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2.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theme/theme3.xml" ContentType="application/vnd.openxmlformats-officedocument.theme+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theme/theme4.xml" ContentType="application/vnd.openxmlformats-officedocument.theme+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theme/theme5.xml" ContentType="application/vnd.openxmlformats-officedocument.theme+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4041" r:id="rId1"/>
    <p:sldMasterId id="2147484042" r:id="rId2"/>
    <p:sldMasterId id="2147484043" r:id="rId3"/>
    <p:sldMasterId id="2147484044" r:id="rId4"/>
    <p:sldMasterId id="2147484045" r:id="rId5"/>
    <p:sldMasterId id="2147484046" r:id="rId6"/>
  </p:sldMasterIdLst>
  <p:notesMasterIdLst>
    <p:notesMasterId r:id="rId21"/>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Lst>
  <p:sldSz cx="12192000" cy="6858000"/>
  <p:notesSz cx="6954838" cy="93091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15:clr>
            <a:srgbClr val="9AA0A6"/>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AAC4F0C-0749-43B0-A496-9E948E891564}">
  <a:tblStyle styleId="{BAAC4F0C-0749-43B0-A496-9E948E891564}"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8E8"/>
          </a:solidFill>
        </a:fill>
      </a:tcStyle>
    </a:wholeTbl>
    <a:band1H>
      <a:tcTxStyle b="off" i="off"/>
      <a:tcStyle>
        <a:tcBdr/>
        <a:fill>
          <a:solidFill>
            <a:srgbClr val="CECECE"/>
          </a:solidFill>
        </a:fill>
      </a:tcStyle>
    </a:band1H>
    <a:band2H>
      <a:tcTxStyle b="off" i="off"/>
      <a:tcStyle>
        <a:tcBdr/>
      </a:tcStyle>
    </a:band2H>
    <a:band1V>
      <a:tcTxStyle b="off" i="off"/>
      <a:tcStyle>
        <a:tcBdr/>
        <a:fill>
          <a:solidFill>
            <a:srgbClr val="CECECE"/>
          </a:solidFill>
        </a:fill>
      </a:tcStyle>
    </a:band1V>
    <a:band2V>
      <a:tcTxStyle b="off" i="off"/>
      <a:tcStyle>
        <a:tcBdr/>
      </a:tcStyle>
    </a:band2V>
    <a:lastCol>
      <a:tcTxStyle b="on" i="off">
        <a:font>
          <a:latin typeface="Arial"/>
          <a:ea typeface="Arial"/>
          <a:cs typeface="Arial"/>
        </a:font>
        <a:schemeClr val="lt1"/>
      </a:tcTxStyle>
      <a:tcStyle>
        <a:tcBdr/>
        <a:fill>
          <a:solidFill>
            <a:schemeClr val="accent6"/>
          </a:solidFill>
        </a:fill>
      </a:tcStyle>
    </a:lastCol>
    <a:firstCol>
      <a:tcTxStyle b="on" i="off">
        <a:font>
          <a:latin typeface="Arial"/>
          <a:ea typeface="Arial"/>
          <a:cs typeface="Arial"/>
        </a:font>
        <a:schemeClr val="lt1"/>
      </a:tcTxStyle>
      <a:tcStyle>
        <a:tcBdr/>
        <a:fill>
          <a:solidFill>
            <a:schemeClr val="accent6"/>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6"/>
          </a:solidFill>
        </a:fill>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6"/>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696" y="77"/>
      </p:cViewPr>
      <p:guideLst>
        <p:guide/>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13763" cy="467072"/>
          </a:xfrm>
          <a:prstGeom prst="rect">
            <a:avLst/>
          </a:prstGeom>
          <a:noFill/>
          <a:ln>
            <a:noFill/>
          </a:ln>
        </p:spPr>
        <p:txBody>
          <a:bodyPr spcFirstLastPara="1" wrap="square" lIns="92900" tIns="46425" rIns="92900" bIns="4642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39466" y="0"/>
            <a:ext cx="3013763" cy="467072"/>
          </a:xfrm>
          <a:prstGeom prst="rect">
            <a:avLst/>
          </a:prstGeom>
          <a:noFill/>
          <a:ln>
            <a:noFill/>
          </a:ln>
        </p:spPr>
        <p:txBody>
          <a:bodyPr spcFirstLastPara="1" wrap="square" lIns="92900" tIns="46425" rIns="92900" bIns="4642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63638"/>
            <a:ext cx="5583238"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95484" y="4480004"/>
            <a:ext cx="5563870" cy="3665458"/>
          </a:xfrm>
          <a:prstGeom prst="rect">
            <a:avLst/>
          </a:prstGeom>
          <a:noFill/>
          <a:ln>
            <a:noFill/>
          </a:ln>
        </p:spPr>
        <p:txBody>
          <a:bodyPr spcFirstLastPara="1" wrap="square" lIns="92900" tIns="46425" rIns="92900" bIns="46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842030"/>
            <a:ext cx="3013763" cy="467071"/>
          </a:xfrm>
          <a:prstGeom prst="rect">
            <a:avLst/>
          </a:prstGeom>
          <a:noFill/>
          <a:ln>
            <a:noFill/>
          </a:ln>
        </p:spPr>
        <p:txBody>
          <a:bodyPr spcFirstLastPara="1" wrap="square" lIns="92900" tIns="46425" rIns="92900" bIns="4642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39466" y="8842030"/>
            <a:ext cx="3013763" cy="467071"/>
          </a:xfrm>
          <a:prstGeom prst="rect">
            <a:avLst/>
          </a:prstGeom>
          <a:noFill/>
          <a:ln>
            <a:noFill/>
          </a:ln>
        </p:spPr>
        <p:txBody>
          <a:bodyPr spcFirstLastPara="1" wrap="square" lIns="92900" tIns="46425" rIns="92900" bIns="46425"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3"/>
        <p:cNvGrpSpPr/>
        <p:nvPr/>
      </p:nvGrpSpPr>
      <p:grpSpPr>
        <a:xfrm>
          <a:off x="0" y="0"/>
          <a:ext cx="0" cy="0"/>
          <a:chOff x="0" y="0"/>
          <a:chExt cx="0" cy="0"/>
        </a:xfrm>
      </p:grpSpPr>
      <p:sp>
        <p:nvSpPr>
          <p:cNvPr id="5104" name="Google Shape;5104;g116134122a8_2_238:notes"/>
          <p:cNvSpPr txBox="1">
            <a:spLocks noGrp="1"/>
          </p:cNvSpPr>
          <p:nvPr>
            <p:ph type="body" idx="1"/>
          </p:nvPr>
        </p:nvSpPr>
        <p:spPr>
          <a:xfrm>
            <a:off x="695482" y="4480004"/>
            <a:ext cx="5563800" cy="3665700"/>
          </a:xfrm>
          <a:prstGeom prst="rect">
            <a:avLst/>
          </a:prstGeom>
          <a:noFill/>
          <a:ln>
            <a:noFill/>
          </a:ln>
        </p:spPr>
        <p:txBody>
          <a:bodyPr spcFirstLastPara="1" wrap="square" lIns="92900" tIns="46425" rIns="92900" bIns="46425" anchor="t" anchorCtr="0">
            <a:noAutofit/>
          </a:bodyPr>
          <a:lstStyle/>
          <a:p>
            <a:pPr marL="0" lvl="0" indent="0" algn="l" rtl="0">
              <a:lnSpc>
                <a:spcPct val="100000"/>
              </a:lnSpc>
              <a:spcBef>
                <a:spcPts val="0"/>
              </a:spcBef>
              <a:spcAft>
                <a:spcPts val="0"/>
              </a:spcAft>
              <a:buSzPts val="1400"/>
              <a:buNone/>
            </a:pPr>
            <a:endParaRPr/>
          </a:p>
        </p:txBody>
      </p:sp>
      <p:sp>
        <p:nvSpPr>
          <p:cNvPr id="5105" name="Google Shape;5105;g116134122a8_2_238:notes"/>
          <p:cNvSpPr>
            <a:spLocks noGrp="1" noRot="1" noChangeAspect="1"/>
          </p:cNvSpPr>
          <p:nvPr>
            <p:ph type="sldImg" idx="2"/>
          </p:nvPr>
        </p:nvSpPr>
        <p:spPr>
          <a:xfrm>
            <a:off x="685800" y="1163638"/>
            <a:ext cx="5583238"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6"/>
        <p:cNvGrpSpPr/>
        <p:nvPr/>
      </p:nvGrpSpPr>
      <p:grpSpPr>
        <a:xfrm>
          <a:off x="0" y="0"/>
          <a:ext cx="0" cy="0"/>
          <a:chOff x="0" y="0"/>
          <a:chExt cx="0" cy="0"/>
        </a:xfrm>
      </p:grpSpPr>
      <p:sp>
        <p:nvSpPr>
          <p:cNvPr id="5477" name="Google Shape;5477;g116134122a8_2_4281:notes"/>
          <p:cNvSpPr>
            <a:spLocks noGrp="1" noRot="1" noChangeAspect="1"/>
          </p:cNvSpPr>
          <p:nvPr>
            <p:ph type="sldImg" idx="2"/>
          </p:nvPr>
        </p:nvSpPr>
        <p:spPr>
          <a:xfrm>
            <a:off x="63500" y="752475"/>
            <a:ext cx="6686550" cy="3762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78" name="Google Shape;5478;g116134122a8_2_4281:notes"/>
          <p:cNvSpPr txBox="1">
            <a:spLocks noGrp="1"/>
          </p:cNvSpPr>
          <p:nvPr>
            <p:ph type="body" idx="1"/>
          </p:nvPr>
        </p:nvSpPr>
        <p:spPr>
          <a:xfrm>
            <a:off x="695484" y="4480004"/>
            <a:ext cx="5563800" cy="3665700"/>
          </a:xfrm>
          <a:prstGeom prst="rect">
            <a:avLst/>
          </a:prstGeom>
          <a:noFill/>
          <a:ln>
            <a:noFill/>
          </a:ln>
        </p:spPr>
        <p:txBody>
          <a:bodyPr spcFirstLastPara="1" wrap="square" lIns="92900" tIns="46425" rIns="92900" bIns="46425" anchor="t" anchorCtr="0">
            <a:noAutofit/>
          </a:bodyPr>
          <a:lstStyle/>
          <a:p>
            <a:pPr marL="0" lvl="0" indent="0" algn="l" rtl="0">
              <a:lnSpc>
                <a:spcPct val="100000"/>
              </a:lnSpc>
              <a:spcBef>
                <a:spcPts val="0"/>
              </a:spcBef>
              <a:spcAft>
                <a:spcPts val="0"/>
              </a:spcAft>
              <a:buSzPts val="1400"/>
              <a:buNone/>
            </a:pPr>
            <a:endParaRPr/>
          </a:p>
        </p:txBody>
      </p:sp>
      <p:sp>
        <p:nvSpPr>
          <p:cNvPr id="5479" name="Google Shape;5479;g116134122a8_2_4281:notes"/>
          <p:cNvSpPr txBox="1">
            <a:spLocks noGrp="1"/>
          </p:cNvSpPr>
          <p:nvPr>
            <p:ph type="sldNum" idx="12"/>
          </p:nvPr>
        </p:nvSpPr>
        <p:spPr>
          <a:xfrm>
            <a:off x="3939466" y="8842029"/>
            <a:ext cx="3013800" cy="467100"/>
          </a:xfrm>
          <a:prstGeom prst="rect">
            <a:avLst/>
          </a:prstGeom>
          <a:noFill/>
          <a:ln>
            <a:noFill/>
          </a:ln>
        </p:spPr>
        <p:txBody>
          <a:bodyPr spcFirstLastPara="1" wrap="square" lIns="92900" tIns="46425" rIns="92900" bIns="46425"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t>10</a:t>
            </a:fld>
            <a:endParaRPr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4"/>
        <p:cNvGrpSpPr/>
        <p:nvPr/>
      </p:nvGrpSpPr>
      <p:grpSpPr>
        <a:xfrm>
          <a:off x="0" y="0"/>
          <a:ext cx="0" cy="0"/>
          <a:chOff x="0" y="0"/>
          <a:chExt cx="0" cy="0"/>
        </a:xfrm>
      </p:grpSpPr>
      <p:sp>
        <p:nvSpPr>
          <p:cNvPr id="5585" name="Google Shape;5585;g116134122a8_2_5426:notes"/>
          <p:cNvSpPr>
            <a:spLocks noGrp="1" noRot="1" noChangeAspect="1"/>
          </p:cNvSpPr>
          <p:nvPr>
            <p:ph type="sldImg" idx="2"/>
          </p:nvPr>
        </p:nvSpPr>
        <p:spPr>
          <a:xfrm>
            <a:off x="-236538" y="803275"/>
            <a:ext cx="7132638" cy="40116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86" name="Google Shape;5586;g116134122a8_2_5426:notes"/>
          <p:cNvSpPr txBox="1">
            <a:spLocks noGrp="1"/>
          </p:cNvSpPr>
          <p:nvPr>
            <p:ph type="body" idx="1"/>
          </p:nvPr>
        </p:nvSpPr>
        <p:spPr>
          <a:xfrm>
            <a:off x="679767" y="4777958"/>
            <a:ext cx="5438100" cy="3909300"/>
          </a:xfrm>
          <a:prstGeom prst="rect">
            <a:avLst/>
          </a:prstGeom>
          <a:noFill/>
          <a:ln>
            <a:noFill/>
          </a:ln>
        </p:spPr>
        <p:txBody>
          <a:bodyPr spcFirstLastPara="1" wrap="square" lIns="92900" tIns="46425" rIns="92900" bIns="46425" anchor="t" anchorCtr="0">
            <a:noAutofit/>
          </a:bodyPr>
          <a:lstStyle/>
          <a:p>
            <a:pPr marL="0" lvl="0" indent="0" algn="l" rtl="0">
              <a:lnSpc>
                <a:spcPct val="100000"/>
              </a:lnSpc>
              <a:spcBef>
                <a:spcPts val="0"/>
              </a:spcBef>
              <a:spcAft>
                <a:spcPts val="0"/>
              </a:spcAft>
              <a:buSzPts val="1400"/>
              <a:buNone/>
            </a:pPr>
            <a:endParaRPr/>
          </a:p>
        </p:txBody>
      </p:sp>
      <p:sp>
        <p:nvSpPr>
          <p:cNvPr id="5587" name="Google Shape;5587;g116134122a8_2_5426:notes"/>
          <p:cNvSpPr txBox="1">
            <a:spLocks noGrp="1"/>
          </p:cNvSpPr>
          <p:nvPr>
            <p:ph type="sldNum" idx="12"/>
          </p:nvPr>
        </p:nvSpPr>
        <p:spPr>
          <a:xfrm>
            <a:off x="3850438" y="9430090"/>
            <a:ext cx="2945700" cy="498000"/>
          </a:xfrm>
          <a:prstGeom prst="rect">
            <a:avLst/>
          </a:prstGeom>
          <a:noFill/>
          <a:ln>
            <a:noFill/>
          </a:ln>
        </p:spPr>
        <p:txBody>
          <a:bodyPr spcFirstLastPara="1" wrap="square" lIns="92900" tIns="46425" rIns="92900" bIns="4642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11</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2"/>
        <p:cNvGrpSpPr/>
        <p:nvPr/>
      </p:nvGrpSpPr>
      <p:grpSpPr>
        <a:xfrm>
          <a:off x="0" y="0"/>
          <a:ext cx="0" cy="0"/>
          <a:chOff x="0" y="0"/>
          <a:chExt cx="0" cy="0"/>
        </a:xfrm>
      </p:grpSpPr>
      <p:sp>
        <p:nvSpPr>
          <p:cNvPr id="5623" name="Google Shape;5623;g116134122a8_2_5463:notes"/>
          <p:cNvSpPr>
            <a:spLocks noGrp="1" noRot="1" noChangeAspect="1"/>
          </p:cNvSpPr>
          <p:nvPr>
            <p:ph type="sldImg" idx="2"/>
          </p:nvPr>
        </p:nvSpPr>
        <p:spPr>
          <a:xfrm>
            <a:off x="61913" y="752475"/>
            <a:ext cx="6689725" cy="3762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24" name="Google Shape;5624;g116134122a8_2_5463:notes"/>
          <p:cNvSpPr txBox="1">
            <a:spLocks noGrp="1"/>
          </p:cNvSpPr>
          <p:nvPr>
            <p:ph type="body" idx="1"/>
          </p:nvPr>
        </p:nvSpPr>
        <p:spPr>
          <a:xfrm>
            <a:off x="695483" y="4480004"/>
            <a:ext cx="5563800" cy="3665700"/>
          </a:xfrm>
          <a:prstGeom prst="rect">
            <a:avLst/>
          </a:prstGeom>
          <a:noFill/>
          <a:ln>
            <a:noFill/>
          </a:ln>
        </p:spPr>
        <p:txBody>
          <a:bodyPr spcFirstLastPara="1" wrap="square" lIns="92900" tIns="46425" rIns="92900" bIns="46425" anchor="t" anchorCtr="0">
            <a:noAutofit/>
          </a:bodyPr>
          <a:lstStyle/>
          <a:p>
            <a:pPr marL="0" lvl="0" indent="0" algn="l" rtl="0">
              <a:lnSpc>
                <a:spcPct val="100000"/>
              </a:lnSpc>
              <a:spcBef>
                <a:spcPts val="0"/>
              </a:spcBef>
              <a:spcAft>
                <a:spcPts val="0"/>
              </a:spcAft>
              <a:buSzPts val="1400"/>
              <a:buNone/>
            </a:pPr>
            <a:endParaRPr/>
          </a:p>
        </p:txBody>
      </p:sp>
      <p:sp>
        <p:nvSpPr>
          <p:cNvPr id="5625" name="Google Shape;5625;g116134122a8_2_5463:notes"/>
          <p:cNvSpPr txBox="1">
            <a:spLocks noGrp="1"/>
          </p:cNvSpPr>
          <p:nvPr>
            <p:ph type="sldNum" idx="12"/>
          </p:nvPr>
        </p:nvSpPr>
        <p:spPr>
          <a:xfrm>
            <a:off x="3939458" y="8842029"/>
            <a:ext cx="3013800" cy="467100"/>
          </a:xfrm>
          <a:prstGeom prst="rect">
            <a:avLst/>
          </a:prstGeom>
          <a:noFill/>
          <a:ln>
            <a:noFill/>
          </a:ln>
        </p:spPr>
        <p:txBody>
          <a:bodyPr spcFirstLastPara="1" wrap="square" lIns="92900" tIns="46425" rIns="92900" bIns="4642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12</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7"/>
        <p:cNvGrpSpPr/>
        <p:nvPr/>
      </p:nvGrpSpPr>
      <p:grpSpPr>
        <a:xfrm>
          <a:off x="0" y="0"/>
          <a:ext cx="0" cy="0"/>
          <a:chOff x="0" y="0"/>
          <a:chExt cx="0" cy="0"/>
        </a:xfrm>
      </p:grpSpPr>
      <p:sp>
        <p:nvSpPr>
          <p:cNvPr id="5658" name="Google Shape;5658;g116134122a8_2_6506:notes"/>
          <p:cNvSpPr>
            <a:spLocks noGrp="1" noRot="1" noChangeAspect="1"/>
          </p:cNvSpPr>
          <p:nvPr>
            <p:ph type="sldImg" idx="2"/>
          </p:nvPr>
        </p:nvSpPr>
        <p:spPr>
          <a:xfrm>
            <a:off x="63500" y="752475"/>
            <a:ext cx="6686550" cy="3762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59" name="Google Shape;5659;g116134122a8_2_6506:notes"/>
          <p:cNvSpPr txBox="1">
            <a:spLocks noGrp="1"/>
          </p:cNvSpPr>
          <p:nvPr>
            <p:ph type="body" idx="1"/>
          </p:nvPr>
        </p:nvSpPr>
        <p:spPr>
          <a:xfrm>
            <a:off x="695484" y="4480004"/>
            <a:ext cx="5563800" cy="3665700"/>
          </a:xfrm>
          <a:prstGeom prst="rect">
            <a:avLst/>
          </a:prstGeom>
          <a:noFill/>
          <a:ln>
            <a:noFill/>
          </a:ln>
        </p:spPr>
        <p:txBody>
          <a:bodyPr spcFirstLastPara="1" wrap="square" lIns="92900" tIns="46425" rIns="92900" bIns="46425" anchor="t" anchorCtr="0">
            <a:noAutofit/>
          </a:bodyPr>
          <a:lstStyle/>
          <a:p>
            <a:pPr marL="0" lvl="0" indent="0" algn="l" rtl="0">
              <a:lnSpc>
                <a:spcPct val="100000"/>
              </a:lnSpc>
              <a:spcBef>
                <a:spcPts val="0"/>
              </a:spcBef>
              <a:spcAft>
                <a:spcPts val="0"/>
              </a:spcAft>
              <a:buSzPts val="1400"/>
              <a:buNone/>
            </a:pPr>
            <a:endParaRPr/>
          </a:p>
        </p:txBody>
      </p:sp>
      <p:sp>
        <p:nvSpPr>
          <p:cNvPr id="5660" name="Google Shape;5660;g116134122a8_2_6506:notes"/>
          <p:cNvSpPr txBox="1">
            <a:spLocks noGrp="1"/>
          </p:cNvSpPr>
          <p:nvPr>
            <p:ph type="sldNum" idx="12"/>
          </p:nvPr>
        </p:nvSpPr>
        <p:spPr>
          <a:xfrm>
            <a:off x="3939466" y="8842029"/>
            <a:ext cx="3013800" cy="467100"/>
          </a:xfrm>
          <a:prstGeom prst="rect">
            <a:avLst/>
          </a:prstGeom>
          <a:noFill/>
          <a:ln>
            <a:noFill/>
          </a:ln>
        </p:spPr>
        <p:txBody>
          <a:bodyPr spcFirstLastPara="1" wrap="square" lIns="92900" tIns="46425" rIns="92900" bIns="46425"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5"/>
        <p:cNvGrpSpPr/>
        <p:nvPr/>
      </p:nvGrpSpPr>
      <p:grpSpPr>
        <a:xfrm>
          <a:off x="0" y="0"/>
          <a:ext cx="0" cy="0"/>
          <a:chOff x="0" y="0"/>
          <a:chExt cx="0" cy="0"/>
        </a:xfrm>
      </p:grpSpPr>
      <p:sp>
        <p:nvSpPr>
          <p:cNvPr id="5666" name="Google Shape;5666;g116134122a8_2_6513:notes"/>
          <p:cNvSpPr>
            <a:spLocks noGrp="1" noRot="1" noChangeAspect="1"/>
          </p:cNvSpPr>
          <p:nvPr>
            <p:ph type="sldImg" idx="2"/>
          </p:nvPr>
        </p:nvSpPr>
        <p:spPr>
          <a:xfrm>
            <a:off x="685800" y="1163638"/>
            <a:ext cx="5583238"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67" name="Google Shape;5667;g116134122a8_2_6513:notes"/>
          <p:cNvSpPr txBox="1">
            <a:spLocks noGrp="1"/>
          </p:cNvSpPr>
          <p:nvPr>
            <p:ph type="body" idx="1"/>
          </p:nvPr>
        </p:nvSpPr>
        <p:spPr>
          <a:xfrm>
            <a:off x="695484" y="4480004"/>
            <a:ext cx="5563870" cy="3665458"/>
          </a:xfrm>
          <a:prstGeom prst="rect">
            <a:avLst/>
          </a:prstGeom>
          <a:noFill/>
          <a:ln>
            <a:noFill/>
          </a:ln>
        </p:spPr>
        <p:txBody>
          <a:bodyPr spcFirstLastPara="1" wrap="square" lIns="92900" tIns="46425" rIns="92900" bIns="46425" anchor="t" anchorCtr="0">
            <a:noAutofit/>
          </a:bodyPr>
          <a:lstStyle/>
          <a:p>
            <a:pPr marL="457200" marR="0" lvl="0" indent="-228600" algn="l" rtl="0">
              <a:lnSpc>
                <a:spcPct val="100000"/>
              </a:lnSpc>
              <a:spcBef>
                <a:spcPts val="0"/>
              </a:spcBef>
              <a:spcAft>
                <a:spcPts val="0"/>
              </a:spcAft>
              <a:buSzPts val="1400"/>
              <a:buNone/>
            </a:pPr>
            <a:endParaRPr/>
          </a:p>
        </p:txBody>
      </p:sp>
      <p:sp>
        <p:nvSpPr>
          <p:cNvPr id="5668" name="Google Shape;5668;g116134122a8_2_6513:notes"/>
          <p:cNvSpPr txBox="1">
            <a:spLocks noGrp="1"/>
          </p:cNvSpPr>
          <p:nvPr>
            <p:ph type="sldNum" idx="12"/>
          </p:nvPr>
        </p:nvSpPr>
        <p:spPr>
          <a:xfrm>
            <a:off x="3939466" y="8842030"/>
            <a:ext cx="3013763" cy="467071"/>
          </a:xfrm>
          <a:prstGeom prst="rect">
            <a:avLst/>
          </a:prstGeom>
          <a:noFill/>
          <a:ln>
            <a:noFill/>
          </a:ln>
        </p:spPr>
        <p:txBody>
          <a:bodyPr spcFirstLastPara="1" wrap="square" lIns="92900" tIns="46425" rIns="92900" bIns="4642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14</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9"/>
        <p:cNvGrpSpPr/>
        <p:nvPr/>
      </p:nvGrpSpPr>
      <p:grpSpPr>
        <a:xfrm>
          <a:off x="0" y="0"/>
          <a:ext cx="0" cy="0"/>
          <a:chOff x="0" y="0"/>
          <a:chExt cx="0" cy="0"/>
        </a:xfrm>
      </p:grpSpPr>
      <p:sp>
        <p:nvSpPr>
          <p:cNvPr id="5110" name="Google Shape;5110;g116134122a8_2_1014:notes"/>
          <p:cNvSpPr txBox="1">
            <a:spLocks noGrp="1"/>
          </p:cNvSpPr>
          <p:nvPr>
            <p:ph type="body" idx="1"/>
          </p:nvPr>
        </p:nvSpPr>
        <p:spPr>
          <a:xfrm>
            <a:off x="695484" y="4421823"/>
            <a:ext cx="5563870" cy="4189095"/>
          </a:xfrm>
          <a:prstGeom prst="rect">
            <a:avLst/>
          </a:prstGeom>
          <a:noFill/>
          <a:ln>
            <a:noFill/>
          </a:ln>
        </p:spPr>
        <p:txBody>
          <a:bodyPr spcFirstLastPara="1" wrap="square" lIns="92900" tIns="46425" rIns="92900" bIns="46425" anchor="t" anchorCtr="0">
            <a:noAutofit/>
          </a:bodyPr>
          <a:lstStyle/>
          <a:p>
            <a:pPr marL="0" lvl="0" indent="0" algn="l" rtl="0">
              <a:lnSpc>
                <a:spcPct val="100000"/>
              </a:lnSpc>
              <a:spcBef>
                <a:spcPts val="0"/>
              </a:spcBef>
              <a:spcAft>
                <a:spcPts val="0"/>
              </a:spcAft>
              <a:buSzPts val="1400"/>
              <a:buNone/>
            </a:pPr>
            <a:r>
              <a:rPr lang="en-US"/>
              <a:t>Feb 20222</a:t>
            </a:r>
            <a:endParaRPr/>
          </a:p>
        </p:txBody>
      </p:sp>
      <p:sp>
        <p:nvSpPr>
          <p:cNvPr id="5111" name="Google Shape;5111;g116134122a8_2_1014:notes"/>
          <p:cNvSpPr>
            <a:spLocks noGrp="1" noRot="1" noChangeAspect="1"/>
          </p:cNvSpPr>
          <p:nvPr>
            <p:ph type="sldImg" idx="2"/>
          </p:nvPr>
        </p:nvSpPr>
        <p:spPr>
          <a:xfrm>
            <a:off x="374650" y="698500"/>
            <a:ext cx="6205538"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3"/>
        <p:cNvGrpSpPr/>
        <p:nvPr/>
      </p:nvGrpSpPr>
      <p:grpSpPr>
        <a:xfrm>
          <a:off x="0" y="0"/>
          <a:ext cx="0" cy="0"/>
          <a:chOff x="0" y="0"/>
          <a:chExt cx="0" cy="0"/>
        </a:xfrm>
      </p:grpSpPr>
      <p:sp>
        <p:nvSpPr>
          <p:cNvPr id="5144" name="Google Shape;5144;g116134122a8_2_1047:notes"/>
          <p:cNvSpPr>
            <a:spLocks noGrp="1" noRot="1" noChangeAspect="1"/>
          </p:cNvSpPr>
          <p:nvPr>
            <p:ph type="sldImg" idx="2"/>
          </p:nvPr>
        </p:nvSpPr>
        <p:spPr>
          <a:xfrm>
            <a:off x="685800" y="1163638"/>
            <a:ext cx="5583238"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45" name="Google Shape;5145;g116134122a8_2_1047:notes"/>
          <p:cNvSpPr txBox="1">
            <a:spLocks noGrp="1"/>
          </p:cNvSpPr>
          <p:nvPr>
            <p:ph type="body" idx="1"/>
          </p:nvPr>
        </p:nvSpPr>
        <p:spPr>
          <a:xfrm>
            <a:off x="695484" y="4480004"/>
            <a:ext cx="5563800" cy="3665400"/>
          </a:xfrm>
          <a:prstGeom prst="rect">
            <a:avLst/>
          </a:prstGeom>
          <a:noFill/>
          <a:ln>
            <a:noFill/>
          </a:ln>
        </p:spPr>
        <p:txBody>
          <a:bodyPr spcFirstLastPara="1" wrap="square" lIns="92900" tIns="46425" rIns="92900" bIns="46425" anchor="t" anchorCtr="0">
            <a:noAutofit/>
          </a:bodyPr>
          <a:lstStyle/>
          <a:p>
            <a:pPr marL="457200" marR="0" lvl="0" indent="-228600" algn="l" rtl="0">
              <a:lnSpc>
                <a:spcPct val="100000"/>
              </a:lnSpc>
              <a:spcBef>
                <a:spcPts val="0"/>
              </a:spcBef>
              <a:spcAft>
                <a:spcPts val="0"/>
              </a:spcAft>
              <a:buSzPts val="1400"/>
              <a:buNone/>
            </a:pPr>
            <a:endParaRPr/>
          </a:p>
        </p:txBody>
      </p:sp>
      <p:sp>
        <p:nvSpPr>
          <p:cNvPr id="5146" name="Google Shape;5146;g116134122a8_2_1047:notes"/>
          <p:cNvSpPr txBox="1">
            <a:spLocks noGrp="1"/>
          </p:cNvSpPr>
          <p:nvPr>
            <p:ph type="sldNum" idx="12"/>
          </p:nvPr>
        </p:nvSpPr>
        <p:spPr>
          <a:xfrm>
            <a:off x="3939466" y="8842030"/>
            <a:ext cx="3013800" cy="467100"/>
          </a:xfrm>
          <a:prstGeom prst="rect">
            <a:avLst/>
          </a:prstGeom>
          <a:noFill/>
          <a:ln>
            <a:noFill/>
          </a:ln>
        </p:spPr>
        <p:txBody>
          <a:bodyPr spcFirstLastPara="1" wrap="square" lIns="92900" tIns="46425" rIns="92900" bIns="46425"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chemeClr val="dk1"/>
                </a:solidFill>
              </a:rPr>
              <a:t>3</a:t>
            </a:fld>
            <a:endParaRPr sz="1200">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3"/>
        <p:cNvGrpSpPr/>
        <p:nvPr/>
      </p:nvGrpSpPr>
      <p:grpSpPr>
        <a:xfrm>
          <a:off x="0" y="0"/>
          <a:ext cx="0" cy="0"/>
          <a:chOff x="0" y="0"/>
          <a:chExt cx="0" cy="0"/>
        </a:xfrm>
      </p:grpSpPr>
      <p:sp>
        <p:nvSpPr>
          <p:cNvPr id="5164" name="Google Shape;5164;g116134122a8_2_1312:notes"/>
          <p:cNvSpPr>
            <a:spLocks noGrp="1" noRot="1" noChangeAspect="1"/>
          </p:cNvSpPr>
          <p:nvPr>
            <p:ph type="sldImg" idx="2"/>
          </p:nvPr>
        </p:nvSpPr>
        <p:spPr>
          <a:xfrm>
            <a:off x="-234950" y="803275"/>
            <a:ext cx="7129463" cy="40116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65" name="Google Shape;5165;g116134122a8_2_1312:notes"/>
          <p:cNvSpPr txBox="1">
            <a:spLocks noGrp="1"/>
          </p:cNvSpPr>
          <p:nvPr>
            <p:ph type="body" idx="1"/>
          </p:nvPr>
        </p:nvSpPr>
        <p:spPr>
          <a:xfrm>
            <a:off x="679768" y="4777958"/>
            <a:ext cx="5438140" cy="3909402"/>
          </a:xfrm>
          <a:prstGeom prst="rect">
            <a:avLst/>
          </a:prstGeom>
          <a:noFill/>
          <a:ln>
            <a:noFill/>
          </a:ln>
        </p:spPr>
        <p:txBody>
          <a:bodyPr spcFirstLastPara="1" wrap="square" lIns="92900" tIns="46425" rIns="92900" bIns="46425" anchor="t" anchorCtr="0">
            <a:noAutofit/>
          </a:bodyPr>
          <a:lstStyle/>
          <a:p>
            <a:pPr marL="0" lvl="0" indent="0" algn="l" rtl="0">
              <a:lnSpc>
                <a:spcPct val="100000"/>
              </a:lnSpc>
              <a:spcBef>
                <a:spcPts val="0"/>
              </a:spcBef>
              <a:spcAft>
                <a:spcPts val="0"/>
              </a:spcAft>
              <a:buSzPts val="1400"/>
              <a:buNone/>
            </a:pPr>
            <a:r>
              <a:rPr lang="en-US"/>
              <a:t>Student loan debt rose from $480.1 billion (3.5% GDP) in Q1 2006 to $1,683 billion (7.8% GDP) in Q1 2020.</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Data: </a:t>
            </a:r>
            <a:endParaRPr/>
          </a:p>
          <a:p>
            <a:pPr marL="171450" lvl="0" indent="-171450" algn="l" rtl="0">
              <a:lnSpc>
                <a:spcPct val="100000"/>
              </a:lnSpc>
              <a:spcBef>
                <a:spcPts val="0"/>
              </a:spcBef>
              <a:spcAft>
                <a:spcPts val="0"/>
              </a:spcAft>
              <a:buSzPts val="1400"/>
              <a:buFont typeface="Arial"/>
              <a:buChar char="-"/>
            </a:pPr>
            <a:r>
              <a:rPr lang="en-US"/>
              <a:t>Student loans: https://www.federalreserve.gov/releases/g19/hist/cc_hist_memo_levels.html</a:t>
            </a:r>
            <a:endParaRPr/>
          </a:p>
          <a:p>
            <a:pPr marL="171450" lvl="0" indent="-82550" algn="l" rtl="0">
              <a:lnSpc>
                <a:spcPct val="100000"/>
              </a:lnSpc>
              <a:spcBef>
                <a:spcPts val="0"/>
              </a:spcBef>
              <a:spcAft>
                <a:spcPts val="0"/>
              </a:spcAft>
              <a:buSzPts val="1400"/>
              <a:buFont typeface="Arial"/>
              <a:buNone/>
            </a:pPr>
            <a:endParaRPr/>
          </a:p>
          <a:p>
            <a:pPr marL="171450" lvl="0" indent="-171450" algn="l" rtl="0">
              <a:lnSpc>
                <a:spcPct val="100000"/>
              </a:lnSpc>
              <a:spcBef>
                <a:spcPts val="0"/>
              </a:spcBef>
              <a:spcAft>
                <a:spcPts val="0"/>
              </a:spcAft>
              <a:buSzPts val="1400"/>
              <a:buFont typeface="Arial"/>
              <a:buChar char="-"/>
            </a:pPr>
            <a:r>
              <a:rPr lang="en-US"/>
              <a:t>Real vs nominal wages: </a:t>
            </a:r>
            <a:r>
              <a:rPr lang="en-US" b="1" i="0">
                <a:solidFill>
                  <a:srgbClr val="333333"/>
                </a:solidFill>
                <a:latin typeface="Lucida Sans"/>
                <a:ea typeface="Lucida Sans"/>
                <a:cs typeface="Lucida Sans"/>
                <a:sym typeface="Lucida Sans"/>
              </a:rPr>
              <a:t> </a:t>
            </a:r>
            <a:r>
              <a:rPr lang="en-US" b="0" i="0">
                <a:solidFill>
                  <a:srgbClr val="333333"/>
                </a:solidFill>
                <a:latin typeface="Lucida Sans"/>
                <a:ea typeface="Lucida Sans"/>
                <a:cs typeface="Lucida Sans"/>
                <a:sym typeface="Lucida Sans"/>
              </a:rPr>
              <a:t>Employed full time: Median usual weekly </a:t>
            </a:r>
            <a:r>
              <a:rPr lang="en-US" b="0" i="0">
                <a:solidFill>
                  <a:srgbClr val="FF0000"/>
                </a:solidFill>
                <a:latin typeface="Lucida Sans"/>
                <a:ea typeface="Lucida Sans"/>
                <a:cs typeface="Lucida Sans"/>
                <a:sym typeface="Lucida Sans"/>
              </a:rPr>
              <a:t>real</a:t>
            </a:r>
            <a:r>
              <a:rPr lang="en-US" b="0" i="0">
                <a:solidFill>
                  <a:srgbClr val="333333"/>
                </a:solidFill>
                <a:latin typeface="Lucida Sans"/>
                <a:ea typeface="Lucida Sans"/>
                <a:cs typeface="Lucida Sans"/>
                <a:sym typeface="Lucida Sans"/>
              </a:rPr>
              <a:t> earnings: Wage and salary workers: 16 years and over</a:t>
            </a:r>
            <a:r>
              <a:rPr lang="en-US" b="0" i="0">
                <a:solidFill>
                  <a:srgbClr val="666666"/>
                </a:solidFill>
                <a:latin typeface="Lucida Sans"/>
                <a:ea typeface="Lucida Sans"/>
                <a:cs typeface="Lucida Sans"/>
                <a:sym typeface="Lucida Sans"/>
              </a:rPr>
              <a:t> (LES1252881600Q): https://fred.stlouisfed.org/series/LES1252881600Q</a:t>
            </a:r>
            <a:endParaRPr/>
          </a:p>
          <a:p>
            <a:pPr marL="457200" marR="0" lvl="0" indent="-228600" algn="l" rtl="0">
              <a:lnSpc>
                <a:spcPct val="100000"/>
              </a:lnSpc>
              <a:spcBef>
                <a:spcPts val="0"/>
              </a:spcBef>
              <a:spcAft>
                <a:spcPts val="0"/>
              </a:spcAft>
              <a:buClr>
                <a:srgbClr val="000000"/>
              </a:buClr>
              <a:buSzPts val="1400"/>
              <a:buFont typeface="Arial"/>
              <a:buNone/>
            </a:pPr>
            <a:r>
              <a:rPr lang="en-US" b="0" i="0">
                <a:solidFill>
                  <a:srgbClr val="333333"/>
                </a:solidFill>
                <a:latin typeface="Lucida Sans"/>
                <a:ea typeface="Lucida Sans"/>
                <a:cs typeface="Lucida Sans"/>
                <a:sym typeface="Lucida Sans"/>
              </a:rPr>
              <a:t>Employed full time: Median usual weekly </a:t>
            </a:r>
            <a:r>
              <a:rPr lang="en-US" b="0" i="0">
                <a:solidFill>
                  <a:srgbClr val="FF0000"/>
                </a:solidFill>
                <a:latin typeface="Lucida Sans"/>
                <a:ea typeface="Lucida Sans"/>
                <a:cs typeface="Lucida Sans"/>
                <a:sym typeface="Lucida Sans"/>
              </a:rPr>
              <a:t>nominal</a:t>
            </a:r>
            <a:r>
              <a:rPr lang="en-US" b="0" i="0">
                <a:solidFill>
                  <a:srgbClr val="333333"/>
                </a:solidFill>
                <a:latin typeface="Lucida Sans"/>
                <a:ea typeface="Lucida Sans"/>
                <a:cs typeface="Lucida Sans"/>
                <a:sym typeface="Lucida Sans"/>
              </a:rPr>
              <a:t> earnings (second quartile): Wage and salary workers: 16 years and over</a:t>
            </a:r>
            <a:r>
              <a:rPr lang="en-US" b="0" i="0">
                <a:solidFill>
                  <a:srgbClr val="666666"/>
                </a:solidFill>
                <a:latin typeface="Lucida Sans"/>
                <a:ea typeface="Lucida Sans"/>
                <a:cs typeface="Lucida Sans"/>
                <a:sym typeface="Lucida Sans"/>
              </a:rPr>
              <a:t> (LES1252881500Q): https://fred.stlouisfed.org/series/LES1252881500Q</a:t>
            </a:r>
            <a:endParaRPr/>
          </a:p>
          <a:p>
            <a:pPr marL="0" lvl="0" indent="0" algn="l" rtl="0">
              <a:lnSpc>
                <a:spcPct val="100000"/>
              </a:lnSpc>
              <a:spcBef>
                <a:spcPts val="0"/>
              </a:spcBef>
              <a:spcAft>
                <a:spcPts val="0"/>
              </a:spcAft>
              <a:buSzPts val="1400"/>
              <a:buNone/>
            </a:pPr>
            <a:endParaRPr/>
          </a:p>
          <a:p>
            <a:pPr marL="457200" lvl="0" indent="-228600" algn="l" rtl="0">
              <a:lnSpc>
                <a:spcPct val="100000"/>
              </a:lnSpc>
              <a:spcBef>
                <a:spcPts val="0"/>
              </a:spcBef>
              <a:spcAft>
                <a:spcPts val="0"/>
              </a:spcAft>
              <a:buSzPts val="1400"/>
              <a:buNone/>
            </a:pPr>
            <a:r>
              <a:rPr lang="en-US" b="0" i="0">
                <a:solidFill>
                  <a:srgbClr val="666666"/>
                </a:solidFill>
                <a:latin typeface="Lucida Sans"/>
                <a:ea typeface="Lucida Sans"/>
                <a:cs typeface="Lucida Sans"/>
                <a:sym typeface="Lucida Sans"/>
              </a:rPr>
              <a:t>- Retirement savings: </a:t>
            </a:r>
            <a:r>
              <a:rPr lang="en-US"/>
              <a:t>US: https://transamericacenter.org/docs/default-source/retirement-survey-of-workers/tcrs2021_sr_four-generations-living-in-a-pandemic.pdf</a:t>
            </a:r>
            <a:endParaRPr/>
          </a:p>
          <a:p>
            <a:pPr marL="457200" lvl="0" indent="-228600" algn="l" rtl="0">
              <a:lnSpc>
                <a:spcPct val="100000"/>
              </a:lnSpc>
              <a:spcBef>
                <a:spcPts val="0"/>
              </a:spcBef>
              <a:spcAft>
                <a:spcPts val="0"/>
              </a:spcAft>
              <a:buSzPts val="1400"/>
              <a:buNone/>
            </a:pPr>
            <a:r>
              <a:rPr lang="en-US"/>
              <a:t>Babyboomer = born 1946-1964= aged 58 or above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 US median income by state: https://www.statista.com/statistics/233170/median-household-income-in-the-united-states-by-state/</a:t>
            </a:r>
            <a:endParaRPr/>
          </a:p>
          <a:p>
            <a:pPr marL="0" lvl="0" indent="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Clr>
                <a:srgbClr val="000000"/>
              </a:buClr>
              <a:buSzPts val="1400"/>
              <a:buFont typeface="Arial"/>
              <a:buNone/>
            </a:pPr>
            <a:endParaRPr b="1" i="0">
              <a:solidFill>
                <a:srgbClr val="666666"/>
              </a:solidFill>
              <a:latin typeface="Lucida Sans"/>
              <a:ea typeface="Lucida Sans"/>
              <a:cs typeface="Lucida Sans"/>
              <a:sym typeface="Lucida Sans"/>
            </a:endParaRPr>
          </a:p>
        </p:txBody>
      </p:sp>
      <p:sp>
        <p:nvSpPr>
          <p:cNvPr id="5166" name="Google Shape;5166;g116134122a8_2_1312:notes"/>
          <p:cNvSpPr txBox="1">
            <a:spLocks noGrp="1"/>
          </p:cNvSpPr>
          <p:nvPr>
            <p:ph type="sldNum" idx="12"/>
          </p:nvPr>
        </p:nvSpPr>
        <p:spPr>
          <a:xfrm>
            <a:off x="3850444" y="9430090"/>
            <a:ext cx="2945659" cy="498040"/>
          </a:xfrm>
          <a:prstGeom prst="rect">
            <a:avLst/>
          </a:prstGeom>
          <a:noFill/>
          <a:ln>
            <a:noFill/>
          </a:ln>
        </p:spPr>
        <p:txBody>
          <a:bodyPr spcFirstLastPara="1" wrap="square" lIns="92900" tIns="46425" rIns="92900" bIns="46425" anchor="b" anchorCtr="0">
            <a:noAutofit/>
          </a:bodyPr>
          <a:lstStyle/>
          <a:p>
            <a:pPr marL="0" lvl="0" indent="0" algn="r" rtl="0">
              <a:lnSpc>
                <a:spcPct val="100000"/>
              </a:lnSpc>
              <a:spcBef>
                <a:spcPts val="0"/>
              </a:spcBef>
              <a:spcAft>
                <a:spcPts val="0"/>
              </a:spcAft>
              <a:buNone/>
            </a:pPr>
            <a:fld id="{00000000-1234-1234-1234-123412341234}" type="slidenum">
              <a:rPr lang="en-US" sz="1200"/>
              <a:t>4</a:t>
            </a:fld>
            <a:endParaRPr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1"/>
        <p:cNvGrpSpPr/>
        <p:nvPr/>
      </p:nvGrpSpPr>
      <p:grpSpPr>
        <a:xfrm>
          <a:off x="0" y="0"/>
          <a:ext cx="0" cy="0"/>
          <a:chOff x="0" y="0"/>
          <a:chExt cx="0" cy="0"/>
        </a:xfrm>
      </p:grpSpPr>
      <p:sp>
        <p:nvSpPr>
          <p:cNvPr id="5252" name="Google Shape;5252;g116134122a8_2_1447:notes"/>
          <p:cNvSpPr>
            <a:spLocks noGrp="1" noRot="1" noChangeAspect="1"/>
          </p:cNvSpPr>
          <p:nvPr>
            <p:ph type="sldImg" idx="2"/>
          </p:nvPr>
        </p:nvSpPr>
        <p:spPr>
          <a:xfrm>
            <a:off x="63500" y="752475"/>
            <a:ext cx="6686550" cy="3762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53" name="Google Shape;5253;g116134122a8_2_1447:notes"/>
          <p:cNvSpPr txBox="1">
            <a:spLocks noGrp="1"/>
          </p:cNvSpPr>
          <p:nvPr>
            <p:ph type="body" idx="1"/>
          </p:nvPr>
        </p:nvSpPr>
        <p:spPr>
          <a:xfrm>
            <a:off x="695484" y="4480004"/>
            <a:ext cx="5563800" cy="3665700"/>
          </a:xfrm>
          <a:prstGeom prst="rect">
            <a:avLst/>
          </a:prstGeom>
          <a:noFill/>
          <a:ln>
            <a:noFill/>
          </a:ln>
        </p:spPr>
        <p:txBody>
          <a:bodyPr spcFirstLastPara="1" wrap="square" lIns="92900" tIns="46425" rIns="92900" bIns="46425" anchor="t" anchorCtr="0">
            <a:noAutofit/>
          </a:bodyPr>
          <a:lstStyle/>
          <a:p>
            <a:pPr marL="0" lvl="0" indent="0" algn="l" rtl="0">
              <a:lnSpc>
                <a:spcPct val="100000"/>
              </a:lnSpc>
              <a:spcBef>
                <a:spcPts val="0"/>
              </a:spcBef>
              <a:spcAft>
                <a:spcPts val="0"/>
              </a:spcAft>
              <a:buSzPts val="1400"/>
              <a:buNone/>
            </a:pPr>
            <a:r>
              <a:rPr lang="en-US"/>
              <a:t>LHS: Emissions: https://www.ipcc.ch/report/ar6/wg1/downloads/report/IPCC_AR6_WGI_SPM_final.pdf, page 17</a:t>
            </a:r>
            <a:endParaRPr/>
          </a:p>
          <a:p>
            <a:pPr marL="0" lvl="0" indent="0" algn="l" rtl="0">
              <a:lnSpc>
                <a:spcPct val="100000"/>
              </a:lnSpc>
              <a:spcBef>
                <a:spcPts val="0"/>
              </a:spcBef>
              <a:spcAft>
                <a:spcPts val="0"/>
              </a:spcAft>
              <a:buSzPts val="1400"/>
              <a:buNone/>
            </a:pPr>
            <a:endParaRPr/>
          </a:p>
        </p:txBody>
      </p:sp>
      <p:sp>
        <p:nvSpPr>
          <p:cNvPr id="5254" name="Google Shape;5254;g116134122a8_2_1447:notes"/>
          <p:cNvSpPr txBox="1">
            <a:spLocks noGrp="1"/>
          </p:cNvSpPr>
          <p:nvPr>
            <p:ph type="sldNum" idx="12"/>
          </p:nvPr>
        </p:nvSpPr>
        <p:spPr>
          <a:xfrm>
            <a:off x="3939466" y="8842029"/>
            <a:ext cx="3013800" cy="467100"/>
          </a:xfrm>
          <a:prstGeom prst="rect">
            <a:avLst/>
          </a:prstGeom>
          <a:noFill/>
          <a:ln>
            <a:noFill/>
          </a:ln>
        </p:spPr>
        <p:txBody>
          <a:bodyPr spcFirstLastPara="1" wrap="square" lIns="92900" tIns="46425" rIns="92900" bIns="46425"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t>5</a:t>
            </a:fld>
            <a:endParaRPr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3"/>
        <p:cNvGrpSpPr/>
        <p:nvPr/>
      </p:nvGrpSpPr>
      <p:grpSpPr>
        <a:xfrm>
          <a:off x="0" y="0"/>
          <a:ext cx="0" cy="0"/>
          <a:chOff x="0" y="0"/>
          <a:chExt cx="0" cy="0"/>
        </a:xfrm>
      </p:grpSpPr>
      <p:sp>
        <p:nvSpPr>
          <p:cNvPr id="5274" name="Google Shape;5274;g116134122a8_2_2635:notes"/>
          <p:cNvSpPr>
            <a:spLocks noGrp="1" noRot="1" noChangeAspect="1"/>
          </p:cNvSpPr>
          <p:nvPr>
            <p:ph type="sldImg" idx="2"/>
          </p:nvPr>
        </p:nvSpPr>
        <p:spPr>
          <a:xfrm>
            <a:off x="-234950" y="803275"/>
            <a:ext cx="7129463" cy="40116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75" name="Google Shape;5275;g116134122a8_2_2635:notes"/>
          <p:cNvSpPr txBox="1">
            <a:spLocks noGrp="1"/>
          </p:cNvSpPr>
          <p:nvPr>
            <p:ph type="body" idx="1"/>
          </p:nvPr>
        </p:nvSpPr>
        <p:spPr>
          <a:xfrm>
            <a:off x="679768" y="4777958"/>
            <a:ext cx="5438140" cy="3909402"/>
          </a:xfrm>
          <a:prstGeom prst="rect">
            <a:avLst/>
          </a:prstGeom>
          <a:noFill/>
          <a:ln>
            <a:noFill/>
          </a:ln>
        </p:spPr>
        <p:txBody>
          <a:bodyPr spcFirstLastPara="1" wrap="square" lIns="92900" tIns="46425" rIns="92900" bIns="46425" anchor="t" anchorCtr="0">
            <a:noAutofit/>
          </a:bodyPr>
          <a:lstStyle/>
          <a:p>
            <a:pPr marL="0" lvl="0" indent="0" algn="l" rtl="0">
              <a:lnSpc>
                <a:spcPct val="100000"/>
              </a:lnSpc>
              <a:spcBef>
                <a:spcPts val="0"/>
              </a:spcBef>
              <a:spcAft>
                <a:spcPts val="0"/>
              </a:spcAft>
              <a:buSzPts val="1400"/>
              <a:buNone/>
            </a:pPr>
            <a:r>
              <a:rPr lang="en-US"/>
              <a:t>Data source: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Job automation: https://www.pwc.com/gx/en/news-room/docs/will-robots-really-steal-our-jobs-an-international-analysis-of-the-potential-long-term-impact-of-automation.pdf</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Mental health: https://www.statista.com/statistics/252323/major-depressive-episode-among-us-youths-by-gender-since-2004/</a:t>
            </a:r>
            <a:endParaRPr/>
          </a:p>
        </p:txBody>
      </p:sp>
      <p:sp>
        <p:nvSpPr>
          <p:cNvPr id="5276" name="Google Shape;5276;g116134122a8_2_2635:notes"/>
          <p:cNvSpPr txBox="1">
            <a:spLocks noGrp="1"/>
          </p:cNvSpPr>
          <p:nvPr>
            <p:ph type="sldNum" idx="12"/>
          </p:nvPr>
        </p:nvSpPr>
        <p:spPr>
          <a:xfrm>
            <a:off x="3850444" y="9430090"/>
            <a:ext cx="2945659" cy="498040"/>
          </a:xfrm>
          <a:prstGeom prst="rect">
            <a:avLst/>
          </a:prstGeom>
          <a:noFill/>
          <a:ln>
            <a:noFill/>
          </a:ln>
        </p:spPr>
        <p:txBody>
          <a:bodyPr spcFirstLastPara="1" wrap="square" lIns="92900" tIns="46425" rIns="92900" bIns="4642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6</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4"/>
        <p:cNvGrpSpPr/>
        <p:nvPr/>
      </p:nvGrpSpPr>
      <p:grpSpPr>
        <a:xfrm>
          <a:off x="0" y="0"/>
          <a:ext cx="0" cy="0"/>
          <a:chOff x="0" y="0"/>
          <a:chExt cx="0" cy="0"/>
        </a:xfrm>
      </p:grpSpPr>
      <p:sp>
        <p:nvSpPr>
          <p:cNvPr id="5335" name="Google Shape;5335;g116134122a8_2_2695:notes"/>
          <p:cNvSpPr>
            <a:spLocks noGrp="1" noRot="1" noChangeAspect="1"/>
          </p:cNvSpPr>
          <p:nvPr>
            <p:ph type="sldImg" idx="2"/>
          </p:nvPr>
        </p:nvSpPr>
        <p:spPr>
          <a:xfrm>
            <a:off x="63500" y="752475"/>
            <a:ext cx="6686550" cy="3762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36" name="Google Shape;5336;g116134122a8_2_2695:notes"/>
          <p:cNvSpPr txBox="1">
            <a:spLocks noGrp="1"/>
          </p:cNvSpPr>
          <p:nvPr>
            <p:ph type="body" idx="1"/>
          </p:nvPr>
        </p:nvSpPr>
        <p:spPr>
          <a:xfrm>
            <a:off x="695484" y="4480004"/>
            <a:ext cx="5563800" cy="3665700"/>
          </a:xfrm>
          <a:prstGeom prst="rect">
            <a:avLst/>
          </a:prstGeom>
          <a:noFill/>
          <a:ln>
            <a:noFill/>
          </a:ln>
        </p:spPr>
        <p:txBody>
          <a:bodyPr spcFirstLastPara="1" wrap="square" lIns="92900" tIns="46425" rIns="92900" bIns="46425" anchor="t" anchorCtr="0">
            <a:noAutofit/>
          </a:bodyPr>
          <a:lstStyle/>
          <a:p>
            <a:pPr marL="0" lvl="0" indent="0" algn="l" rtl="0">
              <a:lnSpc>
                <a:spcPct val="100000"/>
              </a:lnSpc>
              <a:spcBef>
                <a:spcPts val="0"/>
              </a:spcBef>
              <a:spcAft>
                <a:spcPts val="0"/>
              </a:spcAft>
              <a:buSzPts val="1400"/>
              <a:buNone/>
            </a:pPr>
            <a:endParaRPr/>
          </a:p>
        </p:txBody>
      </p:sp>
      <p:sp>
        <p:nvSpPr>
          <p:cNvPr id="5337" name="Google Shape;5337;g116134122a8_2_2695:notes"/>
          <p:cNvSpPr txBox="1">
            <a:spLocks noGrp="1"/>
          </p:cNvSpPr>
          <p:nvPr>
            <p:ph type="sldNum" idx="12"/>
          </p:nvPr>
        </p:nvSpPr>
        <p:spPr>
          <a:xfrm>
            <a:off x="3939466" y="8842029"/>
            <a:ext cx="3013800" cy="467100"/>
          </a:xfrm>
          <a:prstGeom prst="rect">
            <a:avLst/>
          </a:prstGeom>
          <a:noFill/>
          <a:ln>
            <a:noFill/>
          </a:ln>
        </p:spPr>
        <p:txBody>
          <a:bodyPr spcFirstLastPara="1" wrap="square" lIns="92900" tIns="46425" rIns="92900" bIns="46425"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t>7</a:t>
            </a:fld>
            <a:endParaRPr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9"/>
        <p:cNvGrpSpPr/>
        <p:nvPr/>
      </p:nvGrpSpPr>
      <p:grpSpPr>
        <a:xfrm>
          <a:off x="0" y="0"/>
          <a:ext cx="0" cy="0"/>
          <a:chOff x="0" y="0"/>
          <a:chExt cx="0" cy="0"/>
        </a:xfrm>
      </p:grpSpPr>
      <p:sp>
        <p:nvSpPr>
          <p:cNvPr id="5380" name="Google Shape;5380;g116134122a8_0_4:notes"/>
          <p:cNvSpPr>
            <a:spLocks noGrp="1" noRot="1" noChangeAspect="1"/>
          </p:cNvSpPr>
          <p:nvPr>
            <p:ph type="sldImg" idx="2"/>
          </p:nvPr>
        </p:nvSpPr>
        <p:spPr>
          <a:xfrm>
            <a:off x="63500" y="752475"/>
            <a:ext cx="6686550" cy="3762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81" name="Google Shape;5381;g116134122a8_0_4:notes"/>
          <p:cNvSpPr txBox="1">
            <a:spLocks noGrp="1"/>
          </p:cNvSpPr>
          <p:nvPr>
            <p:ph type="body" idx="1"/>
          </p:nvPr>
        </p:nvSpPr>
        <p:spPr>
          <a:xfrm>
            <a:off x="695484" y="4480004"/>
            <a:ext cx="5563800" cy="3665700"/>
          </a:xfrm>
          <a:prstGeom prst="rect">
            <a:avLst/>
          </a:prstGeom>
          <a:noFill/>
          <a:ln>
            <a:noFill/>
          </a:ln>
        </p:spPr>
        <p:txBody>
          <a:bodyPr spcFirstLastPara="1" wrap="square" lIns="92900" tIns="46425" rIns="92900" bIns="46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Source: https://climateactiontracker.org/countries/ (visited Feb 2 2022, last update December 2021)</a:t>
            </a:r>
            <a:endParaRPr/>
          </a:p>
          <a:p>
            <a:pPr marL="0" lvl="0" indent="0" algn="l" rtl="0">
              <a:lnSpc>
                <a:spcPct val="100000"/>
              </a:lnSpc>
              <a:spcBef>
                <a:spcPts val="0"/>
              </a:spcBef>
              <a:spcAft>
                <a:spcPts val="0"/>
              </a:spcAft>
              <a:buSzPts val="1400"/>
              <a:buNone/>
            </a:pPr>
            <a:endParaRPr/>
          </a:p>
        </p:txBody>
      </p:sp>
      <p:sp>
        <p:nvSpPr>
          <p:cNvPr id="5382" name="Google Shape;5382;g116134122a8_0_4:notes"/>
          <p:cNvSpPr txBox="1">
            <a:spLocks noGrp="1"/>
          </p:cNvSpPr>
          <p:nvPr>
            <p:ph type="sldNum" idx="12"/>
          </p:nvPr>
        </p:nvSpPr>
        <p:spPr>
          <a:xfrm>
            <a:off x="3939466" y="8842029"/>
            <a:ext cx="3013800" cy="467100"/>
          </a:xfrm>
          <a:prstGeom prst="rect">
            <a:avLst/>
          </a:prstGeom>
          <a:noFill/>
          <a:ln>
            <a:noFill/>
          </a:ln>
        </p:spPr>
        <p:txBody>
          <a:bodyPr spcFirstLastPara="1" wrap="square" lIns="92900" tIns="46425" rIns="92900" bIns="4642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8</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0"/>
        <p:cNvGrpSpPr/>
        <p:nvPr/>
      </p:nvGrpSpPr>
      <p:grpSpPr>
        <a:xfrm>
          <a:off x="0" y="0"/>
          <a:ext cx="0" cy="0"/>
          <a:chOff x="0" y="0"/>
          <a:chExt cx="0" cy="0"/>
        </a:xfrm>
      </p:grpSpPr>
      <p:sp>
        <p:nvSpPr>
          <p:cNvPr id="5451" name="Google Shape;5451;g116134122a8_2_4213:notes"/>
          <p:cNvSpPr>
            <a:spLocks noGrp="1" noRot="1" noChangeAspect="1"/>
          </p:cNvSpPr>
          <p:nvPr>
            <p:ph type="sldImg" idx="2"/>
          </p:nvPr>
        </p:nvSpPr>
        <p:spPr>
          <a:xfrm>
            <a:off x="-222250" y="788988"/>
            <a:ext cx="7008813" cy="39417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52" name="Google Shape;5452;g116134122a8_2_4213:notes"/>
          <p:cNvSpPr txBox="1">
            <a:spLocks noGrp="1"/>
          </p:cNvSpPr>
          <p:nvPr>
            <p:ph type="body" idx="1"/>
          </p:nvPr>
        </p:nvSpPr>
        <p:spPr>
          <a:xfrm>
            <a:off x="670302" y="4693221"/>
            <a:ext cx="5362500" cy="3840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53" name="Google Shape;5453;g116134122a8_2_4213:notes"/>
          <p:cNvSpPr txBox="1">
            <a:spLocks noGrp="1"/>
          </p:cNvSpPr>
          <p:nvPr>
            <p:ph type="sldNum" idx="12"/>
          </p:nvPr>
        </p:nvSpPr>
        <p:spPr>
          <a:xfrm>
            <a:off x="3796822" y="9262845"/>
            <a:ext cx="2904600" cy="48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9</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1_2020 FPE Theme">
  <p:cSld name="1_2020 FPE Theme">
    <p:bg>
      <p:bgPr>
        <a:solidFill>
          <a:srgbClr val="2D2D2D"/>
        </a:solidFill>
        <a:effectLst/>
      </p:bgPr>
    </p:bg>
    <p:spTree>
      <p:nvGrpSpPr>
        <p:cNvPr id="1" name="Shape 16"/>
        <p:cNvGrpSpPr/>
        <p:nvPr/>
      </p:nvGrpSpPr>
      <p:grpSpPr>
        <a:xfrm>
          <a:off x="0" y="0"/>
          <a:ext cx="0" cy="0"/>
          <a:chOff x="0" y="0"/>
          <a:chExt cx="0" cy="0"/>
        </a:xfrm>
      </p:grpSpPr>
      <p:sp>
        <p:nvSpPr>
          <p:cNvPr id="17" name="Google Shape;17;p2"/>
          <p:cNvSpPr txBox="1">
            <a:spLocks noGrp="1"/>
          </p:cNvSpPr>
          <p:nvPr>
            <p:ph type="subTitle" idx="1"/>
          </p:nvPr>
        </p:nvSpPr>
        <p:spPr>
          <a:xfrm>
            <a:off x="442913" y="2803525"/>
            <a:ext cx="3520440" cy="121983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1600"/>
              <a:buNone/>
              <a:defRPr sz="1600" b="0">
                <a:solidFill>
                  <a:schemeClr val="lt1"/>
                </a:solidFill>
              </a:defRPr>
            </a:lvl1pPr>
            <a:lvl2pPr lvl="1" algn="l">
              <a:lnSpc>
                <a:spcPct val="100000"/>
              </a:lnSpc>
              <a:spcBef>
                <a:spcPts val="0"/>
              </a:spcBef>
              <a:spcAft>
                <a:spcPts val="0"/>
              </a:spcAft>
              <a:buClr>
                <a:schemeClr val="lt1"/>
              </a:buClr>
              <a:buSzPts val="1600"/>
              <a:buNone/>
              <a:defRPr sz="1600">
                <a:solidFill>
                  <a:schemeClr val="lt1"/>
                </a:solidFill>
              </a:defRPr>
            </a:lvl2pPr>
            <a:lvl3pPr lvl="2" algn="l">
              <a:lnSpc>
                <a:spcPct val="100000"/>
              </a:lnSpc>
              <a:spcBef>
                <a:spcPts val="0"/>
              </a:spcBef>
              <a:spcAft>
                <a:spcPts val="0"/>
              </a:spcAft>
              <a:buClr>
                <a:schemeClr val="lt1"/>
              </a:buClr>
              <a:buSzPts val="1600"/>
              <a:buNone/>
              <a:defRPr sz="1600">
                <a:solidFill>
                  <a:schemeClr val="lt1"/>
                </a:solidFill>
              </a:defRPr>
            </a:lvl3pPr>
            <a:lvl4pPr lvl="3" algn="l">
              <a:lnSpc>
                <a:spcPct val="100000"/>
              </a:lnSpc>
              <a:spcBef>
                <a:spcPts val="0"/>
              </a:spcBef>
              <a:spcAft>
                <a:spcPts val="0"/>
              </a:spcAft>
              <a:buClr>
                <a:schemeClr val="lt1"/>
              </a:buClr>
              <a:buSzPts val="1600"/>
              <a:buNone/>
              <a:defRPr sz="1600">
                <a:solidFill>
                  <a:schemeClr val="lt1"/>
                </a:solidFill>
              </a:defRPr>
            </a:lvl4pPr>
            <a:lvl5pPr lvl="4" algn="l">
              <a:lnSpc>
                <a:spcPct val="100000"/>
              </a:lnSpc>
              <a:spcBef>
                <a:spcPts val="0"/>
              </a:spcBef>
              <a:spcAft>
                <a:spcPts val="0"/>
              </a:spcAft>
              <a:buClr>
                <a:schemeClr val="lt1"/>
              </a:buClr>
              <a:buSzPts val="1600"/>
              <a:buNone/>
              <a:defRPr sz="1600">
                <a:solidFill>
                  <a:schemeClr val="lt1"/>
                </a:solidFill>
              </a:defRPr>
            </a:lvl5pPr>
            <a:lvl6pPr lvl="5" algn="l">
              <a:lnSpc>
                <a:spcPct val="100000"/>
              </a:lnSpc>
              <a:spcBef>
                <a:spcPts val="0"/>
              </a:spcBef>
              <a:spcAft>
                <a:spcPts val="0"/>
              </a:spcAft>
              <a:buClr>
                <a:schemeClr val="lt1"/>
              </a:buClr>
              <a:buSzPts val="1600"/>
              <a:buNone/>
              <a:defRPr sz="1600">
                <a:solidFill>
                  <a:schemeClr val="lt1"/>
                </a:solidFill>
              </a:defRPr>
            </a:lvl6pPr>
            <a:lvl7pPr lvl="6" algn="l">
              <a:lnSpc>
                <a:spcPct val="100000"/>
              </a:lnSpc>
              <a:spcBef>
                <a:spcPts val="0"/>
              </a:spcBef>
              <a:spcAft>
                <a:spcPts val="0"/>
              </a:spcAft>
              <a:buClr>
                <a:schemeClr val="lt1"/>
              </a:buClr>
              <a:buSzPts val="1600"/>
              <a:buNone/>
              <a:defRPr sz="1600">
                <a:solidFill>
                  <a:schemeClr val="lt1"/>
                </a:solidFill>
              </a:defRPr>
            </a:lvl7pPr>
            <a:lvl8pPr lvl="7" algn="l">
              <a:lnSpc>
                <a:spcPct val="100000"/>
              </a:lnSpc>
              <a:spcBef>
                <a:spcPts val="0"/>
              </a:spcBef>
              <a:spcAft>
                <a:spcPts val="0"/>
              </a:spcAft>
              <a:buClr>
                <a:schemeClr val="lt1"/>
              </a:buClr>
              <a:buSzPts val="1600"/>
              <a:buNone/>
              <a:defRPr sz="1600">
                <a:solidFill>
                  <a:schemeClr val="lt1"/>
                </a:solidFill>
              </a:defRPr>
            </a:lvl8pPr>
            <a:lvl9pPr lvl="8" algn="l">
              <a:lnSpc>
                <a:spcPct val="100000"/>
              </a:lnSpc>
              <a:spcBef>
                <a:spcPts val="0"/>
              </a:spcBef>
              <a:spcAft>
                <a:spcPts val="0"/>
              </a:spcAft>
              <a:buClr>
                <a:schemeClr val="lt1"/>
              </a:buClr>
              <a:buSzPts val="1600"/>
              <a:buNone/>
              <a:defRPr sz="1600">
                <a:solidFill>
                  <a:schemeClr val="lt1"/>
                </a:solidFill>
              </a:defRPr>
            </a:lvl9pPr>
          </a:lstStyle>
          <a:p>
            <a:endParaRPr/>
          </a:p>
        </p:txBody>
      </p:sp>
      <p:pic>
        <p:nvPicPr>
          <p:cNvPr id="18" name="Google Shape;18;p2"/>
          <p:cNvPicPr preferRelativeResize="0"/>
          <p:nvPr/>
        </p:nvPicPr>
        <p:blipFill rotWithShape="1">
          <a:blip r:embed="rId2">
            <a:alphaModFix/>
          </a:blip>
          <a:srcRect/>
          <a:stretch/>
        </p:blipFill>
        <p:spPr>
          <a:xfrm>
            <a:off x="185139" y="5330952"/>
            <a:ext cx="1636776" cy="1351184"/>
          </a:xfrm>
          <a:prstGeom prst="rect">
            <a:avLst/>
          </a:prstGeom>
          <a:noFill/>
          <a:ln>
            <a:noFill/>
          </a:ln>
        </p:spPr>
      </p:pic>
      <p:sp>
        <p:nvSpPr>
          <p:cNvPr id="19" name="Google Shape;19;p2"/>
          <p:cNvSpPr/>
          <p:nvPr/>
        </p:nvSpPr>
        <p:spPr>
          <a:xfrm>
            <a:off x="10965953" y="1980838"/>
            <a:ext cx="1222870" cy="1220006"/>
          </a:xfrm>
          <a:prstGeom prst="rect">
            <a:avLst/>
          </a:pr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 name="Google Shape;20;p2"/>
          <p:cNvSpPr/>
          <p:nvPr/>
        </p:nvSpPr>
        <p:spPr>
          <a:xfrm>
            <a:off x="10972303" y="3196482"/>
            <a:ext cx="1222870" cy="1220006"/>
          </a:xfrm>
          <a:prstGeom prst="rect">
            <a:avLst/>
          </a:prstGeom>
          <a:solidFill>
            <a:srgbClr val="EA8C2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 name="Google Shape;21;p2"/>
          <p:cNvSpPr/>
          <p:nvPr/>
        </p:nvSpPr>
        <p:spPr>
          <a:xfrm>
            <a:off x="8535964" y="1980838"/>
            <a:ext cx="1220006" cy="1220006"/>
          </a:xfrm>
          <a:prstGeom prst="rect">
            <a:avLst/>
          </a:prstGeom>
          <a:solidFill>
            <a:srgbClr val="DFDED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 name="Google Shape;22;p2"/>
          <p:cNvSpPr/>
          <p:nvPr/>
        </p:nvSpPr>
        <p:spPr>
          <a:xfrm>
            <a:off x="6100246" y="3196482"/>
            <a:ext cx="1220006" cy="1220006"/>
          </a:xfrm>
          <a:prstGeom prst="rect">
            <a:avLst/>
          </a:prstGeom>
          <a:solidFill>
            <a:srgbClr val="FDB61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 name="Google Shape;23;p2"/>
          <p:cNvSpPr/>
          <p:nvPr/>
        </p:nvSpPr>
        <p:spPr>
          <a:xfrm>
            <a:off x="9755970" y="3196482"/>
            <a:ext cx="1218575" cy="1220006"/>
          </a:xfrm>
          <a:prstGeom prst="rect">
            <a:avLst/>
          </a:prstGeom>
          <a:solidFill>
            <a:srgbClr val="FDB61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 name="Google Shape;24;p2"/>
          <p:cNvSpPr/>
          <p:nvPr/>
        </p:nvSpPr>
        <p:spPr>
          <a:xfrm>
            <a:off x="8535964" y="3196482"/>
            <a:ext cx="1220006" cy="1220006"/>
          </a:xfrm>
          <a:prstGeom prst="rect">
            <a:avLst/>
          </a:prstGeom>
          <a:solidFill>
            <a:srgbClr val="DA38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 name="Google Shape;25;p2"/>
          <p:cNvSpPr/>
          <p:nvPr/>
        </p:nvSpPr>
        <p:spPr>
          <a:xfrm>
            <a:off x="4884536" y="3196482"/>
            <a:ext cx="1218575" cy="1220006"/>
          </a:xfrm>
          <a:prstGeom prst="rect">
            <a:avLst/>
          </a:pr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 name="Google Shape;26;p2"/>
          <p:cNvSpPr/>
          <p:nvPr/>
        </p:nvSpPr>
        <p:spPr>
          <a:xfrm>
            <a:off x="4884536" y="3192253"/>
            <a:ext cx="1218575" cy="122000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 name="Google Shape;27;p2"/>
          <p:cNvSpPr/>
          <p:nvPr/>
        </p:nvSpPr>
        <p:spPr>
          <a:xfrm>
            <a:off x="2462685" y="5635130"/>
            <a:ext cx="1221439" cy="1222870"/>
          </a:xfrm>
          <a:prstGeom prst="rect">
            <a:avLst/>
          </a:prstGeom>
          <a:solidFill>
            <a:srgbClr val="DFDED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 name="Google Shape;28;p2"/>
          <p:cNvSpPr/>
          <p:nvPr/>
        </p:nvSpPr>
        <p:spPr>
          <a:xfrm>
            <a:off x="10974479" y="5637994"/>
            <a:ext cx="1220694" cy="1220006"/>
          </a:xfrm>
          <a:prstGeom prst="rect">
            <a:avLst/>
          </a:prstGeom>
          <a:solidFill>
            <a:srgbClr val="DFDED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 name="Google Shape;29;p2"/>
          <p:cNvSpPr/>
          <p:nvPr/>
        </p:nvSpPr>
        <p:spPr>
          <a:xfrm>
            <a:off x="10972303" y="4412259"/>
            <a:ext cx="1222870" cy="1225734"/>
          </a:xfrm>
          <a:prstGeom prst="rect">
            <a:avLst/>
          </a:pr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 name="Google Shape;30;p2"/>
          <p:cNvSpPr/>
          <p:nvPr/>
        </p:nvSpPr>
        <p:spPr>
          <a:xfrm>
            <a:off x="9755970" y="5637994"/>
            <a:ext cx="1218575" cy="1220006"/>
          </a:xfrm>
          <a:prstGeom prst="rect">
            <a:avLst/>
          </a:pr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 name="Google Shape;31;p2"/>
          <p:cNvSpPr/>
          <p:nvPr/>
        </p:nvSpPr>
        <p:spPr>
          <a:xfrm>
            <a:off x="7320253" y="5637994"/>
            <a:ext cx="1218575" cy="1220006"/>
          </a:xfrm>
          <a:prstGeom prst="rect">
            <a:avLst/>
          </a:pr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 name="Google Shape;32;p2"/>
          <p:cNvSpPr/>
          <p:nvPr/>
        </p:nvSpPr>
        <p:spPr>
          <a:xfrm>
            <a:off x="8533100" y="5635130"/>
            <a:ext cx="1222870" cy="1222870"/>
          </a:xfrm>
          <a:prstGeom prst="rect">
            <a:avLst/>
          </a:prstGeom>
          <a:solidFill>
            <a:srgbClr val="DA38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 name="Google Shape;33;p2"/>
          <p:cNvSpPr/>
          <p:nvPr/>
        </p:nvSpPr>
        <p:spPr>
          <a:xfrm>
            <a:off x="6100246" y="5637994"/>
            <a:ext cx="1220006" cy="1220006"/>
          </a:xfrm>
          <a:prstGeom prst="rect">
            <a:avLst/>
          </a:prstGeom>
          <a:solidFill>
            <a:srgbClr val="7E7E7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 name="Google Shape;34;p2"/>
          <p:cNvSpPr/>
          <p:nvPr/>
        </p:nvSpPr>
        <p:spPr>
          <a:xfrm>
            <a:off x="6100246" y="5635130"/>
            <a:ext cx="1220006" cy="122000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 name="Google Shape;35;p2"/>
          <p:cNvSpPr/>
          <p:nvPr/>
        </p:nvSpPr>
        <p:spPr>
          <a:xfrm>
            <a:off x="4884536" y="5637994"/>
            <a:ext cx="1218575" cy="1220006"/>
          </a:xfrm>
          <a:prstGeom prst="rect">
            <a:avLst/>
          </a:prstGeom>
          <a:solidFill>
            <a:srgbClr val="FDB61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 name="Google Shape;36;p2"/>
          <p:cNvSpPr/>
          <p:nvPr/>
        </p:nvSpPr>
        <p:spPr>
          <a:xfrm>
            <a:off x="3669805" y="5637994"/>
            <a:ext cx="1220006" cy="1220006"/>
          </a:xfrm>
          <a:prstGeom prst="rect">
            <a:avLst/>
          </a:prstGeom>
          <a:solidFill>
            <a:srgbClr val="DF332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 name="Google Shape;37;p2"/>
          <p:cNvSpPr/>
          <p:nvPr/>
        </p:nvSpPr>
        <p:spPr>
          <a:xfrm>
            <a:off x="9755830" y="4415123"/>
            <a:ext cx="1218575" cy="1222870"/>
          </a:xfrm>
          <a:prstGeom prst="rect">
            <a:avLst/>
          </a:prstGeom>
          <a:solidFill>
            <a:srgbClr val="7E7E7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 name="Google Shape;38;p2"/>
          <p:cNvSpPr/>
          <p:nvPr/>
        </p:nvSpPr>
        <p:spPr>
          <a:xfrm>
            <a:off x="6088791" y="4415123"/>
            <a:ext cx="1220006" cy="1222870"/>
          </a:xfrm>
          <a:prstGeom prst="rect">
            <a:avLst/>
          </a:prstGeom>
          <a:solidFill>
            <a:srgbClr val="DFDED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 name="Google Shape;39;p2"/>
          <p:cNvSpPr/>
          <p:nvPr/>
        </p:nvSpPr>
        <p:spPr>
          <a:xfrm>
            <a:off x="7320253" y="4412259"/>
            <a:ext cx="1218575" cy="1225734"/>
          </a:xfrm>
          <a:prstGeom prst="rect">
            <a:avLst/>
          </a:prstGeom>
          <a:solidFill>
            <a:srgbClr val="EA8C2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 name="Google Shape;40;p2"/>
          <p:cNvSpPr/>
          <p:nvPr/>
        </p:nvSpPr>
        <p:spPr>
          <a:xfrm>
            <a:off x="8535964" y="4412259"/>
            <a:ext cx="1220006" cy="1225733"/>
          </a:xfrm>
          <a:prstGeom prst="rect">
            <a:avLst/>
          </a:prstGeom>
          <a:solidFill>
            <a:srgbClr val="DFDED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 name="Google Shape;41;p2"/>
          <p:cNvSpPr/>
          <p:nvPr/>
        </p:nvSpPr>
        <p:spPr>
          <a:xfrm>
            <a:off x="8535964" y="4417987"/>
            <a:ext cx="1220006" cy="122000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 name="Google Shape;42;p2"/>
          <p:cNvSpPr/>
          <p:nvPr/>
        </p:nvSpPr>
        <p:spPr>
          <a:xfrm>
            <a:off x="6100246" y="4415123"/>
            <a:ext cx="1220006" cy="1222870"/>
          </a:xfrm>
          <a:prstGeom prst="rect">
            <a:avLst/>
          </a:prstGeom>
          <a:solidFill>
            <a:srgbClr val="DFDED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 name="Google Shape;43;p2"/>
          <p:cNvSpPr/>
          <p:nvPr/>
        </p:nvSpPr>
        <p:spPr>
          <a:xfrm>
            <a:off x="4884536" y="4415123"/>
            <a:ext cx="1218575" cy="1222870"/>
          </a:xfrm>
          <a:prstGeom prst="rect">
            <a:avLst/>
          </a:prstGeom>
          <a:solidFill>
            <a:srgbClr val="DA38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Title Slide 1 Dark Grey">
  <p:cSld name="Title Slide 1 Dark Grey">
    <p:spTree>
      <p:nvGrpSpPr>
        <p:cNvPr id="1" name="Shape 584"/>
        <p:cNvGrpSpPr/>
        <p:nvPr/>
      </p:nvGrpSpPr>
      <p:grpSpPr>
        <a:xfrm>
          <a:off x="0" y="0"/>
          <a:ext cx="0" cy="0"/>
          <a:chOff x="0" y="0"/>
          <a:chExt cx="0" cy="0"/>
        </a:xfrm>
      </p:grpSpPr>
      <p:sp>
        <p:nvSpPr>
          <p:cNvPr id="585" name="Google Shape;585;p11"/>
          <p:cNvSpPr/>
          <p:nvPr/>
        </p:nvSpPr>
        <p:spPr>
          <a:xfrm>
            <a:off x="0" y="0"/>
            <a:ext cx="8096250" cy="3429000"/>
          </a:xfrm>
          <a:prstGeom prst="rect">
            <a:avLst/>
          </a:prstGeom>
          <a:solidFill>
            <a:srgbClr val="46464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86" name="Google Shape;586;p11"/>
          <p:cNvSpPr/>
          <p:nvPr/>
        </p:nvSpPr>
        <p:spPr>
          <a:xfrm>
            <a:off x="0" y="3429000"/>
            <a:ext cx="8096250" cy="1143000"/>
          </a:xfrm>
          <a:prstGeom prst="rect">
            <a:avLst/>
          </a:prstGeom>
          <a:solidFill>
            <a:srgbClr val="7D7D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6"/>
              </a:solidFill>
              <a:latin typeface="Arial"/>
              <a:ea typeface="Arial"/>
              <a:cs typeface="Arial"/>
              <a:sym typeface="Arial"/>
            </a:endParaRPr>
          </a:p>
        </p:txBody>
      </p:sp>
      <p:sp>
        <p:nvSpPr>
          <p:cNvPr id="587" name="Google Shape;587;p11"/>
          <p:cNvSpPr/>
          <p:nvPr/>
        </p:nvSpPr>
        <p:spPr>
          <a:xfrm>
            <a:off x="8096250" y="0"/>
            <a:ext cx="4095750" cy="34290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88" name="Google Shape;588;p11"/>
          <p:cNvSpPr txBox="1">
            <a:spLocks noGrp="1"/>
          </p:cNvSpPr>
          <p:nvPr>
            <p:ph type="ctrTitle"/>
          </p:nvPr>
        </p:nvSpPr>
        <p:spPr>
          <a:xfrm>
            <a:off x="442912" y="428625"/>
            <a:ext cx="7418388" cy="2428874"/>
          </a:xfrm>
          <a:prstGeom prst="rect">
            <a:avLst/>
          </a:prstGeom>
          <a:noFill/>
          <a:ln>
            <a:noFill/>
          </a:ln>
        </p:spPr>
        <p:txBody>
          <a:bodyPr spcFirstLastPara="1" wrap="square" lIns="0" tIns="0" rIns="0" bIns="0" anchor="b" anchorCtr="0">
            <a:noAutofit/>
          </a:bodyPr>
          <a:lstStyle>
            <a:lvl1pPr lvl="0" algn="l">
              <a:lnSpc>
                <a:spcPct val="85000"/>
              </a:lnSpc>
              <a:spcBef>
                <a:spcPts val="0"/>
              </a:spcBef>
              <a:spcAft>
                <a:spcPts val="0"/>
              </a:spcAft>
              <a:buClr>
                <a:schemeClr val="lt1"/>
              </a:buClr>
              <a:buSzPts val="6000"/>
              <a:buFont typeface="Arial"/>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9" name="Google Shape;589;p11"/>
          <p:cNvSpPr txBox="1">
            <a:spLocks noGrp="1"/>
          </p:cNvSpPr>
          <p:nvPr>
            <p:ph type="subTitle" idx="1"/>
          </p:nvPr>
        </p:nvSpPr>
        <p:spPr>
          <a:xfrm>
            <a:off x="442914" y="3749040"/>
            <a:ext cx="5473700" cy="59436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1600"/>
              <a:buNone/>
              <a:defRPr sz="1600" b="0">
                <a:solidFill>
                  <a:schemeClr val="lt1"/>
                </a:solidFill>
              </a:defRPr>
            </a:lvl1pPr>
            <a:lvl2pPr lvl="1" algn="l">
              <a:lnSpc>
                <a:spcPct val="100000"/>
              </a:lnSpc>
              <a:spcBef>
                <a:spcPts val="0"/>
              </a:spcBef>
              <a:spcAft>
                <a:spcPts val="0"/>
              </a:spcAft>
              <a:buClr>
                <a:schemeClr val="lt1"/>
              </a:buClr>
              <a:buSzPts val="1600"/>
              <a:buNone/>
              <a:defRPr sz="1600">
                <a:solidFill>
                  <a:schemeClr val="lt1"/>
                </a:solidFill>
              </a:defRPr>
            </a:lvl2pPr>
            <a:lvl3pPr lvl="2" algn="l">
              <a:lnSpc>
                <a:spcPct val="100000"/>
              </a:lnSpc>
              <a:spcBef>
                <a:spcPts val="0"/>
              </a:spcBef>
              <a:spcAft>
                <a:spcPts val="0"/>
              </a:spcAft>
              <a:buClr>
                <a:schemeClr val="lt1"/>
              </a:buClr>
              <a:buSzPts val="1600"/>
              <a:buNone/>
              <a:defRPr sz="1600">
                <a:solidFill>
                  <a:schemeClr val="lt1"/>
                </a:solidFill>
              </a:defRPr>
            </a:lvl3pPr>
            <a:lvl4pPr lvl="3" algn="l">
              <a:lnSpc>
                <a:spcPct val="100000"/>
              </a:lnSpc>
              <a:spcBef>
                <a:spcPts val="0"/>
              </a:spcBef>
              <a:spcAft>
                <a:spcPts val="0"/>
              </a:spcAft>
              <a:buClr>
                <a:schemeClr val="lt1"/>
              </a:buClr>
              <a:buSzPts val="1600"/>
              <a:buNone/>
              <a:defRPr sz="1600">
                <a:solidFill>
                  <a:schemeClr val="lt1"/>
                </a:solidFill>
              </a:defRPr>
            </a:lvl4pPr>
            <a:lvl5pPr lvl="4" algn="l">
              <a:lnSpc>
                <a:spcPct val="100000"/>
              </a:lnSpc>
              <a:spcBef>
                <a:spcPts val="0"/>
              </a:spcBef>
              <a:spcAft>
                <a:spcPts val="0"/>
              </a:spcAft>
              <a:buClr>
                <a:schemeClr val="lt1"/>
              </a:buClr>
              <a:buSzPts val="1600"/>
              <a:buNone/>
              <a:defRPr sz="1600">
                <a:solidFill>
                  <a:schemeClr val="lt1"/>
                </a:solidFill>
              </a:defRPr>
            </a:lvl5pPr>
            <a:lvl6pPr lvl="5" algn="l">
              <a:lnSpc>
                <a:spcPct val="100000"/>
              </a:lnSpc>
              <a:spcBef>
                <a:spcPts val="0"/>
              </a:spcBef>
              <a:spcAft>
                <a:spcPts val="0"/>
              </a:spcAft>
              <a:buClr>
                <a:schemeClr val="lt1"/>
              </a:buClr>
              <a:buSzPts val="1600"/>
              <a:buNone/>
              <a:defRPr sz="1600">
                <a:solidFill>
                  <a:schemeClr val="lt1"/>
                </a:solidFill>
              </a:defRPr>
            </a:lvl6pPr>
            <a:lvl7pPr lvl="6" algn="l">
              <a:lnSpc>
                <a:spcPct val="100000"/>
              </a:lnSpc>
              <a:spcBef>
                <a:spcPts val="0"/>
              </a:spcBef>
              <a:spcAft>
                <a:spcPts val="0"/>
              </a:spcAft>
              <a:buClr>
                <a:schemeClr val="lt1"/>
              </a:buClr>
              <a:buSzPts val="1600"/>
              <a:buNone/>
              <a:defRPr sz="1600">
                <a:solidFill>
                  <a:schemeClr val="lt1"/>
                </a:solidFill>
              </a:defRPr>
            </a:lvl7pPr>
            <a:lvl8pPr lvl="7" algn="l">
              <a:lnSpc>
                <a:spcPct val="100000"/>
              </a:lnSpc>
              <a:spcBef>
                <a:spcPts val="0"/>
              </a:spcBef>
              <a:spcAft>
                <a:spcPts val="0"/>
              </a:spcAft>
              <a:buClr>
                <a:schemeClr val="lt1"/>
              </a:buClr>
              <a:buSzPts val="1600"/>
              <a:buNone/>
              <a:defRPr sz="1600">
                <a:solidFill>
                  <a:schemeClr val="lt1"/>
                </a:solidFill>
              </a:defRPr>
            </a:lvl8pPr>
            <a:lvl9pPr lvl="8" algn="l">
              <a:lnSpc>
                <a:spcPct val="100000"/>
              </a:lnSpc>
              <a:spcBef>
                <a:spcPts val="0"/>
              </a:spcBef>
              <a:spcAft>
                <a:spcPts val="0"/>
              </a:spcAft>
              <a:buClr>
                <a:schemeClr val="lt1"/>
              </a:buClr>
              <a:buSzPts val="1600"/>
              <a:buNone/>
              <a:defRPr sz="1600">
                <a:solidFill>
                  <a:schemeClr val="lt1"/>
                </a:solidFill>
              </a:defRPr>
            </a:lvl9pPr>
          </a:lstStyle>
          <a:p>
            <a:endParaRPr/>
          </a:p>
        </p:txBody>
      </p:sp>
      <p:pic>
        <p:nvPicPr>
          <p:cNvPr id="590" name="Google Shape;590;p11"/>
          <p:cNvPicPr preferRelativeResize="0"/>
          <p:nvPr/>
        </p:nvPicPr>
        <p:blipFill rotWithShape="1">
          <a:blip r:embed="rId2">
            <a:alphaModFix/>
          </a:blip>
          <a:srcRect/>
          <a:stretch/>
        </p:blipFill>
        <p:spPr>
          <a:xfrm>
            <a:off x="185139" y="5330952"/>
            <a:ext cx="1636776" cy="135118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One Column Content - Subtitle">
  <p:cSld name="One Column Content - Subtitle">
    <p:spTree>
      <p:nvGrpSpPr>
        <p:cNvPr id="1" name="Shape 1172"/>
        <p:cNvGrpSpPr/>
        <p:nvPr/>
      </p:nvGrpSpPr>
      <p:grpSpPr>
        <a:xfrm>
          <a:off x="0" y="0"/>
          <a:ext cx="0" cy="0"/>
          <a:chOff x="0" y="0"/>
          <a:chExt cx="0" cy="0"/>
        </a:xfrm>
      </p:grpSpPr>
      <p:sp>
        <p:nvSpPr>
          <p:cNvPr id="1173" name="Google Shape;1173;p102"/>
          <p:cNvSpPr txBox="1">
            <a:spLocks noGrp="1"/>
          </p:cNvSpPr>
          <p:nvPr>
            <p:ph type="body" idx="1"/>
          </p:nvPr>
        </p:nvSpPr>
        <p:spPr>
          <a:xfrm>
            <a:off x="442914" y="2103438"/>
            <a:ext cx="3528900" cy="4068900"/>
          </a:xfrm>
          <a:prstGeom prst="rect">
            <a:avLst/>
          </a:prstGeom>
          <a:noFill/>
          <a:ln>
            <a:noFill/>
          </a:ln>
        </p:spPr>
        <p:txBody>
          <a:bodyPr spcFirstLastPara="1" wrap="square" lIns="0" tIns="0" rIns="0" bIns="0" anchor="t" anchorCtr="0">
            <a:noAutofit/>
          </a:bodyPr>
          <a:lstStyle>
            <a:lvl1pPr marL="457200" marR="0" lvl="0" indent="-330200" algn="l">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174" name="Google Shape;1174;p102"/>
          <p:cNvSpPr txBox="1">
            <a:spLocks noGrp="1"/>
          </p:cNvSpPr>
          <p:nvPr>
            <p:ph type="title"/>
          </p:nvPr>
        </p:nvSpPr>
        <p:spPr>
          <a:xfrm>
            <a:off x="442913" y="430514"/>
            <a:ext cx="11306100" cy="5028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175" name="Google Shape;1175;p102"/>
          <p:cNvSpPr txBox="1">
            <a:spLocks noGrp="1"/>
          </p:cNvSpPr>
          <p:nvPr>
            <p:ph type="sldNum" idx="12"/>
          </p:nvPr>
        </p:nvSpPr>
        <p:spPr>
          <a:xfrm>
            <a:off x="8218489" y="6492240"/>
            <a:ext cx="3530700" cy="1371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176" name="Google Shape;1176;p102"/>
          <p:cNvSpPr txBox="1">
            <a:spLocks noGrp="1"/>
          </p:cNvSpPr>
          <p:nvPr>
            <p:ph type="subTitle" idx="2"/>
          </p:nvPr>
        </p:nvSpPr>
        <p:spPr>
          <a:xfrm>
            <a:off x="442912" y="933433"/>
            <a:ext cx="11306100" cy="8859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Two Content - Subtitle">
  <p:cSld name="Two Content - Subtitle">
    <p:spTree>
      <p:nvGrpSpPr>
        <p:cNvPr id="1" name="Shape 1177"/>
        <p:cNvGrpSpPr/>
        <p:nvPr/>
      </p:nvGrpSpPr>
      <p:grpSpPr>
        <a:xfrm>
          <a:off x="0" y="0"/>
          <a:ext cx="0" cy="0"/>
          <a:chOff x="0" y="0"/>
          <a:chExt cx="0" cy="0"/>
        </a:xfrm>
      </p:grpSpPr>
      <p:sp>
        <p:nvSpPr>
          <p:cNvPr id="1178" name="Google Shape;1178;p103"/>
          <p:cNvSpPr txBox="1">
            <a:spLocks noGrp="1"/>
          </p:cNvSpPr>
          <p:nvPr>
            <p:ph type="body" idx="1"/>
          </p:nvPr>
        </p:nvSpPr>
        <p:spPr>
          <a:xfrm>
            <a:off x="442913" y="2103438"/>
            <a:ext cx="5473800" cy="4068900"/>
          </a:xfrm>
          <a:prstGeom prst="rect">
            <a:avLst/>
          </a:prstGeom>
          <a:noFill/>
          <a:ln>
            <a:noFill/>
          </a:ln>
        </p:spPr>
        <p:txBody>
          <a:bodyPr spcFirstLastPara="1" wrap="square" lIns="0" tIns="0" rIns="0" bIns="0" anchor="t" anchorCtr="0">
            <a:noAutofit/>
          </a:bodyPr>
          <a:lstStyle>
            <a:lvl1pPr marL="457200" marR="0" lvl="0" indent="-330200" algn="l">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179" name="Google Shape;1179;p103"/>
          <p:cNvSpPr txBox="1">
            <a:spLocks noGrp="1"/>
          </p:cNvSpPr>
          <p:nvPr>
            <p:ph type="body" idx="2"/>
          </p:nvPr>
        </p:nvSpPr>
        <p:spPr>
          <a:xfrm>
            <a:off x="6275388" y="2103437"/>
            <a:ext cx="5473800" cy="4068900"/>
          </a:xfrm>
          <a:prstGeom prst="rect">
            <a:avLst/>
          </a:prstGeom>
          <a:noFill/>
          <a:ln>
            <a:noFill/>
          </a:ln>
        </p:spPr>
        <p:txBody>
          <a:bodyPr spcFirstLastPara="1" wrap="square" lIns="0" tIns="0" rIns="0" bIns="0" anchor="t" anchorCtr="0">
            <a:noAutofit/>
          </a:bodyPr>
          <a:lstStyle>
            <a:lvl1pPr marL="457200" marR="0" lvl="0" indent="-330200" algn="l">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180" name="Google Shape;1180;p103"/>
          <p:cNvSpPr txBox="1">
            <a:spLocks noGrp="1"/>
          </p:cNvSpPr>
          <p:nvPr>
            <p:ph type="title"/>
          </p:nvPr>
        </p:nvSpPr>
        <p:spPr>
          <a:xfrm>
            <a:off x="442913" y="430514"/>
            <a:ext cx="11306100" cy="5028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181" name="Google Shape;1181;p103"/>
          <p:cNvSpPr txBox="1">
            <a:spLocks noGrp="1"/>
          </p:cNvSpPr>
          <p:nvPr>
            <p:ph type="sldNum" idx="12"/>
          </p:nvPr>
        </p:nvSpPr>
        <p:spPr>
          <a:xfrm>
            <a:off x="8218489" y="6492240"/>
            <a:ext cx="3530700" cy="1371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182" name="Google Shape;1182;p103"/>
          <p:cNvSpPr txBox="1">
            <a:spLocks noGrp="1"/>
          </p:cNvSpPr>
          <p:nvPr>
            <p:ph type="subTitle" idx="3"/>
          </p:nvPr>
        </p:nvSpPr>
        <p:spPr>
          <a:xfrm>
            <a:off x="442912" y="933433"/>
            <a:ext cx="11306100" cy="8859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Content and Image - Subtitle">
  <p:cSld name="Content and Image - Subtitle">
    <p:spTree>
      <p:nvGrpSpPr>
        <p:cNvPr id="1" name="Shape 1183"/>
        <p:cNvGrpSpPr/>
        <p:nvPr/>
      </p:nvGrpSpPr>
      <p:grpSpPr>
        <a:xfrm>
          <a:off x="0" y="0"/>
          <a:ext cx="0" cy="0"/>
          <a:chOff x="0" y="0"/>
          <a:chExt cx="0" cy="0"/>
        </a:xfrm>
      </p:grpSpPr>
      <p:sp>
        <p:nvSpPr>
          <p:cNvPr id="1184" name="Google Shape;1184;p104"/>
          <p:cNvSpPr/>
          <p:nvPr/>
        </p:nvSpPr>
        <p:spPr>
          <a:xfrm>
            <a:off x="6096000" y="0"/>
            <a:ext cx="6096000" cy="68580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
        <p:nvSpPr>
          <p:cNvPr id="1185" name="Google Shape;1185;p104"/>
          <p:cNvSpPr txBox="1">
            <a:spLocks noGrp="1"/>
          </p:cNvSpPr>
          <p:nvPr>
            <p:ph type="body" idx="1"/>
          </p:nvPr>
        </p:nvSpPr>
        <p:spPr>
          <a:xfrm>
            <a:off x="442913" y="2103438"/>
            <a:ext cx="5317800" cy="4068900"/>
          </a:xfrm>
          <a:prstGeom prst="rect">
            <a:avLst/>
          </a:prstGeom>
          <a:noFill/>
          <a:ln>
            <a:noFill/>
          </a:ln>
        </p:spPr>
        <p:txBody>
          <a:bodyPr spcFirstLastPara="1" wrap="square" lIns="0" tIns="0" rIns="0" bIns="0" anchor="t" anchorCtr="0">
            <a:noAutofit/>
          </a:bodyPr>
          <a:lstStyle>
            <a:lvl1pPr marL="457200" marR="0" lvl="0" indent="-330200" algn="l">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186" name="Google Shape;1186;p104"/>
          <p:cNvSpPr txBox="1">
            <a:spLocks noGrp="1"/>
          </p:cNvSpPr>
          <p:nvPr>
            <p:ph type="title"/>
          </p:nvPr>
        </p:nvSpPr>
        <p:spPr>
          <a:xfrm>
            <a:off x="442914" y="430514"/>
            <a:ext cx="5317800" cy="5028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187" name="Google Shape;1187;p104"/>
          <p:cNvSpPr txBox="1">
            <a:spLocks noGrp="1"/>
          </p:cNvSpPr>
          <p:nvPr>
            <p:ph type="sldNum" idx="12"/>
          </p:nvPr>
        </p:nvSpPr>
        <p:spPr>
          <a:xfrm>
            <a:off x="8218489" y="6492240"/>
            <a:ext cx="3530700" cy="1371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188" name="Google Shape;1188;p104"/>
          <p:cNvSpPr txBox="1">
            <a:spLocks noGrp="1"/>
          </p:cNvSpPr>
          <p:nvPr>
            <p:ph type="subTitle" idx="2"/>
          </p:nvPr>
        </p:nvSpPr>
        <p:spPr>
          <a:xfrm>
            <a:off x="442912" y="933433"/>
            <a:ext cx="5317800" cy="8859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Content and Image - Subtitle 1">
  <p:cSld name="Content and Image - Subtitle_1">
    <p:spTree>
      <p:nvGrpSpPr>
        <p:cNvPr id="1" name="Shape 1189"/>
        <p:cNvGrpSpPr/>
        <p:nvPr/>
      </p:nvGrpSpPr>
      <p:grpSpPr>
        <a:xfrm>
          <a:off x="0" y="0"/>
          <a:ext cx="0" cy="0"/>
          <a:chOff x="0" y="0"/>
          <a:chExt cx="0" cy="0"/>
        </a:xfrm>
      </p:grpSpPr>
      <p:sp>
        <p:nvSpPr>
          <p:cNvPr id="1190" name="Google Shape;1190;p105"/>
          <p:cNvSpPr txBox="1">
            <a:spLocks noGrp="1"/>
          </p:cNvSpPr>
          <p:nvPr>
            <p:ph type="body" idx="1"/>
          </p:nvPr>
        </p:nvSpPr>
        <p:spPr>
          <a:xfrm>
            <a:off x="442913" y="2103438"/>
            <a:ext cx="5317800" cy="4068900"/>
          </a:xfrm>
          <a:prstGeom prst="rect">
            <a:avLst/>
          </a:prstGeom>
          <a:noFill/>
          <a:ln>
            <a:noFill/>
          </a:ln>
        </p:spPr>
        <p:txBody>
          <a:bodyPr spcFirstLastPara="1" wrap="square" lIns="0" tIns="0" rIns="0" bIns="0" anchor="t" anchorCtr="0">
            <a:noAutofit/>
          </a:bodyPr>
          <a:lstStyle>
            <a:lvl1pPr marL="457200" marR="0" lvl="0" indent="-330200" algn="l">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191" name="Google Shape;1191;p105"/>
          <p:cNvSpPr txBox="1">
            <a:spLocks noGrp="1"/>
          </p:cNvSpPr>
          <p:nvPr>
            <p:ph type="title"/>
          </p:nvPr>
        </p:nvSpPr>
        <p:spPr>
          <a:xfrm>
            <a:off x="442914" y="430514"/>
            <a:ext cx="5317800" cy="5028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192" name="Google Shape;1192;p105"/>
          <p:cNvSpPr txBox="1">
            <a:spLocks noGrp="1"/>
          </p:cNvSpPr>
          <p:nvPr>
            <p:ph type="sldNum" idx="12"/>
          </p:nvPr>
        </p:nvSpPr>
        <p:spPr>
          <a:xfrm>
            <a:off x="8218489" y="6492240"/>
            <a:ext cx="3530700" cy="1371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193" name="Google Shape;1193;p105"/>
          <p:cNvSpPr txBox="1">
            <a:spLocks noGrp="1"/>
          </p:cNvSpPr>
          <p:nvPr>
            <p:ph type="subTitle" idx="2"/>
          </p:nvPr>
        </p:nvSpPr>
        <p:spPr>
          <a:xfrm>
            <a:off x="442912" y="933433"/>
            <a:ext cx="5317800" cy="8859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pic>
        <p:nvPicPr>
          <p:cNvPr id="1194" name="Google Shape;1194;p105"/>
          <p:cNvPicPr preferRelativeResize="0"/>
          <p:nvPr/>
        </p:nvPicPr>
        <p:blipFill rotWithShape="1">
          <a:blip r:embed="rId2">
            <a:alphaModFix/>
          </a:blip>
          <a:srcRect/>
          <a:stretch/>
        </p:blipFill>
        <p:spPr>
          <a:xfrm>
            <a:off x="7170779" y="0"/>
            <a:ext cx="4578313" cy="6858000"/>
          </a:xfrm>
          <a:prstGeom prst="rect">
            <a:avLst/>
          </a:prstGeom>
          <a:noFill/>
          <a:ln>
            <a:noFill/>
          </a:ln>
        </p:spPr>
      </p:pic>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Three Content - Subtitle">
  <p:cSld name="Three Content - Subtitle">
    <p:spTree>
      <p:nvGrpSpPr>
        <p:cNvPr id="1" name="Shape 1195"/>
        <p:cNvGrpSpPr/>
        <p:nvPr/>
      </p:nvGrpSpPr>
      <p:grpSpPr>
        <a:xfrm>
          <a:off x="0" y="0"/>
          <a:ext cx="0" cy="0"/>
          <a:chOff x="0" y="0"/>
          <a:chExt cx="0" cy="0"/>
        </a:xfrm>
      </p:grpSpPr>
      <p:sp>
        <p:nvSpPr>
          <p:cNvPr id="1196" name="Google Shape;1196;p106"/>
          <p:cNvSpPr txBox="1">
            <a:spLocks noGrp="1"/>
          </p:cNvSpPr>
          <p:nvPr>
            <p:ph type="body" idx="1"/>
          </p:nvPr>
        </p:nvSpPr>
        <p:spPr>
          <a:xfrm>
            <a:off x="442913" y="2103439"/>
            <a:ext cx="3528900" cy="4068900"/>
          </a:xfrm>
          <a:prstGeom prst="rect">
            <a:avLst/>
          </a:prstGeom>
          <a:noFill/>
          <a:ln>
            <a:noFill/>
          </a:ln>
        </p:spPr>
        <p:txBody>
          <a:bodyPr spcFirstLastPara="1" wrap="square" lIns="0" tIns="0" rIns="0" bIns="0" anchor="t" anchorCtr="0">
            <a:noAutofit/>
          </a:bodyPr>
          <a:lstStyle>
            <a:lvl1pPr marL="457200" marR="0" lvl="0" indent="-330200" algn="l">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197" name="Google Shape;1197;p106"/>
          <p:cNvSpPr txBox="1">
            <a:spLocks noGrp="1"/>
          </p:cNvSpPr>
          <p:nvPr>
            <p:ph type="body" idx="2"/>
          </p:nvPr>
        </p:nvSpPr>
        <p:spPr>
          <a:xfrm>
            <a:off x="4332288" y="2103439"/>
            <a:ext cx="3528900" cy="4068900"/>
          </a:xfrm>
          <a:prstGeom prst="rect">
            <a:avLst/>
          </a:prstGeom>
          <a:noFill/>
          <a:ln>
            <a:noFill/>
          </a:ln>
        </p:spPr>
        <p:txBody>
          <a:bodyPr spcFirstLastPara="1" wrap="square" lIns="0" tIns="0" rIns="0" bIns="0" anchor="t" anchorCtr="0">
            <a:noAutofit/>
          </a:bodyPr>
          <a:lstStyle>
            <a:lvl1pPr marL="457200" marR="0" lvl="0" indent="-330200" algn="l">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198" name="Google Shape;1198;p106"/>
          <p:cNvSpPr txBox="1">
            <a:spLocks noGrp="1"/>
          </p:cNvSpPr>
          <p:nvPr>
            <p:ph type="body" idx="3"/>
          </p:nvPr>
        </p:nvSpPr>
        <p:spPr>
          <a:xfrm>
            <a:off x="8220076" y="2103439"/>
            <a:ext cx="3528900" cy="4068900"/>
          </a:xfrm>
          <a:prstGeom prst="rect">
            <a:avLst/>
          </a:prstGeom>
          <a:noFill/>
          <a:ln>
            <a:noFill/>
          </a:ln>
        </p:spPr>
        <p:txBody>
          <a:bodyPr spcFirstLastPara="1" wrap="square" lIns="0" tIns="0" rIns="0" bIns="0" anchor="t" anchorCtr="0">
            <a:noAutofit/>
          </a:bodyPr>
          <a:lstStyle>
            <a:lvl1pPr marL="457200" marR="0" lvl="0" indent="-330200" algn="l">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199" name="Google Shape;1199;p106"/>
          <p:cNvSpPr txBox="1">
            <a:spLocks noGrp="1"/>
          </p:cNvSpPr>
          <p:nvPr>
            <p:ph type="title"/>
          </p:nvPr>
        </p:nvSpPr>
        <p:spPr>
          <a:xfrm>
            <a:off x="442913" y="430514"/>
            <a:ext cx="11306100" cy="5028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200" name="Google Shape;1200;p106"/>
          <p:cNvSpPr txBox="1">
            <a:spLocks noGrp="1"/>
          </p:cNvSpPr>
          <p:nvPr>
            <p:ph type="sldNum" idx="12"/>
          </p:nvPr>
        </p:nvSpPr>
        <p:spPr>
          <a:xfrm>
            <a:off x="8218489" y="6492240"/>
            <a:ext cx="3530700" cy="1371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201" name="Google Shape;1201;p106"/>
          <p:cNvSpPr txBox="1">
            <a:spLocks noGrp="1"/>
          </p:cNvSpPr>
          <p:nvPr>
            <p:ph type="subTitle" idx="4"/>
          </p:nvPr>
        </p:nvSpPr>
        <p:spPr>
          <a:xfrm>
            <a:off x="442912" y="933433"/>
            <a:ext cx="11306100" cy="8859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Four Content - Subtitle">
  <p:cSld name="Four Content - Subtitle">
    <p:spTree>
      <p:nvGrpSpPr>
        <p:cNvPr id="1" name="Shape 1202"/>
        <p:cNvGrpSpPr/>
        <p:nvPr/>
      </p:nvGrpSpPr>
      <p:grpSpPr>
        <a:xfrm>
          <a:off x="0" y="0"/>
          <a:ext cx="0" cy="0"/>
          <a:chOff x="0" y="0"/>
          <a:chExt cx="0" cy="0"/>
        </a:xfrm>
      </p:grpSpPr>
      <p:sp>
        <p:nvSpPr>
          <p:cNvPr id="1203" name="Google Shape;1203;p107"/>
          <p:cNvSpPr txBox="1">
            <a:spLocks noGrp="1"/>
          </p:cNvSpPr>
          <p:nvPr>
            <p:ph type="body" idx="1"/>
          </p:nvPr>
        </p:nvSpPr>
        <p:spPr>
          <a:xfrm>
            <a:off x="442913" y="2103438"/>
            <a:ext cx="2556000" cy="4068900"/>
          </a:xfrm>
          <a:prstGeom prst="rect">
            <a:avLst/>
          </a:prstGeom>
          <a:noFill/>
          <a:ln>
            <a:noFill/>
          </a:ln>
        </p:spPr>
        <p:txBody>
          <a:bodyPr spcFirstLastPara="1" wrap="square" lIns="0" tIns="0" rIns="0" bIns="0" anchor="t" anchorCtr="0">
            <a:noAutofit/>
          </a:bodyPr>
          <a:lstStyle>
            <a:lvl1pPr marL="457200" marR="0" lvl="0" indent="-330200" algn="l">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204" name="Google Shape;1204;p107"/>
          <p:cNvSpPr txBox="1">
            <a:spLocks noGrp="1"/>
          </p:cNvSpPr>
          <p:nvPr>
            <p:ph type="body" idx="2"/>
          </p:nvPr>
        </p:nvSpPr>
        <p:spPr>
          <a:xfrm>
            <a:off x="3360613" y="2103438"/>
            <a:ext cx="2556000" cy="4068900"/>
          </a:xfrm>
          <a:prstGeom prst="rect">
            <a:avLst/>
          </a:prstGeom>
          <a:noFill/>
          <a:ln>
            <a:noFill/>
          </a:ln>
        </p:spPr>
        <p:txBody>
          <a:bodyPr spcFirstLastPara="1" wrap="square" lIns="0" tIns="0" rIns="0" bIns="0" anchor="t" anchorCtr="0">
            <a:noAutofit/>
          </a:bodyPr>
          <a:lstStyle>
            <a:lvl1pPr marL="457200" marR="0" lvl="0" indent="-330200" algn="l">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205" name="Google Shape;1205;p107"/>
          <p:cNvSpPr txBox="1">
            <a:spLocks noGrp="1"/>
          </p:cNvSpPr>
          <p:nvPr>
            <p:ph type="body" idx="3"/>
          </p:nvPr>
        </p:nvSpPr>
        <p:spPr>
          <a:xfrm>
            <a:off x="6275388" y="2103438"/>
            <a:ext cx="2556000" cy="4068900"/>
          </a:xfrm>
          <a:prstGeom prst="rect">
            <a:avLst/>
          </a:prstGeom>
          <a:noFill/>
          <a:ln>
            <a:noFill/>
          </a:ln>
        </p:spPr>
        <p:txBody>
          <a:bodyPr spcFirstLastPara="1" wrap="square" lIns="0" tIns="0" rIns="0" bIns="0" anchor="t" anchorCtr="0">
            <a:noAutofit/>
          </a:bodyPr>
          <a:lstStyle>
            <a:lvl1pPr marL="457200" marR="0" lvl="0" indent="-330200" algn="l">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206" name="Google Shape;1206;p107"/>
          <p:cNvSpPr txBox="1">
            <a:spLocks noGrp="1"/>
          </p:cNvSpPr>
          <p:nvPr>
            <p:ph type="body" idx="4"/>
          </p:nvPr>
        </p:nvSpPr>
        <p:spPr>
          <a:xfrm>
            <a:off x="9190163" y="2103438"/>
            <a:ext cx="2556000" cy="4068900"/>
          </a:xfrm>
          <a:prstGeom prst="rect">
            <a:avLst/>
          </a:prstGeom>
          <a:noFill/>
          <a:ln>
            <a:noFill/>
          </a:ln>
        </p:spPr>
        <p:txBody>
          <a:bodyPr spcFirstLastPara="1" wrap="square" lIns="0" tIns="0" rIns="0" bIns="0" anchor="t" anchorCtr="0">
            <a:noAutofit/>
          </a:bodyPr>
          <a:lstStyle>
            <a:lvl1pPr marL="457200" marR="0" lvl="0" indent="-330200" algn="l">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207" name="Google Shape;1207;p107"/>
          <p:cNvSpPr txBox="1">
            <a:spLocks noGrp="1"/>
          </p:cNvSpPr>
          <p:nvPr>
            <p:ph type="title"/>
          </p:nvPr>
        </p:nvSpPr>
        <p:spPr>
          <a:xfrm>
            <a:off x="442913" y="430514"/>
            <a:ext cx="11306100" cy="5028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208" name="Google Shape;1208;p107"/>
          <p:cNvSpPr txBox="1">
            <a:spLocks noGrp="1"/>
          </p:cNvSpPr>
          <p:nvPr>
            <p:ph type="sldNum" idx="12"/>
          </p:nvPr>
        </p:nvSpPr>
        <p:spPr>
          <a:xfrm>
            <a:off x="8218489" y="6492240"/>
            <a:ext cx="3530700" cy="1371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209" name="Google Shape;1209;p107"/>
          <p:cNvSpPr txBox="1">
            <a:spLocks noGrp="1"/>
          </p:cNvSpPr>
          <p:nvPr>
            <p:ph type="subTitle" idx="5"/>
          </p:nvPr>
        </p:nvSpPr>
        <p:spPr>
          <a:xfrm>
            <a:off x="442912" y="933433"/>
            <a:ext cx="11306100" cy="8859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Five Content - Subtitle">
  <p:cSld name="Five Content - Subtitle">
    <p:spTree>
      <p:nvGrpSpPr>
        <p:cNvPr id="1" name="Shape 1210"/>
        <p:cNvGrpSpPr/>
        <p:nvPr/>
      </p:nvGrpSpPr>
      <p:grpSpPr>
        <a:xfrm>
          <a:off x="0" y="0"/>
          <a:ext cx="0" cy="0"/>
          <a:chOff x="0" y="0"/>
          <a:chExt cx="0" cy="0"/>
        </a:xfrm>
      </p:grpSpPr>
      <p:sp>
        <p:nvSpPr>
          <p:cNvPr id="1211" name="Google Shape;1211;p108"/>
          <p:cNvSpPr txBox="1">
            <a:spLocks noGrp="1"/>
          </p:cNvSpPr>
          <p:nvPr>
            <p:ph type="body" idx="1"/>
          </p:nvPr>
        </p:nvSpPr>
        <p:spPr>
          <a:xfrm>
            <a:off x="442913" y="2103438"/>
            <a:ext cx="1972800" cy="4068900"/>
          </a:xfrm>
          <a:prstGeom prst="rect">
            <a:avLst/>
          </a:prstGeom>
          <a:noFill/>
          <a:ln>
            <a:noFill/>
          </a:ln>
        </p:spPr>
        <p:txBody>
          <a:bodyPr spcFirstLastPara="1" wrap="square" lIns="0" tIns="0" rIns="0" bIns="0" anchor="t" anchorCtr="0">
            <a:noAutofit/>
          </a:bodyPr>
          <a:lstStyle>
            <a:lvl1pPr marL="457200" marR="0" lvl="0" indent="-330200" algn="l">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212" name="Google Shape;1212;p108"/>
          <p:cNvSpPr txBox="1">
            <a:spLocks noGrp="1"/>
          </p:cNvSpPr>
          <p:nvPr>
            <p:ph type="body" idx="2"/>
          </p:nvPr>
        </p:nvSpPr>
        <p:spPr>
          <a:xfrm>
            <a:off x="2777045" y="2103438"/>
            <a:ext cx="1972800" cy="4068900"/>
          </a:xfrm>
          <a:prstGeom prst="rect">
            <a:avLst/>
          </a:prstGeom>
          <a:noFill/>
          <a:ln>
            <a:noFill/>
          </a:ln>
        </p:spPr>
        <p:txBody>
          <a:bodyPr spcFirstLastPara="1" wrap="square" lIns="0" tIns="0" rIns="0" bIns="0" anchor="t" anchorCtr="0">
            <a:noAutofit/>
          </a:bodyPr>
          <a:lstStyle>
            <a:lvl1pPr marL="457200" marR="0" lvl="0" indent="-330200" algn="l">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213" name="Google Shape;1213;p108"/>
          <p:cNvSpPr txBox="1">
            <a:spLocks noGrp="1"/>
          </p:cNvSpPr>
          <p:nvPr>
            <p:ph type="body" idx="3"/>
          </p:nvPr>
        </p:nvSpPr>
        <p:spPr>
          <a:xfrm>
            <a:off x="5111177" y="2103438"/>
            <a:ext cx="1972800" cy="4068900"/>
          </a:xfrm>
          <a:prstGeom prst="rect">
            <a:avLst/>
          </a:prstGeom>
          <a:noFill/>
          <a:ln>
            <a:noFill/>
          </a:ln>
        </p:spPr>
        <p:txBody>
          <a:bodyPr spcFirstLastPara="1" wrap="square" lIns="0" tIns="0" rIns="0" bIns="0" anchor="t" anchorCtr="0">
            <a:noAutofit/>
          </a:bodyPr>
          <a:lstStyle>
            <a:lvl1pPr marL="457200" marR="0" lvl="0" indent="-330200" algn="l">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214" name="Google Shape;1214;p108"/>
          <p:cNvSpPr txBox="1">
            <a:spLocks noGrp="1"/>
          </p:cNvSpPr>
          <p:nvPr>
            <p:ph type="body" idx="4"/>
          </p:nvPr>
        </p:nvSpPr>
        <p:spPr>
          <a:xfrm>
            <a:off x="7445309" y="2103438"/>
            <a:ext cx="1972800" cy="4068900"/>
          </a:xfrm>
          <a:prstGeom prst="rect">
            <a:avLst/>
          </a:prstGeom>
          <a:noFill/>
          <a:ln>
            <a:noFill/>
          </a:ln>
        </p:spPr>
        <p:txBody>
          <a:bodyPr spcFirstLastPara="1" wrap="square" lIns="0" tIns="0" rIns="0" bIns="0" anchor="t" anchorCtr="0">
            <a:noAutofit/>
          </a:bodyPr>
          <a:lstStyle>
            <a:lvl1pPr marL="457200" marR="0" lvl="0" indent="-330200" algn="l">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215" name="Google Shape;1215;p108"/>
          <p:cNvSpPr txBox="1">
            <a:spLocks noGrp="1"/>
          </p:cNvSpPr>
          <p:nvPr>
            <p:ph type="body" idx="5"/>
          </p:nvPr>
        </p:nvSpPr>
        <p:spPr>
          <a:xfrm>
            <a:off x="9779443" y="2103438"/>
            <a:ext cx="1972800" cy="4068900"/>
          </a:xfrm>
          <a:prstGeom prst="rect">
            <a:avLst/>
          </a:prstGeom>
          <a:noFill/>
          <a:ln>
            <a:noFill/>
          </a:ln>
        </p:spPr>
        <p:txBody>
          <a:bodyPr spcFirstLastPara="1" wrap="square" lIns="0" tIns="0" rIns="0" bIns="0" anchor="t" anchorCtr="0">
            <a:noAutofit/>
          </a:bodyPr>
          <a:lstStyle>
            <a:lvl1pPr marL="457200" marR="0" lvl="0" indent="-330200" algn="l">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216" name="Google Shape;1216;p108"/>
          <p:cNvSpPr txBox="1">
            <a:spLocks noGrp="1"/>
          </p:cNvSpPr>
          <p:nvPr>
            <p:ph type="title"/>
          </p:nvPr>
        </p:nvSpPr>
        <p:spPr>
          <a:xfrm>
            <a:off x="442913" y="430514"/>
            <a:ext cx="11306100" cy="5028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217" name="Google Shape;1217;p108"/>
          <p:cNvSpPr txBox="1">
            <a:spLocks noGrp="1"/>
          </p:cNvSpPr>
          <p:nvPr>
            <p:ph type="sldNum" idx="12"/>
          </p:nvPr>
        </p:nvSpPr>
        <p:spPr>
          <a:xfrm>
            <a:off x="8218489" y="6492240"/>
            <a:ext cx="3530700" cy="1371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218" name="Google Shape;1218;p108"/>
          <p:cNvSpPr txBox="1">
            <a:spLocks noGrp="1"/>
          </p:cNvSpPr>
          <p:nvPr>
            <p:ph type="subTitle" idx="6"/>
          </p:nvPr>
        </p:nvSpPr>
        <p:spPr>
          <a:xfrm>
            <a:off x="442912" y="933433"/>
            <a:ext cx="11306100" cy="8859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Three Images - Subtitle">
  <p:cSld name="Three Images - Subtitle">
    <p:spTree>
      <p:nvGrpSpPr>
        <p:cNvPr id="1" name="Shape 1219"/>
        <p:cNvGrpSpPr/>
        <p:nvPr/>
      </p:nvGrpSpPr>
      <p:grpSpPr>
        <a:xfrm>
          <a:off x="0" y="0"/>
          <a:ext cx="0" cy="0"/>
          <a:chOff x="0" y="0"/>
          <a:chExt cx="0" cy="0"/>
        </a:xfrm>
      </p:grpSpPr>
      <p:sp>
        <p:nvSpPr>
          <p:cNvPr id="1220" name="Google Shape;1220;p109"/>
          <p:cNvSpPr/>
          <p:nvPr/>
        </p:nvSpPr>
        <p:spPr>
          <a:xfrm>
            <a:off x="442911" y="2100263"/>
            <a:ext cx="3528900" cy="30174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
        <p:nvSpPr>
          <p:cNvPr id="1221" name="Google Shape;1221;p109"/>
          <p:cNvSpPr/>
          <p:nvPr/>
        </p:nvSpPr>
        <p:spPr>
          <a:xfrm>
            <a:off x="4331493" y="2100263"/>
            <a:ext cx="3528900" cy="30174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
        <p:nvSpPr>
          <p:cNvPr id="1222" name="Google Shape;1222;p109"/>
          <p:cNvSpPr/>
          <p:nvPr/>
        </p:nvSpPr>
        <p:spPr>
          <a:xfrm>
            <a:off x="8220075" y="2100263"/>
            <a:ext cx="3528900" cy="30174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
        <p:nvSpPr>
          <p:cNvPr id="1223" name="Google Shape;1223;p109"/>
          <p:cNvSpPr txBox="1">
            <a:spLocks noGrp="1"/>
          </p:cNvSpPr>
          <p:nvPr>
            <p:ph type="body" idx="1"/>
          </p:nvPr>
        </p:nvSpPr>
        <p:spPr>
          <a:xfrm>
            <a:off x="442913" y="5280025"/>
            <a:ext cx="3528900" cy="892200"/>
          </a:xfrm>
          <a:prstGeom prst="rect">
            <a:avLst/>
          </a:prstGeom>
          <a:noFill/>
          <a:ln>
            <a:noFill/>
          </a:ln>
        </p:spPr>
        <p:txBody>
          <a:bodyPr spcFirstLastPara="1" wrap="square" lIns="0" tIns="0" rIns="0" bIns="0" anchor="t" anchorCtr="0">
            <a:noAutofit/>
          </a:bodyPr>
          <a:lstStyle>
            <a:lvl1pPr marL="457200" marR="0" lvl="0" indent="-330200" algn="l">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a:lnSpc>
                <a:spcPct val="100000"/>
              </a:lnSpc>
              <a:spcBef>
                <a:spcPts val="300"/>
              </a:spcBef>
              <a:spcAft>
                <a:spcPts val="3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224" name="Google Shape;1224;p109"/>
          <p:cNvSpPr txBox="1">
            <a:spLocks noGrp="1"/>
          </p:cNvSpPr>
          <p:nvPr>
            <p:ph type="body" idx="2"/>
          </p:nvPr>
        </p:nvSpPr>
        <p:spPr>
          <a:xfrm>
            <a:off x="4331495" y="5280025"/>
            <a:ext cx="3528900" cy="892200"/>
          </a:xfrm>
          <a:prstGeom prst="rect">
            <a:avLst/>
          </a:prstGeom>
          <a:noFill/>
          <a:ln>
            <a:noFill/>
          </a:ln>
        </p:spPr>
        <p:txBody>
          <a:bodyPr spcFirstLastPara="1" wrap="square" lIns="0" tIns="0" rIns="0" bIns="0" anchor="t" anchorCtr="0">
            <a:noAutofit/>
          </a:bodyPr>
          <a:lstStyle>
            <a:lvl1pPr marL="457200" marR="0" lvl="0" indent="-330200" algn="l">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a:lnSpc>
                <a:spcPct val="100000"/>
              </a:lnSpc>
              <a:spcBef>
                <a:spcPts val="300"/>
              </a:spcBef>
              <a:spcAft>
                <a:spcPts val="3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225" name="Google Shape;1225;p109"/>
          <p:cNvSpPr txBox="1">
            <a:spLocks noGrp="1"/>
          </p:cNvSpPr>
          <p:nvPr>
            <p:ph type="body" idx="3"/>
          </p:nvPr>
        </p:nvSpPr>
        <p:spPr>
          <a:xfrm>
            <a:off x="8220076" y="5280025"/>
            <a:ext cx="3528900" cy="892200"/>
          </a:xfrm>
          <a:prstGeom prst="rect">
            <a:avLst/>
          </a:prstGeom>
          <a:noFill/>
          <a:ln>
            <a:noFill/>
          </a:ln>
        </p:spPr>
        <p:txBody>
          <a:bodyPr spcFirstLastPara="1" wrap="square" lIns="0" tIns="0" rIns="0" bIns="0" anchor="t" anchorCtr="0">
            <a:noAutofit/>
          </a:bodyPr>
          <a:lstStyle>
            <a:lvl1pPr marL="457200" marR="0" lvl="0" indent="-330200" algn="l">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a:lnSpc>
                <a:spcPct val="100000"/>
              </a:lnSpc>
              <a:spcBef>
                <a:spcPts val="300"/>
              </a:spcBef>
              <a:spcAft>
                <a:spcPts val="3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226" name="Google Shape;1226;p109"/>
          <p:cNvSpPr txBox="1">
            <a:spLocks noGrp="1"/>
          </p:cNvSpPr>
          <p:nvPr>
            <p:ph type="title"/>
          </p:nvPr>
        </p:nvSpPr>
        <p:spPr>
          <a:xfrm>
            <a:off x="442913" y="430514"/>
            <a:ext cx="11306100" cy="5028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227" name="Google Shape;1227;p109"/>
          <p:cNvSpPr txBox="1">
            <a:spLocks noGrp="1"/>
          </p:cNvSpPr>
          <p:nvPr>
            <p:ph type="sldNum" idx="12"/>
          </p:nvPr>
        </p:nvSpPr>
        <p:spPr>
          <a:xfrm>
            <a:off x="8218489" y="6492240"/>
            <a:ext cx="3530700" cy="1371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228" name="Google Shape;1228;p109"/>
          <p:cNvSpPr txBox="1">
            <a:spLocks noGrp="1"/>
          </p:cNvSpPr>
          <p:nvPr>
            <p:ph type="subTitle" idx="4"/>
          </p:nvPr>
        </p:nvSpPr>
        <p:spPr>
          <a:xfrm>
            <a:off x="442912" y="933433"/>
            <a:ext cx="11306100" cy="8859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Four Text Boxes for Icons - Subtitle">
  <p:cSld name="Four Text Boxes for Icons - Subtitle">
    <p:spTree>
      <p:nvGrpSpPr>
        <p:cNvPr id="1" name="Shape 1229"/>
        <p:cNvGrpSpPr/>
        <p:nvPr/>
      </p:nvGrpSpPr>
      <p:grpSpPr>
        <a:xfrm>
          <a:off x="0" y="0"/>
          <a:ext cx="0" cy="0"/>
          <a:chOff x="0" y="0"/>
          <a:chExt cx="0" cy="0"/>
        </a:xfrm>
      </p:grpSpPr>
      <p:sp>
        <p:nvSpPr>
          <p:cNvPr id="1230" name="Google Shape;1230;p110"/>
          <p:cNvSpPr txBox="1">
            <a:spLocks noGrp="1"/>
          </p:cNvSpPr>
          <p:nvPr>
            <p:ph type="body" idx="1"/>
          </p:nvPr>
        </p:nvSpPr>
        <p:spPr>
          <a:xfrm>
            <a:off x="442913" y="3429000"/>
            <a:ext cx="2560200" cy="2743200"/>
          </a:xfrm>
          <a:prstGeom prst="rect">
            <a:avLst/>
          </a:prstGeom>
          <a:noFill/>
          <a:ln>
            <a:noFill/>
          </a:ln>
        </p:spPr>
        <p:txBody>
          <a:bodyPr spcFirstLastPara="1" wrap="square" lIns="0" tIns="0" rIns="0" bIns="0" anchor="t" anchorCtr="0">
            <a:noAutofit/>
          </a:bodyPr>
          <a:lstStyle>
            <a:lvl1pPr marL="457200" marR="0" lvl="0" indent="-330200" algn="l">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a:lnSpc>
                <a:spcPct val="100000"/>
              </a:lnSpc>
              <a:spcBef>
                <a:spcPts val="300"/>
              </a:spcBef>
              <a:spcAft>
                <a:spcPts val="3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231" name="Google Shape;1231;p110"/>
          <p:cNvSpPr txBox="1">
            <a:spLocks noGrp="1"/>
          </p:cNvSpPr>
          <p:nvPr>
            <p:ph type="body" idx="2"/>
          </p:nvPr>
        </p:nvSpPr>
        <p:spPr>
          <a:xfrm>
            <a:off x="3358198" y="3429000"/>
            <a:ext cx="2560200" cy="2743200"/>
          </a:xfrm>
          <a:prstGeom prst="rect">
            <a:avLst/>
          </a:prstGeom>
          <a:noFill/>
          <a:ln>
            <a:noFill/>
          </a:ln>
        </p:spPr>
        <p:txBody>
          <a:bodyPr spcFirstLastPara="1" wrap="square" lIns="0" tIns="0" rIns="0" bIns="0" anchor="t" anchorCtr="0">
            <a:noAutofit/>
          </a:bodyPr>
          <a:lstStyle>
            <a:lvl1pPr marL="457200" marR="0" lvl="0" indent="-330200" algn="l">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a:lnSpc>
                <a:spcPct val="100000"/>
              </a:lnSpc>
              <a:spcBef>
                <a:spcPts val="300"/>
              </a:spcBef>
              <a:spcAft>
                <a:spcPts val="3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232" name="Google Shape;1232;p110"/>
          <p:cNvSpPr txBox="1">
            <a:spLocks noGrp="1"/>
          </p:cNvSpPr>
          <p:nvPr>
            <p:ph type="body" idx="3"/>
          </p:nvPr>
        </p:nvSpPr>
        <p:spPr>
          <a:xfrm>
            <a:off x="6273483" y="3429000"/>
            <a:ext cx="2560200" cy="2743200"/>
          </a:xfrm>
          <a:prstGeom prst="rect">
            <a:avLst/>
          </a:prstGeom>
          <a:noFill/>
          <a:ln>
            <a:noFill/>
          </a:ln>
        </p:spPr>
        <p:txBody>
          <a:bodyPr spcFirstLastPara="1" wrap="square" lIns="0" tIns="0" rIns="0" bIns="0" anchor="t" anchorCtr="0">
            <a:noAutofit/>
          </a:bodyPr>
          <a:lstStyle>
            <a:lvl1pPr marL="457200" marR="0" lvl="0" indent="-330200" algn="l">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a:lnSpc>
                <a:spcPct val="100000"/>
              </a:lnSpc>
              <a:spcBef>
                <a:spcPts val="300"/>
              </a:spcBef>
              <a:spcAft>
                <a:spcPts val="3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233" name="Google Shape;1233;p110"/>
          <p:cNvSpPr txBox="1">
            <a:spLocks noGrp="1"/>
          </p:cNvSpPr>
          <p:nvPr>
            <p:ph type="body" idx="4"/>
          </p:nvPr>
        </p:nvSpPr>
        <p:spPr>
          <a:xfrm>
            <a:off x="9188767" y="3429000"/>
            <a:ext cx="2560200" cy="2743200"/>
          </a:xfrm>
          <a:prstGeom prst="rect">
            <a:avLst/>
          </a:prstGeom>
          <a:noFill/>
          <a:ln>
            <a:noFill/>
          </a:ln>
        </p:spPr>
        <p:txBody>
          <a:bodyPr spcFirstLastPara="1" wrap="square" lIns="0" tIns="0" rIns="0" bIns="0" anchor="t" anchorCtr="0">
            <a:noAutofit/>
          </a:bodyPr>
          <a:lstStyle>
            <a:lvl1pPr marL="457200" marR="0" lvl="0" indent="-330200" algn="l">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a:lnSpc>
                <a:spcPct val="100000"/>
              </a:lnSpc>
              <a:spcBef>
                <a:spcPts val="300"/>
              </a:spcBef>
              <a:spcAft>
                <a:spcPts val="3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234" name="Google Shape;1234;p110"/>
          <p:cNvSpPr txBox="1">
            <a:spLocks noGrp="1"/>
          </p:cNvSpPr>
          <p:nvPr>
            <p:ph type="title"/>
          </p:nvPr>
        </p:nvSpPr>
        <p:spPr>
          <a:xfrm>
            <a:off x="442913" y="430514"/>
            <a:ext cx="11306100" cy="5028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235" name="Google Shape;1235;p110"/>
          <p:cNvSpPr txBox="1">
            <a:spLocks noGrp="1"/>
          </p:cNvSpPr>
          <p:nvPr>
            <p:ph type="sldNum" idx="12"/>
          </p:nvPr>
        </p:nvSpPr>
        <p:spPr>
          <a:xfrm>
            <a:off x="8218489" y="6492240"/>
            <a:ext cx="3530700" cy="1371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236" name="Google Shape;1236;p110"/>
          <p:cNvSpPr txBox="1">
            <a:spLocks noGrp="1"/>
          </p:cNvSpPr>
          <p:nvPr>
            <p:ph type="subTitle" idx="5"/>
          </p:nvPr>
        </p:nvSpPr>
        <p:spPr>
          <a:xfrm>
            <a:off x="442912" y="933433"/>
            <a:ext cx="11306100" cy="8859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Four Team Images - Subtitle">
  <p:cSld name="Four Team Images - Subtitle">
    <p:spTree>
      <p:nvGrpSpPr>
        <p:cNvPr id="1" name="Shape 1237"/>
        <p:cNvGrpSpPr/>
        <p:nvPr/>
      </p:nvGrpSpPr>
      <p:grpSpPr>
        <a:xfrm>
          <a:off x="0" y="0"/>
          <a:ext cx="0" cy="0"/>
          <a:chOff x="0" y="0"/>
          <a:chExt cx="0" cy="0"/>
        </a:xfrm>
      </p:grpSpPr>
      <p:sp>
        <p:nvSpPr>
          <p:cNvPr id="1238" name="Google Shape;1238;p111"/>
          <p:cNvSpPr/>
          <p:nvPr/>
        </p:nvSpPr>
        <p:spPr>
          <a:xfrm>
            <a:off x="442912" y="2100263"/>
            <a:ext cx="1326000" cy="13287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
        <p:nvSpPr>
          <p:cNvPr id="1239" name="Google Shape;1239;p111"/>
          <p:cNvSpPr/>
          <p:nvPr/>
        </p:nvSpPr>
        <p:spPr>
          <a:xfrm>
            <a:off x="3359637" y="2100263"/>
            <a:ext cx="1326000" cy="13287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
        <p:nvSpPr>
          <p:cNvPr id="1240" name="Google Shape;1240;p111"/>
          <p:cNvSpPr/>
          <p:nvPr/>
        </p:nvSpPr>
        <p:spPr>
          <a:xfrm>
            <a:off x="6276362" y="2100263"/>
            <a:ext cx="1326000" cy="13287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
        <p:nvSpPr>
          <p:cNvPr id="1241" name="Google Shape;1241;p111"/>
          <p:cNvSpPr/>
          <p:nvPr/>
        </p:nvSpPr>
        <p:spPr>
          <a:xfrm>
            <a:off x="9193088" y="2100263"/>
            <a:ext cx="1326000" cy="13287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
        <p:nvSpPr>
          <p:cNvPr id="1242" name="Google Shape;1242;p111"/>
          <p:cNvSpPr txBox="1">
            <a:spLocks noGrp="1"/>
          </p:cNvSpPr>
          <p:nvPr>
            <p:ph type="body" idx="1"/>
          </p:nvPr>
        </p:nvSpPr>
        <p:spPr>
          <a:xfrm>
            <a:off x="442912" y="3657600"/>
            <a:ext cx="2560200" cy="251460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L="1371600" marR="0" lvl="2" indent="-228600" algn="l">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228600" algn="l">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228600" algn="l">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L="3200400" marR="0" lvl="6" indent="-228600" algn="l">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L="3657600" marR="0" lvl="7" indent="-228600" algn="l">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L="4114800" marR="0" lvl="8" indent="-228600" algn="l">
              <a:lnSpc>
                <a:spcPct val="100000"/>
              </a:lnSpc>
              <a:spcBef>
                <a:spcPts val="300"/>
              </a:spcBef>
              <a:spcAft>
                <a:spcPts val="30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1243" name="Google Shape;1243;p111"/>
          <p:cNvSpPr txBox="1">
            <a:spLocks noGrp="1"/>
          </p:cNvSpPr>
          <p:nvPr>
            <p:ph type="body" idx="2"/>
          </p:nvPr>
        </p:nvSpPr>
        <p:spPr>
          <a:xfrm>
            <a:off x="3358197" y="3657600"/>
            <a:ext cx="2560200" cy="251460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L="1371600" marR="0" lvl="2" indent="-228600" algn="l">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228600" algn="l">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228600" algn="l">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L="3200400" marR="0" lvl="6" indent="-228600" algn="l">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L="3657600" marR="0" lvl="7" indent="-228600" algn="l">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L="4114800" marR="0" lvl="8" indent="-228600" algn="l">
              <a:lnSpc>
                <a:spcPct val="100000"/>
              </a:lnSpc>
              <a:spcBef>
                <a:spcPts val="300"/>
              </a:spcBef>
              <a:spcAft>
                <a:spcPts val="30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1244" name="Google Shape;1244;p111"/>
          <p:cNvSpPr txBox="1">
            <a:spLocks noGrp="1"/>
          </p:cNvSpPr>
          <p:nvPr>
            <p:ph type="body" idx="3"/>
          </p:nvPr>
        </p:nvSpPr>
        <p:spPr>
          <a:xfrm>
            <a:off x="6273482" y="3657600"/>
            <a:ext cx="2560200" cy="251460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L="1371600" marR="0" lvl="2" indent="-228600" algn="l">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228600" algn="l">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228600" algn="l">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L="3200400" marR="0" lvl="6" indent="-228600" algn="l">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L="3657600" marR="0" lvl="7" indent="-228600" algn="l">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L="4114800" marR="0" lvl="8" indent="-228600" algn="l">
              <a:lnSpc>
                <a:spcPct val="100000"/>
              </a:lnSpc>
              <a:spcBef>
                <a:spcPts val="300"/>
              </a:spcBef>
              <a:spcAft>
                <a:spcPts val="30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1245" name="Google Shape;1245;p111"/>
          <p:cNvSpPr txBox="1">
            <a:spLocks noGrp="1"/>
          </p:cNvSpPr>
          <p:nvPr>
            <p:ph type="body" idx="4"/>
          </p:nvPr>
        </p:nvSpPr>
        <p:spPr>
          <a:xfrm>
            <a:off x="9188767" y="3657600"/>
            <a:ext cx="2560200" cy="251460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L="1371600" marR="0" lvl="2" indent="-228600" algn="l">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228600" algn="l">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228600" algn="l">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L="3200400" marR="0" lvl="6" indent="-228600" algn="l">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L="3657600" marR="0" lvl="7" indent="-228600" algn="l">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L="4114800" marR="0" lvl="8" indent="-228600" algn="l">
              <a:lnSpc>
                <a:spcPct val="100000"/>
              </a:lnSpc>
              <a:spcBef>
                <a:spcPts val="300"/>
              </a:spcBef>
              <a:spcAft>
                <a:spcPts val="30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1246" name="Google Shape;1246;p111"/>
          <p:cNvSpPr txBox="1">
            <a:spLocks noGrp="1"/>
          </p:cNvSpPr>
          <p:nvPr>
            <p:ph type="title"/>
          </p:nvPr>
        </p:nvSpPr>
        <p:spPr>
          <a:xfrm>
            <a:off x="442913" y="430514"/>
            <a:ext cx="11306100" cy="5028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247" name="Google Shape;1247;p111"/>
          <p:cNvSpPr txBox="1">
            <a:spLocks noGrp="1"/>
          </p:cNvSpPr>
          <p:nvPr>
            <p:ph type="sldNum" idx="12"/>
          </p:nvPr>
        </p:nvSpPr>
        <p:spPr>
          <a:xfrm>
            <a:off x="8218489" y="6492240"/>
            <a:ext cx="3530700" cy="1371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248" name="Google Shape;1248;p111"/>
          <p:cNvSpPr txBox="1">
            <a:spLocks noGrp="1"/>
          </p:cNvSpPr>
          <p:nvPr>
            <p:ph type="subTitle" idx="5"/>
          </p:nvPr>
        </p:nvSpPr>
        <p:spPr>
          <a:xfrm>
            <a:off x="442912" y="933433"/>
            <a:ext cx="11306100" cy="8859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Title Slide All Grey">
  <p:cSld name="Title Slide All Grey">
    <p:bg>
      <p:bgPr>
        <a:solidFill>
          <a:srgbClr val="464646"/>
        </a:solidFill>
        <a:effectLst/>
      </p:bgPr>
    </p:bg>
    <p:spTree>
      <p:nvGrpSpPr>
        <p:cNvPr id="1" name="Shape 591"/>
        <p:cNvGrpSpPr/>
        <p:nvPr/>
      </p:nvGrpSpPr>
      <p:grpSpPr>
        <a:xfrm>
          <a:off x="0" y="0"/>
          <a:ext cx="0" cy="0"/>
          <a:chOff x="0" y="0"/>
          <a:chExt cx="0" cy="0"/>
        </a:xfrm>
      </p:grpSpPr>
      <p:sp>
        <p:nvSpPr>
          <p:cNvPr id="592" name="Google Shape;592;p12"/>
          <p:cNvSpPr txBox="1">
            <a:spLocks noGrp="1"/>
          </p:cNvSpPr>
          <p:nvPr>
            <p:ph type="ctrTitle"/>
          </p:nvPr>
        </p:nvSpPr>
        <p:spPr>
          <a:xfrm>
            <a:off x="442912" y="428625"/>
            <a:ext cx="7418388" cy="2428874"/>
          </a:xfrm>
          <a:prstGeom prst="rect">
            <a:avLst/>
          </a:prstGeom>
          <a:noFill/>
          <a:ln>
            <a:noFill/>
          </a:ln>
        </p:spPr>
        <p:txBody>
          <a:bodyPr spcFirstLastPara="1" wrap="square" lIns="0" tIns="0" rIns="0" bIns="0" anchor="b" anchorCtr="0">
            <a:noAutofit/>
          </a:bodyPr>
          <a:lstStyle>
            <a:lvl1pPr lvl="0" algn="l">
              <a:lnSpc>
                <a:spcPct val="85000"/>
              </a:lnSpc>
              <a:spcBef>
                <a:spcPts val="0"/>
              </a:spcBef>
              <a:spcAft>
                <a:spcPts val="0"/>
              </a:spcAft>
              <a:buClr>
                <a:schemeClr val="lt1"/>
              </a:buClr>
              <a:buSzPts val="6000"/>
              <a:buFont typeface="Arial"/>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3" name="Google Shape;593;p12"/>
          <p:cNvSpPr txBox="1">
            <a:spLocks noGrp="1"/>
          </p:cNvSpPr>
          <p:nvPr>
            <p:ph type="subTitle" idx="1"/>
          </p:nvPr>
        </p:nvSpPr>
        <p:spPr>
          <a:xfrm>
            <a:off x="442913" y="3749040"/>
            <a:ext cx="5473700" cy="59436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1600"/>
              <a:buNone/>
              <a:defRPr sz="1600" b="0">
                <a:solidFill>
                  <a:schemeClr val="lt1"/>
                </a:solidFill>
              </a:defRPr>
            </a:lvl1pPr>
            <a:lvl2pPr lvl="1" algn="l">
              <a:lnSpc>
                <a:spcPct val="100000"/>
              </a:lnSpc>
              <a:spcBef>
                <a:spcPts val="0"/>
              </a:spcBef>
              <a:spcAft>
                <a:spcPts val="0"/>
              </a:spcAft>
              <a:buClr>
                <a:schemeClr val="lt1"/>
              </a:buClr>
              <a:buSzPts val="1600"/>
              <a:buNone/>
              <a:defRPr sz="1600">
                <a:solidFill>
                  <a:schemeClr val="lt1"/>
                </a:solidFill>
              </a:defRPr>
            </a:lvl2pPr>
            <a:lvl3pPr lvl="2" algn="l">
              <a:lnSpc>
                <a:spcPct val="100000"/>
              </a:lnSpc>
              <a:spcBef>
                <a:spcPts val="0"/>
              </a:spcBef>
              <a:spcAft>
                <a:spcPts val="0"/>
              </a:spcAft>
              <a:buClr>
                <a:schemeClr val="lt1"/>
              </a:buClr>
              <a:buSzPts val="1600"/>
              <a:buNone/>
              <a:defRPr sz="1600">
                <a:solidFill>
                  <a:schemeClr val="lt1"/>
                </a:solidFill>
              </a:defRPr>
            </a:lvl3pPr>
            <a:lvl4pPr lvl="3" algn="l">
              <a:lnSpc>
                <a:spcPct val="100000"/>
              </a:lnSpc>
              <a:spcBef>
                <a:spcPts val="0"/>
              </a:spcBef>
              <a:spcAft>
                <a:spcPts val="0"/>
              </a:spcAft>
              <a:buClr>
                <a:schemeClr val="lt1"/>
              </a:buClr>
              <a:buSzPts val="1600"/>
              <a:buNone/>
              <a:defRPr sz="1600">
                <a:solidFill>
                  <a:schemeClr val="lt1"/>
                </a:solidFill>
              </a:defRPr>
            </a:lvl4pPr>
            <a:lvl5pPr lvl="4" algn="l">
              <a:lnSpc>
                <a:spcPct val="100000"/>
              </a:lnSpc>
              <a:spcBef>
                <a:spcPts val="0"/>
              </a:spcBef>
              <a:spcAft>
                <a:spcPts val="0"/>
              </a:spcAft>
              <a:buClr>
                <a:schemeClr val="lt1"/>
              </a:buClr>
              <a:buSzPts val="1600"/>
              <a:buNone/>
              <a:defRPr sz="1600">
                <a:solidFill>
                  <a:schemeClr val="lt1"/>
                </a:solidFill>
              </a:defRPr>
            </a:lvl5pPr>
            <a:lvl6pPr lvl="5" algn="l">
              <a:lnSpc>
                <a:spcPct val="100000"/>
              </a:lnSpc>
              <a:spcBef>
                <a:spcPts val="0"/>
              </a:spcBef>
              <a:spcAft>
                <a:spcPts val="0"/>
              </a:spcAft>
              <a:buClr>
                <a:schemeClr val="lt1"/>
              </a:buClr>
              <a:buSzPts val="1600"/>
              <a:buNone/>
              <a:defRPr sz="1600">
                <a:solidFill>
                  <a:schemeClr val="lt1"/>
                </a:solidFill>
              </a:defRPr>
            </a:lvl6pPr>
            <a:lvl7pPr lvl="6" algn="l">
              <a:lnSpc>
                <a:spcPct val="100000"/>
              </a:lnSpc>
              <a:spcBef>
                <a:spcPts val="0"/>
              </a:spcBef>
              <a:spcAft>
                <a:spcPts val="0"/>
              </a:spcAft>
              <a:buClr>
                <a:schemeClr val="lt1"/>
              </a:buClr>
              <a:buSzPts val="1600"/>
              <a:buNone/>
              <a:defRPr sz="1600">
                <a:solidFill>
                  <a:schemeClr val="lt1"/>
                </a:solidFill>
              </a:defRPr>
            </a:lvl7pPr>
            <a:lvl8pPr lvl="7" algn="l">
              <a:lnSpc>
                <a:spcPct val="100000"/>
              </a:lnSpc>
              <a:spcBef>
                <a:spcPts val="0"/>
              </a:spcBef>
              <a:spcAft>
                <a:spcPts val="0"/>
              </a:spcAft>
              <a:buClr>
                <a:schemeClr val="lt1"/>
              </a:buClr>
              <a:buSzPts val="1600"/>
              <a:buNone/>
              <a:defRPr sz="1600">
                <a:solidFill>
                  <a:schemeClr val="lt1"/>
                </a:solidFill>
              </a:defRPr>
            </a:lvl8pPr>
            <a:lvl9pPr lvl="8" algn="l">
              <a:lnSpc>
                <a:spcPct val="100000"/>
              </a:lnSpc>
              <a:spcBef>
                <a:spcPts val="0"/>
              </a:spcBef>
              <a:spcAft>
                <a:spcPts val="0"/>
              </a:spcAft>
              <a:buClr>
                <a:schemeClr val="lt1"/>
              </a:buClr>
              <a:buSzPts val="1600"/>
              <a:buNone/>
              <a:defRPr sz="1600">
                <a:solidFill>
                  <a:schemeClr val="lt1"/>
                </a:solidFill>
              </a:defRPr>
            </a:lvl9pPr>
          </a:lstStyle>
          <a:p>
            <a:endParaRPr/>
          </a:p>
        </p:txBody>
      </p:sp>
      <p:pic>
        <p:nvPicPr>
          <p:cNvPr id="594" name="Google Shape;594;p12"/>
          <p:cNvPicPr preferRelativeResize="0"/>
          <p:nvPr/>
        </p:nvPicPr>
        <p:blipFill rotWithShape="1">
          <a:blip r:embed="rId2">
            <a:alphaModFix/>
          </a:blip>
          <a:srcRect/>
          <a:stretch/>
        </p:blipFill>
        <p:spPr>
          <a:xfrm>
            <a:off x="185139" y="5330952"/>
            <a:ext cx="1636776" cy="135118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One Column Chart - Subtitle">
  <p:cSld name="One Column Chart - Subtitle">
    <p:spTree>
      <p:nvGrpSpPr>
        <p:cNvPr id="1" name="Shape 1249"/>
        <p:cNvGrpSpPr/>
        <p:nvPr/>
      </p:nvGrpSpPr>
      <p:grpSpPr>
        <a:xfrm>
          <a:off x="0" y="0"/>
          <a:ext cx="0" cy="0"/>
          <a:chOff x="0" y="0"/>
          <a:chExt cx="0" cy="0"/>
        </a:xfrm>
      </p:grpSpPr>
      <p:sp>
        <p:nvSpPr>
          <p:cNvPr id="1250" name="Google Shape;1250;p112"/>
          <p:cNvSpPr txBox="1">
            <a:spLocks noGrp="1"/>
          </p:cNvSpPr>
          <p:nvPr>
            <p:ph type="body" idx="1"/>
          </p:nvPr>
        </p:nvSpPr>
        <p:spPr>
          <a:xfrm>
            <a:off x="442914" y="2103438"/>
            <a:ext cx="3528900" cy="4068900"/>
          </a:xfrm>
          <a:prstGeom prst="rect">
            <a:avLst/>
          </a:prstGeom>
          <a:noFill/>
          <a:ln>
            <a:noFill/>
          </a:ln>
        </p:spPr>
        <p:txBody>
          <a:bodyPr spcFirstLastPara="1" wrap="square" lIns="0" tIns="0" rIns="0" bIns="0" anchor="t" anchorCtr="0">
            <a:noAutofit/>
          </a:bodyPr>
          <a:lstStyle>
            <a:lvl1pPr marL="457200" marR="0" lvl="0" indent="-330200" algn="l">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251" name="Google Shape;1251;p112"/>
          <p:cNvSpPr txBox="1">
            <a:spLocks noGrp="1"/>
          </p:cNvSpPr>
          <p:nvPr>
            <p:ph type="title"/>
          </p:nvPr>
        </p:nvSpPr>
        <p:spPr>
          <a:xfrm>
            <a:off x="442913" y="430514"/>
            <a:ext cx="11306100" cy="5028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252" name="Google Shape;1252;p112"/>
          <p:cNvSpPr txBox="1">
            <a:spLocks noGrp="1"/>
          </p:cNvSpPr>
          <p:nvPr>
            <p:ph type="sldNum" idx="12"/>
          </p:nvPr>
        </p:nvSpPr>
        <p:spPr>
          <a:xfrm>
            <a:off x="8218489" y="6492240"/>
            <a:ext cx="3530700" cy="1371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253" name="Google Shape;1253;p112"/>
          <p:cNvSpPr txBox="1">
            <a:spLocks noGrp="1"/>
          </p:cNvSpPr>
          <p:nvPr>
            <p:ph type="subTitle" idx="2"/>
          </p:nvPr>
        </p:nvSpPr>
        <p:spPr>
          <a:xfrm>
            <a:off x="442912" y="933433"/>
            <a:ext cx="11306100" cy="8859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54"/>
        <p:cNvGrpSpPr/>
        <p:nvPr/>
      </p:nvGrpSpPr>
      <p:grpSpPr>
        <a:xfrm>
          <a:off x="0" y="0"/>
          <a:ext cx="0" cy="0"/>
          <a:chOff x="0" y="0"/>
          <a:chExt cx="0" cy="0"/>
        </a:xfrm>
      </p:grpSpPr>
      <p:sp>
        <p:nvSpPr>
          <p:cNvPr id="1255" name="Google Shape;1255;p113"/>
          <p:cNvSpPr txBox="1">
            <a:spLocks noGrp="1"/>
          </p:cNvSpPr>
          <p:nvPr>
            <p:ph type="sldNum" idx="12"/>
          </p:nvPr>
        </p:nvSpPr>
        <p:spPr>
          <a:xfrm>
            <a:off x="8218489" y="6492240"/>
            <a:ext cx="3530700" cy="1371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63"/>
        <p:cNvGrpSpPr/>
        <p:nvPr/>
      </p:nvGrpSpPr>
      <p:grpSpPr>
        <a:xfrm>
          <a:off x="0" y="0"/>
          <a:ext cx="0" cy="0"/>
          <a:chOff x="0" y="0"/>
          <a:chExt cx="0" cy="0"/>
        </a:xfrm>
      </p:grpSpPr>
      <p:sp>
        <p:nvSpPr>
          <p:cNvPr id="1264" name="Google Shape;1264;p115"/>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265" name="Google Shape;1265;p115"/>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6" name="Google Shape;1266;p115"/>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67"/>
        <p:cNvGrpSpPr/>
        <p:nvPr/>
      </p:nvGrpSpPr>
      <p:grpSpPr>
        <a:xfrm>
          <a:off x="0" y="0"/>
          <a:ext cx="0" cy="0"/>
          <a:chOff x="0" y="0"/>
          <a:chExt cx="0" cy="0"/>
        </a:xfrm>
      </p:grpSpPr>
      <p:sp>
        <p:nvSpPr>
          <p:cNvPr id="1268" name="Google Shape;1268;p116"/>
          <p:cNvSpPr txBox="1">
            <a:spLocks noGrp="1"/>
          </p:cNvSpPr>
          <p:nvPr>
            <p:ph type="title"/>
          </p:nvPr>
        </p:nvSpPr>
        <p:spPr>
          <a:xfrm>
            <a:off x="442913" y="432001"/>
            <a:ext cx="11306175" cy="1387274"/>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dk1"/>
              </a:buClr>
              <a:buSzPts val="32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9" name="Google Shape;1269;p116"/>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270" name="Google Shape;1270;p116"/>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1" name="Google Shape;1271;p116"/>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Title and Chart Dark">
  <p:cSld name="Title and Chart Dark">
    <p:bg>
      <p:bgPr>
        <a:solidFill>
          <a:srgbClr val="464646"/>
        </a:solidFill>
        <a:effectLst/>
      </p:bgPr>
    </p:bg>
    <p:spTree>
      <p:nvGrpSpPr>
        <p:cNvPr id="1" name="Shape 1272"/>
        <p:cNvGrpSpPr/>
        <p:nvPr/>
      </p:nvGrpSpPr>
      <p:grpSpPr>
        <a:xfrm>
          <a:off x="0" y="0"/>
          <a:ext cx="0" cy="0"/>
          <a:chOff x="0" y="0"/>
          <a:chExt cx="0" cy="0"/>
        </a:xfrm>
      </p:grpSpPr>
      <p:sp>
        <p:nvSpPr>
          <p:cNvPr id="1273" name="Google Shape;1273;p117"/>
          <p:cNvSpPr>
            <a:spLocks noGrp="1"/>
          </p:cNvSpPr>
          <p:nvPr>
            <p:ph type="chart" idx="2"/>
          </p:nvPr>
        </p:nvSpPr>
        <p:spPr>
          <a:xfrm>
            <a:off x="442913" y="2103438"/>
            <a:ext cx="11306175" cy="4068762"/>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R="0" lvl="1" algn="l" rtl="0">
              <a:lnSpc>
                <a:spcPct val="100000"/>
              </a:lnSpc>
              <a:spcBef>
                <a:spcPts val="120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2pPr>
            <a:lvl3pPr marR="0" lvl="2" algn="l" rtl="0">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3pPr>
            <a:lvl4pPr marR="0" lvl="3" algn="l" rtl="0">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4pPr>
            <a:lvl5pPr marR="0" lvl="4" algn="l" rtl="0">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5pPr>
            <a:lvl6pPr marR="0" lvl="5" algn="l" rtl="0">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6pPr>
            <a:lvl7pPr marR="0" lvl="6" algn="l" rtl="0">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7pPr>
            <a:lvl8pPr marR="0" lvl="7" algn="l" rtl="0">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8pPr>
            <a:lvl9pPr marR="0" lvl="8" algn="l" rtl="0">
              <a:lnSpc>
                <a:spcPct val="100000"/>
              </a:lnSpc>
              <a:spcBef>
                <a:spcPts val="600"/>
              </a:spcBef>
              <a:spcAft>
                <a:spcPts val="600"/>
              </a:spcAft>
              <a:buClr>
                <a:schemeClr val="lt1"/>
              </a:buClr>
              <a:buSzPts val="1600"/>
              <a:buFont typeface="Arial"/>
              <a:buChar char="•"/>
              <a:defRPr sz="1600" b="0" i="0" u="none" strike="noStrike" cap="none">
                <a:solidFill>
                  <a:schemeClr val="lt1"/>
                </a:solidFill>
                <a:latin typeface="Arial"/>
                <a:ea typeface="Arial"/>
                <a:cs typeface="Arial"/>
                <a:sym typeface="Arial"/>
              </a:defRPr>
            </a:lvl9pPr>
          </a:lstStyle>
          <a:p>
            <a:endParaRPr/>
          </a:p>
        </p:txBody>
      </p:sp>
      <p:sp>
        <p:nvSpPr>
          <p:cNvPr id="1274" name="Google Shape;1274;p117"/>
          <p:cNvSpPr txBox="1">
            <a:spLocks noGrp="1"/>
          </p:cNvSpPr>
          <p:nvPr>
            <p:ph type="title"/>
          </p:nvPr>
        </p:nvSpPr>
        <p:spPr>
          <a:xfrm>
            <a:off x="442913" y="432001"/>
            <a:ext cx="11306175" cy="1387274"/>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lt1"/>
              </a:buClr>
              <a:buSzPts val="3200"/>
              <a:buFont typeface="Arial"/>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5" name="Google Shape;1275;p117"/>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6" name="Google Shape;1276;p117"/>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7" name="Google Shape;1277;p117"/>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matchingName="1_2020 FPE Theme">
  <p:cSld name="1_2020 FPE Theme">
    <p:bg>
      <p:bgPr>
        <a:solidFill>
          <a:srgbClr val="2D2D2D"/>
        </a:solidFill>
        <a:effectLst/>
      </p:bgPr>
    </p:bg>
    <p:spTree>
      <p:nvGrpSpPr>
        <p:cNvPr id="1" name="Shape 1278"/>
        <p:cNvGrpSpPr/>
        <p:nvPr/>
      </p:nvGrpSpPr>
      <p:grpSpPr>
        <a:xfrm>
          <a:off x="0" y="0"/>
          <a:ext cx="0" cy="0"/>
          <a:chOff x="0" y="0"/>
          <a:chExt cx="0" cy="0"/>
        </a:xfrm>
      </p:grpSpPr>
      <p:sp>
        <p:nvSpPr>
          <p:cNvPr id="1279" name="Google Shape;1279;p118"/>
          <p:cNvSpPr txBox="1">
            <a:spLocks noGrp="1"/>
          </p:cNvSpPr>
          <p:nvPr>
            <p:ph type="subTitle" idx="1"/>
          </p:nvPr>
        </p:nvSpPr>
        <p:spPr>
          <a:xfrm>
            <a:off x="442913" y="2803525"/>
            <a:ext cx="3520440" cy="121983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1600"/>
              <a:buNone/>
              <a:defRPr sz="1600" b="0">
                <a:solidFill>
                  <a:schemeClr val="lt1"/>
                </a:solidFill>
              </a:defRPr>
            </a:lvl1pPr>
            <a:lvl2pPr lvl="1" algn="l">
              <a:lnSpc>
                <a:spcPct val="100000"/>
              </a:lnSpc>
              <a:spcBef>
                <a:spcPts val="0"/>
              </a:spcBef>
              <a:spcAft>
                <a:spcPts val="0"/>
              </a:spcAft>
              <a:buClr>
                <a:schemeClr val="lt1"/>
              </a:buClr>
              <a:buSzPts val="1600"/>
              <a:buNone/>
              <a:defRPr sz="1600">
                <a:solidFill>
                  <a:schemeClr val="lt1"/>
                </a:solidFill>
              </a:defRPr>
            </a:lvl2pPr>
            <a:lvl3pPr lvl="2" algn="l">
              <a:lnSpc>
                <a:spcPct val="100000"/>
              </a:lnSpc>
              <a:spcBef>
                <a:spcPts val="0"/>
              </a:spcBef>
              <a:spcAft>
                <a:spcPts val="0"/>
              </a:spcAft>
              <a:buClr>
                <a:schemeClr val="lt1"/>
              </a:buClr>
              <a:buSzPts val="1600"/>
              <a:buNone/>
              <a:defRPr sz="1600">
                <a:solidFill>
                  <a:schemeClr val="lt1"/>
                </a:solidFill>
              </a:defRPr>
            </a:lvl3pPr>
            <a:lvl4pPr lvl="3" algn="l">
              <a:lnSpc>
                <a:spcPct val="100000"/>
              </a:lnSpc>
              <a:spcBef>
                <a:spcPts val="0"/>
              </a:spcBef>
              <a:spcAft>
                <a:spcPts val="0"/>
              </a:spcAft>
              <a:buClr>
                <a:schemeClr val="lt1"/>
              </a:buClr>
              <a:buSzPts val="1600"/>
              <a:buNone/>
              <a:defRPr sz="1600">
                <a:solidFill>
                  <a:schemeClr val="lt1"/>
                </a:solidFill>
              </a:defRPr>
            </a:lvl4pPr>
            <a:lvl5pPr lvl="4" algn="l">
              <a:lnSpc>
                <a:spcPct val="100000"/>
              </a:lnSpc>
              <a:spcBef>
                <a:spcPts val="0"/>
              </a:spcBef>
              <a:spcAft>
                <a:spcPts val="0"/>
              </a:spcAft>
              <a:buClr>
                <a:schemeClr val="lt1"/>
              </a:buClr>
              <a:buSzPts val="1600"/>
              <a:buNone/>
              <a:defRPr sz="1600">
                <a:solidFill>
                  <a:schemeClr val="lt1"/>
                </a:solidFill>
              </a:defRPr>
            </a:lvl5pPr>
            <a:lvl6pPr lvl="5" algn="l">
              <a:lnSpc>
                <a:spcPct val="100000"/>
              </a:lnSpc>
              <a:spcBef>
                <a:spcPts val="0"/>
              </a:spcBef>
              <a:spcAft>
                <a:spcPts val="0"/>
              </a:spcAft>
              <a:buClr>
                <a:schemeClr val="lt1"/>
              </a:buClr>
              <a:buSzPts val="1600"/>
              <a:buNone/>
              <a:defRPr sz="1600">
                <a:solidFill>
                  <a:schemeClr val="lt1"/>
                </a:solidFill>
              </a:defRPr>
            </a:lvl6pPr>
            <a:lvl7pPr lvl="6" algn="l">
              <a:lnSpc>
                <a:spcPct val="100000"/>
              </a:lnSpc>
              <a:spcBef>
                <a:spcPts val="0"/>
              </a:spcBef>
              <a:spcAft>
                <a:spcPts val="0"/>
              </a:spcAft>
              <a:buClr>
                <a:schemeClr val="lt1"/>
              </a:buClr>
              <a:buSzPts val="1600"/>
              <a:buNone/>
              <a:defRPr sz="1600">
                <a:solidFill>
                  <a:schemeClr val="lt1"/>
                </a:solidFill>
              </a:defRPr>
            </a:lvl7pPr>
            <a:lvl8pPr lvl="7" algn="l">
              <a:lnSpc>
                <a:spcPct val="100000"/>
              </a:lnSpc>
              <a:spcBef>
                <a:spcPts val="0"/>
              </a:spcBef>
              <a:spcAft>
                <a:spcPts val="0"/>
              </a:spcAft>
              <a:buClr>
                <a:schemeClr val="lt1"/>
              </a:buClr>
              <a:buSzPts val="1600"/>
              <a:buNone/>
              <a:defRPr sz="1600">
                <a:solidFill>
                  <a:schemeClr val="lt1"/>
                </a:solidFill>
              </a:defRPr>
            </a:lvl8pPr>
            <a:lvl9pPr lvl="8" algn="l">
              <a:lnSpc>
                <a:spcPct val="100000"/>
              </a:lnSpc>
              <a:spcBef>
                <a:spcPts val="0"/>
              </a:spcBef>
              <a:spcAft>
                <a:spcPts val="0"/>
              </a:spcAft>
              <a:buClr>
                <a:schemeClr val="lt1"/>
              </a:buClr>
              <a:buSzPts val="1600"/>
              <a:buNone/>
              <a:defRPr sz="1600">
                <a:solidFill>
                  <a:schemeClr val="lt1"/>
                </a:solidFill>
              </a:defRPr>
            </a:lvl9pPr>
          </a:lstStyle>
          <a:p>
            <a:endParaRPr/>
          </a:p>
        </p:txBody>
      </p:sp>
      <p:pic>
        <p:nvPicPr>
          <p:cNvPr id="1280" name="Google Shape;1280;p118"/>
          <p:cNvPicPr preferRelativeResize="0"/>
          <p:nvPr/>
        </p:nvPicPr>
        <p:blipFill rotWithShape="1">
          <a:blip r:embed="rId2">
            <a:alphaModFix/>
          </a:blip>
          <a:srcRect/>
          <a:stretch/>
        </p:blipFill>
        <p:spPr>
          <a:xfrm>
            <a:off x="185139" y="5330952"/>
            <a:ext cx="1636776" cy="1351184"/>
          </a:xfrm>
          <a:prstGeom prst="rect">
            <a:avLst/>
          </a:prstGeom>
          <a:noFill/>
          <a:ln>
            <a:noFill/>
          </a:ln>
        </p:spPr>
      </p:pic>
      <p:sp>
        <p:nvSpPr>
          <p:cNvPr id="1281" name="Google Shape;1281;p118"/>
          <p:cNvSpPr/>
          <p:nvPr/>
        </p:nvSpPr>
        <p:spPr>
          <a:xfrm>
            <a:off x="10965953" y="1980838"/>
            <a:ext cx="1222870" cy="1220006"/>
          </a:xfrm>
          <a:prstGeom prst="rect">
            <a:avLst/>
          </a:pr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2" name="Google Shape;1282;p118"/>
          <p:cNvSpPr/>
          <p:nvPr/>
        </p:nvSpPr>
        <p:spPr>
          <a:xfrm>
            <a:off x="10972303" y="3196482"/>
            <a:ext cx="1222870" cy="1220006"/>
          </a:xfrm>
          <a:prstGeom prst="rect">
            <a:avLst/>
          </a:prstGeom>
          <a:solidFill>
            <a:srgbClr val="EA8C2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3" name="Google Shape;1283;p118"/>
          <p:cNvSpPr/>
          <p:nvPr/>
        </p:nvSpPr>
        <p:spPr>
          <a:xfrm>
            <a:off x="8535964" y="1980838"/>
            <a:ext cx="1220006" cy="1220006"/>
          </a:xfrm>
          <a:prstGeom prst="rect">
            <a:avLst/>
          </a:prstGeom>
          <a:solidFill>
            <a:srgbClr val="DFDED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4" name="Google Shape;1284;p118"/>
          <p:cNvSpPr/>
          <p:nvPr/>
        </p:nvSpPr>
        <p:spPr>
          <a:xfrm>
            <a:off x="6100246" y="3196482"/>
            <a:ext cx="1220006" cy="1220006"/>
          </a:xfrm>
          <a:prstGeom prst="rect">
            <a:avLst/>
          </a:prstGeom>
          <a:solidFill>
            <a:srgbClr val="FDB61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5" name="Google Shape;1285;p118"/>
          <p:cNvSpPr/>
          <p:nvPr/>
        </p:nvSpPr>
        <p:spPr>
          <a:xfrm>
            <a:off x="9755970" y="3196482"/>
            <a:ext cx="1218575" cy="1220006"/>
          </a:xfrm>
          <a:prstGeom prst="rect">
            <a:avLst/>
          </a:prstGeom>
          <a:solidFill>
            <a:srgbClr val="FDB61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6" name="Google Shape;1286;p118"/>
          <p:cNvSpPr/>
          <p:nvPr/>
        </p:nvSpPr>
        <p:spPr>
          <a:xfrm>
            <a:off x="8535964" y="3196482"/>
            <a:ext cx="1220006" cy="1220006"/>
          </a:xfrm>
          <a:prstGeom prst="rect">
            <a:avLst/>
          </a:prstGeom>
          <a:solidFill>
            <a:srgbClr val="DA38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7" name="Google Shape;1287;p118"/>
          <p:cNvSpPr/>
          <p:nvPr/>
        </p:nvSpPr>
        <p:spPr>
          <a:xfrm>
            <a:off x="4884536" y="3196482"/>
            <a:ext cx="1218575" cy="1220006"/>
          </a:xfrm>
          <a:prstGeom prst="rect">
            <a:avLst/>
          </a:pr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8" name="Google Shape;1288;p118"/>
          <p:cNvSpPr/>
          <p:nvPr/>
        </p:nvSpPr>
        <p:spPr>
          <a:xfrm>
            <a:off x="4884536" y="3192253"/>
            <a:ext cx="1218575" cy="122000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9" name="Google Shape;1289;p118"/>
          <p:cNvSpPr/>
          <p:nvPr/>
        </p:nvSpPr>
        <p:spPr>
          <a:xfrm>
            <a:off x="2462685" y="5635130"/>
            <a:ext cx="1221439" cy="1222870"/>
          </a:xfrm>
          <a:prstGeom prst="rect">
            <a:avLst/>
          </a:prstGeom>
          <a:solidFill>
            <a:srgbClr val="DFDED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0" name="Google Shape;1290;p118"/>
          <p:cNvSpPr/>
          <p:nvPr/>
        </p:nvSpPr>
        <p:spPr>
          <a:xfrm>
            <a:off x="10974479" y="5637994"/>
            <a:ext cx="1220694" cy="1220006"/>
          </a:xfrm>
          <a:prstGeom prst="rect">
            <a:avLst/>
          </a:prstGeom>
          <a:solidFill>
            <a:srgbClr val="DFDED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1" name="Google Shape;1291;p118"/>
          <p:cNvSpPr/>
          <p:nvPr/>
        </p:nvSpPr>
        <p:spPr>
          <a:xfrm>
            <a:off x="10972303" y="4412259"/>
            <a:ext cx="1222870" cy="1225734"/>
          </a:xfrm>
          <a:prstGeom prst="rect">
            <a:avLst/>
          </a:pr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2" name="Google Shape;1292;p118"/>
          <p:cNvSpPr/>
          <p:nvPr/>
        </p:nvSpPr>
        <p:spPr>
          <a:xfrm>
            <a:off x="9755970" y="5637994"/>
            <a:ext cx="1218575" cy="1220006"/>
          </a:xfrm>
          <a:prstGeom prst="rect">
            <a:avLst/>
          </a:pr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3" name="Google Shape;1293;p118"/>
          <p:cNvSpPr/>
          <p:nvPr/>
        </p:nvSpPr>
        <p:spPr>
          <a:xfrm>
            <a:off x="7320253" y="5637994"/>
            <a:ext cx="1218575" cy="1220006"/>
          </a:xfrm>
          <a:prstGeom prst="rect">
            <a:avLst/>
          </a:pr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4" name="Google Shape;1294;p118"/>
          <p:cNvSpPr/>
          <p:nvPr/>
        </p:nvSpPr>
        <p:spPr>
          <a:xfrm>
            <a:off x="8533100" y="5635130"/>
            <a:ext cx="1222870" cy="1222870"/>
          </a:xfrm>
          <a:prstGeom prst="rect">
            <a:avLst/>
          </a:prstGeom>
          <a:solidFill>
            <a:srgbClr val="DA38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5" name="Google Shape;1295;p118"/>
          <p:cNvSpPr/>
          <p:nvPr/>
        </p:nvSpPr>
        <p:spPr>
          <a:xfrm>
            <a:off x="6100246" y="5637994"/>
            <a:ext cx="1220006" cy="1220006"/>
          </a:xfrm>
          <a:prstGeom prst="rect">
            <a:avLst/>
          </a:prstGeom>
          <a:solidFill>
            <a:srgbClr val="7E7E7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6" name="Google Shape;1296;p118"/>
          <p:cNvSpPr/>
          <p:nvPr/>
        </p:nvSpPr>
        <p:spPr>
          <a:xfrm>
            <a:off x="6100246" y="5635130"/>
            <a:ext cx="1220006" cy="122000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7" name="Google Shape;1297;p118"/>
          <p:cNvSpPr/>
          <p:nvPr/>
        </p:nvSpPr>
        <p:spPr>
          <a:xfrm>
            <a:off x="4884536" y="5637994"/>
            <a:ext cx="1218575" cy="1220006"/>
          </a:xfrm>
          <a:prstGeom prst="rect">
            <a:avLst/>
          </a:prstGeom>
          <a:solidFill>
            <a:srgbClr val="FDB61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8" name="Google Shape;1298;p118"/>
          <p:cNvSpPr/>
          <p:nvPr/>
        </p:nvSpPr>
        <p:spPr>
          <a:xfrm>
            <a:off x="3669805" y="5637994"/>
            <a:ext cx="1220006" cy="1220006"/>
          </a:xfrm>
          <a:prstGeom prst="rect">
            <a:avLst/>
          </a:prstGeom>
          <a:solidFill>
            <a:srgbClr val="DF332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9" name="Google Shape;1299;p118"/>
          <p:cNvSpPr/>
          <p:nvPr/>
        </p:nvSpPr>
        <p:spPr>
          <a:xfrm>
            <a:off x="9755830" y="4415123"/>
            <a:ext cx="1218575" cy="1222870"/>
          </a:xfrm>
          <a:prstGeom prst="rect">
            <a:avLst/>
          </a:prstGeom>
          <a:solidFill>
            <a:srgbClr val="7E7E7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0" name="Google Shape;1300;p118"/>
          <p:cNvSpPr/>
          <p:nvPr/>
        </p:nvSpPr>
        <p:spPr>
          <a:xfrm>
            <a:off x="6088791" y="4415123"/>
            <a:ext cx="1220006" cy="1222870"/>
          </a:xfrm>
          <a:prstGeom prst="rect">
            <a:avLst/>
          </a:prstGeom>
          <a:solidFill>
            <a:srgbClr val="DFDED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1" name="Google Shape;1301;p118"/>
          <p:cNvSpPr/>
          <p:nvPr/>
        </p:nvSpPr>
        <p:spPr>
          <a:xfrm>
            <a:off x="7320253" y="4412259"/>
            <a:ext cx="1218575" cy="1225734"/>
          </a:xfrm>
          <a:prstGeom prst="rect">
            <a:avLst/>
          </a:prstGeom>
          <a:solidFill>
            <a:srgbClr val="EA8C2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2" name="Google Shape;1302;p118"/>
          <p:cNvSpPr/>
          <p:nvPr/>
        </p:nvSpPr>
        <p:spPr>
          <a:xfrm>
            <a:off x="8535964" y="4412259"/>
            <a:ext cx="1220006" cy="1225733"/>
          </a:xfrm>
          <a:prstGeom prst="rect">
            <a:avLst/>
          </a:prstGeom>
          <a:solidFill>
            <a:srgbClr val="DFDED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3" name="Google Shape;1303;p118"/>
          <p:cNvSpPr/>
          <p:nvPr/>
        </p:nvSpPr>
        <p:spPr>
          <a:xfrm>
            <a:off x="8535964" y="4417987"/>
            <a:ext cx="1220006" cy="122000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4" name="Google Shape;1304;p118"/>
          <p:cNvSpPr/>
          <p:nvPr/>
        </p:nvSpPr>
        <p:spPr>
          <a:xfrm>
            <a:off x="6100246" y="4415123"/>
            <a:ext cx="1220006" cy="1222870"/>
          </a:xfrm>
          <a:prstGeom prst="rect">
            <a:avLst/>
          </a:prstGeom>
          <a:solidFill>
            <a:srgbClr val="DFDED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5" name="Google Shape;1305;p118"/>
          <p:cNvSpPr/>
          <p:nvPr/>
        </p:nvSpPr>
        <p:spPr>
          <a:xfrm>
            <a:off x="4884536" y="4415123"/>
            <a:ext cx="1218575" cy="1222870"/>
          </a:xfrm>
          <a:prstGeom prst="rect">
            <a:avLst/>
          </a:prstGeom>
          <a:solidFill>
            <a:srgbClr val="DA38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Five Content">
  <p:cSld name="Five Content">
    <p:spTree>
      <p:nvGrpSpPr>
        <p:cNvPr id="1" name="Shape 1306"/>
        <p:cNvGrpSpPr/>
        <p:nvPr/>
      </p:nvGrpSpPr>
      <p:grpSpPr>
        <a:xfrm>
          <a:off x="0" y="0"/>
          <a:ext cx="0" cy="0"/>
          <a:chOff x="0" y="0"/>
          <a:chExt cx="0" cy="0"/>
        </a:xfrm>
      </p:grpSpPr>
      <p:sp>
        <p:nvSpPr>
          <p:cNvPr id="1307" name="Google Shape;1307;p119"/>
          <p:cNvSpPr txBox="1">
            <a:spLocks noGrp="1"/>
          </p:cNvSpPr>
          <p:nvPr>
            <p:ph type="body" idx="1"/>
          </p:nvPr>
        </p:nvSpPr>
        <p:spPr>
          <a:xfrm>
            <a:off x="442913" y="2103438"/>
            <a:ext cx="1972800"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1308" name="Google Shape;1308;p119"/>
          <p:cNvSpPr txBox="1">
            <a:spLocks noGrp="1"/>
          </p:cNvSpPr>
          <p:nvPr>
            <p:ph type="body" idx="2"/>
          </p:nvPr>
        </p:nvSpPr>
        <p:spPr>
          <a:xfrm>
            <a:off x="2777045" y="2103438"/>
            <a:ext cx="1972800"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1309" name="Google Shape;1309;p119"/>
          <p:cNvSpPr txBox="1">
            <a:spLocks noGrp="1"/>
          </p:cNvSpPr>
          <p:nvPr>
            <p:ph type="body" idx="3"/>
          </p:nvPr>
        </p:nvSpPr>
        <p:spPr>
          <a:xfrm>
            <a:off x="5111177" y="2103438"/>
            <a:ext cx="1972800"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1310" name="Google Shape;1310;p119"/>
          <p:cNvSpPr txBox="1">
            <a:spLocks noGrp="1"/>
          </p:cNvSpPr>
          <p:nvPr>
            <p:ph type="body" idx="4"/>
          </p:nvPr>
        </p:nvSpPr>
        <p:spPr>
          <a:xfrm>
            <a:off x="7445309" y="2103438"/>
            <a:ext cx="1972800"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1311" name="Google Shape;1311;p119"/>
          <p:cNvSpPr txBox="1">
            <a:spLocks noGrp="1"/>
          </p:cNvSpPr>
          <p:nvPr>
            <p:ph type="body" idx="5"/>
          </p:nvPr>
        </p:nvSpPr>
        <p:spPr>
          <a:xfrm>
            <a:off x="9779443" y="2103438"/>
            <a:ext cx="1972800"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1312" name="Google Shape;1312;p119"/>
          <p:cNvSpPr txBox="1">
            <a:spLocks noGrp="1"/>
          </p:cNvSpPr>
          <p:nvPr>
            <p:ph type="title"/>
          </p:nvPr>
        </p:nvSpPr>
        <p:spPr>
          <a:xfrm>
            <a:off x="442913" y="432000"/>
            <a:ext cx="11306175" cy="1387275"/>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dk1"/>
              </a:buClr>
              <a:buSzPts val="32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3" name="Google Shape;1313;p119"/>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314" name="Google Shape;1314;p119"/>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5" name="Google Shape;1315;p119"/>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matchingName="2020 FPE Theme">
  <p:cSld name="2020 FPE Theme">
    <p:bg>
      <p:bgPr>
        <a:solidFill>
          <a:srgbClr val="2D2D2D"/>
        </a:solidFill>
        <a:effectLst/>
      </p:bgPr>
    </p:bg>
    <p:spTree>
      <p:nvGrpSpPr>
        <p:cNvPr id="1" name="Shape 1316"/>
        <p:cNvGrpSpPr/>
        <p:nvPr/>
      </p:nvGrpSpPr>
      <p:grpSpPr>
        <a:xfrm>
          <a:off x="0" y="0"/>
          <a:ext cx="0" cy="0"/>
          <a:chOff x="0" y="0"/>
          <a:chExt cx="0" cy="0"/>
        </a:xfrm>
      </p:grpSpPr>
      <p:grpSp>
        <p:nvGrpSpPr>
          <p:cNvPr id="1317" name="Google Shape;1317;p120"/>
          <p:cNvGrpSpPr/>
          <p:nvPr/>
        </p:nvGrpSpPr>
        <p:grpSpPr>
          <a:xfrm>
            <a:off x="460201" y="748653"/>
            <a:ext cx="4607100" cy="1193714"/>
            <a:chOff x="460200" y="1316165"/>
            <a:chExt cx="5963437" cy="1545145"/>
          </a:xfrm>
        </p:grpSpPr>
        <p:sp>
          <p:nvSpPr>
            <p:cNvPr id="1318" name="Google Shape;1318;p120"/>
            <p:cNvSpPr/>
            <p:nvPr/>
          </p:nvSpPr>
          <p:spPr>
            <a:xfrm>
              <a:off x="3227717" y="1316165"/>
              <a:ext cx="191582" cy="597478"/>
            </a:xfrm>
            <a:custGeom>
              <a:avLst/>
              <a:gdLst/>
              <a:ahLst/>
              <a:cxnLst/>
              <a:rect l="l" t="t" r="r" b="b"/>
              <a:pathLst>
                <a:path w="123634" h="385572" extrusionOk="0">
                  <a:moveTo>
                    <a:pt x="63913" y="0"/>
                  </a:moveTo>
                  <a:lnTo>
                    <a:pt x="83820" y="0"/>
                  </a:lnTo>
                  <a:lnTo>
                    <a:pt x="83820" y="355711"/>
                  </a:lnTo>
                  <a:lnTo>
                    <a:pt x="93249" y="364093"/>
                  </a:lnTo>
                  <a:lnTo>
                    <a:pt x="123634" y="366713"/>
                  </a:lnTo>
                  <a:lnTo>
                    <a:pt x="123634" y="385572"/>
                  </a:lnTo>
                  <a:lnTo>
                    <a:pt x="524" y="385572"/>
                  </a:lnTo>
                  <a:lnTo>
                    <a:pt x="524" y="366713"/>
                  </a:lnTo>
                  <a:lnTo>
                    <a:pt x="31432" y="364093"/>
                  </a:lnTo>
                  <a:lnTo>
                    <a:pt x="40338" y="355711"/>
                  </a:lnTo>
                  <a:lnTo>
                    <a:pt x="40338" y="35100"/>
                  </a:lnTo>
                  <a:lnTo>
                    <a:pt x="0" y="35100"/>
                  </a:lnTo>
                  <a:lnTo>
                    <a:pt x="0" y="18860"/>
                  </a:lnTo>
                  <a:lnTo>
                    <a:pt x="63913" y="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19" name="Google Shape;1319;p120"/>
            <p:cNvSpPr/>
            <p:nvPr/>
          </p:nvSpPr>
          <p:spPr>
            <a:xfrm>
              <a:off x="3463875" y="1316165"/>
              <a:ext cx="191582" cy="597478"/>
            </a:xfrm>
            <a:custGeom>
              <a:avLst/>
              <a:gdLst/>
              <a:ahLst/>
              <a:cxnLst/>
              <a:rect l="l" t="t" r="r" b="b"/>
              <a:pathLst>
                <a:path w="123634" h="385572" extrusionOk="0">
                  <a:moveTo>
                    <a:pt x="63913" y="0"/>
                  </a:moveTo>
                  <a:lnTo>
                    <a:pt x="83820" y="0"/>
                  </a:lnTo>
                  <a:lnTo>
                    <a:pt x="83820" y="355711"/>
                  </a:lnTo>
                  <a:lnTo>
                    <a:pt x="93250" y="364093"/>
                  </a:lnTo>
                  <a:lnTo>
                    <a:pt x="123634" y="366713"/>
                  </a:lnTo>
                  <a:lnTo>
                    <a:pt x="123634" y="385572"/>
                  </a:lnTo>
                  <a:lnTo>
                    <a:pt x="524" y="385572"/>
                  </a:lnTo>
                  <a:lnTo>
                    <a:pt x="524" y="366713"/>
                  </a:lnTo>
                  <a:lnTo>
                    <a:pt x="31432" y="364093"/>
                  </a:lnTo>
                  <a:lnTo>
                    <a:pt x="40338" y="355711"/>
                  </a:lnTo>
                  <a:lnTo>
                    <a:pt x="40338" y="35100"/>
                  </a:lnTo>
                  <a:lnTo>
                    <a:pt x="0" y="35100"/>
                  </a:lnTo>
                  <a:lnTo>
                    <a:pt x="0" y="18860"/>
                  </a:lnTo>
                  <a:lnTo>
                    <a:pt x="63913" y="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20" name="Google Shape;1320;p120"/>
            <p:cNvSpPr/>
            <p:nvPr/>
          </p:nvSpPr>
          <p:spPr>
            <a:xfrm>
              <a:off x="467506" y="1359191"/>
              <a:ext cx="375859" cy="554453"/>
            </a:xfrm>
            <a:custGeom>
              <a:avLst/>
              <a:gdLst/>
              <a:ahLst/>
              <a:cxnLst/>
              <a:rect l="l" t="t" r="r" b="b"/>
              <a:pathLst>
                <a:path w="242554" h="357807" extrusionOk="0">
                  <a:moveTo>
                    <a:pt x="122587" y="0"/>
                  </a:moveTo>
                  <a:cubicBezTo>
                    <a:pt x="138652" y="0"/>
                    <a:pt x="153408" y="2358"/>
                    <a:pt x="166854" y="7073"/>
                  </a:cubicBezTo>
                  <a:cubicBezTo>
                    <a:pt x="180300" y="11788"/>
                    <a:pt x="191738" y="18336"/>
                    <a:pt x="201168" y="26718"/>
                  </a:cubicBezTo>
                  <a:cubicBezTo>
                    <a:pt x="210598" y="35100"/>
                    <a:pt x="217932" y="45228"/>
                    <a:pt x="223171" y="57103"/>
                  </a:cubicBezTo>
                  <a:cubicBezTo>
                    <a:pt x="228409" y="68977"/>
                    <a:pt x="231029" y="82249"/>
                    <a:pt x="231029" y="96917"/>
                  </a:cubicBezTo>
                  <a:cubicBezTo>
                    <a:pt x="231029" y="117174"/>
                    <a:pt x="225528" y="137168"/>
                    <a:pt x="214527" y="156901"/>
                  </a:cubicBezTo>
                  <a:cubicBezTo>
                    <a:pt x="203525" y="176634"/>
                    <a:pt x="185626" y="198724"/>
                    <a:pt x="160829" y="223171"/>
                  </a:cubicBezTo>
                  <a:cubicBezTo>
                    <a:pt x="154892" y="229108"/>
                    <a:pt x="149217" y="234609"/>
                    <a:pt x="143803" y="239673"/>
                  </a:cubicBezTo>
                  <a:cubicBezTo>
                    <a:pt x="138390" y="244737"/>
                    <a:pt x="131929" y="250500"/>
                    <a:pt x="124420" y="256961"/>
                  </a:cubicBezTo>
                  <a:cubicBezTo>
                    <a:pt x="116911" y="263422"/>
                    <a:pt x="107394" y="271280"/>
                    <a:pt x="95869" y="280536"/>
                  </a:cubicBezTo>
                  <a:cubicBezTo>
                    <a:pt x="84344" y="289791"/>
                    <a:pt x="69675" y="301752"/>
                    <a:pt x="51863" y="316421"/>
                  </a:cubicBezTo>
                  <a:lnTo>
                    <a:pt x="209550" y="316421"/>
                  </a:lnTo>
                  <a:lnTo>
                    <a:pt x="218980" y="271892"/>
                  </a:lnTo>
                  <a:lnTo>
                    <a:pt x="242554" y="271892"/>
                  </a:lnTo>
                  <a:lnTo>
                    <a:pt x="242554" y="357807"/>
                  </a:lnTo>
                  <a:lnTo>
                    <a:pt x="0" y="357807"/>
                  </a:lnTo>
                  <a:lnTo>
                    <a:pt x="0" y="324803"/>
                  </a:lnTo>
                  <a:cubicBezTo>
                    <a:pt x="20955" y="307690"/>
                    <a:pt x="37195" y="294331"/>
                    <a:pt x="48720" y="284727"/>
                  </a:cubicBezTo>
                  <a:cubicBezTo>
                    <a:pt x="60245" y="275122"/>
                    <a:pt x="69326" y="267439"/>
                    <a:pt x="75962" y="261676"/>
                  </a:cubicBezTo>
                  <a:cubicBezTo>
                    <a:pt x="82597" y="255913"/>
                    <a:pt x="88011" y="251111"/>
                    <a:pt x="92202" y="247269"/>
                  </a:cubicBezTo>
                  <a:cubicBezTo>
                    <a:pt x="96393" y="243428"/>
                    <a:pt x="101457" y="238538"/>
                    <a:pt x="107394" y="232601"/>
                  </a:cubicBezTo>
                  <a:cubicBezTo>
                    <a:pt x="120666" y="219679"/>
                    <a:pt x="131929" y="207630"/>
                    <a:pt x="141184" y="196454"/>
                  </a:cubicBezTo>
                  <a:cubicBezTo>
                    <a:pt x="150439" y="185278"/>
                    <a:pt x="157948" y="174538"/>
                    <a:pt x="163711" y="164235"/>
                  </a:cubicBezTo>
                  <a:cubicBezTo>
                    <a:pt x="169473" y="153932"/>
                    <a:pt x="173664" y="143717"/>
                    <a:pt x="176284" y="133589"/>
                  </a:cubicBezTo>
                  <a:cubicBezTo>
                    <a:pt x="178903" y="123460"/>
                    <a:pt x="180213" y="112808"/>
                    <a:pt x="180213" y="101632"/>
                  </a:cubicBezTo>
                  <a:cubicBezTo>
                    <a:pt x="180213" y="78582"/>
                    <a:pt x="173926" y="60333"/>
                    <a:pt x="161353" y="46887"/>
                  </a:cubicBezTo>
                  <a:cubicBezTo>
                    <a:pt x="148780" y="33441"/>
                    <a:pt x="131842" y="26718"/>
                    <a:pt x="110537" y="26718"/>
                  </a:cubicBezTo>
                  <a:cubicBezTo>
                    <a:pt x="102155" y="26718"/>
                    <a:pt x="94385" y="27678"/>
                    <a:pt x="87225" y="29599"/>
                  </a:cubicBezTo>
                  <a:cubicBezTo>
                    <a:pt x="80065" y="31520"/>
                    <a:pt x="72295" y="34751"/>
                    <a:pt x="63913" y="39291"/>
                  </a:cubicBezTo>
                  <a:lnTo>
                    <a:pt x="63913" y="95346"/>
                  </a:lnTo>
                  <a:cubicBezTo>
                    <a:pt x="60071" y="98140"/>
                    <a:pt x="56229" y="100148"/>
                    <a:pt x="52387" y="101370"/>
                  </a:cubicBezTo>
                  <a:cubicBezTo>
                    <a:pt x="48546" y="102593"/>
                    <a:pt x="44355" y="103204"/>
                    <a:pt x="39814" y="103204"/>
                  </a:cubicBezTo>
                  <a:cubicBezTo>
                    <a:pt x="31083" y="103204"/>
                    <a:pt x="24098" y="100584"/>
                    <a:pt x="18859" y="95346"/>
                  </a:cubicBezTo>
                  <a:cubicBezTo>
                    <a:pt x="13621" y="90107"/>
                    <a:pt x="11001" y="83122"/>
                    <a:pt x="11001" y="74391"/>
                  </a:cubicBezTo>
                  <a:cubicBezTo>
                    <a:pt x="11001" y="64262"/>
                    <a:pt x="13970" y="54658"/>
                    <a:pt x="19907" y="45578"/>
                  </a:cubicBezTo>
                  <a:cubicBezTo>
                    <a:pt x="25844" y="36497"/>
                    <a:pt x="33877" y="28552"/>
                    <a:pt x="44005" y="21741"/>
                  </a:cubicBezTo>
                  <a:cubicBezTo>
                    <a:pt x="54134" y="14931"/>
                    <a:pt x="65921" y="9605"/>
                    <a:pt x="79367" y="5763"/>
                  </a:cubicBezTo>
                  <a:cubicBezTo>
                    <a:pt x="92813" y="1921"/>
                    <a:pt x="107220" y="0"/>
                    <a:pt x="122587"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21" name="Google Shape;1321;p120"/>
            <p:cNvSpPr/>
            <p:nvPr/>
          </p:nvSpPr>
          <p:spPr>
            <a:xfrm>
              <a:off x="924249" y="1359189"/>
              <a:ext cx="384789" cy="564196"/>
            </a:xfrm>
            <a:custGeom>
              <a:avLst/>
              <a:gdLst/>
              <a:ahLst/>
              <a:cxnLst/>
              <a:rect l="l" t="t" r="r" b="b"/>
              <a:pathLst>
                <a:path w="248317" h="364094" extrusionOk="0">
                  <a:moveTo>
                    <a:pt x="125730" y="0"/>
                  </a:moveTo>
                  <a:cubicBezTo>
                    <a:pt x="144589" y="0"/>
                    <a:pt x="161615" y="4279"/>
                    <a:pt x="176808" y="12835"/>
                  </a:cubicBezTo>
                  <a:cubicBezTo>
                    <a:pt x="192000" y="21392"/>
                    <a:pt x="204835" y="33528"/>
                    <a:pt x="215313" y="49245"/>
                  </a:cubicBezTo>
                  <a:cubicBezTo>
                    <a:pt x="225790" y="64961"/>
                    <a:pt x="233910" y="83995"/>
                    <a:pt x="239673" y="106347"/>
                  </a:cubicBezTo>
                  <a:cubicBezTo>
                    <a:pt x="245435" y="128699"/>
                    <a:pt x="248317" y="153845"/>
                    <a:pt x="248317" y="181785"/>
                  </a:cubicBezTo>
                  <a:cubicBezTo>
                    <a:pt x="248317" y="210074"/>
                    <a:pt x="245435" y="235482"/>
                    <a:pt x="239673" y="258009"/>
                  </a:cubicBezTo>
                  <a:cubicBezTo>
                    <a:pt x="233910" y="280536"/>
                    <a:pt x="225703" y="299657"/>
                    <a:pt x="215051" y="315373"/>
                  </a:cubicBezTo>
                  <a:cubicBezTo>
                    <a:pt x="204399" y="331089"/>
                    <a:pt x="191389" y="343139"/>
                    <a:pt x="176022" y="351521"/>
                  </a:cubicBezTo>
                  <a:cubicBezTo>
                    <a:pt x="160655" y="359903"/>
                    <a:pt x="143367" y="364094"/>
                    <a:pt x="124158" y="364094"/>
                  </a:cubicBezTo>
                  <a:cubicBezTo>
                    <a:pt x="104950" y="364094"/>
                    <a:pt x="87662" y="359903"/>
                    <a:pt x="72295" y="351521"/>
                  </a:cubicBezTo>
                  <a:cubicBezTo>
                    <a:pt x="56928" y="343139"/>
                    <a:pt x="43918" y="331089"/>
                    <a:pt x="33266" y="315373"/>
                  </a:cubicBezTo>
                  <a:cubicBezTo>
                    <a:pt x="22614" y="299657"/>
                    <a:pt x="14406" y="280623"/>
                    <a:pt x="8644" y="258271"/>
                  </a:cubicBezTo>
                  <a:cubicBezTo>
                    <a:pt x="2881" y="235919"/>
                    <a:pt x="0" y="210773"/>
                    <a:pt x="0" y="182833"/>
                  </a:cubicBezTo>
                  <a:cubicBezTo>
                    <a:pt x="0" y="154194"/>
                    <a:pt x="2881" y="128524"/>
                    <a:pt x="8644" y="105823"/>
                  </a:cubicBezTo>
                  <a:cubicBezTo>
                    <a:pt x="14406" y="83122"/>
                    <a:pt x="22614" y="63913"/>
                    <a:pt x="33266" y="48197"/>
                  </a:cubicBezTo>
                  <a:cubicBezTo>
                    <a:pt x="43918" y="32481"/>
                    <a:pt x="57015" y="20519"/>
                    <a:pt x="72557" y="12312"/>
                  </a:cubicBezTo>
                  <a:cubicBezTo>
                    <a:pt x="88098" y="4104"/>
                    <a:pt x="105823" y="0"/>
                    <a:pt x="125730" y="0"/>
                  </a:cubicBezTo>
                  <a:close/>
                  <a:moveTo>
                    <a:pt x="123111" y="25670"/>
                  </a:moveTo>
                  <a:cubicBezTo>
                    <a:pt x="99012" y="25670"/>
                    <a:pt x="80764" y="38984"/>
                    <a:pt x="68366" y="65612"/>
                  </a:cubicBezTo>
                  <a:cubicBezTo>
                    <a:pt x="55967" y="92239"/>
                    <a:pt x="49768" y="131138"/>
                    <a:pt x="49768" y="182309"/>
                  </a:cubicBezTo>
                  <a:cubicBezTo>
                    <a:pt x="49768" y="233474"/>
                    <a:pt x="56055" y="272284"/>
                    <a:pt x="68628" y="298740"/>
                  </a:cubicBezTo>
                  <a:cubicBezTo>
                    <a:pt x="81201" y="325196"/>
                    <a:pt x="99711" y="338424"/>
                    <a:pt x="124158" y="338424"/>
                  </a:cubicBezTo>
                  <a:cubicBezTo>
                    <a:pt x="148606" y="338424"/>
                    <a:pt x="167116" y="325196"/>
                    <a:pt x="179689" y="298740"/>
                  </a:cubicBezTo>
                  <a:cubicBezTo>
                    <a:pt x="192262" y="272284"/>
                    <a:pt x="198549" y="233125"/>
                    <a:pt x="198549" y="181261"/>
                  </a:cubicBezTo>
                  <a:cubicBezTo>
                    <a:pt x="198549" y="129747"/>
                    <a:pt x="192262" y="90936"/>
                    <a:pt x="179689" y="64830"/>
                  </a:cubicBezTo>
                  <a:cubicBezTo>
                    <a:pt x="167116" y="38724"/>
                    <a:pt x="148257" y="25670"/>
                    <a:pt x="123111" y="2567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22" name="Google Shape;1322;p120"/>
            <p:cNvSpPr/>
            <p:nvPr/>
          </p:nvSpPr>
          <p:spPr>
            <a:xfrm>
              <a:off x="1382615" y="1359191"/>
              <a:ext cx="375859" cy="554453"/>
            </a:xfrm>
            <a:custGeom>
              <a:avLst/>
              <a:gdLst/>
              <a:ahLst/>
              <a:cxnLst/>
              <a:rect l="l" t="t" r="r" b="b"/>
              <a:pathLst>
                <a:path w="242554" h="357807" extrusionOk="0">
                  <a:moveTo>
                    <a:pt x="122587" y="0"/>
                  </a:moveTo>
                  <a:cubicBezTo>
                    <a:pt x="138652" y="0"/>
                    <a:pt x="153408" y="2358"/>
                    <a:pt x="166854" y="7073"/>
                  </a:cubicBezTo>
                  <a:cubicBezTo>
                    <a:pt x="180300" y="11788"/>
                    <a:pt x="191738" y="18336"/>
                    <a:pt x="201168" y="26718"/>
                  </a:cubicBezTo>
                  <a:cubicBezTo>
                    <a:pt x="210598" y="35100"/>
                    <a:pt x="217932" y="45228"/>
                    <a:pt x="223171" y="57103"/>
                  </a:cubicBezTo>
                  <a:cubicBezTo>
                    <a:pt x="228409" y="68977"/>
                    <a:pt x="231029" y="82249"/>
                    <a:pt x="231029" y="96917"/>
                  </a:cubicBezTo>
                  <a:cubicBezTo>
                    <a:pt x="231029" y="117174"/>
                    <a:pt x="225528" y="137168"/>
                    <a:pt x="214527" y="156901"/>
                  </a:cubicBezTo>
                  <a:cubicBezTo>
                    <a:pt x="203525" y="176634"/>
                    <a:pt x="185626" y="198724"/>
                    <a:pt x="160829" y="223171"/>
                  </a:cubicBezTo>
                  <a:cubicBezTo>
                    <a:pt x="154892" y="229108"/>
                    <a:pt x="149217" y="234609"/>
                    <a:pt x="143804" y="239673"/>
                  </a:cubicBezTo>
                  <a:cubicBezTo>
                    <a:pt x="138390" y="244737"/>
                    <a:pt x="131929" y="250500"/>
                    <a:pt x="124420" y="256961"/>
                  </a:cubicBezTo>
                  <a:cubicBezTo>
                    <a:pt x="116911" y="263422"/>
                    <a:pt x="107394" y="271280"/>
                    <a:pt x="95869" y="280536"/>
                  </a:cubicBezTo>
                  <a:cubicBezTo>
                    <a:pt x="84344" y="289791"/>
                    <a:pt x="69675" y="301752"/>
                    <a:pt x="51863" y="316421"/>
                  </a:cubicBezTo>
                  <a:lnTo>
                    <a:pt x="209550" y="316421"/>
                  </a:lnTo>
                  <a:lnTo>
                    <a:pt x="218980" y="271892"/>
                  </a:lnTo>
                  <a:lnTo>
                    <a:pt x="242554" y="271892"/>
                  </a:lnTo>
                  <a:lnTo>
                    <a:pt x="242554" y="357807"/>
                  </a:lnTo>
                  <a:lnTo>
                    <a:pt x="0" y="357807"/>
                  </a:lnTo>
                  <a:lnTo>
                    <a:pt x="0" y="324803"/>
                  </a:lnTo>
                  <a:cubicBezTo>
                    <a:pt x="20955" y="307690"/>
                    <a:pt x="37195" y="294331"/>
                    <a:pt x="48720" y="284727"/>
                  </a:cubicBezTo>
                  <a:cubicBezTo>
                    <a:pt x="60245" y="275122"/>
                    <a:pt x="69326" y="267439"/>
                    <a:pt x="75962" y="261676"/>
                  </a:cubicBezTo>
                  <a:cubicBezTo>
                    <a:pt x="82597" y="255913"/>
                    <a:pt x="88011" y="251111"/>
                    <a:pt x="92202" y="247269"/>
                  </a:cubicBezTo>
                  <a:cubicBezTo>
                    <a:pt x="96393" y="243428"/>
                    <a:pt x="101457" y="238538"/>
                    <a:pt x="107394" y="232601"/>
                  </a:cubicBezTo>
                  <a:cubicBezTo>
                    <a:pt x="120666" y="219679"/>
                    <a:pt x="131929" y="207630"/>
                    <a:pt x="141184" y="196454"/>
                  </a:cubicBezTo>
                  <a:cubicBezTo>
                    <a:pt x="150439" y="185278"/>
                    <a:pt x="157948" y="174538"/>
                    <a:pt x="163711" y="164235"/>
                  </a:cubicBezTo>
                  <a:cubicBezTo>
                    <a:pt x="169473" y="153932"/>
                    <a:pt x="173664" y="143717"/>
                    <a:pt x="176284" y="133589"/>
                  </a:cubicBezTo>
                  <a:cubicBezTo>
                    <a:pt x="178903" y="123460"/>
                    <a:pt x="180213" y="112808"/>
                    <a:pt x="180213" y="101632"/>
                  </a:cubicBezTo>
                  <a:cubicBezTo>
                    <a:pt x="180213" y="78582"/>
                    <a:pt x="173926" y="60333"/>
                    <a:pt x="161353" y="46887"/>
                  </a:cubicBezTo>
                  <a:cubicBezTo>
                    <a:pt x="148780" y="33441"/>
                    <a:pt x="131842" y="26718"/>
                    <a:pt x="110537" y="26718"/>
                  </a:cubicBezTo>
                  <a:cubicBezTo>
                    <a:pt x="102155" y="26718"/>
                    <a:pt x="94385" y="27678"/>
                    <a:pt x="87225" y="29599"/>
                  </a:cubicBezTo>
                  <a:cubicBezTo>
                    <a:pt x="80065" y="31520"/>
                    <a:pt x="72295" y="34751"/>
                    <a:pt x="63913" y="39291"/>
                  </a:cubicBezTo>
                  <a:lnTo>
                    <a:pt x="63913" y="95346"/>
                  </a:lnTo>
                  <a:cubicBezTo>
                    <a:pt x="60071" y="98140"/>
                    <a:pt x="56229" y="100148"/>
                    <a:pt x="52387" y="101370"/>
                  </a:cubicBezTo>
                  <a:cubicBezTo>
                    <a:pt x="48546" y="102593"/>
                    <a:pt x="44355" y="103204"/>
                    <a:pt x="39814" y="103204"/>
                  </a:cubicBezTo>
                  <a:cubicBezTo>
                    <a:pt x="31083" y="103204"/>
                    <a:pt x="24098" y="100584"/>
                    <a:pt x="18859" y="95346"/>
                  </a:cubicBezTo>
                  <a:cubicBezTo>
                    <a:pt x="13621" y="90107"/>
                    <a:pt x="11001" y="83122"/>
                    <a:pt x="11001" y="74391"/>
                  </a:cubicBezTo>
                  <a:cubicBezTo>
                    <a:pt x="11001" y="64262"/>
                    <a:pt x="13970" y="54658"/>
                    <a:pt x="19907" y="45578"/>
                  </a:cubicBezTo>
                  <a:cubicBezTo>
                    <a:pt x="25844" y="36497"/>
                    <a:pt x="33877" y="28552"/>
                    <a:pt x="44005" y="21741"/>
                  </a:cubicBezTo>
                  <a:cubicBezTo>
                    <a:pt x="54134" y="14931"/>
                    <a:pt x="65921" y="9605"/>
                    <a:pt x="79367" y="5763"/>
                  </a:cubicBezTo>
                  <a:cubicBezTo>
                    <a:pt x="92813" y="1921"/>
                    <a:pt x="107220" y="0"/>
                    <a:pt x="122587"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23" name="Google Shape;1323;p120"/>
            <p:cNvSpPr/>
            <p:nvPr/>
          </p:nvSpPr>
          <p:spPr>
            <a:xfrm>
              <a:off x="1839358" y="1359189"/>
              <a:ext cx="384789" cy="564196"/>
            </a:xfrm>
            <a:custGeom>
              <a:avLst/>
              <a:gdLst/>
              <a:ahLst/>
              <a:cxnLst/>
              <a:rect l="l" t="t" r="r" b="b"/>
              <a:pathLst>
                <a:path w="248317" h="364094" extrusionOk="0">
                  <a:moveTo>
                    <a:pt x="125730" y="0"/>
                  </a:moveTo>
                  <a:cubicBezTo>
                    <a:pt x="144589" y="0"/>
                    <a:pt x="161615" y="4279"/>
                    <a:pt x="176808" y="12835"/>
                  </a:cubicBezTo>
                  <a:cubicBezTo>
                    <a:pt x="192000" y="21392"/>
                    <a:pt x="204835" y="33528"/>
                    <a:pt x="215313" y="49245"/>
                  </a:cubicBezTo>
                  <a:cubicBezTo>
                    <a:pt x="225790" y="64961"/>
                    <a:pt x="233910" y="83995"/>
                    <a:pt x="239673" y="106347"/>
                  </a:cubicBezTo>
                  <a:cubicBezTo>
                    <a:pt x="245435" y="128699"/>
                    <a:pt x="248317" y="153845"/>
                    <a:pt x="248317" y="181785"/>
                  </a:cubicBezTo>
                  <a:cubicBezTo>
                    <a:pt x="248317" y="210074"/>
                    <a:pt x="245435" y="235482"/>
                    <a:pt x="239673" y="258009"/>
                  </a:cubicBezTo>
                  <a:cubicBezTo>
                    <a:pt x="233910" y="280536"/>
                    <a:pt x="225703" y="299657"/>
                    <a:pt x="215051" y="315373"/>
                  </a:cubicBezTo>
                  <a:cubicBezTo>
                    <a:pt x="204398" y="331089"/>
                    <a:pt x="191389" y="343139"/>
                    <a:pt x="176022" y="351521"/>
                  </a:cubicBezTo>
                  <a:cubicBezTo>
                    <a:pt x="160655" y="359903"/>
                    <a:pt x="143367" y="364094"/>
                    <a:pt x="124158" y="364094"/>
                  </a:cubicBezTo>
                  <a:cubicBezTo>
                    <a:pt x="104950" y="364094"/>
                    <a:pt x="87662" y="359903"/>
                    <a:pt x="72295" y="351521"/>
                  </a:cubicBezTo>
                  <a:cubicBezTo>
                    <a:pt x="56928" y="343139"/>
                    <a:pt x="43918" y="331089"/>
                    <a:pt x="33266" y="315373"/>
                  </a:cubicBezTo>
                  <a:cubicBezTo>
                    <a:pt x="22614" y="299657"/>
                    <a:pt x="14407" y="280623"/>
                    <a:pt x="8644" y="258271"/>
                  </a:cubicBezTo>
                  <a:cubicBezTo>
                    <a:pt x="2881" y="235919"/>
                    <a:pt x="0" y="210773"/>
                    <a:pt x="0" y="182833"/>
                  </a:cubicBezTo>
                  <a:cubicBezTo>
                    <a:pt x="0" y="154194"/>
                    <a:pt x="2881" y="128524"/>
                    <a:pt x="8644" y="105823"/>
                  </a:cubicBezTo>
                  <a:cubicBezTo>
                    <a:pt x="14407" y="83122"/>
                    <a:pt x="22614" y="63913"/>
                    <a:pt x="33266" y="48197"/>
                  </a:cubicBezTo>
                  <a:cubicBezTo>
                    <a:pt x="43918" y="32481"/>
                    <a:pt x="57015" y="20519"/>
                    <a:pt x="72557" y="12312"/>
                  </a:cubicBezTo>
                  <a:cubicBezTo>
                    <a:pt x="88098" y="4104"/>
                    <a:pt x="105823" y="0"/>
                    <a:pt x="125730" y="0"/>
                  </a:cubicBezTo>
                  <a:close/>
                  <a:moveTo>
                    <a:pt x="123111" y="25670"/>
                  </a:moveTo>
                  <a:cubicBezTo>
                    <a:pt x="99012" y="25670"/>
                    <a:pt x="80764" y="38984"/>
                    <a:pt x="68366" y="65612"/>
                  </a:cubicBezTo>
                  <a:cubicBezTo>
                    <a:pt x="55967" y="92239"/>
                    <a:pt x="49768" y="131138"/>
                    <a:pt x="49768" y="182309"/>
                  </a:cubicBezTo>
                  <a:cubicBezTo>
                    <a:pt x="49768" y="233474"/>
                    <a:pt x="56055" y="272284"/>
                    <a:pt x="68628" y="298740"/>
                  </a:cubicBezTo>
                  <a:cubicBezTo>
                    <a:pt x="81201" y="325196"/>
                    <a:pt x="99711" y="338424"/>
                    <a:pt x="124158" y="338424"/>
                  </a:cubicBezTo>
                  <a:cubicBezTo>
                    <a:pt x="148606" y="338424"/>
                    <a:pt x="167116" y="325196"/>
                    <a:pt x="179689" y="298740"/>
                  </a:cubicBezTo>
                  <a:cubicBezTo>
                    <a:pt x="192262" y="272284"/>
                    <a:pt x="198549" y="233125"/>
                    <a:pt x="198549" y="181261"/>
                  </a:cubicBezTo>
                  <a:cubicBezTo>
                    <a:pt x="198549" y="129747"/>
                    <a:pt x="192262" y="90936"/>
                    <a:pt x="179689" y="64830"/>
                  </a:cubicBezTo>
                  <a:cubicBezTo>
                    <a:pt x="167116" y="38724"/>
                    <a:pt x="148257" y="25670"/>
                    <a:pt x="123111" y="2567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24" name="Google Shape;1324;p120"/>
            <p:cNvSpPr/>
            <p:nvPr/>
          </p:nvSpPr>
          <p:spPr>
            <a:xfrm>
              <a:off x="2414303" y="1368932"/>
              <a:ext cx="389659" cy="544711"/>
            </a:xfrm>
            <a:custGeom>
              <a:avLst/>
              <a:gdLst/>
              <a:ahLst/>
              <a:cxnLst/>
              <a:rect l="l" t="t" r="r" b="b"/>
              <a:pathLst>
                <a:path w="251460" h="351520" extrusionOk="0">
                  <a:moveTo>
                    <a:pt x="0" y="0"/>
                  </a:moveTo>
                  <a:lnTo>
                    <a:pt x="251460" y="0"/>
                  </a:lnTo>
                  <a:lnTo>
                    <a:pt x="251460" y="81724"/>
                  </a:lnTo>
                  <a:lnTo>
                    <a:pt x="222647" y="81724"/>
                  </a:lnTo>
                  <a:lnTo>
                    <a:pt x="214789" y="31956"/>
                  </a:lnTo>
                  <a:lnTo>
                    <a:pt x="207978" y="24098"/>
                  </a:lnTo>
                  <a:lnTo>
                    <a:pt x="90106" y="24098"/>
                  </a:lnTo>
                  <a:lnTo>
                    <a:pt x="90106" y="161877"/>
                  </a:lnTo>
                  <a:lnTo>
                    <a:pt x="176022" y="161877"/>
                  </a:lnTo>
                  <a:lnTo>
                    <a:pt x="183356" y="154543"/>
                  </a:lnTo>
                  <a:lnTo>
                    <a:pt x="188595" y="116300"/>
                  </a:lnTo>
                  <a:lnTo>
                    <a:pt x="213217" y="116300"/>
                  </a:lnTo>
                  <a:lnTo>
                    <a:pt x="213217" y="232077"/>
                  </a:lnTo>
                  <a:lnTo>
                    <a:pt x="188595" y="232077"/>
                  </a:lnTo>
                  <a:lnTo>
                    <a:pt x="183356" y="193834"/>
                  </a:lnTo>
                  <a:lnTo>
                    <a:pt x="176022" y="185976"/>
                  </a:lnTo>
                  <a:lnTo>
                    <a:pt x="90106" y="185976"/>
                  </a:lnTo>
                  <a:lnTo>
                    <a:pt x="90106" y="320088"/>
                  </a:lnTo>
                  <a:lnTo>
                    <a:pt x="99012" y="327422"/>
                  </a:lnTo>
                  <a:lnTo>
                    <a:pt x="136207" y="330041"/>
                  </a:lnTo>
                  <a:lnTo>
                    <a:pt x="136207" y="351520"/>
                  </a:lnTo>
                  <a:lnTo>
                    <a:pt x="4191" y="351520"/>
                  </a:lnTo>
                  <a:lnTo>
                    <a:pt x="4191" y="330041"/>
                  </a:lnTo>
                  <a:lnTo>
                    <a:pt x="34052" y="327422"/>
                  </a:lnTo>
                  <a:lnTo>
                    <a:pt x="42958" y="320088"/>
                  </a:lnTo>
                  <a:lnTo>
                    <a:pt x="42958" y="31432"/>
                  </a:lnTo>
                  <a:lnTo>
                    <a:pt x="34052" y="24098"/>
                  </a:lnTo>
                  <a:lnTo>
                    <a:pt x="0" y="21479"/>
                  </a:lnTo>
                  <a:lnTo>
                    <a:pt x="0" y="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25" name="Google Shape;1325;p120"/>
            <p:cNvSpPr/>
            <p:nvPr/>
          </p:nvSpPr>
          <p:spPr>
            <a:xfrm>
              <a:off x="3846006" y="1368932"/>
              <a:ext cx="409954" cy="544711"/>
            </a:xfrm>
            <a:custGeom>
              <a:avLst/>
              <a:gdLst/>
              <a:ahLst/>
              <a:cxnLst/>
              <a:rect l="l" t="t" r="r" b="b"/>
              <a:pathLst>
                <a:path w="264557" h="351520" extrusionOk="0">
                  <a:moveTo>
                    <a:pt x="0" y="0"/>
                  </a:moveTo>
                  <a:lnTo>
                    <a:pt x="119263" y="0"/>
                  </a:lnTo>
                  <a:cubicBezTo>
                    <a:pt x="170134" y="0"/>
                    <a:pt x="207067" y="8033"/>
                    <a:pt x="230063" y="24098"/>
                  </a:cubicBezTo>
                  <a:cubicBezTo>
                    <a:pt x="253059" y="40164"/>
                    <a:pt x="264557" y="65834"/>
                    <a:pt x="264557" y="101108"/>
                  </a:cubicBezTo>
                  <a:cubicBezTo>
                    <a:pt x="264557" y="138827"/>
                    <a:pt x="252805" y="167989"/>
                    <a:pt x="229302" y="188595"/>
                  </a:cubicBezTo>
                  <a:cubicBezTo>
                    <a:pt x="205798" y="209201"/>
                    <a:pt x="172630" y="219504"/>
                    <a:pt x="129798" y="219504"/>
                  </a:cubicBezTo>
                  <a:cubicBezTo>
                    <a:pt x="123883" y="219504"/>
                    <a:pt x="118052" y="219329"/>
                    <a:pt x="112306" y="218980"/>
                  </a:cubicBezTo>
                  <a:cubicBezTo>
                    <a:pt x="106559" y="218630"/>
                    <a:pt x="99160" y="217932"/>
                    <a:pt x="90107" y="216884"/>
                  </a:cubicBezTo>
                  <a:lnTo>
                    <a:pt x="90107" y="320088"/>
                  </a:lnTo>
                  <a:lnTo>
                    <a:pt x="99012" y="327422"/>
                  </a:lnTo>
                  <a:lnTo>
                    <a:pt x="136208" y="330041"/>
                  </a:lnTo>
                  <a:lnTo>
                    <a:pt x="136208" y="351520"/>
                  </a:lnTo>
                  <a:lnTo>
                    <a:pt x="4191" y="351520"/>
                  </a:lnTo>
                  <a:lnTo>
                    <a:pt x="4191" y="330041"/>
                  </a:lnTo>
                  <a:lnTo>
                    <a:pt x="34052" y="327422"/>
                  </a:lnTo>
                  <a:lnTo>
                    <a:pt x="42958" y="320088"/>
                  </a:lnTo>
                  <a:lnTo>
                    <a:pt x="42958" y="31432"/>
                  </a:lnTo>
                  <a:lnTo>
                    <a:pt x="34052" y="24098"/>
                  </a:lnTo>
                  <a:lnTo>
                    <a:pt x="0" y="21479"/>
                  </a:lnTo>
                  <a:lnTo>
                    <a:pt x="0" y="0"/>
                  </a:lnTo>
                  <a:close/>
                  <a:moveTo>
                    <a:pt x="110014" y="24098"/>
                  </a:moveTo>
                  <a:cubicBezTo>
                    <a:pt x="107918" y="24098"/>
                    <a:pt x="105299" y="24186"/>
                    <a:pt x="102156" y="24360"/>
                  </a:cubicBezTo>
                  <a:cubicBezTo>
                    <a:pt x="99012" y="24535"/>
                    <a:pt x="94996" y="24797"/>
                    <a:pt x="90107" y="25146"/>
                  </a:cubicBezTo>
                  <a:lnTo>
                    <a:pt x="90107" y="191214"/>
                  </a:lnTo>
                  <a:cubicBezTo>
                    <a:pt x="100235" y="192262"/>
                    <a:pt x="107744" y="192961"/>
                    <a:pt x="112633" y="193310"/>
                  </a:cubicBezTo>
                  <a:cubicBezTo>
                    <a:pt x="117523" y="193659"/>
                    <a:pt x="122412" y="193834"/>
                    <a:pt x="127302" y="193834"/>
                  </a:cubicBezTo>
                  <a:cubicBezTo>
                    <a:pt x="155591" y="193834"/>
                    <a:pt x="177506" y="186173"/>
                    <a:pt x="193048" y="170853"/>
                  </a:cubicBezTo>
                  <a:cubicBezTo>
                    <a:pt x="208590" y="155532"/>
                    <a:pt x="216360" y="133771"/>
                    <a:pt x="216360" y="105569"/>
                  </a:cubicBezTo>
                  <a:cubicBezTo>
                    <a:pt x="216360" y="51255"/>
                    <a:pt x="184404" y="24098"/>
                    <a:pt x="120491" y="24098"/>
                  </a:cubicBezTo>
                  <a:cubicBezTo>
                    <a:pt x="118745" y="24098"/>
                    <a:pt x="117086" y="24098"/>
                    <a:pt x="115514" y="24098"/>
                  </a:cubicBezTo>
                  <a:cubicBezTo>
                    <a:pt x="113943" y="24098"/>
                    <a:pt x="112109" y="24098"/>
                    <a:pt x="110014" y="240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26" name="Google Shape;1326;p120"/>
            <p:cNvSpPr/>
            <p:nvPr/>
          </p:nvSpPr>
          <p:spPr>
            <a:xfrm>
              <a:off x="5016952" y="1447675"/>
              <a:ext cx="241914" cy="468403"/>
            </a:xfrm>
            <a:custGeom>
              <a:avLst/>
              <a:gdLst/>
              <a:ahLst/>
              <a:cxnLst/>
              <a:rect l="l" t="t" r="r" b="b"/>
              <a:pathLst>
                <a:path w="156115" h="302276" extrusionOk="0">
                  <a:moveTo>
                    <a:pt x="57102" y="0"/>
                  </a:moveTo>
                  <a:lnTo>
                    <a:pt x="76486" y="0"/>
                  </a:lnTo>
                  <a:lnTo>
                    <a:pt x="76486" y="56054"/>
                  </a:lnTo>
                  <a:lnTo>
                    <a:pt x="156115" y="56054"/>
                  </a:lnTo>
                  <a:lnTo>
                    <a:pt x="156115" y="80153"/>
                  </a:lnTo>
                  <a:lnTo>
                    <a:pt x="76486" y="80153"/>
                  </a:lnTo>
                  <a:lnTo>
                    <a:pt x="76486" y="218456"/>
                  </a:lnTo>
                  <a:cubicBezTo>
                    <a:pt x="76486" y="229632"/>
                    <a:pt x="77184" y="238799"/>
                    <a:pt x="78581" y="245959"/>
                  </a:cubicBezTo>
                  <a:cubicBezTo>
                    <a:pt x="79978" y="253119"/>
                    <a:pt x="82336" y="258969"/>
                    <a:pt x="85654" y="263509"/>
                  </a:cubicBezTo>
                  <a:cubicBezTo>
                    <a:pt x="88971" y="268049"/>
                    <a:pt x="93337" y="271192"/>
                    <a:pt x="98750" y="272939"/>
                  </a:cubicBezTo>
                  <a:cubicBezTo>
                    <a:pt x="104164" y="274685"/>
                    <a:pt x="110887" y="275558"/>
                    <a:pt x="118920" y="275558"/>
                  </a:cubicBezTo>
                  <a:cubicBezTo>
                    <a:pt x="124857" y="275558"/>
                    <a:pt x="130881" y="275296"/>
                    <a:pt x="136993" y="274772"/>
                  </a:cubicBezTo>
                  <a:cubicBezTo>
                    <a:pt x="143105" y="274248"/>
                    <a:pt x="149479" y="273113"/>
                    <a:pt x="156115" y="271367"/>
                  </a:cubicBezTo>
                  <a:lnTo>
                    <a:pt x="156115" y="290750"/>
                  </a:lnTo>
                  <a:cubicBezTo>
                    <a:pt x="142145" y="294941"/>
                    <a:pt x="129834" y="297910"/>
                    <a:pt x="119182" y="299656"/>
                  </a:cubicBezTo>
                  <a:cubicBezTo>
                    <a:pt x="108529" y="301403"/>
                    <a:pt x="97615" y="302276"/>
                    <a:pt x="86439" y="302276"/>
                  </a:cubicBezTo>
                  <a:cubicBezTo>
                    <a:pt x="66532" y="302276"/>
                    <a:pt x="52649" y="298434"/>
                    <a:pt x="44791" y="290750"/>
                  </a:cubicBezTo>
                  <a:cubicBezTo>
                    <a:pt x="36933" y="283067"/>
                    <a:pt x="33004" y="269272"/>
                    <a:pt x="33004" y="249364"/>
                  </a:cubicBezTo>
                  <a:lnTo>
                    <a:pt x="33004" y="80153"/>
                  </a:lnTo>
                  <a:lnTo>
                    <a:pt x="0" y="80153"/>
                  </a:lnTo>
                  <a:lnTo>
                    <a:pt x="0" y="63913"/>
                  </a:lnTo>
                  <a:lnTo>
                    <a:pt x="34576" y="48720"/>
                  </a:lnTo>
                  <a:lnTo>
                    <a:pt x="57102" y="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27" name="Google Shape;1327;p120"/>
            <p:cNvSpPr/>
            <p:nvPr/>
          </p:nvSpPr>
          <p:spPr>
            <a:xfrm>
              <a:off x="4696294" y="1515055"/>
              <a:ext cx="280880" cy="398590"/>
            </a:xfrm>
            <a:custGeom>
              <a:avLst/>
              <a:gdLst/>
              <a:ahLst/>
              <a:cxnLst/>
              <a:rect l="l" t="t" r="r" b="b"/>
              <a:pathLst>
                <a:path w="181261" h="257223" extrusionOk="0">
                  <a:moveTo>
                    <a:pt x="143280" y="0"/>
                  </a:moveTo>
                  <a:cubicBezTo>
                    <a:pt x="144852" y="0"/>
                    <a:pt x="146860" y="0"/>
                    <a:pt x="149305" y="0"/>
                  </a:cubicBezTo>
                  <a:cubicBezTo>
                    <a:pt x="155242" y="0"/>
                    <a:pt x="160393" y="437"/>
                    <a:pt x="164759" y="1310"/>
                  </a:cubicBezTo>
                  <a:cubicBezTo>
                    <a:pt x="169125" y="2183"/>
                    <a:pt x="174625" y="4017"/>
                    <a:pt x="181261" y="6811"/>
                  </a:cubicBezTo>
                  <a:lnTo>
                    <a:pt x="181261" y="51864"/>
                  </a:lnTo>
                  <a:lnTo>
                    <a:pt x="164497" y="51864"/>
                  </a:lnTo>
                  <a:cubicBezTo>
                    <a:pt x="160306" y="46975"/>
                    <a:pt x="156290" y="43657"/>
                    <a:pt x="152448" y="41910"/>
                  </a:cubicBezTo>
                  <a:cubicBezTo>
                    <a:pt x="148606" y="40164"/>
                    <a:pt x="143891" y="39291"/>
                    <a:pt x="138303" y="39291"/>
                  </a:cubicBezTo>
                  <a:cubicBezTo>
                    <a:pt x="129572" y="39291"/>
                    <a:pt x="120841" y="42260"/>
                    <a:pt x="112110" y="48197"/>
                  </a:cubicBezTo>
                  <a:cubicBezTo>
                    <a:pt x="103378" y="54134"/>
                    <a:pt x="92901" y="63913"/>
                    <a:pt x="80677" y="77534"/>
                  </a:cubicBezTo>
                  <a:lnTo>
                    <a:pt x="80677" y="227362"/>
                  </a:lnTo>
                  <a:lnTo>
                    <a:pt x="89583" y="235744"/>
                  </a:lnTo>
                  <a:lnTo>
                    <a:pt x="126254" y="238364"/>
                  </a:lnTo>
                  <a:lnTo>
                    <a:pt x="126254" y="257223"/>
                  </a:lnTo>
                  <a:lnTo>
                    <a:pt x="0" y="257223"/>
                  </a:lnTo>
                  <a:lnTo>
                    <a:pt x="0" y="238364"/>
                  </a:lnTo>
                  <a:lnTo>
                    <a:pt x="28290" y="235744"/>
                  </a:lnTo>
                  <a:lnTo>
                    <a:pt x="37196" y="227362"/>
                  </a:lnTo>
                  <a:lnTo>
                    <a:pt x="37196" y="37719"/>
                  </a:lnTo>
                  <a:lnTo>
                    <a:pt x="0" y="37719"/>
                  </a:lnTo>
                  <a:lnTo>
                    <a:pt x="0" y="21479"/>
                  </a:lnTo>
                  <a:lnTo>
                    <a:pt x="60770" y="2620"/>
                  </a:lnTo>
                  <a:lnTo>
                    <a:pt x="80677" y="2620"/>
                  </a:lnTo>
                  <a:lnTo>
                    <a:pt x="80677" y="51864"/>
                  </a:lnTo>
                  <a:cubicBezTo>
                    <a:pt x="89408" y="42784"/>
                    <a:pt x="98140" y="34314"/>
                    <a:pt x="106871" y="26456"/>
                  </a:cubicBezTo>
                  <a:cubicBezTo>
                    <a:pt x="115602" y="18598"/>
                    <a:pt x="125556" y="10129"/>
                    <a:pt x="136732" y="1048"/>
                  </a:cubicBezTo>
                  <a:cubicBezTo>
                    <a:pt x="139526" y="350"/>
                    <a:pt x="141709" y="0"/>
                    <a:pt x="14328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28" name="Google Shape;1328;p120"/>
            <p:cNvSpPr/>
            <p:nvPr/>
          </p:nvSpPr>
          <p:spPr>
            <a:xfrm>
              <a:off x="6142757" y="1515055"/>
              <a:ext cx="280880" cy="398590"/>
            </a:xfrm>
            <a:custGeom>
              <a:avLst/>
              <a:gdLst/>
              <a:ahLst/>
              <a:cxnLst/>
              <a:rect l="l" t="t" r="r" b="b"/>
              <a:pathLst>
                <a:path w="181261" h="257223" extrusionOk="0">
                  <a:moveTo>
                    <a:pt x="143280" y="0"/>
                  </a:moveTo>
                  <a:cubicBezTo>
                    <a:pt x="144852" y="0"/>
                    <a:pt x="146860" y="0"/>
                    <a:pt x="149305" y="0"/>
                  </a:cubicBezTo>
                  <a:cubicBezTo>
                    <a:pt x="155242" y="0"/>
                    <a:pt x="160394" y="437"/>
                    <a:pt x="164759" y="1310"/>
                  </a:cubicBezTo>
                  <a:cubicBezTo>
                    <a:pt x="169125" y="2183"/>
                    <a:pt x="174625" y="4017"/>
                    <a:pt x="181261" y="6811"/>
                  </a:cubicBezTo>
                  <a:lnTo>
                    <a:pt x="181261" y="51864"/>
                  </a:lnTo>
                  <a:lnTo>
                    <a:pt x="164497" y="51864"/>
                  </a:lnTo>
                  <a:cubicBezTo>
                    <a:pt x="160306" y="46975"/>
                    <a:pt x="156290" y="43657"/>
                    <a:pt x="152448" y="41910"/>
                  </a:cubicBezTo>
                  <a:cubicBezTo>
                    <a:pt x="148606" y="40164"/>
                    <a:pt x="143891" y="39291"/>
                    <a:pt x="138304" y="39291"/>
                  </a:cubicBezTo>
                  <a:cubicBezTo>
                    <a:pt x="129572" y="39291"/>
                    <a:pt x="120841" y="42260"/>
                    <a:pt x="112110" y="48197"/>
                  </a:cubicBezTo>
                  <a:cubicBezTo>
                    <a:pt x="103378" y="54134"/>
                    <a:pt x="92901" y="63913"/>
                    <a:pt x="80677" y="77534"/>
                  </a:cubicBezTo>
                  <a:lnTo>
                    <a:pt x="80677" y="227362"/>
                  </a:lnTo>
                  <a:lnTo>
                    <a:pt x="89583" y="235744"/>
                  </a:lnTo>
                  <a:lnTo>
                    <a:pt x="126254" y="238364"/>
                  </a:lnTo>
                  <a:lnTo>
                    <a:pt x="126254" y="257223"/>
                  </a:lnTo>
                  <a:lnTo>
                    <a:pt x="0" y="257223"/>
                  </a:lnTo>
                  <a:lnTo>
                    <a:pt x="0" y="238364"/>
                  </a:lnTo>
                  <a:lnTo>
                    <a:pt x="28290" y="235744"/>
                  </a:lnTo>
                  <a:lnTo>
                    <a:pt x="37196" y="227362"/>
                  </a:lnTo>
                  <a:lnTo>
                    <a:pt x="37196" y="37719"/>
                  </a:lnTo>
                  <a:lnTo>
                    <a:pt x="0" y="37719"/>
                  </a:lnTo>
                  <a:lnTo>
                    <a:pt x="0" y="21479"/>
                  </a:lnTo>
                  <a:lnTo>
                    <a:pt x="60770" y="2620"/>
                  </a:lnTo>
                  <a:lnTo>
                    <a:pt x="80677" y="2620"/>
                  </a:lnTo>
                  <a:lnTo>
                    <a:pt x="80677" y="51864"/>
                  </a:lnTo>
                  <a:cubicBezTo>
                    <a:pt x="89408" y="42784"/>
                    <a:pt x="98140" y="34314"/>
                    <a:pt x="106871" y="26456"/>
                  </a:cubicBezTo>
                  <a:cubicBezTo>
                    <a:pt x="115602" y="18598"/>
                    <a:pt x="125556" y="10129"/>
                    <a:pt x="136732" y="1048"/>
                  </a:cubicBezTo>
                  <a:cubicBezTo>
                    <a:pt x="139526" y="350"/>
                    <a:pt x="141709" y="0"/>
                    <a:pt x="14328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29" name="Google Shape;1329;p120"/>
            <p:cNvSpPr/>
            <p:nvPr/>
          </p:nvSpPr>
          <p:spPr>
            <a:xfrm>
              <a:off x="2826619" y="1515865"/>
              <a:ext cx="361246" cy="403460"/>
            </a:xfrm>
            <a:custGeom>
              <a:avLst/>
              <a:gdLst/>
              <a:ahLst/>
              <a:cxnLst/>
              <a:rect l="l" t="t" r="r" b="b"/>
              <a:pathLst>
                <a:path w="233124" h="260366" extrusionOk="0">
                  <a:moveTo>
                    <a:pt x="117348" y="0"/>
                  </a:moveTo>
                  <a:cubicBezTo>
                    <a:pt x="145288" y="0"/>
                    <a:pt x="165457" y="5938"/>
                    <a:pt x="177855" y="17812"/>
                  </a:cubicBezTo>
                  <a:cubicBezTo>
                    <a:pt x="190254" y="29687"/>
                    <a:pt x="196453" y="48721"/>
                    <a:pt x="196453" y="74914"/>
                  </a:cubicBezTo>
                  <a:lnTo>
                    <a:pt x="196453" y="226838"/>
                  </a:lnTo>
                  <a:lnTo>
                    <a:pt x="205359" y="235220"/>
                  </a:lnTo>
                  <a:lnTo>
                    <a:pt x="233124" y="237840"/>
                  </a:lnTo>
                  <a:lnTo>
                    <a:pt x="233124" y="256699"/>
                  </a:lnTo>
                  <a:lnTo>
                    <a:pt x="159782" y="256699"/>
                  </a:lnTo>
                  <a:lnTo>
                    <a:pt x="152971" y="226314"/>
                  </a:lnTo>
                  <a:cubicBezTo>
                    <a:pt x="133763" y="238887"/>
                    <a:pt x="117784" y="247706"/>
                    <a:pt x="105037" y="252770"/>
                  </a:cubicBezTo>
                  <a:cubicBezTo>
                    <a:pt x="92289" y="257834"/>
                    <a:pt x="79454" y="260366"/>
                    <a:pt x="66532" y="260366"/>
                  </a:cubicBezTo>
                  <a:cubicBezTo>
                    <a:pt x="46625" y="260366"/>
                    <a:pt x="30559" y="254254"/>
                    <a:pt x="18335" y="242031"/>
                  </a:cubicBezTo>
                  <a:cubicBezTo>
                    <a:pt x="6112" y="229807"/>
                    <a:pt x="0" y="213741"/>
                    <a:pt x="0" y="193834"/>
                  </a:cubicBezTo>
                  <a:cubicBezTo>
                    <a:pt x="0" y="178118"/>
                    <a:pt x="4191" y="164934"/>
                    <a:pt x="12573" y="154282"/>
                  </a:cubicBezTo>
                  <a:cubicBezTo>
                    <a:pt x="20955" y="143629"/>
                    <a:pt x="34226" y="134636"/>
                    <a:pt x="52387" y="127302"/>
                  </a:cubicBezTo>
                  <a:cubicBezTo>
                    <a:pt x="58674" y="124857"/>
                    <a:pt x="64524" y="122674"/>
                    <a:pt x="69937" y="120754"/>
                  </a:cubicBezTo>
                  <a:cubicBezTo>
                    <a:pt x="75351" y="118833"/>
                    <a:pt x="81550" y="116824"/>
                    <a:pt x="88535" y="114729"/>
                  </a:cubicBezTo>
                  <a:cubicBezTo>
                    <a:pt x="95520" y="112633"/>
                    <a:pt x="104076" y="110276"/>
                    <a:pt x="114205" y="107657"/>
                  </a:cubicBezTo>
                  <a:cubicBezTo>
                    <a:pt x="124333" y="105037"/>
                    <a:pt x="137255" y="101807"/>
                    <a:pt x="152971" y="97965"/>
                  </a:cubicBezTo>
                  <a:lnTo>
                    <a:pt x="152971" y="81201"/>
                  </a:lnTo>
                  <a:cubicBezTo>
                    <a:pt x="152971" y="59547"/>
                    <a:pt x="149479" y="44442"/>
                    <a:pt x="142494" y="35886"/>
                  </a:cubicBezTo>
                  <a:cubicBezTo>
                    <a:pt x="135509" y="27329"/>
                    <a:pt x="123285" y="23051"/>
                    <a:pt x="105823" y="23051"/>
                  </a:cubicBezTo>
                  <a:cubicBezTo>
                    <a:pt x="98838" y="23051"/>
                    <a:pt x="92289" y="23662"/>
                    <a:pt x="86177" y="24884"/>
                  </a:cubicBezTo>
                  <a:cubicBezTo>
                    <a:pt x="80065" y="26107"/>
                    <a:pt x="72993" y="28115"/>
                    <a:pt x="64960" y="30909"/>
                  </a:cubicBezTo>
                  <a:lnTo>
                    <a:pt x="64960" y="74914"/>
                  </a:lnTo>
                  <a:lnTo>
                    <a:pt x="28813" y="74914"/>
                  </a:lnTo>
                  <a:cubicBezTo>
                    <a:pt x="22876" y="74914"/>
                    <a:pt x="18685" y="73867"/>
                    <a:pt x="16240" y="71771"/>
                  </a:cubicBezTo>
                  <a:cubicBezTo>
                    <a:pt x="13795" y="69676"/>
                    <a:pt x="12573" y="65659"/>
                    <a:pt x="12573" y="59722"/>
                  </a:cubicBezTo>
                  <a:cubicBezTo>
                    <a:pt x="12573" y="50991"/>
                    <a:pt x="15105" y="42958"/>
                    <a:pt x="20169" y="35624"/>
                  </a:cubicBezTo>
                  <a:cubicBezTo>
                    <a:pt x="25233" y="28290"/>
                    <a:pt x="32393" y="22003"/>
                    <a:pt x="41648" y="16764"/>
                  </a:cubicBezTo>
                  <a:cubicBezTo>
                    <a:pt x="50903" y="11526"/>
                    <a:pt x="61992" y="7422"/>
                    <a:pt x="74914" y="4453"/>
                  </a:cubicBezTo>
                  <a:cubicBezTo>
                    <a:pt x="87836" y="1485"/>
                    <a:pt x="101981" y="0"/>
                    <a:pt x="117348" y="0"/>
                  </a:cubicBezTo>
                  <a:close/>
                  <a:moveTo>
                    <a:pt x="152971" y="116301"/>
                  </a:moveTo>
                  <a:cubicBezTo>
                    <a:pt x="141795" y="119444"/>
                    <a:pt x="132628" y="122151"/>
                    <a:pt x="125468" y="124421"/>
                  </a:cubicBezTo>
                  <a:cubicBezTo>
                    <a:pt x="118308" y="126691"/>
                    <a:pt x="112284" y="128612"/>
                    <a:pt x="107394" y="130183"/>
                  </a:cubicBezTo>
                  <a:cubicBezTo>
                    <a:pt x="102505" y="131755"/>
                    <a:pt x="98226" y="133327"/>
                    <a:pt x="94559" y="134898"/>
                  </a:cubicBezTo>
                  <a:cubicBezTo>
                    <a:pt x="90892" y="136470"/>
                    <a:pt x="86788" y="138303"/>
                    <a:pt x="82248" y="140399"/>
                  </a:cubicBezTo>
                  <a:cubicBezTo>
                    <a:pt x="69675" y="146336"/>
                    <a:pt x="60507" y="153146"/>
                    <a:pt x="54745" y="160830"/>
                  </a:cubicBezTo>
                  <a:cubicBezTo>
                    <a:pt x="48982" y="168513"/>
                    <a:pt x="46101" y="177769"/>
                    <a:pt x="46101" y="188595"/>
                  </a:cubicBezTo>
                  <a:cubicBezTo>
                    <a:pt x="46101" y="201867"/>
                    <a:pt x="49855" y="212432"/>
                    <a:pt x="57364" y="220290"/>
                  </a:cubicBezTo>
                  <a:cubicBezTo>
                    <a:pt x="64873" y="228148"/>
                    <a:pt x="74739" y="232077"/>
                    <a:pt x="86963" y="232077"/>
                  </a:cubicBezTo>
                  <a:cubicBezTo>
                    <a:pt x="96044" y="232077"/>
                    <a:pt x="105386" y="230331"/>
                    <a:pt x="114990" y="226838"/>
                  </a:cubicBezTo>
                  <a:cubicBezTo>
                    <a:pt x="124595" y="223346"/>
                    <a:pt x="137255" y="217234"/>
                    <a:pt x="152971" y="208503"/>
                  </a:cubicBezTo>
                  <a:lnTo>
                    <a:pt x="152971" y="116301"/>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30" name="Google Shape;1330;p120"/>
            <p:cNvSpPr/>
            <p:nvPr/>
          </p:nvSpPr>
          <p:spPr>
            <a:xfrm>
              <a:off x="4302601" y="1515865"/>
              <a:ext cx="361246" cy="403460"/>
            </a:xfrm>
            <a:custGeom>
              <a:avLst/>
              <a:gdLst/>
              <a:ahLst/>
              <a:cxnLst/>
              <a:rect l="l" t="t" r="r" b="b"/>
              <a:pathLst>
                <a:path w="233124" h="260366" extrusionOk="0">
                  <a:moveTo>
                    <a:pt x="117348" y="0"/>
                  </a:moveTo>
                  <a:cubicBezTo>
                    <a:pt x="145288" y="0"/>
                    <a:pt x="165457" y="5938"/>
                    <a:pt x="177855" y="17812"/>
                  </a:cubicBezTo>
                  <a:cubicBezTo>
                    <a:pt x="190254" y="29687"/>
                    <a:pt x="196453" y="48721"/>
                    <a:pt x="196453" y="74914"/>
                  </a:cubicBezTo>
                  <a:lnTo>
                    <a:pt x="196453" y="226838"/>
                  </a:lnTo>
                  <a:lnTo>
                    <a:pt x="205359" y="235220"/>
                  </a:lnTo>
                  <a:lnTo>
                    <a:pt x="233124" y="237840"/>
                  </a:lnTo>
                  <a:lnTo>
                    <a:pt x="233124" y="256699"/>
                  </a:lnTo>
                  <a:lnTo>
                    <a:pt x="159782" y="256699"/>
                  </a:lnTo>
                  <a:lnTo>
                    <a:pt x="152971" y="226314"/>
                  </a:lnTo>
                  <a:cubicBezTo>
                    <a:pt x="133763" y="238887"/>
                    <a:pt x="117784" y="247706"/>
                    <a:pt x="105037" y="252770"/>
                  </a:cubicBezTo>
                  <a:cubicBezTo>
                    <a:pt x="92289" y="257834"/>
                    <a:pt x="79454" y="260366"/>
                    <a:pt x="66532" y="260366"/>
                  </a:cubicBezTo>
                  <a:cubicBezTo>
                    <a:pt x="46625" y="260366"/>
                    <a:pt x="30559" y="254254"/>
                    <a:pt x="18336" y="242031"/>
                  </a:cubicBezTo>
                  <a:cubicBezTo>
                    <a:pt x="6112" y="229807"/>
                    <a:pt x="0" y="213741"/>
                    <a:pt x="0" y="193834"/>
                  </a:cubicBezTo>
                  <a:cubicBezTo>
                    <a:pt x="0" y="178118"/>
                    <a:pt x="4191" y="164934"/>
                    <a:pt x="12573" y="154282"/>
                  </a:cubicBezTo>
                  <a:cubicBezTo>
                    <a:pt x="20955" y="143629"/>
                    <a:pt x="34226" y="134636"/>
                    <a:pt x="52387" y="127302"/>
                  </a:cubicBezTo>
                  <a:cubicBezTo>
                    <a:pt x="58674" y="124857"/>
                    <a:pt x="64524" y="122674"/>
                    <a:pt x="69937" y="120754"/>
                  </a:cubicBezTo>
                  <a:cubicBezTo>
                    <a:pt x="75351" y="118833"/>
                    <a:pt x="81550" y="116824"/>
                    <a:pt x="88535" y="114729"/>
                  </a:cubicBezTo>
                  <a:cubicBezTo>
                    <a:pt x="95520" y="112633"/>
                    <a:pt x="104076" y="110276"/>
                    <a:pt x="114205" y="107657"/>
                  </a:cubicBezTo>
                  <a:cubicBezTo>
                    <a:pt x="124333" y="105037"/>
                    <a:pt x="137255" y="101807"/>
                    <a:pt x="152971" y="97965"/>
                  </a:cubicBezTo>
                  <a:lnTo>
                    <a:pt x="152971" y="81201"/>
                  </a:lnTo>
                  <a:cubicBezTo>
                    <a:pt x="152971" y="59547"/>
                    <a:pt x="149479" y="44442"/>
                    <a:pt x="142494" y="35886"/>
                  </a:cubicBezTo>
                  <a:cubicBezTo>
                    <a:pt x="135509" y="27329"/>
                    <a:pt x="123285" y="23051"/>
                    <a:pt x="105823" y="23051"/>
                  </a:cubicBezTo>
                  <a:cubicBezTo>
                    <a:pt x="98838" y="23051"/>
                    <a:pt x="92289" y="23662"/>
                    <a:pt x="86177" y="24884"/>
                  </a:cubicBezTo>
                  <a:cubicBezTo>
                    <a:pt x="80065" y="26107"/>
                    <a:pt x="72993" y="28115"/>
                    <a:pt x="64960" y="30909"/>
                  </a:cubicBezTo>
                  <a:lnTo>
                    <a:pt x="64960" y="74914"/>
                  </a:lnTo>
                  <a:lnTo>
                    <a:pt x="28813" y="74914"/>
                  </a:lnTo>
                  <a:cubicBezTo>
                    <a:pt x="22876" y="74914"/>
                    <a:pt x="18685" y="73867"/>
                    <a:pt x="16240" y="71771"/>
                  </a:cubicBezTo>
                  <a:cubicBezTo>
                    <a:pt x="13795" y="69676"/>
                    <a:pt x="12573" y="65659"/>
                    <a:pt x="12573" y="59722"/>
                  </a:cubicBezTo>
                  <a:cubicBezTo>
                    <a:pt x="12573" y="50991"/>
                    <a:pt x="15105" y="42958"/>
                    <a:pt x="20169" y="35624"/>
                  </a:cubicBezTo>
                  <a:cubicBezTo>
                    <a:pt x="25233" y="28290"/>
                    <a:pt x="32393" y="22003"/>
                    <a:pt x="41648" y="16764"/>
                  </a:cubicBezTo>
                  <a:cubicBezTo>
                    <a:pt x="50903" y="11526"/>
                    <a:pt x="61992" y="7422"/>
                    <a:pt x="74914" y="4453"/>
                  </a:cubicBezTo>
                  <a:cubicBezTo>
                    <a:pt x="87836" y="1485"/>
                    <a:pt x="101981" y="0"/>
                    <a:pt x="117348" y="0"/>
                  </a:cubicBezTo>
                  <a:close/>
                  <a:moveTo>
                    <a:pt x="152971" y="116301"/>
                  </a:moveTo>
                  <a:cubicBezTo>
                    <a:pt x="141795" y="119444"/>
                    <a:pt x="132628" y="122151"/>
                    <a:pt x="125468" y="124421"/>
                  </a:cubicBezTo>
                  <a:cubicBezTo>
                    <a:pt x="118308" y="126691"/>
                    <a:pt x="112284" y="128612"/>
                    <a:pt x="107394" y="130183"/>
                  </a:cubicBezTo>
                  <a:cubicBezTo>
                    <a:pt x="102505" y="131755"/>
                    <a:pt x="98226" y="133327"/>
                    <a:pt x="94559" y="134898"/>
                  </a:cubicBezTo>
                  <a:cubicBezTo>
                    <a:pt x="90892" y="136470"/>
                    <a:pt x="86789" y="138303"/>
                    <a:pt x="82248" y="140399"/>
                  </a:cubicBezTo>
                  <a:cubicBezTo>
                    <a:pt x="69675" y="146336"/>
                    <a:pt x="60507" y="153146"/>
                    <a:pt x="54745" y="160830"/>
                  </a:cubicBezTo>
                  <a:cubicBezTo>
                    <a:pt x="48982" y="168513"/>
                    <a:pt x="46101" y="177769"/>
                    <a:pt x="46101" y="188595"/>
                  </a:cubicBezTo>
                  <a:cubicBezTo>
                    <a:pt x="46101" y="201867"/>
                    <a:pt x="49855" y="212432"/>
                    <a:pt x="57364" y="220290"/>
                  </a:cubicBezTo>
                  <a:cubicBezTo>
                    <a:pt x="64873" y="228148"/>
                    <a:pt x="74739" y="232077"/>
                    <a:pt x="86963" y="232077"/>
                  </a:cubicBezTo>
                  <a:cubicBezTo>
                    <a:pt x="96044" y="232077"/>
                    <a:pt x="105386" y="230331"/>
                    <a:pt x="114990" y="226838"/>
                  </a:cubicBezTo>
                  <a:cubicBezTo>
                    <a:pt x="124595" y="223346"/>
                    <a:pt x="137255" y="217234"/>
                    <a:pt x="152971" y="208503"/>
                  </a:cubicBezTo>
                  <a:lnTo>
                    <a:pt x="152971" y="116301"/>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31" name="Google Shape;1331;p120"/>
            <p:cNvSpPr/>
            <p:nvPr/>
          </p:nvSpPr>
          <p:spPr>
            <a:xfrm>
              <a:off x="5286687" y="1515867"/>
              <a:ext cx="422943" cy="397778"/>
            </a:xfrm>
            <a:custGeom>
              <a:avLst/>
              <a:gdLst/>
              <a:ahLst/>
              <a:cxnLst/>
              <a:rect l="l" t="t" r="r" b="b"/>
              <a:pathLst>
                <a:path w="272939" h="256699" extrusionOk="0">
                  <a:moveTo>
                    <a:pt x="167640" y="0"/>
                  </a:moveTo>
                  <a:cubicBezTo>
                    <a:pt x="189643" y="0"/>
                    <a:pt x="206494" y="6898"/>
                    <a:pt x="218194" y="20693"/>
                  </a:cubicBezTo>
                  <a:cubicBezTo>
                    <a:pt x="229894" y="34489"/>
                    <a:pt x="235744" y="53959"/>
                    <a:pt x="235744" y="79105"/>
                  </a:cubicBezTo>
                  <a:lnTo>
                    <a:pt x="235744" y="226838"/>
                  </a:lnTo>
                  <a:lnTo>
                    <a:pt x="244650" y="235220"/>
                  </a:lnTo>
                  <a:lnTo>
                    <a:pt x="272939" y="237840"/>
                  </a:lnTo>
                  <a:lnTo>
                    <a:pt x="272939" y="256699"/>
                  </a:lnTo>
                  <a:lnTo>
                    <a:pt x="158211" y="256699"/>
                  </a:lnTo>
                  <a:lnTo>
                    <a:pt x="158211" y="237840"/>
                  </a:lnTo>
                  <a:lnTo>
                    <a:pt x="183357" y="235220"/>
                  </a:lnTo>
                  <a:lnTo>
                    <a:pt x="192263" y="226838"/>
                  </a:lnTo>
                  <a:lnTo>
                    <a:pt x="192263" y="88011"/>
                  </a:lnTo>
                  <a:cubicBezTo>
                    <a:pt x="192263" y="69152"/>
                    <a:pt x="188333" y="55531"/>
                    <a:pt x="180475" y="47149"/>
                  </a:cubicBezTo>
                  <a:cubicBezTo>
                    <a:pt x="172617" y="38767"/>
                    <a:pt x="159957" y="34576"/>
                    <a:pt x="142494" y="34576"/>
                  </a:cubicBezTo>
                  <a:cubicBezTo>
                    <a:pt x="132715" y="34576"/>
                    <a:pt x="123460" y="35711"/>
                    <a:pt x="114729" y="37981"/>
                  </a:cubicBezTo>
                  <a:cubicBezTo>
                    <a:pt x="105998" y="40251"/>
                    <a:pt x="94647" y="44704"/>
                    <a:pt x="80677" y="51340"/>
                  </a:cubicBezTo>
                  <a:lnTo>
                    <a:pt x="80677" y="226838"/>
                  </a:lnTo>
                  <a:lnTo>
                    <a:pt x="89583" y="235220"/>
                  </a:lnTo>
                  <a:lnTo>
                    <a:pt x="114729" y="237840"/>
                  </a:lnTo>
                  <a:lnTo>
                    <a:pt x="114729" y="256699"/>
                  </a:lnTo>
                  <a:lnTo>
                    <a:pt x="0" y="256699"/>
                  </a:lnTo>
                  <a:lnTo>
                    <a:pt x="0" y="237840"/>
                  </a:lnTo>
                  <a:lnTo>
                    <a:pt x="28290" y="235220"/>
                  </a:lnTo>
                  <a:lnTo>
                    <a:pt x="37196" y="226838"/>
                  </a:lnTo>
                  <a:lnTo>
                    <a:pt x="37196" y="37195"/>
                  </a:lnTo>
                  <a:lnTo>
                    <a:pt x="0" y="37195"/>
                  </a:lnTo>
                  <a:lnTo>
                    <a:pt x="0" y="20955"/>
                  </a:lnTo>
                  <a:lnTo>
                    <a:pt x="60770" y="2096"/>
                  </a:lnTo>
                  <a:lnTo>
                    <a:pt x="80677" y="2096"/>
                  </a:lnTo>
                  <a:lnTo>
                    <a:pt x="80677" y="30909"/>
                  </a:lnTo>
                  <a:cubicBezTo>
                    <a:pt x="92202" y="24622"/>
                    <a:pt x="102156" y="19558"/>
                    <a:pt x="110538" y="15717"/>
                  </a:cubicBezTo>
                  <a:cubicBezTo>
                    <a:pt x="118920" y="11875"/>
                    <a:pt x="126342" y="8732"/>
                    <a:pt x="132803" y="6287"/>
                  </a:cubicBezTo>
                  <a:cubicBezTo>
                    <a:pt x="139264" y="3842"/>
                    <a:pt x="145201" y="2183"/>
                    <a:pt x="150614" y="1310"/>
                  </a:cubicBezTo>
                  <a:cubicBezTo>
                    <a:pt x="156028" y="437"/>
                    <a:pt x="161703" y="0"/>
                    <a:pt x="16764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32" name="Google Shape;1332;p120"/>
            <p:cNvSpPr/>
            <p:nvPr/>
          </p:nvSpPr>
          <p:spPr>
            <a:xfrm>
              <a:off x="5749926" y="1515865"/>
              <a:ext cx="332833" cy="405084"/>
            </a:xfrm>
            <a:custGeom>
              <a:avLst/>
              <a:gdLst/>
              <a:ahLst/>
              <a:cxnLst/>
              <a:rect l="l" t="t" r="r" b="b"/>
              <a:pathLst>
                <a:path w="214788" h="261414" extrusionOk="0">
                  <a:moveTo>
                    <a:pt x="120720" y="0"/>
                  </a:moveTo>
                  <a:cubicBezTo>
                    <a:pt x="149986" y="0"/>
                    <a:pt x="172981" y="8993"/>
                    <a:pt x="189704" y="26980"/>
                  </a:cubicBezTo>
                  <a:cubicBezTo>
                    <a:pt x="206427" y="44966"/>
                    <a:pt x="214788" y="69850"/>
                    <a:pt x="214788" y="101632"/>
                  </a:cubicBezTo>
                  <a:cubicBezTo>
                    <a:pt x="214788" y="103378"/>
                    <a:pt x="214788" y="105736"/>
                    <a:pt x="214788" y="108704"/>
                  </a:cubicBezTo>
                  <a:cubicBezTo>
                    <a:pt x="214788" y="111673"/>
                    <a:pt x="214614" y="115078"/>
                    <a:pt x="214264" y="118920"/>
                  </a:cubicBezTo>
                  <a:lnTo>
                    <a:pt x="45053" y="118920"/>
                  </a:lnTo>
                  <a:cubicBezTo>
                    <a:pt x="45053" y="124857"/>
                    <a:pt x="45140" y="130096"/>
                    <a:pt x="45315" y="134636"/>
                  </a:cubicBezTo>
                  <a:cubicBezTo>
                    <a:pt x="45489" y="139176"/>
                    <a:pt x="45837" y="143455"/>
                    <a:pt x="46358" y="147471"/>
                  </a:cubicBezTo>
                  <a:cubicBezTo>
                    <a:pt x="46880" y="151488"/>
                    <a:pt x="47575" y="155242"/>
                    <a:pt x="48446" y="158734"/>
                  </a:cubicBezTo>
                  <a:cubicBezTo>
                    <a:pt x="49316" y="162227"/>
                    <a:pt x="50275" y="166069"/>
                    <a:pt x="51323" y="170260"/>
                  </a:cubicBezTo>
                  <a:cubicBezTo>
                    <a:pt x="57238" y="189818"/>
                    <a:pt x="67247" y="204923"/>
                    <a:pt x="81347" y="215575"/>
                  </a:cubicBezTo>
                  <a:cubicBezTo>
                    <a:pt x="95449" y="226227"/>
                    <a:pt x="112423" y="231553"/>
                    <a:pt x="132270" y="231553"/>
                  </a:cubicBezTo>
                  <a:cubicBezTo>
                    <a:pt x="138884" y="231553"/>
                    <a:pt x="145151" y="231029"/>
                    <a:pt x="151072" y="229981"/>
                  </a:cubicBezTo>
                  <a:cubicBezTo>
                    <a:pt x="156993" y="228934"/>
                    <a:pt x="163173" y="227275"/>
                    <a:pt x="169612" y="225005"/>
                  </a:cubicBezTo>
                  <a:cubicBezTo>
                    <a:pt x="176052" y="222735"/>
                    <a:pt x="182927" y="219679"/>
                    <a:pt x="190240" y="215837"/>
                  </a:cubicBezTo>
                  <a:cubicBezTo>
                    <a:pt x="197552" y="211995"/>
                    <a:pt x="205735" y="207106"/>
                    <a:pt x="214788" y="201168"/>
                  </a:cubicBezTo>
                  <a:lnTo>
                    <a:pt x="214788" y="229981"/>
                  </a:lnTo>
                  <a:cubicBezTo>
                    <a:pt x="197369" y="241157"/>
                    <a:pt x="180994" y="249190"/>
                    <a:pt x="165663" y="254080"/>
                  </a:cubicBezTo>
                  <a:cubicBezTo>
                    <a:pt x="150331" y="258969"/>
                    <a:pt x="134305" y="261414"/>
                    <a:pt x="117585" y="261414"/>
                  </a:cubicBezTo>
                  <a:cubicBezTo>
                    <a:pt x="100166" y="261414"/>
                    <a:pt x="84227" y="258358"/>
                    <a:pt x="69769" y="252246"/>
                  </a:cubicBezTo>
                  <a:cubicBezTo>
                    <a:pt x="55311" y="246134"/>
                    <a:pt x="42942" y="237403"/>
                    <a:pt x="32664" y="226052"/>
                  </a:cubicBezTo>
                  <a:cubicBezTo>
                    <a:pt x="22386" y="214702"/>
                    <a:pt x="14372" y="201168"/>
                    <a:pt x="8623" y="185452"/>
                  </a:cubicBezTo>
                  <a:cubicBezTo>
                    <a:pt x="2874" y="169736"/>
                    <a:pt x="0" y="152273"/>
                    <a:pt x="0" y="133065"/>
                  </a:cubicBezTo>
                  <a:cubicBezTo>
                    <a:pt x="0" y="113507"/>
                    <a:pt x="2961" y="95608"/>
                    <a:pt x="8885" y="79367"/>
                  </a:cubicBezTo>
                  <a:cubicBezTo>
                    <a:pt x="14809" y="63127"/>
                    <a:pt x="23170" y="49070"/>
                    <a:pt x="33970" y="37195"/>
                  </a:cubicBezTo>
                  <a:cubicBezTo>
                    <a:pt x="44769" y="25321"/>
                    <a:pt x="57485" y="16153"/>
                    <a:pt x="72118" y="9692"/>
                  </a:cubicBezTo>
                  <a:cubicBezTo>
                    <a:pt x="86751" y="3231"/>
                    <a:pt x="102952" y="0"/>
                    <a:pt x="120720" y="0"/>
                  </a:cubicBezTo>
                  <a:close/>
                  <a:moveTo>
                    <a:pt x="115252" y="23051"/>
                  </a:moveTo>
                  <a:cubicBezTo>
                    <a:pt x="96393" y="23051"/>
                    <a:pt x="81113" y="29512"/>
                    <a:pt x="69413" y="42434"/>
                  </a:cubicBezTo>
                  <a:cubicBezTo>
                    <a:pt x="57713" y="55356"/>
                    <a:pt x="50466" y="73517"/>
                    <a:pt x="47672" y="96917"/>
                  </a:cubicBezTo>
                  <a:lnTo>
                    <a:pt x="168687" y="96917"/>
                  </a:lnTo>
                  <a:cubicBezTo>
                    <a:pt x="168687" y="84693"/>
                    <a:pt x="168163" y="75264"/>
                    <a:pt x="167116" y="68628"/>
                  </a:cubicBezTo>
                  <a:cubicBezTo>
                    <a:pt x="166068" y="61992"/>
                    <a:pt x="164147" y="55706"/>
                    <a:pt x="161353" y="49768"/>
                  </a:cubicBezTo>
                  <a:cubicBezTo>
                    <a:pt x="151574" y="31957"/>
                    <a:pt x="136207" y="23051"/>
                    <a:pt x="115252" y="2305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33" name="Google Shape;1333;p120"/>
            <p:cNvSpPr/>
            <p:nvPr/>
          </p:nvSpPr>
          <p:spPr>
            <a:xfrm>
              <a:off x="2530979" y="2109594"/>
              <a:ext cx="93356" cy="93355"/>
            </a:xfrm>
            <a:custGeom>
              <a:avLst/>
              <a:gdLst/>
              <a:ahLst/>
              <a:cxnLst/>
              <a:rect l="l" t="t" r="r" b="b"/>
              <a:pathLst>
                <a:path w="60246" h="60245" extrusionOk="0">
                  <a:moveTo>
                    <a:pt x="30385" y="0"/>
                  </a:moveTo>
                  <a:cubicBezTo>
                    <a:pt x="38418" y="0"/>
                    <a:pt x="45403" y="2968"/>
                    <a:pt x="51340" y="8905"/>
                  </a:cubicBezTo>
                  <a:cubicBezTo>
                    <a:pt x="57277" y="14843"/>
                    <a:pt x="60246" y="22002"/>
                    <a:pt x="60246" y="30384"/>
                  </a:cubicBezTo>
                  <a:cubicBezTo>
                    <a:pt x="60246" y="38766"/>
                    <a:pt x="57364" y="45839"/>
                    <a:pt x="51602" y="51601"/>
                  </a:cubicBezTo>
                  <a:cubicBezTo>
                    <a:pt x="45839" y="57364"/>
                    <a:pt x="38592" y="60245"/>
                    <a:pt x="29861" y="60245"/>
                  </a:cubicBezTo>
                  <a:cubicBezTo>
                    <a:pt x="21479" y="60245"/>
                    <a:pt x="14407" y="57364"/>
                    <a:pt x="8644" y="51601"/>
                  </a:cubicBezTo>
                  <a:cubicBezTo>
                    <a:pt x="2881" y="45839"/>
                    <a:pt x="0" y="38766"/>
                    <a:pt x="0" y="30384"/>
                  </a:cubicBezTo>
                  <a:cubicBezTo>
                    <a:pt x="0" y="22002"/>
                    <a:pt x="2969" y="14843"/>
                    <a:pt x="8906" y="8905"/>
                  </a:cubicBezTo>
                  <a:cubicBezTo>
                    <a:pt x="14843" y="2968"/>
                    <a:pt x="22003" y="0"/>
                    <a:pt x="30385"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34" name="Google Shape;1334;p120"/>
            <p:cNvSpPr/>
            <p:nvPr/>
          </p:nvSpPr>
          <p:spPr>
            <a:xfrm>
              <a:off x="460200" y="2139628"/>
              <a:ext cx="418073" cy="544711"/>
            </a:xfrm>
            <a:custGeom>
              <a:avLst/>
              <a:gdLst/>
              <a:ahLst/>
              <a:cxnLst/>
              <a:rect l="l" t="t" r="r" b="b"/>
              <a:pathLst>
                <a:path w="269796" h="351520" extrusionOk="0">
                  <a:moveTo>
                    <a:pt x="0" y="0"/>
                  </a:moveTo>
                  <a:lnTo>
                    <a:pt x="250936" y="0"/>
                  </a:lnTo>
                  <a:lnTo>
                    <a:pt x="250936" y="76486"/>
                  </a:lnTo>
                  <a:lnTo>
                    <a:pt x="221599" y="76486"/>
                  </a:lnTo>
                  <a:lnTo>
                    <a:pt x="214265" y="31956"/>
                  </a:lnTo>
                  <a:lnTo>
                    <a:pt x="206931" y="24098"/>
                  </a:lnTo>
                  <a:lnTo>
                    <a:pt x="85915" y="24098"/>
                  </a:lnTo>
                  <a:lnTo>
                    <a:pt x="85915" y="156639"/>
                  </a:lnTo>
                  <a:lnTo>
                    <a:pt x="171831" y="156639"/>
                  </a:lnTo>
                  <a:lnTo>
                    <a:pt x="179165" y="149304"/>
                  </a:lnTo>
                  <a:lnTo>
                    <a:pt x="184404" y="111061"/>
                  </a:lnTo>
                  <a:lnTo>
                    <a:pt x="209026" y="111061"/>
                  </a:lnTo>
                  <a:lnTo>
                    <a:pt x="209026" y="226314"/>
                  </a:lnTo>
                  <a:lnTo>
                    <a:pt x="184404" y="226314"/>
                  </a:lnTo>
                  <a:lnTo>
                    <a:pt x="179165" y="188595"/>
                  </a:lnTo>
                  <a:lnTo>
                    <a:pt x="171831" y="180737"/>
                  </a:lnTo>
                  <a:lnTo>
                    <a:pt x="85915" y="180737"/>
                  </a:lnTo>
                  <a:lnTo>
                    <a:pt x="85915" y="327422"/>
                  </a:lnTo>
                  <a:lnTo>
                    <a:pt x="226314" y="327422"/>
                  </a:lnTo>
                  <a:lnTo>
                    <a:pt x="233648" y="319040"/>
                  </a:lnTo>
                  <a:lnTo>
                    <a:pt x="242554" y="266129"/>
                  </a:lnTo>
                  <a:lnTo>
                    <a:pt x="269796" y="266129"/>
                  </a:lnTo>
                  <a:lnTo>
                    <a:pt x="269796" y="351520"/>
                  </a:lnTo>
                  <a:lnTo>
                    <a:pt x="0" y="351520"/>
                  </a:lnTo>
                  <a:lnTo>
                    <a:pt x="0" y="330041"/>
                  </a:lnTo>
                  <a:lnTo>
                    <a:pt x="29861" y="327422"/>
                  </a:lnTo>
                  <a:lnTo>
                    <a:pt x="38767" y="320088"/>
                  </a:lnTo>
                  <a:lnTo>
                    <a:pt x="38767" y="31432"/>
                  </a:lnTo>
                  <a:lnTo>
                    <a:pt x="29861" y="24098"/>
                  </a:lnTo>
                  <a:lnTo>
                    <a:pt x="0" y="21479"/>
                  </a:lnTo>
                  <a:lnTo>
                    <a:pt x="0" y="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35" name="Google Shape;1335;p120"/>
            <p:cNvSpPr/>
            <p:nvPr/>
          </p:nvSpPr>
          <p:spPr>
            <a:xfrm>
              <a:off x="2157605" y="2285751"/>
              <a:ext cx="280880" cy="398588"/>
            </a:xfrm>
            <a:custGeom>
              <a:avLst/>
              <a:gdLst/>
              <a:ahLst/>
              <a:cxnLst/>
              <a:rect l="l" t="t" r="r" b="b"/>
              <a:pathLst>
                <a:path w="181261" h="257222" extrusionOk="0">
                  <a:moveTo>
                    <a:pt x="143280" y="0"/>
                  </a:moveTo>
                  <a:cubicBezTo>
                    <a:pt x="144852" y="0"/>
                    <a:pt x="146860" y="0"/>
                    <a:pt x="149305" y="0"/>
                  </a:cubicBezTo>
                  <a:cubicBezTo>
                    <a:pt x="155242" y="0"/>
                    <a:pt x="160393" y="436"/>
                    <a:pt x="164759" y="1309"/>
                  </a:cubicBezTo>
                  <a:cubicBezTo>
                    <a:pt x="169125" y="2182"/>
                    <a:pt x="174625" y="4016"/>
                    <a:pt x="181261" y="6810"/>
                  </a:cubicBezTo>
                  <a:lnTo>
                    <a:pt x="181261" y="51863"/>
                  </a:lnTo>
                  <a:lnTo>
                    <a:pt x="164497" y="51863"/>
                  </a:lnTo>
                  <a:cubicBezTo>
                    <a:pt x="160306" y="46974"/>
                    <a:pt x="156290" y="43656"/>
                    <a:pt x="152448" y="41910"/>
                  </a:cubicBezTo>
                  <a:cubicBezTo>
                    <a:pt x="148606" y="40163"/>
                    <a:pt x="143891" y="39290"/>
                    <a:pt x="138303" y="39290"/>
                  </a:cubicBezTo>
                  <a:cubicBezTo>
                    <a:pt x="129572" y="39290"/>
                    <a:pt x="120841" y="42259"/>
                    <a:pt x="112110" y="48196"/>
                  </a:cubicBezTo>
                  <a:cubicBezTo>
                    <a:pt x="103378" y="54133"/>
                    <a:pt x="92901" y="63912"/>
                    <a:pt x="80677" y="77533"/>
                  </a:cubicBezTo>
                  <a:lnTo>
                    <a:pt x="80677" y="227361"/>
                  </a:lnTo>
                  <a:lnTo>
                    <a:pt x="89583" y="235743"/>
                  </a:lnTo>
                  <a:lnTo>
                    <a:pt x="126254" y="238363"/>
                  </a:lnTo>
                  <a:lnTo>
                    <a:pt x="126254" y="257222"/>
                  </a:lnTo>
                  <a:lnTo>
                    <a:pt x="0" y="257222"/>
                  </a:lnTo>
                  <a:lnTo>
                    <a:pt x="0" y="238363"/>
                  </a:lnTo>
                  <a:lnTo>
                    <a:pt x="28290" y="235743"/>
                  </a:lnTo>
                  <a:lnTo>
                    <a:pt x="37195" y="227361"/>
                  </a:lnTo>
                  <a:lnTo>
                    <a:pt x="37195" y="37719"/>
                  </a:lnTo>
                  <a:lnTo>
                    <a:pt x="0" y="37719"/>
                  </a:lnTo>
                  <a:lnTo>
                    <a:pt x="0" y="21478"/>
                  </a:lnTo>
                  <a:lnTo>
                    <a:pt x="60770" y="2619"/>
                  </a:lnTo>
                  <a:lnTo>
                    <a:pt x="80677" y="2619"/>
                  </a:lnTo>
                  <a:lnTo>
                    <a:pt x="80677" y="51863"/>
                  </a:lnTo>
                  <a:cubicBezTo>
                    <a:pt x="89408" y="42783"/>
                    <a:pt x="98140" y="34313"/>
                    <a:pt x="106871" y="26455"/>
                  </a:cubicBezTo>
                  <a:cubicBezTo>
                    <a:pt x="115602" y="18597"/>
                    <a:pt x="125556" y="10128"/>
                    <a:pt x="136732" y="1047"/>
                  </a:cubicBezTo>
                  <a:cubicBezTo>
                    <a:pt x="139526" y="349"/>
                    <a:pt x="141709" y="0"/>
                    <a:pt x="14328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36" name="Google Shape;1336;p120"/>
            <p:cNvSpPr/>
            <p:nvPr/>
          </p:nvSpPr>
          <p:spPr>
            <a:xfrm>
              <a:off x="1336859" y="2286562"/>
              <a:ext cx="400214" cy="574748"/>
            </a:xfrm>
            <a:custGeom>
              <a:avLst/>
              <a:gdLst/>
              <a:ahLst/>
              <a:cxnLst/>
              <a:rect l="l" t="t" r="r" b="b"/>
              <a:pathLst>
                <a:path w="258271" h="370904" extrusionOk="0">
                  <a:moveTo>
                    <a:pt x="158211" y="0"/>
                  </a:moveTo>
                  <a:cubicBezTo>
                    <a:pt x="172879" y="0"/>
                    <a:pt x="186325" y="2969"/>
                    <a:pt x="198549" y="8906"/>
                  </a:cubicBezTo>
                  <a:cubicBezTo>
                    <a:pt x="210773" y="14844"/>
                    <a:pt x="221337" y="23226"/>
                    <a:pt x="230243" y="34052"/>
                  </a:cubicBezTo>
                  <a:cubicBezTo>
                    <a:pt x="239149" y="44879"/>
                    <a:pt x="246047" y="57801"/>
                    <a:pt x="250936" y="72819"/>
                  </a:cubicBezTo>
                  <a:cubicBezTo>
                    <a:pt x="255826" y="87837"/>
                    <a:pt x="258271" y="104252"/>
                    <a:pt x="258271" y="122063"/>
                  </a:cubicBezTo>
                  <a:cubicBezTo>
                    <a:pt x="258271" y="142669"/>
                    <a:pt x="255215" y="161354"/>
                    <a:pt x="249103" y="178118"/>
                  </a:cubicBezTo>
                  <a:cubicBezTo>
                    <a:pt x="242991" y="194882"/>
                    <a:pt x="234347" y="209201"/>
                    <a:pt x="223171" y="221076"/>
                  </a:cubicBezTo>
                  <a:cubicBezTo>
                    <a:pt x="211995" y="232950"/>
                    <a:pt x="198462" y="242118"/>
                    <a:pt x="182571" y="248579"/>
                  </a:cubicBezTo>
                  <a:cubicBezTo>
                    <a:pt x="166680" y="255040"/>
                    <a:pt x="148955" y="258271"/>
                    <a:pt x="129397" y="258271"/>
                  </a:cubicBezTo>
                  <a:cubicBezTo>
                    <a:pt x="122412" y="258271"/>
                    <a:pt x="115253" y="257922"/>
                    <a:pt x="107919" y="257223"/>
                  </a:cubicBezTo>
                  <a:cubicBezTo>
                    <a:pt x="100584" y="256525"/>
                    <a:pt x="91504" y="255302"/>
                    <a:pt x="80677" y="253556"/>
                  </a:cubicBezTo>
                  <a:lnTo>
                    <a:pt x="80677" y="341043"/>
                  </a:lnTo>
                  <a:lnTo>
                    <a:pt x="89583" y="349425"/>
                  </a:lnTo>
                  <a:lnTo>
                    <a:pt x="123111" y="352044"/>
                  </a:lnTo>
                  <a:lnTo>
                    <a:pt x="123111" y="370904"/>
                  </a:lnTo>
                  <a:lnTo>
                    <a:pt x="0" y="370904"/>
                  </a:lnTo>
                  <a:lnTo>
                    <a:pt x="0" y="352044"/>
                  </a:lnTo>
                  <a:lnTo>
                    <a:pt x="28813" y="349425"/>
                  </a:lnTo>
                  <a:lnTo>
                    <a:pt x="37195" y="341043"/>
                  </a:lnTo>
                  <a:lnTo>
                    <a:pt x="37195" y="37196"/>
                  </a:lnTo>
                  <a:lnTo>
                    <a:pt x="0" y="37196"/>
                  </a:lnTo>
                  <a:lnTo>
                    <a:pt x="0" y="20955"/>
                  </a:lnTo>
                  <a:lnTo>
                    <a:pt x="61294" y="2096"/>
                  </a:lnTo>
                  <a:lnTo>
                    <a:pt x="80677" y="2096"/>
                  </a:lnTo>
                  <a:lnTo>
                    <a:pt x="80677" y="30909"/>
                  </a:lnTo>
                  <a:cubicBezTo>
                    <a:pt x="96393" y="19733"/>
                    <a:pt x="110014" y="11788"/>
                    <a:pt x="121539" y="7073"/>
                  </a:cubicBezTo>
                  <a:cubicBezTo>
                    <a:pt x="133065" y="2358"/>
                    <a:pt x="145288" y="0"/>
                    <a:pt x="158211" y="0"/>
                  </a:cubicBezTo>
                  <a:close/>
                  <a:moveTo>
                    <a:pt x="135684" y="33005"/>
                  </a:moveTo>
                  <a:cubicBezTo>
                    <a:pt x="126953" y="33005"/>
                    <a:pt x="118396" y="34314"/>
                    <a:pt x="110014" y="36934"/>
                  </a:cubicBezTo>
                  <a:cubicBezTo>
                    <a:pt x="101632" y="39553"/>
                    <a:pt x="91853" y="44006"/>
                    <a:pt x="80677" y="50292"/>
                  </a:cubicBezTo>
                  <a:lnTo>
                    <a:pt x="80677" y="226314"/>
                  </a:lnTo>
                  <a:cubicBezTo>
                    <a:pt x="89758" y="229108"/>
                    <a:pt x="97790" y="231117"/>
                    <a:pt x="104775" y="232339"/>
                  </a:cubicBezTo>
                  <a:cubicBezTo>
                    <a:pt x="111760" y="233561"/>
                    <a:pt x="118396" y="234172"/>
                    <a:pt x="124683" y="234172"/>
                  </a:cubicBezTo>
                  <a:cubicBezTo>
                    <a:pt x="137605" y="234172"/>
                    <a:pt x="149479" y="231640"/>
                    <a:pt x="160306" y="226576"/>
                  </a:cubicBezTo>
                  <a:cubicBezTo>
                    <a:pt x="171133" y="221512"/>
                    <a:pt x="180388" y="214353"/>
                    <a:pt x="188071" y="205097"/>
                  </a:cubicBezTo>
                  <a:cubicBezTo>
                    <a:pt x="195755" y="195842"/>
                    <a:pt x="201692" y="184666"/>
                    <a:pt x="205883" y="171569"/>
                  </a:cubicBezTo>
                  <a:cubicBezTo>
                    <a:pt x="210074" y="158473"/>
                    <a:pt x="212170" y="144066"/>
                    <a:pt x="212170" y="128350"/>
                  </a:cubicBezTo>
                  <a:cubicBezTo>
                    <a:pt x="212170" y="99362"/>
                    <a:pt x="205272" y="76224"/>
                    <a:pt x="191477" y="58936"/>
                  </a:cubicBezTo>
                  <a:cubicBezTo>
                    <a:pt x="177681" y="41648"/>
                    <a:pt x="159084" y="33005"/>
                    <a:pt x="135684" y="3300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37" name="Google Shape;1337;p120"/>
            <p:cNvSpPr/>
            <p:nvPr/>
          </p:nvSpPr>
          <p:spPr>
            <a:xfrm>
              <a:off x="1791832" y="2286562"/>
              <a:ext cx="332833" cy="405084"/>
            </a:xfrm>
            <a:custGeom>
              <a:avLst/>
              <a:gdLst/>
              <a:ahLst/>
              <a:cxnLst/>
              <a:rect l="l" t="t" r="r" b="b"/>
              <a:pathLst>
                <a:path w="214788" h="261414" extrusionOk="0">
                  <a:moveTo>
                    <a:pt x="120720" y="0"/>
                  </a:moveTo>
                  <a:cubicBezTo>
                    <a:pt x="149986" y="0"/>
                    <a:pt x="172980" y="8994"/>
                    <a:pt x="189704" y="26980"/>
                  </a:cubicBezTo>
                  <a:cubicBezTo>
                    <a:pt x="206427" y="44966"/>
                    <a:pt x="214788" y="69850"/>
                    <a:pt x="214788" y="101632"/>
                  </a:cubicBezTo>
                  <a:cubicBezTo>
                    <a:pt x="214788" y="103378"/>
                    <a:pt x="214788" y="105736"/>
                    <a:pt x="214788" y="108704"/>
                  </a:cubicBezTo>
                  <a:cubicBezTo>
                    <a:pt x="214788" y="111673"/>
                    <a:pt x="214614" y="115078"/>
                    <a:pt x="214264" y="118920"/>
                  </a:cubicBezTo>
                  <a:lnTo>
                    <a:pt x="45053" y="118920"/>
                  </a:lnTo>
                  <a:cubicBezTo>
                    <a:pt x="45053" y="124857"/>
                    <a:pt x="45140" y="130096"/>
                    <a:pt x="45315" y="134636"/>
                  </a:cubicBezTo>
                  <a:cubicBezTo>
                    <a:pt x="45489" y="139177"/>
                    <a:pt x="45837" y="143455"/>
                    <a:pt x="46358" y="147471"/>
                  </a:cubicBezTo>
                  <a:cubicBezTo>
                    <a:pt x="46879" y="151488"/>
                    <a:pt x="47575" y="155242"/>
                    <a:pt x="48446" y="158735"/>
                  </a:cubicBezTo>
                  <a:cubicBezTo>
                    <a:pt x="49316" y="162227"/>
                    <a:pt x="50275" y="166069"/>
                    <a:pt x="51323" y="170260"/>
                  </a:cubicBezTo>
                  <a:cubicBezTo>
                    <a:pt x="57238" y="189818"/>
                    <a:pt x="67246" y="204923"/>
                    <a:pt x="81347" y="215575"/>
                  </a:cubicBezTo>
                  <a:cubicBezTo>
                    <a:pt x="95448" y="226227"/>
                    <a:pt x="112423" y="231553"/>
                    <a:pt x="132270" y="231553"/>
                  </a:cubicBezTo>
                  <a:cubicBezTo>
                    <a:pt x="138884" y="231553"/>
                    <a:pt x="145151" y="231029"/>
                    <a:pt x="151072" y="229982"/>
                  </a:cubicBezTo>
                  <a:cubicBezTo>
                    <a:pt x="156993" y="228934"/>
                    <a:pt x="163173" y="227275"/>
                    <a:pt x="169612" y="225005"/>
                  </a:cubicBezTo>
                  <a:cubicBezTo>
                    <a:pt x="176051" y="222735"/>
                    <a:pt x="182927" y="219679"/>
                    <a:pt x="190240" y="215837"/>
                  </a:cubicBezTo>
                  <a:cubicBezTo>
                    <a:pt x="197552" y="211995"/>
                    <a:pt x="205735" y="207106"/>
                    <a:pt x="214788" y="201168"/>
                  </a:cubicBezTo>
                  <a:lnTo>
                    <a:pt x="214788" y="229982"/>
                  </a:lnTo>
                  <a:cubicBezTo>
                    <a:pt x="197369" y="241158"/>
                    <a:pt x="180994" y="249190"/>
                    <a:pt x="165663" y="254080"/>
                  </a:cubicBezTo>
                  <a:cubicBezTo>
                    <a:pt x="150331" y="258969"/>
                    <a:pt x="134305" y="261414"/>
                    <a:pt x="117585" y="261414"/>
                  </a:cubicBezTo>
                  <a:cubicBezTo>
                    <a:pt x="100166" y="261414"/>
                    <a:pt x="84227" y="258358"/>
                    <a:pt x="69769" y="252246"/>
                  </a:cubicBezTo>
                  <a:cubicBezTo>
                    <a:pt x="55311" y="246134"/>
                    <a:pt x="42942" y="237403"/>
                    <a:pt x="32664" y="226052"/>
                  </a:cubicBezTo>
                  <a:cubicBezTo>
                    <a:pt x="22386" y="214702"/>
                    <a:pt x="14372" y="201168"/>
                    <a:pt x="8623" y="185452"/>
                  </a:cubicBezTo>
                  <a:cubicBezTo>
                    <a:pt x="2874" y="169736"/>
                    <a:pt x="0" y="152273"/>
                    <a:pt x="0" y="133065"/>
                  </a:cubicBezTo>
                  <a:cubicBezTo>
                    <a:pt x="0" y="113507"/>
                    <a:pt x="2961" y="95608"/>
                    <a:pt x="8885" y="79367"/>
                  </a:cubicBezTo>
                  <a:cubicBezTo>
                    <a:pt x="14808" y="63127"/>
                    <a:pt x="23170" y="49070"/>
                    <a:pt x="33970" y="37196"/>
                  </a:cubicBezTo>
                  <a:cubicBezTo>
                    <a:pt x="44769" y="25321"/>
                    <a:pt x="57485" y="16153"/>
                    <a:pt x="72118" y="9692"/>
                  </a:cubicBezTo>
                  <a:cubicBezTo>
                    <a:pt x="86751" y="3231"/>
                    <a:pt x="102952" y="0"/>
                    <a:pt x="120720" y="0"/>
                  </a:cubicBezTo>
                  <a:close/>
                  <a:moveTo>
                    <a:pt x="115252" y="23051"/>
                  </a:moveTo>
                  <a:cubicBezTo>
                    <a:pt x="96392" y="23051"/>
                    <a:pt x="81113" y="29512"/>
                    <a:pt x="69413" y="42434"/>
                  </a:cubicBezTo>
                  <a:cubicBezTo>
                    <a:pt x="57713" y="55357"/>
                    <a:pt x="50466" y="73518"/>
                    <a:pt x="47672" y="96917"/>
                  </a:cubicBezTo>
                  <a:lnTo>
                    <a:pt x="168687" y="96917"/>
                  </a:lnTo>
                  <a:cubicBezTo>
                    <a:pt x="168687" y="84694"/>
                    <a:pt x="168163" y="75264"/>
                    <a:pt x="167116" y="68628"/>
                  </a:cubicBezTo>
                  <a:cubicBezTo>
                    <a:pt x="166068" y="61992"/>
                    <a:pt x="164147" y="55706"/>
                    <a:pt x="161353" y="49769"/>
                  </a:cubicBezTo>
                  <a:cubicBezTo>
                    <a:pt x="151574" y="31957"/>
                    <a:pt x="136207" y="23051"/>
                    <a:pt x="115252" y="2305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38" name="Google Shape;1338;p120"/>
            <p:cNvSpPr/>
            <p:nvPr/>
          </p:nvSpPr>
          <p:spPr>
            <a:xfrm>
              <a:off x="2704480" y="2286562"/>
              <a:ext cx="332834" cy="405084"/>
            </a:xfrm>
            <a:custGeom>
              <a:avLst/>
              <a:gdLst/>
              <a:ahLst/>
              <a:cxnLst/>
              <a:rect l="l" t="t" r="r" b="b"/>
              <a:pathLst>
                <a:path w="214789" h="261414" extrusionOk="0">
                  <a:moveTo>
                    <a:pt x="120721" y="0"/>
                  </a:moveTo>
                  <a:cubicBezTo>
                    <a:pt x="149987" y="0"/>
                    <a:pt x="172982" y="8994"/>
                    <a:pt x="189705" y="26980"/>
                  </a:cubicBezTo>
                  <a:cubicBezTo>
                    <a:pt x="206428" y="44966"/>
                    <a:pt x="214789" y="69850"/>
                    <a:pt x="214789" y="101632"/>
                  </a:cubicBezTo>
                  <a:cubicBezTo>
                    <a:pt x="214789" y="103378"/>
                    <a:pt x="214789" y="105736"/>
                    <a:pt x="214789" y="108704"/>
                  </a:cubicBezTo>
                  <a:cubicBezTo>
                    <a:pt x="214789" y="111673"/>
                    <a:pt x="214615" y="115078"/>
                    <a:pt x="214265" y="118920"/>
                  </a:cubicBezTo>
                  <a:lnTo>
                    <a:pt x="45054" y="118920"/>
                  </a:lnTo>
                  <a:cubicBezTo>
                    <a:pt x="45054" y="124857"/>
                    <a:pt x="45141" y="130096"/>
                    <a:pt x="45316" y="134636"/>
                  </a:cubicBezTo>
                  <a:cubicBezTo>
                    <a:pt x="45490" y="139177"/>
                    <a:pt x="45838" y="143455"/>
                    <a:pt x="46359" y="147471"/>
                  </a:cubicBezTo>
                  <a:cubicBezTo>
                    <a:pt x="46880" y="151488"/>
                    <a:pt x="47576" y="155242"/>
                    <a:pt x="48447" y="158735"/>
                  </a:cubicBezTo>
                  <a:cubicBezTo>
                    <a:pt x="49317" y="162227"/>
                    <a:pt x="50276" y="166069"/>
                    <a:pt x="51324" y="170260"/>
                  </a:cubicBezTo>
                  <a:cubicBezTo>
                    <a:pt x="57239" y="189818"/>
                    <a:pt x="67247" y="204923"/>
                    <a:pt x="81348" y="215575"/>
                  </a:cubicBezTo>
                  <a:cubicBezTo>
                    <a:pt x="95449" y="226227"/>
                    <a:pt x="112423" y="231553"/>
                    <a:pt x="132271" y="231553"/>
                  </a:cubicBezTo>
                  <a:cubicBezTo>
                    <a:pt x="138885" y="231553"/>
                    <a:pt x="145152" y="231029"/>
                    <a:pt x="151073" y="229982"/>
                  </a:cubicBezTo>
                  <a:cubicBezTo>
                    <a:pt x="156994" y="228934"/>
                    <a:pt x="163174" y="227275"/>
                    <a:pt x="169613" y="225005"/>
                  </a:cubicBezTo>
                  <a:cubicBezTo>
                    <a:pt x="176052" y="222735"/>
                    <a:pt x="182928" y="219679"/>
                    <a:pt x="190241" y="215837"/>
                  </a:cubicBezTo>
                  <a:cubicBezTo>
                    <a:pt x="197553" y="211995"/>
                    <a:pt x="205736" y="207106"/>
                    <a:pt x="214789" y="201168"/>
                  </a:cubicBezTo>
                  <a:lnTo>
                    <a:pt x="214789" y="229982"/>
                  </a:lnTo>
                  <a:cubicBezTo>
                    <a:pt x="197370" y="241158"/>
                    <a:pt x="180995" y="249190"/>
                    <a:pt x="165664" y="254080"/>
                  </a:cubicBezTo>
                  <a:cubicBezTo>
                    <a:pt x="150332" y="258969"/>
                    <a:pt x="134306" y="261414"/>
                    <a:pt x="117586" y="261414"/>
                  </a:cubicBezTo>
                  <a:cubicBezTo>
                    <a:pt x="100167" y="261414"/>
                    <a:pt x="84228" y="258358"/>
                    <a:pt x="69770" y="252246"/>
                  </a:cubicBezTo>
                  <a:cubicBezTo>
                    <a:pt x="55312" y="246134"/>
                    <a:pt x="42943" y="237403"/>
                    <a:pt x="32665" y="226052"/>
                  </a:cubicBezTo>
                  <a:cubicBezTo>
                    <a:pt x="22387" y="214702"/>
                    <a:pt x="14373" y="201168"/>
                    <a:pt x="8624" y="185452"/>
                  </a:cubicBezTo>
                  <a:cubicBezTo>
                    <a:pt x="2875" y="169736"/>
                    <a:pt x="0" y="152273"/>
                    <a:pt x="0" y="133065"/>
                  </a:cubicBezTo>
                  <a:cubicBezTo>
                    <a:pt x="0" y="113507"/>
                    <a:pt x="2962" y="95608"/>
                    <a:pt x="8886" y="79367"/>
                  </a:cubicBezTo>
                  <a:cubicBezTo>
                    <a:pt x="14809" y="63127"/>
                    <a:pt x="23171" y="49070"/>
                    <a:pt x="33970" y="37196"/>
                  </a:cubicBezTo>
                  <a:cubicBezTo>
                    <a:pt x="44770" y="25321"/>
                    <a:pt x="57486" y="16153"/>
                    <a:pt x="72119" y="9692"/>
                  </a:cubicBezTo>
                  <a:cubicBezTo>
                    <a:pt x="86752" y="3231"/>
                    <a:pt x="102953" y="0"/>
                    <a:pt x="120721" y="0"/>
                  </a:cubicBezTo>
                  <a:close/>
                  <a:moveTo>
                    <a:pt x="115253" y="23051"/>
                  </a:moveTo>
                  <a:cubicBezTo>
                    <a:pt x="96393" y="23051"/>
                    <a:pt x="81114" y="29512"/>
                    <a:pt x="69414" y="42434"/>
                  </a:cubicBezTo>
                  <a:cubicBezTo>
                    <a:pt x="57714" y="55357"/>
                    <a:pt x="50467" y="73518"/>
                    <a:pt x="47673" y="96917"/>
                  </a:cubicBezTo>
                  <a:lnTo>
                    <a:pt x="168688" y="96917"/>
                  </a:lnTo>
                  <a:cubicBezTo>
                    <a:pt x="168688" y="84694"/>
                    <a:pt x="168164" y="75264"/>
                    <a:pt x="167117" y="68628"/>
                  </a:cubicBezTo>
                  <a:cubicBezTo>
                    <a:pt x="166069" y="61992"/>
                    <a:pt x="164148" y="55706"/>
                    <a:pt x="161354" y="49769"/>
                  </a:cubicBezTo>
                  <a:cubicBezTo>
                    <a:pt x="151575" y="31957"/>
                    <a:pt x="136208" y="23051"/>
                    <a:pt x="115253" y="2305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39" name="Google Shape;1339;p120"/>
            <p:cNvSpPr/>
            <p:nvPr/>
          </p:nvSpPr>
          <p:spPr>
            <a:xfrm>
              <a:off x="3097313" y="2286563"/>
              <a:ext cx="422943" cy="397778"/>
            </a:xfrm>
            <a:custGeom>
              <a:avLst/>
              <a:gdLst/>
              <a:ahLst/>
              <a:cxnLst/>
              <a:rect l="l" t="t" r="r" b="b"/>
              <a:pathLst>
                <a:path w="272939" h="256699" extrusionOk="0">
                  <a:moveTo>
                    <a:pt x="167640" y="0"/>
                  </a:moveTo>
                  <a:cubicBezTo>
                    <a:pt x="189643" y="0"/>
                    <a:pt x="206494" y="6898"/>
                    <a:pt x="218194" y="20693"/>
                  </a:cubicBezTo>
                  <a:cubicBezTo>
                    <a:pt x="229894" y="34489"/>
                    <a:pt x="235744" y="53960"/>
                    <a:pt x="235744" y="79106"/>
                  </a:cubicBezTo>
                  <a:lnTo>
                    <a:pt x="235744" y="226838"/>
                  </a:lnTo>
                  <a:lnTo>
                    <a:pt x="244650" y="235220"/>
                  </a:lnTo>
                  <a:lnTo>
                    <a:pt x="272939" y="237840"/>
                  </a:lnTo>
                  <a:lnTo>
                    <a:pt x="272939" y="256699"/>
                  </a:lnTo>
                  <a:lnTo>
                    <a:pt x="158211" y="256699"/>
                  </a:lnTo>
                  <a:lnTo>
                    <a:pt x="158211" y="237840"/>
                  </a:lnTo>
                  <a:lnTo>
                    <a:pt x="183357" y="235220"/>
                  </a:lnTo>
                  <a:lnTo>
                    <a:pt x="192263" y="226838"/>
                  </a:lnTo>
                  <a:lnTo>
                    <a:pt x="192263" y="88011"/>
                  </a:lnTo>
                  <a:cubicBezTo>
                    <a:pt x="192263" y="69152"/>
                    <a:pt x="188333" y="55531"/>
                    <a:pt x="180475" y="47149"/>
                  </a:cubicBezTo>
                  <a:cubicBezTo>
                    <a:pt x="172617" y="38767"/>
                    <a:pt x="159957" y="34576"/>
                    <a:pt x="142494" y="34576"/>
                  </a:cubicBezTo>
                  <a:cubicBezTo>
                    <a:pt x="132715" y="34576"/>
                    <a:pt x="123460" y="35711"/>
                    <a:pt x="114729" y="37981"/>
                  </a:cubicBezTo>
                  <a:cubicBezTo>
                    <a:pt x="105998" y="40251"/>
                    <a:pt x="94647" y="44704"/>
                    <a:pt x="80677" y="51340"/>
                  </a:cubicBezTo>
                  <a:lnTo>
                    <a:pt x="80677" y="226838"/>
                  </a:lnTo>
                  <a:lnTo>
                    <a:pt x="89583" y="235220"/>
                  </a:lnTo>
                  <a:lnTo>
                    <a:pt x="114729" y="237840"/>
                  </a:lnTo>
                  <a:lnTo>
                    <a:pt x="114729" y="256699"/>
                  </a:lnTo>
                  <a:lnTo>
                    <a:pt x="0" y="256699"/>
                  </a:lnTo>
                  <a:lnTo>
                    <a:pt x="0" y="237840"/>
                  </a:lnTo>
                  <a:lnTo>
                    <a:pt x="28290" y="235220"/>
                  </a:lnTo>
                  <a:lnTo>
                    <a:pt x="37196" y="226838"/>
                  </a:lnTo>
                  <a:lnTo>
                    <a:pt x="37196" y="37196"/>
                  </a:lnTo>
                  <a:lnTo>
                    <a:pt x="0" y="37196"/>
                  </a:lnTo>
                  <a:lnTo>
                    <a:pt x="0" y="20955"/>
                  </a:lnTo>
                  <a:lnTo>
                    <a:pt x="60770" y="2096"/>
                  </a:lnTo>
                  <a:lnTo>
                    <a:pt x="80677" y="2096"/>
                  </a:lnTo>
                  <a:lnTo>
                    <a:pt x="80677" y="30909"/>
                  </a:lnTo>
                  <a:cubicBezTo>
                    <a:pt x="92202" y="24623"/>
                    <a:pt x="102156" y="19558"/>
                    <a:pt x="110538" y="15717"/>
                  </a:cubicBezTo>
                  <a:cubicBezTo>
                    <a:pt x="118920" y="11875"/>
                    <a:pt x="126342" y="8732"/>
                    <a:pt x="132803" y="6287"/>
                  </a:cubicBezTo>
                  <a:cubicBezTo>
                    <a:pt x="139264" y="3842"/>
                    <a:pt x="145201" y="2183"/>
                    <a:pt x="150614" y="1310"/>
                  </a:cubicBezTo>
                  <a:cubicBezTo>
                    <a:pt x="156028" y="437"/>
                    <a:pt x="161703" y="0"/>
                    <a:pt x="16764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40" name="Google Shape;1340;p120"/>
            <p:cNvSpPr/>
            <p:nvPr/>
          </p:nvSpPr>
          <p:spPr>
            <a:xfrm>
              <a:off x="3560550" y="2286562"/>
              <a:ext cx="314975" cy="403460"/>
            </a:xfrm>
            <a:custGeom>
              <a:avLst/>
              <a:gdLst/>
              <a:ahLst/>
              <a:cxnLst/>
              <a:rect l="l" t="t" r="r" b="b"/>
              <a:pathLst>
                <a:path w="203264" h="260366" extrusionOk="0">
                  <a:moveTo>
                    <a:pt x="125731" y="0"/>
                  </a:moveTo>
                  <a:cubicBezTo>
                    <a:pt x="149130" y="0"/>
                    <a:pt x="167815" y="4453"/>
                    <a:pt x="181785" y="13359"/>
                  </a:cubicBezTo>
                  <a:cubicBezTo>
                    <a:pt x="195755" y="22265"/>
                    <a:pt x="202740" y="34402"/>
                    <a:pt x="202740" y="49769"/>
                  </a:cubicBezTo>
                  <a:cubicBezTo>
                    <a:pt x="202740" y="58151"/>
                    <a:pt x="200121" y="64961"/>
                    <a:pt x="194882" y="70200"/>
                  </a:cubicBezTo>
                  <a:cubicBezTo>
                    <a:pt x="189643" y="75438"/>
                    <a:pt x="182833" y="78058"/>
                    <a:pt x="174451" y="78058"/>
                  </a:cubicBezTo>
                  <a:cubicBezTo>
                    <a:pt x="165720" y="78058"/>
                    <a:pt x="157512" y="75613"/>
                    <a:pt x="149829" y="70724"/>
                  </a:cubicBezTo>
                  <a:lnTo>
                    <a:pt x="149829" y="27766"/>
                  </a:lnTo>
                  <a:cubicBezTo>
                    <a:pt x="145310" y="25321"/>
                    <a:pt x="141054" y="23575"/>
                    <a:pt x="137059" y="22527"/>
                  </a:cubicBezTo>
                  <a:cubicBezTo>
                    <a:pt x="133065" y="21479"/>
                    <a:pt x="128634" y="20955"/>
                    <a:pt x="123766" y="20955"/>
                  </a:cubicBezTo>
                  <a:cubicBezTo>
                    <a:pt x="112650" y="20955"/>
                    <a:pt x="102402" y="23481"/>
                    <a:pt x="93021" y="28531"/>
                  </a:cubicBezTo>
                  <a:cubicBezTo>
                    <a:pt x="83640" y="33582"/>
                    <a:pt x="75649" y="40723"/>
                    <a:pt x="69046" y="49957"/>
                  </a:cubicBezTo>
                  <a:cubicBezTo>
                    <a:pt x="62443" y="59190"/>
                    <a:pt x="57317" y="70252"/>
                    <a:pt x="53669" y="83141"/>
                  </a:cubicBezTo>
                  <a:cubicBezTo>
                    <a:pt x="50021" y="96030"/>
                    <a:pt x="48197" y="110140"/>
                    <a:pt x="48197" y="125468"/>
                  </a:cubicBezTo>
                  <a:cubicBezTo>
                    <a:pt x="48197" y="157867"/>
                    <a:pt x="56029" y="183211"/>
                    <a:pt x="71694" y="201500"/>
                  </a:cubicBezTo>
                  <a:cubicBezTo>
                    <a:pt x="87358" y="219789"/>
                    <a:pt x="108939" y="228934"/>
                    <a:pt x="136437" y="228934"/>
                  </a:cubicBezTo>
                  <a:cubicBezTo>
                    <a:pt x="147919" y="228934"/>
                    <a:pt x="158620" y="227275"/>
                    <a:pt x="168541" y="223957"/>
                  </a:cubicBezTo>
                  <a:cubicBezTo>
                    <a:pt x="178462" y="220639"/>
                    <a:pt x="190036" y="214964"/>
                    <a:pt x="203264" y="206931"/>
                  </a:cubicBezTo>
                  <a:lnTo>
                    <a:pt x="203264" y="234263"/>
                  </a:lnTo>
                  <a:cubicBezTo>
                    <a:pt x="186500" y="243496"/>
                    <a:pt x="171657" y="250155"/>
                    <a:pt x="158735" y="254239"/>
                  </a:cubicBezTo>
                  <a:cubicBezTo>
                    <a:pt x="145812" y="258324"/>
                    <a:pt x="132017" y="260366"/>
                    <a:pt x="117348" y="260366"/>
                  </a:cubicBezTo>
                  <a:cubicBezTo>
                    <a:pt x="99886" y="260366"/>
                    <a:pt x="83908" y="257223"/>
                    <a:pt x="69414" y="250937"/>
                  </a:cubicBezTo>
                  <a:cubicBezTo>
                    <a:pt x="54920" y="244650"/>
                    <a:pt x="42522" y="235919"/>
                    <a:pt x="32219" y="224743"/>
                  </a:cubicBezTo>
                  <a:cubicBezTo>
                    <a:pt x="21916" y="213567"/>
                    <a:pt x="13971" y="200033"/>
                    <a:pt x="8383" y="184142"/>
                  </a:cubicBezTo>
                  <a:cubicBezTo>
                    <a:pt x="2795" y="168252"/>
                    <a:pt x="0" y="150527"/>
                    <a:pt x="0" y="130969"/>
                  </a:cubicBezTo>
                  <a:cubicBezTo>
                    <a:pt x="0" y="111411"/>
                    <a:pt x="2969" y="93599"/>
                    <a:pt x="8906" y="77534"/>
                  </a:cubicBezTo>
                  <a:cubicBezTo>
                    <a:pt x="14844" y="61468"/>
                    <a:pt x="23313" y="47673"/>
                    <a:pt x="34314" y="36148"/>
                  </a:cubicBezTo>
                  <a:cubicBezTo>
                    <a:pt x="45316" y="24623"/>
                    <a:pt x="58587" y="15717"/>
                    <a:pt x="74129" y="9430"/>
                  </a:cubicBezTo>
                  <a:cubicBezTo>
                    <a:pt x="89671" y="3144"/>
                    <a:pt x="106871" y="0"/>
                    <a:pt x="1257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41" name="Google Shape;1341;p120"/>
            <p:cNvSpPr/>
            <p:nvPr/>
          </p:nvSpPr>
          <p:spPr>
            <a:xfrm>
              <a:off x="3929547" y="2286562"/>
              <a:ext cx="332833" cy="405084"/>
            </a:xfrm>
            <a:custGeom>
              <a:avLst/>
              <a:gdLst/>
              <a:ahLst/>
              <a:cxnLst/>
              <a:rect l="l" t="t" r="r" b="b"/>
              <a:pathLst>
                <a:path w="214788" h="261414" extrusionOk="0">
                  <a:moveTo>
                    <a:pt x="120720" y="0"/>
                  </a:moveTo>
                  <a:cubicBezTo>
                    <a:pt x="149986" y="0"/>
                    <a:pt x="172981" y="8994"/>
                    <a:pt x="189704" y="26980"/>
                  </a:cubicBezTo>
                  <a:cubicBezTo>
                    <a:pt x="206427" y="44966"/>
                    <a:pt x="214788" y="69850"/>
                    <a:pt x="214788" y="101632"/>
                  </a:cubicBezTo>
                  <a:cubicBezTo>
                    <a:pt x="214788" y="103378"/>
                    <a:pt x="214788" y="105736"/>
                    <a:pt x="214788" y="108704"/>
                  </a:cubicBezTo>
                  <a:cubicBezTo>
                    <a:pt x="214788" y="111673"/>
                    <a:pt x="214614" y="115078"/>
                    <a:pt x="214264" y="118920"/>
                  </a:cubicBezTo>
                  <a:lnTo>
                    <a:pt x="45053" y="118920"/>
                  </a:lnTo>
                  <a:cubicBezTo>
                    <a:pt x="45053" y="124857"/>
                    <a:pt x="45140" y="130096"/>
                    <a:pt x="45315" y="134636"/>
                  </a:cubicBezTo>
                  <a:cubicBezTo>
                    <a:pt x="45489" y="139177"/>
                    <a:pt x="45837" y="143455"/>
                    <a:pt x="46358" y="147471"/>
                  </a:cubicBezTo>
                  <a:cubicBezTo>
                    <a:pt x="46880" y="151488"/>
                    <a:pt x="47575" y="155242"/>
                    <a:pt x="48446" y="158735"/>
                  </a:cubicBezTo>
                  <a:cubicBezTo>
                    <a:pt x="49316" y="162227"/>
                    <a:pt x="50275" y="166069"/>
                    <a:pt x="51323" y="170260"/>
                  </a:cubicBezTo>
                  <a:cubicBezTo>
                    <a:pt x="57238" y="189818"/>
                    <a:pt x="67246" y="204923"/>
                    <a:pt x="81348" y="215575"/>
                  </a:cubicBezTo>
                  <a:cubicBezTo>
                    <a:pt x="95448" y="226227"/>
                    <a:pt x="112423" y="231553"/>
                    <a:pt x="132270" y="231553"/>
                  </a:cubicBezTo>
                  <a:cubicBezTo>
                    <a:pt x="138884" y="231553"/>
                    <a:pt x="145151" y="231029"/>
                    <a:pt x="151072" y="229982"/>
                  </a:cubicBezTo>
                  <a:cubicBezTo>
                    <a:pt x="156993" y="228934"/>
                    <a:pt x="163173" y="227275"/>
                    <a:pt x="169612" y="225005"/>
                  </a:cubicBezTo>
                  <a:cubicBezTo>
                    <a:pt x="176052" y="222735"/>
                    <a:pt x="182927" y="219679"/>
                    <a:pt x="190240" y="215837"/>
                  </a:cubicBezTo>
                  <a:cubicBezTo>
                    <a:pt x="197552" y="211995"/>
                    <a:pt x="205735" y="207106"/>
                    <a:pt x="214788" y="201168"/>
                  </a:cubicBezTo>
                  <a:lnTo>
                    <a:pt x="214788" y="229982"/>
                  </a:lnTo>
                  <a:cubicBezTo>
                    <a:pt x="197369" y="241158"/>
                    <a:pt x="180994" y="249190"/>
                    <a:pt x="165663" y="254080"/>
                  </a:cubicBezTo>
                  <a:cubicBezTo>
                    <a:pt x="150331" y="258969"/>
                    <a:pt x="134305" y="261414"/>
                    <a:pt x="117585" y="261414"/>
                  </a:cubicBezTo>
                  <a:cubicBezTo>
                    <a:pt x="100166" y="261414"/>
                    <a:pt x="84227" y="258358"/>
                    <a:pt x="69769" y="252246"/>
                  </a:cubicBezTo>
                  <a:cubicBezTo>
                    <a:pt x="55311" y="246134"/>
                    <a:pt x="42942" y="237403"/>
                    <a:pt x="32664" y="226052"/>
                  </a:cubicBezTo>
                  <a:cubicBezTo>
                    <a:pt x="22386" y="214702"/>
                    <a:pt x="14372" y="201168"/>
                    <a:pt x="8623" y="185452"/>
                  </a:cubicBezTo>
                  <a:cubicBezTo>
                    <a:pt x="2874" y="169736"/>
                    <a:pt x="0" y="152273"/>
                    <a:pt x="0" y="133065"/>
                  </a:cubicBezTo>
                  <a:cubicBezTo>
                    <a:pt x="0" y="113507"/>
                    <a:pt x="2961" y="95608"/>
                    <a:pt x="8885" y="79367"/>
                  </a:cubicBezTo>
                  <a:cubicBezTo>
                    <a:pt x="14809" y="63127"/>
                    <a:pt x="23170" y="49070"/>
                    <a:pt x="33970" y="37196"/>
                  </a:cubicBezTo>
                  <a:cubicBezTo>
                    <a:pt x="44769" y="25321"/>
                    <a:pt x="57485" y="16153"/>
                    <a:pt x="72118" y="9692"/>
                  </a:cubicBezTo>
                  <a:cubicBezTo>
                    <a:pt x="86751" y="3231"/>
                    <a:pt x="102952" y="0"/>
                    <a:pt x="120720" y="0"/>
                  </a:cubicBezTo>
                  <a:close/>
                  <a:moveTo>
                    <a:pt x="115252" y="23051"/>
                  </a:moveTo>
                  <a:cubicBezTo>
                    <a:pt x="96393" y="23051"/>
                    <a:pt x="81113" y="29512"/>
                    <a:pt x="69413" y="42434"/>
                  </a:cubicBezTo>
                  <a:cubicBezTo>
                    <a:pt x="57713" y="55357"/>
                    <a:pt x="50466" y="73518"/>
                    <a:pt x="47672" y="96917"/>
                  </a:cubicBezTo>
                  <a:lnTo>
                    <a:pt x="168687" y="96917"/>
                  </a:lnTo>
                  <a:cubicBezTo>
                    <a:pt x="168687" y="84694"/>
                    <a:pt x="168163" y="75264"/>
                    <a:pt x="167116" y="68628"/>
                  </a:cubicBezTo>
                  <a:cubicBezTo>
                    <a:pt x="166068" y="61992"/>
                    <a:pt x="164147" y="55706"/>
                    <a:pt x="161353" y="49769"/>
                  </a:cubicBezTo>
                  <a:cubicBezTo>
                    <a:pt x="151574" y="31957"/>
                    <a:pt x="136207" y="23051"/>
                    <a:pt x="115252" y="2305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42" name="Google Shape;1342;p120"/>
            <p:cNvSpPr/>
            <p:nvPr/>
          </p:nvSpPr>
          <p:spPr>
            <a:xfrm>
              <a:off x="2480649" y="2289811"/>
              <a:ext cx="182653" cy="394530"/>
            </a:xfrm>
            <a:custGeom>
              <a:avLst/>
              <a:gdLst/>
              <a:ahLst/>
              <a:cxnLst/>
              <a:rect l="l" t="t" r="r" b="b"/>
              <a:pathLst>
                <a:path w="117872" h="254603" extrusionOk="0">
                  <a:moveTo>
                    <a:pt x="60491" y="0"/>
                  </a:moveTo>
                  <a:lnTo>
                    <a:pt x="80677" y="0"/>
                  </a:lnTo>
                  <a:lnTo>
                    <a:pt x="80677" y="224742"/>
                  </a:lnTo>
                  <a:lnTo>
                    <a:pt x="89582" y="233124"/>
                  </a:lnTo>
                  <a:lnTo>
                    <a:pt x="117872" y="235744"/>
                  </a:lnTo>
                  <a:lnTo>
                    <a:pt x="117872" y="254603"/>
                  </a:lnTo>
                  <a:lnTo>
                    <a:pt x="0" y="254603"/>
                  </a:lnTo>
                  <a:lnTo>
                    <a:pt x="0" y="235744"/>
                  </a:lnTo>
                  <a:lnTo>
                    <a:pt x="28289" y="233124"/>
                  </a:lnTo>
                  <a:lnTo>
                    <a:pt x="37195" y="224742"/>
                  </a:lnTo>
                  <a:lnTo>
                    <a:pt x="37195" y="35100"/>
                  </a:lnTo>
                  <a:lnTo>
                    <a:pt x="0" y="35100"/>
                  </a:lnTo>
                  <a:lnTo>
                    <a:pt x="0" y="18859"/>
                  </a:lnTo>
                  <a:lnTo>
                    <a:pt x="60491" y="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43" name="Google Shape;1343;p120"/>
            <p:cNvSpPr/>
            <p:nvPr/>
          </p:nvSpPr>
          <p:spPr>
            <a:xfrm>
              <a:off x="915467" y="2293868"/>
              <a:ext cx="396154" cy="390471"/>
            </a:xfrm>
            <a:custGeom>
              <a:avLst/>
              <a:gdLst/>
              <a:ahLst/>
              <a:cxnLst/>
              <a:rect l="l" t="t" r="r" b="b"/>
              <a:pathLst>
                <a:path w="255651" h="251984" extrusionOk="0">
                  <a:moveTo>
                    <a:pt x="3143" y="0"/>
                  </a:moveTo>
                  <a:lnTo>
                    <a:pt x="115776" y="0"/>
                  </a:lnTo>
                  <a:lnTo>
                    <a:pt x="115776" y="18860"/>
                  </a:lnTo>
                  <a:lnTo>
                    <a:pt x="91678" y="22527"/>
                  </a:lnTo>
                  <a:lnTo>
                    <a:pt x="89058" y="27766"/>
                  </a:lnTo>
                  <a:lnTo>
                    <a:pt x="133064" y="96393"/>
                  </a:lnTo>
                  <a:lnTo>
                    <a:pt x="180736" y="29337"/>
                  </a:lnTo>
                  <a:lnTo>
                    <a:pt x="176545" y="22527"/>
                  </a:lnTo>
                  <a:lnTo>
                    <a:pt x="151399" y="18860"/>
                  </a:lnTo>
                  <a:lnTo>
                    <a:pt x="151399" y="0"/>
                  </a:lnTo>
                  <a:lnTo>
                    <a:pt x="245697" y="0"/>
                  </a:lnTo>
                  <a:lnTo>
                    <a:pt x="245697" y="18860"/>
                  </a:lnTo>
                  <a:lnTo>
                    <a:pt x="216360" y="24622"/>
                  </a:lnTo>
                  <a:lnTo>
                    <a:pt x="147208" y="116301"/>
                  </a:lnTo>
                  <a:lnTo>
                    <a:pt x="224218" y="228410"/>
                  </a:lnTo>
                  <a:lnTo>
                    <a:pt x="255651" y="232601"/>
                  </a:lnTo>
                  <a:lnTo>
                    <a:pt x="255651" y="251984"/>
                  </a:lnTo>
                  <a:lnTo>
                    <a:pt x="144065" y="251984"/>
                  </a:lnTo>
                  <a:lnTo>
                    <a:pt x="144065" y="232601"/>
                  </a:lnTo>
                  <a:lnTo>
                    <a:pt x="166068" y="228934"/>
                  </a:lnTo>
                  <a:lnTo>
                    <a:pt x="168687" y="224743"/>
                  </a:lnTo>
                  <a:lnTo>
                    <a:pt x="119967" y="146685"/>
                  </a:lnTo>
                  <a:lnTo>
                    <a:pt x="66532" y="222647"/>
                  </a:lnTo>
                  <a:lnTo>
                    <a:pt x="69151" y="228934"/>
                  </a:lnTo>
                  <a:lnTo>
                    <a:pt x="99012" y="232601"/>
                  </a:lnTo>
                  <a:lnTo>
                    <a:pt x="99012" y="251984"/>
                  </a:lnTo>
                  <a:lnTo>
                    <a:pt x="0" y="251984"/>
                  </a:lnTo>
                  <a:lnTo>
                    <a:pt x="0" y="232601"/>
                  </a:lnTo>
                  <a:lnTo>
                    <a:pt x="29860" y="228410"/>
                  </a:lnTo>
                  <a:lnTo>
                    <a:pt x="105298" y="127302"/>
                  </a:lnTo>
                  <a:lnTo>
                    <a:pt x="35099" y="25146"/>
                  </a:lnTo>
                  <a:lnTo>
                    <a:pt x="3143" y="18860"/>
                  </a:lnTo>
                  <a:lnTo>
                    <a:pt x="3143" y="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grpSp>
      <p:sp>
        <p:nvSpPr>
          <p:cNvPr id="1344" name="Google Shape;1344;p120"/>
          <p:cNvSpPr txBox="1">
            <a:spLocks noGrp="1"/>
          </p:cNvSpPr>
          <p:nvPr>
            <p:ph type="subTitle" idx="1"/>
          </p:nvPr>
        </p:nvSpPr>
        <p:spPr>
          <a:xfrm>
            <a:off x="442913" y="2803525"/>
            <a:ext cx="3517900" cy="121983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1600"/>
              <a:buNone/>
              <a:defRPr sz="1600" b="0">
                <a:solidFill>
                  <a:schemeClr val="lt1"/>
                </a:solidFill>
              </a:defRPr>
            </a:lvl1pPr>
            <a:lvl2pPr lvl="1" algn="l">
              <a:lnSpc>
                <a:spcPct val="100000"/>
              </a:lnSpc>
              <a:spcBef>
                <a:spcPts val="0"/>
              </a:spcBef>
              <a:spcAft>
                <a:spcPts val="0"/>
              </a:spcAft>
              <a:buClr>
                <a:schemeClr val="lt1"/>
              </a:buClr>
              <a:buSzPts val="1600"/>
              <a:buNone/>
              <a:defRPr sz="1600">
                <a:solidFill>
                  <a:schemeClr val="lt1"/>
                </a:solidFill>
              </a:defRPr>
            </a:lvl2pPr>
            <a:lvl3pPr lvl="2" algn="l">
              <a:lnSpc>
                <a:spcPct val="100000"/>
              </a:lnSpc>
              <a:spcBef>
                <a:spcPts val="0"/>
              </a:spcBef>
              <a:spcAft>
                <a:spcPts val="0"/>
              </a:spcAft>
              <a:buClr>
                <a:schemeClr val="lt1"/>
              </a:buClr>
              <a:buSzPts val="1600"/>
              <a:buNone/>
              <a:defRPr sz="1600">
                <a:solidFill>
                  <a:schemeClr val="lt1"/>
                </a:solidFill>
              </a:defRPr>
            </a:lvl3pPr>
            <a:lvl4pPr lvl="3" algn="l">
              <a:lnSpc>
                <a:spcPct val="100000"/>
              </a:lnSpc>
              <a:spcBef>
                <a:spcPts val="0"/>
              </a:spcBef>
              <a:spcAft>
                <a:spcPts val="0"/>
              </a:spcAft>
              <a:buClr>
                <a:schemeClr val="lt1"/>
              </a:buClr>
              <a:buSzPts val="1600"/>
              <a:buNone/>
              <a:defRPr sz="1600">
                <a:solidFill>
                  <a:schemeClr val="lt1"/>
                </a:solidFill>
              </a:defRPr>
            </a:lvl4pPr>
            <a:lvl5pPr lvl="4" algn="l">
              <a:lnSpc>
                <a:spcPct val="100000"/>
              </a:lnSpc>
              <a:spcBef>
                <a:spcPts val="0"/>
              </a:spcBef>
              <a:spcAft>
                <a:spcPts val="0"/>
              </a:spcAft>
              <a:buClr>
                <a:schemeClr val="lt1"/>
              </a:buClr>
              <a:buSzPts val="1600"/>
              <a:buNone/>
              <a:defRPr sz="1600">
                <a:solidFill>
                  <a:schemeClr val="lt1"/>
                </a:solidFill>
              </a:defRPr>
            </a:lvl5pPr>
            <a:lvl6pPr lvl="5" algn="l">
              <a:lnSpc>
                <a:spcPct val="100000"/>
              </a:lnSpc>
              <a:spcBef>
                <a:spcPts val="0"/>
              </a:spcBef>
              <a:spcAft>
                <a:spcPts val="0"/>
              </a:spcAft>
              <a:buClr>
                <a:schemeClr val="lt1"/>
              </a:buClr>
              <a:buSzPts val="1600"/>
              <a:buNone/>
              <a:defRPr sz="1600">
                <a:solidFill>
                  <a:schemeClr val="lt1"/>
                </a:solidFill>
              </a:defRPr>
            </a:lvl6pPr>
            <a:lvl7pPr lvl="6" algn="l">
              <a:lnSpc>
                <a:spcPct val="100000"/>
              </a:lnSpc>
              <a:spcBef>
                <a:spcPts val="0"/>
              </a:spcBef>
              <a:spcAft>
                <a:spcPts val="0"/>
              </a:spcAft>
              <a:buClr>
                <a:schemeClr val="lt1"/>
              </a:buClr>
              <a:buSzPts val="1600"/>
              <a:buNone/>
              <a:defRPr sz="1600">
                <a:solidFill>
                  <a:schemeClr val="lt1"/>
                </a:solidFill>
              </a:defRPr>
            </a:lvl7pPr>
            <a:lvl8pPr lvl="7" algn="l">
              <a:lnSpc>
                <a:spcPct val="100000"/>
              </a:lnSpc>
              <a:spcBef>
                <a:spcPts val="0"/>
              </a:spcBef>
              <a:spcAft>
                <a:spcPts val="0"/>
              </a:spcAft>
              <a:buClr>
                <a:schemeClr val="lt1"/>
              </a:buClr>
              <a:buSzPts val="1600"/>
              <a:buNone/>
              <a:defRPr sz="1600">
                <a:solidFill>
                  <a:schemeClr val="lt1"/>
                </a:solidFill>
              </a:defRPr>
            </a:lvl8pPr>
            <a:lvl9pPr lvl="8" algn="l">
              <a:lnSpc>
                <a:spcPct val="100000"/>
              </a:lnSpc>
              <a:spcBef>
                <a:spcPts val="0"/>
              </a:spcBef>
              <a:spcAft>
                <a:spcPts val="0"/>
              </a:spcAft>
              <a:buClr>
                <a:schemeClr val="lt1"/>
              </a:buClr>
              <a:buSzPts val="1600"/>
              <a:buNone/>
              <a:defRPr sz="1600">
                <a:solidFill>
                  <a:schemeClr val="lt1"/>
                </a:solidFill>
              </a:defRPr>
            </a:lvl9pPr>
          </a:lstStyle>
          <a:p>
            <a:endParaRPr/>
          </a:p>
        </p:txBody>
      </p:sp>
      <p:grpSp>
        <p:nvGrpSpPr>
          <p:cNvPr id="1345" name="Google Shape;1345;p120"/>
          <p:cNvGrpSpPr/>
          <p:nvPr/>
        </p:nvGrpSpPr>
        <p:grpSpPr>
          <a:xfrm>
            <a:off x="2462685" y="1980838"/>
            <a:ext cx="9732488" cy="4877162"/>
            <a:chOff x="2462685" y="1980838"/>
            <a:chExt cx="9732488" cy="4877162"/>
          </a:xfrm>
        </p:grpSpPr>
        <p:sp>
          <p:nvSpPr>
            <p:cNvPr id="1346" name="Google Shape;1346;p120"/>
            <p:cNvSpPr/>
            <p:nvPr/>
          </p:nvSpPr>
          <p:spPr>
            <a:xfrm>
              <a:off x="10965953" y="1980838"/>
              <a:ext cx="1222870" cy="1220006"/>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347" name="Google Shape;1347;p120"/>
            <p:cNvGrpSpPr/>
            <p:nvPr/>
          </p:nvGrpSpPr>
          <p:grpSpPr>
            <a:xfrm>
              <a:off x="11122033" y="2387507"/>
              <a:ext cx="910709" cy="819065"/>
              <a:chOff x="12557125" y="1908175"/>
              <a:chExt cx="1009650" cy="908050"/>
            </a:xfrm>
          </p:grpSpPr>
          <p:sp>
            <p:nvSpPr>
              <p:cNvPr id="1348" name="Google Shape;1348;p120"/>
              <p:cNvSpPr/>
              <p:nvPr/>
            </p:nvSpPr>
            <p:spPr>
              <a:xfrm>
                <a:off x="12836525" y="1908175"/>
                <a:ext cx="400050" cy="908050"/>
              </a:xfrm>
              <a:custGeom>
                <a:avLst/>
                <a:gdLst/>
                <a:ahLst/>
                <a:cxnLst/>
                <a:rect l="l" t="t" r="r" b="b"/>
                <a:pathLst>
                  <a:path w="252" h="572" extrusionOk="0">
                    <a:moveTo>
                      <a:pt x="0" y="572"/>
                    </a:moveTo>
                    <a:lnTo>
                      <a:pt x="124" y="0"/>
                    </a:lnTo>
                    <a:lnTo>
                      <a:pt x="252" y="572"/>
                    </a:lnTo>
                    <a:lnTo>
                      <a:pt x="0" y="572"/>
                    </a:lnTo>
                    <a:close/>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9" name="Google Shape;1349;p120"/>
              <p:cNvSpPr/>
              <p:nvPr/>
            </p:nvSpPr>
            <p:spPr>
              <a:xfrm>
                <a:off x="13169900" y="2292350"/>
                <a:ext cx="396875" cy="523875"/>
              </a:xfrm>
              <a:custGeom>
                <a:avLst/>
                <a:gdLst/>
                <a:ahLst/>
                <a:cxnLst/>
                <a:rect l="l" t="t" r="r" b="b"/>
                <a:pathLst>
                  <a:path w="250" h="330" extrusionOk="0">
                    <a:moveTo>
                      <a:pt x="0" y="330"/>
                    </a:moveTo>
                    <a:lnTo>
                      <a:pt x="124" y="0"/>
                    </a:lnTo>
                    <a:lnTo>
                      <a:pt x="250" y="330"/>
                    </a:lnTo>
                    <a:lnTo>
                      <a:pt x="0" y="330"/>
                    </a:lnTo>
                    <a:close/>
                  </a:path>
                </a:pathLst>
              </a:custGeom>
              <a:solidFill>
                <a:srgbClr val="EA8C2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0" name="Google Shape;1350;p120"/>
              <p:cNvSpPr/>
              <p:nvPr/>
            </p:nvSpPr>
            <p:spPr>
              <a:xfrm>
                <a:off x="12557125" y="2292350"/>
                <a:ext cx="396875" cy="523875"/>
              </a:xfrm>
              <a:custGeom>
                <a:avLst/>
                <a:gdLst/>
                <a:ahLst/>
                <a:cxnLst/>
                <a:rect l="l" t="t" r="r" b="b"/>
                <a:pathLst>
                  <a:path w="250" h="330" extrusionOk="0">
                    <a:moveTo>
                      <a:pt x="0" y="330"/>
                    </a:moveTo>
                    <a:lnTo>
                      <a:pt x="124" y="0"/>
                    </a:lnTo>
                    <a:lnTo>
                      <a:pt x="250" y="330"/>
                    </a:lnTo>
                    <a:lnTo>
                      <a:pt x="0" y="330"/>
                    </a:lnTo>
                    <a:close/>
                  </a:path>
                </a:pathLst>
              </a:custGeom>
              <a:solidFill>
                <a:srgbClr val="DA38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351" name="Google Shape;1351;p120"/>
            <p:cNvSpPr/>
            <p:nvPr/>
          </p:nvSpPr>
          <p:spPr>
            <a:xfrm>
              <a:off x="10972303" y="3196482"/>
              <a:ext cx="1222870" cy="1220006"/>
            </a:xfrm>
            <a:prstGeom prst="rect">
              <a:avLst/>
            </a:prstGeom>
            <a:solidFill>
              <a:srgbClr val="EA8C2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352" name="Google Shape;1352;p120"/>
            <p:cNvGrpSpPr/>
            <p:nvPr/>
          </p:nvGrpSpPr>
          <p:grpSpPr>
            <a:xfrm>
              <a:off x="11175637" y="3283897"/>
              <a:ext cx="816201" cy="1059630"/>
              <a:chOff x="11058525" y="2895600"/>
              <a:chExt cx="904875" cy="1174750"/>
            </a:xfrm>
          </p:grpSpPr>
          <p:sp>
            <p:nvSpPr>
              <p:cNvPr id="1353" name="Google Shape;1353;p120"/>
              <p:cNvSpPr/>
              <p:nvPr/>
            </p:nvSpPr>
            <p:spPr>
              <a:xfrm>
                <a:off x="11169650" y="2984500"/>
                <a:ext cx="682625" cy="828675"/>
              </a:xfrm>
              <a:custGeom>
                <a:avLst/>
                <a:gdLst/>
                <a:ahLst/>
                <a:cxnLst/>
                <a:rect l="l" t="t" r="r" b="b"/>
                <a:pathLst>
                  <a:path w="215" h="261" extrusionOk="0">
                    <a:moveTo>
                      <a:pt x="108" y="0"/>
                    </a:moveTo>
                    <a:cubicBezTo>
                      <a:pt x="48" y="0"/>
                      <a:pt x="0" y="48"/>
                      <a:pt x="0" y="107"/>
                    </a:cubicBezTo>
                    <a:cubicBezTo>
                      <a:pt x="0" y="139"/>
                      <a:pt x="14" y="167"/>
                      <a:pt x="35" y="187"/>
                    </a:cubicBezTo>
                    <a:cubicBezTo>
                      <a:pt x="36" y="188"/>
                      <a:pt x="37" y="189"/>
                      <a:pt x="38" y="190"/>
                    </a:cubicBezTo>
                    <a:cubicBezTo>
                      <a:pt x="55" y="205"/>
                      <a:pt x="66" y="227"/>
                      <a:pt x="66" y="252"/>
                    </a:cubicBezTo>
                    <a:cubicBezTo>
                      <a:pt x="66" y="261"/>
                      <a:pt x="66" y="261"/>
                      <a:pt x="66" y="261"/>
                    </a:cubicBezTo>
                    <a:cubicBezTo>
                      <a:pt x="108" y="261"/>
                      <a:pt x="108" y="261"/>
                      <a:pt x="108" y="261"/>
                    </a:cubicBezTo>
                    <a:cubicBezTo>
                      <a:pt x="150" y="261"/>
                      <a:pt x="150" y="261"/>
                      <a:pt x="150" y="261"/>
                    </a:cubicBezTo>
                    <a:cubicBezTo>
                      <a:pt x="150" y="252"/>
                      <a:pt x="150" y="252"/>
                      <a:pt x="150" y="252"/>
                    </a:cubicBezTo>
                    <a:cubicBezTo>
                      <a:pt x="150" y="227"/>
                      <a:pt x="160" y="205"/>
                      <a:pt x="177" y="190"/>
                    </a:cubicBezTo>
                    <a:cubicBezTo>
                      <a:pt x="178" y="189"/>
                      <a:pt x="179" y="188"/>
                      <a:pt x="180" y="187"/>
                    </a:cubicBezTo>
                    <a:cubicBezTo>
                      <a:pt x="202" y="167"/>
                      <a:pt x="215" y="139"/>
                      <a:pt x="215" y="107"/>
                    </a:cubicBezTo>
                    <a:cubicBezTo>
                      <a:pt x="215" y="48"/>
                      <a:pt x="167" y="0"/>
                      <a:pt x="108"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4" name="Google Shape;1354;p120"/>
              <p:cNvSpPr/>
              <p:nvPr/>
            </p:nvSpPr>
            <p:spPr>
              <a:xfrm>
                <a:off x="11239500" y="3054350"/>
                <a:ext cx="542925" cy="542925"/>
              </a:xfrm>
              <a:prstGeom prst="ellipse">
                <a:avLst/>
              </a:prstGeom>
              <a:solidFill>
                <a:srgbClr val="E5E4E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5" name="Google Shape;1355;p120"/>
              <p:cNvSpPr/>
              <p:nvPr/>
            </p:nvSpPr>
            <p:spPr>
              <a:xfrm>
                <a:off x="11490325" y="3159125"/>
                <a:ext cx="41275" cy="38100"/>
              </a:xfrm>
              <a:custGeom>
                <a:avLst/>
                <a:gdLst/>
                <a:ahLst/>
                <a:cxnLst/>
                <a:rect l="l" t="t" r="r" b="b"/>
                <a:pathLst>
                  <a:path w="26" h="24" extrusionOk="0">
                    <a:moveTo>
                      <a:pt x="22" y="0"/>
                    </a:moveTo>
                    <a:lnTo>
                      <a:pt x="6" y="0"/>
                    </a:lnTo>
                    <a:lnTo>
                      <a:pt x="0" y="24"/>
                    </a:lnTo>
                    <a:lnTo>
                      <a:pt x="26" y="24"/>
                    </a:lnTo>
                    <a:lnTo>
                      <a:pt x="22" y="0"/>
                    </a:lnTo>
                    <a:close/>
                  </a:path>
                </a:pathLst>
              </a:cu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6" name="Google Shape;1356;p120"/>
              <p:cNvSpPr/>
              <p:nvPr/>
            </p:nvSpPr>
            <p:spPr>
              <a:xfrm>
                <a:off x="11417300" y="3175000"/>
                <a:ext cx="47625" cy="47625"/>
              </a:xfrm>
              <a:custGeom>
                <a:avLst/>
                <a:gdLst/>
                <a:ahLst/>
                <a:cxnLst/>
                <a:rect l="l" t="t" r="r" b="b"/>
                <a:pathLst>
                  <a:path w="30" h="30" extrusionOk="0">
                    <a:moveTo>
                      <a:pt x="14" y="0"/>
                    </a:moveTo>
                    <a:lnTo>
                      <a:pt x="0" y="8"/>
                    </a:lnTo>
                    <a:lnTo>
                      <a:pt x="8" y="30"/>
                    </a:lnTo>
                    <a:lnTo>
                      <a:pt x="30" y="18"/>
                    </a:lnTo>
                    <a:lnTo>
                      <a:pt x="14" y="0"/>
                    </a:lnTo>
                    <a:close/>
                  </a:path>
                </a:pathLst>
              </a:cu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7" name="Google Shape;1357;p120"/>
              <p:cNvSpPr/>
              <p:nvPr/>
            </p:nvSpPr>
            <p:spPr>
              <a:xfrm>
                <a:off x="11363325" y="3232150"/>
                <a:ext cx="47625" cy="44450"/>
              </a:xfrm>
              <a:custGeom>
                <a:avLst/>
                <a:gdLst/>
                <a:ahLst/>
                <a:cxnLst/>
                <a:rect l="l" t="t" r="r" b="b"/>
                <a:pathLst>
                  <a:path w="30" h="28" extrusionOk="0">
                    <a:moveTo>
                      <a:pt x="6" y="0"/>
                    </a:moveTo>
                    <a:lnTo>
                      <a:pt x="0" y="14"/>
                    </a:lnTo>
                    <a:lnTo>
                      <a:pt x="16" y="28"/>
                    </a:lnTo>
                    <a:lnTo>
                      <a:pt x="30" y="6"/>
                    </a:lnTo>
                    <a:lnTo>
                      <a:pt x="6" y="0"/>
                    </a:lnTo>
                    <a:close/>
                  </a:path>
                </a:pathLst>
              </a:cu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8" name="Google Shape;1358;p120"/>
              <p:cNvSpPr/>
              <p:nvPr/>
            </p:nvSpPr>
            <p:spPr>
              <a:xfrm>
                <a:off x="11344275" y="3305175"/>
                <a:ext cx="38100" cy="41275"/>
              </a:xfrm>
              <a:custGeom>
                <a:avLst/>
                <a:gdLst/>
                <a:ahLst/>
                <a:cxnLst/>
                <a:rect l="l" t="t" r="r" b="b"/>
                <a:pathLst>
                  <a:path w="24" h="26" extrusionOk="0">
                    <a:moveTo>
                      <a:pt x="0" y="4"/>
                    </a:moveTo>
                    <a:lnTo>
                      <a:pt x="2" y="20"/>
                    </a:lnTo>
                    <a:lnTo>
                      <a:pt x="24" y="26"/>
                    </a:lnTo>
                    <a:lnTo>
                      <a:pt x="24" y="0"/>
                    </a:lnTo>
                    <a:lnTo>
                      <a:pt x="0" y="4"/>
                    </a:lnTo>
                    <a:close/>
                  </a:path>
                </a:pathLst>
              </a:cu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9" name="Google Shape;1359;p120"/>
              <p:cNvSpPr/>
              <p:nvPr/>
            </p:nvSpPr>
            <p:spPr>
              <a:xfrm>
                <a:off x="11363325" y="3371850"/>
                <a:ext cx="47625" cy="47625"/>
              </a:xfrm>
              <a:custGeom>
                <a:avLst/>
                <a:gdLst/>
                <a:ahLst/>
                <a:cxnLst/>
                <a:rect l="l" t="t" r="r" b="b"/>
                <a:pathLst>
                  <a:path w="30" h="30" extrusionOk="0">
                    <a:moveTo>
                      <a:pt x="0" y="16"/>
                    </a:moveTo>
                    <a:lnTo>
                      <a:pt x="6" y="30"/>
                    </a:lnTo>
                    <a:lnTo>
                      <a:pt x="30" y="22"/>
                    </a:lnTo>
                    <a:lnTo>
                      <a:pt x="16" y="0"/>
                    </a:lnTo>
                    <a:lnTo>
                      <a:pt x="0" y="16"/>
                    </a:lnTo>
                    <a:close/>
                  </a:path>
                </a:pathLst>
              </a:cu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0" name="Google Shape;1360;p120"/>
              <p:cNvSpPr/>
              <p:nvPr/>
            </p:nvSpPr>
            <p:spPr>
              <a:xfrm>
                <a:off x="11417300" y="3425825"/>
                <a:ext cx="47625" cy="50800"/>
              </a:xfrm>
              <a:custGeom>
                <a:avLst/>
                <a:gdLst/>
                <a:ahLst/>
                <a:cxnLst/>
                <a:rect l="l" t="t" r="r" b="b"/>
                <a:pathLst>
                  <a:path w="30" h="32" extrusionOk="0">
                    <a:moveTo>
                      <a:pt x="0" y="24"/>
                    </a:moveTo>
                    <a:lnTo>
                      <a:pt x="14" y="32"/>
                    </a:lnTo>
                    <a:lnTo>
                      <a:pt x="30" y="14"/>
                    </a:lnTo>
                    <a:lnTo>
                      <a:pt x="8" y="0"/>
                    </a:lnTo>
                    <a:lnTo>
                      <a:pt x="0" y="24"/>
                    </a:lnTo>
                    <a:close/>
                  </a:path>
                </a:pathLst>
              </a:cu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1" name="Google Shape;1361;p120"/>
              <p:cNvSpPr/>
              <p:nvPr/>
            </p:nvSpPr>
            <p:spPr>
              <a:xfrm>
                <a:off x="11490325" y="3454400"/>
                <a:ext cx="41275" cy="38100"/>
              </a:xfrm>
              <a:custGeom>
                <a:avLst/>
                <a:gdLst/>
                <a:ahLst/>
                <a:cxnLst/>
                <a:rect l="l" t="t" r="r" b="b"/>
                <a:pathLst>
                  <a:path w="26" h="24" extrusionOk="0">
                    <a:moveTo>
                      <a:pt x="6" y="24"/>
                    </a:moveTo>
                    <a:lnTo>
                      <a:pt x="22" y="24"/>
                    </a:lnTo>
                    <a:lnTo>
                      <a:pt x="26" y="0"/>
                    </a:lnTo>
                    <a:lnTo>
                      <a:pt x="0" y="0"/>
                    </a:lnTo>
                    <a:lnTo>
                      <a:pt x="6" y="24"/>
                    </a:lnTo>
                    <a:close/>
                  </a:path>
                </a:pathLst>
              </a:cu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2" name="Google Shape;1362;p120"/>
              <p:cNvSpPr/>
              <p:nvPr/>
            </p:nvSpPr>
            <p:spPr>
              <a:xfrm>
                <a:off x="11560175" y="3425825"/>
                <a:ext cx="44450" cy="50800"/>
              </a:xfrm>
              <a:custGeom>
                <a:avLst/>
                <a:gdLst/>
                <a:ahLst/>
                <a:cxnLst/>
                <a:rect l="l" t="t" r="r" b="b"/>
                <a:pathLst>
                  <a:path w="28" h="32" extrusionOk="0">
                    <a:moveTo>
                      <a:pt x="14" y="32"/>
                    </a:moveTo>
                    <a:lnTo>
                      <a:pt x="28" y="24"/>
                    </a:lnTo>
                    <a:lnTo>
                      <a:pt x="22" y="0"/>
                    </a:lnTo>
                    <a:lnTo>
                      <a:pt x="0" y="14"/>
                    </a:lnTo>
                    <a:lnTo>
                      <a:pt x="14" y="32"/>
                    </a:lnTo>
                    <a:close/>
                  </a:path>
                </a:pathLst>
              </a:cu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3" name="Google Shape;1363;p120"/>
              <p:cNvSpPr/>
              <p:nvPr/>
            </p:nvSpPr>
            <p:spPr>
              <a:xfrm>
                <a:off x="11614150" y="3371850"/>
                <a:ext cx="47625" cy="47625"/>
              </a:xfrm>
              <a:custGeom>
                <a:avLst/>
                <a:gdLst/>
                <a:ahLst/>
                <a:cxnLst/>
                <a:rect l="l" t="t" r="r" b="b"/>
                <a:pathLst>
                  <a:path w="30" h="30" extrusionOk="0">
                    <a:moveTo>
                      <a:pt x="22" y="30"/>
                    </a:moveTo>
                    <a:lnTo>
                      <a:pt x="30" y="16"/>
                    </a:lnTo>
                    <a:lnTo>
                      <a:pt x="12" y="0"/>
                    </a:lnTo>
                    <a:lnTo>
                      <a:pt x="0" y="22"/>
                    </a:lnTo>
                    <a:lnTo>
                      <a:pt x="22" y="30"/>
                    </a:lnTo>
                    <a:close/>
                  </a:path>
                </a:pathLst>
              </a:cu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4" name="Google Shape;1364;p120"/>
              <p:cNvSpPr/>
              <p:nvPr/>
            </p:nvSpPr>
            <p:spPr>
              <a:xfrm>
                <a:off x="11639550" y="3305175"/>
                <a:ext cx="38100" cy="41275"/>
              </a:xfrm>
              <a:custGeom>
                <a:avLst/>
                <a:gdLst/>
                <a:ahLst/>
                <a:cxnLst/>
                <a:rect l="l" t="t" r="r" b="b"/>
                <a:pathLst>
                  <a:path w="24" h="26" extrusionOk="0">
                    <a:moveTo>
                      <a:pt x="24" y="20"/>
                    </a:moveTo>
                    <a:lnTo>
                      <a:pt x="24" y="4"/>
                    </a:lnTo>
                    <a:lnTo>
                      <a:pt x="0" y="0"/>
                    </a:lnTo>
                    <a:lnTo>
                      <a:pt x="0" y="26"/>
                    </a:lnTo>
                    <a:lnTo>
                      <a:pt x="24" y="20"/>
                    </a:lnTo>
                    <a:close/>
                  </a:path>
                </a:pathLst>
              </a:cu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5" name="Google Shape;1365;p120"/>
              <p:cNvSpPr/>
              <p:nvPr/>
            </p:nvSpPr>
            <p:spPr>
              <a:xfrm>
                <a:off x="11614150" y="3232150"/>
                <a:ext cx="47625" cy="44450"/>
              </a:xfrm>
              <a:custGeom>
                <a:avLst/>
                <a:gdLst/>
                <a:ahLst/>
                <a:cxnLst/>
                <a:rect l="l" t="t" r="r" b="b"/>
                <a:pathLst>
                  <a:path w="30" h="28" extrusionOk="0">
                    <a:moveTo>
                      <a:pt x="30" y="14"/>
                    </a:moveTo>
                    <a:lnTo>
                      <a:pt x="22" y="0"/>
                    </a:lnTo>
                    <a:lnTo>
                      <a:pt x="0" y="6"/>
                    </a:lnTo>
                    <a:lnTo>
                      <a:pt x="12" y="28"/>
                    </a:lnTo>
                    <a:lnTo>
                      <a:pt x="30" y="14"/>
                    </a:lnTo>
                    <a:close/>
                  </a:path>
                </a:pathLst>
              </a:cu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6" name="Google Shape;1366;p120"/>
              <p:cNvSpPr/>
              <p:nvPr/>
            </p:nvSpPr>
            <p:spPr>
              <a:xfrm>
                <a:off x="11560175" y="3175000"/>
                <a:ext cx="44450" cy="47625"/>
              </a:xfrm>
              <a:custGeom>
                <a:avLst/>
                <a:gdLst/>
                <a:ahLst/>
                <a:cxnLst/>
                <a:rect l="l" t="t" r="r" b="b"/>
                <a:pathLst>
                  <a:path w="28" h="30" extrusionOk="0">
                    <a:moveTo>
                      <a:pt x="28" y="8"/>
                    </a:moveTo>
                    <a:lnTo>
                      <a:pt x="14" y="0"/>
                    </a:lnTo>
                    <a:lnTo>
                      <a:pt x="0" y="18"/>
                    </a:lnTo>
                    <a:lnTo>
                      <a:pt x="22" y="30"/>
                    </a:lnTo>
                    <a:lnTo>
                      <a:pt x="28" y="8"/>
                    </a:lnTo>
                    <a:close/>
                  </a:path>
                </a:pathLst>
              </a:cu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7" name="Google Shape;1367;p120"/>
              <p:cNvSpPr/>
              <p:nvPr/>
            </p:nvSpPr>
            <p:spPr>
              <a:xfrm>
                <a:off x="11382375" y="3194050"/>
                <a:ext cx="260350" cy="260350"/>
              </a:xfrm>
              <a:custGeom>
                <a:avLst/>
                <a:gdLst/>
                <a:ahLst/>
                <a:cxnLst/>
                <a:rect l="l" t="t" r="r" b="b"/>
                <a:pathLst>
                  <a:path w="82" h="82" extrusionOk="0">
                    <a:moveTo>
                      <a:pt x="41" y="0"/>
                    </a:moveTo>
                    <a:cubicBezTo>
                      <a:pt x="18" y="0"/>
                      <a:pt x="0" y="19"/>
                      <a:pt x="0" y="41"/>
                    </a:cubicBezTo>
                    <a:cubicBezTo>
                      <a:pt x="0" y="64"/>
                      <a:pt x="18" y="82"/>
                      <a:pt x="41" y="82"/>
                    </a:cubicBezTo>
                    <a:cubicBezTo>
                      <a:pt x="63" y="82"/>
                      <a:pt x="82" y="64"/>
                      <a:pt x="82" y="41"/>
                    </a:cubicBezTo>
                    <a:cubicBezTo>
                      <a:pt x="82" y="19"/>
                      <a:pt x="63" y="0"/>
                      <a:pt x="41" y="0"/>
                    </a:cubicBezTo>
                    <a:close/>
                    <a:moveTo>
                      <a:pt x="41" y="53"/>
                    </a:moveTo>
                    <a:cubicBezTo>
                      <a:pt x="34" y="53"/>
                      <a:pt x="29" y="48"/>
                      <a:pt x="29" y="41"/>
                    </a:cubicBezTo>
                    <a:cubicBezTo>
                      <a:pt x="29" y="35"/>
                      <a:pt x="34" y="30"/>
                      <a:pt x="41" y="30"/>
                    </a:cubicBezTo>
                    <a:cubicBezTo>
                      <a:pt x="47" y="30"/>
                      <a:pt x="52" y="35"/>
                      <a:pt x="52" y="41"/>
                    </a:cubicBezTo>
                    <a:cubicBezTo>
                      <a:pt x="52" y="48"/>
                      <a:pt x="47" y="53"/>
                      <a:pt x="41" y="53"/>
                    </a:cubicBezTo>
                    <a:close/>
                  </a:path>
                </a:pathLst>
              </a:cu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8" name="Google Shape;1368;p120"/>
              <p:cNvSpPr/>
              <p:nvPr/>
            </p:nvSpPr>
            <p:spPr>
              <a:xfrm>
                <a:off x="11420475" y="4016375"/>
                <a:ext cx="184150" cy="53975"/>
              </a:xfrm>
              <a:custGeom>
                <a:avLst/>
                <a:gdLst/>
                <a:ahLst/>
                <a:cxnLst/>
                <a:rect l="l" t="t" r="r" b="b"/>
                <a:pathLst>
                  <a:path w="116" h="34" extrusionOk="0">
                    <a:moveTo>
                      <a:pt x="58" y="34"/>
                    </a:moveTo>
                    <a:lnTo>
                      <a:pt x="0" y="0"/>
                    </a:lnTo>
                    <a:lnTo>
                      <a:pt x="116" y="0"/>
                    </a:lnTo>
                    <a:lnTo>
                      <a:pt x="58" y="3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9" name="Google Shape;1369;p120"/>
              <p:cNvSpPr/>
              <p:nvPr/>
            </p:nvSpPr>
            <p:spPr>
              <a:xfrm>
                <a:off x="11360150" y="3813175"/>
                <a:ext cx="304800" cy="203200"/>
              </a:xfrm>
              <a:custGeom>
                <a:avLst/>
                <a:gdLst/>
                <a:ahLst/>
                <a:cxnLst/>
                <a:rect l="l" t="t" r="r" b="b"/>
                <a:pathLst>
                  <a:path w="96" h="64" extrusionOk="0">
                    <a:moveTo>
                      <a:pt x="96" y="57"/>
                    </a:moveTo>
                    <a:cubicBezTo>
                      <a:pt x="96" y="59"/>
                      <a:pt x="95" y="61"/>
                      <a:pt x="94" y="62"/>
                    </a:cubicBezTo>
                    <a:cubicBezTo>
                      <a:pt x="92" y="63"/>
                      <a:pt x="91" y="64"/>
                      <a:pt x="89" y="64"/>
                    </a:cubicBezTo>
                    <a:cubicBezTo>
                      <a:pt x="7" y="64"/>
                      <a:pt x="7" y="64"/>
                      <a:pt x="7" y="64"/>
                    </a:cubicBezTo>
                    <a:cubicBezTo>
                      <a:pt x="5" y="64"/>
                      <a:pt x="3" y="63"/>
                      <a:pt x="2" y="62"/>
                    </a:cubicBezTo>
                    <a:cubicBezTo>
                      <a:pt x="0" y="61"/>
                      <a:pt x="0" y="59"/>
                      <a:pt x="0" y="57"/>
                    </a:cubicBezTo>
                    <a:cubicBezTo>
                      <a:pt x="0" y="0"/>
                      <a:pt x="0" y="0"/>
                      <a:pt x="0" y="0"/>
                    </a:cubicBezTo>
                    <a:cubicBezTo>
                      <a:pt x="96" y="0"/>
                      <a:pt x="96" y="0"/>
                      <a:pt x="96" y="0"/>
                    </a:cubicBezTo>
                    <a:lnTo>
                      <a:pt x="96" y="57"/>
                    </a:lnTo>
                    <a:close/>
                  </a:path>
                </a:pathLst>
              </a:cu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0" name="Google Shape;1370;p120"/>
              <p:cNvSpPr/>
              <p:nvPr/>
            </p:nvSpPr>
            <p:spPr>
              <a:xfrm>
                <a:off x="11360150" y="3835400"/>
                <a:ext cx="304800" cy="22225"/>
              </a:xfrm>
              <a:prstGeom prst="rect">
                <a:avLst/>
              </a:pr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1" name="Google Shape;1371;p120"/>
              <p:cNvSpPr/>
              <p:nvPr/>
            </p:nvSpPr>
            <p:spPr>
              <a:xfrm>
                <a:off x="11360150" y="3879850"/>
                <a:ext cx="304800" cy="22225"/>
              </a:xfrm>
              <a:prstGeom prst="rect">
                <a:avLst/>
              </a:pr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2" name="Google Shape;1372;p120"/>
              <p:cNvSpPr/>
              <p:nvPr/>
            </p:nvSpPr>
            <p:spPr>
              <a:xfrm>
                <a:off x="11360150" y="3924300"/>
                <a:ext cx="304800" cy="25400"/>
              </a:xfrm>
              <a:prstGeom prst="rect">
                <a:avLst/>
              </a:pr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3" name="Google Shape;1373;p120"/>
              <p:cNvSpPr/>
              <p:nvPr/>
            </p:nvSpPr>
            <p:spPr>
              <a:xfrm>
                <a:off x="11360150" y="3971925"/>
                <a:ext cx="304800" cy="22225"/>
              </a:xfrm>
              <a:prstGeom prst="rect">
                <a:avLst/>
              </a:pr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4" name="Google Shape;1374;p120"/>
              <p:cNvSpPr/>
              <p:nvPr/>
            </p:nvSpPr>
            <p:spPr>
              <a:xfrm>
                <a:off x="11506200" y="2895600"/>
                <a:ext cx="22225" cy="63500"/>
              </a:xfrm>
              <a:custGeom>
                <a:avLst/>
                <a:gdLst/>
                <a:ahLst/>
                <a:cxnLst/>
                <a:rect l="l" t="t" r="r" b="b"/>
                <a:pathLst>
                  <a:path w="14" h="40" extrusionOk="0">
                    <a:moveTo>
                      <a:pt x="0" y="0"/>
                    </a:moveTo>
                    <a:lnTo>
                      <a:pt x="14" y="0"/>
                    </a:lnTo>
                    <a:lnTo>
                      <a:pt x="12" y="40"/>
                    </a:lnTo>
                    <a:lnTo>
                      <a:pt x="0" y="4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5" name="Google Shape;1375;p120"/>
              <p:cNvSpPr/>
              <p:nvPr/>
            </p:nvSpPr>
            <p:spPr>
              <a:xfrm>
                <a:off x="11588750" y="2905125"/>
                <a:ext cx="31750" cy="66675"/>
              </a:xfrm>
              <a:custGeom>
                <a:avLst/>
                <a:gdLst/>
                <a:ahLst/>
                <a:cxnLst/>
                <a:rect l="l" t="t" r="r" b="b"/>
                <a:pathLst>
                  <a:path w="20" h="42" extrusionOk="0">
                    <a:moveTo>
                      <a:pt x="8" y="0"/>
                    </a:moveTo>
                    <a:lnTo>
                      <a:pt x="20" y="4"/>
                    </a:lnTo>
                    <a:lnTo>
                      <a:pt x="12" y="42"/>
                    </a:lnTo>
                    <a:lnTo>
                      <a:pt x="0" y="40"/>
                    </a:lnTo>
                    <a:lnTo>
                      <a:pt x="8"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6" name="Google Shape;1376;p120"/>
              <p:cNvSpPr/>
              <p:nvPr/>
            </p:nvSpPr>
            <p:spPr>
              <a:xfrm>
                <a:off x="11664950" y="2933700"/>
                <a:ext cx="44450" cy="66675"/>
              </a:xfrm>
              <a:custGeom>
                <a:avLst/>
                <a:gdLst/>
                <a:ahLst/>
                <a:cxnLst/>
                <a:rect l="l" t="t" r="r" b="b"/>
                <a:pathLst>
                  <a:path w="28" h="42" extrusionOk="0">
                    <a:moveTo>
                      <a:pt x="18" y="0"/>
                    </a:moveTo>
                    <a:lnTo>
                      <a:pt x="28" y="6"/>
                    </a:lnTo>
                    <a:lnTo>
                      <a:pt x="12" y="42"/>
                    </a:lnTo>
                    <a:lnTo>
                      <a:pt x="0" y="36"/>
                    </a:lnTo>
                    <a:lnTo>
                      <a:pt x="18"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7" name="Google Shape;1377;p120"/>
              <p:cNvSpPr/>
              <p:nvPr/>
            </p:nvSpPr>
            <p:spPr>
              <a:xfrm>
                <a:off x="11737975" y="2981325"/>
                <a:ext cx="53975" cy="63500"/>
              </a:xfrm>
              <a:custGeom>
                <a:avLst/>
                <a:gdLst/>
                <a:ahLst/>
                <a:cxnLst/>
                <a:rect l="l" t="t" r="r" b="b"/>
                <a:pathLst>
                  <a:path w="34" h="40" extrusionOk="0">
                    <a:moveTo>
                      <a:pt x="24" y="0"/>
                    </a:moveTo>
                    <a:lnTo>
                      <a:pt x="34" y="8"/>
                    </a:lnTo>
                    <a:lnTo>
                      <a:pt x="10" y="40"/>
                    </a:lnTo>
                    <a:lnTo>
                      <a:pt x="0" y="32"/>
                    </a:lnTo>
                    <a:lnTo>
                      <a:pt x="24"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8" name="Google Shape;1378;p120"/>
              <p:cNvSpPr/>
              <p:nvPr/>
            </p:nvSpPr>
            <p:spPr>
              <a:xfrm>
                <a:off x="11798300" y="3044825"/>
                <a:ext cx="60325" cy="57150"/>
              </a:xfrm>
              <a:custGeom>
                <a:avLst/>
                <a:gdLst/>
                <a:ahLst/>
                <a:cxnLst/>
                <a:rect l="l" t="t" r="r" b="b"/>
                <a:pathLst>
                  <a:path w="38" h="36" extrusionOk="0">
                    <a:moveTo>
                      <a:pt x="30" y="0"/>
                    </a:moveTo>
                    <a:lnTo>
                      <a:pt x="38" y="10"/>
                    </a:lnTo>
                    <a:lnTo>
                      <a:pt x="8" y="36"/>
                    </a:lnTo>
                    <a:lnTo>
                      <a:pt x="0" y="26"/>
                    </a:lnTo>
                    <a:lnTo>
                      <a:pt x="3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9" name="Google Shape;1379;p120"/>
              <p:cNvSpPr/>
              <p:nvPr/>
            </p:nvSpPr>
            <p:spPr>
              <a:xfrm>
                <a:off x="11845925" y="3121025"/>
                <a:ext cx="66675" cy="47625"/>
              </a:xfrm>
              <a:custGeom>
                <a:avLst/>
                <a:gdLst/>
                <a:ahLst/>
                <a:cxnLst/>
                <a:rect l="l" t="t" r="r" b="b"/>
                <a:pathLst>
                  <a:path w="42" h="30" extrusionOk="0">
                    <a:moveTo>
                      <a:pt x="36" y="0"/>
                    </a:moveTo>
                    <a:lnTo>
                      <a:pt x="42" y="10"/>
                    </a:lnTo>
                    <a:lnTo>
                      <a:pt x="8" y="30"/>
                    </a:lnTo>
                    <a:lnTo>
                      <a:pt x="0" y="20"/>
                    </a:lnTo>
                    <a:lnTo>
                      <a:pt x="36"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0" name="Google Shape;1380;p120"/>
              <p:cNvSpPr/>
              <p:nvPr/>
            </p:nvSpPr>
            <p:spPr>
              <a:xfrm>
                <a:off x="11880850" y="3206750"/>
                <a:ext cx="66675" cy="38100"/>
              </a:xfrm>
              <a:custGeom>
                <a:avLst/>
                <a:gdLst/>
                <a:ahLst/>
                <a:cxnLst/>
                <a:rect l="l" t="t" r="r" b="b"/>
                <a:pathLst>
                  <a:path w="42" h="24" extrusionOk="0">
                    <a:moveTo>
                      <a:pt x="38" y="0"/>
                    </a:moveTo>
                    <a:lnTo>
                      <a:pt x="42" y="12"/>
                    </a:lnTo>
                    <a:lnTo>
                      <a:pt x="4" y="24"/>
                    </a:lnTo>
                    <a:lnTo>
                      <a:pt x="0" y="12"/>
                    </a:lnTo>
                    <a:lnTo>
                      <a:pt x="38"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1" name="Google Shape;1381;p120"/>
              <p:cNvSpPr/>
              <p:nvPr/>
            </p:nvSpPr>
            <p:spPr>
              <a:xfrm>
                <a:off x="11899900" y="3298825"/>
                <a:ext cx="63500" cy="28575"/>
              </a:xfrm>
              <a:custGeom>
                <a:avLst/>
                <a:gdLst/>
                <a:ahLst/>
                <a:cxnLst/>
                <a:rect l="l" t="t" r="r" b="b"/>
                <a:pathLst>
                  <a:path w="40" h="18" extrusionOk="0">
                    <a:moveTo>
                      <a:pt x="40" y="0"/>
                    </a:moveTo>
                    <a:lnTo>
                      <a:pt x="40" y="14"/>
                    </a:lnTo>
                    <a:lnTo>
                      <a:pt x="0" y="18"/>
                    </a:lnTo>
                    <a:lnTo>
                      <a:pt x="0" y="4"/>
                    </a:lnTo>
                    <a:lnTo>
                      <a:pt x="4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2" name="Google Shape;1382;p120"/>
              <p:cNvSpPr/>
              <p:nvPr/>
            </p:nvSpPr>
            <p:spPr>
              <a:xfrm>
                <a:off x="11896725" y="3387725"/>
                <a:ext cx="66675" cy="28575"/>
              </a:xfrm>
              <a:custGeom>
                <a:avLst/>
                <a:gdLst/>
                <a:ahLst/>
                <a:cxnLst/>
                <a:rect l="l" t="t" r="r" b="b"/>
                <a:pathLst>
                  <a:path w="42" h="18" extrusionOk="0">
                    <a:moveTo>
                      <a:pt x="2" y="0"/>
                    </a:moveTo>
                    <a:lnTo>
                      <a:pt x="42" y="4"/>
                    </a:lnTo>
                    <a:lnTo>
                      <a:pt x="40" y="18"/>
                    </a:lnTo>
                    <a:lnTo>
                      <a:pt x="0" y="12"/>
                    </a:lnTo>
                    <a:lnTo>
                      <a:pt x="2"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3" name="Google Shape;1383;p120"/>
              <p:cNvSpPr/>
              <p:nvPr/>
            </p:nvSpPr>
            <p:spPr>
              <a:xfrm>
                <a:off x="11877675" y="3467100"/>
                <a:ext cx="66675" cy="41275"/>
              </a:xfrm>
              <a:custGeom>
                <a:avLst/>
                <a:gdLst/>
                <a:ahLst/>
                <a:cxnLst/>
                <a:rect l="l" t="t" r="r" b="b"/>
                <a:pathLst>
                  <a:path w="42" h="26" extrusionOk="0">
                    <a:moveTo>
                      <a:pt x="4" y="0"/>
                    </a:moveTo>
                    <a:lnTo>
                      <a:pt x="42" y="12"/>
                    </a:lnTo>
                    <a:lnTo>
                      <a:pt x="38" y="26"/>
                    </a:lnTo>
                    <a:lnTo>
                      <a:pt x="0" y="12"/>
                    </a:lnTo>
                    <a:lnTo>
                      <a:pt x="4"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4" name="Google Shape;1384;p120"/>
              <p:cNvSpPr/>
              <p:nvPr/>
            </p:nvSpPr>
            <p:spPr>
              <a:xfrm>
                <a:off x="11839575" y="3543300"/>
                <a:ext cx="66675" cy="47625"/>
              </a:xfrm>
              <a:custGeom>
                <a:avLst/>
                <a:gdLst/>
                <a:ahLst/>
                <a:cxnLst/>
                <a:rect l="l" t="t" r="r" b="b"/>
                <a:pathLst>
                  <a:path w="42" h="30" extrusionOk="0">
                    <a:moveTo>
                      <a:pt x="8" y="0"/>
                    </a:moveTo>
                    <a:lnTo>
                      <a:pt x="42" y="20"/>
                    </a:lnTo>
                    <a:lnTo>
                      <a:pt x="36" y="30"/>
                    </a:lnTo>
                    <a:lnTo>
                      <a:pt x="0" y="10"/>
                    </a:lnTo>
                    <a:lnTo>
                      <a:pt x="8"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5" name="Google Shape;1385;p120"/>
              <p:cNvSpPr/>
              <p:nvPr/>
            </p:nvSpPr>
            <p:spPr>
              <a:xfrm>
                <a:off x="11788775" y="3609975"/>
                <a:ext cx="60325" cy="57150"/>
              </a:xfrm>
              <a:custGeom>
                <a:avLst/>
                <a:gdLst/>
                <a:ahLst/>
                <a:cxnLst/>
                <a:rect l="l" t="t" r="r" b="b"/>
                <a:pathLst>
                  <a:path w="38" h="36" extrusionOk="0">
                    <a:moveTo>
                      <a:pt x="10" y="0"/>
                    </a:moveTo>
                    <a:lnTo>
                      <a:pt x="38" y="26"/>
                    </a:lnTo>
                    <a:lnTo>
                      <a:pt x="30" y="36"/>
                    </a:lnTo>
                    <a:lnTo>
                      <a:pt x="0" y="8"/>
                    </a:lnTo>
                    <a:lnTo>
                      <a:pt x="1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6" name="Google Shape;1386;p120"/>
              <p:cNvSpPr/>
              <p:nvPr/>
            </p:nvSpPr>
            <p:spPr>
              <a:xfrm>
                <a:off x="11728450" y="3663950"/>
                <a:ext cx="50800" cy="63500"/>
              </a:xfrm>
              <a:custGeom>
                <a:avLst/>
                <a:gdLst/>
                <a:ahLst/>
                <a:cxnLst/>
                <a:rect l="l" t="t" r="r" b="b"/>
                <a:pathLst>
                  <a:path w="32" h="40" extrusionOk="0">
                    <a:moveTo>
                      <a:pt x="10" y="0"/>
                    </a:moveTo>
                    <a:lnTo>
                      <a:pt x="32" y="32"/>
                    </a:lnTo>
                    <a:lnTo>
                      <a:pt x="22" y="40"/>
                    </a:lnTo>
                    <a:lnTo>
                      <a:pt x="0" y="8"/>
                    </a:lnTo>
                    <a:lnTo>
                      <a:pt x="1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7" name="Google Shape;1387;p120"/>
              <p:cNvSpPr/>
              <p:nvPr/>
            </p:nvSpPr>
            <p:spPr>
              <a:xfrm>
                <a:off x="11414125" y="2901950"/>
                <a:ext cx="31750" cy="66675"/>
              </a:xfrm>
              <a:custGeom>
                <a:avLst/>
                <a:gdLst/>
                <a:ahLst/>
                <a:cxnLst/>
                <a:rect l="l" t="t" r="r" b="b"/>
                <a:pathLst>
                  <a:path w="20" h="42" extrusionOk="0">
                    <a:moveTo>
                      <a:pt x="12" y="0"/>
                    </a:moveTo>
                    <a:lnTo>
                      <a:pt x="20" y="40"/>
                    </a:lnTo>
                    <a:lnTo>
                      <a:pt x="8" y="42"/>
                    </a:lnTo>
                    <a:lnTo>
                      <a:pt x="0" y="4"/>
                    </a:lnTo>
                    <a:lnTo>
                      <a:pt x="12"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8" name="Google Shape;1388;p120"/>
              <p:cNvSpPr/>
              <p:nvPr/>
            </p:nvSpPr>
            <p:spPr>
              <a:xfrm>
                <a:off x="11322050" y="2930525"/>
                <a:ext cx="44450" cy="63500"/>
              </a:xfrm>
              <a:custGeom>
                <a:avLst/>
                <a:gdLst/>
                <a:ahLst/>
                <a:cxnLst/>
                <a:rect l="l" t="t" r="r" b="b"/>
                <a:pathLst>
                  <a:path w="28" h="40" extrusionOk="0">
                    <a:moveTo>
                      <a:pt x="12" y="0"/>
                    </a:moveTo>
                    <a:lnTo>
                      <a:pt x="28" y="36"/>
                    </a:lnTo>
                    <a:lnTo>
                      <a:pt x="16" y="40"/>
                    </a:lnTo>
                    <a:lnTo>
                      <a:pt x="0" y="4"/>
                    </a:lnTo>
                    <a:lnTo>
                      <a:pt x="12"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9" name="Google Shape;1389;p120"/>
              <p:cNvSpPr/>
              <p:nvPr/>
            </p:nvSpPr>
            <p:spPr>
              <a:xfrm>
                <a:off x="11239500" y="2974975"/>
                <a:ext cx="53975" cy="60325"/>
              </a:xfrm>
              <a:custGeom>
                <a:avLst/>
                <a:gdLst/>
                <a:ahLst/>
                <a:cxnLst/>
                <a:rect l="l" t="t" r="r" b="b"/>
                <a:pathLst>
                  <a:path w="34" h="38" extrusionOk="0">
                    <a:moveTo>
                      <a:pt x="12" y="0"/>
                    </a:moveTo>
                    <a:lnTo>
                      <a:pt x="34" y="32"/>
                    </a:lnTo>
                    <a:lnTo>
                      <a:pt x="24" y="38"/>
                    </a:lnTo>
                    <a:lnTo>
                      <a:pt x="0" y="6"/>
                    </a:lnTo>
                    <a:lnTo>
                      <a:pt x="12"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0" name="Google Shape;1390;p120"/>
              <p:cNvSpPr/>
              <p:nvPr/>
            </p:nvSpPr>
            <p:spPr>
              <a:xfrm>
                <a:off x="11169650" y="3035300"/>
                <a:ext cx="60325" cy="57150"/>
              </a:xfrm>
              <a:custGeom>
                <a:avLst/>
                <a:gdLst/>
                <a:ahLst/>
                <a:cxnLst/>
                <a:rect l="l" t="t" r="r" b="b"/>
                <a:pathLst>
                  <a:path w="38" h="36" extrusionOk="0">
                    <a:moveTo>
                      <a:pt x="10" y="0"/>
                    </a:moveTo>
                    <a:lnTo>
                      <a:pt x="38" y="26"/>
                    </a:lnTo>
                    <a:lnTo>
                      <a:pt x="30" y="36"/>
                    </a:lnTo>
                    <a:lnTo>
                      <a:pt x="0" y="8"/>
                    </a:lnTo>
                    <a:lnTo>
                      <a:pt x="1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1" name="Google Shape;1391;p120"/>
              <p:cNvSpPr/>
              <p:nvPr/>
            </p:nvSpPr>
            <p:spPr>
              <a:xfrm>
                <a:off x="11115675" y="3108325"/>
                <a:ext cx="63500" cy="50800"/>
              </a:xfrm>
              <a:custGeom>
                <a:avLst/>
                <a:gdLst/>
                <a:ahLst/>
                <a:cxnLst/>
                <a:rect l="l" t="t" r="r" b="b"/>
                <a:pathLst>
                  <a:path w="40" h="32" extrusionOk="0">
                    <a:moveTo>
                      <a:pt x="6" y="0"/>
                    </a:moveTo>
                    <a:lnTo>
                      <a:pt x="40" y="20"/>
                    </a:lnTo>
                    <a:lnTo>
                      <a:pt x="34" y="32"/>
                    </a:lnTo>
                    <a:lnTo>
                      <a:pt x="0" y="12"/>
                    </a:lnTo>
                    <a:lnTo>
                      <a:pt x="6"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2" name="Google Shape;1392;p120"/>
              <p:cNvSpPr/>
              <p:nvPr/>
            </p:nvSpPr>
            <p:spPr>
              <a:xfrm>
                <a:off x="11077575" y="3194050"/>
                <a:ext cx="66675" cy="41275"/>
              </a:xfrm>
              <a:custGeom>
                <a:avLst/>
                <a:gdLst/>
                <a:ahLst/>
                <a:cxnLst/>
                <a:rect l="l" t="t" r="r" b="b"/>
                <a:pathLst>
                  <a:path w="42" h="26" extrusionOk="0">
                    <a:moveTo>
                      <a:pt x="4" y="0"/>
                    </a:moveTo>
                    <a:lnTo>
                      <a:pt x="42" y="12"/>
                    </a:lnTo>
                    <a:lnTo>
                      <a:pt x="38" y="26"/>
                    </a:lnTo>
                    <a:lnTo>
                      <a:pt x="0" y="12"/>
                    </a:lnTo>
                    <a:lnTo>
                      <a:pt x="4"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3" name="Google Shape;1393;p120"/>
              <p:cNvSpPr/>
              <p:nvPr/>
            </p:nvSpPr>
            <p:spPr>
              <a:xfrm>
                <a:off x="11058525" y="3286125"/>
                <a:ext cx="66675" cy="28575"/>
              </a:xfrm>
              <a:custGeom>
                <a:avLst/>
                <a:gdLst/>
                <a:ahLst/>
                <a:cxnLst/>
                <a:rect l="l" t="t" r="r" b="b"/>
                <a:pathLst>
                  <a:path w="42" h="18" extrusionOk="0">
                    <a:moveTo>
                      <a:pt x="2" y="0"/>
                    </a:moveTo>
                    <a:lnTo>
                      <a:pt x="42" y="4"/>
                    </a:lnTo>
                    <a:lnTo>
                      <a:pt x="40" y="18"/>
                    </a:lnTo>
                    <a:lnTo>
                      <a:pt x="0" y="12"/>
                    </a:lnTo>
                    <a:lnTo>
                      <a:pt x="2"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4" name="Google Shape;1394;p120"/>
              <p:cNvSpPr/>
              <p:nvPr/>
            </p:nvSpPr>
            <p:spPr>
              <a:xfrm>
                <a:off x="11058525" y="3375025"/>
                <a:ext cx="63500" cy="25400"/>
              </a:xfrm>
              <a:custGeom>
                <a:avLst/>
                <a:gdLst/>
                <a:ahLst/>
                <a:cxnLst/>
                <a:rect l="l" t="t" r="r" b="b"/>
                <a:pathLst>
                  <a:path w="40" h="16" extrusionOk="0">
                    <a:moveTo>
                      <a:pt x="38" y="0"/>
                    </a:moveTo>
                    <a:lnTo>
                      <a:pt x="40" y="12"/>
                    </a:lnTo>
                    <a:lnTo>
                      <a:pt x="0" y="16"/>
                    </a:lnTo>
                    <a:lnTo>
                      <a:pt x="0" y="4"/>
                    </a:lnTo>
                    <a:lnTo>
                      <a:pt x="38"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5" name="Google Shape;1395;p120"/>
              <p:cNvSpPr/>
              <p:nvPr/>
            </p:nvSpPr>
            <p:spPr>
              <a:xfrm>
                <a:off x="11074400" y="3454400"/>
                <a:ext cx="66675" cy="41275"/>
              </a:xfrm>
              <a:custGeom>
                <a:avLst/>
                <a:gdLst/>
                <a:ahLst/>
                <a:cxnLst/>
                <a:rect l="l" t="t" r="r" b="b"/>
                <a:pathLst>
                  <a:path w="42" h="26" extrusionOk="0">
                    <a:moveTo>
                      <a:pt x="38" y="0"/>
                    </a:moveTo>
                    <a:lnTo>
                      <a:pt x="42" y="14"/>
                    </a:lnTo>
                    <a:lnTo>
                      <a:pt x="4" y="26"/>
                    </a:lnTo>
                    <a:lnTo>
                      <a:pt x="0" y="12"/>
                    </a:lnTo>
                    <a:lnTo>
                      <a:pt x="38"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6" name="Google Shape;1396;p120"/>
              <p:cNvSpPr/>
              <p:nvPr/>
            </p:nvSpPr>
            <p:spPr>
              <a:xfrm>
                <a:off x="11109325" y="3530600"/>
                <a:ext cx="63500" cy="50800"/>
              </a:xfrm>
              <a:custGeom>
                <a:avLst/>
                <a:gdLst/>
                <a:ahLst/>
                <a:cxnLst/>
                <a:rect l="l" t="t" r="r" b="b"/>
                <a:pathLst>
                  <a:path w="40" h="32" extrusionOk="0">
                    <a:moveTo>
                      <a:pt x="34" y="0"/>
                    </a:moveTo>
                    <a:lnTo>
                      <a:pt x="40" y="12"/>
                    </a:lnTo>
                    <a:lnTo>
                      <a:pt x="6" y="32"/>
                    </a:lnTo>
                    <a:lnTo>
                      <a:pt x="0" y="20"/>
                    </a:lnTo>
                    <a:lnTo>
                      <a:pt x="34"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7" name="Google Shape;1397;p120"/>
              <p:cNvSpPr/>
              <p:nvPr/>
            </p:nvSpPr>
            <p:spPr>
              <a:xfrm>
                <a:off x="11163300" y="3600450"/>
                <a:ext cx="60325" cy="57150"/>
              </a:xfrm>
              <a:custGeom>
                <a:avLst/>
                <a:gdLst/>
                <a:ahLst/>
                <a:cxnLst/>
                <a:rect l="l" t="t" r="r" b="b"/>
                <a:pathLst>
                  <a:path w="38" h="36" extrusionOk="0">
                    <a:moveTo>
                      <a:pt x="30" y="0"/>
                    </a:moveTo>
                    <a:lnTo>
                      <a:pt x="38" y="10"/>
                    </a:lnTo>
                    <a:lnTo>
                      <a:pt x="8" y="36"/>
                    </a:lnTo>
                    <a:lnTo>
                      <a:pt x="0" y="26"/>
                    </a:lnTo>
                    <a:lnTo>
                      <a:pt x="3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8" name="Google Shape;1398;p120"/>
              <p:cNvSpPr/>
              <p:nvPr/>
            </p:nvSpPr>
            <p:spPr>
              <a:xfrm>
                <a:off x="11229975" y="3657600"/>
                <a:ext cx="53975" cy="63500"/>
              </a:xfrm>
              <a:custGeom>
                <a:avLst/>
                <a:gdLst/>
                <a:ahLst/>
                <a:cxnLst/>
                <a:rect l="l" t="t" r="r" b="b"/>
                <a:pathLst>
                  <a:path w="34" h="40" extrusionOk="0">
                    <a:moveTo>
                      <a:pt x="24" y="0"/>
                    </a:moveTo>
                    <a:lnTo>
                      <a:pt x="34" y="8"/>
                    </a:lnTo>
                    <a:lnTo>
                      <a:pt x="10" y="40"/>
                    </a:lnTo>
                    <a:lnTo>
                      <a:pt x="0" y="32"/>
                    </a:lnTo>
                    <a:lnTo>
                      <a:pt x="24"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399" name="Google Shape;1399;p120"/>
            <p:cNvSpPr/>
            <p:nvPr/>
          </p:nvSpPr>
          <p:spPr>
            <a:xfrm>
              <a:off x="8535964" y="1980838"/>
              <a:ext cx="1220006" cy="1220006"/>
            </a:xfrm>
            <a:prstGeom prst="rect">
              <a:avLst/>
            </a:prstGeom>
            <a:solidFill>
              <a:srgbClr val="DFDED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400" name="Google Shape;1400;p120"/>
            <p:cNvGrpSpPr/>
            <p:nvPr/>
          </p:nvGrpSpPr>
          <p:grpSpPr>
            <a:xfrm>
              <a:off x="8730707" y="2270088"/>
              <a:ext cx="830521" cy="641506"/>
              <a:chOff x="8345488" y="1765300"/>
              <a:chExt cx="920750" cy="711200"/>
            </a:xfrm>
          </p:grpSpPr>
          <p:sp>
            <p:nvSpPr>
              <p:cNvPr id="1401" name="Google Shape;1401;p120"/>
              <p:cNvSpPr/>
              <p:nvPr/>
            </p:nvSpPr>
            <p:spPr>
              <a:xfrm>
                <a:off x="8920163" y="2162175"/>
                <a:ext cx="346075" cy="292100"/>
              </a:xfrm>
              <a:custGeom>
                <a:avLst/>
                <a:gdLst/>
                <a:ahLst/>
                <a:cxnLst/>
                <a:rect l="l" t="t" r="r" b="b"/>
                <a:pathLst>
                  <a:path w="218" h="184" extrusionOk="0">
                    <a:moveTo>
                      <a:pt x="218" y="0"/>
                    </a:moveTo>
                    <a:lnTo>
                      <a:pt x="0" y="0"/>
                    </a:lnTo>
                    <a:lnTo>
                      <a:pt x="0" y="154"/>
                    </a:lnTo>
                    <a:lnTo>
                      <a:pt x="28" y="154"/>
                    </a:lnTo>
                    <a:lnTo>
                      <a:pt x="30" y="184"/>
                    </a:lnTo>
                    <a:lnTo>
                      <a:pt x="46" y="176"/>
                    </a:lnTo>
                    <a:lnTo>
                      <a:pt x="74" y="154"/>
                    </a:lnTo>
                    <a:lnTo>
                      <a:pt x="218" y="154"/>
                    </a:lnTo>
                    <a:lnTo>
                      <a:pt x="218" y="0"/>
                    </a:lnTo>
                    <a:close/>
                  </a:path>
                </a:pathLst>
              </a:cu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2" name="Google Shape;1402;p120"/>
              <p:cNvSpPr/>
              <p:nvPr/>
            </p:nvSpPr>
            <p:spPr>
              <a:xfrm>
                <a:off x="8907463" y="2152650"/>
                <a:ext cx="358775" cy="323850"/>
              </a:xfrm>
              <a:custGeom>
                <a:avLst/>
                <a:gdLst/>
                <a:ahLst/>
                <a:cxnLst/>
                <a:rect l="l" t="t" r="r" b="b"/>
                <a:pathLst>
                  <a:path w="113" h="102" extrusionOk="0">
                    <a:moveTo>
                      <a:pt x="14" y="82"/>
                    </a:moveTo>
                    <a:cubicBezTo>
                      <a:pt x="2" y="82"/>
                      <a:pt x="2" y="82"/>
                      <a:pt x="2" y="82"/>
                    </a:cubicBezTo>
                    <a:cubicBezTo>
                      <a:pt x="1" y="82"/>
                      <a:pt x="0" y="81"/>
                      <a:pt x="0" y="80"/>
                    </a:cubicBezTo>
                    <a:cubicBezTo>
                      <a:pt x="0" y="3"/>
                      <a:pt x="0" y="3"/>
                      <a:pt x="0" y="3"/>
                    </a:cubicBezTo>
                    <a:cubicBezTo>
                      <a:pt x="0" y="1"/>
                      <a:pt x="1" y="0"/>
                      <a:pt x="2" y="0"/>
                    </a:cubicBezTo>
                    <a:cubicBezTo>
                      <a:pt x="110" y="0"/>
                      <a:pt x="110" y="0"/>
                      <a:pt x="110" y="0"/>
                    </a:cubicBezTo>
                    <a:cubicBezTo>
                      <a:pt x="112" y="0"/>
                      <a:pt x="113" y="1"/>
                      <a:pt x="113" y="3"/>
                    </a:cubicBezTo>
                    <a:cubicBezTo>
                      <a:pt x="113" y="80"/>
                      <a:pt x="113" y="80"/>
                      <a:pt x="113" y="80"/>
                    </a:cubicBezTo>
                    <a:cubicBezTo>
                      <a:pt x="113" y="81"/>
                      <a:pt x="112" y="82"/>
                      <a:pt x="110" y="82"/>
                    </a:cubicBezTo>
                    <a:cubicBezTo>
                      <a:pt x="41" y="82"/>
                      <a:pt x="41" y="82"/>
                      <a:pt x="41" y="82"/>
                    </a:cubicBezTo>
                    <a:cubicBezTo>
                      <a:pt x="40" y="82"/>
                      <a:pt x="39" y="83"/>
                      <a:pt x="39" y="83"/>
                    </a:cubicBezTo>
                    <a:cubicBezTo>
                      <a:pt x="31" y="91"/>
                      <a:pt x="20" y="100"/>
                      <a:pt x="20" y="101"/>
                    </a:cubicBezTo>
                    <a:cubicBezTo>
                      <a:pt x="18" y="102"/>
                      <a:pt x="16" y="101"/>
                      <a:pt x="16" y="99"/>
                    </a:cubicBezTo>
                    <a:cubicBezTo>
                      <a:pt x="16" y="85"/>
                      <a:pt x="16" y="85"/>
                      <a:pt x="16" y="85"/>
                    </a:cubicBezTo>
                    <a:cubicBezTo>
                      <a:pt x="16" y="83"/>
                      <a:pt x="15" y="82"/>
                      <a:pt x="14" y="82"/>
                    </a:cubicBezTo>
                    <a:close/>
                    <a:moveTo>
                      <a:pt x="106" y="5"/>
                    </a:moveTo>
                    <a:cubicBezTo>
                      <a:pt x="6" y="5"/>
                      <a:pt x="6" y="5"/>
                      <a:pt x="6" y="5"/>
                    </a:cubicBezTo>
                    <a:cubicBezTo>
                      <a:pt x="5" y="5"/>
                      <a:pt x="4" y="6"/>
                      <a:pt x="4" y="7"/>
                    </a:cubicBezTo>
                    <a:cubicBezTo>
                      <a:pt x="4" y="76"/>
                      <a:pt x="4" y="76"/>
                      <a:pt x="4" y="76"/>
                    </a:cubicBezTo>
                    <a:cubicBezTo>
                      <a:pt x="4" y="77"/>
                      <a:pt x="5" y="78"/>
                      <a:pt x="6" y="78"/>
                    </a:cubicBezTo>
                    <a:cubicBezTo>
                      <a:pt x="18" y="78"/>
                      <a:pt x="18" y="78"/>
                      <a:pt x="18" y="78"/>
                    </a:cubicBezTo>
                    <a:cubicBezTo>
                      <a:pt x="20" y="78"/>
                      <a:pt x="21" y="79"/>
                      <a:pt x="21" y="80"/>
                    </a:cubicBezTo>
                    <a:cubicBezTo>
                      <a:pt x="21" y="89"/>
                      <a:pt x="21" y="89"/>
                      <a:pt x="21" y="89"/>
                    </a:cubicBezTo>
                    <a:cubicBezTo>
                      <a:pt x="21" y="91"/>
                      <a:pt x="23" y="92"/>
                      <a:pt x="24" y="91"/>
                    </a:cubicBezTo>
                    <a:cubicBezTo>
                      <a:pt x="28" y="87"/>
                      <a:pt x="33" y="82"/>
                      <a:pt x="37" y="79"/>
                    </a:cubicBezTo>
                    <a:cubicBezTo>
                      <a:pt x="37" y="79"/>
                      <a:pt x="37" y="79"/>
                      <a:pt x="37" y="79"/>
                    </a:cubicBezTo>
                    <a:cubicBezTo>
                      <a:pt x="38" y="78"/>
                      <a:pt x="38" y="78"/>
                      <a:pt x="39" y="78"/>
                    </a:cubicBezTo>
                    <a:cubicBezTo>
                      <a:pt x="106" y="78"/>
                      <a:pt x="106" y="78"/>
                      <a:pt x="106" y="78"/>
                    </a:cubicBezTo>
                    <a:cubicBezTo>
                      <a:pt x="107" y="78"/>
                      <a:pt x="108" y="77"/>
                      <a:pt x="108" y="76"/>
                    </a:cubicBezTo>
                    <a:cubicBezTo>
                      <a:pt x="108" y="7"/>
                      <a:pt x="108" y="7"/>
                      <a:pt x="108" y="7"/>
                    </a:cubicBezTo>
                    <a:cubicBezTo>
                      <a:pt x="108" y="6"/>
                      <a:pt x="107" y="5"/>
                      <a:pt x="106" y="5"/>
                    </a:cubicBezTo>
                    <a:close/>
                  </a:path>
                </a:pathLst>
              </a:cu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3" name="Google Shape;1403;p120"/>
              <p:cNvSpPr/>
              <p:nvPr/>
            </p:nvSpPr>
            <p:spPr>
              <a:xfrm>
                <a:off x="8993188" y="2235200"/>
                <a:ext cx="193675" cy="15875"/>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4" name="Google Shape;1404;p120"/>
              <p:cNvSpPr/>
              <p:nvPr/>
            </p:nvSpPr>
            <p:spPr>
              <a:xfrm>
                <a:off x="8993188" y="2276475"/>
                <a:ext cx="193675" cy="127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5" name="Google Shape;1405;p120"/>
              <p:cNvSpPr/>
              <p:nvPr/>
            </p:nvSpPr>
            <p:spPr>
              <a:xfrm>
                <a:off x="8993188" y="2317750"/>
                <a:ext cx="193675" cy="127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6" name="Google Shape;1406;p120"/>
              <p:cNvSpPr/>
              <p:nvPr/>
            </p:nvSpPr>
            <p:spPr>
              <a:xfrm>
                <a:off x="8345488" y="1765300"/>
                <a:ext cx="688975" cy="625475"/>
              </a:xfrm>
              <a:custGeom>
                <a:avLst/>
                <a:gdLst/>
                <a:ahLst/>
                <a:cxnLst/>
                <a:rect l="l" t="t" r="r" b="b"/>
                <a:pathLst>
                  <a:path w="217" h="197" extrusionOk="0">
                    <a:moveTo>
                      <a:pt x="0" y="0"/>
                    </a:moveTo>
                    <a:cubicBezTo>
                      <a:pt x="217" y="0"/>
                      <a:pt x="217" y="0"/>
                      <a:pt x="217" y="0"/>
                    </a:cubicBezTo>
                    <a:cubicBezTo>
                      <a:pt x="217" y="154"/>
                      <a:pt x="217" y="154"/>
                      <a:pt x="217" y="154"/>
                    </a:cubicBezTo>
                    <a:cubicBezTo>
                      <a:pt x="181" y="154"/>
                      <a:pt x="181" y="154"/>
                      <a:pt x="181" y="154"/>
                    </a:cubicBezTo>
                    <a:cubicBezTo>
                      <a:pt x="163" y="170"/>
                      <a:pt x="135" y="197"/>
                      <a:pt x="135" y="197"/>
                    </a:cubicBezTo>
                    <a:cubicBezTo>
                      <a:pt x="135" y="154"/>
                      <a:pt x="135" y="154"/>
                      <a:pt x="135" y="154"/>
                    </a:cubicBezTo>
                    <a:cubicBezTo>
                      <a:pt x="0" y="154"/>
                      <a:pt x="0" y="154"/>
                      <a:pt x="0" y="154"/>
                    </a:cubicBezTo>
                    <a:lnTo>
                      <a:pt x="0" y="0"/>
                    </a:lnTo>
                    <a:close/>
                  </a:path>
                </a:pathLst>
              </a:custGeom>
              <a:solidFill>
                <a:srgbClr val="FDB61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7" name="Google Shape;1407;p120"/>
              <p:cNvSpPr/>
              <p:nvPr/>
            </p:nvSpPr>
            <p:spPr>
              <a:xfrm>
                <a:off x="8485188" y="1905000"/>
                <a:ext cx="403225" cy="31750"/>
              </a:xfrm>
              <a:prstGeom prst="rect">
                <a:avLst/>
              </a:prstGeom>
              <a:solidFill>
                <a:srgbClr val="DA38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8" name="Google Shape;1408;p120"/>
              <p:cNvSpPr/>
              <p:nvPr/>
            </p:nvSpPr>
            <p:spPr>
              <a:xfrm>
                <a:off x="8485188" y="1990725"/>
                <a:ext cx="403225" cy="25400"/>
              </a:xfrm>
              <a:prstGeom prst="rect">
                <a:avLst/>
              </a:prstGeom>
              <a:solidFill>
                <a:srgbClr val="DA38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9" name="Google Shape;1409;p120"/>
              <p:cNvSpPr/>
              <p:nvPr/>
            </p:nvSpPr>
            <p:spPr>
              <a:xfrm>
                <a:off x="8485188" y="2070100"/>
                <a:ext cx="403225" cy="31750"/>
              </a:xfrm>
              <a:prstGeom prst="rect">
                <a:avLst/>
              </a:prstGeom>
              <a:solidFill>
                <a:srgbClr val="DA38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410" name="Google Shape;1410;p120"/>
            <p:cNvSpPr/>
            <p:nvPr/>
          </p:nvSpPr>
          <p:spPr>
            <a:xfrm>
              <a:off x="6100246" y="3196482"/>
              <a:ext cx="1220006" cy="1220006"/>
            </a:xfrm>
            <a:prstGeom prst="rect">
              <a:avLst/>
            </a:prstGeom>
            <a:solidFill>
              <a:srgbClr val="FDB61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1" name="Google Shape;1411;p120"/>
            <p:cNvSpPr/>
            <p:nvPr/>
          </p:nvSpPr>
          <p:spPr>
            <a:xfrm>
              <a:off x="9755970" y="3196482"/>
              <a:ext cx="1218575" cy="1220006"/>
            </a:xfrm>
            <a:prstGeom prst="rect">
              <a:avLst/>
            </a:prstGeom>
            <a:solidFill>
              <a:srgbClr val="FDB61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2" name="Google Shape;1412;p120"/>
            <p:cNvSpPr/>
            <p:nvPr/>
          </p:nvSpPr>
          <p:spPr>
            <a:xfrm>
              <a:off x="8535964" y="3196482"/>
              <a:ext cx="1220006" cy="1220006"/>
            </a:xfrm>
            <a:prstGeom prst="rect">
              <a:avLst/>
            </a:prstGeom>
            <a:solidFill>
              <a:srgbClr val="DA38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3" name="Google Shape;1413;p120"/>
            <p:cNvSpPr/>
            <p:nvPr/>
          </p:nvSpPr>
          <p:spPr>
            <a:xfrm>
              <a:off x="4884536" y="3196482"/>
              <a:ext cx="1218575" cy="1220006"/>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4" name="Google Shape;1414;p120"/>
            <p:cNvSpPr/>
            <p:nvPr/>
          </p:nvSpPr>
          <p:spPr>
            <a:xfrm>
              <a:off x="4884536" y="3192253"/>
              <a:ext cx="1218575" cy="122000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415" name="Google Shape;1415;p120"/>
            <p:cNvGrpSpPr/>
            <p:nvPr/>
          </p:nvGrpSpPr>
          <p:grpSpPr>
            <a:xfrm>
              <a:off x="4950405" y="3303944"/>
              <a:ext cx="1086837" cy="1114043"/>
              <a:chOff x="4148138" y="2911475"/>
              <a:chExt cx="1204913" cy="1235075"/>
            </a:xfrm>
          </p:grpSpPr>
          <p:sp>
            <p:nvSpPr>
              <p:cNvPr id="1416" name="Google Shape;1416;p120"/>
              <p:cNvSpPr/>
              <p:nvPr/>
            </p:nvSpPr>
            <p:spPr>
              <a:xfrm>
                <a:off x="4208463" y="3298825"/>
                <a:ext cx="1068388" cy="844550"/>
              </a:xfrm>
              <a:custGeom>
                <a:avLst/>
                <a:gdLst/>
                <a:ahLst/>
                <a:cxnLst/>
                <a:rect l="l" t="t" r="r" b="b"/>
                <a:pathLst>
                  <a:path w="337" h="266" extrusionOk="0">
                    <a:moveTo>
                      <a:pt x="311" y="197"/>
                    </a:moveTo>
                    <a:cubicBezTo>
                      <a:pt x="310" y="197"/>
                      <a:pt x="300" y="193"/>
                      <a:pt x="282" y="186"/>
                    </a:cubicBezTo>
                    <a:cubicBezTo>
                      <a:pt x="269" y="182"/>
                      <a:pt x="266" y="180"/>
                      <a:pt x="260" y="178"/>
                    </a:cubicBezTo>
                    <a:cubicBezTo>
                      <a:pt x="247" y="172"/>
                      <a:pt x="240" y="169"/>
                      <a:pt x="235" y="165"/>
                    </a:cubicBezTo>
                    <a:cubicBezTo>
                      <a:pt x="215" y="148"/>
                      <a:pt x="209" y="120"/>
                      <a:pt x="208" y="110"/>
                    </a:cubicBezTo>
                    <a:cubicBezTo>
                      <a:pt x="205" y="93"/>
                      <a:pt x="207" y="77"/>
                      <a:pt x="209" y="67"/>
                    </a:cubicBezTo>
                    <a:cubicBezTo>
                      <a:pt x="197" y="46"/>
                      <a:pt x="184" y="25"/>
                      <a:pt x="171" y="3"/>
                    </a:cubicBezTo>
                    <a:cubicBezTo>
                      <a:pt x="170" y="2"/>
                      <a:pt x="170" y="1"/>
                      <a:pt x="169" y="0"/>
                    </a:cubicBezTo>
                    <a:cubicBezTo>
                      <a:pt x="169" y="1"/>
                      <a:pt x="168" y="2"/>
                      <a:pt x="167" y="3"/>
                    </a:cubicBezTo>
                    <a:cubicBezTo>
                      <a:pt x="155" y="25"/>
                      <a:pt x="142" y="46"/>
                      <a:pt x="129" y="67"/>
                    </a:cubicBezTo>
                    <a:cubicBezTo>
                      <a:pt x="131" y="77"/>
                      <a:pt x="133" y="93"/>
                      <a:pt x="131" y="110"/>
                    </a:cubicBezTo>
                    <a:cubicBezTo>
                      <a:pt x="129" y="120"/>
                      <a:pt x="123" y="148"/>
                      <a:pt x="103" y="165"/>
                    </a:cubicBezTo>
                    <a:cubicBezTo>
                      <a:pt x="98" y="169"/>
                      <a:pt x="91" y="172"/>
                      <a:pt x="78" y="178"/>
                    </a:cubicBezTo>
                    <a:cubicBezTo>
                      <a:pt x="69" y="182"/>
                      <a:pt x="62" y="184"/>
                      <a:pt x="57" y="186"/>
                    </a:cubicBezTo>
                    <a:cubicBezTo>
                      <a:pt x="38" y="193"/>
                      <a:pt x="33" y="195"/>
                      <a:pt x="30" y="196"/>
                    </a:cubicBezTo>
                    <a:cubicBezTo>
                      <a:pt x="19" y="200"/>
                      <a:pt x="6" y="216"/>
                      <a:pt x="0" y="266"/>
                    </a:cubicBezTo>
                    <a:cubicBezTo>
                      <a:pt x="112" y="266"/>
                      <a:pt x="225" y="266"/>
                      <a:pt x="337" y="266"/>
                    </a:cubicBezTo>
                    <a:cubicBezTo>
                      <a:pt x="334" y="218"/>
                      <a:pt x="322" y="202"/>
                      <a:pt x="311" y="197"/>
                    </a:cubicBezTo>
                  </a:path>
                </a:pathLst>
              </a:custGeom>
              <a:solidFill>
                <a:srgbClr val="F69A8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7" name="Google Shape;1417;p120"/>
              <p:cNvSpPr/>
              <p:nvPr/>
            </p:nvSpPr>
            <p:spPr>
              <a:xfrm>
                <a:off x="4208463" y="3765550"/>
                <a:ext cx="1068388" cy="377825"/>
              </a:xfrm>
              <a:custGeom>
                <a:avLst/>
                <a:gdLst/>
                <a:ahLst/>
                <a:cxnLst/>
                <a:rect l="l" t="t" r="r" b="b"/>
                <a:pathLst>
                  <a:path w="337" h="119" extrusionOk="0">
                    <a:moveTo>
                      <a:pt x="311" y="50"/>
                    </a:moveTo>
                    <a:cubicBezTo>
                      <a:pt x="310" y="50"/>
                      <a:pt x="300" y="46"/>
                      <a:pt x="282" y="39"/>
                    </a:cubicBezTo>
                    <a:cubicBezTo>
                      <a:pt x="269" y="35"/>
                      <a:pt x="266" y="33"/>
                      <a:pt x="260" y="31"/>
                    </a:cubicBezTo>
                    <a:cubicBezTo>
                      <a:pt x="247" y="25"/>
                      <a:pt x="240" y="22"/>
                      <a:pt x="235" y="18"/>
                    </a:cubicBezTo>
                    <a:cubicBezTo>
                      <a:pt x="229" y="13"/>
                      <a:pt x="224" y="6"/>
                      <a:pt x="220" y="0"/>
                    </a:cubicBezTo>
                    <a:cubicBezTo>
                      <a:pt x="217" y="4"/>
                      <a:pt x="199" y="21"/>
                      <a:pt x="170" y="21"/>
                    </a:cubicBezTo>
                    <a:cubicBezTo>
                      <a:pt x="140" y="22"/>
                      <a:pt x="121" y="3"/>
                      <a:pt x="118" y="0"/>
                    </a:cubicBezTo>
                    <a:cubicBezTo>
                      <a:pt x="115" y="4"/>
                      <a:pt x="113" y="8"/>
                      <a:pt x="110" y="11"/>
                    </a:cubicBezTo>
                    <a:cubicBezTo>
                      <a:pt x="107" y="15"/>
                      <a:pt x="104" y="17"/>
                      <a:pt x="103" y="18"/>
                    </a:cubicBezTo>
                    <a:cubicBezTo>
                      <a:pt x="103" y="18"/>
                      <a:pt x="101" y="19"/>
                      <a:pt x="99" y="21"/>
                    </a:cubicBezTo>
                    <a:cubicBezTo>
                      <a:pt x="97" y="22"/>
                      <a:pt x="93" y="25"/>
                      <a:pt x="78" y="31"/>
                    </a:cubicBezTo>
                    <a:cubicBezTo>
                      <a:pt x="78" y="31"/>
                      <a:pt x="78" y="31"/>
                      <a:pt x="75" y="32"/>
                    </a:cubicBezTo>
                    <a:cubicBezTo>
                      <a:pt x="59" y="38"/>
                      <a:pt x="60" y="38"/>
                      <a:pt x="56" y="39"/>
                    </a:cubicBezTo>
                    <a:cubicBezTo>
                      <a:pt x="46" y="43"/>
                      <a:pt x="43" y="44"/>
                      <a:pt x="31" y="48"/>
                    </a:cubicBezTo>
                    <a:cubicBezTo>
                      <a:pt x="31" y="48"/>
                      <a:pt x="30" y="49"/>
                      <a:pt x="30" y="49"/>
                    </a:cubicBezTo>
                    <a:cubicBezTo>
                      <a:pt x="19" y="53"/>
                      <a:pt x="6" y="69"/>
                      <a:pt x="0" y="119"/>
                    </a:cubicBezTo>
                    <a:cubicBezTo>
                      <a:pt x="337" y="119"/>
                      <a:pt x="337" y="119"/>
                      <a:pt x="337" y="119"/>
                    </a:cubicBezTo>
                    <a:cubicBezTo>
                      <a:pt x="334" y="71"/>
                      <a:pt x="322" y="55"/>
                      <a:pt x="311" y="50"/>
                    </a:cubicBezTo>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8" name="Google Shape;1418;p120"/>
              <p:cNvSpPr/>
              <p:nvPr/>
            </p:nvSpPr>
            <p:spPr>
              <a:xfrm>
                <a:off x="4481513" y="3286125"/>
                <a:ext cx="95250" cy="193675"/>
              </a:xfrm>
              <a:custGeom>
                <a:avLst/>
                <a:gdLst/>
                <a:ahLst/>
                <a:cxnLst/>
                <a:rect l="l" t="t" r="r" b="b"/>
                <a:pathLst>
                  <a:path w="30" h="61" extrusionOk="0">
                    <a:moveTo>
                      <a:pt x="14" y="5"/>
                    </a:moveTo>
                    <a:cubicBezTo>
                      <a:pt x="11" y="2"/>
                      <a:pt x="5" y="0"/>
                      <a:pt x="3" y="2"/>
                    </a:cubicBezTo>
                    <a:cubicBezTo>
                      <a:pt x="0" y="3"/>
                      <a:pt x="1" y="7"/>
                      <a:pt x="3" y="20"/>
                    </a:cubicBezTo>
                    <a:cubicBezTo>
                      <a:pt x="7" y="40"/>
                      <a:pt x="6" y="41"/>
                      <a:pt x="8" y="45"/>
                    </a:cubicBezTo>
                    <a:cubicBezTo>
                      <a:pt x="13" y="53"/>
                      <a:pt x="22" y="61"/>
                      <a:pt x="25" y="59"/>
                    </a:cubicBezTo>
                    <a:cubicBezTo>
                      <a:pt x="30" y="57"/>
                      <a:pt x="21" y="42"/>
                      <a:pt x="19" y="17"/>
                    </a:cubicBezTo>
                    <a:cubicBezTo>
                      <a:pt x="19" y="15"/>
                      <a:pt x="18" y="10"/>
                      <a:pt x="14" y="5"/>
                    </a:cubicBezTo>
                  </a:path>
                </a:pathLst>
              </a:custGeom>
              <a:solidFill>
                <a:srgbClr val="F3816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9" name="Google Shape;1419;p120"/>
              <p:cNvSpPr/>
              <p:nvPr/>
            </p:nvSpPr>
            <p:spPr>
              <a:xfrm>
                <a:off x="4905375" y="3286125"/>
                <a:ext cx="92075" cy="193675"/>
              </a:xfrm>
              <a:custGeom>
                <a:avLst/>
                <a:gdLst/>
                <a:ahLst/>
                <a:cxnLst/>
                <a:rect l="l" t="t" r="r" b="b"/>
                <a:pathLst>
                  <a:path w="29" h="61" extrusionOk="0">
                    <a:moveTo>
                      <a:pt x="15" y="6"/>
                    </a:moveTo>
                    <a:cubicBezTo>
                      <a:pt x="18" y="2"/>
                      <a:pt x="24" y="0"/>
                      <a:pt x="27" y="2"/>
                    </a:cubicBezTo>
                    <a:cubicBezTo>
                      <a:pt x="29" y="3"/>
                      <a:pt x="28" y="7"/>
                      <a:pt x="26" y="20"/>
                    </a:cubicBezTo>
                    <a:cubicBezTo>
                      <a:pt x="23" y="40"/>
                      <a:pt x="23" y="41"/>
                      <a:pt x="21" y="45"/>
                    </a:cubicBezTo>
                    <a:cubicBezTo>
                      <a:pt x="16" y="53"/>
                      <a:pt x="8" y="61"/>
                      <a:pt x="4" y="60"/>
                    </a:cubicBezTo>
                    <a:cubicBezTo>
                      <a:pt x="0" y="57"/>
                      <a:pt x="8" y="42"/>
                      <a:pt x="10" y="17"/>
                    </a:cubicBezTo>
                    <a:cubicBezTo>
                      <a:pt x="11" y="15"/>
                      <a:pt x="11" y="10"/>
                      <a:pt x="15" y="6"/>
                    </a:cubicBezTo>
                  </a:path>
                </a:pathLst>
              </a:custGeom>
              <a:solidFill>
                <a:srgbClr val="F3816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420" name="Google Shape;1420;p120"/>
              <p:cNvGrpSpPr/>
              <p:nvPr/>
            </p:nvGrpSpPr>
            <p:grpSpPr>
              <a:xfrm>
                <a:off x="4148138" y="2911475"/>
                <a:ext cx="1204913" cy="1235075"/>
                <a:chOff x="4148138" y="2911475"/>
                <a:chExt cx="1204913" cy="1235075"/>
              </a:xfrm>
            </p:grpSpPr>
            <p:sp>
              <p:nvSpPr>
                <p:cNvPr id="1421" name="Google Shape;1421;p120"/>
                <p:cNvSpPr/>
                <p:nvPr/>
              </p:nvSpPr>
              <p:spPr>
                <a:xfrm>
                  <a:off x="4911725" y="3435350"/>
                  <a:ext cx="66675" cy="66675"/>
                </a:xfrm>
                <a:prstGeom prst="ellipse">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2" name="Google Shape;1422;p120"/>
                <p:cNvSpPr/>
                <p:nvPr/>
              </p:nvSpPr>
              <p:spPr>
                <a:xfrm>
                  <a:off x="4503738" y="3435350"/>
                  <a:ext cx="66675" cy="66675"/>
                </a:xfrm>
                <a:prstGeom prst="ellipse">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3" name="Google Shape;1423;p120"/>
                <p:cNvSpPr/>
                <p:nvPr/>
              </p:nvSpPr>
              <p:spPr>
                <a:xfrm>
                  <a:off x="4513263" y="2965450"/>
                  <a:ext cx="455613" cy="708025"/>
                </a:xfrm>
                <a:custGeom>
                  <a:avLst/>
                  <a:gdLst/>
                  <a:ahLst/>
                  <a:cxnLst/>
                  <a:rect l="l" t="t" r="r" b="b"/>
                  <a:pathLst>
                    <a:path w="144" h="223" extrusionOk="0">
                      <a:moveTo>
                        <a:pt x="110" y="14"/>
                      </a:moveTo>
                      <a:cubicBezTo>
                        <a:pt x="87" y="0"/>
                        <a:pt x="57" y="0"/>
                        <a:pt x="34" y="14"/>
                      </a:cubicBezTo>
                      <a:cubicBezTo>
                        <a:pt x="13" y="27"/>
                        <a:pt x="2" y="49"/>
                        <a:pt x="0" y="66"/>
                      </a:cubicBezTo>
                      <a:cubicBezTo>
                        <a:pt x="0" y="69"/>
                        <a:pt x="0" y="72"/>
                        <a:pt x="0" y="78"/>
                      </a:cubicBezTo>
                      <a:cubicBezTo>
                        <a:pt x="0" y="85"/>
                        <a:pt x="1" y="100"/>
                        <a:pt x="3" y="119"/>
                      </a:cubicBezTo>
                      <a:cubicBezTo>
                        <a:pt x="4" y="131"/>
                        <a:pt x="5" y="150"/>
                        <a:pt x="14" y="170"/>
                      </a:cubicBezTo>
                      <a:cubicBezTo>
                        <a:pt x="16" y="175"/>
                        <a:pt x="27" y="199"/>
                        <a:pt x="50" y="214"/>
                      </a:cubicBezTo>
                      <a:cubicBezTo>
                        <a:pt x="61" y="222"/>
                        <a:pt x="68" y="223"/>
                        <a:pt x="72" y="223"/>
                      </a:cubicBezTo>
                      <a:cubicBezTo>
                        <a:pt x="76" y="223"/>
                        <a:pt x="83" y="222"/>
                        <a:pt x="94" y="214"/>
                      </a:cubicBezTo>
                      <a:cubicBezTo>
                        <a:pt x="117" y="199"/>
                        <a:pt x="127" y="175"/>
                        <a:pt x="130" y="170"/>
                      </a:cubicBezTo>
                      <a:cubicBezTo>
                        <a:pt x="139" y="150"/>
                        <a:pt x="140" y="131"/>
                        <a:pt x="141" y="119"/>
                      </a:cubicBezTo>
                      <a:cubicBezTo>
                        <a:pt x="143" y="102"/>
                        <a:pt x="144" y="88"/>
                        <a:pt x="144" y="78"/>
                      </a:cubicBezTo>
                      <a:cubicBezTo>
                        <a:pt x="144" y="73"/>
                        <a:pt x="144" y="70"/>
                        <a:pt x="143" y="67"/>
                      </a:cubicBezTo>
                      <a:cubicBezTo>
                        <a:pt x="141" y="51"/>
                        <a:pt x="132" y="28"/>
                        <a:pt x="110" y="14"/>
                      </a:cubicBezTo>
                    </a:path>
                  </a:pathLst>
                </a:custGeom>
                <a:solidFill>
                  <a:srgbClr val="F8B2A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4" name="Google Shape;1424;p120"/>
                <p:cNvSpPr/>
                <p:nvPr/>
              </p:nvSpPr>
              <p:spPr>
                <a:xfrm>
                  <a:off x="4699000" y="3444875"/>
                  <a:ext cx="79375" cy="22225"/>
                </a:xfrm>
                <a:custGeom>
                  <a:avLst/>
                  <a:gdLst/>
                  <a:ahLst/>
                  <a:cxnLst/>
                  <a:rect l="l" t="t" r="r" b="b"/>
                  <a:pathLst>
                    <a:path w="25" h="7" extrusionOk="0">
                      <a:moveTo>
                        <a:pt x="20" y="1"/>
                      </a:moveTo>
                      <a:cubicBezTo>
                        <a:pt x="18" y="1"/>
                        <a:pt x="18" y="2"/>
                        <a:pt x="15" y="5"/>
                      </a:cubicBezTo>
                      <a:cubicBezTo>
                        <a:pt x="14" y="6"/>
                        <a:pt x="13" y="6"/>
                        <a:pt x="12" y="6"/>
                      </a:cubicBezTo>
                      <a:cubicBezTo>
                        <a:pt x="12" y="6"/>
                        <a:pt x="11" y="6"/>
                        <a:pt x="10" y="5"/>
                      </a:cubicBezTo>
                      <a:cubicBezTo>
                        <a:pt x="6" y="2"/>
                        <a:pt x="6" y="1"/>
                        <a:pt x="5" y="1"/>
                      </a:cubicBezTo>
                      <a:cubicBezTo>
                        <a:pt x="3" y="0"/>
                        <a:pt x="0" y="3"/>
                        <a:pt x="0" y="3"/>
                      </a:cubicBezTo>
                      <a:cubicBezTo>
                        <a:pt x="0" y="4"/>
                        <a:pt x="2" y="4"/>
                        <a:pt x="2" y="4"/>
                      </a:cubicBezTo>
                      <a:cubicBezTo>
                        <a:pt x="4" y="3"/>
                        <a:pt x="4" y="3"/>
                        <a:pt x="5" y="3"/>
                      </a:cubicBezTo>
                      <a:cubicBezTo>
                        <a:pt x="7" y="3"/>
                        <a:pt x="9" y="6"/>
                        <a:pt x="11" y="7"/>
                      </a:cubicBezTo>
                      <a:cubicBezTo>
                        <a:pt x="12" y="7"/>
                        <a:pt x="12" y="7"/>
                        <a:pt x="12" y="7"/>
                      </a:cubicBezTo>
                      <a:cubicBezTo>
                        <a:pt x="12" y="7"/>
                        <a:pt x="13" y="7"/>
                        <a:pt x="14" y="7"/>
                      </a:cubicBezTo>
                      <a:cubicBezTo>
                        <a:pt x="16" y="6"/>
                        <a:pt x="18" y="3"/>
                        <a:pt x="19" y="3"/>
                      </a:cubicBezTo>
                      <a:cubicBezTo>
                        <a:pt x="21" y="3"/>
                        <a:pt x="21" y="3"/>
                        <a:pt x="23" y="4"/>
                      </a:cubicBezTo>
                      <a:cubicBezTo>
                        <a:pt x="23" y="4"/>
                        <a:pt x="25" y="4"/>
                        <a:pt x="25" y="3"/>
                      </a:cubicBezTo>
                      <a:cubicBezTo>
                        <a:pt x="25" y="3"/>
                        <a:pt x="22" y="0"/>
                        <a:pt x="20" y="1"/>
                      </a:cubicBezTo>
                      <a:close/>
                    </a:path>
                  </a:pathLst>
                </a:custGeom>
                <a:solidFill>
                  <a:srgbClr val="F3816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5" name="Google Shape;1425;p120"/>
                <p:cNvSpPr/>
                <p:nvPr/>
              </p:nvSpPr>
              <p:spPr>
                <a:xfrm>
                  <a:off x="4665663" y="3521075"/>
                  <a:ext cx="147638" cy="53975"/>
                </a:xfrm>
                <a:custGeom>
                  <a:avLst/>
                  <a:gdLst/>
                  <a:ahLst/>
                  <a:cxnLst/>
                  <a:rect l="l" t="t" r="r" b="b"/>
                  <a:pathLst>
                    <a:path w="47" h="17" extrusionOk="0">
                      <a:moveTo>
                        <a:pt x="47" y="0"/>
                      </a:moveTo>
                      <a:cubicBezTo>
                        <a:pt x="41" y="2"/>
                        <a:pt x="33" y="4"/>
                        <a:pt x="23" y="4"/>
                      </a:cubicBezTo>
                      <a:cubicBezTo>
                        <a:pt x="23" y="4"/>
                        <a:pt x="23" y="4"/>
                        <a:pt x="23" y="4"/>
                      </a:cubicBezTo>
                      <a:cubicBezTo>
                        <a:pt x="13" y="4"/>
                        <a:pt x="5" y="2"/>
                        <a:pt x="0" y="0"/>
                      </a:cubicBezTo>
                      <a:cubicBezTo>
                        <a:pt x="3" y="10"/>
                        <a:pt x="13" y="17"/>
                        <a:pt x="23" y="17"/>
                      </a:cubicBezTo>
                      <a:cubicBezTo>
                        <a:pt x="24" y="17"/>
                        <a:pt x="24" y="17"/>
                        <a:pt x="24" y="17"/>
                      </a:cubicBezTo>
                      <a:cubicBezTo>
                        <a:pt x="34" y="17"/>
                        <a:pt x="43" y="10"/>
                        <a:pt x="47" y="0"/>
                      </a:cubicBezTo>
                    </a:path>
                  </a:pathLst>
                </a:custGeom>
                <a:solidFill>
                  <a:srgbClr val="F58E7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6" name="Google Shape;1426;p120"/>
                <p:cNvSpPr/>
                <p:nvPr/>
              </p:nvSpPr>
              <p:spPr>
                <a:xfrm>
                  <a:off x="4652963" y="3508375"/>
                  <a:ext cx="173038" cy="34925"/>
                </a:xfrm>
                <a:custGeom>
                  <a:avLst/>
                  <a:gdLst/>
                  <a:ahLst/>
                  <a:cxnLst/>
                  <a:rect l="l" t="t" r="r" b="b"/>
                  <a:pathLst>
                    <a:path w="55" h="11" extrusionOk="0">
                      <a:moveTo>
                        <a:pt x="0" y="2"/>
                      </a:moveTo>
                      <a:cubicBezTo>
                        <a:pt x="0" y="2"/>
                        <a:pt x="1" y="2"/>
                        <a:pt x="2" y="3"/>
                      </a:cubicBezTo>
                      <a:cubicBezTo>
                        <a:pt x="13" y="5"/>
                        <a:pt x="18" y="1"/>
                        <a:pt x="24" y="3"/>
                      </a:cubicBezTo>
                      <a:cubicBezTo>
                        <a:pt x="24" y="3"/>
                        <a:pt x="26" y="4"/>
                        <a:pt x="28" y="4"/>
                      </a:cubicBezTo>
                      <a:cubicBezTo>
                        <a:pt x="30" y="4"/>
                        <a:pt x="31" y="3"/>
                        <a:pt x="31" y="3"/>
                      </a:cubicBezTo>
                      <a:cubicBezTo>
                        <a:pt x="37" y="0"/>
                        <a:pt x="42" y="5"/>
                        <a:pt x="52" y="3"/>
                      </a:cubicBezTo>
                      <a:cubicBezTo>
                        <a:pt x="54" y="2"/>
                        <a:pt x="55" y="2"/>
                        <a:pt x="55" y="2"/>
                      </a:cubicBezTo>
                      <a:cubicBezTo>
                        <a:pt x="55" y="3"/>
                        <a:pt x="42" y="11"/>
                        <a:pt x="28" y="11"/>
                      </a:cubicBezTo>
                      <a:cubicBezTo>
                        <a:pt x="13" y="11"/>
                        <a:pt x="0" y="3"/>
                        <a:pt x="0" y="2"/>
                      </a:cubicBezTo>
                      <a:close/>
                    </a:path>
                  </a:pathLst>
                </a:custGeom>
                <a:solidFill>
                  <a:srgbClr val="F1633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7" name="Google Shape;1427;p120"/>
                <p:cNvSpPr/>
                <p:nvPr/>
              </p:nvSpPr>
              <p:spPr>
                <a:xfrm>
                  <a:off x="4538663" y="3228975"/>
                  <a:ext cx="147638" cy="53975"/>
                </a:xfrm>
                <a:custGeom>
                  <a:avLst/>
                  <a:gdLst/>
                  <a:ahLst/>
                  <a:cxnLst/>
                  <a:rect l="l" t="t" r="r" b="b"/>
                  <a:pathLst>
                    <a:path w="47" h="17" extrusionOk="0">
                      <a:moveTo>
                        <a:pt x="46" y="13"/>
                      </a:moveTo>
                      <a:cubicBezTo>
                        <a:pt x="46" y="15"/>
                        <a:pt x="42" y="15"/>
                        <a:pt x="38" y="15"/>
                      </a:cubicBezTo>
                      <a:cubicBezTo>
                        <a:pt x="35" y="15"/>
                        <a:pt x="33" y="14"/>
                        <a:pt x="30" y="12"/>
                      </a:cubicBezTo>
                      <a:cubicBezTo>
                        <a:pt x="27" y="11"/>
                        <a:pt x="20" y="9"/>
                        <a:pt x="14" y="9"/>
                      </a:cubicBezTo>
                      <a:cubicBezTo>
                        <a:pt x="6" y="10"/>
                        <a:pt x="1" y="17"/>
                        <a:pt x="1" y="16"/>
                      </a:cubicBezTo>
                      <a:cubicBezTo>
                        <a:pt x="0" y="16"/>
                        <a:pt x="4" y="10"/>
                        <a:pt x="11" y="7"/>
                      </a:cubicBezTo>
                      <a:cubicBezTo>
                        <a:pt x="25" y="0"/>
                        <a:pt x="47" y="10"/>
                        <a:pt x="46" y="13"/>
                      </a:cubicBezTo>
                    </a:path>
                  </a:pathLst>
                </a:cu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8" name="Google Shape;1428;p120"/>
                <p:cNvSpPr/>
                <p:nvPr/>
              </p:nvSpPr>
              <p:spPr>
                <a:xfrm>
                  <a:off x="4598988" y="3302000"/>
                  <a:ext cx="84138" cy="38100"/>
                </a:xfrm>
                <a:custGeom>
                  <a:avLst/>
                  <a:gdLst/>
                  <a:ahLst/>
                  <a:cxnLst/>
                  <a:rect l="l" t="t" r="r" b="b"/>
                  <a:pathLst>
                    <a:path w="27" h="12" extrusionOk="0">
                      <a:moveTo>
                        <a:pt x="0" y="8"/>
                      </a:moveTo>
                      <a:cubicBezTo>
                        <a:pt x="0" y="6"/>
                        <a:pt x="5" y="2"/>
                        <a:pt x="10" y="1"/>
                      </a:cubicBezTo>
                      <a:cubicBezTo>
                        <a:pt x="19" y="0"/>
                        <a:pt x="26" y="8"/>
                        <a:pt x="27" y="10"/>
                      </a:cubicBezTo>
                      <a:cubicBezTo>
                        <a:pt x="24" y="11"/>
                        <a:pt x="18" y="12"/>
                        <a:pt x="12" y="12"/>
                      </a:cubicBezTo>
                      <a:cubicBezTo>
                        <a:pt x="10" y="12"/>
                        <a:pt x="1" y="11"/>
                        <a:pt x="0" y="8"/>
                      </a:cubicBezTo>
                    </a:path>
                  </a:pathLst>
                </a:custGeom>
                <a:solidFill>
                  <a:srgbClr val="F5DCD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9" name="Google Shape;1429;p120"/>
                <p:cNvSpPr/>
                <p:nvPr/>
              </p:nvSpPr>
              <p:spPr>
                <a:xfrm>
                  <a:off x="4576763" y="3295650"/>
                  <a:ext cx="106363" cy="38100"/>
                </a:xfrm>
                <a:custGeom>
                  <a:avLst/>
                  <a:gdLst/>
                  <a:ahLst/>
                  <a:cxnLst/>
                  <a:rect l="l" t="t" r="r" b="b"/>
                  <a:pathLst>
                    <a:path w="34" h="12" extrusionOk="0">
                      <a:moveTo>
                        <a:pt x="0" y="10"/>
                      </a:moveTo>
                      <a:cubicBezTo>
                        <a:pt x="2" y="10"/>
                        <a:pt x="5" y="10"/>
                        <a:pt x="7" y="10"/>
                      </a:cubicBezTo>
                      <a:cubicBezTo>
                        <a:pt x="8" y="9"/>
                        <a:pt x="11" y="5"/>
                        <a:pt x="16" y="4"/>
                      </a:cubicBezTo>
                      <a:cubicBezTo>
                        <a:pt x="23" y="3"/>
                        <a:pt x="30" y="6"/>
                        <a:pt x="34" y="12"/>
                      </a:cubicBezTo>
                      <a:cubicBezTo>
                        <a:pt x="31" y="5"/>
                        <a:pt x="24" y="0"/>
                        <a:pt x="17" y="0"/>
                      </a:cubicBezTo>
                      <a:cubicBezTo>
                        <a:pt x="6" y="0"/>
                        <a:pt x="0" y="9"/>
                        <a:pt x="0" y="10"/>
                      </a:cubicBezTo>
                    </a:path>
                  </a:pathLst>
                </a:cu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0" name="Google Shape;1430;p120"/>
                <p:cNvSpPr/>
                <p:nvPr/>
              </p:nvSpPr>
              <p:spPr>
                <a:xfrm>
                  <a:off x="4618038" y="3298825"/>
                  <a:ext cx="44450" cy="47625"/>
                </a:xfrm>
                <a:prstGeom prst="ellipse">
                  <a:avLst/>
                </a:pr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1" name="Google Shape;1431;p120"/>
                <p:cNvSpPr/>
                <p:nvPr/>
              </p:nvSpPr>
              <p:spPr>
                <a:xfrm>
                  <a:off x="4602163" y="3333750"/>
                  <a:ext cx="80963" cy="22225"/>
                </a:xfrm>
                <a:custGeom>
                  <a:avLst/>
                  <a:gdLst/>
                  <a:ahLst/>
                  <a:cxnLst/>
                  <a:rect l="l" t="t" r="r" b="b"/>
                  <a:pathLst>
                    <a:path w="26" h="7" extrusionOk="0">
                      <a:moveTo>
                        <a:pt x="0" y="0"/>
                      </a:moveTo>
                      <a:cubicBezTo>
                        <a:pt x="3" y="1"/>
                        <a:pt x="7" y="2"/>
                        <a:pt x="13" y="2"/>
                      </a:cubicBezTo>
                      <a:cubicBezTo>
                        <a:pt x="19" y="2"/>
                        <a:pt x="23" y="1"/>
                        <a:pt x="26" y="0"/>
                      </a:cubicBezTo>
                      <a:cubicBezTo>
                        <a:pt x="22" y="5"/>
                        <a:pt x="17" y="7"/>
                        <a:pt x="11" y="6"/>
                      </a:cubicBezTo>
                      <a:cubicBezTo>
                        <a:pt x="4" y="5"/>
                        <a:pt x="1" y="0"/>
                        <a:pt x="0" y="0"/>
                      </a:cubicBezTo>
                    </a:path>
                  </a:pathLst>
                </a:custGeom>
                <a:solidFill>
                  <a:srgbClr val="F69A8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2" name="Google Shape;1432;p120"/>
                <p:cNvSpPr/>
                <p:nvPr/>
              </p:nvSpPr>
              <p:spPr>
                <a:xfrm>
                  <a:off x="4794250" y="3228975"/>
                  <a:ext cx="149225" cy="53975"/>
                </a:xfrm>
                <a:custGeom>
                  <a:avLst/>
                  <a:gdLst/>
                  <a:ahLst/>
                  <a:cxnLst/>
                  <a:rect l="l" t="t" r="r" b="b"/>
                  <a:pathLst>
                    <a:path w="47" h="17" extrusionOk="0">
                      <a:moveTo>
                        <a:pt x="1" y="13"/>
                      </a:moveTo>
                      <a:cubicBezTo>
                        <a:pt x="1" y="15"/>
                        <a:pt x="5" y="15"/>
                        <a:pt x="9" y="15"/>
                      </a:cubicBezTo>
                      <a:cubicBezTo>
                        <a:pt x="12" y="15"/>
                        <a:pt x="14" y="14"/>
                        <a:pt x="17" y="12"/>
                      </a:cubicBezTo>
                      <a:cubicBezTo>
                        <a:pt x="20" y="11"/>
                        <a:pt x="27" y="9"/>
                        <a:pt x="33" y="9"/>
                      </a:cubicBezTo>
                      <a:cubicBezTo>
                        <a:pt x="41" y="10"/>
                        <a:pt x="46" y="17"/>
                        <a:pt x="46" y="16"/>
                      </a:cubicBezTo>
                      <a:cubicBezTo>
                        <a:pt x="47" y="16"/>
                        <a:pt x="43" y="10"/>
                        <a:pt x="36" y="7"/>
                      </a:cubicBezTo>
                      <a:cubicBezTo>
                        <a:pt x="22" y="0"/>
                        <a:pt x="0" y="10"/>
                        <a:pt x="1" y="13"/>
                      </a:cubicBezTo>
                    </a:path>
                  </a:pathLst>
                </a:cu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3" name="Google Shape;1433;p120"/>
                <p:cNvSpPr/>
                <p:nvPr/>
              </p:nvSpPr>
              <p:spPr>
                <a:xfrm>
                  <a:off x="4794250" y="3302000"/>
                  <a:ext cx="85725" cy="38100"/>
                </a:xfrm>
                <a:custGeom>
                  <a:avLst/>
                  <a:gdLst/>
                  <a:ahLst/>
                  <a:cxnLst/>
                  <a:rect l="l" t="t" r="r" b="b"/>
                  <a:pathLst>
                    <a:path w="27" h="12" extrusionOk="0">
                      <a:moveTo>
                        <a:pt x="27" y="8"/>
                      </a:moveTo>
                      <a:cubicBezTo>
                        <a:pt x="27" y="6"/>
                        <a:pt x="22" y="2"/>
                        <a:pt x="17" y="1"/>
                      </a:cubicBezTo>
                      <a:cubicBezTo>
                        <a:pt x="8" y="0"/>
                        <a:pt x="1" y="8"/>
                        <a:pt x="0" y="10"/>
                      </a:cubicBezTo>
                      <a:cubicBezTo>
                        <a:pt x="3" y="11"/>
                        <a:pt x="9" y="12"/>
                        <a:pt x="15" y="12"/>
                      </a:cubicBezTo>
                      <a:cubicBezTo>
                        <a:pt x="17" y="12"/>
                        <a:pt x="26" y="11"/>
                        <a:pt x="27" y="8"/>
                      </a:cubicBezTo>
                    </a:path>
                  </a:pathLst>
                </a:custGeom>
                <a:solidFill>
                  <a:srgbClr val="F5DCD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4" name="Google Shape;1434;p120"/>
                <p:cNvSpPr/>
                <p:nvPr/>
              </p:nvSpPr>
              <p:spPr>
                <a:xfrm>
                  <a:off x="4794250" y="3295650"/>
                  <a:ext cx="107950" cy="38100"/>
                </a:xfrm>
                <a:custGeom>
                  <a:avLst/>
                  <a:gdLst/>
                  <a:ahLst/>
                  <a:cxnLst/>
                  <a:rect l="l" t="t" r="r" b="b"/>
                  <a:pathLst>
                    <a:path w="34" h="12" extrusionOk="0">
                      <a:moveTo>
                        <a:pt x="34" y="10"/>
                      </a:moveTo>
                      <a:cubicBezTo>
                        <a:pt x="32" y="10"/>
                        <a:pt x="29" y="10"/>
                        <a:pt x="27" y="10"/>
                      </a:cubicBezTo>
                      <a:cubicBezTo>
                        <a:pt x="26" y="9"/>
                        <a:pt x="23" y="5"/>
                        <a:pt x="18" y="4"/>
                      </a:cubicBezTo>
                      <a:cubicBezTo>
                        <a:pt x="11" y="3"/>
                        <a:pt x="4" y="6"/>
                        <a:pt x="0" y="12"/>
                      </a:cubicBezTo>
                      <a:cubicBezTo>
                        <a:pt x="3" y="5"/>
                        <a:pt x="10" y="0"/>
                        <a:pt x="17" y="0"/>
                      </a:cubicBezTo>
                      <a:cubicBezTo>
                        <a:pt x="28" y="0"/>
                        <a:pt x="34" y="9"/>
                        <a:pt x="34" y="10"/>
                      </a:cubicBezTo>
                    </a:path>
                  </a:pathLst>
                </a:cu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5" name="Google Shape;1435;p120"/>
                <p:cNvSpPr/>
                <p:nvPr/>
              </p:nvSpPr>
              <p:spPr>
                <a:xfrm>
                  <a:off x="4816475" y="3298825"/>
                  <a:ext cx="47625" cy="47625"/>
                </a:xfrm>
                <a:prstGeom prst="ellipse">
                  <a:avLst/>
                </a:pr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6" name="Google Shape;1436;p120"/>
                <p:cNvSpPr/>
                <p:nvPr/>
              </p:nvSpPr>
              <p:spPr>
                <a:xfrm>
                  <a:off x="4794250" y="3330575"/>
                  <a:ext cx="82550" cy="25400"/>
                </a:xfrm>
                <a:custGeom>
                  <a:avLst/>
                  <a:gdLst/>
                  <a:ahLst/>
                  <a:cxnLst/>
                  <a:rect l="l" t="t" r="r" b="b"/>
                  <a:pathLst>
                    <a:path w="26" h="8" extrusionOk="0">
                      <a:moveTo>
                        <a:pt x="26" y="0"/>
                      </a:moveTo>
                      <a:cubicBezTo>
                        <a:pt x="23" y="2"/>
                        <a:pt x="19" y="3"/>
                        <a:pt x="13" y="3"/>
                      </a:cubicBezTo>
                      <a:cubicBezTo>
                        <a:pt x="7" y="3"/>
                        <a:pt x="3" y="2"/>
                        <a:pt x="0" y="1"/>
                      </a:cubicBezTo>
                      <a:cubicBezTo>
                        <a:pt x="4" y="5"/>
                        <a:pt x="10" y="8"/>
                        <a:pt x="15" y="7"/>
                      </a:cubicBezTo>
                      <a:cubicBezTo>
                        <a:pt x="22" y="6"/>
                        <a:pt x="25" y="1"/>
                        <a:pt x="26" y="0"/>
                      </a:cubicBezTo>
                    </a:path>
                  </a:pathLst>
                </a:custGeom>
                <a:solidFill>
                  <a:srgbClr val="F69A8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7" name="Google Shape;1437;p120"/>
                <p:cNvSpPr/>
                <p:nvPr/>
              </p:nvSpPr>
              <p:spPr>
                <a:xfrm>
                  <a:off x="4494213" y="2955925"/>
                  <a:ext cx="249238" cy="403225"/>
                </a:xfrm>
                <a:custGeom>
                  <a:avLst/>
                  <a:gdLst/>
                  <a:ahLst/>
                  <a:cxnLst/>
                  <a:rect l="l" t="t" r="r" b="b"/>
                  <a:pathLst>
                    <a:path w="79" h="127" extrusionOk="0">
                      <a:moveTo>
                        <a:pt x="79" y="1"/>
                      </a:moveTo>
                      <a:cubicBezTo>
                        <a:pt x="73" y="0"/>
                        <a:pt x="47" y="0"/>
                        <a:pt x="25" y="20"/>
                      </a:cubicBezTo>
                      <a:cubicBezTo>
                        <a:pt x="20" y="25"/>
                        <a:pt x="4" y="40"/>
                        <a:pt x="1" y="63"/>
                      </a:cubicBezTo>
                      <a:cubicBezTo>
                        <a:pt x="0" y="74"/>
                        <a:pt x="1" y="87"/>
                        <a:pt x="1" y="93"/>
                      </a:cubicBezTo>
                      <a:cubicBezTo>
                        <a:pt x="2" y="97"/>
                        <a:pt x="2" y="102"/>
                        <a:pt x="4" y="113"/>
                      </a:cubicBezTo>
                      <a:cubicBezTo>
                        <a:pt x="5" y="115"/>
                        <a:pt x="5" y="118"/>
                        <a:pt x="6" y="121"/>
                      </a:cubicBezTo>
                      <a:cubicBezTo>
                        <a:pt x="7" y="124"/>
                        <a:pt x="8" y="126"/>
                        <a:pt x="9" y="127"/>
                      </a:cubicBezTo>
                      <a:cubicBezTo>
                        <a:pt x="9" y="122"/>
                        <a:pt x="9" y="114"/>
                        <a:pt x="10" y="105"/>
                      </a:cubicBezTo>
                      <a:cubicBezTo>
                        <a:pt x="10" y="105"/>
                        <a:pt x="10" y="105"/>
                        <a:pt x="10" y="105"/>
                      </a:cubicBezTo>
                      <a:cubicBezTo>
                        <a:pt x="10" y="105"/>
                        <a:pt x="10" y="103"/>
                        <a:pt x="11" y="102"/>
                      </a:cubicBezTo>
                      <a:cubicBezTo>
                        <a:pt x="12" y="88"/>
                        <a:pt x="17" y="76"/>
                        <a:pt x="17" y="76"/>
                      </a:cubicBezTo>
                      <a:cubicBezTo>
                        <a:pt x="18" y="73"/>
                        <a:pt x="20" y="68"/>
                        <a:pt x="24" y="62"/>
                      </a:cubicBezTo>
                      <a:cubicBezTo>
                        <a:pt x="33" y="50"/>
                        <a:pt x="45" y="44"/>
                        <a:pt x="50" y="42"/>
                      </a:cubicBezTo>
                      <a:cubicBezTo>
                        <a:pt x="56" y="39"/>
                        <a:pt x="64" y="36"/>
                        <a:pt x="75" y="36"/>
                      </a:cubicBezTo>
                      <a:cubicBezTo>
                        <a:pt x="76" y="30"/>
                        <a:pt x="77" y="24"/>
                        <a:pt x="78" y="18"/>
                      </a:cubicBezTo>
                      <a:cubicBezTo>
                        <a:pt x="78" y="13"/>
                        <a:pt x="79" y="7"/>
                        <a:pt x="79" y="1"/>
                      </a:cubicBezTo>
                    </a:path>
                  </a:pathLst>
                </a:cu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8" name="Google Shape;1438;p120"/>
                <p:cNvSpPr/>
                <p:nvPr/>
              </p:nvSpPr>
              <p:spPr>
                <a:xfrm>
                  <a:off x="4733925" y="2955925"/>
                  <a:ext cx="254000" cy="403225"/>
                </a:xfrm>
                <a:custGeom>
                  <a:avLst/>
                  <a:gdLst/>
                  <a:ahLst/>
                  <a:cxnLst/>
                  <a:rect l="l" t="t" r="r" b="b"/>
                  <a:pathLst>
                    <a:path w="80" h="127" extrusionOk="0">
                      <a:moveTo>
                        <a:pt x="0" y="1"/>
                      </a:moveTo>
                      <a:cubicBezTo>
                        <a:pt x="6" y="0"/>
                        <a:pt x="33" y="0"/>
                        <a:pt x="55" y="20"/>
                      </a:cubicBezTo>
                      <a:cubicBezTo>
                        <a:pt x="60" y="25"/>
                        <a:pt x="76" y="40"/>
                        <a:pt x="79" y="63"/>
                      </a:cubicBezTo>
                      <a:cubicBezTo>
                        <a:pt x="80" y="74"/>
                        <a:pt x="79" y="87"/>
                        <a:pt x="79" y="93"/>
                      </a:cubicBezTo>
                      <a:cubicBezTo>
                        <a:pt x="78" y="97"/>
                        <a:pt x="77" y="102"/>
                        <a:pt x="76" y="113"/>
                      </a:cubicBezTo>
                      <a:cubicBezTo>
                        <a:pt x="75" y="115"/>
                        <a:pt x="75" y="118"/>
                        <a:pt x="74" y="121"/>
                      </a:cubicBezTo>
                      <a:cubicBezTo>
                        <a:pt x="73" y="124"/>
                        <a:pt x="72" y="126"/>
                        <a:pt x="71" y="127"/>
                      </a:cubicBezTo>
                      <a:cubicBezTo>
                        <a:pt x="71" y="122"/>
                        <a:pt x="71" y="114"/>
                        <a:pt x="70" y="105"/>
                      </a:cubicBezTo>
                      <a:cubicBezTo>
                        <a:pt x="70" y="105"/>
                        <a:pt x="70" y="103"/>
                        <a:pt x="69" y="102"/>
                      </a:cubicBezTo>
                      <a:cubicBezTo>
                        <a:pt x="69" y="95"/>
                        <a:pt x="65" y="75"/>
                        <a:pt x="56" y="62"/>
                      </a:cubicBezTo>
                      <a:cubicBezTo>
                        <a:pt x="38" y="38"/>
                        <a:pt x="9" y="36"/>
                        <a:pt x="5" y="36"/>
                      </a:cubicBezTo>
                      <a:cubicBezTo>
                        <a:pt x="3" y="24"/>
                        <a:pt x="2" y="12"/>
                        <a:pt x="0" y="1"/>
                      </a:cubicBezTo>
                    </a:path>
                  </a:pathLst>
                </a:cu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9" name="Google Shape;1439;p120"/>
                <p:cNvSpPr/>
                <p:nvPr/>
              </p:nvSpPr>
              <p:spPr>
                <a:xfrm>
                  <a:off x="4148138" y="2911475"/>
                  <a:ext cx="1204913" cy="1235075"/>
                </a:xfrm>
                <a:custGeom>
                  <a:avLst/>
                  <a:gdLst/>
                  <a:ahLst/>
                  <a:cxnLst/>
                  <a:rect l="l" t="t" r="r" b="b"/>
                  <a:pathLst>
                    <a:path w="380" h="389" extrusionOk="0">
                      <a:moveTo>
                        <a:pt x="377" y="367"/>
                      </a:moveTo>
                      <a:cubicBezTo>
                        <a:pt x="377" y="367"/>
                        <a:pt x="374" y="354"/>
                        <a:pt x="371" y="343"/>
                      </a:cubicBezTo>
                      <a:cubicBezTo>
                        <a:pt x="363" y="316"/>
                        <a:pt x="323" y="308"/>
                        <a:pt x="302" y="277"/>
                      </a:cubicBezTo>
                      <a:cubicBezTo>
                        <a:pt x="292" y="263"/>
                        <a:pt x="288" y="245"/>
                        <a:pt x="286" y="206"/>
                      </a:cubicBezTo>
                      <a:cubicBezTo>
                        <a:pt x="284" y="147"/>
                        <a:pt x="287" y="134"/>
                        <a:pt x="281" y="102"/>
                      </a:cubicBezTo>
                      <a:cubicBezTo>
                        <a:pt x="276" y="74"/>
                        <a:pt x="269" y="61"/>
                        <a:pt x="268" y="58"/>
                      </a:cubicBezTo>
                      <a:cubicBezTo>
                        <a:pt x="262" y="48"/>
                        <a:pt x="247" y="22"/>
                        <a:pt x="215" y="10"/>
                      </a:cubicBezTo>
                      <a:cubicBezTo>
                        <a:pt x="209" y="8"/>
                        <a:pt x="184" y="0"/>
                        <a:pt x="155" y="11"/>
                      </a:cubicBezTo>
                      <a:cubicBezTo>
                        <a:pt x="120" y="23"/>
                        <a:pt x="106" y="54"/>
                        <a:pt x="102" y="61"/>
                      </a:cubicBezTo>
                      <a:cubicBezTo>
                        <a:pt x="82" y="104"/>
                        <a:pt x="97" y="154"/>
                        <a:pt x="98" y="160"/>
                      </a:cubicBezTo>
                      <a:cubicBezTo>
                        <a:pt x="102" y="173"/>
                        <a:pt x="110" y="190"/>
                        <a:pt x="106" y="211"/>
                      </a:cubicBezTo>
                      <a:cubicBezTo>
                        <a:pt x="103" y="227"/>
                        <a:pt x="100" y="236"/>
                        <a:pt x="100" y="236"/>
                      </a:cubicBezTo>
                      <a:cubicBezTo>
                        <a:pt x="96" y="246"/>
                        <a:pt x="93" y="250"/>
                        <a:pt x="93" y="257"/>
                      </a:cubicBezTo>
                      <a:cubicBezTo>
                        <a:pt x="92" y="260"/>
                        <a:pt x="93" y="263"/>
                        <a:pt x="93" y="264"/>
                      </a:cubicBezTo>
                      <a:cubicBezTo>
                        <a:pt x="95" y="272"/>
                        <a:pt x="96" y="275"/>
                        <a:pt x="97" y="277"/>
                      </a:cubicBezTo>
                      <a:cubicBezTo>
                        <a:pt x="99" y="291"/>
                        <a:pt x="25" y="306"/>
                        <a:pt x="12" y="341"/>
                      </a:cubicBezTo>
                      <a:cubicBezTo>
                        <a:pt x="11" y="345"/>
                        <a:pt x="7" y="356"/>
                        <a:pt x="4" y="370"/>
                      </a:cubicBezTo>
                      <a:cubicBezTo>
                        <a:pt x="2" y="378"/>
                        <a:pt x="1" y="385"/>
                        <a:pt x="0" y="389"/>
                      </a:cubicBezTo>
                      <a:cubicBezTo>
                        <a:pt x="127" y="389"/>
                        <a:pt x="254" y="389"/>
                        <a:pt x="380" y="389"/>
                      </a:cubicBezTo>
                      <a:cubicBezTo>
                        <a:pt x="380" y="384"/>
                        <a:pt x="379" y="376"/>
                        <a:pt x="377" y="367"/>
                      </a:cubicBezTo>
                      <a:moveTo>
                        <a:pt x="229" y="208"/>
                      </a:moveTo>
                      <a:cubicBezTo>
                        <a:pt x="222" y="218"/>
                        <a:pt x="208" y="237"/>
                        <a:pt x="188" y="237"/>
                      </a:cubicBezTo>
                      <a:cubicBezTo>
                        <a:pt x="171" y="238"/>
                        <a:pt x="158" y="224"/>
                        <a:pt x="150" y="215"/>
                      </a:cubicBezTo>
                      <a:cubicBezTo>
                        <a:pt x="120" y="183"/>
                        <a:pt x="126" y="139"/>
                        <a:pt x="127" y="134"/>
                      </a:cubicBezTo>
                      <a:cubicBezTo>
                        <a:pt x="128" y="127"/>
                        <a:pt x="131" y="113"/>
                        <a:pt x="141" y="99"/>
                      </a:cubicBezTo>
                      <a:cubicBezTo>
                        <a:pt x="146" y="93"/>
                        <a:pt x="161" y="71"/>
                        <a:pt x="186" y="71"/>
                      </a:cubicBezTo>
                      <a:cubicBezTo>
                        <a:pt x="207" y="71"/>
                        <a:pt x="222" y="87"/>
                        <a:pt x="228" y="94"/>
                      </a:cubicBezTo>
                      <a:cubicBezTo>
                        <a:pt x="241" y="109"/>
                        <a:pt x="244" y="126"/>
                        <a:pt x="246" y="135"/>
                      </a:cubicBezTo>
                      <a:cubicBezTo>
                        <a:pt x="247" y="141"/>
                        <a:pt x="252" y="176"/>
                        <a:pt x="229" y="208"/>
                      </a:cubicBezTo>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0" name="Google Shape;1440;p120"/>
                <p:cNvSpPr/>
                <p:nvPr/>
              </p:nvSpPr>
              <p:spPr>
                <a:xfrm>
                  <a:off x="4487863" y="3721100"/>
                  <a:ext cx="290513" cy="69850"/>
                </a:xfrm>
                <a:custGeom>
                  <a:avLst/>
                  <a:gdLst/>
                  <a:ahLst/>
                  <a:cxnLst/>
                  <a:rect l="l" t="t" r="r" b="b"/>
                  <a:pathLst>
                    <a:path w="92" h="22" extrusionOk="0">
                      <a:moveTo>
                        <a:pt x="90" y="0"/>
                      </a:moveTo>
                      <a:cubicBezTo>
                        <a:pt x="86" y="0"/>
                        <a:pt x="72" y="5"/>
                        <a:pt x="52" y="9"/>
                      </a:cubicBezTo>
                      <a:cubicBezTo>
                        <a:pt x="15" y="17"/>
                        <a:pt x="0" y="15"/>
                        <a:pt x="0" y="17"/>
                      </a:cubicBezTo>
                      <a:cubicBezTo>
                        <a:pt x="0" y="19"/>
                        <a:pt x="11" y="22"/>
                        <a:pt x="27" y="22"/>
                      </a:cubicBezTo>
                      <a:cubicBezTo>
                        <a:pt x="41" y="22"/>
                        <a:pt x="59" y="20"/>
                        <a:pt x="75" y="12"/>
                      </a:cubicBezTo>
                      <a:cubicBezTo>
                        <a:pt x="83" y="8"/>
                        <a:pt x="92" y="2"/>
                        <a:pt x="92" y="1"/>
                      </a:cubicBezTo>
                      <a:cubicBezTo>
                        <a:pt x="92" y="0"/>
                        <a:pt x="91" y="0"/>
                        <a:pt x="90" y="0"/>
                      </a:cubicBezTo>
                    </a:path>
                  </a:pathLst>
                </a:custGeom>
                <a:solidFill>
                  <a:srgbClr val="39393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1" name="Google Shape;1441;p120"/>
                <p:cNvSpPr/>
                <p:nvPr/>
              </p:nvSpPr>
              <p:spPr>
                <a:xfrm>
                  <a:off x="4497388" y="3546475"/>
                  <a:ext cx="168275" cy="149225"/>
                </a:xfrm>
                <a:custGeom>
                  <a:avLst/>
                  <a:gdLst/>
                  <a:ahLst/>
                  <a:cxnLst/>
                  <a:rect l="l" t="t" r="r" b="b"/>
                  <a:pathLst>
                    <a:path w="53" h="47" extrusionOk="0">
                      <a:moveTo>
                        <a:pt x="2" y="0"/>
                      </a:moveTo>
                      <a:cubicBezTo>
                        <a:pt x="2" y="0"/>
                        <a:pt x="2" y="0"/>
                        <a:pt x="2" y="0"/>
                      </a:cubicBezTo>
                      <a:cubicBezTo>
                        <a:pt x="0" y="1"/>
                        <a:pt x="2" y="17"/>
                        <a:pt x="13" y="30"/>
                      </a:cubicBezTo>
                      <a:cubicBezTo>
                        <a:pt x="25" y="43"/>
                        <a:pt x="42" y="47"/>
                        <a:pt x="49" y="47"/>
                      </a:cubicBezTo>
                      <a:cubicBezTo>
                        <a:pt x="51" y="47"/>
                        <a:pt x="52" y="47"/>
                        <a:pt x="52" y="46"/>
                      </a:cubicBezTo>
                      <a:cubicBezTo>
                        <a:pt x="53" y="45"/>
                        <a:pt x="43" y="43"/>
                        <a:pt x="32" y="34"/>
                      </a:cubicBezTo>
                      <a:cubicBezTo>
                        <a:pt x="11" y="19"/>
                        <a:pt x="5" y="0"/>
                        <a:pt x="2" y="0"/>
                      </a:cubicBezTo>
                    </a:path>
                  </a:pathLst>
                </a:custGeom>
                <a:solidFill>
                  <a:srgbClr val="39393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2" name="Google Shape;1442;p120"/>
                <p:cNvSpPr/>
                <p:nvPr/>
              </p:nvSpPr>
              <p:spPr>
                <a:xfrm>
                  <a:off x="4465638" y="3206750"/>
                  <a:ext cx="142875" cy="403225"/>
                </a:xfrm>
                <a:custGeom>
                  <a:avLst/>
                  <a:gdLst/>
                  <a:ahLst/>
                  <a:cxnLst/>
                  <a:rect l="l" t="t" r="r" b="b"/>
                  <a:pathLst>
                    <a:path w="45" h="127" extrusionOk="0">
                      <a:moveTo>
                        <a:pt x="2" y="0"/>
                      </a:moveTo>
                      <a:cubicBezTo>
                        <a:pt x="2" y="0"/>
                        <a:pt x="2" y="0"/>
                        <a:pt x="2" y="0"/>
                      </a:cubicBezTo>
                      <a:cubicBezTo>
                        <a:pt x="1" y="0"/>
                        <a:pt x="0" y="19"/>
                        <a:pt x="2" y="35"/>
                      </a:cubicBezTo>
                      <a:cubicBezTo>
                        <a:pt x="7" y="89"/>
                        <a:pt x="41" y="127"/>
                        <a:pt x="43" y="127"/>
                      </a:cubicBezTo>
                      <a:cubicBezTo>
                        <a:pt x="43" y="127"/>
                        <a:pt x="43" y="127"/>
                        <a:pt x="43" y="127"/>
                      </a:cubicBezTo>
                      <a:cubicBezTo>
                        <a:pt x="45" y="126"/>
                        <a:pt x="17" y="93"/>
                        <a:pt x="7" y="38"/>
                      </a:cubicBezTo>
                      <a:cubicBezTo>
                        <a:pt x="4" y="19"/>
                        <a:pt x="3" y="0"/>
                        <a:pt x="2" y="0"/>
                      </a:cubicBezTo>
                    </a:path>
                  </a:pathLst>
                </a:custGeom>
                <a:solidFill>
                  <a:srgbClr val="39393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3" name="Google Shape;1443;p120"/>
                <p:cNvSpPr/>
                <p:nvPr/>
              </p:nvSpPr>
              <p:spPr>
                <a:xfrm>
                  <a:off x="4484688" y="3041650"/>
                  <a:ext cx="66675" cy="269875"/>
                </a:xfrm>
                <a:custGeom>
                  <a:avLst/>
                  <a:gdLst/>
                  <a:ahLst/>
                  <a:cxnLst/>
                  <a:rect l="l" t="t" r="r" b="b"/>
                  <a:pathLst>
                    <a:path w="21" h="85" extrusionOk="0">
                      <a:moveTo>
                        <a:pt x="21" y="0"/>
                      </a:moveTo>
                      <a:cubicBezTo>
                        <a:pt x="20" y="0"/>
                        <a:pt x="15" y="11"/>
                        <a:pt x="11" y="23"/>
                      </a:cubicBezTo>
                      <a:cubicBezTo>
                        <a:pt x="0" y="56"/>
                        <a:pt x="3" y="85"/>
                        <a:pt x="4" y="85"/>
                      </a:cubicBezTo>
                      <a:cubicBezTo>
                        <a:pt x="4" y="85"/>
                        <a:pt x="4" y="85"/>
                        <a:pt x="4" y="85"/>
                      </a:cubicBezTo>
                      <a:cubicBezTo>
                        <a:pt x="5" y="85"/>
                        <a:pt x="4" y="65"/>
                        <a:pt x="11" y="35"/>
                      </a:cubicBezTo>
                      <a:cubicBezTo>
                        <a:pt x="15" y="15"/>
                        <a:pt x="21" y="1"/>
                        <a:pt x="21" y="0"/>
                      </a:cubicBezTo>
                      <a:cubicBezTo>
                        <a:pt x="21" y="0"/>
                        <a:pt x="21" y="0"/>
                        <a:pt x="21" y="0"/>
                      </a:cubicBezTo>
                    </a:path>
                  </a:pathLst>
                </a:custGeom>
                <a:solidFill>
                  <a:srgbClr val="39393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4" name="Google Shape;1444;p120"/>
                <p:cNvSpPr/>
                <p:nvPr/>
              </p:nvSpPr>
              <p:spPr>
                <a:xfrm>
                  <a:off x="4500563" y="3206750"/>
                  <a:ext cx="41275" cy="234950"/>
                </a:xfrm>
                <a:custGeom>
                  <a:avLst/>
                  <a:gdLst/>
                  <a:ahLst/>
                  <a:cxnLst/>
                  <a:rect l="l" t="t" r="r" b="b"/>
                  <a:pathLst>
                    <a:path w="13" h="74" extrusionOk="0">
                      <a:moveTo>
                        <a:pt x="12" y="0"/>
                      </a:moveTo>
                      <a:cubicBezTo>
                        <a:pt x="11" y="0"/>
                        <a:pt x="8" y="9"/>
                        <a:pt x="7" y="15"/>
                      </a:cubicBezTo>
                      <a:cubicBezTo>
                        <a:pt x="0" y="45"/>
                        <a:pt x="10" y="74"/>
                        <a:pt x="12" y="74"/>
                      </a:cubicBezTo>
                      <a:cubicBezTo>
                        <a:pt x="12" y="74"/>
                        <a:pt x="12" y="74"/>
                        <a:pt x="12" y="74"/>
                      </a:cubicBezTo>
                      <a:cubicBezTo>
                        <a:pt x="13" y="74"/>
                        <a:pt x="8" y="54"/>
                        <a:pt x="11" y="21"/>
                      </a:cubicBezTo>
                      <a:cubicBezTo>
                        <a:pt x="12" y="11"/>
                        <a:pt x="13" y="0"/>
                        <a:pt x="12" y="0"/>
                      </a:cubicBezTo>
                      <a:cubicBezTo>
                        <a:pt x="12" y="0"/>
                        <a:pt x="12" y="0"/>
                        <a:pt x="12" y="0"/>
                      </a:cubicBezTo>
                    </a:path>
                  </a:pathLst>
                </a:custGeom>
                <a:solidFill>
                  <a:srgbClr val="39393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5" name="Google Shape;1445;p120"/>
                <p:cNvSpPr/>
                <p:nvPr/>
              </p:nvSpPr>
              <p:spPr>
                <a:xfrm>
                  <a:off x="4956175" y="3086100"/>
                  <a:ext cx="25400" cy="244475"/>
                </a:xfrm>
                <a:custGeom>
                  <a:avLst/>
                  <a:gdLst/>
                  <a:ahLst/>
                  <a:cxnLst/>
                  <a:rect l="l" t="t" r="r" b="b"/>
                  <a:pathLst>
                    <a:path w="8" h="77" extrusionOk="0">
                      <a:moveTo>
                        <a:pt x="1" y="0"/>
                      </a:moveTo>
                      <a:cubicBezTo>
                        <a:pt x="1" y="0"/>
                        <a:pt x="1" y="0"/>
                        <a:pt x="1" y="0"/>
                      </a:cubicBezTo>
                      <a:cubicBezTo>
                        <a:pt x="0" y="0"/>
                        <a:pt x="2" y="17"/>
                        <a:pt x="3" y="45"/>
                      </a:cubicBezTo>
                      <a:cubicBezTo>
                        <a:pt x="3" y="52"/>
                        <a:pt x="3" y="59"/>
                        <a:pt x="3" y="64"/>
                      </a:cubicBezTo>
                      <a:cubicBezTo>
                        <a:pt x="3" y="68"/>
                        <a:pt x="4" y="73"/>
                        <a:pt x="4" y="77"/>
                      </a:cubicBezTo>
                      <a:cubicBezTo>
                        <a:pt x="6" y="67"/>
                        <a:pt x="8" y="47"/>
                        <a:pt x="6" y="24"/>
                      </a:cubicBezTo>
                      <a:cubicBezTo>
                        <a:pt x="4" y="12"/>
                        <a:pt x="2" y="0"/>
                        <a:pt x="1" y="0"/>
                      </a:cubicBezTo>
                    </a:path>
                  </a:pathLst>
                </a:custGeom>
                <a:solidFill>
                  <a:srgbClr val="39393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6" name="Google Shape;1446;p120"/>
                <p:cNvSpPr/>
                <p:nvPr/>
              </p:nvSpPr>
              <p:spPr>
                <a:xfrm>
                  <a:off x="4621213" y="3057525"/>
                  <a:ext cx="357188" cy="860425"/>
                </a:xfrm>
                <a:custGeom>
                  <a:avLst/>
                  <a:gdLst/>
                  <a:ahLst/>
                  <a:cxnLst/>
                  <a:rect l="l" t="t" r="r" b="b"/>
                  <a:pathLst>
                    <a:path w="113" h="271" extrusionOk="0">
                      <a:moveTo>
                        <a:pt x="87" y="0"/>
                      </a:moveTo>
                      <a:cubicBezTo>
                        <a:pt x="87" y="0"/>
                        <a:pt x="87" y="0"/>
                        <a:pt x="87" y="0"/>
                      </a:cubicBezTo>
                      <a:cubicBezTo>
                        <a:pt x="87" y="0"/>
                        <a:pt x="113" y="50"/>
                        <a:pt x="103" y="113"/>
                      </a:cubicBezTo>
                      <a:cubicBezTo>
                        <a:pt x="89" y="210"/>
                        <a:pt x="0" y="267"/>
                        <a:pt x="3" y="271"/>
                      </a:cubicBezTo>
                      <a:cubicBezTo>
                        <a:pt x="3" y="271"/>
                        <a:pt x="3" y="271"/>
                        <a:pt x="3" y="271"/>
                      </a:cubicBezTo>
                      <a:cubicBezTo>
                        <a:pt x="11" y="271"/>
                        <a:pt x="78" y="233"/>
                        <a:pt x="102" y="161"/>
                      </a:cubicBezTo>
                      <a:cubicBezTo>
                        <a:pt x="110" y="135"/>
                        <a:pt x="112" y="109"/>
                        <a:pt x="110" y="86"/>
                      </a:cubicBezTo>
                      <a:cubicBezTo>
                        <a:pt x="110" y="82"/>
                        <a:pt x="109" y="77"/>
                        <a:pt x="109" y="73"/>
                      </a:cubicBezTo>
                      <a:cubicBezTo>
                        <a:pt x="103" y="31"/>
                        <a:pt x="87" y="0"/>
                        <a:pt x="87" y="0"/>
                      </a:cubicBezTo>
                    </a:path>
                  </a:pathLst>
                </a:custGeom>
                <a:solidFill>
                  <a:srgbClr val="39393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7" name="Google Shape;1447;p120"/>
                <p:cNvSpPr/>
                <p:nvPr/>
              </p:nvSpPr>
              <p:spPr>
                <a:xfrm>
                  <a:off x="4679950" y="3606800"/>
                  <a:ext cx="292100" cy="454025"/>
                </a:xfrm>
                <a:custGeom>
                  <a:avLst/>
                  <a:gdLst/>
                  <a:ahLst/>
                  <a:cxnLst/>
                  <a:rect l="l" t="t" r="r" b="b"/>
                  <a:pathLst>
                    <a:path w="92" h="143" extrusionOk="0">
                      <a:moveTo>
                        <a:pt x="90" y="0"/>
                      </a:moveTo>
                      <a:cubicBezTo>
                        <a:pt x="87" y="0"/>
                        <a:pt x="76" y="38"/>
                        <a:pt x="52" y="79"/>
                      </a:cubicBezTo>
                      <a:cubicBezTo>
                        <a:pt x="26" y="124"/>
                        <a:pt x="0" y="142"/>
                        <a:pt x="1" y="143"/>
                      </a:cubicBezTo>
                      <a:cubicBezTo>
                        <a:pt x="1" y="143"/>
                        <a:pt x="1" y="143"/>
                        <a:pt x="1" y="143"/>
                      </a:cubicBezTo>
                      <a:cubicBezTo>
                        <a:pt x="5" y="143"/>
                        <a:pt x="76" y="87"/>
                        <a:pt x="89" y="19"/>
                      </a:cubicBezTo>
                      <a:cubicBezTo>
                        <a:pt x="91" y="12"/>
                        <a:pt x="92" y="0"/>
                        <a:pt x="90" y="0"/>
                      </a:cubicBezTo>
                      <a:cubicBezTo>
                        <a:pt x="90" y="0"/>
                        <a:pt x="90" y="0"/>
                        <a:pt x="90" y="0"/>
                      </a:cubicBezTo>
                    </a:path>
                  </a:pathLst>
                </a:custGeom>
                <a:solidFill>
                  <a:srgbClr val="39393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8" name="Google Shape;1448;p120"/>
                <p:cNvSpPr/>
                <p:nvPr/>
              </p:nvSpPr>
              <p:spPr>
                <a:xfrm>
                  <a:off x="4876800" y="3822700"/>
                  <a:ext cx="69850" cy="288925"/>
                </a:xfrm>
                <a:custGeom>
                  <a:avLst/>
                  <a:gdLst/>
                  <a:ahLst/>
                  <a:cxnLst/>
                  <a:rect l="l" t="t" r="r" b="b"/>
                  <a:pathLst>
                    <a:path w="22" h="91" extrusionOk="0">
                      <a:moveTo>
                        <a:pt x="20" y="0"/>
                      </a:moveTo>
                      <a:cubicBezTo>
                        <a:pt x="15" y="0"/>
                        <a:pt x="0" y="66"/>
                        <a:pt x="11" y="87"/>
                      </a:cubicBezTo>
                      <a:cubicBezTo>
                        <a:pt x="12" y="88"/>
                        <a:pt x="14" y="91"/>
                        <a:pt x="16" y="91"/>
                      </a:cubicBezTo>
                      <a:cubicBezTo>
                        <a:pt x="16" y="91"/>
                        <a:pt x="16" y="91"/>
                        <a:pt x="16" y="91"/>
                      </a:cubicBezTo>
                      <a:cubicBezTo>
                        <a:pt x="19" y="90"/>
                        <a:pt x="18" y="75"/>
                        <a:pt x="18" y="64"/>
                      </a:cubicBezTo>
                      <a:cubicBezTo>
                        <a:pt x="17" y="19"/>
                        <a:pt x="22" y="1"/>
                        <a:pt x="20" y="0"/>
                      </a:cubicBezTo>
                      <a:cubicBezTo>
                        <a:pt x="20" y="0"/>
                        <a:pt x="20" y="0"/>
                        <a:pt x="20" y="0"/>
                      </a:cubicBezTo>
                    </a:path>
                  </a:pathLst>
                </a:custGeom>
                <a:solidFill>
                  <a:srgbClr val="39393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9" name="Google Shape;1449;p120"/>
                <p:cNvSpPr/>
                <p:nvPr/>
              </p:nvSpPr>
              <p:spPr>
                <a:xfrm>
                  <a:off x="4975225" y="3349625"/>
                  <a:ext cx="85725" cy="654050"/>
                </a:xfrm>
                <a:custGeom>
                  <a:avLst/>
                  <a:gdLst/>
                  <a:ahLst/>
                  <a:cxnLst/>
                  <a:rect l="l" t="t" r="r" b="b"/>
                  <a:pathLst>
                    <a:path w="27" h="206" extrusionOk="0">
                      <a:moveTo>
                        <a:pt x="4" y="0"/>
                      </a:moveTo>
                      <a:cubicBezTo>
                        <a:pt x="4" y="0"/>
                        <a:pt x="4" y="0"/>
                        <a:pt x="4" y="0"/>
                      </a:cubicBezTo>
                      <a:cubicBezTo>
                        <a:pt x="3" y="1"/>
                        <a:pt x="21" y="58"/>
                        <a:pt x="10" y="95"/>
                      </a:cubicBezTo>
                      <a:cubicBezTo>
                        <a:pt x="8" y="99"/>
                        <a:pt x="4" y="114"/>
                        <a:pt x="1" y="134"/>
                      </a:cubicBezTo>
                      <a:cubicBezTo>
                        <a:pt x="1" y="139"/>
                        <a:pt x="0" y="144"/>
                        <a:pt x="0" y="151"/>
                      </a:cubicBezTo>
                      <a:cubicBezTo>
                        <a:pt x="1" y="182"/>
                        <a:pt x="11" y="206"/>
                        <a:pt x="12" y="206"/>
                      </a:cubicBezTo>
                      <a:cubicBezTo>
                        <a:pt x="13" y="206"/>
                        <a:pt x="13" y="206"/>
                        <a:pt x="13" y="206"/>
                      </a:cubicBezTo>
                      <a:cubicBezTo>
                        <a:pt x="14" y="206"/>
                        <a:pt x="6" y="185"/>
                        <a:pt x="7" y="155"/>
                      </a:cubicBezTo>
                      <a:cubicBezTo>
                        <a:pt x="7" y="148"/>
                        <a:pt x="8" y="142"/>
                        <a:pt x="8" y="136"/>
                      </a:cubicBezTo>
                      <a:cubicBezTo>
                        <a:pt x="11" y="116"/>
                        <a:pt x="15" y="102"/>
                        <a:pt x="16" y="99"/>
                      </a:cubicBezTo>
                      <a:cubicBezTo>
                        <a:pt x="27" y="63"/>
                        <a:pt x="6" y="0"/>
                        <a:pt x="4" y="0"/>
                      </a:cubicBezTo>
                    </a:path>
                  </a:pathLst>
                </a:custGeom>
                <a:solidFill>
                  <a:srgbClr val="39393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0" name="Google Shape;1450;p120"/>
                <p:cNvSpPr/>
                <p:nvPr/>
              </p:nvSpPr>
              <p:spPr>
                <a:xfrm>
                  <a:off x="5060950" y="3692525"/>
                  <a:ext cx="117475" cy="368300"/>
                </a:xfrm>
                <a:custGeom>
                  <a:avLst/>
                  <a:gdLst/>
                  <a:ahLst/>
                  <a:cxnLst/>
                  <a:rect l="l" t="t" r="r" b="b"/>
                  <a:pathLst>
                    <a:path w="37" h="116" extrusionOk="0">
                      <a:moveTo>
                        <a:pt x="1" y="0"/>
                      </a:moveTo>
                      <a:cubicBezTo>
                        <a:pt x="0" y="14"/>
                        <a:pt x="1" y="34"/>
                        <a:pt x="7" y="57"/>
                      </a:cubicBezTo>
                      <a:cubicBezTo>
                        <a:pt x="17" y="91"/>
                        <a:pt x="35" y="116"/>
                        <a:pt x="36" y="116"/>
                      </a:cubicBezTo>
                      <a:cubicBezTo>
                        <a:pt x="36" y="116"/>
                        <a:pt x="36" y="116"/>
                        <a:pt x="36" y="116"/>
                      </a:cubicBezTo>
                      <a:cubicBezTo>
                        <a:pt x="37" y="115"/>
                        <a:pt x="21" y="89"/>
                        <a:pt x="9" y="47"/>
                      </a:cubicBezTo>
                      <a:cubicBezTo>
                        <a:pt x="4" y="28"/>
                        <a:pt x="2" y="11"/>
                        <a:pt x="1" y="0"/>
                      </a:cubicBezTo>
                    </a:path>
                  </a:pathLst>
                </a:custGeom>
                <a:solidFill>
                  <a:srgbClr val="39393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1" name="Google Shape;1451;p120"/>
                <p:cNvSpPr/>
                <p:nvPr/>
              </p:nvSpPr>
              <p:spPr>
                <a:xfrm>
                  <a:off x="4551363" y="3267075"/>
                  <a:ext cx="163513" cy="149225"/>
                </a:xfrm>
                <a:custGeom>
                  <a:avLst/>
                  <a:gdLst/>
                  <a:ahLst/>
                  <a:cxnLst/>
                  <a:rect l="l" t="t" r="r" b="b"/>
                  <a:pathLst>
                    <a:path w="52" h="47" extrusionOk="0">
                      <a:moveTo>
                        <a:pt x="22" y="22"/>
                      </a:moveTo>
                      <a:cubicBezTo>
                        <a:pt x="22" y="22"/>
                        <a:pt x="22" y="22"/>
                        <a:pt x="22" y="22"/>
                      </a:cubicBezTo>
                      <a:cubicBezTo>
                        <a:pt x="22" y="22"/>
                        <a:pt x="22" y="22"/>
                        <a:pt x="22" y="22"/>
                      </a:cubicBezTo>
                      <a:cubicBezTo>
                        <a:pt x="22" y="22"/>
                        <a:pt x="22" y="22"/>
                        <a:pt x="22" y="22"/>
                      </a:cubicBezTo>
                      <a:moveTo>
                        <a:pt x="42" y="21"/>
                      </a:moveTo>
                      <a:cubicBezTo>
                        <a:pt x="40" y="21"/>
                        <a:pt x="37" y="22"/>
                        <a:pt x="33" y="23"/>
                      </a:cubicBezTo>
                      <a:cubicBezTo>
                        <a:pt x="33" y="23"/>
                        <a:pt x="33" y="23"/>
                        <a:pt x="33" y="23"/>
                      </a:cubicBezTo>
                      <a:cubicBezTo>
                        <a:pt x="37" y="22"/>
                        <a:pt x="40" y="21"/>
                        <a:pt x="42" y="21"/>
                      </a:cubicBezTo>
                      <a:cubicBezTo>
                        <a:pt x="42" y="21"/>
                        <a:pt x="42" y="21"/>
                        <a:pt x="42" y="21"/>
                      </a:cubicBezTo>
                      <a:moveTo>
                        <a:pt x="38" y="17"/>
                      </a:moveTo>
                      <a:cubicBezTo>
                        <a:pt x="40" y="18"/>
                        <a:pt x="42" y="20"/>
                        <a:pt x="42" y="21"/>
                      </a:cubicBezTo>
                      <a:cubicBezTo>
                        <a:pt x="42" y="21"/>
                        <a:pt x="42" y="21"/>
                        <a:pt x="42" y="21"/>
                      </a:cubicBezTo>
                      <a:cubicBezTo>
                        <a:pt x="41" y="19"/>
                        <a:pt x="40" y="18"/>
                        <a:pt x="38" y="17"/>
                      </a:cubicBezTo>
                      <a:moveTo>
                        <a:pt x="15" y="19"/>
                      </a:moveTo>
                      <a:cubicBezTo>
                        <a:pt x="13" y="19"/>
                        <a:pt x="10" y="19"/>
                        <a:pt x="8" y="19"/>
                      </a:cubicBezTo>
                      <a:cubicBezTo>
                        <a:pt x="8" y="18"/>
                        <a:pt x="14" y="9"/>
                        <a:pt x="25" y="9"/>
                      </a:cubicBezTo>
                      <a:cubicBezTo>
                        <a:pt x="25" y="9"/>
                        <a:pt x="25" y="9"/>
                        <a:pt x="25" y="9"/>
                      </a:cubicBezTo>
                      <a:cubicBezTo>
                        <a:pt x="32" y="9"/>
                        <a:pt x="39" y="14"/>
                        <a:pt x="42" y="21"/>
                      </a:cubicBezTo>
                      <a:cubicBezTo>
                        <a:pt x="42" y="21"/>
                        <a:pt x="42" y="21"/>
                        <a:pt x="42" y="21"/>
                      </a:cubicBezTo>
                      <a:cubicBezTo>
                        <a:pt x="42" y="21"/>
                        <a:pt x="42" y="21"/>
                        <a:pt x="42" y="21"/>
                      </a:cubicBezTo>
                      <a:cubicBezTo>
                        <a:pt x="42" y="21"/>
                        <a:pt x="42" y="21"/>
                        <a:pt x="42" y="21"/>
                      </a:cubicBezTo>
                      <a:cubicBezTo>
                        <a:pt x="42" y="21"/>
                        <a:pt x="42" y="21"/>
                        <a:pt x="42" y="21"/>
                      </a:cubicBezTo>
                      <a:cubicBezTo>
                        <a:pt x="42" y="21"/>
                        <a:pt x="42" y="21"/>
                        <a:pt x="42" y="21"/>
                      </a:cubicBezTo>
                      <a:cubicBezTo>
                        <a:pt x="42" y="21"/>
                        <a:pt x="42" y="21"/>
                        <a:pt x="42" y="21"/>
                      </a:cubicBezTo>
                      <a:cubicBezTo>
                        <a:pt x="42" y="21"/>
                        <a:pt x="42" y="21"/>
                        <a:pt x="42" y="21"/>
                      </a:cubicBezTo>
                      <a:cubicBezTo>
                        <a:pt x="42" y="21"/>
                        <a:pt x="42" y="21"/>
                        <a:pt x="42" y="21"/>
                      </a:cubicBezTo>
                      <a:cubicBezTo>
                        <a:pt x="39" y="25"/>
                        <a:pt x="34" y="27"/>
                        <a:pt x="29" y="27"/>
                      </a:cubicBezTo>
                      <a:cubicBezTo>
                        <a:pt x="28" y="27"/>
                        <a:pt x="27" y="27"/>
                        <a:pt x="27" y="27"/>
                      </a:cubicBezTo>
                      <a:cubicBezTo>
                        <a:pt x="20" y="26"/>
                        <a:pt x="17" y="21"/>
                        <a:pt x="16" y="21"/>
                      </a:cubicBezTo>
                      <a:cubicBezTo>
                        <a:pt x="16" y="21"/>
                        <a:pt x="17" y="21"/>
                        <a:pt x="17" y="21"/>
                      </a:cubicBezTo>
                      <a:cubicBezTo>
                        <a:pt x="16" y="20"/>
                        <a:pt x="15" y="20"/>
                        <a:pt x="15" y="19"/>
                      </a:cubicBezTo>
                      <a:cubicBezTo>
                        <a:pt x="15" y="19"/>
                        <a:pt x="15" y="19"/>
                        <a:pt x="15" y="19"/>
                      </a:cubicBezTo>
                      <a:moveTo>
                        <a:pt x="8" y="0"/>
                      </a:moveTo>
                      <a:cubicBezTo>
                        <a:pt x="8" y="0"/>
                        <a:pt x="7" y="0"/>
                        <a:pt x="6" y="0"/>
                      </a:cubicBezTo>
                      <a:cubicBezTo>
                        <a:pt x="2" y="9"/>
                        <a:pt x="1" y="17"/>
                        <a:pt x="0" y="22"/>
                      </a:cubicBezTo>
                      <a:cubicBezTo>
                        <a:pt x="0" y="23"/>
                        <a:pt x="0" y="23"/>
                        <a:pt x="0" y="24"/>
                      </a:cubicBezTo>
                      <a:cubicBezTo>
                        <a:pt x="0" y="25"/>
                        <a:pt x="1" y="26"/>
                        <a:pt x="1" y="28"/>
                      </a:cubicBezTo>
                      <a:cubicBezTo>
                        <a:pt x="3" y="32"/>
                        <a:pt x="7" y="36"/>
                        <a:pt x="10" y="40"/>
                      </a:cubicBezTo>
                      <a:cubicBezTo>
                        <a:pt x="14" y="43"/>
                        <a:pt x="19" y="46"/>
                        <a:pt x="24" y="46"/>
                      </a:cubicBezTo>
                      <a:cubicBezTo>
                        <a:pt x="25" y="47"/>
                        <a:pt x="27" y="47"/>
                        <a:pt x="28" y="47"/>
                      </a:cubicBezTo>
                      <a:cubicBezTo>
                        <a:pt x="32" y="47"/>
                        <a:pt x="35" y="46"/>
                        <a:pt x="39" y="44"/>
                      </a:cubicBezTo>
                      <a:cubicBezTo>
                        <a:pt x="42" y="43"/>
                        <a:pt x="43" y="41"/>
                        <a:pt x="45" y="39"/>
                      </a:cubicBezTo>
                      <a:cubicBezTo>
                        <a:pt x="46" y="37"/>
                        <a:pt x="52" y="31"/>
                        <a:pt x="52" y="22"/>
                      </a:cubicBezTo>
                      <a:cubicBezTo>
                        <a:pt x="52" y="20"/>
                        <a:pt x="52" y="18"/>
                        <a:pt x="51" y="15"/>
                      </a:cubicBezTo>
                      <a:cubicBezTo>
                        <a:pt x="50" y="13"/>
                        <a:pt x="48" y="11"/>
                        <a:pt x="45" y="9"/>
                      </a:cubicBezTo>
                      <a:cubicBezTo>
                        <a:pt x="42" y="7"/>
                        <a:pt x="38" y="5"/>
                        <a:pt x="32" y="4"/>
                      </a:cubicBezTo>
                      <a:cubicBezTo>
                        <a:pt x="31" y="3"/>
                        <a:pt x="20" y="0"/>
                        <a:pt x="9" y="0"/>
                      </a:cubicBezTo>
                      <a:cubicBezTo>
                        <a:pt x="9" y="0"/>
                        <a:pt x="9" y="0"/>
                        <a:pt x="8" y="0"/>
                      </a:cubicBezTo>
                    </a:path>
                  </a:pathLst>
                </a:custGeom>
                <a:solidFill>
                  <a:srgbClr val="F6BFB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2" name="Google Shape;1452;p120"/>
                <p:cNvSpPr/>
                <p:nvPr/>
              </p:nvSpPr>
              <p:spPr>
                <a:xfrm>
                  <a:off x="4598988" y="3311525"/>
                  <a:ext cx="84138" cy="28575"/>
                </a:xfrm>
                <a:custGeom>
                  <a:avLst/>
                  <a:gdLst/>
                  <a:ahLst/>
                  <a:cxnLst/>
                  <a:rect l="l" t="t" r="r" b="b"/>
                  <a:pathLst>
                    <a:path w="27" h="9" extrusionOk="0">
                      <a:moveTo>
                        <a:pt x="19" y="0"/>
                      </a:moveTo>
                      <a:cubicBezTo>
                        <a:pt x="20" y="1"/>
                        <a:pt x="20" y="2"/>
                        <a:pt x="20" y="3"/>
                      </a:cubicBezTo>
                      <a:cubicBezTo>
                        <a:pt x="20" y="6"/>
                        <a:pt x="19" y="7"/>
                        <a:pt x="18" y="9"/>
                      </a:cubicBezTo>
                      <a:cubicBezTo>
                        <a:pt x="22" y="8"/>
                        <a:pt x="25" y="7"/>
                        <a:pt x="27" y="7"/>
                      </a:cubicBezTo>
                      <a:cubicBezTo>
                        <a:pt x="27" y="7"/>
                        <a:pt x="27" y="7"/>
                        <a:pt x="27" y="7"/>
                      </a:cubicBezTo>
                      <a:cubicBezTo>
                        <a:pt x="27" y="6"/>
                        <a:pt x="25" y="4"/>
                        <a:pt x="23" y="3"/>
                      </a:cubicBezTo>
                      <a:cubicBezTo>
                        <a:pt x="22" y="2"/>
                        <a:pt x="21" y="1"/>
                        <a:pt x="19" y="0"/>
                      </a:cubicBezTo>
                      <a:moveTo>
                        <a:pt x="6" y="0"/>
                      </a:moveTo>
                      <a:cubicBezTo>
                        <a:pt x="3" y="2"/>
                        <a:pt x="1" y="4"/>
                        <a:pt x="0" y="5"/>
                      </a:cubicBezTo>
                      <a:cubicBezTo>
                        <a:pt x="0" y="5"/>
                        <a:pt x="0" y="5"/>
                        <a:pt x="0" y="5"/>
                      </a:cubicBezTo>
                      <a:cubicBezTo>
                        <a:pt x="0" y="5"/>
                        <a:pt x="0" y="5"/>
                        <a:pt x="0" y="5"/>
                      </a:cubicBezTo>
                      <a:cubicBezTo>
                        <a:pt x="0" y="6"/>
                        <a:pt x="1" y="6"/>
                        <a:pt x="2" y="7"/>
                      </a:cubicBezTo>
                      <a:cubicBezTo>
                        <a:pt x="3" y="7"/>
                        <a:pt x="5" y="8"/>
                        <a:pt x="7" y="8"/>
                      </a:cubicBezTo>
                      <a:cubicBezTo>
                        <a:pt x="7" y="8"/>
                        <a:pt x="7" y="8"/>
                        <a:pt x="7" y="8"/>
                      </a:cubicBezTo>
                      <a:cubicBezTo>
                        <a:pt x="6" y="7"/>
                        <a:pt x="6" y="5"/>
                        <a:pt x="6" y="3"/>
                      </a:cubicBezTo>
                      <a:cubicBezTo>
                        <a:pt x="6" y="2"/>
                        <a:pt x="6" y="1"/>
                        <a:pt x="6" y="0"/>
                      </a:cubicBezTo>
                    </a:path>
                  </a:pathLst>
                </a:custGeom>
                <a:solidFill>
                  <a:srgbClr val="F4E0E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3" name="Google Shape;1453;p120"/>
                <p:cNvSpPr/>
                <p:nvPr/>
              </p:nvSpPr>
              <p:spPr>
                <a:xfrm>
                  <a:off x="4576763" y="3295650"/>
                  <a:ext cx="106363" cy="38100"/>
                </a:xfrm>
                <a:custGeom>
                  <a:avLst/>
                  <a:gdLst/>
                  <a:ahLst/>
                  <a:cxnLst/>
                  <a:rect l="l" t="t" r="r" b="b"/>
                  <a:pathLst>
                    <a:path w="34" h="12" extrusionOk="0">
                      <a:moveTo>
                        <a:pt x="17" y="0"/>
                      </a:moveTo>
                      <a:cubicBezTo>
                        <a:pt x="6" y="0"/>
                        <a:pt x="0" y="9"/>
                        <a:pt x="0" y="10"/>
                      </a:cubicBezTo>
                      <a:cubicBezTo>
                        <a:pt x="2" y="10"/>
                        <a:pt x="5" y="10"/>
                        <a:pt x="7" y="10"/>
                      </a:cubicBezTo>
                      <a:cubicBezTo>
                        <a:pt x="7" y="10"/>
                        <a:pt x="7" y="10"/>
                        <a:pt x="7" y="10"/>
                      </a:cubicBezTo>
                      <a:cubicBezTo>
                        <a:pt x="8" y="9"/>
                        <a:pt x="10" y="7"/>
                        <a:pt x="13" y="5"/>
                      </a:cubicBezTo>
                      <a:cubicBezTo>
                        <a:pt x="15" y="3"/>
                        <a:pt x="17" y="1"/>
                        <a:pt x="20" y="1"/>
                      </a:cubicBezTo>
                      <a:cubicBezTo>
                        <a:pt x="23" y="1"/>
                        <a:pt x="25" y="3"/>
                        <a:pt x="26" y="5"/>
                      </a:cubicBezTo>
                      <a:cubicBezTo>
                        <a:pt x="28" y="6"/>
                        <a:pt x="29" y="7"/>
                        <a:pt x="30" y="8"/>
                      </a:cubicBezTo>
                      <a:cubicBezTo>
                        <a:pt x="32" y="9"/>
                        <a:pt x="33" y="10"/>
                        <a:pt x="34" y="12"/>
                      </a:cubicBezTo>
                      <a:cubicBezTo>
                        <a:pt x="34" y="12"/>
                        <a:pt x="34" y="12"/>
                        <a:pt x="34" y="12"/>
                      </a:cubicBezTo>
                      <a:cubicBezTo>
                        <a:pt x="31" y="5"/>
                        <a:pt x="24" y="0"/>
                        <a:pt x="17" y="0"/>
                      </a:cubicBezTo>
                      <a:cubicBezTo>
                        <a:pt x="17" y="0"/>
                        <a:pt x="17" y="0"/>
                        <a:pt x="17" y="0"/>
                      </a:cubicBezTo>
                    </a:path>
                  </a:pathLst>
                </a:custGeom>
                <a:solidFill>
                  <a:srgbClr val="5454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4" name="Google Shape;1454;p120"/>
                <p:cNvSpPr/>
                <p:nvPr/>
              </p:nvSpPr>
              <p:spPr>
                <a:xfrm>
                  <a:off x="4618038" y="3298825"/>
                  <a:ext cx="44450" cy="41275"/>
                </a:xfrm>
                <a:custGeom>
                  <a:avLst/>
                  <a:gdLst/>
                  <a:ahLst/>
                  <a:cxnLst/>
                  <a:rect l="l" t="t" r="r" b="b"/>
                  <a:pathLst>
                    <a:path w="14" h="13" extrusionOk="0">
                      <a:moveTo>
                        <a:pt x="7" y="0"/>
                      </a:moveTo>
                      <a:cubicBezTo>
                        <a:pt x="4" y="0"/>
                        <a:pt x="2" y="2"/>
                        <a:pt x="0" y="4"/>
                      </a:cubicBezTo>
                      <a:cubicBezTo>
                        <a:pt x="0" y="5"/>
                        <a:pt x="0" y="6"/>
                        <a:pt x="0" y="7"/>
                      </a:cubicBezTo>
                      <a:cubicBezTo>
                        <a:pt x="0" y="9"/>
                        <a:pt x="0" y="11"/>
                        <a:pt x="1" y="12"/>
                      </a:cubicBezTo>
                      <a:cubicBezTo>
                        <a:pt x="1" y="12"/>
                        <a:pt x="1" y="12"/>
                        <a:pt x="1" y="12"/>
                      </a:cubicBezTo>
                      <a:cubicBezTo>
                        <a:pt x="3" y="13"/>
                        <a:pt x="5" y="13"/>
                        <a:pt x="8" y="13"/>
                      </a:cubicBezTo>
                      <a:cubicBezTo>
                        <a:pt x="8" y="13"/>
                        <a:pt x="8" y="13"/>
                        <a:pt x="8" y="13"/>
                      </a:cubicBezTo>
                      <a:cubicBezTo>
                        <a:pt x="9" y="13"/>
                        <a:pt x="11" y="13"/>
                        <a:pt x="12" y="13"/>
                      </a:cubicBezTo>
                      <a:cubicBezTo>
                        <a:pt x="12" y="13"/>
                        <a:pt x="12" y="13"/>
                        <a:pt x="12" y="13"/>
                      </a:cubicBezTo>
                      <a:cubicBezTo>
                        <a:pt x="13" y="11"/>
                        <a:pt x="14" y="10"/>
                        <a:pt x="14" y="7"/>
                      </a:cubicBezTo>
                      <a:cubicBezTo>
                        <a:pt x="14" y="6"/>
                        <a:pt x="14" y="5"/>
                        <a:pt x="13" y="4"/>
                      </a:cubicBezTo>
                      <a:cubicBezTo>
                        <a:pt x="12" y="2"/>
                        <a:pt x="10" y="0"/>
                        <a:pt x="7" y="0"/>
                      </a:cubicBezTo>
                    </a:path>
                  </a:pathLst>
                </a:custGeom>
                <a:solidFill>
                  <a:srgbClr val="5454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5" name="Google Shape;1455;p120"/>
                <p:cNvSpPr/>
                <p:nvPr/>
              </p:nvSpPr>
              <p:spPr>
                <a:xfrm>
                  <a:off x="4602163" y="3333750"/>
                  <a:ext cx="80963" cy="19050"/>
                </a:xfrm>
                <a:custGeom>
                  <a:avLst/>
                  <a:gdLst/>
                  <a:ahLst/>
                  <a:cxnLst/>
                  <a:rect l="l" t="t" r="r" b="b"/>
                  <a:pathLst>
                    <a:path w="26" h="6" extrusionOk="0">
                      <a:moveTo>
                        <a:pt x="26" y="0"/>
                      </a:moveTo>
                      <a:cubicBezTo>
                        <a:pt x="26" y="0"/>
                        <a:pt x="26" y="0"/>
                        <a:pt x="26" y="0"/>
                      </a:cubicBezTo>
                      <a:cubicBezTo>
                        <a:pt x="26" y="0"/>
                        <a:pt x="26" y="0"/>
                        <a:pt x="26" y="0"/>
                      </a:cubicBezTo>
                      <a:cubicBezTo>
                        <a:pt x="26" y="0"/>
                        <a:pt x="26" y="0"/>
                        <a:pt x="26" y="0"/>
                      </a:cubicBezTo>
                      <a:cubicBezTo>
                        <a:pt x="26" y="0"/>
                        <a:pt x="26" y="0"/>
                        <a:pt x="26" y="0"/>
                      </a:cubicBezTo>
                      <a:cubicBezTo>
                        <a:pt x="26" y="0"/>
                        <a:pt x="26" y="0"/>
                        <a:pt x="26" y="0"/>
                      </a:cubicBezTo>
                      <a:cubicBezTo>
                        <a:pt x="26" y="0"/>
                        <a:pt x="26" y="0"/>
                        <a:pt x="26" y="0"/>
                      </a:cubicBezTo>
                      <a:cubicBezTo>
                        <a:pt x="26" y="0"/>
                        <a:pt x="26" y="0"/>
                        <a:pt x="26" y="0"/>
                      </a:cubicBezTo>
                      <a:cubicBezTo>
                        <a:pt x="26" y="0"/>
                        <a:pt x="26" y="0"/>
                        <a:pt x="26" y="0"/>
                      </a:cubicBezTo>
                      <a:cubicBezTo>
                        <a:pt x="26" y="0"/>
                        <a:pt x="26" y="0"/>
                        <a:pt x="26" y="0"/>
                      </a:cubicBezTo>
                      <a:cubicBezTo>
                        <a:pt x="26" y="0"/>
                        <a:pt x="26" y="0"/>
                        <a:pt x="26" y="0"/>
                      </a:cubicBezTo>
                      <a:moveTo>
                        <a:pt x="0" y="0"/>
                      </a:moveTo>
                      <a:cubicBezTo>
                        <a:pt x="1" y="0"/>
                        <a:pt x="4" y="5"/>
                        <a:pt x="11" y="6"/>
                      </a:cubicBezTo>
                      <a:cubicBezTo>
                        <a:pt x="11" y="6"/>
                        <a:pt x="12" y="6"/>
                        <a:pt x="13" y="6"/>
                      </a:cubicBezTo>
                      <a:cubicBezTo>
                        <a:pt x="18" y="6"/>
                        <a:pt x="23" y="4"/>
                        <a:pt x="26" y="0"/>
                      </a:cubicBezTo>
                      <a:cubicBezTo>
                        <a:pt x="24" y="0"/>
                        <a:pt x="21" y="1"/>
                        <a:pt x="17" y="2"/>
                      </a:cubicBezTo>
                      <a:cubicBezTo>
                        <a:pt x="16" y="2"/>
                        <a:pt x="14" y="2"/>
                        <a:pt x="13" y="2"/>
                      </a:cubicBezTo>
                      <a:cubicBezTo>
                        <a:pt x="13" y="2"/>
                        <a:pt x="13" y="2"/>
                        <a:pt x="13" y="2"/>
                      </a:cubicBezTo>
                      <a:cubicBezTo>
                        <a:pt x="10" y="2"/>
                        <a:pt x="8" y="2"/>
                        <a:pt x="6" y="1"/>
                      </a:cubicBezTo>
                      <a:cubicBezTo>
                        <a:pt x="6" y="1"/>
                        <a:pt x="6" y="1"/>
                        <a:pt x="6" y="1"/>
                      </a:cubicBezTo>
                      <a:cubicBezTo>
                        <a:pt x="4" y="1"/>
                        <a:pt x="2" y="0"/>
                        <a:pt x="1" y="0"/>
                      </a:cubicBezTo>
                      <a:cubicBezTo>
                        <a:pt x="1" y="0"/>
                        <a:pt x="0" y="0"/>
                        <a:pt x="0" y="0"/>
                      </a:cubicBezTo>
                    </a:path>
                  </a:pathLst>
                </a:custGeom>
                <a:solidFill>
                  <a:srgbClr val="F5AC9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6" name="Google Shape;1456;p120"/>
                <p:cNvSpPr/>
                <p:nvPr/>
              </p:nvSpPr>
              <p:spPr>
                <a:xfrm>
                  <a:off x="4541838" y="3267075"/>
                  <a:ext cx="28575" cy="76200"/>
                </a:xfrm>
                <a:custGeom>
                  <a:avLst/>
                  <a:gdLst/>
                  <a:ahLst/>
                  <a:cxnLst/>
                  <a:rect l="l" t="t" r="r" b="b"/>
                  <a:pathLst>
                    <a:path w="9" h="24" extrusionOk="0">
                      <a:moveTo>
                        <a:pt x="9" y="0"/>
                      </a:moveTo>
                      <a:cubicBezTo>
                        <a:pt x="8" y="0"/>
                        <a:pt x="5" y="1"/>
                        <a:pt x="4" y="2"/>
                      </a:cubicBezTo>
                      <a:cubicBezTo>
                        <a:pt x="3" y="3"/>
                        <a:pt x="2" y="4"/>
                        <a:pt x="2" y="5"/>
                      </a:cubicBezTo>
                      <a:cubicBezTo>
                        <a:pt x="0" y="9"/>
                        <a:pt x="0" y="14"/>
                        <a:pt x="0" y="14"/>
                      </a:cubicBezTo>
                      <a:cubicBezTo>
                        <a:pt x="1" y="18"/>
                        <a:pt x="2" y="21"/>
                        <a:pt x="3" y="24"/>
                      </a:cubicBezTo>
                      <a:cubicBezTo>
                        <a:pt x="3" y="23"/>
                        <a:pt x="3" y="23"/>
                        <a:pt x="3" y="22"/>
                      </a:cubicBezTo>
                      <a:cubicBezTo>
                        <a:pt x="4" y="17"/>
                        <a:pt x="5" y="9"/>
                        <a:pt x="9" y="0"/>
                      </a:cubicBezTo>
                    </a:path>
                  </a:pathLst>
                </a:custGeom>
                <a:solidFill>
                  <a:srgbClr val="68686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7" name="Google Shape;1457;p120"/>
                <p:cNvSpPr/>
                <p:nvPr/>
              </p:nvSpPr>
              <p:spPr>
                <a:xfrm>
                  <a:off x="4762500" y="3270250"/>
                  <a:ext cx="165100" cy="142875"/>
                </a:xfrm>
                <a:custGeom>
                  <a:avLst/>
                  <a:gdLst/>
                  <a:ahLst/>
                  <a:cxnLst/>
                  <a:rect l="l" t="t" r="r" b="b"/>
                  <a:pathLst>
                    <a:path w="52" h="45" extrusionOk="0">
                      <a:moveTo>
                        <a:pt x="30" y="21"/>
                      </a:moveTo>
                      <a:cubicBezTo>
                        <a:pt x="30" y="21"/>
                        <a:pt x="30" y="21"/>
                        <a:pt x="30" y="21"/>
                      </a:cubicBezTo>
                      <a:cubicBezTo>
                        <a:pt x="30" y="21"/>
                        <a:pt x="30" y="21"/>
                        <a:pt x="30" y="21"/>
                      </a:cubicBezTo>
                      <a:cubicBezTo>
                        <a:pt x="30" y="21"/>
                        <a:pt x="30" y="21"/>
                        <a:pt x="30" y="21"/>
                      </a:cubicBezTo>
                      <a:moveTo>
                        <a:pt x="10" y="20"/>
                      </a:moveTo>
                      <a:cubicBezTo>
                        <a:pt x="13" y="13"/>
                        <a:pt x="20" y="8"/>
                        <a:pt x="27" y="8"/>
                      </a:cubicBezTo>
                      <a:cubicBezTo>
                        <a:pt x="27" y="8"/>
                        <a:pt x="27" y="8"/>
                        <a:pt x="28" y="8"/>
                      </a:cubicBezTo>
                      <a:cubicBezTo>
                        <a:pt x="38" y="8"/>
                        <a:pt x="44" y="17"/>
                        <a:pt x="44" y="18"/>
                      </a:cubicBezTo>
                      <a:cubicBezTo>
                        <a:pt x="42" y="18"/>
                        <a:pt x="39" y="18"/>
                        <a:pt x="37" y="18"/>
                      </a:cubicBezTo>
                      <a:cubicBezTo>
                        <a:pt x="37" y="18"/>
                        <a:pt x="37" y="18"/>
                        <a:pt x="37" y="18"/>
                      </a:cubicBezTo>
                      <a:cubicBezTo>
                        <a:pt x="37" y="19"/>
                        <a:pt x="36" y="19"/>
                        <a:pt x="35" y="20"/>
                      </a:cubicBezTo>
                      <a:cubicBezTo>
                        <a:pt x="35" y="20"/>
                        <a:pt x="36" y="20"/>
                        <a:pt x="36" y="19"/>
                      </a:cubicBezTo>
                      <a:cubicBezTo>
                        <a:pt x="36" y="19"/>
                        <a:pt x="36" y="19"/>
                        <a:pt x="36" y="19"/>
                      </a:cubicBezTo>
                      <a:cubicBezTo>
                        <a:pt x="36" y="19"/>
                        <a:pt x="36" y="19"/>
                        <a:pt x="36" y="19"/>
                      </a:cubicBezTo>
                      <a:cubicBezTo>
                        <a:pt x="35" y="20"/>
                        <a:pt x="32" y="25"/>
                        <a:pt x="25" y="26"/>
                      </a:cubicBezTo>
                      <a:cubicBezTo>
                        <a:pt x="25" y="26"/>
                        <a:pt x="24" y="26"/>
                        <a:pt x="23" y="26"/>
                      </a:cubicBezTo>
                      <a:cubicBezTo>
                        <a:pt x="18" y="26"/>
                        <a:pt x="13" y="24"/>
                        <a:pt x="10" y="20"/>
                      </a:cubicBezTo>
                      <a:cubicBezTo>
                        <a:pt x="12" y="20"/>
                        <a:pt x="15" y="21"/>
                        <a:pt x="19" y="22"/>
                      </a:cubicBezTo>
                      <a:cubicBezTo>
                        <a:pt x="19" y="22"/>
                        <a:pt x="19" y="22"/>
                        <a:pt x="19" y="22"/>
                      </a:cubicBezTo>
                      <a:cubicBezTo>
                        <a:pt x="15" y="21"/>
                        <a:pt x="12" y="20"/>
                        <a:pt x="10" y="20"/>
                      </a:cubicBezTo>
                      <a:cubicBezTo>
                        <a:pt x="10" y="19"/>
                        <a:pt x="12" y="17"/>
                        <a:pt x="14" y="16"/>
                      </a:cubicBezTo>
                      <a:cubicBezTo>
                        <a:pt x="12" y="17"/>
                        <a:pt x="11" y="18"/>
                        <a:pt x="10" y="20"/>
                      </a:cubicBezTo>
                      <a:moveTo>
                        <a:pt x="43" y="0"/>
                      </a:moveTo>
                      <a:cubicBezTo>
                        <a:pt x="43" y="0"/>
                        <a:pt x="43" y="0"/>
                        <a:pt x="42" y="0"/>
                      </a:cubicBezTo>
                      <a:cubicBezTo>
                        <a:pt x="32" y="0"/>
                        <a:pt x="21" y="3"/>
                        <a:pt x="21" y="3"/>
                      </a:cubicBezTo>
                      <a:cubicBezTo>
                        <a:pt x="14" y="5"/>
                        <a:pt x="11" y="6"/>
                        <a:pt x="7" y="9"/>
                      </a:cubicBezTo>
                      <a:cubicBezTo>
                        <a:pt x="5" y="10"/>
                        <a:pt x="3" y="12"/>
                        <a:pt x="2" y="14"/>
                      </a:cubicBezTo>
                      <a:cubicBezTo>
                        <a:pt x="1" y="17"/>
                        <a:pt x="0" y="20"/>
                        <a:pt x="0" y="21"/>
                      </a:cubicBezTo>
                      <a:cubicBezTo>
                        <a:pt x="0" y="30"/>
                        <a:pt x="6" y="36"/>
                        <a:pt x="8" y="38"/>
                      </a:cubicBezTo>
                      <a:cubicBezTo>
                        <a:pt x="9" y="39"/>
                        <a:pt x="11" y="41"/>
                        <a:pt x="14" y="43"/>
                      </a:cubicBezTo>
                      <a:cubicBezTo>
                        <a:pt x="17" y="44"/>
                        <a:pt x="20" y="45"/>
                        <a:pt x="24" y="45"/>
                      </a:cubicBezTo>
                      <a:cubicBezTo>
                        <a:pt x="25" y="45"/>
                        <a:pt x="27" y="45"/>
                        <a:pt x="28" y="45"/>
                      </a:cubicBezTo>
                      <a:cubicBezTo>
                        <a:pt x="33" y="44"/>
                        <a:pt x="37" y="42"/>
                        <a:pt x="41" y="38"/>
                      </a:cubicBezTo>
                      <a:cubicBezTo>
                        <a:pt x="45" y="35"/>
                        <a:pt x="48" y="31"/>
                        <a:pt x="50" y="26"/>
                      </a:cubicBezTo>
                      <a:cubicBezTo>
                        <a:pt x="51" y="25"/>
                        <a:pt x="51" y="24"/>
                        <a:pt x="52" y="23"/>
                      </a:cubicBezTo>
                      <a:cubicBezTo>
                        <a:pt x="52" y="22"/>
                        <a:pt x="52" y="22"/>
                        <a:pt x="52" y="22"/>
                      </a:cubicBezTo>
                      <a:cubicBezTo>
                        <a:pt x="51" y="17"/>
                        <a:pt x="49" y="9"/>
                        <a:pt x="46" y="0"/>
                      </a:cubicBezTo>
                      <a:cubicBezTo>
                        <a:pt x="45" y="0"/>
                        <a:pt x="44" y="0"/>
                        <a:pt x="43" y="0"/>
                      </a:cubicBezTo>
                    </a:path>
                  </a:pathLst>
                </a:custGeom>
                <a:solidFill>
                  <a:srgbClr val="F6BFB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8" name="Google Shape;1458;p120"/>
                <p:cNvSpPr/>
                <p:nvPr/>
              </p:nvSpPr>
              <p:spPr>
                <a:xfrm>
                  <a:off x="4794250" y="3311525"/>
                  <a:ext cx="85725" cy="28575"/>
                </a:xfrm>
                <a:custGeom>
                  <a:avLst/>
                  <a:gdLst/>
                  <a:ahLst/>
                  <a:cxnLst/>
                  <a:rect l="l" t="t" r="r" b="b"/>
                  <a:pathLst>
                    <a:path w="27" h="9" extrusionOk="0">
                      <a:moveTo>
                        <a:pt x="8" y="0"/>
                      </a:moveTo>
                      <a:cubicBezTo>
                        <a:pt x="6" y="1"/>
                        <a:pt x="5" y="2"/>
                        <a:pt x="4" y="3"/>
                      </a:cubicBezTo>
                      <a:cubicBezTo>
                        <a:pt x="2" y="4"/>
                        <a:pt x="0" y="6"/>
                        <a:pt x="0" y="7"/>
                      </a:cubicBezTo>
                      <a:cubicBezTo>
                        <a:pt x="2" y="7"/>
                        <a:pt x="5" y="8"/>
                        <a:pt x="9" y="9"/>
                      </a:cubicBezTo>
                      <a:cubicBezTo>
                        <a:pt x="8" y="7"/>
                        <a:pt x="7" y="6"/>
                        <a:pt x="7" y="3"/>
                      </a:cubicBezTo>
                      <a:cubicBezTo>
                        <a:pt x="7" y="2"/>
                        <a:pt x="7" y="1"/>
                        <a:pt x="8" y="0"/>
                      </a:cubicBezTo>
                      <a:moveTo>
                        <a:pt x="21" y="0"/>
                      </a:moveTo>
                      <a:cubicBezTo>
                        <a:pt x="21" y="1"/>
                        <a:pt x="22" y="2"/>
                        <a:pt x="22" y="3"/>
                      </a:cubicBezTo>
                      <a:cubicBezTo>
                        <a:pt x="22" y="5"/>
                        <a:pt x="21" y="7"/>
                        <a:pt x="20" y="8"/>
                      </a:cubicBezTo>
                      <a:cubicBezTo>
                        <a:pt x="20" y="8"/>
                        <a:pt x="20" y="8"/>
                        <a:pt x="20" y="8"/>
                      </a:cubicBezTo>
                      <a:cubicBezTo>
                        <a:pt x="22" y="8"/>
                        <a:pt x="24" y="7"/>
                        <a:pt x="25" y="7"/>
                      </a:cubicBezTo>
                      <a:cubicBezTo>
                        <a:pt x="26" y="6"/>
                        <a:pt x="27" y="6"/>
                        <a:pt x="27" y="5"/>
                      </a:cubicBezTo>
                      <a:cubicBezTo>
                        <a:pt x="27" y="5"/>
                        <a:pt x="27" y="5"/>
                        <a:pt x="27" y="5"/>
                      </a:cubicBezTo>
                      <a:cubicBezTo>
                        <a:pt x="27" y="5"/>
                        <a:pt x="27" y="5"/>
                        <a:pt x="27" y="5"/>
                      </a:cubicBezTo>
                      <a:cubicBezTo>
                        <a:pt x="26" y="4"/>
                        <a:pt x="24" y="2"/>
                        <a:pt x="21" y="0"/>
                      </a:cubicBezTo>
                    </a:path>
                  </a:pathLst>
                </a:custGeom>
                <a:solidFill>
                  <a:srgbClr val="F4E0E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9" name="Google Shape;1459;p120"/>
                <p:cNvSpPr/>
                <p:nvPr/>
              </p:nvSpPr>
              <p:spPr>
                <a:xfrm>
                  <a:off x="4794250" y="3295650"/>
                  <a:ext cx="107950" cy="38100"/>
                </a:xfrm>
                <a:custGeom>
                  <a:avLst/>
                  <a:gdLst/>
                  <a:ahLst/>
                  <a:cxnLst/>
                  <a:rect l="l" t="t" r="r" b="b"/>
                  <a:pathLst>
                    <a:path w="34" h="12" extrusionOk="0">
                      <a:moveTo>
                        <a:pt x="18" y="0"/>
                      </a:moveTo>
                      <a:cubicBezTo>
                        <a:pt x="17" y="0"/>
                        <a:pt x="17" y="0"/>
                        <a:pt x="17" y="0"/>
                      </a:cubicBezTo>
                      <a:cubicBezTo>
                        <a:pt x="10" y="0"/>
                        <a:pt x="3" y="5"/>
                        <a:pt x="0" y="12"/>
                      </a:cubicBezTo>
                      <a:cubicBezTo>
                        <a:pt x="1" y="10"/>
                        <a:pt x="2" y="9"/>
                        <a:pt x="4" y="8"/>
                      </a:cubicBezTo>
                      <a:cubicBezTo>
                        <a:pt x="5" y="7"/>
                        <a:pt x="6" y="6"/>
                        <a:pt x="8" y="5"/>
                      </a:cubicBezTo>
                      <a:cubicBezTo>
                        <a:pt x="9" y="3"/>
                        <a:pt x="11" y="1"/>
                        <a:pt x="14" y="1"/>
                      </a:cubicBezTo>
                      <a:cubicBezTo>
                        <a:pt x="17" y="1"/>
                        <a:pt x="20" y="3"/>
                        <a:pt x="21" y="5"/>
                      </a:cubicBezTo>
                      <a:cubicBezTo>
                        <a:pt x="24" y="7"/>
                        <a:pt x="26" y="9"/>
                        <a:pt x="27" y="10"/>
                      </a:cubicBezTo>
                      <a:cubicBezTo>
                        <a:pt x="27" y="10"/>
                        <a:pt x="27" y="10"/>
                        <a:pt x="27" y="10"/>
                      </a:cubicBezTo>
                      <a:cubicBezTo>
                        <a:pt x="29" y="10"/>
                        <a:pt x="32" y="10"/>
                        <a:pt x="34" y="10"/>
                      </a:cubicBezTo>
                      <a:cubicBezTo>
                        <a:pt x="34" y="9"/>
                        <a:pt x="28" y="0"/>
                        <a:pt x="18" y="0"/>
                      </a:cubicBezTo>
                    </a:path>
                  </a:pathLst>
                </a:custGeom>
                <a:solidFill>
                  <a:srgbClr val="5454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0" name="Google Shape;1460;p120"/>
                <p:cNvSpPr/>
                <p:nvPr/>
              </p:nvSpPr>
              <p:spPr>
                <a:xfrm>
                  <a:off x="4816475" y="3298825"/>
                  <a:ext cx="47625" cy="41275"/>
                </a:xfrm>
                <a:custGeom>
                  <a:avLst/>
                  <a:gdLst/>
                  <a:ahLst/>
                  <a:cxnLst/>
                  <a:rect l="l" t="t" r="r" b="b"/>
                  <a:pathLst>
                    <a:path w="15" h="13" extrusionOk="0">
                      <a:moveTo>
                        <a:pt x="7" y="0"/>
                      </a:moveTo>
                      <a:cubicBezTo>
                        <a:pt x="4" y="0"/>
                        <a:pt x="2" y="2"/>
                        <a:pt x="1" y="4"/>
                      </a:cubicBezTo>
                      <a:cubicBezTo>
                        <a:pt x="0" y="5"/>
                        <a:pt x="0" y="6"/>
                        <a:pt x="0" y="7"/>
                      </a:cubicBezTo>
                      <a:cubicBezTo>
                        <a:pt x="0" y="10"/>
                        <a:pt x="1" y="11"/>
                        <a:pt x="2" y="13"/>
                      </a:cubicBezTo>
                      <a:cubicBezTo>
                        <a:pt x="2" y="13"/>
                        <a:pt x="2" y="13"/>
                        <a:pt x="2" y="13"/>
                      </a:cubicBezTo>
                      <a:cubicBezTo>
                        <a:pt x="3" y="13"/>
                        <a:pt x="5" y="13"/>
                        <a:pt x="6" y="13"/>
                      </a:cubicBezTo>
                      <a:cubicBezTo>
                        <a:pt x="6" y="13"/>
                        <a:pt x="6" y="13"/>
                        <a:pt x="6" y="13"/>
                      </a:cubicBezTo>
                      <a:cubicBezTo>
                        <a:pt x="9" y="13"/>
                        <a:pt x="11" y="13"/>
                        <a:pt x="13" y="12"/>
                      </a:cubicBezTo>
                      <a:cubicBezTo>
                        <a:pt x="13" y="12"/>
                        <a:pt x="13" y="12"/>
                        <a:pt x="13" y="12"/>
                      </a:cubicBezTo>
                      <a:cubicBezTo>
                        <a:pt x="14" y="11"/>
                        <a:pt x="15" y="9"/>
                        <a:pt x="15" y="7"/>
                      </a:cubicBezTo>
                      <a:cubicBezTo>
                        <a:pt x="15" y="6"/>
                        <a:pt x="14" y="5"/>
                        <a:pt x="14" y="4"/>
                      </a:cubicBezTo>
                      <a:cubicBezTo>
                        <a:pt x="13" y="2"/>
                        <a:pt x="10" y="0"/>
                        <a:pt x="7" y="0"/>
                      </a:cubicBezTo>
                    </a:path>
                  </a:pathLst>
                </a:custGeom>
                <a:solidFill>
                  <a:srgbClr val="5454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1" name="Google Shape;1461;p120"/>
                <p:cNvSpPr/>
                <p:nvPr/>
              </p:nvSpPr>
              <p:spPr>
                <a:xfrm>
                  <a:off x="4794250" y="3330575"/>
                  <a:ext cx="82550" cy="22225"/>
                </a:xfrm>
                <a:custGeom>
                  <a:avLst/>
                  <a:gdLst/>
                  <a:ahLst/>
                  <a:cxnLst/>
                  <a:rect l="l" t="t" r="r" b="b"/>
                  <a:pathLst>
                    <a:path w="26" h="7" extrusionOk="0">
                      <a:moveTo>
                        <a:pt x="26" y="0"/>
                      </a:moveTo>
                      <a:cubicBezTo>
                        <a:pt x="26" y="1"/>
                        <a:pt x="25" y="1"/>
                        <a:pt x="25" y="1"/>
                      </a:cubicBezTo>
                      <a:cubicBezTo>
                        <a:pt x="24" y="1"/>
                        <a:pt x="22" y="2"/>
                        <a:pt x="20" y="2"/>
                      </a:cubicBezTo>
                      <a:cubicBezTo>
                        <a:pt x="20" y="2"/>
                        <a:pt x="20" y="2"/>
                        <a:pt x="20" y="2"/>
                      </a:cubicBezTo>
                      <a:cubicBezTo>
                        <a:pt x="18" y="3"/>
                        <a:pt x="16" y="3"/>
                        <a:pt x="13" y="3"/>
                      </a:cubicBezTo>
                      <a:cubicBezTo>
                        <a:pt x="13" y="3"/>
                        <a:pt x="13" y="3"/>
                        <a:pt x="13" y="3"/>
                      </a:cubicBezTo>
                      <a:cubicBezTo>
                        <a:pt x="12" y="3"/>
                        <a:pt x="10" y="3"/>
                        <a:pt x="9" y="3"/>
                      </a:cubicBezTo>
                      <a:cubicBezTo>
                        <a:pt x="5" y="2"/>
                        <a:pt x="2" y="1"/>
                        <a:pt x="0" y="1"/>
                      </a:cubicBezTo>
                      <a:cubicBezTo>
                        <a:pt x="3" y="5"/>
                        <a:pt x="8" y="7"/>
                        <a:pt x="13" y="7"/>
                      </a:cubicBezTo>
                      <a:cubicBezTo>
                        <a:pt x="14" y="7"/>
                        <a:pt x="15" y="7"/>
                        <a:pt x="15" y="7"/>
                      </a:cubicBezTo>
                      <a:cubicBezTo>
                        <a:pt x="22" y="6"/>
                        <a:pt x="25" y="1"/>
                        <a:pt x="26" y="0"/>
                      </a:cubicBezTo>
                    </a:path>
                  </a:pathLst>
                </a:custGeom>
                <a:solidFill>
                  <a:srgbClr val="F5AC9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2" name="Google Shape;1462;p120"/>
                <p:cNvSpPr/>
                <p:nvPr/>
              </p:nvSpPr>
              <p:spPr>
                <a:xfrm>
                  <a:off x="4908550" y="3270250"/>
                  <a:ext cx="25400" cy="73025"/>
                </a:xfrm>
                <a:custGeom>
                  <a:avLst/>
                  <a:gdLst/>
                  <a:ahLst/>
                  <a:cxnLst/>
                  <a:rect l="l" t="t" r="r" b="b"/>
                  <a:pathLst>
                    <a:path w="8" h="23" extrusionOk="0">
                      <a:moveTo>
                        <a:pt x="0" y="0"/>
                      </a:moveTo>
                      <a:cubicBezTo>
                        <a:pt x="3" y="9"/>
                        <a:pt x="5" y="17"/>
                        <a:pt x="6" y="22"/>
                      </a:cubicBezTo>
                      <a:cubicBezTo>
                        <a:pt x="6" y="22"/>
                        <a:pt x="6" y="22"/>
                        <a:pt x="6" y="23"/>
                      </a:cubicBezTo>
                      <a:cubicBezTo>
                        <a:pt x="7" y="20"/>
                        <a:pt x="8" y="17"/>
                        <a:pt x="8" y="14"/>
                      </a:cubicBezTo>
                      <a:cubicBezTo>
                        <a:pt x="8" y="13"/>
                        <a:pt x="8" y="8"/>
                        <a:pt x="7" y="5"/>
                      </a:cubicBezTo>
                      <a:cubicBezTo>
                        <a:pt x="6" y="4"/>
                        <a:pt x="6" y="3"/>
                        <a:pt x="5" y="2"/>
                      </a:cubicBezTo>
                      <a:cubicBezTo>
                        <a:pt x="3" y="1"/>
                        <a:pt x="1" y="0"/>
                        <a:pt x="0" y="0"/>
                      </a:cubicBezTo>
                    </a:path>
                  </a:pathLst>
                </a:custGeom>
                <a:solidFill>
                  <a:srgbClr val="68686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3" name="Google Shape;1463;p120"/>
                <p:cNvSpPr/>
                <p:nvPr/>
              </p:nvSpPr>
              <p:spPr>
                <a:xfrm>
                  <a:off x="4506913" y="3254375"/>
                  <a:ext cx="465138" cy="171450"/>
                </a:xfrm>
                <a:custGeom>
                  <a:avLst/>
                  <a:gdLst/>
                  <a:ahLst/>
                  <a:cxnLst/>
                  <a:rect l="l" t="t" r="r" b="b"/>
                  <a:pathLst>
                    <a:path w="147" h="54" extrusionOk="0">
                      <a:moveTo>
                        <a:pt x="146" y="4"/>
                      </a:moveTo>
                      <a:cubicBezTo>
                        <a:pt x="146" y="2"/>
                        <a:pt x="145" y="1"/>
                        <a:pt x="144" y="1"/>
                      </a:cubicBezTo>
                      <a:cubicBezTo>
                        <a:pt x="141" y="1"/>
                        <a:pt x="139" y="1"/>
                        <a:pt x="137" y="0"/>
                      </a:cubicBezTo>
                      <a:cubicBezTo>
                        <a:pt x="132" y="0"/>
                        <a:pt x="128" y="0"/>
                        <a:pt x="124" y="0"/>
                      </a:cubicBezTo>
                      <a:cubicBezTo>
                        <a:pt x="114" y="0"/>
                        <a:pt x="104" y="2"/>
                        <a:pt x="94" y="6"/>
                      </a:cubicBezTo>
                      <a:cubicBezTo>
                        <a:pt x="90" y="8"/>
                        <a:pt x="87" y="10"/>
                        <a:pt x="83" y="12"/>
                      </a:cubicBezTo>
                      <a:cubicBezTo>
                        <a:pt x="80" y="14"/>
                        <a:pt x="78" y="15"/>
                        <a:pt x="75" y="16"/>
                      </a:cubicBezTo>
                      <a:cubicBezTo>
                        <a:pt x="75" y="16"/>
                        <a:pt x="75" y="16"/>
                        <a:pt x="74" y="16"/>
                      </a:cubicBezTo>
                      <a:cubicBezTo>
                        <a:pt x="74" y="16"/>
                        <a:pt x="73" y="16"/>
                        <a:pt x="73" y="16"/>
                      </a:cubicBezTo>
                      <a:cubicBezTo>
                        <a:pt x="72" y="16"/>
                        <a:pt x="72" y="16"/>
                        <a:pt x="72" y="16"/>
                      </a:cubicBezTo>
                      <a:cubicBezTo>
                        <a:pt x="69" y="15"/>
                        <a:pt x="67" y="14"/>
                        <a:pt x="64" y="12"/>
                      </a:cubicBezTo>
                      <a:cubicBezTo>
                        <a:pt x="60" y="10"/>
                        <a:pt x="57" y="8"/>
                        <a:pt x="53" y="6"/>
                      </a:cubicBezTo>
                      <a:cubicBezTo>
                        <a:pt x="43" y="2"/>
                        <a:pt x="33" y="0"/>
                        <a:pt x="23" y="0"/>
                      </a:cubicBezTo>
                      <a:cubicBezTo>
                        <a:pt x="19" y="0"/>
                        <a:pt x="15" y="0"/>
                        <a:pt x="10" y="0"/>
                      </a:cubicBezTo>
                      <a:cubicBezTo>
                        <a:pt x="8" y="1"/>
                        <a:pt x="6" y="1"/>
                        <a:pt x="3" y="1"/>
                      </a:cubicBezTo>
                      <a:cubicBezTo>
                        <a:pt x="2" y="1"/>
                        <a:pt x="1" y="2"/>
                        <a:pt x="1" y="4"/>
                      </a:cubicBezTo>
                      <a:cubicBezTo>
                        <a:pt x="0" y="6"/>
                        <a:pt x="1" y="8"/>
                        <a:pt x="1" y="10"/>
                      </a:cubicBezTo>
                      <a:cubicBezTo>
                        <a:pt x="3" y="14"/>
                        <a:pt x="4" y="19"/>
                        <a:pt x="6" y="23"/>
                      </a:cubicBezTo>
                      <a:cubicBezTo>
                        <a:pt x="8" y="28"/>
                        <a:pt x="11" y="34"/>
                        <a:pt x="15" y="39"/>
                      </a:cubicBezTo>
                      <a:cubicBezTo>
                        <a:pt x="17" y="42"/>
                        <a:pt x="22" y="48"/>
                        <a:pt x="31" y="51"/>
                      </a:cubicBezTo>
                      <a:cubicBezTo>
                        <a:pt x="35" y="53"/>
                        <a:pt x="39" y="54"/>
                        <a:pt x="39" y="54"/>
                      </a:cubicBezTo>
                      <a:cubicBezTo>
                        <a:pt x="41" y="54"/>
                        <a:pt x="46" y="54"/>
                        <a:pt x="51" y="52"/>
                      </a:cubicBezTo>
                      <a:cubicBezTo>
                        <a:pt x="53" y="51"/>
                        <a:pt x="58" y="48"/>
                        <a:pt x="62" y="43"/>
                      </a:cubicBezTo>
                      <a:cubicBezTo>
                        <a:pt x="65" y="39"/>
                        <a:pt x="68" y="34"/>
                        <a:pt x="70" y="29"/>
                      </a:cubicBezTo>
                      <a:cubicBezTo>
                        <a:pt x="70" y="28"/>
                        <a:pt x="71" y="27"/>
                        <a:pt x="72" y="26"/>
                      </a:cubicBezTo>
                      <a:cubicBezTo>
                        <a:pt x="73" y="26"/>
                        <a:pt x="74" y="26"/>
                        <a:pt x="75" y="26"/>
                      </a:cubicBezTo>
                      <a:cubicBezTo>
                        <a:pt x="76" y="27"/>
                        <a:pt x="77" y="28"/>
                        <a:pt x="77" y="29"/>
                      </a:cubicBezTo>
                      <a:cubicBezTo>
                        <a:pt x="79" y="34"/>
                        <a:pt x="82" y="39"/>
                        <a:pt x="85" y="43"/>
                      </a:cubicBezTo>
                      <a:cubicBezTo>
                        <a:pt x="89" y="48"/>
                        <a:pt x="94" y="51"/>
                        <a:pt x="95" y="52"/>
                      </a:cubicBezTo>
                      <a:cubicBezTo>
                        <a:pt x="101" y="54"/>
                        <a:pt x="106" y="54"/>
                        <a:pt x="108" y="54"/>
                      </a:cubicBezTo>
                      <a:cubicBezTo>
                        <a:pt x="108" y="54"/>
                        <a:pt x="112" y="53"/>
                        <a:pt x="116" y="51"/>
                      </a:cubicBezTo>
                      <a:cubicBezTo>
                        <a:pt x="125" y="48"/>
                        <a:pt x="130" y="42"/>
                        <a:pt x="132" y="39"/>
                      </a:cubicBezTo>
                      <a:cubicBezTo>
                        <a:pt x="136" y="34"/>
                        <a:pt x="139" y="28"/>
                        <a:pt x="141" y="23"/>
                      </a:cubicBezTo>
                      <a:cubicBezTo>
                        <a:pt x="143" y="19"/>
                        <a:pt x="144" y="14"/>
                        <a:pt x="146" y="10"/>
                      </a:cubicBezTo>
                      <a:cubicBezTo>
                        <a:pt x="146" y="8"/>
                        <a:pt x="147" y="6"/>
                        <a:pt x="146" y="4"/>
                      </a:cubicBezTo>
                      <a:close/>
                      <a:moveTo>
                        <a:pt x="58" y="43"/>
                      </a:moveTo>
                      <a:cubicBezTo>
                        <a:pt x="57" y="44"/>
                        <a:pt x="55" y="46"/>
                        <a:pt x="52" y="48"/>
                      </a:cubicBezTo>
                      <a:cubicBezTo>
                        <a:pt x="48" y="50"/>
                        <a:pt x="43" y="51"/>
                        <a:pt x="38" y="50"/>
                      </a:cubicBezTo>
                      <a:cubicBezTo>
                        <a:pt x="33" y="49"/>
                        <a:pt x="29" y="47"/>
                        <a:pt x="25" y="43"/>
                      </a:cubicBezTo>
                      <a:cubicBezTo>
                        <a:pt x="21" y="40"/>
                        <a:pt x="18" y="36"/>
                        <a:pt x="16" y="31"/>
                      </a:cubicBezTo>
                      <a:cubicBezTo>
                        <a:pt x="14" y="27"/>
                        <a:pt x="13" y="23"/>
                        <a:pt x="12" y="19"/>
                      </a:cubicBezTo>
                      <a:cubicBezTo>
                        <a:pt x="12" y="19"/>
                        <a:pt x="11" y="13"/>
                        <a:pt x="13" y="10"/>
                      </a:cubicBezTo>
                      <a:cubicBezTo>
                        <a:pt x="14" y="9"/>
                        <a:pt x="15" y="8"/>
                        <a:pt x="16" y="7"/>
                      </a:cubicBezTo>
                      <a:cubicBezTo>
                        <a:pt x="16" y="7"/>
                        <a:pt x="17" y="7"/>
                        <a:pt x="17" y="6"/>
                      </a:cubicBezTo>
                      <a:cubicBezTo>
                        <a:pt x="18" y="6"/>
                        <a:pt x="19" y="6"/>
                        <a:pt x="20" y="6"/>
                      </a:cubicBezTo>
                      <a:cubicBezTo>
                        <a:pt x="21" y="6"/>
                        <a:pt x="22" y="5"/>
                        <a:pt x="23" y="5"/>
                      </a:cubicBezTo>
                      <a:cubicBezTo>
                        <a:pt x="30" y="5"/>
                        <a:pt x="38" y="6"/>
                        <a:pt x="45" y="8"/>
                      </a:cubicBezTo>
                      <a:cubicBezTo>
                        <a:pt x="50" y="9"/>
                        <a:pt x="55" y="11"/>
                        <a:pt x="59" y="14"/>
                      </a:cubicBezTo>
                      <a:cubicBezTo>
                        <a:pt x="61" y="15"/>
                        <a:pt x="63" y="17"/>
                        <a:pt x="64" y="19"/>
                      </a:cubicBezTo>
                      <a:cubicBezTo>
                        <a:pt x="65" y="22"/>
                        <a:pt x="66" y="25"/>
                        <a:pt x="66" y="26"/>
                      </a:cubicBezTo>
                      <a:cubicBezTo>
                        <a:pt x="66" y="35"/>
                        <a:pt x="60" y="41"/>
                        <a:pt x="58" y="43"/>
                      </a:cubicBezTo>
                      <a:close/>
                      <a:moveTo>
                        <a:pt x="135" y="19"/>
                      </a:moveTo>
                      <a:cubicBezTo>
                        <a:pt x="134" y="23"/>
                        <a:pt x="133" y="27"/>
                        <a:pt x="131" y="31"/>
                      </a:cubicBezTo>
                      <a:cubicBezTo>
                        <a:pt x="129" y="36"/>
                        <a:pt x="126" y="40"/>
                        <a:pt x="122" y="43"/>
                      </a:cubicBezTo>
                      <a:cubicBezTo>
                        <a:pt x="118" y="47"/>
                        <a:pt x="114" y="49"/>
                        <a:pt x="109" y="50"/>
                      </a:cubicBezTo>
                      <a:cubicBezTo>
                        <a:pt x="104" y="51"/>
                        <a:pt x="99" y="50"/>
                        <a:pt x="95" y="48"/>
                      </a:cubicBezTo>
                      <a:cubicBezTo>
                        <a:pt x="92" y="46"/>
                        <a:pt x="90" y="44"/>
                        <a:pt x="89" y="43"/>
                      </a:cubicBezTo>
                      <a:cubicBezTo>
                        <a:pt x="87" y="41"/>
                        <a:pt x="81" y="35"/>
                        <a:pt x="81" y="26"/>
                      </a:cubicBezTo>
                      <a:cubicBezTo>
                        <a:pt x="81" y="25"/>
                        <a:pt x="82" y="22"/>
                        <a:pt x="83" y="19"/>
                      </a:cubicBezTo>
                      <a:cubicBezTo>
                        <a:pt x="84" y="17"/>
                        <a:pt x="86" y="15"/>
                        <a:pt x="88" y="14"/>
                      </a:cubicBezTo>
                      <a:cubicBezTo>
                        <a:pt x="92" y="11"/>
                        <a:pt x="97" y="9"/>
                        <a:pt x="102" y="8"/>
                      </a:cubicBezTo>
                      <a:cubicBezTo>
                        <a:pt x="109" y="6"/>
                        <a:pt x="117" y="5"/>
                        <a:pt x="124" y="5"/>
                      </a:cubicBezTo>
                      <a:cubicBezTo>
                        <a:pt x="125" y="5"/>
                        <a:pt x="126" y="6"/>
                        <a:pt x="127" y="6"/>
                      </a:cubicBezTo>
                      <a:cubicBezTo>
                        <a:pt x="128" y="6"/>
                        <a:pt x="129" y="6"/>
                        <a:pt x="130" y="6"/>
                      </a:cubicBezTo>
                      <a:cubicBezTo>
                        <a:pt x="130" y="7"/>
                        <a:pt x="131" y="7"/>
                        <a:pt x="131" y="7"/>
                      </a:cubicBezTo>
                      <a:cubicBezTo>
                        <a:pt x="132" y="8"/>
                        <a:pt x="133" y="9"/>
                        <a:pt x="134" y="10"/>
                      </a:cubicBezTo>
                      <a:cubicBezTo>
                        <a:pt x="136" y="13"/>
                        <a:pt x="135" y="19"/>
                        <a:pt x="135" y="19"/>
                      </a:cubicBezTo>
                      <a:close/>
                    </a:path>
                  </a:pathLst>
                </a:cu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1464" name="Google Shape;1464;p120"/>
            <p:cNvSpPr/>
            <p:nvPr/>
          </p:nvSpPr>
          <p:spPr>
            <a:xfrm>
              <a:off x="2462685" y="5635130"/>
              <a:ext cx="1221439" cy="1222870"/>
            </a:xfrm>
            <a:prstGeom prst="rect">
              <a:avLst/>
            </a:prstGeom>
            <a:solidFill>
              <a:srgbClr val="DFDED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5" name="Google Shape;1465;p120"/>
            <p:cNvSpPr/>
            <p:nvPr/>
          </p:nvSpPr>
          <p:spPr>
            <a:xfrm>
              <a:off x="10974479" y="5637994"/>
              <a:ext cx="1220694" cy="1220006"/>
            </a:xfrm>
            <a:prstGeom prst="rect">
              <a:avLst/>
            </a:prstGeom>
            <a:solidFill>
              <a:srgbClr val="DFDED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466" name="Google Shape;1466;p120"/>
            <p:cNvGrpSpPr/>
            <p:nvPr/>
          </p:nvGrpSpPr>
          <p:grpSpPr>
            <a:xfrm>
              <a:off x="11252961" y="5815553"/>
              <a:ext cx="661553" cy="859159"/>
              <a:chOff x="11144250" y="5702300"/>
              <a:chExt cx="733425" cy="952500"/>
            </a:xfrm>
          </p:grpSpPr>
          <p:sp>
            <p:nvSpPr>
              <p:cNvPr id="1467" name="Google Shape;1467;p120"/>
              <p:cNvSpPr/>
              <p:nvPr/>
            </p:nvSpPr>
            <p:spPr>
              <a:xfrm>
                <a:off x="11144250" y="5702300"/>
                <a:ext cx="466725" cy="752475"/>
              </a:xfrm>
              <a:custGeom>
                <a:avLst/>
                <a:gdLst/>
                <a:ahLst/>
                <a:cxnLst/>
                <a:rect l="l" t="t" r="r" b="b"/>
                <a:pathLst>
                  <a:path w="147" h="237" extrusionOk="0">
                    <a:moveTo>
                      <a:pt x="132" y="237"/>
                    </a:moveTo>
                    <a:cubicBezTo>
                      <a:pt x="15" y="237"/>
                      <a:pt x="15" y="237"/>
                      <a:pt x="15" y="237"/>
                    </a:cubicBezTo>
                    <a:cubicBezTo>
                      <a:pt x="7" y="237"/>
                      <a:pt x="0" y="231"/>
                      <a:pt x="0" y="222"/>
                    </a:cubicBezTo>
                    <a:cubicBezTo>
                      <a:pt x="0" y="15"/>
                      <a:pt x="0" y="15"/>
                      <a:pt x="0" y="15"/>
                    </a:cubicBezTo>
                    <a:cubicBezTo>
                      <a:pt x="0" y="6"/>
                      <a:pt x="7" y="0"/>
                      <a:pt x="15" y="0"/>
                    </a:cubicBezTo>
                    <a:cubicBezTo>
                      <a:pt x="132" y="0"/>
                      <a:pt x="132" y="0"/>
                      <a:pt x="132" y="0"/>
                    </a:cubicBezTo>
                    <a:cubicBezTo>
                      <a:pt x="141" y="0"/>
                      <a:pt x="147" y="6"/>
                      <a:pt x="147" y="15"/>
                    </a:cubicBezTo>
                    <a:cubicBezTo>
                      <a:pt x="147" y="222"/>
                      <a:pt x="147" y="222"/>
                      <a:pt x="147" y="222"/>
                    </a:cubicBezTo>
                    <a:cubicBezTo>
                      <a:pt x="147" y="231"/>
                      <a:pt x="141" y="237"/>
                      <a:pt x="132" y="237"/>
                    </a:cubicBezTo>
                    <a:close/>
                  </a:path>
                </a:pathLst>
              </a:cu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8" name="Google Shape;1468;p120"/>
              <p:cNvSpPr/>
              <p:nvPr/>
            </p:nvSpPr>
            <p:spPr>
              <a:xfrm>
                <a:off x="11144250" y="5797550"/>
                <a:ext cx="466725" cy="555625"/>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9" name="Google Shape;1469;p120"/>
              <p:cNvSpPr/>
              <p:nvPr/>
            </p:nvSpPr>
            <p:spPr>
              <a:xfrm>
                <a:off x="11303000" y="5740400"/>
                <a:ext cx="149225" cy="15875"/>
              </a:xfrm>
              <a:custGeom>
                <a:avLst/>
                <a:gdLst/>
                <a:ahLst/>
                <a:cxnLst/>
                <a:rect l="l" t="t" r="r" b="b"/>
                <a:pathLst>
                  <a:path w="47" h="5" extrusionOk="0">
                    <a:moveTo>
                      <a:pt x="45" y="5"/>
                    </a:moveTo>
                    <a:cubicBezTo>
                      <a:pt x="3" y="5"/>
                      <a:pt x="3" y="5"/>
                      <a:pt x="3" y="5"/>
                    </a:cubicBezTo>
                    <a:cubicBezTo>
                      <a:pt x="1" y="5"/>
                      <a:pt x="0" y="4"/>
                      <a:pt x="0" y="3"/>
                    </a:cubicBezTo>
                    <a:cubicBezTo>
                      <a:pt x="0" y="1"/>
                      <a:pt x="1" y="0"/>
                      <a:pt x="3" y="0"/>
                    </a:cubicBezTo>
                    <a:cubicBezTo>
                      <a:pt x="45" y="0"/>
                      <a:pt x="45" y="0"/>
                      <a:pt x="45" y="0"/>
                    </a:cubicBezTo>
                    <a:cubicBezTo>
                      <a:pt x="46" y="0"/>
                      <a:pt x="47" y="1"/>
                      <a:pt x="47" y="3"/>
                    </a:cubicBezTo>
                    <a:cubicBezTo>
                      <a:pt x="47" y="4"/>
                      <a:pt x="46" y="5"/>
                      <a:pt x="45" y="5"/>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0" name="Google Shape;1470;p120"/>
              <p:cNvSpPr/>
              <p:nvPr/>
            </p:nvSpPr>
            <p:spPr>
              <a:xfrm>
                <a:off x="11410950" y="5902325"/>
                <a:ext cx="466725" cy="752475"/>
              </a:xfrm>
              <a:custGeom>
                <a:avLst/>
                <a:gdLst/>
                <a:ahLst/>
                <a:cxnLst/>
                <a:rect l="l" t="t" r="r" b="b"/>
                <a:pathLst>
                  <a:path w="147" h="237" extrusionOk="0">
                    <a:moveTo>
                      <a:pt x="132" y="237"/>
                    </a:moveTo>
                    <a:cubicBezTo>
                      <a:pt x="14" y="237"/>
                      <a:pt x="14" y="237"/>
                      <a:pt x="14" y="237"/>
                    </a:cubicBezTo>
                    <a:cubicBezTo>
                      <a:pt x="6" y="237"/>
                      <a:pt x="0" y="231"/>
                      <a:pt x="0" y="222"/>
                    </a:cubicBezTo>
                    <a:cubicBezTo>
                      <a:pt x="0" y="15"/>
                      <a:pt x="0" y="15"/>
                      <a:pt x="0" y="15"/>
                    </a:cubicBezTo>
                    <a:cubicBezTo>
                      <a:pt x="0" y="7"/>
                      <a:pt x="6" y="0"/>
                      <a:pt x="14" y="0"/>
                    </a:cubicBezTo>
                    <a:cubicBezTo>
                      <a:pt x="132" y="0"/>
                      <a:pt x="132" y="0"/>
                      <a:pt x="132" y="0"/>
                    </a:cubicBezTo>
                    <a:cubicBezTo>
                      <a:pt x="140" y="0"/>
                      <a:pt x="147" y="7"/>
                      <a:pt x="147" y="15"/>
                    </a:cubicBezTo>
                    <a:cubicBezTo>
                      <a:pt x="147" y="222"/>
                      <a:pt x="147" y="222"/>
                      <a:pt x="147" y="222"/>
                    </a:cubicBezTo>
                    <a:cubicBezTo>
                      <a:pt x="147" y="231"/>
                      <a:pt x="140" y="237"/>
                      <a:pt x="132" y="237"/>
                    </a:cubicBezTo>
                    <a:close/>
                  </a:path>
                </a:pathLst>
              </a:cu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1" name="Google Shape;1471;p120"/>
              <p:cNvSpPr/>
              <p:nvPr/>
            </p:nvSpPr>
            <p:spPr>
              <a:xfrm>
                <a:off x="11410950" y="5997575"/>
                <a:ext cx="466725" cy="555625"/>
              </a:xfrm>
              <a:prstGeom prst="rect">
                <a:avLst/>
              </a:prstGeom>
              <a:solidFill>
                <a:srgbClr val="FDB61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2" name="Google Shape;1472;p120"/>
              <p:cNvSpPr/>
              <p:nvPr/>
            </p:nvSpPr>
            <p:spPr>
              <a:xfrm>
                <a:off x="11566525" y="5940425"/>
                <a:ext cx="152400" cy="19050"/>
              </a:xfrm>
              <a:custGeom>
                <a:avLst/>
                <a:gdLst/>
                <a:ahLst/>
                <a:cxnLst/>
                <a:rect l="l" t="t" r="r" b="b"/>
                <a:pathLst>
                  <a:path w="48" h="6" extrusionOk="0">
                    <a:moveTo>
                      <a:pt x="45" y="6"/>
                    </a:moveTo>
                    <a:cubicBezTo>
                      <a:pt x="3" y="6"/>
                      <a:pt x="3" y="6"/>
                      <a:pt x="3" y="6"/>
                    </a:cubicBezTo>
                    <a:cubicBezTo>
                      <a:pt x="2" y="6"/>
                      <a:pt x="0" y="4"/>
                      <a:pt x="0" y="3"/>
                    </a:cubicBezTo>
                    <a:cubicBezTo>
                      <a:pt x="0" y="1"/>
                      <a:pt x="2" y="0"/>
                      <a:pt x="3" y="0"/>
                    </a:cubicBezTo>
                    <a:cubicBezTo>
                      <a:pt x="45" y="0"/>
                      <a:pt x="45" y="0"/>
                      <a:pt x="45" y="0"/>
                    </a:cubicBezTo>
                    <a:cubicBezTo>
                      <a:pt x="47" y="0"/>
                      <a:pt x="48" y="1"/>
                      <a:pt x="48" y="3"/>
                    </a:cubicBezTo>
                    <a:cubicBezTo>
                      <a:pt x="48" y="4"/>
                      <a:pt x="47" y="6"/>
                      <a:pt x="45" y="6"/>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473" name="Google Shape;1473;p120"/>
            <p:cNvGrpSpPr/>
            <p:nvPr/>
          </p:nvGrpSpPr>
          <p:grpSpPr>
            <a:xfrm>
              <a:off x="2603110" y="5871859"/>
              <a:ext cx="909278" cy="767516"/>
              <a:chOff x="1533525" y="5753100"/>
              <a:chExt cx="1008063" cy="850900"/>
            </a:xfrm>
          </p:grpSpPr>
          <p:sp>
            <p:nvSpPr>
              <p:cNvPr id="1474" name="Google Shape;1474;p120"/>
              <p:cNvSpPr/>
              <p:nvPr/>
            </p:nvSpPr>
            <p:spPr>
              <a:xfrm>
                <a:off x="1533525" y="5753100"/>
                <a:ext cx="1008063" cy="612775"/>
              </a:xfrm>
              <a:custGeom>
                <a:avLst/>
                <a:gdLst/>
                <a:ahLst/>
                <a:cxnLst/>
                <a:rect l="l" t="t" r="r" b="b"/>
                <a:pathLst>
                  <a:path w="318" h="193" extrusionOk="0">
                    <a:moveTo>
                      <a:pt x="318" y="161"/>
                    </a:moveTo>
                    <a:cubicBezTo>
                      <a:pt x="318" y="162"/>
                      <a:pt x="318" y="162"/>
                      <a:pt x="318" y="163"/>
                    </a:cubicBezTo>
                    <a:cubicBezTo>
                      <a:pt x="318" y="171"/>
                      <a:pt x="311" y="178"/>
                      <a:pt x="306" y="183"/>
                    </a:cubicBezTo>
                    <a:cubicBezTo>
                      <a:pt x="300" y="189"/>
                      <a:pt x="288" y="193"/>
                      <a:pt x="279" y="193"/>
                    </a:cubicBezTo>
                    <a:cubicBezTo>
                      <a:pt x="51" y="193"/>
                      <a:pt x="51" y="193"/>
                      <a:pt x="51" y="193"/>
                    </a:cubicBezTo>
                    <a:cubicBezTo>
                      <a:pt x="37" y="193"/>
                      <a:pt x="28" y="188"/>
                      <a:pt x="19" y="181"/>
                    </a:cubicBezTo>
                    <a:cubicBezTo>
                      <a:pt x="15" y="178"/>
                      <a:pt x="13" y="174"/>
                      <a:pt x="10" y="170"/>
                    </a:cubicBezTo>
                    <a:cubicBezTo>
                      <a:pt x="9" y="169"/>
                      <a:pt x="9" y="167"/>
                      <a:pt x="8" y="166"/>
                    </a:cubicBezTo>
                    <a:cubicBezTo>
                      <a:pt x="8" y="165"/>
                      <a:pt x="8" y="164"/>
                      <a:pt x="8" y="164"/>
                    </a:cubicBezTo>
                    <a:cubicBezTo>
                      <a:pt x="5" y="158"/>
                      <a:pt x="4" y="151"/>
                      <a:pt x="3" y="144"/>
                    </a:cubicBezTo>
                    <a:cubicBezTo>
                      <a:pt x="0" y="105"/>
                      <a:pt x="29" y="93"/>
                      <a:pt x="51" y="86"/>
                    </a:cubicBezTo>
                    <a:cubicBezTo>
                      <a:pt x="43" y="38"/>
                      <a:pt x="87" y="0"/>
                      <a:pt x="136" y="0"/>
                    </a:cubicBezTo>
                    <a:cubicBezTo>
                      <a:pt x="158" y="0"/>
                      <a:pt x="178" y="9"/>
                      <a:pt x="192" y="22"/>
                    </a:cubicBezTo>
                    <a:cubicBezTo>
                      <a:pt x="206" y="36"/>
                      <a:pt x="214" y="54"/>
                      <a:pt x="216" y="74"/>
                    </a:cubicBezTo>
                    <a:cubicBezTo>
                      <a:pt x="216" y="74"/>
                      <a:pt x="217" y="74"/>
                      <a:pt x="218" y="73"/>
                    </a:cubicBezTo>
                    <a:cubicBezTo>
                      <a:pt x="222" y="72"/>
                      <a:pt x="233" y="69"/>
                      <a:pt x="251" y="73"/>
                    </a:cubicBezTo>
                    <a:cubicBezTo>
                      <a:pt x="272" y="79"/>
                      <a:pt x="285" y="98"/>
                      <a:pt x="288" y="120"/>
                    </a:cubicBezTo>
                    <a:cubicBezTo>
                      <a:pt x="288" y="125"/>
                      <a:pt x="288" y="126"/>
                      <a:pt x="288" y="129"/>
                    </a:cubicBezTo>
                    <a:cubicBezTo>
                      <a:pt x="297" y="131"/>
                      <a:pt x="306" y="135"/>
                      <a:pt x="311" y="142"/>
                    </a:cubicBezTo>
                    <a:cubicBezTo>
                      <a:pt x="311" y="142"/>
                      <a:pt x="311" y="142"/>
                      <a:pt x="311" y="142"/>
                    </a:cubicBezTo>
                    <a:cubicBezTo>
                      <a:pt x="315" y="147"/>
                      <a:pt x="318" y="154"/>
                      <a:pt x="318" y="161"/>
                    </a:cubicBezTo>
                    <a:close/>
                  </a:path>
                </a:pathLst>
              </a:cu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5" name="Google Shape;1475;p120"/>
              <p:cNvSpPr/>
              <p:nvPr/>
            </p:nvSpPr>
            <p:spPr>
              <a:xfrm>
                <a:off x="1795463" y="5829300"/>
                <a:ext cx="342900" cy="171450"/>
              </a:xfrm>
              <a:custGeom>
                <a:avLst/>
                <a:gdLst/>
                <a:ahLst/>
                <a:cxnLst/>
                <a:rect l="l" t="t" r="r" b="b"/>
                <a:pathLst>
                  <a:path w="108" h="54" extrusionOk="0">
                    <a:moveTo>
                      <a:pt x="104" y="54"/>
                    </a:moveTo>
                    <a:cubicBezTo>
                      <a:pt x="102" y="54"/>
                      <a:pt x="100" y="53"/>
                      <a:pt x="100" y="51"/>
                    </a:cubicBezTo>
                    <a:cubicBezTo>
                      <a:pt x="99" y="39"/>
                      <a:pt x="94" y="29"/>
                      <a:pt x="86" y="21"/>
                    </a:cubicBezTo>
                    <a:cubicBezTo>
                      <a:pt x="77" y="12"/>
                      <a:pt x="65" y="7"/>
                      <a:pt x="53" y="7"/>
                    </a:cubicBezTo>
                    <a:cubicBezTo>
                      <a:pt x="34" y="7"/>
                      <a:pt x="17" y="17"/>
                      <a:pt x="8" y="31"/>
                    </a:cubicBezTo>
                    <a:cubicBezTo>
                      <a:pt x="7" y="33"/>
                      <a:pt x="4" y="33"/>
                      <a:pt x="3" y="32"/>
                    </a:cubicBezTo>
                    <a:cubicBezTo>
                      <a:pt x="1" y="31"/>
                      <a:pt x="0" y="29"/>
                      <a:pt x="1" y="27"/>
                    </a:cubicBezTo>
                    <a:cubicBezTo>
                      <a:pt x="12" y="11"/>
                      <a:pt x="32" y="0"/>
                      <a:pt x="53" y="0"/>
                    </a:cubicBezTo>
                    <a:cubicBezTo>
                      <a:pt x="67" y="0"/>
                      <a:pt x="81" y="5"/>
                      <a:pt x="91" y="15"/>
                    </a:cubicBezTo>
                    <a:cubicBezTo>
                      <a:pt x="101" y="25"/>
                      <a:pt x="107" y="37"/>
                      <a:pt x="107" y="51"/>
                    </a:cubicBezTo>
                    <a:cubicBezTo>
                      <a:pt x="108" y="53"/>
                      <a:pt x="106" y="54"/>
                      <a:pt x="104" y="54"/>
                    </a:cubicBezTo>
                    <a:close/>
                  </a:path>
                </a:pathLst>
              </a:custGeom>
              <a:solidFill>
                <a:srgbClr val="DFDED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6" name="Google Shape;1476;p120"/>
              <p:cNvSpPr/>
              <p:nvPr/>
            </p:nvSpPr>
            <p:spPr>
              <a:xfrm>
                <a:off x="1919288" y="6080125"/>
                <a:ext cx="419100" cy="523875"/>
              </a:xfrm>
              <a:custGeom>
                <a:avLst/>
                <a:gdLst/>
                <a:ahLst/>
                <a:cxnLst/>
                <a:rect l="l" t="t" r="r" b="b"/>
                <a:pathLst>
                  <a:path w="132" h="165" extrusionOk="0">
                    <a:moveTo>
                      <a:pt x="66" y="0"/>
                    </a:moveTo>
                    <a:cubicBezTo>
                      <a:pt x="0" y="27"/>
                      <a:pt x="0" y="27"/>
                      <a:pt x="0" y="27"/>
                    </a:cubicBezTo>
                    <a:cubicBezTo>
                      <a:pt x="0" y="93"/>
                      <a:pt x="0" y="93"/>
                      <a:pt x="0" y="93"/>
                    </a:cubicBezTo>
                    <a:cubicBezTo>
                      <a:pt x="0" y="93"/>
                      <a:pt x="4" y="139"/>
                      <a:pt x="66" y="165"/>
                    </a:cubicBezTo>
                    <a:cubicBezTo>
                      <a:pt x="128" y="139"/>
                      <a:pt x="132" y="93"/>
                      <a:pt x="132" y="93"/>
                    </a:cubicBezTo>
                    <a:cubicBezTo>
                      <a:pt x="132" y="27"/>
                      <a:pt x="132" y="27"/>
                      <a:pt x="132" y="27"/>
                    </a:cubicBezTo>
                    <a:lnTo>
                      <a:pt x="66" y="0"/>
                    </a:lnTo>
                    <a:close/>
                  </a:path>
                </a:pathLst>
              </a:custGeom>
              <a:solidFill>
                <a:srgbClr val="7E7E7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7" name="Google Shape;1477;p120"/>
              <p:cNvSpPr/>
              <p:nvPr/>
            </p:nvSpPr>
            <p:spPr>
              <a:xfrm>
                <a:off x="2122488" y="6124575"/>
                <a:ext cx="184150" cy="434975"/>
              </a:xfrm>
              <a:custGeom>
                <a:avLst/>
                <a:gdLst/>
                <a:ahLst/>
                <a:cxnLst/>
                <a:rect l="l" t="t" r="r" b="b"/>
                <a:pathLst>
                  <a:path w="58" h="137" extrusionOk="0">
                    <a:moveTo>
                      <a:pt x="3" y="137"/>
                    </a:moveTo>
                    <a:cubicBezTo>
                      <a:pt x="0" y="131"/>
                      <a:pt x="0" y="131"/>
                      <a:pt x="0" y="131"/>
                    </a:cubicBezTo>
                    <a:cubicBezTo>
                      <a:pt x="46" y="112"/>
                      <a:pt x="50" y="79"/>
                      <a:pt x="50" y="77"/>
                    </a:cubicBezTo>
                    <a:cubicBezTo>
                      <a:pt x="50" y="27"/>
                      <a:pt x="50" y="27"/>
                      <a:pt x="50" y="27"/>
                    </a:cubicBezTo>
                    <a:cubicBezTo>
                      <a:pt x="0" y="7"/>
                      <a:pt x="0" y="7"/>
                      <a:pt x="0" y="7"/>
                    </a:cubicBezTo>
                    <a:cubicBezTo>
                      <a:pt x="3" y="0"/>
                      <a:pt x="3" y="0"/>
                      <a:pt x="3" y="0"/>
                    </a:cubicBezTo>
                    <a:cubicBezTo>
                      <a:pt x="56" y="21"/>
                      <a:pt x="56" y="21"/>
                      <a:pt x="56" y="21"/>
                    </a:cubicBezTo>
                    <a:cubicBezTo>
                      <a:pt x="57" y="22"/>
                      <a:pt x="58" y="23"/>
                      <a:pt x="58" y="24"/>
                    </a:cubicBezTo>
                    <a:cubicBezTo>
                      <a:pt x="58" y="77"/>
                      <a:pt x="58" y="77"/>
                      <a:pt x="58" y="77"/>
                    </a:cubicBezTo>
                    <a:cubicBezTo>
                      <a:pt x="58" y="77"/>
                      <a:pt x="58" y="77"/>
                      <a:pt x="58" y="77"/>
                    </a:cubicBezTo>
                    <a:cubicBezTo>
                      <a:pt x="58" y="79"/>
                      <a:pt x="54" y="116"/>
                      <a:pt x="3" y="137"/>
                    </a:cubicBezTo>
                    <a:close/>
                  </a:path>
                </a:pathLst>
              </a:cu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478" name="Google Shape;1478;p120"/>
            <p:cNvSpPr/>
            <p:nvPr/>
          </p:nvSpPr>
          <p:spPr>
            <a:xfrm>
              <a:off x="10972303" y="4412259"/>
              <a:ext cx="1222870" cy="1225734"/>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9" name="Google Shape;1479;p120"/>
            <p:cNvSpPr/>
            <p:nvPr/>
          </p:nvSpPr>
          <p:spPr>
            <a:xfrm>
              <a:off x="9755970" y="5637994"/>
              <a:ext cx="1218575" cy="1220006"/>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0" name="Google Shape;1480;p120"/>
            <p:cNvSpPr/>
            <p:nvPr/>
          </p:nvSpPr>
          <p:spPr>
            <a:xfrm>
              <a:off x="7320253" y="5637994"/>
              <a:ext cx="1218575" cy="1220006"/>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1" name="Google Shape;1481;p120"/>
            <p:cNvSpPr/>
            <p:nvPr/>
          </p:nvSpPr>
          <p:spPr>
            <a:xfrm>
              <a:off x="8533100" y="5635130"/>
              <a:ext cx="1222870" cy="1222870"/>
            </a:xfrm>
            <a:prstGeom prst="rect">
              <a:avLst/>
            </a:prstGeom>
            <a:solidFill>
              <a:srgbClr val="DA38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482" name="Google Shape;1482;p120"/>
            <p:cNvGrpSpPr/>
            <p:nvPr/>
          </p:nvGrpSpPr>
          <p:grpSpPr>
            <a:xfrm>
              <a:off x="9856206" y="5932972"/>
              <a:ext cx="996625" cy="630050"/>
              <a:chOff x="9593263" y="5832475"/>
              <a:chExt cx="1104900" cy="698500"/>
            </a:xfrm>
          </p:grpSpPr>
          <p:sp>
            <p:nvSpPr>
              <p:cNvPr id="1483" name="Google Shape;1483;p120"/>
              <p:cNvSpPr/>
              <p:nvPr/>
            </p:nvSpPr>
            <p:spPr>
              <a:xfrm>
                <a:off x="9726613" y="5937250"/>
                <a:ext cx="869950" cy="488950"/>
              </a:xfrm>
              <a:custGeom>
                <a:avLst/>
                <a:gdLst/>
                <a:ahLst/>
                <a:cxnLst/>
                <a:rect l="l" t="t" r="r" b="b"/>
                <a:pathLst>
                  <a:path w="274" h="154" extrusionOk="0">
                    <a:moveTo>
                      <a:pt x="274" y="8"/>
                    </a:moveTo>
                    <a:cubicBezTo>
                      <a:pt x="262" y="26"/>
                      <a:pt x="262" y="26"/>
                      <a:pt x="262" y="26"/>
                    </a:cubicBezTo>
                    <a:cubicBezTo>
                      <a:pt x="197" y="120"/>
                      <a:pt x="197" y="120"/>
                      <a:pt x="197" y="120"/>
                    </a:cubicBezTo>
                    <a:cubicBezTo>
                      <a:pt x="173" y="154"/>
                      <a:pt x="173" y="154"/>
                      <a:pt x="173" y="154"/>
                    </a:cubicBezTo>
                    <a:cubicBezTo>
                      <a:pt x="141" y="131"/>
                      <a:pt x="141" y="131"/>
                      <a:pt x="141" y="131"/>
                    </a:cubicBezTo>
                    <a:cubicBezTo>
                      <a:pt x="86" y="90"/>
                      <a:pt x="86" y="90"/>
                      <a:pt x="86" y="90"/>
                    </a:cubicBezTo>
                    <a:cubicBezTo>
                      <a:pt x="62" y="72"/>
                      <a:pt x="62" y="72"/>
                      <a:pt x="62" y="72"/>
                    </a:cubicBezTo>
                    <a:cubicBezTo>
                      <a:pt x="59" y="77"/>
                      <a:pt x="53" y="85"/>
                      <a:pt x="47" y="93"/>
                    </a:cubicBezTo>
                    <a:cubicBezTo>
                      <a:pt x="44" y="96"/>
                      <a:pt x="41" y="99"/>
                      <a:pt x="39" y="103"/>
                    </a:cubicBezTo>
                    <a:cubicBezTo>
                      <a:pt x="31" y="113"/>
                      <a:pt x="24" y="122"/>
                      <a:pt x="19" y="128"/>
                    </a:cubicBezTo>
                    <a:cubicBezTo>
                      <a:pt x="16" y="131"/>
                      <a:pt x="14" y="134"/>
                      <a:pt x="13" y="136"/>
                    </a:cubicBezTo>
                    <a:cubicBezTo>
                      <a:pt x="9" y="140"/>
                      <a:pt x="9" y="140"/>
                      <a:pt x="8" y="141"/>
                    </a:cubicBezTo>
                    <a:cubicBezTo>
                      <a:pt x="2" y="129"/>
                      <a:pt x="2" y="129"/>
                      <a:pt x="2" y="129"/>
                    </a:cubicBezTo>
                    <a:cubicBezTo>
                      <a:pt x="1" y="129"/>
                      <a:pt x="0" y="130"/>
                      <a:pt x="0" y="130"/>
                    </a:cubicBezTo>
                    <a:cubicBezTo>
                      <a:pt x="0" y="130"/>
                      <a:pt x="1" y="129"/>
                      <a:pt x="2" y="128"/>
                    </a:cubicBezTo>
                    <a:cubicBezTo>
                      <a:pt x="7" y="121"/>
                      <a:pt x="22" y="102"/>
                      <a:pt x="37" y="83"/>
                    </a:cubicBezTo>
                    <a:cubicBezTo>
                      <a:pt x="44" y="74"/>
                      <a:pt x="50" y="66"/>
                      <a:pt x="56" y="59"/>
                    </a:cubicBezTo>
                    <a:cubicBezTo>
                      <a:pt x="60" y="54"/>
                      <a:pt x="60" y="54"/>
                      <a:pt x="60" y="54"/>
                    </a:cubicBezTo>
                    <a:cubicBezTo>
                      <a:pt x="93" y="78"/>
                      <a:pt x="93" y="78"/>
                      <a:pt x="93" y="78"/>
                    </a:cubicBezTo>
                    <a:cubicBezTo>
                      <a:pt x="147" y="118"/>
                      <a:pt x="147" y="118"/>
                      <a:pt x="147" y="118"/>
                    </a:cubicBezTo>
                    <a:cubicBezTo>
                      <a:pt x="170" y="135"/>
                      <a:pt x="170" y="135"/>
                      <a:pt x="170" y="135"/>
                    </a:cubicBezTo>
                    <a:cubicBezTo>
                      <a:pt x="187" y="110"/>
                      <a:pt x="187" y="110"/>
                      <a:pt x="187" y="110"/>
                    </a:cubicBezTo>
                    <a:cubicBezTo>
                      <a:pt x="251" y="17"/>
                      <a:pt x="251" y="17"/>
                      <a:pt x="251" y="17"/>
                    </a:cubicBezTo>
                    <a:cubicBezTo>
                      <a:pt x="263" y="0"/>
                      <a:pt x="263" y="0"/>
                      <a:pt x="263" y="0"/>
                    </a:cubicBezTo>
                    <a:lnTo>
                      <a:pt x="274" y="8"/>
                    </a:lnTo>
                    <a:close/>
                  </a:path>
                </a:pathLst>
              </a:cu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4" name="Google Shape;1484;p120"/>
              <p:cNvSpPr/>
              <p:nvPr/>
            </p:nvSpPr>
            <p:spPr>
              <a:xfrm>
                <a:off x="9593263" y="6334125"/>
                <a:ext cx="196850" cy="196850"/>
              </a:xfrm>
              <a:custGeom>
                <a:avLst/>
                <a:gdLst/>
                <a:ahLst/>
                <a:cxnLst/>
                <a:rect l="l" t="t" r="r" b="b"/>
                <a:pathLst>
                  <a:path w="62" h="62" extrusionOk="0">
                    <a:moveTo>
                      <a:pt x="62" y="31"/>
                    </a:moveTo>
                    <a:cubicBezTo>
                      <a:pt x="62" y="46"/>
                      <a:pt x="52" y="58"/>
                      <a:pt x="38" y="61"/>
                    </a:cubicBezTo>
                    <a:cubicBezTo>
                      <a:pt x="36" y="62"/>
                      <a:pt x="33" y="62"/>
                      <a:pt x="31" y="62"/>
                    </a:cubicBezTo>
                    <a:cubicBezTo>
                      <a:pt x="14" y="62"/>
                      <a:pt x="0" y="48"/>
                      <a:pt x="0" y="31"/>
                    </a:cubicBezTo>
                    <a:cubicBezTo>
                      <a:pt x="0" y="22"/>
                      <a:pt x="4" y="14"/>
                      <a:pt x="10" y="8"/>
                    </a:cubicBezTo>
                    <a:cubicBezTo>
                      <a:pt x="16" y="3"/>
                      <a:pt x="23" y="0"/>
                      <a:pt x="31" y="0"/>
                    </a:cubicBezTo>
                    <a:cubicBezTo>
                      <a:pt x="36" y="0"/>
                      <a:pt x="40" y="1"/>
                      <a:pt x="44" y="3"/>
                    </a:cubicBezTo>
                    <a:cubicBezTo>
                      <a:pt x="48" y="5"/>
                      <a:pt x="52" y="8"/>
                      <a:pt x="55" y="11"/>
                    </a:cubicBezTo>
                    <a:cubicBezTo>
                      <a:pt x="59" y="16"/>
                      <a:pt x="62" y="23"/>
                      <a:pt x="62" y="31"/>
                    </a:cubicBezTo>
                    <a:close/>
                  </a:path>
                </a:pathLst>
              </a:custGeom>
              <a:solidFill>
                <a:srgbClr val="DA38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5" name="Google Shape;1485;p120"/>
              <p:cNvSpPr/>
              <p:nvPr/>
            </p:nvSpPr>
            <p:spPr>
              <a:xfrm>
                <a:off x="10174288" y="6273800"/>
                <a:ext cx="193675" cy="196850"/>
              </a:xfrm>
              <a:custGeom>
                <a:avLst/>
                <a:gdLst/>
                <a:ahLst/>
                <a:cxnLst/>
                <a:rect l="l" t="t" r="r" b="b"/>
                <a:pathLst>
                  <a:path w="61" h="62" extrusionOk="0">
                    <a:moveTo>
                      <a:pt x="61" y="31"/>
                    </a:moveTo>
                    <a:cubicBezTo>
                      <a:pt x="61" y="48"/>
                      <a:pt x="48" y="62"/>
                      <a:pt x="31" y="62"/>
                    </a:cubicBezTo>
                    <a:cubicBezTo>
                      <a:pt x="14" y="62"/>
                      <a:pt x="0" y="48"/>
                      <a:pt x="0" y="31"/>
                    </a:cubicBezTo>
                    <a:cubicBezTo>
                      <a:pt x="0" y="29"/>
                      <a:pt x="0" y="27"/>
                      <a:pt x="0" y="25"/>
                    </a:cubicBezTo>
                    <a:cubicBezTo>
                      <a:pt x="1" y="20"/>
                      <a:pt x="3" y="16"/>
                      <a:pt x="6" y="12"/>
                    </a:cubicBezTo>
                    <a:cubicBezTo>
                      <a:pt x="12" y="5"/>
                      <a:pt x="21" y="0"/>
                      <a:pt x="31" y="0"/>
                    </a:cubicBezTo>
                    <a:cubicBezTo>
                      <a:pt x="36" y="0"/>
                      <a:pt x="41" y="2"/>
                      <a:pt x="46" y="4"/>
                    </a:cubicBezTo>
                    <a:cubicBezTo>
                      <a:pt x="50" y="7"/>
                      <a:pt x="53" y="10"/>
                      <a:pt x="56" y="14"/>
                    </a:cubicBezTo>
                    <a:cubicBezTo>
                      <a:pt x="59" y="19"/>
                      <a:pt x="61" y="25"/>
                      <a:pt x="61" y="31"/>
                    </a:cubicBezTo>
                    <a:close/>
                  </a:path>
                </a:pathLst>
              </a:custGeom>
              <a:solidFill>
                <a:srgbClr val="EA8C2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6" name="Google Shape;1486;p120"/>
              <p:cNvSpPr/>
              <p:nvPr/>
            </p:nvSpPr>
            <p:spPr>
              <a:xfrm>
                <a:off x="10501313" y="5832475"/>
                <a:ext cx="196850" cy="196850"/>
              </a:xfrm>
              <a:custGeom>
                <a:avLst/>
                <a:gdLst/>
                <a:ahLst/>
                <a:cxnLst/>
                <a:rect l="l" t="t" r="r" b="b"/>
                <a:pathLst>
                  <a:path w="62" h="62" extrusionOk="0">
                    <a:moveTo>
                      <a:pt x="62" y="31"/>
                    </a:moveTo>
                    <a:cubicBezTo>
                      <a:pt x="62" y="41"/>
                      <a:pt x="57" y="50"/>
                      <a:pt x="49" y="56"/>
                    </a:cubicBezTo>
                    <a:cubicBezTo>
                      <a:pt x="44" y="59"/>
                      <a:pt x="38" y="62"/>
                      <a:pt x="31" y="62"/>
                    </a:cubicBezTo>
                    <a:cubicBezTo>
                      <a:pt x="26" y="62"/>
                      <a:pt x="22" y="60"/>
                      <a:pt x="18" y="59"/>
                    </a:cubicBezTo>
                    <a:cubicBezTo>
                      <a:pt x="14" y="57"/>
                      <a:pt x="10" y="54"/>
                      <a:pt x="7" y="50"/>
                    </a:cubicBezTo>
                    <a:cubicBezTo>
                      <a:pt x="3" y="45"/>
                      <a:pt x="0" y="38"/>
                      <a:pt x="0" y="31"/>
                    </a:cubicBezTo>
                    <a:cubicBezTo>
                      <a:pt x="0" y="19"/>
                      <a:pt x="7" y="8"/>
                      <a:pt x="17" y="3"/>
                    </a:cubicBezTo>
                    <a:cubicBezTo>
                      <a:pt x="22" y="1"/>
                      <a:pt x="26" y="0"/>
                      <a:pt x="31" y="0"/>
                    </a:cubicBezTo>
                    <a:cubicBezTo>
                      <a:pt x="48" y="0"/>
                      <a:pt x="62" y="14"/>
                      <a:pt x="62" y="31"/>
                    </a:cubicBezTo>
                    <a:close/>
                  </a:path>
                </a:pathLst>
              </a:custGeom>
              <a:solidFill>
                <a:srgbClr val="DF332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7" name="Google Shape;1487;p120"/>
              <p:cNvSpPr/>
              <p:nvPr/>
            </p:nvSpPr>
            <p:spPr>
              <a:xfrm>
                <a:off x="9726613" y="5937250"/>
                <a:ext cx="869950" cy="488950"/>
              </a:xfrm>
              <a:custGeom>
                <a:avLst/>
                <a:gdLst/>
                <a:ahLst/>
                <a:cxnLst/>
                <a:rect l="l" t="t" r="r" b="b"/>
                <a:pathLst>
                  <a:path w="274" h="154" extrusionOk="0">
                    <a:moveTo>
                      <a:pt x="274" y="8"/>
                    </a:moveTo>
                    <a:cubicBezTo>
                      <a:pt x="262" y="26"/>
                      <a:pt x="262" y="26"/>
                      <a:pt x="262" y="26"/>
                    </a:cubicBezTo>
                    <a:cubicBezTo>
                      <a:pt x="197" y="120"/>
                      <a:pt x="197" y="120"/>
                      <a:pt x="197" y="120"/>
                    </a:cubicBezTo>
                    <a:cubicBezTo>
                      <a:pt x="173" y="154"/>
                      <a:pt x="173" y="154"/>
                      <a:pt x="173" y="154"/>
                    </a:cubicBezTo>
                    <a:cubicBezTo>
                      <a:pt x="141" y="131"/>
                      <a:pt x="141" y="131"/>
                      <a:pt x="141" y="131"/>
                    </a:cubicBezTo>
                    <a:cubicBezTo>
                      <a:pt x="86" y="90"/>
                      <a:pt x="86" y="90"/>
                      <a:pt x="86" y="90"/>
                    </a:cubicBezTo>
                    <a:cubicBezTo>
                      <a:pt x="62" y="72"/>
                      <a:pt x="62" y="72"/>
                      <a:pt x="62" y="72"/>
                    </a:cubicBezTo>
                    <a:cubicBezTo>
                      <a:pt x="59" y="77"/>
                      <a:pt x="53" y="85"/>
                      <a:pt x="47" y="93"/>
                    </a:cubicBezTo>
                    <a:cubicBezTo>
                      <a:pt x="44" y="96"/>
                      <a:pt x="41" y="99"/>
                      <a:pt x="39" y="103"/>
                    </a:cubicBezTo>
                    <a:cubicBezTo>
                      <a:pt x="31" y="113"/>
                      <a:pt x="24" y="122"/>
                      <a:pt x="19" y="128"/>
                    </a:cubicBezTo>
                    <a:cubicBezTo>
                      <a:pt x="16" y="131"/>
                      <a:pt x="14" y="134"/>
                      <a:pt x="13" y="136"/>
                    </a:cubicBezTo>
                    <a:cubicBezTo>
                      <a:pt x="9" y="140"/>
                      <a:pt x="9" y="140"/>
                      <a:pt x="8" y="141"/>
                    </a:cubicBezTo>
                    <a:cubicBezTo>
                      <a:pt x="2" y="129"/>
                      <a:pt x="2" y="129"/>
                      <a:pt x="2" y="129"/>
                    </a:cubicBezTo>
                    <a:cubicBezTo>
                      <a:pt x="1" y="129"/>
                      <a:pt x="0" y="130"/>
                      <a:pt x="0" y="130"/>
                    </a:cubicBezTo>
                    <a:cubicBezTo>
                      <a:pt x="0" y="130"/>
                      <a:pt x="1" y="129"/>
                      <a:pt x="2" y="128"/>
                    </a:cubicBezTo>
                    <a:cubicBezTo>
                      <a:pt x="7" y="121"/>
                      <a:pt x="22" y="102"/>
                      <a:pt x="37" y="83"/>
                    </a:cubicBezTo>
                    <a:cubicBezTo>
                      <a:pt x="44" y="74"/>
                      <a:pt x="50" y="66"/>
                      <a:pt x="56" y="59"/>
                    </a:cubicBezTo>
                    <a:cubicBezTo>
                      <a:pt x="60" y="54"/>
                      <a:pt x="60" y="54"/>
                      <a:pt x="60" y="54"/>
                    </a:cubicBezTo>
                    <a:cubicBezTo>
                      <a:pt x="93" y="78"/>
                      <a:pt x="93" y="78"/>
                      <a:pt x="93" y="78"/>
                    </a:cubicBezTo>
                    <a:cubicBezTo>
                      <a:pt x="147" y="118"/>
                      <a:pt x="147" y="118"/>
                      <a:pt x="147" y="118"/>
                    </a:cubicBezTo>
                    <a:cubicBezTo>
                      <a:pt x="170" y="135"/>
                      <a:pt x="170" y="135"/>
                      <a:pt x="170" y="135"/>
                    </a:cubicBezTo>
                    <a:cubicBezTo>
                      <a:pt x="187" y="110"/>
                      <a:pt x="187" y="110"/>
                      <a:pt x="187" y="110"/>
                    </a:cubicBezTo>
                    <a:cubicBezTo>
                      <a:pt x="251" y="17"/>
                      <a:pt x="251" y="17"/>
                      <a:pt x="251" y="17"/>
                    </a:cubicBezTo>
                    <a:cubicBezTo>
                      <a:pt x="263" y="0"/>
                      <a:pt x="263" y="0"/>
                      <a:pt x="263" y="0"/>
                    </a:cubicBezTo>
                    <a:lnTo>
                      <a:pt x="274" y="8"/>
                    </a:lnTo>
                    <a:close/>
                  </a:path>
                </a:pathLst>
              </a:cu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8" name="Google Shape;1488;p120"/>
              <p:cNvSpPr/>
              <p:nvPr/>
            </p:nvSpPr>
            <p:spPr>
              <a:xfrm>
                <a:off x="9593263" y="6334125"/>
                <a:ext cx="196850" cy="196850"/>
              </a:xfrm>
              <a:custGeom>
                <a:avLst/>
                <a:gdLst/>
                <a:ahLst/>
                <a:cxnLst/>
                <a:rect l="l" t="t" r="r" b="b"/>
                <a:pathLst>
                  <a:path w="62" h="62" extrusionOk="0">
                    <a:moveTo>
                      <a:pt x="62" y="31"/>
                    </a:moveTo>
                    <a:cubicBezTo>
                      <a:pt x="62" y="46"/>
                      <a:pt x="52" y="58"/>
                      <a:pt x="38" y="61"/>
                    </a:cubicBezTo>
                    <a:cubicBezTo>
                      <a:pt x="36" y="62"/>
                      <a:pt x="33" y="62"/>
                      <a:pt x="31" y="62"/>
                    </a:cubicBezTo>
                    <a:cubicBezTo>
                      <a:pt x="14" y="62"/>
                      <a:pt x="0" y="48"/>
                      <a:pt x="0" y="31"/>
                    </a:cubicBezTo>
                    <a:cubicBezTo>
                      <a:pt x="0" y="22"/>
                      <a:pt x="4" y="14"/>
                      <a:pt x="10" y="8"/>
                    </a:cubicBezTo>
                    <a:cubicBezTo>
                      <a:pt x="16" y="3"/>
                      <a:pt x="23" y="0"/>
                      <a:pt x="31" y="0"/>
                    </a:cubicBezTo>
                    <a:cubicBezTo>
                      <a:pt x="36" y="0"/>
                      <a:pt x="40" y="1"/>
                      <a:pt x="44" y="3"/>
                    </a:cubicBezTo>
                    <a:cubicBezTo>
                      <a:pt x="48" y="5"/>
                      <a:pt x="52" y="8"/>
                      <a:pt x="55" y="11"/>
                    </a:cubicBezTo>
                    <a:cubicBezTo>
                      <a:pt x="59" y="16"/>
                      <a:pt x="62" y="23"/>
                      <a:pt x="62" y="31"/>
                    </a:cubicBezTo>
                    <a:close/>
                  </a:path>
                </a:pathLst>
              </a:custGeom>
              <a:solidFill>
                <a:srgbClr val="DA38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9" name="Google Shape;1489;p120"/>
              <p:cNvSpPr/>
              <p:nvPr/>
            </p:nvSpPr>
            <p:spPr>
              <a:xfrm>
                <a:off x="10174288" y="6273800"/>
                <a:ext cx="193675" cy="196850"/>
              </a:xfrm>
              <a:custGeom>
                <a:avLst/>
                <a:gdLst/>
                <a:ahLst/>
                <a:cxnLst/>
                <a:rect l="l" t="t" r="r" b="b"/>
                <a:pathLst>
                  <a:path w="61" h="62" extrusionOk="0">
                    <a:moveTo>
                      <a:pt x="61" y="31"/>
                    </a:moveTo>
                    <a:cubicBezTo>
                      <a:pt x="61" y="48"/>
                      <a:pt x="48" y="62"/>
                      <a:pt x="31" y="62"/>
                    </a:cubicBezTo>
                    <a:cubicBezTo>
                      <a:pt x="14" y="62"/>
                      <a:pt x="0" y="48"/>
                      <a:pt x="0" y="31"/>
                    </a:cubicBezTo>
                    <a:cubicBezTo>
                      <a:pt x="0" y="29"/>
                      <a:pt x="0" y="27"/>
                      <a:pt x="0" y="25"/>
                    </a:cubicBezTo>
                    <a:cubicBezTo>
                      <a:pt x="1" y="20"/>
                      <a:pt x="3" y="16"/>
                      <a:pt x="6" y="12"/>
                    </a:cubicBezTo>
                    <a:cubicBezTo>
                      <a:pt x="12" y="5"/>
                      <a:pt x="21" y="0"/>
                      <a:pt x="31" y="0"/>
                    </a:cubicBezTo>
                    <a:cubicBezTo>
                      <a:pt x="36" y="0"/>
                      <a:pt x="41" y="2"/>
                      <a:pt x="46" y="4"/>
                    </a:cubicBezTo>
                    <a:cubicBezTo>
                      <a:pt x="50" y="7"/>
                      <a:pt x="53" y="10"/>
                      <a:pt x="56" y="14"/>
                    </a:cubicBezTo>
                    <a:cubicBezTo>
                      <a:pt x="59" y="19"/>
                      <a:pt x="61" y="25"/>
                      <a:pt x="61" y="31"/>
                    </a:cubicBezTo>
                    <a:close/>
                  </a:path>
                </a:pathLst>
              </a:custGeom>
              <a:solidFill>
                <a:srgbClr val="EA8C2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0" name="Google Shape;1490;p120"/>
              <p:cNvSpPr/>
              <p:nvPr/>
            </p:nvSpPr>
            <p:spPr>
              <a:xfrm>
                <a:off x="10501313" y="5832475"/>
                <a:ext cx="196850" cy="196850"/>
              </a:xfrm>
              <a:custGeom>
                <a:avLst/>
                <a:gdLst/>
                <a:ahLst/>
                <a:cxnLst/>
                <a:rect l="l" t="t" r="r" b="b"/>
                <a:pathLst>
                  <a:path w="62" h="62" extrusionOk="0">
                    <a:moveTo>
                      <a:pt x="62" y="31"/>
                    </a:moveTo>
                    <a:cubicBezTo>
                      <a:pt x="62" y="41"/>
                      <a:pt x="57" y="50"/>
                      <a:pt x="49" y="56"/>
                    </a:cubicBezTo>
                    <a:cubicBezTo>
                      <a:pt x="44" y="59"/>
                      <a:pt x="38" y="62"/>
                      <a:pt x="31" y="62"/>
                    </a:cubicBezTo>
                    <a:cubicBezTo>
                      <a:pt x="26" y="62"/>
                      <a:pt x="22" y="60"/>
                      <a:pt x="18" y="59"/>
                    </a:cubicBezTo>
                    <a:cubicBezTo>
                      <a:pt x="14" y="57"/>
                      <a:pt x="10" y="54"/>
                      <a:pt x="7" y="50"/>
                    </a:cubicBezTo>
                    <a:cubicBezTo>
                      <a:pt x="3" y="45"/>
                      <a:pt x="0" y="38"/>
                      <a:pt x="0" y="31"/>
                    </a:cubicBezTo>
                    <a:cubicBezTo>
                      <a:pt x="0" y="19"/>
                      <a:pt x="7" y="8"/>
                      <a:pt x="17" y="3"/>
                    </a:cubicBezTo>
                    <a:cubicBezTo>
                      <a:pt x="22" y="1"/>
                      <a:pt x="26" y="0"/>
                      <a:pt x="31" y="0"/>
                    </a:cubicBezTo>
                    <a:cubicBezTo>
                      <a:pt x="48" y="0"/>
                      <a:pt x="62" y="14"/>
                      <a:pt x="62" y="31"/>
                    </a:cubicBezTo>
                    <a:close/>
                  </a:path>
                </a:pathLst>
              </a:custGeom>
              <a:solidFill>
                <a:srgbClr val="DF332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1" name="Google Shape;1491;p120"/>
              <p:cNvSpPr/>
              <p:nvPr/>
            </p:nvSpPr>
            <p:spPr>
              <a:xfrm>
                <a:off x="9726613" y="5937250"/>
                <a:ext cx="869950" cy="488950"/>
              </a:xfrm>
              <a:custGeom>
                <a:avLst/>
                <a:gdLst/>
                <a:ahLst/>
                <a:cxnLst/>
                <a:rect l="l" t="t" r="r" b="b"/>
                <a:pathLst>
                  <a:path w="274" h="154" extrusionOk="0">
                    <a:moveTo>
                      <a:pt x="274" y="8"/>
                    </a:moveTo>
                    <a:cubicBezTo>
                      <a:pt x="262" y="26"/>
                      <a:pt x="262" y="26"/>
                      <a:pt x="262" y="26"/>
                    </a:cubicBezTo>
                    <a:cubicBezTo>
                      <a:pt x="197" y="120"/>
                      <a:pt x="197" y="120"/>
                      <a:pt x="197" y="120"/>
                    </a:cubicBezTo>
                    <a:cubicBezTo>
                      <a:pt x="173" y="154"/>
                      <a:pt x="173" y="154"/>
                      <a:pt x="173" y="154"/>
                    </a:cubicBezTo>
                    <a:cubicBezTo>
                      <a:pt x="141" y="131"/>
                      <a:pt x="141" y="131"/>
                      <a:pt x="141" y="131"/>
                    </a:cubicBezTo>
                    <a:cubicBezTo>
                      <a:pt x="86" y="90"/>
                      <a:pt x="86" y="90"/>
                      <a:pt x="86" y="90"/>
                    </a:cubicBezTo>
                    <a:cubicBezTo>
                      <a:pt x="62" y="72"/>
                      <a:pt x="62" y="72"/>
                      <a:pt x="62" y="72"/>
                    </a:cubicBezTo>
                    <a:cubicBezTo>
                      <a:pt x="59" y="77"/>
                      <a:pt x="53" y="85"/>
                      <a:pt x="47" y="93"/>
                    </a:cubicBezTo>
                    <a:cubicBezTo>
                      <a:pt x="44" y="96"/>
                      <a:pt x="41" y="99"/>
                      <a:pt x="39" y="103"/>
                    </a:cubicBezTo>
                    <a:cubicBezTo>
                      <a:pt x="31" y="113"/>
                      <a:pt x="24" y="122"/>
                      <a:pt x="19" y="128"/>
                    </a:cubicBezTo>
                    <a:cubicBezTo>
                      <a:pt x="16" y="131"/>
                      <a:pt x="14" y="134"/>
                      <a:pt x="13" y="136"/>
                    </a:cubicBezTo>
                    <a:cubicBezTo>
                      <a:pt x="9" y="140"/>
                      <a:pt x="9" y="140"/>
                      <a:pt x="8" y="141"/>
                    </a:cubicBezTo>
                    <a:cubicBezTo>
                      <a:pt x="2" y="129"/>
                      <a:pt x="2" y="129"/>
                      <a:pt x="2" y="129"/>
                    </a:cubicBezTo>
                    <a:cubicBezTo>
                      <a:pt x="1" y="129"/>
                      <a:pt x="0" y="130"/>
                      <a:pt x="0" y="130"/>
                    </a:cubicBezTo>
                    <a:cubicBezTo>
                      <a:pt x="0" y="130"/>
                      <a:pt x="1" y="129"/>
                      <a:pt x="2" y="128"/>
                    </a:cubicBezTo>
                    <a:cubicBezTo>
                      <a:pt x="7" y="121"/>
                      <a:pt x="22" y="102"/>
                      <a:pt x="37" y="83"/>
                    </a:cubicBezTo>
                    <a:cubicBezTo>
                      <a:pt x="44" y="74"/>
                      <a:pt x="50" y="66"/>
                      <a:pt x="56" y="59"/>
                    </a:cubicBezTo>
                    <a:cubicBezTo>
                      <a:pt x="60" y="54"/>
                      <a:pt x="60" y="54"/>
                      <a:pt x="60" y="54"/>
                    </a:cubicBezTo>
                    <a:cubicBezTo>
                      <a:pt x="93" y="78"/>
                      <a:pt x="93" y="78"/>
                      <a:pt x="93" y="78"/>
                    </a:cubicBezTo>
                    <a:cubicBezTo>
                      <a:pt x="147" y="118"/>
                      <a:pt x="147" y="118"/>
                      <a:pt x="147" y="118"/>
                    </a:cubicBezTo>
                    <a:cubicBezTo>
                      <a:pt x="170" y="135"/>
                      <a:pt x="170" y="135"/>
                      <a:pt x="170" y="135"/>
                    </a:cubicBezTo>
                    <a:cubicBezTo>
                      <a:pt x="187" y="110"/>
                      <a:pt x="187" y="110"/>
                      <a:pt x="187" y="110"/>
                    </a:cubicBezTo>
                    <a:cubicBezTo>
                      <a:pt x="251" y="17"/>
                      <a:pt x="251" y="17"/>
                      <a:pt x="251" y="17"/>
                    </a:cubicBezTo>
                    <a:cubicBezTo>
                      <a:pt x="263" y="0"/>
                      <a:pt x="263" y="0"/>
                      <a:pt x="263" y="0"/>
                    </a:cubicBezTo>
                    <a:lnTo>
                      <a:pt x="274" y="8"/>
                    </a:lnTo>
                    <a:close/>
                  </a:path>
                </a:pathLst>
              </a:cu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2" name="Google Shape;1492;p120"/>
              <p:cNvSpPr/>
              <p:nvPr/>
            </p:nvSpPr>
            <p:spPr>
              <a:xfrm>
                <a:off x="9593263" y="6334125"/>
                <a:ext cx="196850" cy="196850"/>
              </a:xfrm>
              <a:custGeom>
                <a:avLst/>
                <a:gdLst/>
                <a:ahLst/>
                <a:cxnLst/>
                <a:rect l="l" t="t" r="r" b="b"/>
                <a:pathLst>
                  <a:path w="62" h="62" extrusionOk="0">
                    <a:moveTo>
                      <a:pt x="62" y="31"/>
                    </a:moveTo>
                    <a:cubicBezTo>
                      <a:pt x="62" y="46"/>
                      <a:pt x="52" y="58"/>
                      <a:pt x="38" y="61"/>
                    </a:cubicBezTo>
                    <a:cubicBezTo>
                      <a:pt x="36" y="62"/>
                      <a:pt x="33" y="62"/>
                      <a:pt x="31" y="62"/>
                    </a:cubicBezTo>
                    <a:cubicBezTo>
                      <a:pt x="14" y="62"/>
                      <a:pt x="0" y="48"/>
                      <a:pt x="0" y="31"/>
                    </a:cubicBezTo>
                    <a:cubicBezTo>
                      <a:pt x="0" y="22"/>
                      <a:pt x="4" y="14"/>
                      <a:pt x="10" y="8"/>
                    </a:cubicBezTo>
                    <a:cubicBezTo>
                      <a:pt x="16" y="3"/>
                      <a:pt x="23" y="0"/>
                      <a:pt x="31" y="0"/>
                    </a:cubicBezTo>
                    <a:cubicBezTo>
                      <a:pt x="36" y="0"/>
                      <a:pt x="40" y="1"/>
                      <a:pt x="44" y="3"/>
                    </a:cubicBezTo>
                    <a:cubicBezTo>
                      <a:pt x="48" y="5"/>
                      <a:pt x="52" y="8"/>
                      <a:pt x="55" y="11"/>
                    </a:cubicBezTo>
                    <a:cubicBezTo>
                      <a:pt x="59" y="16"/>
                      <a:pt x="62" y="23"/>
                      <a:pt x="62" y="31"/>
                    </a:cubicBezTo>
                    <a:close/>
                  </a:path>
                </a:pathLst>
              </a:custGeom>
              <a:solidFill>
                <a:srgbClr val="DA38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3" name="Google Shape;1493;p120"/>
              <p:cNvSpPr/>
              <p:nvPr/>
            </p:nvSpPr>
            <p:spPr>
              <a:xfrm>
                <a:off x="10174288" y="6273800"/>
                <a:ext cx="193675" cy="196850"/>
              </a:xfrm>
              <a:custGeom>
                <a:avLst/>
                <a:gdLst/>
                <a:ahLst/>
                <a:cxnLst/>
                <a:rect l="l" t="t" r="r" b="b"/>
                <a:pathLst>
                  <a:path w="61" h="62" extrusionOk="0">
                    <a:moveTo>
                      <a:pt x="61" y="31"/>
                    </a:moveTo>
                    <a:cubicBezTo>
                      <a:pt x="61" y="48"/>
                      <a:pt x="48" y="62"/>
                      <a:pt x="31" y="62"/>
                    </a:cubicBezTo>
                    <a:cubicBezTo>
                      <a:pt x="14" y="62"/>
                      <a:pt x="0" y="48"/>
                      <a:pt x="0" y="31"/>
                    </a:cubicBezTo>
                    <a:cubicBezTo>
                      <a:pt x="0" y="29"/>
                      <a:pt x="0" y="27"/>
                      <a:pt x="0" y="25"/>
                    </a:cubicBezTo>
                    <a:cubicBezTo>
                      <a:pt x="1" y="20"/>
                      <a:pt x="3" y="16"/>
                      <a:pt x="6" y="12"/>
                    </a:cubicBezTo>
                    <a:cubicBezTo>
                      <a:pt x="12" y="5"/>
                      <a:pt x="21" y="0"/>
                      <a:pt x="31" y="0"/>
                    </a:cubicBezTo>
                    <a:cubicBezTo>
                      <a:pt x="36" y="0"/>
                      <a:pt x="41" y="2"/>
                      <a:pt x="46" y="4"/>
                    </a:cubicBezTo>
                    <a:cubicBezTo>
                      <a:pt x="50" y="7"/>
                      <a:pt x="53" y="10"/>
                      <a:pt x="56" y="14"/>
                    </a:cubicBezTo>
                    <a:cubicBezTo>
                      <a:pt x="59" y="19"/>
                      <a:pt x="61" y="25"/>
                      <a:pt x="61" y="31"/>
                    </a:cubicBezTo>
                    <a:close/>
                  </a:path>
                </a:pathLst>
              </a:custGeom>
              <a:solidFill>
                <a:srgbClr val="EA8C2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4" name="Google Shape;1494;p120"/>
              <p:cNvSpPr/>
              <p:nvPr/>
            </p:nvSpPr>
            <p:spPr>
              <a:xfrm>
                <a:off x="10501313" y="5832475"/>
                <a:ext cx="196850" cy="196850"/>
              </a:xfrm>
              <a:custGeom>
                <a:avLst/>
                <a:gdLst/>
                <a:ahLst/>
                <a:cxnLst/>
                <a:rect l="l" t="t" r="r" b="b"/>
                <a:pathLst>
                  <a:path w="62" h="62" extrusionOk="0">
                    <a:moveTo>
                      <a:pt x="62" y="31"/>
                    </a:moveTo>
                    <a:cubicBezTo>
                      <a:pt x="62" y="41"/>
                      <a:pt x="57" y="50"/>
                      <a:pt x="49" y="56"/>
                    </a:cubicBezTo>
                    <a:cubicBezTo>
                      <a:pt x="44" y="59"/>
                      <a:pt x="38" y="62"/>
                      <a:pt x="31" y="62"/>
                    </a:cubicBezTo>
                    <a:cubicBezTo>
                      <a:pt x="26" y="62"/>
                      <a:pt x="22" y="60"/>
                      <a:pt x="18" y="59"/>
                    </a:cubicBezTo>
                    <a:cubicBezTo>
                      <a:pt x="14" y="57"/>
                      <a:pt x="10" y="54"/>
                      <a:pt x="7" y="50"/>
                    </a:cubicBezTo>
                    <a:cubicBezTo>
                      <a:pt x="3" y="45"/>
                      <a:pt x="0" y="38"/>
                      <a:pt x="0" y="31"/>
                    </a:cubicBezTo>
                    <a:cubicBezTo>
                      <a:pt x="0" y="19"/>
                      <a:pt x="7" y="8"/>
                      <a:pt x="17" y="3"/>
                    </a:cubicBezTo>
                    <a:cubicBezTo>
                      <a:pt x="22" y="1"/>
                      <a:pt x="26" y="0"/>
                      <a:pt x="31" y="0"/>
                    </a:cubicBezTo>
                    <a:cubicBezTo>
                      <a:pt x="48" y="0"/>
                      <a:pt x="62" y="14"/>
                      <a:pt x="62" y="31"/>
                    </a:cubicBezTo>
                    <a:close/>
                  </a:path>
                </a:pathLst>
              </a:custGeom>
              <a:solidFill>
                <a:srgbClr val="DF332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495" name="Google Shape;1495;p120"/>
            <p:cNvSpPr/>
            <p:nvPr/>
          </p:nvSpPr>
          <p:spPr>
            <a:xfrm>
              <a:off x="6100246" y="5637994"/>
              <a:ext cx="1220006" cy="1220006"/>
            </a:xfrm>
            <a:prstGeom prst="rect">
              <a:avLst/>
            </a:prstGeom>
            <a:solidFill>
              <a:srgbClr val="7E7E7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6" name="Google Shape;1496;p120"/>
            <p:cNvSpPr/>
            <p:nvPr/>
          </p:nvSpPr>
          <p:spPr>
            <a:xfrm>
              <a:off x="6100246" y="5635130"/>
              <a:ext cx="1220006" cy="122000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497" name="Google Shape;1497;p120"/>
            <p:cNvGrpSpPr/>
            <p:nvPr/>
          </p:nvGrpSpPr>
          <p:grpSpPr>
            <a:xfrm>
              <a:off x="6197618" y="5844192"/>
              <a:ext cx="993761" cy="1010944"/>
              <a:chOff x="5530850" y="5734050"/>
              <a:chExt cx="1101725" cy="1120775"/>
            </a:xfrm>
          </p:grpSpPr>
          <p:sp>
            <p:nvSpPr>
              <p:cNvPr id="1498" name="Google Shape;1498;p120"/>
              <p:cNvSpPr/>
              <p:nvPr/>
            </p:nvSpPr>
            <p:spPr>
              <a:xfrm>
                <a:off x="5565775" y="6165850"/>
                <a:ext cx="1038225" cy="688975"/>
              </a:xfrm>
              <a:custGeom>
                <a:avLst/>
                <a:gdLst/>
                <a:ahLst/>
                <a:cxnLst/>
                <a:rect l="l" t="t" r="r" b="b"/>
                <a:pathLst>
                  <a:path w="327" h="217" extrusionOk="0">
                    <a:moveTo>
                      <a:pt x="300" y="163"/>
                    </a:moveTo>
                    <a:cubicBezTo>
                      <a:pt x="290" y="157"/>
                      <a:pt x="282" y="158"/>
                      <a:pt x="251" y="147"/>
                    </a:cubicBezTo>
                    <a:cubicBezTo>
                      <a:pt x="238" y="142"/>
                      <a:pt x="232" y="140"/>
                      <a:pt x="227" y="136"/>
                    </a:cubicBezTo>
                    <a:cubicBezTo>
                      <a:pt x="207" y="122"/>
                      <a:pt x="202" y="99"/>
                      <a:pt x="200" y="91"/>
                    </a:cubicBezTo>
                    <a:cubicBezTo>
                      <a:pt x="198" y="76"/>
                      <a:pt x="200" y="64"/>
                      <a:pt x="202" y="55"/>
                    </a:cubicBezTo>
                    <a:cubicBezTo>
                      <a:pt x="190" y="38"/>
                      <a:pt x="177" y="20"/>
                      <a:pt x="165" y="2"/>
                    </a:cubicBezTo>
                    <a:cubicBezTo>
                      <a:pt x="164" y="2"/>
                      <a:pt x="164" y="1"/>
                      <a:pt x="163" y="0"/>
                    </a:cubicBezTo>
                    <a:cubicBezTo>
                      <a:pt x="163" y="1"/>
                      <a:pt x="162" y="2"/>
                      <a:pt x="162" y="2"/>
                    </a:cubicBezTo>
                    <a:cubicBezTo>
                      <a:pt x="149" y="20"/>
                      <a:pt x="137" y="38"/>
                      <a:pt x="124" y="55"/>
                    </a:cubicBezTo>
                    <a:cubicBezTo>
                      <a:pt x="126" y="64"/>
                      <a:pt x="129" y="76"/>
                      <a:pt x="126" y="91"/>
                    </a:cubicBezTo>
                    <a:cubicBezTo>
                      <a:pt x="124" y="99"/>
                      <a:pt x="119" y="122"/>
                      <a:pt x="99" y="136"/>
                    </a:cubicBezTo>
                    <a:cubicBezTo>
                      <a:pt x="94" y="140"/>
                      <a:pt x="88" y="142"/>
                      <a:pt x="75" y="147"/>
                    </a:cubicBezTo>
                    <a:cubicBezTo>
                      <a:pt x="44" y="158"/>
                      <a:pt x="36" y="157"/>
                      <a:pt x="26" y="163"/>
                    </a:cubicBezTo>
                    <a:cubicBezTo>
                      <a:pt x="15" y="169"/>
                      <a:pt x="4" y="183"/>
                      <a:pt x="0" y="217"/>
                    </a:cubicBezTo>
                    <a:cubicBezTo>
                      <a:pt x="54" y="217"/>
                      <a:pt x="108" y="217"/>
                      <a:pt x="163" y="217"/>
                    </a:cubicBezTo>
                    <a:cubicBezTo>
                      <a:pt x="164" y="217"/>
                      <a:pt x="164" y="217"/>
                      <a:pt x="164" y="217"/>
                    </a:cubicBezTo>
                    <a:cubicBezTo>
                      <a:pt x="218" y="217"/>
                      <a:pt x="272" y="217"/>
                      <a:pt x="327" y="217"/>
                    </a:cubicBezTo>
                    <a:cubicBezTo>
                      <a:pt x="322" y="183"/>
                      <a:pt x="311" y="169"/>
                      <a:pt x="300" y="163"/>
                    </a:cubicBezTo>
                  </a:path>
                </a:pathLst>
              </a:custGeom>
              <a:solidFill>
                <a:srgbClr val="FAC6B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9" name="Google Shape;1499;p120"/>
              <p:cNvSpPr/>
              <p:nvPr/>
            </p:nvSpPr>
            <p:spPr>
              <a:xfrm>
                <a:off x="5965825" y="6397625"/>
                <a:ext cx="238125" cy="66675"/>
              </a:xfrm>
              <a:custGeom>
                <a:avLst/>
                <a:gdLst/>
                <a:ahLst/>
                <a:cxnLst/>
                <a:rect l="l" t="t" r="r" b="b"/>
                <a:pathLst>
                  <a:path w="75" h="21" extrusionOk="0">
                    <a:moveTo>
                      <a:pt x="1" y="1"/>
                    </a:moveTo>
                    <a:cubicBezTo>
                      <a:pt x="1" y="2"/>
                      <a:pt x="1" y="4"/>
                      <a:pt x="1" y="5"/>
                    </a:cubicBezTo>
                    <a:cubicBezTo>
                      <a:pt x="1" y="10"/>
                      <a:pt x="0" y="15"/>
                      <a:pt x="0" y="19"/>
                    </a:cubicBezTo>
                    <a:cubicBezTo>
                      <a:pt x="0" y="19"/>
                      <a:pt x="0" y="19"/>
                      <a:pt x="0" y="19"/>
                    </a:cubicBezTo>
                    <a:cubicBezTo>
                      <a:pt x="0" y="18"/>
                      <a:pt x="0" y="18"/>
                      <a:pt x="0" y="18"/>
                    </a:cubicBezTo>
                    <a:cubicBezTo>
                      <a:pt x="1" y="12"/>
                      <a:pt x="1" y="6"/>
                      <a:pt x="1" y="1"/>
                    </a:cubicBezTo>
                    <a:moveTo>
                      <a:pt x="73" y="0"/>
                    </a:moveTo>
                    <a:cubicBezTo>
                      <a:pt x="73" y="5"/>
                      <a:pt x="73" y="11"/>
                      <a:pt x="74" y="18"/>
                    </a:cubicBezTo>
                    <a:cubicBezTo>
                      <a:pt x="75" y="19"/>
                      <a:pt x="75" y="20"/>
                      <a:pt x="75" y="21"/>
                    </a:cubicBezTo>
                    <a:cubicBezTo>
                      <a:pt x="75" y="21"/>
                      <a:pt x="75" y="21"/>
                      <a:pt x="75" y="21"/>
                    </a:cubicBezTo>
                    <a:cubicBezTo>
                      <a:pt x="74" y="18"/>
                      <a:pt x="74" y="14"/>
                      <a:pt x="74" y="10"/>
                    </a:cubicBezTo>
                    <a:cubicBezTo>
                      <a:pt x="73" y="6"/>
                      <a:pt x="73" y="3"/>
                      <a:pt x="73" y="0"/>
                    </a:cubicBezTo>
                  </a:path>
                </a:pathLst>
              </a:custGeom>
              <a:solidFill>
                <a:srgbClr val="8E727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0" name="Google Shape;1500;p120"/>
              <p:cNvSpPr/>
              <p:nvPr/>
            </p:nvSpPr>
            <p:spPr>
              <a:xfrm>
                <a:off x="5965825" y="6375400"/>
                <a:ext cx="238125" cy="171450"/>
              </a:xfrm>
              <a:custGeom>
                <a:avLst/>
                <a:gdLst/>
                <a:ahLst/>
                <a:cxnLst/>
                <a:rect l="l" t="t" r="r" b="b"/>
                <a:pathLst>
                  <a:path w="75" h="54" extrusionOk="0">
                    <a:moveTo>
                      <a:pt x="0" y="0"/>
                    </a:moveTo>
                    <a:cubicBezTo>
                      <a:pt x="1" y="2"/>
                      <a:pt x="1" y="5"/>
                      <a:pt x="1" y="8"/>
                    </a:cubicBezTo>
                    <a:cubicBezTo>
                      <a:pt x="1" y="13"/>
                      <a:pt x="1" y="19"/>
                      <a:pt x="0" y="25"/>
                    </a:cubicBezTo>
                    <a:cubicBezTo>
                      <a:pt x="0" y="25"/>
                      <a:pt x="0" y="25"/>
                      <a:pt x="0" y="26"/>
                    </a:cubicBezTo>
                    <a:cubicBezTo>
                      <a:pt x="3" y="30"/>
                      <a:pt x="8" y="36"/>
                      <a:pt x="15" y="42"/>
                    </a:cubicBezTo>
                    <a:cubicBezTo>
                      <a:pt x="24" y="49"/>
                      <a:pt x="30" y="54"/>
                      <a:pt x="39" y="54"/>
                    </a:cubicBezTo>
                    <a:cubicBezTo>
                      <a:pt x="39" y="54"/>
                      <a:pt x="40" y="54"/>
                      <a:pt x="40" y="54"/>
                    </a:cubicBezTo>
                    <a:cubicBezTo>
                      <a:pt x="48" y="54"/>
                      <a:pt x="55" y="48"/>
                      <a:pt x="62" y="42"/>
                    </a:cubicBezTo>
                    <a:cubicBezTo>
                      <a:pt x="68" y="37"/>
                      <a:pt x="73" y="32"/>
                      <a:pt x="75" y="28"/>
                    </a:cubicBezTo>
                    <a:cubicBezTo>
                      <a:pt x="75" y="27"/>
                      <a:pt x="75" y="26"/>
                      <a:pt x="74" y="25"/>
                    </a:cubicBezTo>
                    <a:cubicBezTo>
                      <a:pt x="73" y="18"/>
                      <a:pt x="73" y="12"/>
                      <a:pt x="73" y="7"/>
                    </a:cubicBezTo>
                    <a:cubicBezTo>
                      <a:pt x="73" y="5"/>
                      <a:pt x="73" y="3"/>
                      <a:pt x="74" y="1"/>
                    </a:cubicBezTo>
                    <a:cubicBezTo>
                      <a:pt x="71" y="3"/>
                      <a:pt x="68" y="5"/>
                      <a:pt x="65" y="8"/>
                    </a:cubicBezTo>
                    <a:cubicBezTo>
                      <a:pt x="53" y="16"/>
                      <a:pt x="47" y="20"/>
                      <a:pt x="38" y="20"/>
                    </a:cubicBezTo>
                    <a:cubicBezTo>
                      <a:pt x="38" y="20"/>
                      <a:pt x="38" y="20"/>
                      <a:pt x="37" y="20"/>
                    </a:cubicBezTo>
                    <a:cubicBezTo>
                      <a:pt x="29" y="20"/>
                      <a:pt x="23" y="16"/>
                      <a:pt x="12" y="8"/>
                    </a:cubicBezTo>
                    <a:cubicBezTo>
                      <a:pt x="7" y="5"/>
                      <a:pt x="4" y="2"/>
                      <a:pt x="0" y="0"/>
                    </a:cubicBezTo>
                  </a:path>
                </a:pathLst>
              </a:custGeom>
              <a:solidFill>
                <a:srgbClr val="EEA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1" name="Google Shape;1501;p120"/>
              <p:cNvSpPr/>
              <p:nvPr/>
            </p:nvSpPr>
            <p:spPr>
              <a:xfrm>
                <a:off x="5530850" y="6594475"/>
                <a:ext cx="1101725" cy="260350"/>
              </a:xfrm>
              <a:custGeom>
                <a:avLst/>
                <a:gdLst/>
                <a:ahLst/>
                <a:cxnLst/>
                <a:rect l="l" t="t" r="r" b="b"/>
                <a:pathLst>
                  <a:path w="347" h="82" extrusionOk="0">
                    <a:moveTo>
                      <a:pt x="59" y="3"/>
                    </a:moveTo>
                    <a:cubicBezTo>
                      <a:pt x="70" y="0"/>
                      <a:pt x="84" y="2"/>
                      <a:pt x="110" y="8"/>
                    </a:cubicBezTo>
                    <a:cubicBezTo>
                      <a:pt x="174" y="21"/>
                      <a:pt x="193" y="36"/>
                      <a:pt x="243" y="41"/>
                    </a:cubicBezTo>
                    <a:cubicBezTo>
                      <a:pt x="265" y="43"/>
                      <a:pt x="273" y="43"/>
                      <a:pt x="273" y="43"/>
                    </a:cubicBezTo>
                    <a:cubicBezTo>
                      <a:pt x="308" y="44"/>
                      <a:pt x="320" y="39"/>
                      <a:pt x="331" y="46"/>
                    </a:cubicBezTo>
                    <a:cubicBezTo>
                      <a:pt x="336" y="50"/>
                      <a:pt x="345" y="58"/>
                      <a:pt x="347" y="82"/>
                    </a:cubicBezTo>
                    <a:cubicBezTo>
                      <a:pt x="231" y="82"/>
                      <a:pt x="116" y="82"/>
                      <a:pt x="0" y="82"/>
                    </a:cubicBezTo>
                    <a:cubicBezTo>
                      <a:pt x="6" y="62"/>
                      <a:pt x="21" y="15"/>
                      <a:pt x="59" y="3"/>
                    </a:cubicBezTo>
                    <a:close/>
                  </a:path>
                </a:pathLst>
              </a:custGeom>
              <a:solidFill>
                <a:srgbClr val="DF332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2" name="Google Shape;1502;p120"/>
              <p:cNvSpPr/>
              <p:nvPr/>
            </p:nvSpPr>
            <p:spPr>
              <a:xfrm>
                <a:off x="5530850" y="6657975"/>
                <a:ext cx="1101725" cy="196850"/>
              </a:xfrm>
              <a:custGeom>
                <a:avLst/>
                <a:gdLst/>
                <a:ahLst/>
                <a:cxnLst/>
                <a:rect l="l" t="t" r="r" b="b"/>
                <a:pathLst>
                  <a:path w="347" h="62" extrusionOk="0">
                    <a:moveTo>
                      <a:pt x="59" y="3"/>
                    </a:moveTo>
                    <a:cubicBezTo>
                      <a:pt x="70" y="0"/>
                      <a:pt x="84" y="2"/>
                      <a:pt x="110" y="6"/>
                    </a:cubicBezTo>
                    <a:cubicBezTo>
                      <a:pt x="174" y="16"/>
                      <a:pt x="193" y="28"/>
                      <a:pt x="243" y="31"/>
                    </a:cubicBezTo>
                    <a:cubicBezTo>
                      <a:pt x="265" y="32"/>
                      <a:pt x="273" y="33"/>
                      <a:pt x="273" y="33"/>
                    </a:cubicBezTo>
                    <a:cubicBezTo>
                      <a:pt x="308" y="33"/>
                      <a:pt x="320" y="29"/>
                      <a:pt x="331" y="35"/>
                    </a:cubicBezTo>
                    <a:cubicBezTo>
                      <a:pt x="336" y="38"/>
                      <a:pt x="345" y="44"/>
                      <a:pt x="347" y="62"/>
                    </a:cubicBezTo>
                    <a:cubicBezTo>
                      <a:pt x="231" y="62"/>
                      <a:pt x="116" y="62"/>
                      <a:pt x="0" y="62"/>
                    </a:cubicBezTo>
                    <a:cubicBezTo>
                      <a:pt x="6" y="47"/>
                      <a:pt x="21" y="11"/>
                      <a:pt x="59" y="3"/>
                    </a:cubicBezTo>
                    <a:close/>
                  </a:path>
                </a:pathLst>
              </a:custGeom>
              <a:solidFill>
                <a:srgbClr val="DF332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3" name="Google Shape;1503;p120"/>
              <p:cNvSpPr/>
              <p:nvPr/>
            </p:nvSpPr>
            <p:spPr>
              <a:xfrm>
                <a:off x="5870575" y="5832475"/>
                <a:ext cx="434975" cy="606425"/>
              </a:xfrm>
              <a:custGeom>
                <a:avLst/>
                <a:gdLst/>
                <a:ahLst/>
                <a:cxnLst/>
                <a:rect l="l" t="t" r="r" b="b"/>
                <a:pathLst>
                  <a:path w="137" h="191" extrusionOk="0">
                    <a:moveTo>
                      <a:pt x="115" y="160"/>
                    </a:moveTo>
                    <a:cubicBezTo>
                      <a:pt x="109" y="169"/>
                      <a:pt x="102" y="173"/>
                      <a:pt x="95" y="179"/>
                    </a:cubicBezTo>
                    <a:cubicBezTo>
                      <a:pt x="83" y="187"/>
                      <a:pt x="76" y="191"/>
                      <a:pt x="67" y="191"/>
                    </a:cubicBezTo>
                    <a:cubicBezTo>
                      <a:pt x="59" y="191"/>
                      <a:pt x="53" y="187"/>
                      <a:pt x="42" y="179"/>
                    </a:cubicBezTo>
                    <a:cubicBezTo>
                      <a:pt x="31" y="171"/>
                      <a:pt x="25" y="167"/>
                      <a:pt x="19" y="159"/>
                    </a:cubicBezTo>
                    <a:cubicBezTo>
                      <a:pt x="12" y="149"/>
                      <a:pt x="9" y="137"/>
                      <a:pt x="5" y="114"/>
                    </a:cubicBezTo>
                    <a:cubicBezTo>
                      <a:pt x="4" y="107"/>
                      <a:pt x="0" y="99"/>
                      <a:pt x="2" y="87"/>
                    </a:cubicBezTo>
                    <a:cubicBezTo>
                      <a:pt x="6" y="47"/>
                      <a:pt x="0" y="45"/>
                      <a:pt x="6" y="33"/>
                    </a:cubicBezTo>
                    <a:cubicBezTo>
                      <a:pt x="18" y="10"/>
                      <a:pt x="50" y="0"/>
                      <a:pt x="76" y="1"/>
                    </a:cubicBezTo>
                    <a:cubicBezTo>
                      <a:pt x="82" y="2"/>
                      <a:pt x="116" y="5"/>
                      <a:pt x="131" y="30"/>
                    </a:cubicBezTo>
                    <a:cubicBezTo>
                      <a:pt x="136" y="38"/>
                      <a:pt x="136" y="54"/>
                      <a:pt x="137" y="87"/>
                    </a:cubicBezTo>
                    <a:cubicBezTo>
                      <a:pt x="137" y="98"/>
                      <a:pt x="134" y="107"/>
                      <a:pt x="132" y="115"/>
                    </a:cubicBezTo>
                    <a:cubicBezTo>
                      <a:pt x="127" y="137"/>
                      <a:pt x="124" y="148"/>
                      <a:pt x="115" y="160"/>
                    </a:cubicBezTo>
                  </a:path>
                </a:pathLst>
              </a:custGeom>
              <a:solidFill>
                <a:srgbClr val="FCD6C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4" name="Google Shape;1504;p120"/>
              <p:cNvSpPr/>
              <p:nvPr/>
            </p:nvSpPr>
            <p:spPr>
              <a:xfrm>
                <a:off x="6016625" y="6296025"/>
                <a:ext cx="139700" cy="53975"/>
              </a:xfrm>
              <a:custGeom>
                <a:avLst/>
                <a:gdLst/>
                <a:ahLst/>
                <a:cxnLst/>
                <a:rect l="l" t="t" r="r" b="b"/>
                <a:pathLst>
                  <a:path w="44" h="17" extrusionOk="0">
                    <a:moveTo>
                      <a:pt x="22" y="0"/>
                    </a:moveTo>
                    <a:cubicBezTo>
                      <a:pt x="22" y="0"/>
                      <a:pt x="22" y="0"/>
                      <a:pt x="22" y="0"/>
                    </a:cubicBezTo>
                    <a:cubicBezTo>
                      <a:pt x="14" y="0"/>
                      <a:pt x="7" y="1"/>
                      <a:pt x="0" y="1"/>
                    </a:cubicBezTo>
                    <a:cubicBezTo>
                      <a:pt x="3" y="11"/>
                      <a:pt x="12" y="17"/>
                      <a:pt x="22" y="17"/>
                    </a:cubicBezTo>
                    <a:cubicBezTo>
                      <a:pt x="22" y="17"/>
                      <a:pt x="22" y="17"/>
                      <a:pt x="22" y="17"/>
                    </a:cubicBezTo>
                    <a:cubicBezTo>
                      <a:pt x="32" y="17"/>
                      <a:pt x="41" y="11"/>
                      <a:pt x="44" y="1"/>
                    </a:cubicBezTo>
                    <a:cubicBezTo>
                      <a:pt x="37" y="1"/>
                      <a:pt x="30" y="0"/>
                      <a:pt x="22" y="0"/>
                    </a:cubicBezTo>
                  </a:path>
                </a:pathLst>
              </a:custGeom>
              <a:solidFill>
                <a:srgbClr val="F0607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5" name="Google Shape;1505;p120"/>
              <p:cNvSpPr/>
              <p:nvPr/>
            </p:nvSpPr>
            <p:spPr>
              <a:xfrm>
                <a:off x="6016625" y="6276975"/>
                <a:ext cx="139700" cy="34925"/>
              </a:xfrm>
              <a:custGeom>
                <a:avLst/>
                <a:gdLst/>
                <a:ahLst/>
                <a:cxnLst/>
                <a:rect l="l" t="t" r="r" b="b"/>
                <a:pathLst>
                  <a:path w="44" h="11" extrusionOk="0">
                    <a:moveTo>
                      <a:pt x="0" y="7"/>
                    </a:moveTo>
                    <a:cubicBezTo>
                      <a:pt x="12" y="1"/>
                      <a:pt x="17" y="0"/>
                      <a:pt x="19" y="1"/>
                    </a:cubicBezTo>
                    <a:cubicBezTo>
                      <a:pt x="19" y="1"/>
                      <a:pt x="20" y="2"/>
                      <a:pt x="22" y="2"/>
                    </a:cubicBezTo>
                    <a:cubicBezTo>
                      <a:pt x="24" y="2"/>
                      <a:pt x="25" y="2"/>
                      <a:pt x="26" y="1"/>
                    </a:cubicBezTo>
                    <a:cubicBezTo>
                      <a:pt x="27" y="0"/>
                      <a:pt x="32" y="1"/>
                      <a:pt x="44" y="7"/>
                    </a:cubicBezTo>
                    <a:cubicBezTo>
                      <a:pt x="44" y="8"/>
                      <a:pt x="43" y="9"/>
                      <a:pt x="42" y="9"/>
                    </a:cubicBezTo>
                    <a:cubicBezTo>
                      <a:pt x="39" y="10"/>
                      <a:pt x="36" y="9"/>
                      <a:pt x="33" y="9"/>
                    </a:cubicBezTo>
                    <a:cubicBezTo>
                      <a:pt x="27" y="9"/>
                      <a:pt x="28" y="11"/>
                      <a:pt x="22" y="11"/>
                    </a:cubicBezTo>
                    <a:cubicBezTo>
                      <a:pt x="17" y="11"/>
                      <a:pt x="17" y="9"/>
                      <a:pt x="11" y="10"/>
                    </a:cubicBezTo>
                    <a:cubicBezTo>
                      <a:pt x="8" y="10"/>
                      <a:pt x="5" y="11"/>
                      <a:pt x="2" y="9"/>
                    </a:cubicBezTo>
                    <a:cubicBezTo>
                      <a:pt x="1" y="9"/>
                      <a:pt x="0" y="8"/>
                      <a:pt x="0" y="7"/>
                    </a:cubicBezTo>
                    <a:close/>
                  </a:path>
                </a:pathLst>
              </a:custGeom>
              <a:solidFill>
                <a:srgbClr val="EC1A3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6" name="Google Shape;1506;p120"/>
              <p:cNvSpPr/>
              <p:nvPr/>
            </p:nvSpPr>
            <p:spPr>
              <a:xfrm>
                <a:off x="6048375" y="6232525"/>
                <a:ext cx="25400" cy="12700"/>
              </a:xfrm>
              <a:custGeom>
                <a:avLst/>
                <a:gdLst/>
                <a:ahLst/>
                <a:cxnLst/>
                <a:rect l="l" t="t" r="r" b="b"/>
                <a:pathLst>
                  <a:path w="8" h="4" extrusionOk="0">
                    <a:moveTo>
                      <a:pt x="4" y="0"/>
                    </a:moveTo>
                    <a:cubicBezTo>
                      <a:pt x="2" y="0"/>
                      <a:pt x="0" y="2"/>
                      <a:pt x="0" y="3"/>
                    </a:cubicBezTo>
                    <a:cubicBezTo>
                      <a:pt x="0" y="3"/>
                      <a:pt x="0" y="3"/>
                      <a:pt x="0" y="3"/>
                    </a:cubicBezTo>
                    <a:cubicBezTo>
                      <a:pt x="0" y="3"/>
                      <a:pt x="0" y="3"/>
                      <a:pt x="1" y="3"/>
                    </a:cubicBezTo>
                    <a:cubicBezTo>
                      <a:pt x="1" y="2"/>
                      <a:pt x="1" y="2"/>
                      <a:pt x="2" y="2"/>
                    </a:cubicBezTo>
                    <a:cubicBezTo>
                      <a:pt x="2" y="2"/>
                      <a:pt x="3" y="2"/>
                      <a:pt x="4" y="3"/>
                    </a:cubicBezTo>
                    <a:cubicBezTo>
                      <a:pt x="5" y="3"/>
                      <a:pt x="5" y="4"/>
                      <a:pt x="6" y="4"/>
                    </a:cubicBezTo>
                    <a:cubicBezTo>
                      <a:pt x="6" y="4"/>
                      <a:pt x="7" y="4"/>
                      <a:pt x="7" y="4"/>
                    </a:cubicBezTo>
                    <a:cubicBezTo>
                      <a:pt x="7" y="4"/>
                      <a:pt x="8" y="4"/>
                      <a:pt x="8" y="3"/>
                    </a:cubicBezTo>
                    <a:cubicBezTo>
                      <a:pt x="8" y="3"/>
                      <a:pt x="8" y="2"/>
                      <a:pt x="8" y="2"/>
                    </a:cubicBezTo>
                    <a:cubicBezTo>
                      <a:pt x="7" y="1"/>
                      <a:pt x="6" y="0"/>
                      <a:pt x="4" y="0"/>
                    </a:cubicBezTo>
                    <a:cubicBezTo>
                      <a:pt x="4" y="0"/>
                      <a:pt x="4" y="0"/>
                      <a:pt x="4" y="0"/>
                    </a:cubicBezTo>
                  </a:path>
                </a:pathLst>
              </a:custGeom>
              <a:solidFill>
                <a:srgbClr val="F3B3A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7" name="Google Shape;1507;p120"/>
              <p:cNvSpPr/>
              <p:nvPr/>
            </p:nvSpPr>
            <p:spPr>
              <a:xfrm>
                <a:off x="6099175" y="6232525"/>
                <a:ext cx="25400" cy="12700"/>
              </a:xfrm>
              <a:custGeom>
                <a:avLst/>
                <a:gdLst/>
                <a:ahLst/>
                <a:cxnLst/>
                <a:rect l="l" t="t" r="r" b="b"/>
                <a:pathLst>
                  <a:path w="8" h="4" extrusionOk="0">
                    <a:moveTo>
                      <a:pt x="4" y="0"/>
                    </a:moveTo>
                    <a:cubicBezTo>
                      <a:pt x="4" y="0"/>
                      <a:pt x="3" y="0"/>
                      <a:pt x="3" y="0"/>
                    </a:cubicBezTo>
                    <a:cubicBezTo>
                      <a:pt x="2" y="0"/>
                      <a:pt x="0" y="1"/>
                      <a:pt x="0" y="2"/>
                    </a:cubicBezTo>
                    <a:cubicBezTo>
                      <a:pt x="0" y="2"/>
                      <a:pt x="0" y="3"/>
                      <a:pt x="0" y="3"/>
                    </a:cubicBezTo>
                    <a:cubicBezTo>
                      <a:pt x="0" y="4"/>
                      <a:pt x="1" y="4"/>
                      <a:pt x="1" y="4"/>
                    </a:cubicBezTo>
                    <a:cubicBezTo>
                      <a:pt x="1" y="4"/>
                      <a:pt x="1" y="4"/>
                      <a:pt x="2" y="4"/>
                    </a:cubicBezTo>
                    <a:cubicBezTo>
                      <a:pt x="3" y="4"/>
                      <a:pt x="3" y="3"/>
                      <a:pt x="4" y="3"/>
                    </a:cubicBezTo>
                    <a:cubicBezTo>
                      <a:pt x="5" y="2"/>
                      <a:pt x="5" y="2"/>
                      <a:pt x="6" y="2"/>
                    </a:cubicBezTo>
                    <a:cubicBezTo>
                      <a:pt x="6" y="2"/>
                      <a:pt x="7" y="2"/>
                      <a:pt x="7" y="3"/>
                    </a:cubicBezTo>
                    <a:cubicBezTo>
                      <a:pt x="8" y="3"/>
                      <a:pt x="8" y="3"/>
                      <a:pt x="8" y="3"/>
                    </a:cubicBezTo>
                    <a:cubicBezTo>
                      <a:pt x="8" y="3"/>
                      <a:pt x="8" y="3"/>
                      <a:pt x="8" y="3"/>
                    </a:cubicBezTo>
                    <a:cubicBezTo>
                      <a:pt x="8" y="2"/>
                      <a:pt x="6" y="0"/>
                      <a:pt x="4" y="0"/>
                    </a:cubicBezTo>
                  </a:path>
                </a:pathLst>
              </a:custGeom>
              <a:solidFill>
                <a:srgbClr val="F3B3A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8" name="Google Shape;1508;p120"/>
              <p:cNvSpPr/>
              <p:nvPr/>
            </p:nvSpPr>
            <p:spPr>
              <a:xfrm>
                <a:off x="5953125" y="6080125"/>
                <a:ext cx="79375" cy="53975"/>
              </a:xfrm>
              <a:custGeom>
                <a:avLst/>
                <a:gdLst/>
                <a:ahLst/>
                <a:cxnLst/>
                <a:rect l="l" t="t" r="r" b="b"/>
                <a:pathLst>
                  <a:path w="25" h="17" extrusionOk="0">
                    <a:moveTo>
                      <a:pt x="0" y="11"/>
                    </a:moveTo>
                    <a:cubicBezTo>
                      <a:pt x="0" y="10"/>
                      <a:pt x="1" y="7"/>
                      <a:pt x="3" y="5"/>
                    </a:cubicBezTo>
                    <a:cubicBezTo>
                      <a:pt x="7" y="0"/>
                      <a:pt x="13" y="1"/>
                      <a:pt x="15" y="2"/>
                    </a:cubicBezTo>
                    <a:cubicBezTo>
                      <a:pt x="22" y="3"/>
                      <a:pt x="25" y="10"/>
                      <a:pt x="25" y="11"/>
                    </a:cubicBezTo>
                    <a:cubicBezTo>
                      <a:pt x="24" y="12"/>
                      <a:pt x="19" y="17"/>
                      <a:pt x="12" y="17"/>
                    </a:cubicBezTo>
                    <a:cubicBezTo>
                      <a:pt x="8" y="16"/>
                      <a:pt x="5" y="15"/>
                      <a:pt x="5" y="15"/>
                    </a:cubicBezTo>
                    <a:cubicBezTo>
                      <a:pt x="3" y="14"/>
                      <a:pt x="1" y="12"/>
                      <a:pt x="0" y="11"/>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9" name="Google Shape;1509;p120"/>
              <p:cNvSpPr/>
              <p:nvPr/>
            </p:nvSpPr>
            <p:spPr>
              <a:xfrm>
                <a:off x="5969000" y="6086475"/>
                <a:ext cx="41275" cy="44450"/>
              </a:xfrm>
              <a:custGeom>
                <a:avLst/>
                <a:gdLst/>
                <a:ahLst/>
                <a:cxnLst/>
                <a:rect l="l" t="t" r="r" b="b"/>
                <a:pathLst>
                  <a:path w="13" h="14" extrusionOk="0">
                    <a:moveTo>
                      <a:pt x="0" y="7"/>
                    </a:moveTo>
                    <a:cubicBezTo>
                      <a:pt x="0" y="3"/>
                      <a:pt x="3" y="0"/>
                      <a:pt x="6" y="0"/>
                    </a:cubicBezTo>
                    <a:cubicBezTo>
                      <a:pt x="10" y="0"/>
                      <a:pt x="13" y="3"/>
                      <a:pt x="13" y="7"/>
                    </a:cubicBezTo>
                    <a:cubicBezTo>
                      <a:pt x="13" y="10"/>
                      <a:pt x="10" y="13"/>
                      <a:pt x="7" y="13"/>
                    </a:cubicBezTo>
                    <a:cubicBezTo>
                      <a:pt x="3" y="14"/>
                      <a:pt x="0" y="11"/>
                      <a:pt x="0" y="7"/>
                    </a:cubicBezTo>
                    <a:close/>
                  </a:path>
                </a:pathLst>
              </a:custGeom>
              <a:solidFill>
                <a:srgbClr val="6C0B2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0" name="Google Shape;1510;p120"/>
              <p:cNvSpPr/>
              <p:nvPr/>
            </p:nvSpPr>
            <p:spPr>
              <a:xfrm>
                <a:off x="5978525" y="6099175"/>
                <a:ext cx="22225" cy="19050"/>
              </a:xfrm>
              <a:prstGeom prst="ellipse">
                <a:avLst/>
              </a:prstGeom>
              <a:solidFill>
                <a:srgbClr val="3B131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1" name="Google Shape;1511;p120"/>
              <p:cNvSpPr/>
              <p:nvPr/>
            </p:nvSpPr>
            <p:spPr>
              <a:xfrm>
                <a:off x="5991225" y="6089650"/>
                <a:ext cx="15875" cy="15875"/>
              </a:xfrm>
              <a:custGeom>
                <a:avLst/>
                <a:gdLst/>
                <a:ahLst/>
                <a:cxnLst/>
                <a:rect l="l" t="t" r="r" b="b"/>
                <a:pathLst>
                  <a:path w="5" h="5" extrusionOk="0">
                    <a:moveTo>
                      <a:pt x="5" y="2"/>
                    </a:moveTo>
                    <a:cubicBezTo>
                      <a:pt x="5" y="1"/>
                      <a:pt x="4" y="0"/>
                      <a:pt x="3" y="0"/>
                    </a:cubicBezTo>
                    <a:cubicBezTo>
                      <a:pt x="1" y="0"/>
                      <a:pt x="0" y="1"/>
                      <a:pt x="0" y="3"/>
                    </a:cubicBezTo>
                    <a:cubicBezTo>
                      <a:pt x="0" y="4"/>
                      <a:pt x="1" y="5"/>
                      <a:pt x="3" y="5"/>
                    </a:cubicBezTo>
                    <a:cubicBezTo>
                      <a:pt x="4" y="5"/>
                      <a:pt x="5" y="4"/>
                      <a:pt x="5" y="2"/>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2" name="Google Shape;1512;p120"/>
              <p:cNvSpPr/>
              <p:nvPr/>
            </p:nvSpPr>
            <p:spPr>
              <a:xfrm>
                <a:off x="5953125" y="6115050"/>
                <a:ext cx="79375" cy="22225"/>
              </a:xfrm>
              <a:custGeom>
                <a:avLst/>
                <a:gdLst/>
                <a:ahLst/>
                <a:cxnLst/>
                <a:rect l="l" t="t" r="r" b="b"/>
                <a:pathLst>
                  <a:path w="25" h="7" extrusionOk="0">
                    <a:moveTo>
                      <a:pt x="25" y="0"/>
                    </a:moveTo>
                    <a:cubicBezTo>
                      <a:pt x="23" y="1"/>
                      <a:pt x="16" y="4"/>
                      <a:pt x="8" y="3"/>
                    </a:cubicBezTo>
                    <a:cubicBezTo>
                      <a:pt x="5" y="2"/>
                      <a:pt x="2" y="1"/>
                      <a:pt x="0" y="0"/>
                    </a:cubicBezTo>
                    <a:cubicBezTo>
                      <a:pt x="0" y="1"/>
                      <a:pt x="0" y="2"/>
                      <a:pt x="1" y="3"/>
                    </a:cubicBezTo>
                    <a:cubicBezTo>
                      <a:pt x="3" y="7"/>
                      <a:pt x="10" y="7"/>
                      <a:pt x="15" y="6"/>
                    </a:cubicBezTo>
                    <a:cubicBezTo>
                      <a:pt x="20" y="5"/>
                      <a:pt x="23" y="2"/>
                      <a:pt x="25" y="0"/>
                    </a:cubicBezTo>
                    <a:close/>
                  </a:path>
                </a:pathLst>
              </a:custGeom>
              <a:solidFill>
                <a:srgbClr val="FBCBB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3" name="Google Shape;1513;p120"/>
              <p:cNvSpPr/>
              <p:nvPr/>
            </p:nvSpPr>
            <p:spPr>
              <a:xfrm>
                <a:off x="5946775" y="6070600"/>
                <a:ext cx="85725" cy="44450"/>
              </a:xfrm>
              <a:custGeom>
                <a:avLst/>
                <a:gdLst/>
                <a:ahLst/>
                <a:cxnLst/>
                <a:rect l="l" t="t" r="r" b="b"/>
                <a:pathLst>
                  <a:path w="27" h="14" extrusionOk="0">
                    <a:moveTo>
                      <a:pt x="0" y="11"/>
                    </a:moveTo>
                    <a:cubicBezTo>
                      <a:pt x="0" y="6"/>
                      <a:pt x="7" y="0"/>
                      <a:pt x="15" y="1"/>
                    </a:cubicBezTo>
                    <a:cubicBezTo>
                      <a:pt x="21" y="1"/>
                      <a:pt x="25" y="7"/>
                      <a:pt x="26" y="11"/>
                    </a:cubicBezTo>
                    <a:cubicBezTo>
                      <a:pt x="27" y="12"/>
                      <a:pt x="27" y="13"/>
                      <a:pt x="27" y="14"/>
                    </a:cubicBezTo>
                    <a:cubicBezTo>
                      <a:pt x="27" y="13"/>
                      <a:pt x="23" y="5"/>
                      <a:pt x="15" y="4"/>
                    </a:cubicBezTo>
                    <a:cubicBezTo>
                      <a:pt x="14" y="4"/>
                      <a:pt x="11" y="4"/>
                      <a:pt x="8" y="5"/>
                    </a:cubicBezTo>
                    <a:cubicBezTo>
                      <a:pt x="3" y="7"/>
                      <a:pt x="1" y="13"/>
                      <a:pt x="1" y="13"/>
                    </a:cubicBezTo>
                    <a:cubicBezTo>
                      <a:pt x="0" y="13"/>
                      <a:pt x="0" y="12"/>
                      <a:pt x="0" y="11"/>
                    </a:cubicBezTo>
                    <a:close/>
                  </a:path>
                </a:pathLst>
              </a:custGeom>
              <a:solidFill>
                <a:srgbClr val="FABEA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4" name="Google Shape;1514;p120"/>
              <p:cNvSpPr/>
              <p:nvPr/>
            </p:nvSpPr>
            <p:spPr>
              <a:xfrm>
                <a:off x="5937250" y="6080125"/>
                <a:ext cx="95250" cy="34925"/>
              </a:xfrm>
              <a:custGeom>
                <a:avLst/>
                <a:gdLst/>
                <a:ahLst/>
                <a:cxnLst/>
                <a:rect l="l" t="t" r="r" b="b"/>
                <a:pathLst>
                  <a:path w="30" h="11" extrusionOk="0">
                    <a:moveTo>
                      <a:pt x="5" y="11"/>
                    </a:moveTo>
                    <a:cubicBezTo>
                      <a:pt x="3" y="11"/>
                      <a:pt x="2" y="11"/>
                      <a:pt x="0" y="11"/>
                    </a:cubicBezTo>
                    <a:cubicBezTo>
                      <a:pt x="1" y="9"/>
                      <a:pt x="3" y="6"/>
                      <a:pt x="7" y="3"/>
                    </a:cubicBezTo>
                    <a:cubicBezTo>
                      <a:pt x="9" y="2"/>
                      <a:pt x="12" y="0"/>
                      <a:pt x="17" y="1"/>
                    </a:cubicBezTo>
                    <a:cubicBezTo>
                      <a:pt x="18" y="1"/>
                      <a:pt x="22" y="1"/>
                      <a:pt x="26" y="4"/>
                    </a:cubicBezTo>
                    <a:cubicBezTo>
                      <a:pt x="27" y="6"/>
                      <a:pt x="29" y="8"/>
                      <a:pt x="29" y="8"/>
                    </a:cubicBezTo>
                    <a:cubicBezTo>
                      <a:pt x="30" y="9"/>
                      <a:pt x="30" y="10"/>
                      <a:pt x="30" y="11"/>
                    </a:cubicBezTo>
                    <a:cubicBezTo>
                      <a:pt x="29" y="10"/>
                      <a:pt x="28" y="9"/>
                      <a:pt x="26" y="8"/>
                    </a:cubicBezTo>
                    <a:cubicBezTo>
                      <a:pt x="24" y="6"/>
                      <a:pt x="21" y="4"/>
                      <a:pt x="18" y="4"/>
                    </a:cubicBezTo>
                    <a:cubicBezTo>
                      <a:pt x="16" y="3"/>
                      <a:pt x="14" y="3"/>
                      <a:pt x="11" y="5"/>
                    </a:cubicBezTo>
                    <a:cubicBezTo>
                      <a:pt x="7" y="7"/>
                      <a:pt x="6" y="10"/>
                      <a:pt x="5" y="11"/>
                    </a:cubicBezTo>
                    <a:close/>
                  </a:path>
                </a:pathLst>
              </a:custGeom>
              <a:solidFill>
                <a:srgbClr val="3B131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5" name="Google Shape;1515;p120"/>
              <p:cNvSpPr/>
              <p:nvPr/>
            </p:nvSpPr>
            <p:spPr>
              <a:xfrm>
                <a:off x="6140450" y="6080125"/>
                <a:ext cx="79375" cy="53975"/>
              </a:xfrm>
              <a:custGeom>
                <a:avLst/>
                <a:gdLst/>
                <a:ahLst/>
                <a:cxnLst/>
                <a:rect l="l" t="t" r="r" b="b"/>
                <a:pathLst>
                  <a:path w="25" h="17" extrusionOk="0">
                    <a:moveTo>
                      <a:pt x="25" y="10"/>
                    </a:moveTo>
                    <a:cubicBezTo>
                      <a:pt x="24" y="9"/>
                      <a:pt x="24" y="6"/>
                      <a:pt x="22" y="4"/>
                    </a:cubicBezTo>
                    <a:cubicBezTo>
                      <a:pt x="18" y="0"/>
                      <a:pt x="12" y="1"/>
                      <a:pt x="10" y="1"/>
                    </a:cubicBezTo>
                    <a:cubicBezTo>
                      <a:pt x="3" y="3"/>
                      <a:pt x="0" y="10"/>
                      <a:pt x="0" y="11"/>
                    </a:cubicBezTo>
                    <a:cubicBezTo>
                      <a:pt x="1" y="12"/>
                      <a:pt x="6" y="17"/>
                      <a:pt x="13" y="16"/>
                    </a:cubicBezTo>
                    <a:cubicBezTo>
                      <a:pt x="17" y="16"/>
                      <a:pt x="20" y="14"/>
                      <a:pt x="20" y="14"/>
                    </a:cubicBezTo>
                    <a:cubicBezTo>
                      <a:pt x="22" y="13"/>
                      <a:pt x="24" y="11"/>
                      <a:pt x="25" y="1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6" name="Google Shape;1516;p120"/>
              <p:cNvSpPr/>
              <p:nvPr/>
            </p:nvSpPr>
            <p:spPr>
              <a:xfrm>
                <a:off x="6162675" y="6086475"/>
                <a:ext cx="41275" cy="41275"/>
              </a:xfrm>
              <a:prstGeom prst="ellipse">
                <a:avLst/>
              </a:prstGeom>
              <a:solidFill>
                <a:srgbClr val="6C0B2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7" name="Google Shape;1517;p120"/>
              <p:cNvSpPr/>
              <p:nvPr/>
            </p:nvSpPr>
            <p:spPr>
              <a:xfrm>
                <a:off x="6172200" y="6096000"/>
                <a:ext cx="22225" cy="22225"/>
              </a:xfrm>
              <a:custGeom>
                <a:avLst/>
                <a:gdLst/>
                <a:ahLst/>
                <a:cxnLst/>
                <a:rect l="l" t="t" r="r" b="b"/>
                <a:pathLst>
                  <a:path w="7" h="7" extrusionOk="0">
                    <a:moveTo>
                      <a:pt x="7" y="3"/>
                    </a:moveTo>
                    <a:cubicBezTo>
                      <a:pt x="6" y="2"/>
                      <a:pt x="5" y="0"/>
                      <a:pt x="3" y="0"/>
                    </a:cubicBezTo>
                    <a:cubicBezTo>
                      <a:pt x="2" y="0"/>
                      <a:pt x="0" y="2"/>
                      <a:pt x="0" y="3"/>
                    </a:cubicBezTo>
                    <a:cubicBezTo>
                      <a:pt x="0" y="5"/>
                      <a:pt x="2" y="7"/>
                      <a:pt x="3" y="7"/>
                    </a:cubicBezTo>
                    <a:cubicBezTo>
                      <a:pt x="5" y="6"/>
                      <a:pt x="7" y="5"/>
                      <a:pt x="7" y="3"/>
                    </a:cubicBezTo>
                    <a:close/>
                  </a:path>
                </a:pathLst>
              </a:custGeom>
              <a:solidFill>
                <a:srgbClr val="3B131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8" name="Google Shape;1518;p120"/>
              <p:cNvSpPr/>
              <p:nvPr/>
            </p:nvSpPr>
            <p:spPr>
              <a:xfrm>
                <a:off x="6184900" y="6089650"/>
                <a:ext cx="15875" cy="12700"/>
              </a:xfrm>
              <a:custGeom>
                <a:avLst/>
                <a:gdLst/>
                <a:ahLst/>
                <a:cxnLst/>
                <a:rect l="l" t="t" r="r" b="b"/>
                <a:pathLst>
                  <a:path w="5" h="4" extrusionOk="0">
                    <a:moveTo>
                      <a:pt x="0" y="2"/>
                    </a:moveTo>
                    <a:cubicBezTo>
                      <a:pt x="0" y="1"/>
                      <a:pt x="1" y="0"/>
                      <a:pt x="2" y="0"/>
                    </a:cubicBezTo>
                    <a:cubicBezTo>
                      <a:pt x="4" y="0"/>
                      <a:pt x="5" y="1"/>
                      <a:pt x="5" y="2"/>
                    </a:cubicBezTo>
                    <a:cubicBezTo>
                      <a:pt x="5" y="3"/>
                      <a:pt x="4" y="4"/>
                      <a:pt x="3" y="4"/>
                    </a:cubicBezTo>
                    <a:cubicBezTo>
                      <a:pt x="1" y="4"/>
                      <a:pt x="0" y="3"/>
                      <a:pt x="0" y="2"/>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9" name="Google Shape;1519;p120"/>
              <p:cNvSpPr/>
              <p:nvPr/>
            </p:nvSpPr>
            <p:spPr>
              <a:xfrm>
                <a:off x="6140450" y="6111875"/>
                <a:ext cx="79375" cy="22225"/>
              </a:xfrm>
              <a:custGeom>
                <a:avLst/>
                <a:gdLst/>
                <a:ahLst/>
                <a:cxnLst/>
                <a:rect l="l" t="t" r="r" b="b"/>
                <a:pathLst>
                  <a:path w="25" h="7" extrusionOk="0">
                    <a:moveTo>
                      <a:pt x="0" y="1"/>
                    </a:moveTo>
                    <a:cubicBezTo>
                      <a:pt x="2" y="2"/>
                      <a:pt x="9" y="5"/>
                      <a:pt x="17" y="3"/>
                    </a:cubicBezTo>
                    <a:cubicBezTo>
                      <a:pt x="20" y="3"/>
                      <a:pt x="23" y="1"/>
                      <a:pt x="25" y="0"/>
                    </a:cubicBezTo>
                    <a:cubicBezTo>
                      <a:pt x="25" y="1"/>
                      <a:pt x="25" y="2"/>
                      <a:pt x="24" y="3"/>
                    </a:cubicBezTo>
                    <a:cubicBezTo>
                      <a:pt x="22" y="7"/>
                      <a:pt x="15" y="7"/>
                      <a:pt x="10" y="6"/>
                    </a:cubicBezTo>
                    <a:cubicBezTo>
                      <a:pt x="5" y="5"/>
                      <a:pt x="2" y="3"/>
                      <a:pt x="0" y="1"/>
                    </a:cubicBezTo>
                    <a:close/>
                  </a:path>
                </a:pathLst>
              </a:custGeom>
              <a:solidFill>
                <a:srgbClr val="FBCBB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0" name="Google Shape;1520;p120"/>
              <p:cNvSpPr/>
              <p:nvPr/>
            </p:nvSpPr>
            <p:spPr>
              <a:xfrm>
                <a:off x="6140450" y="6067425"/>
                <a:ext cx="88900" cy="47625"/>
              </a:xfrm>
              <a:custGeom>
                <a:avLst/>
                <a:gdLst/>
                <a:ahLst/>
                <a:cxnLst/>
                <a:rect l="l" t="t" r="r" b="b"/>
                <a:pathLst>
                  <a:path w="28" h="15" extrusionOk="0">
                    <a:moveTo>
                      <a:pt x="27" y="11"/>
                    </a:moveTo>
                    <a:cubicBezTo>
                      <a:pt x="28" y="7"/>
                      <a:pt x="20" y="0"/>
                      <a:pt x="12" y="1"/>
                    </a:cubicBezTo>
                    <a:cubicBezTo>
                      <a:pt x="6" y="2"/>
                      <a:pt x="2" y="7"/>
                      <a:pt x="0" y="12"/>
                    </a:cubicBezTo>
                    <a:cubicBezTo>
                      <a:pt x="0" y="13"/>
                      <a:pt x="0" y="14"/>
                      <a:pt x="0" y="15"/>
                    </a:cubicBezTo>
                    <a:cubicBezTo>
                      <a:pt x="0" y="14"/>
                      <a:pt x="4" y="6"/>
                      <a:pt x="12" y="5"/>
                    </a:cubicBezTo>
                    <a:cubicBezTo>
                      <a:pt x="13" y="4"/>
                      <a:pt x="16" y="4"/>
                      <a:pt x="19" y="5"/>
                    </a:cubicBezTo>
                    <a:cubicBezTo>
                      <a:pt x="25" y="8"/>
                      <a:pt x="26" y="13"/>
                      <a:pt x="27" y="14"/>
                    </a:cubicBezTo>
                    <a:cubicBezTo>
                      <a:pt x="27" y="13"/>
                      <a:pt x="27" y="12"/>
                      <a:pt x="27" y="11"/>
                    </a:cubicBezTo>
                    <a:close/>
                  </a:path>
                </a:pathLst>
              </a:custGeom>
              <a:solidFill>
                <a:srgbClr val="FABEA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1" name="Google Shape;1521;p120"/>
              <p:cNvSpPr/>
              <p:nvPr/>
            </p:nvSpPr>
            <p:spPr>
              <a:xfrm>
                <a:off x="6140450" y="6076950"/>
                <a:ext cx="95250" cy="38100"/>
              </a:xfrm>
              <a:custGeom>
                <a:avLst/>
                <a:gdLst/>
                <a:ahLst/>
                <a:cxnLst/>
                <a:rect l="l" t="t" r="r" b="b"/>
                <a:pathLst>
                  <a:path w="30" h="12" extrusionOk="0">
                    <a:moveTo>
                      <a:pt x="25" y="11"/>
                    </a:moveTo>
                    <a:cubicBezTo>
                      <a:pt x="26" y="11"/>
                      <a:pt x="28" y="11"/>
                      <a:pt x="30" y="11"/>
                    </a:cubicBezTo>
                    <a:cubicBezTo>
                      <a:pt x="29" y="9"/>
                      <a:pt x="27" y="6"/>
                      <a:pt x="23" y="4"/>
                    </a:cubicBezTo>
                    <a:cubicBezTo>
                      <a:pt x="21" y="3"/>
                      <a:pt x="17" y="0"/>
                      <a:pt x="12" y="1"/>
                    </a:cubicBezTo>
                    <a:cubicBezTo>
                      <a:pt x="12" y="1"/>
                      <a:pt x="8" y="2"/>
                      <a:pt x="4" y="5"/>
                    </a:cubicBezTo>
                    <a:cubicBezTo>
                      <a:pt x="2" y="7"/>
                      <a:pt x="1" y="9"/>
                      <a:pt x="1" y="9"/>
                    </a:cubicBezTo>
                    <a:cubicBezTo>
                      <a:pt x="0" y="10"/>
                      <a:pt x="0" y="11"/>
                      <a:pt x="0" y="12"/>
                    </a:cubicBezTo>
                    <a:cubicBezTo>
                      <a:pt x="0" y="11"/>
                      <a:pt x="2" y="10"/>
                      <a:pt x="4" y="8"/>
                    </a:cubicBezTo>
                    <a:cubicBezTo>
                      <a:pt x="6" y="6"/>
                      <a:pt x="8" y="5"/>
                      <a:pt x="12" y="4"/>
                    </a:cubicBezTo>
                    <a:cubicBezTo>
                      <a:pt x="13" y="4"/>
                      <a:pt x="16" y="4"/>
                      <a:pt x="19" y="5"/>
                    </a:cubicBezTo>
                    <a:cubicBezTo>
                      <a:pt x="23" y="7"/>
                      <a:pt x="24" y="10"/>
                      <a:pt x="25" y="11"/>
                    </a:cubicBezTo>
                    <a:close/>
                  </a:path>
                </a:pathLst>
              </a:custGeom>
              <a:solidFill>
                <a:srgbClr val="3B131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2" name="Google Shape;1522;p120"/>
              <p:cNvSpPr/>
              <p:nvPr/>
            </p:nvSpPr>
            <p:spPr>
              <a:xfrm>
                <a:off x="5908675" y="6016625"/>
                <a:ext cx="136525" cy="47625"/>
              </a:xfrm>
              <a:custGeom>
                <a:avLst/>
                <a:gdLst/>
                <a:ahLst/>
                <a:cxnLst/>
                <a:rect l="l" t="t" r="r" b="b"/>
                <a:pathLst>
                  <a:path w="43" h="15" extrusionOk="0">
                    <a:moveTo>
                      <a:pt x="0" y="13"/>
                    </a:moveTo>
                    <a:cubicBezTo>
                      <a:pt x="0" y="12"/>
                      <a:pt x="4" y="6"/>
                      <a:pt x="10" y="3"/>
                    </a:cubicBezTo>
                    <a:cubicBezTo>
                      <a:pt x="12" y="3"/>
                      <a:pt x="15" y="1"/>
                      <a:pt x="20" y="1"/>
                    </a:cubicBezTo>
                    <a:cubicBezTo>
                      <a:pt x="25" y="0"/>
                      <a:pt x="29" y="2"/>
                      <a:pt x="33" y="3"/>
                    </a:cubicBezTo>
                    <a:cubicBezTo>
                      <a:pt x="39" y="5"/>
                      <a:pt x="41" y="8"/>
                      <a:pt x="41" y="8"/>
                    </a:cubicBezTo>
                    <a:cubicBezTo>
                      <a:pt x="41" y="9"/>
                      <a:pt x="43" y="11"/>
                      <a:pt x="42" y="12"/>
                    </a:cubicBezTo>
                    <a:cubicBezTo>
                      <a:pt x="39" y="15"/>
                      <a:pt x="25" y="4"/>
                      <a:pt x="11" y="7"/>
                    </a:cubicBezTo>
                    <a:cubicBezTo>
                      <a:pt x="5" y="9"/>
                      <a:pt x="1" y="13"/>
                      <a:pt x="0" y="13"/>
                    </a:cubicBezTo>
                    <a:close/>
                  </a:path>
                </a:pathLst>
              </a:custGeom>
              <a:solidFill>
                <a:srgbClr val="4E10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3" name="Google Shape;1523;p120"/>
              <p:cNvSpPr/>
              <p:nvPr/>
            </p:nvSpPr>
            <p:spPr>
              <a:xfrm>
                <a:off x="6127750" y="6016625"/>
                <a:ext cx="136525" cy="47625"/>
              </a:xfrm>
              <a:custGeom>
                <a:avLst/>
                <a:gdLst/>
                <a:ahLst/>
                <a:cxnLst/>
                <a:rect l="l" t="t" r="r" b="b"/>
                <a:pathLst>
                  <a:path w="43" h="15" extrusionOk="0">
                    <a:moveTo>
                      <a:pt x="43" y="13"/>
                    </a:moveTo>
                    <a:cubicBezTo>
                      <a:pt x="43" y="12"/>
                      <a:pt x="39" y="6"/>
                      <a:pt x="33" y="3"/>
                    </a:cubicBezTo>
                    <a:cubicBezTo>
                      <a:pt x="31" y="3"/>
                      <a:pt x="28" y="1"/>
                      <a:pt x="23" y="1"/>
                    </a:cubicBezTo>
                    <a:cubicBezTo>
                      <a:pt x="18" y="0"/>
                      <a:pt x="14" y="2"/>
                      <a:pt x="10" y="3"/>
                    </a:cubicBezTo>
                    <a:cubicBezTo>
                      <a:pt x="4" y="5"/>
                      <a:pt x="2" y="8"/>
                      <a:pt x="2" y="8"/>
                    </a:cubicBezTo>
                    <a:cubicBezTo>
                      <a:pt x="2" y="9"/>
                      <a:pt x="0" y="11"/>
                      <a:pt x="1" y="12"/>
                    </a:cubicBezTo>
                    <a:cubicBezTo>
                      <a:pt x="4" y="15"/>
                      <a:pt x="17" y="4"/>
                      <a:pt x="32" y="7"/>
                    </a:cubicBezTo>
                    <a:cubicBezTo>
                      <a:pt x="38" y="9"/>
                      <a:pt x="42" y="13"/>
                      <a:pt x="43" y="13"/>
                    </a:cubicBezTo>
                    <a:close/>
                  </a:path>
                </a:pathLst>
              </a:custGeom>
              <a:solidFill>
                <a:srgbClr val="4E10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4" name="Google Shape;1524;p120"/>
              <p:cNvSpPr/>
              <p:nvPr/>
            </p:nvSpPr>
            <p:spPr>
              <a:xfrm>
                <a:off x="5743575" y="5734050"/>
                <a:ext cx="657225" cy="574675"/>
              </a:xfrm>
              <a:custGeom>
                <a:avLst/>
                <a:gdLst/>
                <a:ahLst/>
                <a:cxnLst/>
                <a:rect l="l" t="t" r="r" b="b"/>
                <a:pathLst>
                  <a:path w="207" h="181" extrusionOk="0">
                    <a:moveTo>
                      <a:pt x="157" y="26"/>
                    </a:moveTo>
                    <a:cubicBezTo>
                      <a:pt x="155" y="23"/>
                      <a:pt x="152" y="18"/>
                      <a:pt x="148" y="15"/>
                    </a:cubicBezTo>
                    <a:cubicBezTo>
                      <a:pt x="135" y="4"/>
                      <a:pt x="120" y="2"/>
                      <a:pt x="111" y="2"/>
                    </a:cubicBezTo>
                    <a:cubicBezTo>
                      <a:pt x="86" y="0"/>
                      <a:pt x="47" y="9"/>
                      <a:pt x="36" y="33"/>
                    </a:cubicBezTo>
                    <a:cubicBezTo>
                      <a:pt x="33" y="39"/>
                      <a:pt x="31" y="50"/>
                      <a:pt x="21" y="60"/>
                    </a:cubicBezTo>
                    <a:cubicBezTo>
                      <a:pt x="15" y="66"/>
                      <a:pt x="13" y="65"/>
                      <a:pt x="10" y="69"/>
                    </a:cubicBezTo>
                    <a:cubicBezTo>
                      <a:pt x="0" y="82"/>
                      <a:pt x="2" y="104"/>
                      <a:pt x="10" y="115"/>
                    </a:cubicBezTo>
                    <a:cubicBezTo>
                      <a:pt x="15" y="122"/>
                      <a:pt x="16" y="122"/>
                      <a:pt x="18" y="129"/>
                    </a:cubicBezTo>
                    <a:cubicBezTo>
                      <a:pt x="22" y="140"/>
                      <a:pt x="18" y="144"/>
                      <a:pt x="21" y="155"/>
                    </a:cubicBezTo>
                    <a:cubicBezTo>
                      <a:pt x="22" y="158"/>
                      <a:pt x="25" y="168"/>
                      <a:pt x="35" y="175"/>
                    </a:cubicBezTo>
                    <a:cubicBezTo>
                      <a:pt x="42" y="180"/>
                      <a:pt x="50" y="180"/>
                      <a:pt x="53" y="180"/>
                    </a:cubicBezTo>
                    <a:cubicBezTo>
                      <a:pt x="53" y="179"/>
                      <a:pt x="53" y="178"/>
                      <a:pt x="52" y="177"/>
                    </a:cubicBezTo>
                    <a:cubicBezTo>
                      <a:pt x="52" y="176"/>
                      <a:pt x="51" y="174"/>
                      <a:pt x="51" y="173"/>
                    </a:cubicBezTo>
                    <a:cubicBezTo>
                      <a:pt x="51" y="173"/>
                      <a:pt x="50" y="169"/>
                      <a:pt x="49" y="165"/>
                    </a:cubicBezTo>
                    <a:cubicBezTo>
                      <a:pt x="47" y="157"/>
                      <a:pt x="50" y="152"/>
                      <a:pt x="50" y="141"/>
                    </a:cubicBezTo>
                    <a:cubicBezTo>
                      <a:pt x="51" y="127"/>
                      <a:pt x="46" y="126"/>
                      <a:pt x="49" y="118"/>
                    </a:cubicBezTo>
                    <a:cubicBezTo>
                      <a:pt x="52" y="109"/>
                      <a:pt x="57" y="109"/>
                      <a:pt x="61" y="100"/>
                    </a:cubicBezTo>
                    <a:cubicBezTo>
                      <a:pt x="64" y="90"/>
                      <a:pt x="59" y="86"/>
                      <a:pt x="63" y="81"/>
                    </a:cubicBezTo>
                    <a:cubicBezTo>
                      <a:pt x="70" y="73"/>
                      <a:pt x="88" y="87"/>
                      <a:pt x="102" y="79"/>
                    </a:cubicBezTo>
                    <a:cubicBezTo>
                      <a:pt x="112" y="73"/>
                      <a:pt x="109" y="63"/>
                      <a:pt x="122" y="55"/>
                    </a:cubicBezTo>
                    <a:cubicBezTo>
                      <a:pt x="125" y="53"/>
                      <a:pt x="132" y="48"/>
                      <a:pt x="142" y="50"/>
                    </a:cubicBezTo>
                    <a:cubicBezTo>
                      <a:pt x="150" y="51"/>
                      <a:pt x="160" y="58"/>
                      <a:pt x="162" y="67"/>
                    </a:cubicBezTo>
                    <a:cubicBezTo>
                      <a:pt x="166" y="81"/>
                      <a:pt x="152" y="96"/>
                      <a:pt x="157" y="101"/>
                    </a:cubicBezTo>
                    <a:cubicBezTo>
                      <a:pt x="158" y="102"/>
                      <a:pt x="160" y="103"/>
                      <a:pt x="163" y="107"/>
                    </a:cubicBezTo>
                    <a:cubicBezTo>
                      <a:pt x="164" y="107"/>
                      <a:pt x="164" y="108"/>
                      <a:pt x="165" y="109"/>
                    </a:cubicBezTo>
                    <a:cubicBezTo>
                      <a:pt x="170" y="118"/>
                      <a:pt x="166" y="126"/>
                      <a:pt x="167" y="140"/>
                    </a:cubicBezTo>
                    <a:cubicBezTo>
                      <a:pt x="167" y="141"/>
                      <a:pt x="167" y="149"/>
                      <a:pt x="167" y="154"/>
                    </a:cubicBezTo>
                    <a:cubicBezTo>
                      <a:pt x="167" y="155"/>
                      <a:pt x="167" y="155"/>
                      <a:pt x="167" y="155"/>
                    </a:cubicBezTo>
                    <a:cubicBezTo>
                      <a:pt x="167" y="159"/>
                      <a:pt x="167" y="163"/>
                      <a:pt x="167" y="164"/>
                    </a:cubicBezTo>
                    <a:cubicBezTo>
                      <a:pt x="167" y="167"/>
                      <a:pt x="165" y="173"/>
                      <a:pt x="162" y="181"/>
                    </a:cubicBezTo>
                    <a:cubicBezTo>
                      <a:pt x="165" y="181"/>
                      <a:pt x="172" y="180"/>
                      <a:pt x="179" y="175"/>
                    </a:cubicBezTo>
                    <a:cubicBezTo>
                      <a:pt x="181" y="174"/>
                      <a:pt x="190" y="169"/>
                      <a:pt x="194" y="157"/>
                    </a:cubicBezTo>
                    <a:cubicBezTo>
                      <a:pt x="202" y="139"/>
                      <a:pt x="186" y="129"/>
                      <a:pt x="193" y="111"/>
                    </a:cubicBezTo>
                    <a:cubicBezTo>
                      <a:pt x="197" y="102"/>
                      <a:pt x="201" y="102"/>
                      <a:pt x="204" y="92"/>
                    </a:cubicBezTo>
                    <a:cubicBezTo>
                      <a:pt x="207" y="81"/>
                      <a:pt x="205" y="71"/>
                      <a:pt x="204" y="66"/>
                    </a:cubicBezTo>
                    <a:cubicBezTo>
                      <a:pt x="202" y="61"/>
                      <a:pt x="196" y="42"/>
                      <a:pt x="177" y="31"/>
                    </a:cubicBezTo>
                    <a:cubicBezTo>
                      <a:pt x="169" y="27"/>
                      <a:pt x="162" y="26"/>
                      <a:pt x="157" y="26"/>
                    </a:cubicBezTo>
                    <a:close/>
                  </a:path>
                </a:pathLst>
              </a:custGeom>
              <a:solidFill>
                <a:srgbClr val="6C0B2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525" name="Google Shape;1525;p120"/>
            <p:cNvSpPr/>
            <p:nvPr/>
          </p:nvSpPr>
          <p:spPr>
            <a:xfrm>
              <a:off x="4884536" y="5637994"/>
              <a:ext cx="1218575" cy="1220006"/>
            </a:xfrm>
            <a:prstGeom prst="rect">
              <a:avLst/>
            </a:prstGeom>
            <a:solidFill>
              <a:srgbClr val="FDB61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526" name="Google Shape;1526;p120"/>
            <p:cNvGrpSpPr/>
            <p:nvPr/>
          </p:nvGrpSpPr>
          <p:grpSpPr>
            <a:xfrm>
              <a:off x="4987635" y="5792642"/>
              <a:ext cx="1015241" cy="907845"/>
              <a:chOff x="4189413" y="5676900"/>
              <a:chExt cx="1125538" cy="1006475"/>
            </a:xfrm>
          </p:grpSpPr>
          <p:sp>
            <p:nvSpPr>
              <p:cNvPr id="1527" name="Google Shape;1527;p120"/>
              <p:cNvSpPr/>
              <p:nvPr/>
            </p:nvSpPr>
            <p:spPr>
              <a:xfrm>
                <a:off x="4249738" y="5676900"/>
                <a:ext cx="1004888" cy="463550"/>
              </a:xfrm>
              <a:custGeom>
                <a:avLst/>
                <a:gdLst/>
                <a:ahLst/>
                <a:cxnLst/>
                <a:rect l="l" t="t" r="r" b="b"/>
                <a:pathLst>
                  <a:path w="317" h="146" extrusionOk="0">
                    <a:moveTo>
                      <a:pt x="317" y="140"/>
                    </a:moveTo>
                    <a:cubicBezTo>
                      <a:pt x="317" y="7"/>
                      <a:pt x="317" y="7"/>
                      <a:pt x="317" y="7"/>
                    </a:cubicBezTo>
                    <a:cubicBezTo>
                      <a:pt x="317" y="5"/>
                      <a:pt x="316" y="4"/>
                      <a:pt x="315" y="2"/>
                    </a:cubicBezTo>
                    <a:cubicBezTo>
                      <a:pt x="313" y="1"/>
                      <a:pt x="312" y="0"/>
                      <a:pt x="310" y="0"/>
                    </a:cubicBezTo>
                    <a:cubicBezTo>
                      <a:pt x="6" y="0"/>
                      <a:pt x="6" y="0"/>
                      <a:pt x="6" y="0"/>
                    </a:cubicBezTo>
                    <a:cubicBezTo>
                      <a:pt x="4" y="0"/>
                      <a:pt x="3" y="1"/>
                      <a:pt x="2" y="2"/>
                    </a:cubicBezTo>
                    <a:cubicBezTo>
                      <a:pt x="0" y="4"/>
                      <a:pt x="0" y="5"/>
                      <a:pt x="0" y="7"/>
                    </a:cubicBezTo>
                    <a:cubicBezTo>
                      <a:pt x="0" y="108"/>
                      <a:pt x="0" y="108"/>
                      <a:pt x="0" y="108"/>
                    </a:cubicBezTo>
                    <a:cubicBezTo>
                      <a:pt x="0" y="112"/>
                      <a:pt x="3" y="115"/>
                      <a:pt x="6" y="115"/>
                    </a:cubicBezTo>
                    <a:cubicBezTo>
                      <a:pt x="10" y="115"/>
                      <a:pt x="13" y="112"/>
                      <a:pt x="13" y="108"/>
                    </a:cubicBezTo>
                    <a:cubicBezTo>
                      <a:pt x="13" y="13"/>
                      <a:pt x="13" y="13"/>
                      <a:pt x="13" y="13"/>
                    </a:cubicBezTo>
                    <a:cubicBezTo>
                      <a:pt x="304" y="13"/>
                      <a:pt x="304" y="13"/>
                      <a:pt x="304" y="13"/>
                    </a:cubicBezTo>
                    <a:cubicBezTo>
                      <a:pt x="304" y="140"/>
                      <a:pt x="304" y="140"/>
                      <a:pt x="304" y="140"/>
                    </a:cubicBezTo>
                    <a:cubicBezTo>
                      <a:pt x="304" y="143"/>
                      <a:pt x="307" y="146"/>
                      <a:pt x="310" y="146"/>
                    </a:cubicBezTo>
                    <a:cubicBezTo>
                      <a:pt x="314" y="146"/>
                      <a:pt x="317" y="143"/>
                      <a:pt x="317" y="140"/>
                    </a:cubicBezTo>
                    <a:close/>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8" name="Google Shape;1528;p120"/>
              <p:cNvSpPr/>
              <p:nvPr/>
            </p:nvSpPr>
            <p:spPr>
              <a:xfrm>
                <a:off x="5210175" y="6178550"/>
                <a:ext cx="104775" cy="165100"/>
              </a:xfrm>
              <a:custGeom>
                <a:avLst/>
                <a:gdLst/>
                <a:ahLst/>
                <a:cxnLst/>
                <a:rect l="l" t="t" r="r" b="b"/>
                <a:pathLst>
                  <a:path w="33" h="52" extrusionOk="0">
                    <a:moveTo>
                      <a:pt x="3" y="12"/>
                    </a:moveTo>
                    <a:cubicBezTo>
                      <a:pt x="17" y="26"/>
                      <a:pt x="17" y="26"/>
                      <a:pt x="17" y="26"/>
                    </a:cubicBezTo>
                    <a:cubicBezTo>
                      <a:pt x="3" y="41"/>
                      <a:pt x="3" y="41"/>
                      <a:pt x="3" y="41"/>
                    </a:cubicBezTo>
                    <a:cubicBezTo>
                      <a:pt x="0" y="43"/>
                      <a:pt x="0" y="47"/>
                      <a:pt x="3" y="50"/>
                    </a:cubicBezTo>
                    <a:cubicBezTo>
                      <a:pt x="5" y="52"/>
                      <a:pt x="9" y="52"/>
                      <a:pt x="12" y="50"/>
                    </a:cubicBezTo>
                    <a:cubicBezTo>
                      <a:pt x="31" y="31"/>
                      <a:pt x="31" y="31"/>
                      <a:pt x="31" y="31"/>
                    </a:cubicBezTo>
                    <a:cubicBezTo>
                      <a:pt x="32" y="30"/>
                      <a:pt x="33" y="28"/>
                      <a:pt x="33" y="26"/>
                    </a:cubicBezTo>
                    <a:cubicBezTo>
                      <a:pt x="33" y="25"/>
                      <a:pt x="32" y="23"/>
                      <a:pt x="31" y="22"/>
                    </a:cubicBezTo>
                    <a:cubicBezTo>
                      <a:pt x="12" y="3"/>
                      <a:pt x="12" y="3"/>
                      <a:pt x="12" y="3"/>
                    </a:cubicBezTo>
                    <a:cubicBezTo>
                      <a:pt x="9" y="0"/>
                      <a:pt x="5" y="0"/>
                      <a:pt x="3" y="3"/>
                    </a:cubicBezTo>
                    <a:cubicBezTo>
                      <a:pt x="0" y="5"/>
                      <a:pt x="0" y="9"/>
                      <a:pt x="3" y="12"/>
                    </a:cubicBezTo>
                    <a:close/>
                  </a:path>
                </a:pathLst>
              </a:custGeom>
              <a:solidFill>
                <a:srgbClr val="DA38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9" name="Google Shape;1529;p120"/>
              <p:cNvSpPr/>
              <p:nvPr/>
            </p:nvSpPr>
            <p:spPr>
              <a:xfrm>
                <a:off x="4249738" y="6200775"/>
                <a:ext cx="1004888" cy="482600"/>
              </a:xfrm>
              <a:custGeom>
                <a:avLst/>
                <a:gdLst/>
                <a:ahLst/>
                <a:cxnLst/>
                <a:rect l="l" t="t" r="r" b="b"/>
                <a:pathLst>
                  <a:path w="317" h="152" extrusionOk="0">
                    <a:moveTo>
                      <a:pt x="310" y="152"/>
                    </a:moveTo>
                    <a:cubicBezTo>
                      <a:pt x="6" y="152"/>
                      <a:pt x="6" y="152"/>
                      <a:pt x="6" y="152"/>
                    </a:cubicBezTo>
                    <a:cubicBezTo>
                      <a:pt x="3" y="152"/>
                      <a:pt x="0" y="149"/>
                      <a:pt x="0" y="146"/>
                    </a:cubicBezTo>
                    <a:cubicBezTo>
                      <a:pt x="0" y="7"/>
                      <a:pt x="0" y="7"/>
                      <a:pt x="0" y="7"/>
                    </a:cubicBezTo>
                    <a:cubicBezTo>
                      <a:pt x="0" y="3"/>
                      <a:pt x="3" y="0"/>
                      <a:pt x="6" y="0"/>
                    </a:cubicBezTo>
                    <a:cubicBezTo>
                      <a:pt x="10" y="0"/>
                      <a:pt x="13" y="3"/>
                      <a:pt x="13" y="7"/>
                    </a:cubicBezTo>
                    <a:cubicBezTo>
                      <a:pt x="13" y="139"/>
                      <a:pt x="13" y="139"/>
                      <a:pt x="13" y="139"/>
                    </a:cubicBezTo>
                    <a:cubicBezTo>
                      <a:pt x="304" y="139"/>
                      <a:pt x="304" y="139"/>
                      <a:pt x="304" y="139"/>
                    </a:cubicBezTo>
                    <a:cubicBezTo>
                      <a:pt x="304" y="64"/>
                      <a:pt x="304" y="64"/>
                      <a:pt x="304" y="64"/>
                    </a:cubicBezTo>
                    <a:cubicBezTo>
                      <a:pt x="304" y="60"/>
                      <a:pt x="307" y="57"/>
                      <a:pt x="310" y="57"/>
                    </a:cubicBezTo>
                    <a:cubicBezTo>
                      <a:pt x="314" y="57"/>
                      <a:pt x="317" y="60"/>
                      <a:pt x="317" y="64"/>
                    </a:cubicBezTo>
                    <a:cubicBezTo>
                      <a:pt x="317" y="146"/>
                      <a:pt x="317" y="146"/>
                      <a:pt x="317" y="146"/>
                    </a:cubicBezTo>
                    <a:cubicBezTo>
                      <a:pt x="317" y="149"/>
                      <a:pt x="314" y="152"/>
                      <a:pt x="310" y="152"/>
                    </a:cubicBezTo>
                    <a:close/>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0" name="Google Shape;1530;p120"/>
              <p:cNvSpPr/>
              <p:nvPr/>
            </p:nvSpPr>
            <p:spPr>
              <a:xfrm>
                <a:off x="4189413" y="6099175"/>
                <a:ext cx="1125538" cy="365125"/>
              </a:xfrm>
              <a:custGeom>
                <a:avLst/>
                <a:gdLst/>
                <a:ahLst/>
                <a:cxnLst/>
                <a:rect l="l" t="t" r="r" b="b"/>
                <a:pathLst>
                  <a:path w="355" h="115" extrusionOk="0">
                    <a:moveTo>
                      <a:pt x="234" y="115"/>
                    </a:moveTo>
                    <a:cubicBezTo>
                      <a:pt x="133" y="115"/>
                      <a:pt x="133" y="115"/>
                      <a:pt x="133" y="115"/>
                    </a:cubicBezTo>
                    <a:cubicBezTo>
                      <a:pt x="129" y="115"/>
                      <a:pt x="126" y="112"/>
                      <a:pt x="126" y="108"/>
                    </a:cubicBezTo>
                    <a:cubicBezTo>
                      <a:pt x="126" y="13"/>
                      <a:pt x="126" y="13"/>
                      <a:pt x="126" y="13"/>
                    </a:cubicBezTo>
                    <a:cubicBezTo>
                      <a:pt x="6" y="13"/>
                      <a:pt x="6" y="13"/>
                      <a:pt x="6" y="13"/>
                    </a:cubicBezTo>
                    <a:cubicBezTo>
                      <a:pt x="3" y="13"/>
                      <a:pt x="0" y="10"/>
                      <a:pt x="0" y="7"/>
                    </a:cubicBezTo>
                    <a:cubicBezTo>
                      <a:pt x="0" y="3"/>
                      <a:pt x="3" y="0"/>
                      <a:pt x="6" y="0"/>
                    </a:cubicBezTo>
                    <a:cubicBezTo>
                      <a:pt x="133" y="0"/>
                      <a:pt x="133" y="0"/>
                      <a:pt x="133" y="0"/>
                    </a:cubicBezTo>
                    <a:cubicBezTo>
                      <a:pt x="136" y="0"/>
                      <a:pt x="139" y="3"/>
                      <a:pt x="139" y="7"/>
                    </a:cubicBezTo>
                    <a:cubicBezTo>
                      <a:pt x="139" y="102"/>
                      <a:pt x="139" y="102"/>
                      <a:pt x="139" y="102"/>
                    </a:cubicBezTo>
                    <a:cubicBezTo>
                      <a:pt x="228" y="102"/>
                      <a:pt x="228" y="102"/>
                      <a:pt x="228" y="102"/>
                    </a:cubicBezTo>
                    <a:cubicBezTo>
                      <a:pt x="228" y="51"/>
                      <a:pt x="228" y="51"/>
                      <a:pt x="228" y="51"/>
                    </a:cubicBezTo>
                    <a:cubicBezTo>
                      <a:pt x="228" y="48"/>
                      <a:pt x="231" y="45"/>
                      <a:pt x="234" y="45"/>
                    </a:cubicBezTo>
                    <a:cubicBezTo>
                      <a:pt x="348" y="45"/>
                      <a:pt x="348" y="45"/>
                      <a:pt x="348" y="45"/>
                    </a:cubicBezTo>
                    <a:cubicBezTo>
                      <a:pt x="352" y="45"/>
                      <a:pt x="355" y="48"/>
                      <a:pt x="355" y="51"/>
                    </a:cubicBezTo>
                    <a:cubicBezTo>
                      <a:pt x="355" y="55"/>
                      <a:pt x="352" y="58"/>
                      <a:pt x="348" y="58"/>
                    </a:cubicBezTo>
                    <a:cubicBezTo>
                      <a:pt x="241" y="58"/>
                      <a:pt x="241" y="58"/>
                      <a:pt x="241" y="58"/>
                    </a:cubicBezTo>
                    <a:cubicBezTo>
                      <a:pt x="241" y="108"/>
                      <a:pt x="241" y="108"/>
                      <a:pt x="241" y="108"/>
                    </a:cubicBezTo>
                    <a:cubicBezTo>
                      <a:pt x="241" y="112"/>
                      <a:pt x="238" y="115"/>
                      <a:pt x="234" y="115"/>
                    </a:cubicBezTo>
                    <a:close/>
                  </a:path>
                </a:pathLst>
              </a:custGeom>
              <a:solidFill>
                <a:srgbClr val="DA38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1" name="Google Shape;1531;p120"/>
              <p:cNvSpPr/>
              <p:nvPr/>
            </p:nvSpPr>
            <p:spPr>
              <a:xfrm>
                <a:off x="4249738" y="5940425"/>
                <a:ext cx="301625" cy="41275"/>
              </a:xfrm>
              <a:custGeom>
                <a:avLst/>
                <a:gdLst/>
                <a:ahLst/>
                <a:cxnLst/>
                <a:rect l="l" t="t" r="r" b="b"/>
                <a:pathLst>
                  <a:path w="95" h="13" extrusionOk="0">
                    <a:moveTo>
                      <a:pt x="88" y="13"/>
                    </a:moveTo>
                    <a:cubicBezTo>
                      <a:pt x="6" y="13"/>
                      <a:pt x="6" y="13"/>
                      <a:pt x="6" y="13"/>
                    </a:cubicBezTo>
                    <a:cubicBezTo>
                      <a:pt x="3" y="13"/>
                      <a:pt x="0" y="10"/>
                      <a:pt x="0" y="6"/>
                    </a:cubicBezTo>
                    <a:cubicBezTo>
                      <a:pt x="0" y="3"/>
                      <a:pt x="3" y="0"/>
                      <a:pt x="6" y="0"/>
                    </a:cubicBezTo>
                    <a:cubicBezTo>
                      <a:pt x="88" y="0"/>
                      <a:pt x="88" y="0"/>
                      <a:pt x="88" y="0"/>
                    </a:cubicBezTo>
                    <a:cubicBezTo>
                      <a:pt x="92" y="0"/>
                      <a:pt x="95" y="3"/>
                      <a:pt x="95" y="6"/>
                    </a:cubicBezTo>
                    <a:cubicBezTo>
                      <a:pt x="95" y="10"/>
                      <a:pt x="92" y="13"/>
                      <a:pt x="88" y="13"/>
                    </a:cubicBezTo>
                    <a:close/>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2" name="Google Shape;1532;p120"/>
              <p:cNvSpPr/>
              <p:nvPr/>
            </p:nvSpPr>
            <p:spPr>
              <a:xfrm>
                <a:off x="4430713" y="5819775"/>
                <a:ext cx="41275" cy="161925"/>
              </a:xfrm>
              <a:custGeom>
                <a:avLst/>
                <a:gdLst/>
                <a:ahLst/>
                <a:cxnLst/>
                <a:rect l="l" t="t" r="r" b="b"/>
                <a:pathLst>
                  <a:path w="13" h="51" extrusionOk="0">
                    <a:moveTo>
                      <a:pt x="6" y="51"/>
                    </a:moveTo>
                    <a:cubicBezTo>
                      <a:pt x="3" y="51"/>
                      <a:pt x="0" y="48"/>
                      <a:pt x="0" y="44"/>
                    </a:cubicBezTo>
                    <a:cubicBezTo>
                      <a:pt x="0" y="6"/>
                      <a:pt x="0" y="6"/>
                      <a:pt x="0" y="6"/>
                    </a:cubicBezTo>
                    <a:cubicBezTo>
                      <a:pt x="0" y="3"/>
                      <a:pt x="3" y="0"/>
                      <a:pt x="6" y="0"/>
                    </a:cubicBezTo>
                    <a:cubicBezTo>
                      <a:pt x="10" y="0"/>
                      <a:pt x="13" y="3"/>
                      <a:pt x="13" y="6"/>
                    </a:cubicBezTo>
                    <a:cubicBezTo>
                      <a:pt x="13" y="44"/>
                      <a:pt x="13" y="44"/>
                      <a:pt x="13" y="44"/>
                    </a:cubicBezTo>
                    <a:cubicBezTo>
                      <a:pt x="13" y="48"/>
                      <a:pt x="10" y="51"/>
                      <a:pt x="6" y="51"/>
                    </a:cubicBezTo>
                    <a:close/>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3" name="Google Shape;1533;p120"/>
              <p:cNvSpPr/>
              <p:nvPr/>
            </p:nvSpPr>
            <p:spPr>
              <a:xfrm>
                <a:off x="4689475" y="5676900"/>
                <a:ext cx="41275" cy="485775"/>
              </a:xfrm>
              <a:custGeom>
                <a:avLst/>
                <a:gdLst/>
                <a:ahLst/>
                <a:cxnLst/>
                <a:rect l="l" t="t" r="r" b="b"/>
                <a:pathLst>
                  <a:path w="13" h="153" extrusionOk="0">
                    <a:moveTo>
                      <a:pt x="6" y="153"/>
                    </a:moveTo>
                    <a:cubicBezTo>
                      <a:pt x="3" y="153"/>
                      <a:pt x="0" y="150"/>
                      <a:pt x="0" y="146"/>
                    </a:cubicBezTo>
                    <a:cubicBezTo>
                      <a:pt x="0" y="7"/>
                      <a:pt x="0" y="7"/>
                      <a:pt x="0" y="7"/>
                    </a:cubicBezTo>
                    <a:cubicBezTo>
                      <a:pt x="0" y="3"/>
                      <a:pt x="3" y="0"/>
                      <a:pt x="6" y="0"/>
                    </a:cubicBezTo>
                    <a:cubicBezTo>
                      <a:pt x="10" y="0"/>
                      <a:pt x="13" y="3"/>
                      <a:pt x="13" y="7"/>
                    </a:cubicBezTo>
                    <a:cubicBezTo>
                      <a:pt x="13" y="146"/>
                      <a:pt x="13" y="146"/>
                      <a:pt x="13" y="146"/>
                    </a:cubicBezTo>
                    <a:cubicBezTo>
                      <a:pt x="13" y="150"/>
                      <a:pt x="10" y="153"/>
                      <a:pt x="6" y="153"/>
                    </a:cubicBezTo>
                    <a:close/>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4" name="Google Shape;1534;p120"/>
              <p:cNvSpPr/>
              <p:nvPr/>
            </p:nvSpPr>
            <p:spPr>
              <a:xfrm>
                <a:off x="4689475" y="5924550"/>
                <a:ext cx="180975" cy="38100"/>
              </a:xfrm>
              <a:custGeom>
                <a:avLst/>
                <a:gdLst/>
                <a:ahLst/>
                <a:cxnLst/>
                <a:rect l="l" t="t" r="r" b="b"/>
                <a:pathLst>
                  <a:path w="57" h="12" extrusionOk="0">
                    <a:moveTo>
                      <a:pt x="50" y="12"/>
                    </a:moveTo>
                    <a:cubicBezTo>
                      <a:pt x="6" y="12"/>
                      <a:pt x="6" y="12"/>
                      <a:pt x="6" y="12"/>
                    </a:cubicBezTo>
                    <a:cubicBezTo>
                      <a:pt x="3" y="12"/>
                      <a:pt x="0" y="10"/>
                      <a:pt x="0" y="6"/>
                    </a:cubicBezTo>
                    <a:cubicBezTo>
                      <a:pt x="0" y="2"/>
                      <a:pt x="3" y="0"/>
                      <a:pt x="6" y="0"/>
                    </a:cubicBezTo>
                    <a:cubicBezTo>
                      <a:pt x="50" y="0"/>
                      <a:pt x="50" y="0"/>
                      <a:pt x="50" y="0"/>
                    </a:cubicBezTo>
                    <a:cubicBezTo>
                      <a:pt x="54" y="0"/>
                      <a:pt x="57" y="2"/>
                      <a:pt x="57" y="6"/>
                    </a:cubicBezTo>
                    <a:cubicBezTo>
                      <a:pt x="57" y="10"/>
                      <a:pt x="54" y="12"/>
                      <a:pt x="50" y="12"/>
                    </a:cubicBezTo>
                    <a:close/>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5" name="Google Shape;1535;p120"/>
              <p:cNvSpPr/>
              <p:nvPr/>
            </p:nvSpPr>
            <p:spPr>
              <a:xfrm>
                <a:off x="4791075" y="5857875"/>
                <a:ext cx="200025" cy="523875"/>
              </a:xfrm>
              <a:custGeom>
                <a:avLst/>
                <a:gdLst/>
                <a:ahLst/>
                <a:cxnLst/>
                <a:rect l="l" t="t" r="r" b="b"/>
                <a:pathLst>
                  <a:path w="63" h="165" extrusionOk="0">
                    <a:moveTo>
                      <a:pt x="6" y="165"/>
                    </a:moveTo>
                    <a:cubicBezTo>
                      <a:pt x="3" y="165"/>
                      <a:pt x="0" y="162"/>
                      <a:pt x="0" y="159"/>
                    </a:cubicBezTo>
                    <a:cubicBezTo>
                      <a:pt x="0" y="89"/>
                      <a:pt x="0" y="89"/>
                      <a:pt x="0" y="89"/>
                    </a:cubicBezTo>
                    <a:cubicBezTo>
                      <a:pt x="0" y="86"/>
                      <a:pt x="3" y="83"/>
                      <a:pt x="6" y="83"/>
                    </a:cubicBezTo>
                    <a:cubicBezTo>
                      <a:pt x="50" y="83"/>
                      <a:pt x="50" y="83"/>
                      <a:pt x="50" y="83"/>
                    </a:cubicBezTo>
                    <a:cubicBezTo>
                      <a:pt x="50" y="7"/>
                      <a:pt x="50" y="7"/>
                      <a:pt x="50" y="7"/>
                    </a:cubicBezTo>
                    <a:cubicBezTo>
                      <a:pt x="50" y="3"/>
                      <a:pt x="53" y="0"/>
                      <a:pt x="57" y="0"/>
                    </a:cubicBezTo>
                    <a:cubicBezTo>
                      <a:pt x="60" y="0"/>
                      <a:pt x="63" y="3"/>
                      <a:pt x="63" y="7"/>
                    </a:cubicBezTo>
                    <a:cubicBezTo>
                      <a:pt x="63" y="89"/>
                      <a:pt x="63" y="89"/>
                      <a:pt x="63" y="89"/>
                    </a:cubicBezTo>
                    <a:cubicBezTo>
                      <a:pt x="63" y="93"/>
                      <a:pt x="60" y="96"/>
                      <a:pt x="57" y="96"/>
                    </a:cubicBezTo>
                    <a:cubicBezTo>
                      <a:pt x="13" y="96"/>
                      <a:pt x="13" y="96"/>
                      <a:pt x="13" y="96"/>
                    </a:cubicBezTo>
                    <a:cubicBezTo>
                      <a:pt x="13" y="159"/>
                      <a:pt x="13" y="159"/>
                      <a:pt x="13" y="159"/>
                    </a:cubicBezTo>
                    <a:cubicBezTo>
                      <a:pt x="13" y="162"/>
                      <a:pt x="10" y="165"/>
                      <a:pt x="6" y="165"/>
                    </a:cubicBezTo>
                    <a:close/>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6" name="Google Shape;1536;p120"/>
              <p:cNvSpPr/>
              <p:nvPr/>
            </p:nvSpPr>
            <p:spPr>
              <a:xfrm>
                <a:off x="4249738" y="6261100"/>
                <a:ext cx="241300" cy="41275"/>
              </a:xfrm>
              <a:custGeom>
                <a:avLst/>
                <a:gdLst/>
                <a:ahLst/>
                <a:cxnLst/>
                <a:rect l="l" t="t" r="r" b="b"/>
                <a:pathLst>
                  <a:path w="76" h="13" extrusionOk="0">
                    <a:moveTo>
                      <a:pt x="70" y="13"/>
                    </a:moveTo>
                    <a:cubicBezTo>
                      <a:pt x="6" y="13"/>
                      <a:pt x="6" y="13"/>
                      <a:pt x="6" y="13"/>
                    </a:cubicBezTo>
                    <a:cubicBezTo>
                      <a:pt x="3" y="13"/>
                      <a:pt x="0" y="10"/>
                      <a:pt x="0" y="7"/>
                    </a:cubicBezTo>
                    <a:cubicBezTo>
                      <a:pt x="0" y="3"/>
                      <a:pt x="3" y="0"/>
                      <a:pt x="6" y="0"/>
                    </a:cubicBezTo>
                    <a:cubicBezTo>
                      <a:pt x="70" y="0"/>
                      <a:pt x="70" y="0"/>
                      <a:pt x="70" y="0"/>
                    </a:cubicBezTo>
                    <a:cubicBezTo>
                      <a:pt x="73" y="0"/>
                      <a:pt x="76" y="3"/>
                      <a:pt x="76" y="7"/>
                    </a:cubicBezTo>
                    <a:cubicBezTo>
                      <a:pt x="76" y="10"/>
                      <a:pt x="73" y="13"/>
                      <a:pt x="70" y="13"/>
                    </a:cubicBezTo>
                    <a:close/>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7" name="Google Shape;1537;p120"/>
              <p:cNvSpPr/>
              <p:nvPr/>
            </p:nvSpPr>
            <p:spPr>
              <a:xfrm>
                <a:off x="4370388" y="6423025"/>
                <a:ext cx="133350" cy="41275"/>
              </a:xfrm>
              <a:custGeom>
                <a:avLst/>
                <a:gdLst/>
                <a:ahLst/>
                <a:cxnLst/>
                <a:rect l="l" t="t" r="r" b="b"/>
                <a:pathLst>
                  <a:path w="42" h="13" extrusionOk="0">
                    <a:moveTo>
                      <a:pt x="36" y="13"/>
                    </a:moveTo>
                    <a:cubicBezTo>
                      <a:pt x="6" y="13"/>
                      <a:pt x="6" y="13"/>
                      <a:pt x="6" y="13"/>
                    </a:cubicBezTo>
                    <a:cubicBezTo>
                      <a:pt x="3" y="13"/>
                      <a:pt x="0" y="10"/>
                      <a:pt x="0" y="6"/>
                    </a:cubicBezTo>
                    <a:cubicBezTo>
                      <a:pt x="0" y="3"/>
                      <a:pt x="3" y="0"/>
                      <a:pt x="6" y="0"/>
                    </a:cubicBezTo>
                    <a:cubicBezTo>
                      <a:pt x="36" y="0"/>
                      <a:pt x="36" y="0"/>
                      <a:pt x="36" y="0"/>
                    </a:cubicBezTo>
                    <a:cubicBezTo>
                      <a:pt x="39" y="0"/>
                      <a:pt x="42" y="3"/>
                      <a:pt x="42" y="6"/>
                    </a:cubicBezTo>
                    <a:cubicBezTo>
                      <a:pt x="42" y="10"/>
                      <a:pt x="39" y="13"/>
                      <a:pt x="36" y="13"/>
                    </a:cubicBezTo>
                    <a:close/>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8" name="Google Shape;1538;p120"/>
              <p:cNvSpPr/>
              <p:nvPr/>
            </p:nvSpPr>
            <p:spPr>
              <a:xfrm>
                <a:off x="4949825" y="6000750"/>
                <a:ext cx="304800" cy="41275"/>
              </a:xfrm>
              <a:custGeom>
                <a:avLst/>
                <a:gdLst/>
                <a:ahLst/>
                <a:cxnLst/>
                <a:rect l="l" t="t" r="r" b="b"/>
                <a:pathLst>
                  <a:path w="96" h="13" extrusionOk="0">
                    <a:moveTo>
                      <a:pt x="89" y="13"/>
                    </a:moveTo>
                    <a:cubicBezTo>
                      <a:pt x="7" y="13"/>
                      <a:pt x="7" y="13"/>
                      <a:pt x="7" y="13"/>
                    </a:cubicBezTo>
                    <a:cubicBezTo>
                      <a:pt x="3" y="13"/>
                      <a:pt x="0" y="10"/>
                      <a:pt x="0" y="6"/>
                    </a:cubicBezTo>
                    <a:cubicBezTo>
                      <a:pt x="0" y="3"/>
                      <a:pt x="3" y="0"/>
                      <a:pt x="7" y="0"/>
                    </a:cubicBezTo>
                    <a:cubicBezTo>
                      <a:pt x="89" y="0"/>
                      <a:pt x="89" y="0"/>
                      <a:pt x="89" y="0"/>
                    </a:cubicBezTo>
                    <a:cubicBezTo>
                      <a:pt x="93" y="0"/>
                      <a:pt x="96" y="3"/>
                      <a:pt x="96" y="6"/>
                    </a:cubicBezTo>
                    <a:cubicBezTo>
                      <a:pt x="96" y="10"/>
                      <a:pt x="93" y="13"/>
                      <a:pt x="89" y="13"/>
                    </a:cubicBezTo>
                    <a:close/>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9" name="Google Shape;1539;p120"/>
              <p:cNvSpPr/>
              <p:nvPr/>
            </p:nvSpPr>
            <p:spPr>
              <a:xfrm>
                <a:off x="5070475" y="5676900"/>
                <a:ext cx="41275" cy="187325"/>
              </a:xfrm>
              <a:custGeom>
                <a:avLst/>
                <a:gdLst/>
                <a:ahLst/>
                <a:cxnLst/>
                <a:rect l="l" t="t" r="r" b="b"/>
                <a:pathLst>
                  <a:path w="13" h="59" extrusionOk="0">
                    <a:moveTo>
                      <a:pt x="7" y="59"/>
                    </a:moveTo>
                    <a:cubicBezTo>
                      <a:pt x="3" y="59"/>
                      <a:pt x="0" y="56"/>
                      <a:pt x="0" y="53"/>
                    </a:cubicBezTo>
                    <a:cubicBezTo>
                      <a:pt x="0" y="7"/>
                      <a:pt x="0" y="7"/>
                      <a:pt x="0" y="7"/>
                    </a:cubicBezTo>
                    <a:cubicBezTo>
                      <a:pt x="0" y="3"/>
                      <a:pt x="3" y="0"/>
                      <a:pt x="7" y="0"/>
                    </a:cubicBezTo>
                    <a:cubicBezTo>
                      <a:pt x="10" y="0"/>
                      <a:pt x="13" y="3"/>
                      <a:pt x="13" y="7"/>
                    </a:cubicBezTo>
                    <a:cubicBezTo>
                      <a:pt x="13" y="53"/>
                      <a:pt x="13" y="53"/>
                      <a:pt x="13" y="53"/>
                    </a:cubicBezTo>
                    <a:cubicBezTo>
                      <a:pt x="13" y="56"/>
                      <a:pt x="10" y="59"/>
                      <a:pt x="7" y="59"/>
                    </a:cubicBezTo>
                    <a:close/>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0" name="Google Shape;1540;p120"/>
              <p:cNvSpPr/>
              <p:nvPr/>
            </p:nvSpPr>
            <p:spPr>
              <a:xfrm>
                <a:off x="4468813" y="6362700"/>
                <a:ext cx="303213" cy="320675"/>
              </a:xfrm>
              <a:custGeom>
                <a:avLst/>
                <a:gdLst/>
                <a:ahLst/>
                <a:cxnLst/>
                <a:rect l="l" t="t" r="r" b="b"/>
                <a:pathLst>
                  <a:path w="96" h="101" extrusionOk="0">
                    <a:moveTo>
                      <a:pt x="89" y="101"/>
                    </a:moveTo>
                    <a:cubicBezTo>
                      <a:pt x="86" y="101"/>
                      <a:pt x="83" y="98"/>
                      <a:pt x="83" y="95"/>
                    </a:cubicBezTo>
                    <a:cubicBezTo>
                      <a:pt x="83" y="63"/>
                      <a:pt x="83" y="63"/>
                      <a:pt x="83" y="63"/>
                    </a:cubicBezTo>
                    <a:cubicBezTo>
                      <a:pt x="7" y="63"/>
                      <a:pt x="7" y="63"/>
                      <a:pt x="7" y="63"/>
                    </a:cubicBezTo>
                    <a:cubicBezTo>
                      <a:pt x="3" y="63"/>
                      <a:pt x="0" y="60"/>
                      <a:pt x="0" y="57"/>
                    </a:cubicBezTo>
                    <a:cubicBezTo>
                      <a:pt x="0" y="6"/>
                      <a:pt x="0" y="6"/>
                      <a:pt x="0" y="6"/>
                    </a:cubicBezTo>
                    <a:cubicBezTo>
                      <a:pt x="0" y="3"/>
                      <a:pt x="3" y="0"/>
                      <a:pt x="7" y="0"/>
                    </a:cubicBezTo>
                    <a:cubicBezTo>
                      <a:pt x="10" y="0"/>
                      <a:pt x="13" y="3"/>
                      <a:pt x="13" y="6"/>
                    </a:cubicBezTo>
                    <a:cubicBezTo>
                      <a:pt x="13" y="50"/>
                      <a:pt x="13" y="50"/>
                      <a:pt x="13" y="50"/>
                    </a:cubicBezTo>
                    <a:cubicBezTo>
                      <a:pt x="89" y="50"/>
                      <a:pt x="89" y="50"/>
                      <a:pt x="89" y="50"/>
                    </a:cubicBezTo>
                    <a:cubicBezTo>
                      <a:pt x="93" y="50"/>
                      <a:pt x="96" y="53"/>
                      <a:pt x="96" y="57"/>
                    </a:cubicBezTo>
                    <a:cubicBezTo>
                      <a:pt x="96" y="95"/>
                      <a:pt x="96" y="95"/>
                      <a:pt x="96" y="95"/>
                    </a:cubicBezTo>
                    <a:cubicBezTo>
                      <a:pt x="96" y="98"/>
                      <a:pt x="93" y="101"/>
                      <a:pt x="89" y="101"/>
                    </a:cubicBezTo>
                    <a:close/>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1" name="Google Shape;1541;p120"/>
              <p:cNvSpPr/>
              <p:nvPr/>
            </p:nvSpPr>
            <p:spPr>
              <a:xfrm>
                <a:off x="4870450" y="6362700"/>
                <a:ext cx="222250" cy="200025"/>
              </a:xfrm>
              <a:custGeom>
                <a:avLst/>
                <a:gdLst/>
                <a:ahLst/>
                <a:cxnLst/>
                <a:rect l="l" t="t" r="r" b="b"/>
                <a:pathLst>
                  <a:path w="70" h="63" extrusionOk="0">
                    <a:moveTo>
                      <a:pt x="63" y="63"/>
                    </a:moveTo>
                    <a:cubicBezTo>
                      <a:pt x="6" y="63"/>
                      <a:pt x="6" y="63"/>
                      <a:pt x="6" y="63"/>
                    </a:cubicBezTo>
                    <a:cubicBezTo>
                      <a:pt x="3" y="63"/>
                      <a:pt x="0" y="60"/>
                      <a:pt x="0" y="57"/>
                    </a:cubicBezTo>
                    <a:cubicBezTo>
                      <a:pt x="0" y="53"/>
                      <a:pt x="3" y="50"/>
                      <a:pt x="6" y="50"/>
                    </a:cubicBezTo>
                    <a:cubicBezTo>
                      <a:pt x="57" y="50"/>
                      <a:pt x="57" y="50"/>
                      <a:pt x="57" y="50"/>
                    </a:cubicBezTo>
                    <a:cubicBezTo>
                      <a:pt x="57" y="6"/>
                      <a:pt x="57" y="6"/>
                      <a:pt x="57" y="6"/>
                    </a:cubicBezTo>
                    <a:cubicBezTo>
                      <a:pt x="57" y="3"/>
                      <a:pt x="60" y="0"/>
                      <a:pt x="63" y="0"/>
                    </a:cubicBezTo>
                    <a:cubicBezTo>
                      <a:pt x="67" y="0"/>
                      <a:pt x="70" y="3"/>
                      <a:pt x="70" y="6"/>
                    </a:cubicBezTo>
                    <a:cubicBezTo>
                      <a:pt x="70" y="57"/>
                      <a:pt x="70" y="57"/>
                      <a:pt x="70" y="57"/>
                    </a:cubicBezTo>
                    <a:cubicBezTo>
                      <a:pt x="70" y="60"/>
                      <a:pt x="67" y="63"/>
                      <a:pt x="63" y="63"/>
                    </a:cubicBezTo>
                    <a:close/>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2" name="Google Shape;1542;p120"/>
              <p:cNvSpPr/>
              <p:nvPr/>
            </p:nvSpPr>
            <p:spPr>
              <a:xfrm>
                <a:off x="5051425" y="6442075"/>
                <a:ext cx="203200" cy="41275"/>
              </a:xfrm>
              <a:custGeom>
                <a:avLst/>
                <a:gdLst/>
                <a:ahLst/>
                <a:cxnLst/>
                <a:rect l="l" t="t" r="r" b="b"/>
                <a:pathLst>
                  <a:path w="64" h="13" extrusionOk="0">
                    <a:moveTo>
                      <a:pt x="57" y="13"/>
                    </a:moveTo>
                    <a:cubicBezTo>
                      <a:pt x="6" y="13"/>
                      <a:pt x="6" y="13"/>
                      <a:pt x="6" y="13"/>
                    </a:cubicBezTo>
                    <a:cubicBezTo>
                      <a:pt x="3" y="13"/>
                      <a:pt x="0" y="10"/>
                      <a:pt x="0" y="7"/>
                    </a:cubicBezTo>
                    <a:cubicBezTo>
                      <a:pt x="0" y="3"/>
                      <a:pt x="3" y="0"/>
                      <a:pt x="6" y="0"/>
                    </a:cubicBezTo>
                    <a:cubicBezTo>
                      <a:pt x="57" y="0"/>
                      <a:pt x="57" y="0"/>
                      <a:pt x="57" y="0"/>
                    </a:cubicBezTo>
                    <a:cubicBezTo>
                      <a:pt x="61" y="0"/>
                      <a:pt x="64" y="3"/>
                      <a:pt x="64" y="7"/>
                    </a:cubicBezTo>
                    <a:cubicBezTo>
                      <a:pt x="64" y="10"/>
                      <a:pt x="61" y="13"/>
                      <a:pt x="57" y="13"/>
                    </a:cubicBezTo>
                    <a:close/>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543" name="Google Shape;1543;p120"/>
            <p:cNvSpPr/>
            <p:nvPr/>
          </p:nvSpPr>
          <p:spPr>
            <a:xfrm>
              <a:off x="3669805" y="5637994"/>
              <a:ext cx="1220006" cy="1220006"/>
            </a:xfrm>
            <a:prstGeom prst="rect">
              <a:avLst/>
            </a:prstGeom>
            <a:solidFill>
              <a:srgbClr val="DF332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4" name="Google Shape;1544;p120"/>
            <p:cNvSpPr/>
            <p:nvPr/>
          </p:nvSpPr>
          <p:spPr>
            <a:xfrm>
              <a:off x="9755830" y="4415123"/>
              <a:ext cx="1218575" cy="1222870"/>
            </a:xfrm>
            <a:prstGeom prst="rect">
              <a:avLst/>
            </a:prstGeom>
            <a:solidFill>
              <a:srgbClr val="7E7E7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5" name="Google Shape;1545;p120"/>
            <p:cNvSpPr/>
            <p:nvPr/>
          </p:nvSpPr>
          <p:spPr>
            <a:xfrm>
              <a:off x="6088791" y="4415123"/>
              <a:ext cx="1220006" cy="1222870"/>
            </a:xfrm>
            <a:prstGeom prst="rect">
              <a:avLst/>
            </a:prstGeom>
            <a:solidFill>
              <a:srgbClr val="DFDED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6" name="Google Shape;1546;p120"/>
            <p:cNvSpPr/>
            <p:nvPr/>
          </p:nvSpPr>
          <p:spPr>
            <a:xfrm>
              <a:off x="7320253" y="4412259"/>
              <a:ext cx="1218575" cy="1225734"/>
            </a:xfrm>
            <a:prstGeom prst="rect">
              <a:avLst/>
            </a:prstGeom>
            <a:solidFill>
              <a:srgbClr val="EA8C2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7" name="Google Shape;1547;p120"/>
            <p:cNvSpPr/>
            <p:nvPr/>
          </p:nvSpPr>
          <p:spPr>
            <a:xfrm>
              <a:off x="8535964" y="4412259"/>
              <a:ext cx="1220006" cy="1225733"/>
            </a:xfrm>
            <a:prstGeom prst="rect">
              <a:avLst/>
            </a:prstGeom>
            <a:solidFill>
              <a:srgbClr val="DFDED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8" name="Google Shape;1548;p120"/>
            <p:cNvSpPr/>
            <p:nvPr/>
          </p:nvSpPr>
          <p:spPr>
            <a:xfrm>
              <a:off x="8535964" y="4417987"/>
              <a:ext cx="1220006" cy="122000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549" name="Google Shape;1549;p120"/>
            <p:cNvGrpSpPr/>
            <p:nvPr/>
          </p:nvGrpSpPr>
          <p:grpSpPr>
            <a:xfrm>
              <a:off x="8564602" y="4526814"/>
              <a:ext cx="1159865" cy="1111180"/>
              <a:chOff x="8161338" y="4273550"/>
              <a:chExt cx="1285875" cy="1231900"/>
            </a:xfrm>
          </p:grpSpPr>
          <p:sp>
            <p:nvSpPr>
              <p:cNvPr id="1550" name="Google Shape;1550;p120"/>
              <p:cNvSpPr/>
              <p:nvPr/>
            </p:nvSpPr>
            <p:spPr>
              <a:xfrm>
                <a:off x="8339138" y="4911725"/>
                <a:ext cx="930275" cy="558800"/>
              </a:xfrm>
              <a:custGeom>
                <a:avLst/>
                <a:gdLst/>
                <a:ahLst/>
                <a:cxnLst/>
                <a:rect l="l" t="t" r="r" b="b"/>
                <a:pathLst>
                  <a:path w="293" h="176" extrusionOk="0">
                    <a:moveTo>
                      <a:pt x="147" y="176"/>
                    </a:moveTo>
                    <a:cubicBezTo>
                      <a:pt x="234" y="176"/>
                      <a:pt x="286" y="113"/>
                      <a:pt x="293" y="104"/>
                    </a:cubicBezTo>
                    <a:cubicBezTo>
                      <a:pt x="266" y="96"/>
                      <a:pt x="245" y="87"/>
                      <a:pt x="230" y="79"/>
                    </a:cubicBezTo>
                    <a:cubicBezTo>
                      <a:pt x="210" y="69"/>
                      <a:pt x="201" y="62"/>
                      <a:pt x="197" y="50"/>
                    </a:cubicBezTo>
                    <a:cubicBezTo>
                      <a:pt x="195" y="44"/>
                      <a:pt x="195" y="35"/>
                      <a:pt x="194" y="25"/>
                    </a:cubicBezTo>
                    <a:cubicBezTo>
                      <a:pt x="194" y="15"/>
                      <a:pt x="194" y="6"/>
                      <a:pt x="195" y="0"/>
                    </a:cubicBezTo>
                    <a:cubicBezTo>
                      <a:pt x="163" y="0"/>
                      <a:pt x="131" y="0"/>
                      <a:pt x="99" y="0"/>
                    </a:cubicBezTo>
                    <a:cubicBezTo>
                      <a:pt x="99" y="6"/>
                      <a:pt x="100" y="15"/>
                      <a:pt x="99" y="25"/>
                    </a:cubicBezTo>
                    <a:cubicBezTo>
                      <a:pt x="99" y="37"/>
                      <a:pt x="99" y="44"/>
                      <a:pt x="96" y="50"/>
                    </a:cubicBezTo>
                    <a:cubicBezTo>
                      <a:pt x="93" y="60"/>
                      <a:pt x="86" y="67"/>
                      <a:pt x="65" y="78"/>
                    </a:cubicBezTo>
                    <a:cubicBezTo>
                      <a:pt x="51" y="86"/>
                      <a:pt x="29" y="96"/>
                      <a:pt x="0" y="104"/>
                    </a:cubicBezTo>
                    <a:cubicBezTo>
                      <a:pt x="8" y="113"/>
                      <a:pt x="60" y="176"/>
                      <a:pt x="147" y="176"/>
                    </a:cubicBezTo>
                  </a:path>
                </a:pathLst>
              </a:custGeom>
              <a:solidFill>
                <a:srgbClr val="53323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1" name="Google Shape;1551;p120"/>
              <p:cNvSpPr/>
              <p:nvPr/>
            </p:nvSpPr>
            <p:spPr>
              <a:xfrm>
                <a:off x="8161338" y="5162550"/>
                <a:ext cx="1285875" cy="342900"/>
              </a:xfrm>
              <a:custGeom>
                <a:avLst/>
                <a:gdLst/>
                <a:ahLst/>
                <a:cxnLst/>
                <a:rect l="l" t="t" r="r" b="b"/>
                <a:pathLst>
                  <a:path w="405" h="108" extrusionOk="0">
                    <a:moveTo>
                      <a:pt x="397" y="65"/>
                    </a:moveTo>
                    <a:cubicBezTo>
                      <a:pt x="396" y="60"/>
                      <a:pt x="394" y="55"/>
                      <a:pt x="391" y="50"/>
                    </a:cubicBezTo>
                    <a:cubicBezTo>
                      <a:pt x="389" y="46"/>
                      <a:pt x="387" y="43"/>
                      <a:pt x="384" y="39"/>
                    </a:cubicBezTo>
                    <a:cubicBezTo>
                      <a:pt x="370" y="24"/>
                      <a:pt x="352" y="25"/>
                      <a:pt x="319" y="13"/>
                    </a:cubicBezTo>
                    <a:cubicBezTo>
                      <a:pt x="311" y="11"/>
                      <a:pt x="299" y="6"/>
                      <a:pt x="285" y="0"/>
                    </a:cubicBezTo>
                    <a:cubicBezTo>
                      <a:pt x="277" y="39"/>
                      <a:pt x="243" y="67"/>
                      <a:pt x="203" y="67"/>
                    </a:cubicBezTo>
                    <a:cubicBezTo>
                      <a:pt x="163" y="67"/>
                      <a:pt x="128" y="39"/>
                      <a:pt x="121" y="0"/>
                    </a:cubicBezTo>
                    <a:cubicBezTo>
                      <a:pt x="107" y="6"/>
                      <a:pt x="95" y="11"/>
                      <a:pt x="87" y="13"/>
                    </a:cubicBezTo>
                    <a:cubicBezTo>
                      <a:pt x="53" y="25"/>
                      <a:pt x="36" y="24"/>
                      <a:pt x="22" y="39"/>
                    </a:cubicBezTo>
                    <a:cubicBezTo>
                      <a:pt x="19" y="43"/>
                      <a:pt x="16" y="46"/>
                      <a:pt x="14" y="50"/>
                    </a:cubicBezTo>
                    <a:cubicBezTo>
                      <a:pt x="12" y="55"/>
                      <a:pt x="10" y="60"/>
                      <a:pt x="9" y="65"/>
                    </a:cubicBezTo>
                    <a:cubicBezTo>
                      <a:pt x="6" y="79"/>
                      <a:pt x="3" y="93"/>
                      <a:pt x="0" y="108"/>
                    </a:cubicBezTo>
                    <a:cubicBezTo>
                      <a:pt x="135" y="108"/>
                      <a:pt x="270" y="108"/>
                      <a:pt x="405" y="108"/>
                    </a:cubicBezTo>
                    <a:cubicBezTo>
                      <a:pt x="403" y="93"/>
                      <a:pt x="400" y="79"/>
                      <a:pt x="397" y="65"/>
                    </a:cubicBezTo>
                    <a:close/>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2" name="Google Shape;1552;p120"/>
              <p:cNvSpPr/>
              <p:nvPr/>
            </p:nvSpPr>
            <p:spPr>
              <a:xfrm>
                <a:off x="8494713" y="5181600"/>
                <a:ext cx="619125" cy="250825"/>
              </a:xfrm>
              <a:custGeom>
                <a:avLst/>
                <a:gdLst/>
                <a:ahLst/>
                <a:cxnLst/>
                <a:rect l="l" t="t" r="r" b="b"/>
                <a:pathLst>
                  <a:path w="195" h="79" extrusionOk="0">
                    <a:moveTo>
                      <a:pt x="195" y="0"/>
                    </a:moveTo>
                    <a:cubicBezTo>
                      <a:pt x="191" y="18"/>
                      <a:pt x="182" y="35"/>
                      <a:pt x="168" y="49"/>
                    </a:cubicBezTo>
                    <a:cubicBezTo>
                      <a:pt x="149" y="68"/>
                      <a:pt x="124" y="79"/>
                      <a:pt x="98" y="79"/>
                    </a:cubicBezTo>
                    <a:cubicBezTo>
                      <a:pt x="50" y="79"/>
                      <a:pt x="10" y="45"/>
                      <a:pt x="1" y="0"/>
                    </a:cubicBezTo>
                    <a:cubicBezTo>
                      <a:pt x="0" y="0"/>
                      <a:pt x="0" y="0"/>
                      <a:pt x="0" y="0"/>
                    </a:cubicBezTo>
                    <a:cubicBezTo>
                      <a:pt x="10" y="45"/>
                      <a:pt x="50" y="79"/>
                      <a:pt x="98" y="79"/>
                    </a:cubicBezTo>
                    <a:cubicBezTo>
                      <a:pt x="124" y="79"/>
                      <a:pt x="149" y="69"/>
                      <a:pt x="168" y="50"/>
                    </a:cubicBezTo>
                    <a:cubicBezTo>
                      <a:pt x="182" y="36"/>
                      <a:pt x="191" y="19"/>
                      <a:pt x="195" y="0"/>
                    </a:cubicBezTo>
                    <a:close/>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3" name="Google Shape;1553;p120"/>
              <p:cNvSpPr/>
              <p:nvPr/>
            </p:nvSpPr>
            <p:spPr>
              <a:xfrm>
                <a:off x="8535988" y="4654550"/>
                <a:ext cx="69850" cy="152400"/>
              </a:xfrm>
              <a:custGeom>
                <a:avLst/>
                <a:gdLst/>
                <a:ahLst/>
                <a:cxnLst/>
                <a:rect l="l" t="t" r="r" b="b"/>
                <a:pathLst>
                  <a:path w="22" h="48" extrusionOk="0">
                    <a:moveTo>
                      <a:pt x="6" y="0"/>
                    </a:moveTo>
                    <a:cubicBezTo>
                      <a:pt x="3" y="1"/>
                      <a:pt x="2" y="3"/>
                      <a:pt x="2" y="4"/>
                    </a:cubicBezTo>
                    <a:cubicBezTo>
                      <a:pt x="0" y="6"/>
                      <a:pt x="1" y="9"/>
                      <a:pt x="2" y="11"/>
                    </a:cubicBezTo>
                    <a:cubicBezTo>
                      <a:pt x="6" y="25"/>
                      <a:pt x="9" y="32"/>
                      <a:pt x="9" y="32"/>
                    </a:cubicBezTo>
                    <a:cubicBezTo>
                      <a:pt x="11" y="37"/>
                      <a:pt x="12" y="41"/>
                      <a:pt x="16" y="45"/>
                    </a:cubicBezTo>
                    <a:cubicBezTo>
                      <a:pt x="18" y="47"/>
                      <a:pt x="19" y="48"/>
                      <a:pt x="20" y="48"/>
                    </a:cubicBezTo>
                    <a:cubicBezTo>
                      <a:pt x="22" y="47"/>
                      <a:pt x="21" y="41"/>
                      <a:pt x="18" y="25"/>
                    </a:cubicBezTo>
                    <a:cubicBezTo>
                      <a:pt x="17" y="13"/>
                      <a:pt x="16" y="6"/>
                      <a:pt x="12" y="2"/>
                    </a:cubicBezTo>
                    <a:cubicBezTo>
                      <a:pt x="11" y="1"/>
                      <a:pt x="8" y="0"/>
                      <a:pt x="6" y="0"/>
                    </a:cubicBezTo>
                    <a:close/>
                  </a:path>
                </a:pathLst>
              </a:custGeom>
              <a:solidFill>
                <a:srgbClr val="53323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4" name="Google Shape;1554;p120"/>
              <p:cNvSpPr/>
              <p:nvPr/>
            </p:nvSpPr>
            <p:spPr>
              <a:xfrm>
                <a:off x="9002713" y="4654550"/>
                <a:ext cx="69850" cy="152400"/>
              </a:xfrm>
              <a:custGeom>
                <a:avLst/>
                <a:gdLst/>
                <a:ahLst/>
                <a:cxnLst/>
                <a:rect l="l" t="t" r="r" b="b"/>
                <a:pathLst>
                  <a:path w="22" h="48" extrusionOk="0">
                    <a:moveTo>
                      <a:pt x="16" y="0"/>
                    </a:moveTo>
                    <a:cubicBezTo>
                      <a:pt x="19" y="1"/>
                      <a:pt x="20" y="3"/>
                      <a:pt x="20" y="4"/>
                    </a:cubicBezTo>
                    <a:cubicBezTo>
                      <a:pt x="22" y="6"/>
                      <a:pt x="21" y="9"/>
                      <a:pt x="20" y="11"/>
                    </a:cubicBezTo>
                    <a:cubicBezTo>
                      <a:pt x="16" y="25"/>
                      <a:pt x="13" y="32"/>
                      <a:pt x="13" y="32"/>
                    </a:cubicBezTo>
                    <a:cubicBezTo>
                      <a:pt x="11" y="37"/>
                      <a:pt x="10" y="41"/>
                      <a:pt x="6" y="45"/>
                    </a:cubicBezTo>
                    <a:cubicBezTo>
                      <a:pt x="4" y="47"/>
                      <a:pt x="3" y="48"/>
                      <a:pt x="2" y="48"/>
                    </a:cubicBezTo>
                    <a:cubicBezTo>
                      <a:pt x="0" y="47"/>
                      <a:pt x="4" y="39"/>
                      <a:pt x="5" y="25"/>
                    </a:cubicBezTo>
                    <a:cubicBezTo>
                      <a:pt x="7" y="13"/>
                      <a:pt x="6" y="6"/>
                      <a:pt x="11" y="2"/>
                    </a:cubicBezTo>
                    <a:cubicBezTo>
                      <a:pt x="12" y="2"/>
                      <a:pt x="14" y="0"/>
                      <a:pt x="16" y="0"/>
                    </a:cubicBezTo>
                    <a:close/>
                  </a:path>
                </a:pathLst>
              </a:custGeom>
              <a:solidFill>
                <a:srgbClr val="53323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5" name="Google Shape;1555;p120"/>
              <p:cNvSpPr/>
              <p:nvPr/>
            </p:nvSpPr>
            <p:spPr>
              <a:xfrm>
                <a:off x="8542338" y="4305300"/>
                <a:ext cx="527050" cy="736600"/>
              </a:xfrm>
              <a:custGeom>
                <a:avLst/>
                <a:gdLst/>
                <a:ahLst/>
                <a:cxnLst/>
                <a:rect l="l" t="t" r="r" b="b"/>
                <a:pathLst>
                  <a:path w="166" h="232" extrusionOk="0">
                    <a:moveTo>
                      <a:pt x="10" y="110"/>
                    </a:moveTo>
                    <a:cubicBezTo>
                      <a:pt x="11" y="114"/>
                      <a:pt x="11" y="117"/>
                      <a:pt x="11" y="121"/>
                    </a:cubicBezTo>
                    <a:cubicBezTo>
                      <a:pt x="11" y="122"/>
                      <a:pt x="12" y="124"/>
                      <a:pt x="12" y="125"/>
                    </a:cubicBezTo>
                    <a:cubicBezTo>
                      <a:pt x="13" y="135"/>
                      <a:pt x="15" y="139"/>
                      <a:pt x="17" y="149"/>
                    </a:cubicBezTo>
                    <a:cubicBezTo>
                      <a:pt x="20" y="165"/>
                      <a:pt x="18" y="165"/>
                      <a:pt x="20" y="173"/>
                    </a:cubicBezTo>
                    <a:cubicBezTo>
                      <a:pt x="23" y="182"/>
                      <a:pt x="28" y="189"/>
                      <a:pt x="35" y="197"/>
                    </a:cubicBezTo>
                    <a:cubicBezTo>
                      <a:pt x="47" y="212"/>
                      <a:pt x="53" y="220"/>
                      <a:pt x="64" y="224"/>
                    </a:cubicBezTo>
                    <a:cubicBezTo>
                      <a:pt x="65" y="225"/>
                      <a:pt x="84" y="232"/>
                      <a:pt x="103" y="224"/>
                    </a:cubicBezTo>
                    <a:cubicBezTo>
                      <a:pt x="110" y="220"/>
                      <a:pt x="116" y="213"/>
                      <a:pt x="128" y="198"/>
                    </a:cubicBezTo>
                    <a:cubicBezTo>
                      <a:pt x="138" y="187"/>
                      <a:pt x="143" y="181"/>
                      <a:pt x="145" y="174"/>
                    </a:cubicBezTo>
                    <a:cubicBezTo>
                      <a:pt x="146" y="169"/>
                      <a:pt x="146" y="167"/>
                      <a:pt x="147" y="162"/>
                    </a:cubicBezTo>
                    <a:cubicBezTo>
                      <a:pt x="147" y="160"/>
                      <a:pt x="147" y="156"/>
                      <a:pt x="148" y="149"/>
                    </a:cubicBezTo>
                    <a:cubicBezTo>
                      <a:pt x="149" y="147"/>
                      <a:pt x="149" y="145"/>
                      <a:pt x="150" y="143"/>
                    </a:cubicBezTo>
                    <a:cubicBezTo>
                      <a:pt x="151" y="135"/>
                      <a:pt x="152" y="131"/>
                      <a:pt x="153" y="128"/>
                    </a:cubicBezTo>
                    <a:cubicBezTo>
                      <a:pt x="154" y="123"/>
                      <a:pt x="155" y="117"/>
                      <a:pt x="155" y="110"/>
                    </a:cubicBezTo>
                    <a:cubicBezTo>
                      <a:pt x="166" y="73"/>
                      <a:pt x="157" y="37"/>
                      <a:pt x="133" y="17"/>
                    </a:cubicBezTo>
                    <a:cubicBezTo>
                      <a:pt x="113" y="1"/>
                      <a:pt x="89" y="0"/>
                      <a:pt x="83" y="0"/>
                    </a:cubicBezTo>
                    <a:cubicBezTo>
                      <a:pt x="77" y="0"/>
                      <a:pt x="54" y="1"/>
                      <a:pt x="34" y="17"/>
                    </a:cubicBezTo>
                    <a:cubicBezTo>
                      <a:pt x="9" y="37"/>
                      <a:pt x="0" y="74"/>
                      <a:pt x="10" y="110"/>
                    </a:cubicBezTo>
                  </a:path>
                </a:pathLst>
              </a:custGeom>
              <a:solidFill>
                <a:srgbClr val="6E424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6" name="Google Shape;1556;p120"/>
              <p:cNvSpPr/>
              <p:nvPr/>
            </p:nvSpPr>
            <p:spPr>
              <a:xfrm>
                <a:off x="8863013" y="4667250"/>
                <a:ext cx="88900" cy="31750"/>
              </a:xfrm>
              <a:custGeom>
                <a:avLst/>
                <a:gdLst/>
                <a:ahLst/>
                <a:cxnLst/>
                <a:rect l="l" t="t" r="r" b="b"/>
                <a:pathLst>
                  <a:path w="28" h="10" extrusionOk="0">
                    <a:moveTo>
                      <a:pt x="28" y="5"/>
                    </a:moveTo>
                    <a:cubicBezTo>
                      <a:pt x="28" y="3"/>
                      <a:pt x="22" y="1"/>
                      <a:pt x="17" y="1"/>
                    </a:cubicBezTo>
                    <a:cubicBezTo>
                      <a:pt x="9" y="0"/>
                      <a:pt x="2" y="5"/>
                      <a:pt x="0" y="7"/>
                    </a:cubicBezTo>
                    <a:cubicBezTo>
                      <a:pt x="4" y="8"/>
                      <a:pt x="9" y="10"/>
                      <a:pt x="16" y="9"/>
                    </a:cubicBezTo>
                    <a:cubicBezTo>
                      <a:pt x="20" y="9"/>
                      <a:pt x="28" y="8"/>
                      <a:pt x="28" y="5"/>
                    </a:cubicBezTo>
                    <a:close/>
                  </a:path>
                </a:pathLst>
              </a:custGeom>
              <a:solidFill>
                <a:srgbClr val="F5DCD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7" name="Google Shape;1557;p120"/>
              <p:cNvSpPr/>
              <p:nvPr/>
            </p:nvSpPr>
            <p:spPr>
              <a:xfrm>
                <a:off x="8872538" y="4641850"/>
                <a:ext cx="92075" cy="25400"/>
              </a:xfrm>
              <a:custGeom>
                <a:avLst/>
                <a:gdLst/>
                <a:ahLst/>
                <a:cxnLst/>
                <a:rect l="l" t="t" r="r" b="b"/>
                <a:pathLst>
                  <a:path w="29" h="8" extrusionOk="0">
                    <a:moveTo>
                      <a:pt x="1" y="6"/>
                    </a:moveTo>
                    <a:cubicBezTo>
                      <a:pt x="1" y="6"/>
                      <a:pt x="6" y="3"/>
                      <a:pt x="14" y="3"/>
                    </a:cubicBezTo>
                    <a:cubicBezTo>
                      <a:pt x="23" y="3"/>
                      <a:pt x="29" y="8"/>
                      <a:pt x="29" y="7"/>
                    </a:cubicBezTo>
                    <a:cubicBezTo>
                      <a:pt x="29" y="7"/>
                      <a:pt x="23" y="1"/>
                      <a:pt x="15" y="0"/>
                    </a:cubicBezTo>
                    <a:cubicBezTo>
                      <a:pt x="7" y="0"/>
                      <a:pt x="0" y="6"/>
                      <a:pt x="1" y="6"/>
                    </a:cubicBezTo>
                    <a:close/>
                  </a:path>
                </a:pathLst>
              </a:custGeom>
              <a:solidFill>
                <a:srgbClr val="492C2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8" name="Google Shape;1558;p120"/>
              <p:cNvSpPr/>
              <p:nvPr/>
            </p:nvSpPr>
            <p:spPr>
              <a:xfrm>
                <a:off x="8863013" y="4657725"/>
                <a:ext cx="111125" cy="31750"/>
              </a:xfrm>
              <a:custGeom>
                <a:avLst/>
                <a:gdLst/>
                <a:ahLst/>
                <a:cxnLst/>
                <a:rect l="l" t="t" r="r" b="b"/>
                <a:pathLst>
                  <a:path w="35" h="10" extrusionOk="0">
                    <a:moveTo>
                      <a:pt x="35" y="5"/>
                    </a:moveTo>
                    <a:cubicBezTo>
                      <a:pt x="33" y="6"/>
                      <a:pt x="30" y="7"/>
                      <a:pt x="28" y="8"/>
                    </a:cubicBezTo>
                    <a:cubicBezTo>
                      <a:pt x="27" y="7"/>
                      <a:pt x="24" y="5"/>
                      <a:pt x="20" y="4"/>
                    </a:cubicBezTo>
                    <a:cubicBezTo>
                      <a:pt x="10" y="2"/>
                      <a:pt x="1" y="9"/>
                      <a:pt x="0" y="10"/>
                    </a:cubicBezTo>
                    <a:cubicBezTo>
                      <a:pt x="1" y="9"/>
                      <a:pt x="9" y="0"/>
                      <a:pt x="22" y="1"/>
                    </a:cubicBezTo>
                    <a:cubicBezTo>
                      <a:pt x="28" y="1"/>
                      <a:pt x="33" y="4"/>
                      <a:pt x="35" y="5"/>
                    </a:cubicBezTo>
                    <a:close/>
                  </a:path>
                </a:pathLst>
              </a:custGeom>
              <a:solidFill>
                <a:srgbClr val="2515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9" name="Google Shape;1559;p120"/>
              <p:cNvSpPr/>
              <p:nvPr/>
            </p:nvSpPr>
            <p:spPr>
              <a:xfrm>
                <a:off x="8891588" y="4664075"/>
                <a:ext cx="38100" cy="41275"/>
              </a:xfrm>
              <a:prstGeom prst="ellipse">
                <a:avLst/>
              </a:prstGeom>
              <a:solidFill>
                <a:srgbClr val="2515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0" name="Google Shape;1560;p120"/>
              <p:cNvSpPr/>
              <p:nvPr/>
            </p:nvSpPr>
            <p:spPr>
              <a:xfrm>
                <a:off x="8863013" y="4689475"/>
                <a:ext cx="85725" cy="22225"/>
              </a:xfrm>
              <a:custGeom>
                <a:avLst/>
                <a:gdLst/>
                <a:ahLst/>
                <a:cxnLst/>
                <a:rect l="l" t="t" r="r" b="b"/>
                <a:pathLst>
                  <a:path w="27" h="7" extrusionOk="0">
                    <a:moveTo>
                      <a:pt x="27" y="0"/>
                    </a:moveTo>
                    <a:cubicBezTo>
                      <a:pt x="24" y="1"/>
                      <a:pt x="20" y="2"/>
                      <a:pt x="14" y="2"/>
                    </a:cubicBezTo>
                    <a:cubicBezTo>
                      <a:pt x="8" y="2"/>
                      <a:pt x="3" y="1"/>
                      <a:pt x="0" y="0"/>
                    </a:cubicBezTo>
                    <a:cubicBezTo>
                      <a:pt x="4" y="5"/>
                      <a:pt x="10" y="7"/>
                      <a:pt x="16" y="6"/>
                    </a:cubicBezTo>
                    <a:cubicBezTo>
                      <a:pt x="23" y="5"/>
                      <a:pt x="26" y="1"/>
                      <a:pt x="27" y="0"/>
                    </a:cubicBezTo>
                    <a:close/>
                  </a:path>
                </a:pathLst>
              </a:custGeom>
              <a:solidFill>
                <a:srgbClr val="53323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1" name="Google Shape;1561;p120"/>
              <p:cNvSpPr/>
              <p:nvPr/>
            </p:nvSpPr>
            <p:spPr>
              <a:xfrm>
                <a:off x="8656638" y="4667250"/>
                <a:ext cx="88900" cy="28575"/>
              </a:xfrm>
              <a:custGeom>
                <a:avLst/>
                <a:gdLst/>
                <a:ahLst/>
                <a:cxnLst/>
                <a:rect l="l" t="t" r="r" b="b"/>
                <a:pathLst>
                  <a:path w="28" h="9" extrusionOk="0">
                    <a:moveTo>
                      <a:pt x="0" y="5"/>
                    </a:moveTo>
                    <a:cubicBezTo>
                      <a:pt x="0" y="3"/>
                      <a:pt x="6" y="1"/>
                      <a:pt x="11" y="0"/>
                    </a:cubicBezTo>
                    <a:cubicBezTo>
                      <a:pt x="19" y="0"/>
                      <a:pt x="26" y="5"/>
                      <a:pt x="28" y="7"/>
                    </a:cubicBezTo>
                    <a:cubicBezTo>
                      <a:pt x="24" y="8"/>
                      <a:pt x="19" y="9"/>
                      <a:pt x="12" y="9"/>
                    </a:cubicBezTo>
                    <a:cubicBezTo>
                      <a:pt x="8" y="9"/>
                      <a:pt x="0" y="8"/>
                      <a:pt x="0" y="5"/>
                    </a:cubicBezTo>
                    <a:close/>
                  </a:path>
                </a:pathLst>
              </a:custGeom>
              <a:solidFill>
                <a:srgbClr val="F5DCD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2" name="Google Shape;1562;p120"/>
              <p:cNvSpPr/>
              <p:nvPr/>
            </p:nvSpPr>
            <p:spPr>
              <a:xfrm>
                <a:off x="8643938" y="4641850"/>
                <a:ext cx="92075" cy="25400"/>
              </a:xfrm>
              <a:custGeom>
                <a:avLst/>
                <a:gdLst/>
                <a:ahLst/>
                <a:cxnLst/>
                <a:rect l="l" t="t" r="r" b="b"/>
                <a:pathLst>
                  <a:path w="29" h="8" extrusionOk="0">
                    <a:moveTo>
                      <a:pt x="28" y="6"/>
                    </a:moveTo>
                    <a:cubicBezTo>
                      <a:pt x="28" y="6"/>
                      <a:pt x="23" y="2"/>
                      <a:pt x="15" y="3"/>
                    </a:cubicBezTo>
                    <a:cubicBezTo>
                      <a:pt x="6" y="3"/>
                      <a:pt x="0" y="8"/>
                      <a:pt x="0" y="7"/>
                    </a:cubicBezTo>
                    <a:cubicBezTo>
                      <a:pt x="0" y="7"/>
                      <a:pt x="6" y="1"/>
                      <a:pt x="14" y="0"/>
                    </a:cubicBezTo>
                    <a:cubicBezTo>
                      <a:pt x="22" y="0"/>
                      <a:pt x="29" y="6"/>
                      <a:pt x="28" y="6"/>
                    </a:cubicBezTo>
                    <a:close/>
                  </a:path>
                </a:pathLst>
              </a:custGeom>
              <a:solidFill>
                <a:srgbClr val="492C2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3" name="Google Shape;1563;p120"/>
              <p:cNvSpPr/>
              <p:nvPr/>
            </p:nvSpPr>
            <p:spPr>
              <a:xfrm>
                <a:off x="8634413" y="4657725"/>
                <a:ext cx="111125" cy="31750"/>
              </a:xfrm>
              <a:custGeom>
                <a:avLst/>
                <a:gdLst/>
                <a:ahLst/>
                <a:cxnLst/>
                <a:rect l="l" t="t" r="r" b="b"/>
                <a:pathLst>
                  <a:path w="35" h="10" extrusionOk="0">
                    <a:moveTo>
                      <a:pt x="0" y="5"/>
                    </a:moveTo>
                    <a:cubicBezTo>
                      <a:pt x="2" y="6"/>
                      <a:pt x="5" y="7"/>
                      <a:pt x="7" y="8"/>
                    </a:cubicBezTo>
                    <a:cubicBezTo>
                      <a:pt x="8" y="7"/>
                      <a:pt x="11" y="5"/>
                      <a:pt x="15" y="4"/>
                    </a:cubicBezTo>
                    <a:cubicBezTo>
                      <a:pt x="25" y="2"/>
                      <a:pt x="34" y="9"/>
                      <a:pt x="35" y="10"/>
                    </a:cubicBezTo>
                    <a:cubicBezTo>
                      <a:pt x="34" y="9"/>
                      <a:pt x="26" y="0"/>
                      <a:pt x="13" y="0"/>
                    </a:cubicBezTo>
                    <a:cubicBezTo>
                      <a:pt x="7" y="1"/>
                      <a:pt x="2" y="4"/>
                      <a:pt x="0" y="5"/>
                    </a:cubicBezTo>
                    <a:close/>
                  </a:path>
                </a:pathLst>
              </a:custGeom>
              <a:solidFill>
                <a:srgbClr val="2515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4" name="Google Shape;1564;p120"/>
              <p:cNvSpPr/>
              <p:nvPr/>
            </p:nvSpPr>
            <p:spPr>
              <a:xfrm>
                <a:off x="8678863" y="4664075"/>
                <a:ext cx="38100" cy="41275"/>
              </a:xfrm>
              <a:prstGeom prst="ellipse">
                <a:avLst/>
              </a:prstGeom>
              <a:solidFill>
                <a:srgbClr val="2515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5" name="Google Shape;1565;p120"/>
              <p:cNvSpPr/>
              <p:nvPr/>
            </p:nvSpPr>
            <p:spPr>
              <a:xfrm>
                <a:off x="8659813" y="4689475"/>
                <a:ext cx="85725" cy="22225"/>
              </a:xfrm>
              <a:custGeom>
                <a:avLst/>
                <a:gdLst/>
                <a:ahLst/>
                <a:cxnLst/>
                <a:rect l="l" t="t" r="r" b="b"/>
                <a:pathLst>
                  <a:path w="27" h="7" extrusionOk="0">
                    <a:moveTo>
                      <a:pt x="0" y="0"/>
                    </a:moveTo>
                    <a:cubicBezTo>
                      <a:pt x="3" y="1"/>
                      <a:pt x="7" y="2"/>
                      <a:pt x="13" y="2"/>
                    </a:cubicBezTo>
                    <a:cubicBezTo>
                      <a:pt x="19" y="2"/>
                      <a:pt x="24" y="1"/>
                      <a:pt x="27" y="0"/>
                    </a:cubicBezTo>
                    <a:cubicBezTo>
                      <a:pt x="23" y="5"/>
                      <a:pt x="17" y="7"/>
                      <a:pt x="11" y="6"/>
                    </a:cubicBezTo>
                    <a:cubicBezTo>
                      <a:pt x="4" y="5"/>
                      <a:pt x="1" y="1"/>
                      <a:pt x="0" y="0"/>
                    </a:cubicBezTo>
                    <a:close/>
                  </a:path>
                </a:pathLst>
              </a:custGeom>
              <a:solidFill>
                <a:srgbClr val="53323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6" name="Google Shape;1566;p120"/>
              <p:cNvSpPr/>
              <p:nvPr/>
            </p:nvSpPr>
            <p:spPr>
              <a:xfrm>
                <a:off x="8612188" y="4600575"/>
                <a:ext cx="146050" cy="41275"/>
              </a:xfrm>
              <a:custGeom>
                <a:avLst/>
                <a:gdLst/>
                <a:ahLst/>
                <a:cxnLst/>
                <a:rect l="l" t="t" r="r" b="b"/>
                <a:pathLst>
                  <a:path w="46" h="13" extrusionOk="0">
                    <a:moveTo>
                      <a:pt x="0" y="9"/>
                    </a:moveTo>
                    <a:cubicBezTo>
                      <a:pt x="1" y="7"/>
                      <a:pt x="3" y="3"/>
                      <a:pt x="7" y="2"/>
                    </a:cubicBezTo>
                    <a:cubicBezTo>
                      <a:pt x="8" y="1"/>
                      <a:pt x="8" y="1"/>
                      <a:pt x="9" y="1"/>
                    </a:cubicBezTo>
                    <a:cubicBezTo>
                      <a:pt x="15" y="0"/>
                      <a:pt x="21" y="1"/>
                      <a:pt x="27" y="2"/>
                    </a:cubicBezTo>
                    <a:cubicBezTo>
                      <a:pt x="36" y="3"/>
                      <a:pt x="43" y="3"/>
                      <a:pt x="44" y="6"/>
                    </a:cubicBezTo>
                    <a:cubicBezTo>
                      <a:pt x="44" y="6"/>
                      <a:pt x="45" y="6"/>
                      <a:pt x="45" y="7"/>
                    </a:cubicBezTo>
                    <a:cubicBezTo>
                      <a:pt x="45" y="9"/>
                      <a:pt x="46" y="11"/>
                      <a:pt x="45" y="12"/>
                    </a:cubicBezTo>
                    <a:cubicBezTo>
                      <a:pt x="44" y="13"/>
                      <a:pt x="41" y="12"/>
                      <a:pt x="34" y="10"/>
                    </a:cubicBezTo>
                    <a:cubicBezTo>
                      <a:pt x="34" y="10"/>
                      <a:pt x="35" y="10"/>
                      <a:pt x="20" y="9"/>
                    </a:cubicBezTo>
                    <a:cubicBezTo>
                      <a:pt x="14" y="8"/>
                      <a:pt x="12" y="8"/>
                      <a:pt x="10" y="8"/>
                    </a:cubicBezTo>
                    <a:cubicBezTo>
                      <a:pt x="6" y="8"/>
                      <a:pt x="2" y="9"/>
                      <a:pt x="0" y="9"/>
                    </a:cubicBezTo>
                    <a:close/>
                  </a:path>
                </a:pathLst>
              </a:custGeom>
              <a:solidFill>
                <a:srgbClr val="2A181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7" name="Google Shape;1567;p120"/>
              <p:cNvSpPr/>
              <p:nvPr/>
            </p:nvSpPr>
            <p:spPr>
              <a:xfrm>
                <a:off x="8850313" y="4600575"/>
                <a:ext cx="142875" cy="41275"/>
              </a:xfrm>
              <a:custGeom>
                <a:avLst/>
                <a:gdLst/>
                <a:ahLst/>
                <a:cxnLst/>
                <a:rect l="l" t="t" r="r" b="b"/>
                <a:pathLst>
                  <a:path w="45" h="13" extrusionOk="0">
                    <a:moveTo>
                      <a:pt x="45" y="9"/>
                    </a:moveTo>
                    <a:cubicBezTo>
                      <a:pt x="45" y="7"/>
                      <a:pt x="43" y="3"/>
                      <a:pt x="38" y="2"/>
                    </a:cubicBezTo>
                    <a:cubicBezTo>
                      <a:pt x="38" y="1"/>
                      <a:pt x="37" y="1"/>
                      <a:pt x="36" y="1"/>
                    </a:cubicBezTo>
                    <a:cubicBezTo>
                      <a:pt x="31" y="0"/>
                      <a:pt x="25" y="1"/>
                      <a:pt x="19" y="2"/>
                    </a:cubicBezTo>
                    <a:cubicBezTo>
                      <a:pt x="10" y="3"/>
                      <a:pt x="3" y="3"/>
                      <a:pt x="2" y="6"/>
                    </a:cubicBezTo>
                    <a:cubicBezTo>
                      <a:pt x="1" y="6"/>
                      <a:pt x="1" y="6"/>
                      <a:pt x="1" y="7"/>
                    </a:cubicBezTo>
                    <a:cubicBezTo>
                      <a:pt x="0" y="9"/>
                      <a:pt x="0" y="11"/>
                      <a:pt x="0" y="12"/>
                    </a:cubicBezTo>
                    <a:cubicBezTo>
                      <a:pt x="1" y="13"/>
                      <a:pt x="5" y="12"/>
                      <a:pt x="11" y="10"/>
                    </a:cubicBezTo>
                    <a:cubicBezTo>
                      <a:pt x="12" y="10"/>
                      <a:pt x="11" y="10"/>
                      <a:pt x="26" y="9"/>
                    </a:cubicBezTo>
                    <a:cubicBezTo>
                      <a:pt x="32" y="8"/>
                      <a:pt x="33" y="8"/>
                      <a:pt x="36" y="8"/>
                    </a:cubicBezTo>
                    <a:cubicBezTo>
                      <a:pt x="40" y="8"/>
                      <a:pt x="43" y="8"/>
                      <a:pt x="45" y="9"/>
                    </a:cubicBezTo>
                    <a:close/>
                  </a:path>
                </a:pathLst>
              </a:custGeom>
              <a:solidFill>
                <a:srgbClr val="2A181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8" name="Google Shape;1568;p120"/>
              <p:cNvSpPr/>
              <p:nvPr/>
            </p:nvSpPr>
            <p:spPr>
              <a:xfrm>
                <a:off x="8751888" y="4791075"/>
                <a:ext cx="104775" cy="34925"/>
              </a:xfrm>
              <a:custGeom>
                <a:avLst/>
                <a:gdLst/>
                <a:ahLst/>
                <a:cxnLst/>
                <a:rect l="l" t="t" r="r" b="b"/>
                <a:pathLst>
                  <a:path w="33" h="11" extrusionOk="0">
                    <a:moveTo>
                      <a:pt x="2" y="0"/>
                    </a:moveTo>
                    <a:cubicBezTo>
                      <a:pt x="2" y="0"/>
                      <a:pt x="0" y="2"/>
                      <a:pt x="1" y="4"/>
                    </a:cubicBezTo>
                    <a:cubicBezTo>
                      <a:pt x="1" y="5"/>
                      <a:pt x="3" y="6"/>
                      <a:pt x="5" y="6"/>
                    </a:cubicBezTo>
                    <a:cubicBezTo>
                      <a:pt x="7" y="6"/>
                      <a:pt x="7" y="5"/>
                      <a:pt x="9" y="4"/>
                    </a:cubicBezTo>
                    <a:cubicBezTo>
                      <a:pt x="12" y="4"/>
                      <a:pt x="13" y="7"/>
                      <a:pt x="17" y="7"/>
                    </a:cubicBezTo>
                    <a:cubicBezTo>
                      <a:pt x="19" y="7"/>
                      <a:pt x="20" y="5"/>
                      <a:pt x="22" y="5"/>
                    </a:cubicBezTo>
                    <a:cubicBezTo>
                      <a:pt x="25" y="5"/>
                      <a:pt x="27" y="8"/>
                      <a:pt x="29" y="7"/>
                    </a:cubicBezTo>
                    <a:cubicBezTo>
                      <a:pt x="30" y="7"/>
                      <a:pt x="31" y="5"/>
                      <a:pt x="32" y="4"/>
                    </a:cubicBezTo>
                    <a:cubicBezTo>
                      <a:pt x="32" y="2"/>
                      <a:pt x="30" y="1"/>
                      <a:pt x="30" y="0"/>
                    </a:cubicBezTo>
                    <a:cubicBezTo>
                      <a:pt x="30" y="0"/>
                      <a:pt x="33" y="2"/>
                      <a:pt x="33" y="4"/>
                    </a:cubicBezTo>
                    <a:cubicBezTo>
                      <a:pt x="33" y="6"/>
                      <a:pt x="32" y="8"/>
                      <a:pt x="30" y="9"/>
                    </a:cubicBezTo>
                    <a:cubicBezTo>
                      <a:pt x="27" y="9"/>
                      <a:pt x="26" y="8"/>
                      <a:pt x="23" y="8"/>
                    </a:cubicBezTo>
                    <a:cubicBezTo>
                      <a:pt x="20" y="8"/>
                      <a:pt x="20" y="11"/>
                      <a:pt x="17" y="11"/>
                    </a:cubicBezTo>
                    <a:cubicBezTo>
                      <a:pt x="14" y="11"/>
                      <a:pt x="13" y="8"/>
                      <a:pt x="9" y="8"/>
                    </a:cubicBezTo>
                    <a:cubicBezTo>
                      <a:pt x="7" y="8"/>
                      <a:pt x="6" y="9"/>
                      <a:pt x="4" y="8"/>
                    </a:cubicBezTo>
                    <a:cubicBezTo>
                      <a:pt x="2" y="8"/>
                      <a:pt x="0" y="6"/>
                      <a:pt x="0" y="4"/>
                    </a:cubicBezTo>
                    <a:cubicBezTo>
                      <a:pt x="0" y="2"/>
                      <a:pt x="2" y="0"/>
                      <a:pt x="2" y="0"/>
                    </a:cubicBezTo>
                    <a:close/>
                  </a:path>
                </a:pathLst>
              </a:custGeom>
              <a:solidFill>
                <a:srgbClr val="492C2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9" name="Google Shape;1569;p120"/>
              <p:cNvSpPr/>
              <p:nvPr/>
            </p:nvSpPr>
            <p:spPr>
              <a:xfrm>
                <a:off x="8729663" y="4886325"/>
                <a:ext cx="152400" cy="50800"/>
              </a:xfrm>
              <a:custGeom>
                <a:avLst/>
                <a:gdLst/>
                <a:ahLst/>
                <a:cxnLst/>
                <a:rect l="l" t="t" r="r" b="b"/>
                <a:pathLst>
                  <a:path w="48" h="16" extrusionOk="0">
                    <a:moveTo>
                      <a:pt x="0" y="0"/>
                    </a:moveTo>
                    <a:cubicBezTo>
                      <a:pt x="0" y="1"/>
                      <a:pt x="1" y="3"/>
                      <a:pt x="2" y="4"/>
                    </a:cubicBezTo>
                    <a:cubicBezTo>
                      <a:pt x="3" y="5"/>
                      <a:pt x="4" y="7"/>
                      <a:pt x="5" y="9"/>
                    </a:cubicBezTo>
                    <a:cubicBezTo>
                      <a:pt x="5" y="9"/>
                      <a:pt x="8" y="11"/>
                      <a:pt x="10" y="13"/>
                    </a:cubicBezTo>
                    <a:cubicBezTo>
                      <a:pt x="15" y="16"/>
                      <a:pt x="19" y="16"/>
                      <a:pt x="24" y="16"/>
                    </a:cubicBezTo>
                    <a:cubicBezTo>
                      <a:pt x="29" y="16"/>
                      <a:pt x="33" y="16"/>
                      <a:pt x="37" y="13"/>
                    </a:cubicBezTo>
                    <a:cubicBezTo>
                      <a:pt x="39" y="11"/>
                      <a:pt x="42" y="9"/>
                      <a:pt x="42" y="9"/>
                    </a:cubicBezTo>
                    <a:cubicBezTo>
                      <a:pt x="44" y="6"/>
                      <a:pt x="45" y="5"/>
                      <a:pt x="46" y="4"/>
                    </a:cubicBezTo>
                    <a:cubicBezTo>
                      <a:pt x="47" y="3"/>
                      <a:pt x="47" y="1"/>
                      <a:pt x="48" y="0"/>
                    </a:cubicBezTo>
                    <a:cubicBezTo>
                      <a:pt x="44" y="0"/>
                      <a:pt x="41" y="0"/>
                      <a:pt x="37" y="0"/>
                    </a:cubicBezTo>
                    <a:cubicBezTo>
                      <a:pt x="32" y="1"/>
                      <a:pt x="31" y="1"/>
                      <a:pt x="29" y="1"/>
                    </a:cubicBezTo>
                    <a:cubicBezTo>
                      <a:pt x="27" y="2"/>
                      <a:pt x="26" y="2"/>
                      <a:pt x="24" y="2"/>
                    </a:cubicBezTo>
                    <a:cubicBezTo>
                      <a:pt x="24" y="2"/>
                      <a:pt x="24" y="2"/>
                      <a:pt x="24" y="2"/>
                    </a:cubicBezTo>
                    <a:cubicBezTo>
                      <a:pt x="21" y="2"/>
                      <a:pt x="21" y="1"/>
                      <a:pt x="18" y="1"/>
                    </a:cubicBezTo>
                    <a:cubicBezTo>
                      <a:pt x="18" y="0"/>
                      <a:pt x="18" y="0"/>
                      <a:pt x="18" y="0"/>
                    </a:cubicBezTo>
                    <a:cubicBezTo>
                      <a:pt x="16" y="0"/>
                      <a:pt x="13" y="0"/>
                      <a:pt x="11" y="0"/>
                    </a:cubicBezTo>
                    <a:cubicBezTo>
                      <a:pt x="9" y="0"/>
                      <a:pt x="8" y="0"/>
                      <a:pt x="7" y="0"/>
                    </a:cubicBezTo>
                    <a:cubicBezTo>
                      <a:pt x="7" y="0"/>
                      <a:pt x="6" y="0"/>
                      <a:pt x="4" y="0"/>
                    </a:cubicBezTo>
                    <a:cubicBezTo>
                      <a:pt x="3" y="0"/>
                      <a:pt x="1" y="0"/>
                      <a:pt x="0" y="0"/>
                    </a:cubicBezTo>
                  </a:path>
                </a:pathLst>
              </a:custGeom>
              <a:solidFill>
                <a:srgbClr val="55333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0" name="Google Shape;1570;p120"/>
              <p:cNvSpPr/>
              <p:nvPr/>
            </p:nvSpPr>
            <p:spPr>
              <a:xfrm>
                <a:off x="8726488" y="4860925"/>
                <a:ext cx="158750" cy="38100"/>
              </a:xfrm>
              <a:custGeom>
                <a:avLst/>
                <a:gdLst/>
                <a:ahLst/>
                <a:cxnLst/>
                <a:rect l="l" t="t" r="r" b="b"/>
                <a:pathLst>
                  <a:path w="50" h="12" extrusionOk="0">
                    <a:moveTo>
                      <a:pt x="50" y="7"/>
                    </a:moveTo>
                    <a:cubicBezTo>
                      <a:pt x="38" y="0"/>
                      <a:pt x="33" y="0"/>
                      <a:pt x="31" y="1"/>
                    </a:cubicBezTo>
                    <a:cubicBezTo>
                      <a:pt x="31" y="1"/>
                      <a:pt x="28" y="2"/>
                      <a:pt x="25" y="3"/>
                    </a:cubicBezTo>
                    <a:cubicBezTo>
                      <a:pt x="24" y="3"/>
                      <a:pt x="23" y="2"/>
                      <a:pt x="23" y="2"/>
                    </a:cubicBezTo>
                    <a:cubicBezTo>
                      <a:pt x="20" y="2"/>
                      <a:pt x="19" y="1"/>
                      <a:pt x="18" y="1"/>
                    </a:cubicBezTo>
                    <a:cubicBezTo>
                      <a:pt x="17" y="0"/>
                      <a:pt x="12" y="1"/>
                      <a:pt x="0" y="7"/>
                    </a:cubicBezTo>
                    <a:cubicBezTo>
                      <a:pt x="0" y="7"/>
                      <a:pt x="0" y="8"/>
                      <a:pt x="1" y="9"/>
                    </a:cubicBezTo>
                    <a:cubicBezTo>
                      <a:pt x="2" y="10"/>
                      <a:pt x="3" y="10"/>
                      <a:pt x="3" y="10"/>
                    </a:cubicBezTo>
                    <a:cubicBezTo>
                      <a:pt x="7" y="10"/>
                      <a:pt x="9" y="10"/>
                      <a:pt x="11" y="10"/>
                    </a:cubicBezTo>
                    <a:cubicBezTo>
                      <a:pt x="15" y="10"/>
                      <a:pt x="17" y="10"/>
                      <a:pt x="19" y="11"/>
                    </a:cubicBezTo>
                    <a:cubicBezTo>
                      <a:pt x="22" y="11"/>
                      <a:pt x="22" y="12"/>
                      <a:pt x="24" y="12"/>
                    </a:cubicBezTo>
                    <a:cubicBezTo>
                      <a:pt x="27" y="12"/>
                      <a:pt x="27" y="11"/>
                      <a:pt x="30" y="10"/>
                    </a:cubicBezTo>
                    <a:cubicBezTo>
                      <a:pt x="31" y="10"/>
                      <a:pt x="32" y="10"/>
                      <a:pt x="37" y="10"/>
                    </a:cubicBezTo>
                    <a:cubicBezTo>
                      <a:pt x="38" y="10"/>
                      <a:pt x="42" y="10"/>
                      <a:pt x="46" y="10"/>
                    </a:cubicBezTo>
                    <a:cubicBezTo>
                      <a:pt x="46" y="10"/>
                      <a:pt x="47" y="10"/>
                      <a:pt x="48" y="9"/>
                    </a:cubicBezTo>
                    <a:cubicBezTo>
                      <a:pt x="49" y="8"/>
                      <a:pt x="49" y="7"/>
                      <a:pt x="50" y="7"/>
                    </a:cubicBezTo>
                    <a:close/>
                  </a:path>
                </a:pathLst>
              </a:custGeom>
              <a:solidFill>
                <a:srgbClr val="37212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1" name="Google Shape;1571;p120"/>
              <p:cNvSpPr/>
              <p:nvPr/>
            </p:nvSpPr>
            <p:spPr>
              <a:xfrm>
                <a:off x="8529638" y="4273550"/>
                <a:ext cx="552450" cy="457200"/>
              </a:xfrm>
              <a:custGeom>
                <a:avLst/>
                <a:gdLst/>
                <a:ahLst/>
                <a:cxnLst/>
                <a:rect l="l" t="t" r="r" b="b"/>
                <a:pathLst>
                  <a:path w="174" h="144" extrusionOk="0">
                    <a:moveTo>
                      <a:pt x="19" y="119"/>
                    </a:moveTo>
                    <a:cubicBezTo>
                      <a:pt x="18" y="109"/>
                      <a:pt x="19" y="106"/>
                      <a:pt x="21" y="103"/>
                    </a:cubicBezTo>
                    <a:cubicBezTo>
                      <a:pt x="24" y="99"/>
                      <a:pt x="26" y="99"/>
                      <a:pt x="29" y="97"/>
                    </a:cubicBezTo>
                    <a:cubicBezTo>
                      <a:pt x="37" y="90"/>
                      <a:pt x="30" y="76"/>
                      <a:pt x="34" y="65"/>
                    </a:cubicBezTo>
                    <a:cubicBezTo>
                      <a:pt x="41" y="45"/>
                      <a:pt x="82" y="45"/>
                      <a:pt x="87" y="45"/>
                    </a:cubicBezTo>
                    <a:cubicBezTo>
                      <a:pt x="91" y="45"/>
                      <a:pt x="132" y="46"/>
                      <a:pt x="139" y="65"/>
                    </a:cubicBezTo>
                    <a:cubicBezTo>
                      <a:pt x="143" y="76"/>
                      <a:pt x="136" y="90"/>
                      <a:pt x="145" y="97"/>
                    </a:cubicBezTo>
                    <a:cubicBezTo>
                      <a:pt x="147" y="99"/>
                      <a:pt x="150" y="99"/>
                      <a:pt x="152" y="103"/>
                    </a:cubicBezTo>
                    <a:cubicBezTo>
                      <a:pt x="153" y="105"/>
                      <a:pt x="155" y="108"/>
                      <a:pt x="155" y="119"/>
                    </a:cubicBezTo>
                    <a:cubicBezTo>
                      <a:pt x="154" y="124"/>
                      <a:pt x="154" y="130"/>
                      <a:pt x="152" y="139"/>
                    </a:cubicBezTo>
                    <a:cubicBezTo>
                      <a:pt x="153" y="140"/>
                      <a:pt x="154" y="142"/>
                      <a:pt x="156" y="143"/>
                    </a:cubicBezTo>
                    <a:cubicBezTo>
                      <a:pt x="157" y="139"/>
                      <a:pt x="159" y="132"/>
                      <a:pt x="161" y="124"/>
                    </a:cubicBezTo>
                    <a:cubicBezTo>
                      <a:pt x="166" y="103"/>
                      <a:pt x="174" y="67"/>
                      <a:pt x="154" y="37"/>
                    </a:cubicBezTo>
                    <a:cubicBezTo>
                      <a:pt x="141" y="18"/>
                      <a:pt x="121" y="11"/>
                      <a:pt x="114" y="8"/>
                    </a:cubicBezTo>
                    <a:cubicBezTo>
                      <a:pt x="88" y="0"/>
                      <a:pt x="66" y="6"/>
                      <a:pt x="59" y="8"/>
                    </a:cubicBezTo>
                    <a:cubicBezTo>
                      <a:pt x="53" y="11"/>
                      <a:pt x="32" y="18"/>
                      <a:pt x="19" y="37"/>
                    </a:cubicBezTo>
                    <a:cubicBezTo>
                      <a:pt x="0" y="65"/>
                      <a:pt x="7" y="100"/>
                      <a:pt x="12" y="124"/>
                    </a:cubicBezTo>
                    <a:cubicBezTo>
                      <a:pt x="14" y="133"/>
                      <a:pt x="16" y="139"/>
                      <a:pt x="17" y="144"/>
                    </a:cubicBezTo>
                    <a:cubicBezTo>
                      <a:pt x="19" y="142"/>
                      <a:pt x="20" y="140"/>
                      <a:pt x="21" y="138"/>
                    </a:cubicBezTo>
                    <a:cubicBezTo>
                      <a:pt x="20" y="131"/>
                      <a:pt x="19" y="124"/>
                      <a:pt x="19" y="119"/>
                    </a:cubicBezTo>
                    <a:close/>
                  </a:path>
                </a:pathLst>
              </a:custGeom>
              <a:solidFill>
                <a:srgbClr val="2A181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572" name="Google Shape;1572;p120"/>
            <p:cNvSpPr/>
            <p:nvPr/>
          </p:nvSpPr>
          <p:spPr>
            <a:xfrm>
              <a:off x="6100246" y="4415123"/>
              <a:ext cx="1220006" cy="1222870"/>
            </a:xfrm>
            <a:prstGeom prst="rect">
              <a:avLst/>
            </a:prstGeom>
            <a:solidFill>
              <a:srgbClr val="DFDED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573" name="Google Shape;1573;p120"/>
            <p:cNvGrpSpPr/>
            <p:nvPr/>
          </p:nvGrpSpPr>
          <p:grpSpPr>
            <a:xfrm>
              <a:off x="4884536" y="4415123"/>
              <a:ext cx="1218575" cy="1222870"/>
              <a:chOff x="4075113" y="4149725"/>
              <a:chExt cx="1350963" cy="1355725"/>
            </a:xfrm>
          </p:grpSpPr>
          <p:sp>
            <p:nvSpPr>
              <p:cNvPr id="1574" name="Google Shape;1574;p120"/>
              <p:cNvSpPr/>
              <p:nvPr/>
            </p:nvSpPr>
            <p:spPr>
              <a:xfrm>
                <a:off x="4075113" y="4149725"/>
                <a:ext cx="1350963" cy="1355725"/>
              </a:xfrm>
              <a:prstGeom prst="rect">
                <a:avLst/>
              </a:prstGeom>
              <a:solidFill>
                <a:srgbClr val="DA38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5" name="Google Shape;1575;p120"/>
              <p:cNvSpPr/>
              <p:nvPr/>
            </p:nvSpPr>
            <p:spPr>
              <a:xfrm>
                <a:off x="4075113" y="4149725"/>
                <a:ext cx="1350963" cy="450850"/>
              </a:xfrm>
              <a:prstGeom prst="rect">
                <a:avLst/>
              </a:prstGeom>
              <a:solidFill>
                <a:srgbClr val="EA8C2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6" name="Google Shape;1576;p120"/>
              <p:cNvSpPr/>
              <p:nvPr/>
            </p:nvSpPr>
            <p:spPr>
              <a:xfrm>
                <a:off x="4075113" y="5054600"/>
                <a:ext cx="1350963" cy="450850"/>
              </a:xfrm>
              <a:prstGeom prst="rect">
                <a:avLst/>
              </a:pr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1577"/>
        <p:cNvGrpSpPr/>
        <p:nvPr/>
      </p:nvGrpSpPr>
      <p:grpSpPr>
        <a:xfrm>
          <a:off x="0" y="0"/>
          <a:ext cx="0" cy="0"/>
          <a:chOff x="0" y="0"/>
          <a:chExt cx="0" cy="0"/>
        </a:xfrm>
      </p:grpSpPr>
      <p:sp>
        <p:nvSpPr>
          <p:cNvPr id="1578" name="Google Shape;1578;p121"/>
          <p:cNvSpPr>
            <a:spLocks noGrp="1"/>
          </p:cNvSpPr>
          <p:nvPr>
            <p:ph type="pic" idx="2"/>
          </p:nvPr>
        </p:nvSpPr>
        <p:spPr>
          <a:xfrm>
            <a:off x="6096000" y="0"/>
            <a:ext cx="6095999" cy="6858000"/>
          </a:xfrm>
          <a:prstGeom prst="rect">
            <a:avLst/>
          </a:prstGeom>
          <a:solidFill>
            <a:srgbClr val="DEDEDE"/>
          </a:solidFill>
          <a:ln>
            <a:noFill/>
          </a:ln>
        </p:spPr>
      </p:sp>
      <p:sp>
        <p:nvSpPr>
          <p:cNvPr id="1579" name="Google Shape;1579;p121"/>
          <p:cNvSpPr/>
          <p:nvPr/>
        </p:nvSpPr>
        <p:spPr>
          <a:xfrm>
            <a:off x="0" y="0"/>
            <a:ext cx="6096000" cy="3429000"/>
          </a:xfrm>
          <a:prstGeom prst="rect">
            <a:avLst/>
          </a:prstGeom>
          <a:solidFill>
            <a:srgbClr val="D04A0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580" name="Google Shape;1580;p121"/>
          <p:cNvSpPr/>
          <p:nvPr/>
        </p:nvSpPr>
        <p:spPr>
          <a:xfrm>
            <a:off x="0" y="3429000"/>
            <a:ext cx="6096000" cy="1143000"/>
          </a:xfrm>
          <a:prstGeom prst="rect">
            <a:avLst/>
          </a:prstGeom>
          <a:solidFill>
            <a:srgbClr val="46464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581" name="Google Shape;1581;p121"/>
          <p:cNvSpPr txBox="1">
            <a:spLocks noGrp="1"/>
          </p:cNvSpPr>
          <p:nvPr>
            <p:ph type="ctrTitle"/>
          </p:nvPr>
        </p:nvSpPr>
        <p:spPr>
          <a:xfrm>
            <a:off x="442913" y="428625"/>
            <a:ext cx="5473700" cy="2055496"/>
          </a:xfrm>
          <a:prstGeom prst="rect">
            <a:avLst/>
          </a:prstGeom>
          <a:noFill/>
          <a:ln>
            <a:noFill/>
          </a:ln>
        </p:spPr>
        <p:txBody>
          <a:bodyPr spcFirstLastPara="1" wrap="square" lIns="0" tIns="0" rIns="0" bIns="0" anchor="b" anchorCtr="0">
            <a:noAutofit/>
          </a:bodyPr>
          <a:lstStyle>
            <a:lvl1pPr lvl="0" algn="l">
              <a:lnSpc>
                <a:spcPct val="85000"/>
              </a:lnSpc>
              <a:spcBef>
                <a:spcPts val="0"/>
              </a:spcBef>
              <a:spcAft>
                <a:spcPts val="0"/>
              </a:spcAft>
              <a:buClr>
                <a:schemeClr val="lt1"/>
              </a:buClr>
              <a:buSzPts val="5000"/>
              <a:buFont typeface="Arial"/>
              <a:buNone/>
              <a:defRPr sz="5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82" name="Google Shape;1582;p121"/>
          <p:cNvSpPr txBox="1">
            <a:spLocks noGrp="1"/>
          </p:cNvSpPr>
          <p:nvPr>
            <p:ph type="subTitle" idx="1"/>
          </p:nvPr>
        </p:nvSpPr>
        <p:spPr>
          <a:xfrm>
            <a:off x="442913" y="3749040"/>
            <a:ext cx="5473700" cy="59436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1600"/>
              <a:buNone/>
              <a:defRPr sz="1600" b="0">
                <a:solidFill>
                  <a:schemeClr val="lt1"/>
                </a:solidFill>
              </a:defRPr>
            </a:lvl1pPr>
            <a:lvl2pPr lvl="1" algn="l">
              <a:lnSpc>
                <a:spcPct val="100000"/>
              </a:lnSpc>
              <a:spcBef>
                <a:spcPts val="0"/>
              </a:spcBef>
              <a:spcAft>
                <a:spcPts val="0"/>
              </a:spcAft>
              <a:buClr>
                <a:schemeClr val="lt1"/>
              </a:buClr>
              <a:buSzPts val="1600"/>
              <a:buNone/>
              <a:defRPr sz="1600">
                <a:solidFill>
                  <a:schemeClr val="lt1"/>
                </a:solidFill>
              </a:defRPr>
            </a:lvl2pPr>
            <a:lvl3pPr lvl="2" algn="l">
              <a:lnSpc>
                <a:spcPct val="100000"/>
              </a:lnSpc>
              <a:spcBef>
                <a:spcPts val="0"/>
              </a:spcBef>
              <a:spcAft>
                <a:spcPts val="0"/>
              </a:spcAft>
              <a:buClr>
                <a:schemeClr val="lt1"/>
              </a:buClr>
              <a:buSzPts val="1600"/>
              <a:buNone/>
              <a:defRPr sz="1600">
                <a:solidFill>
                  <a:schemeClr val="lt1"/>
                </a:solidFill>
              </a:defRPr>
            </a:lvl3pPr>
            <a:lvl4pPr lvl="3" algn="l">
              <a:lnSpc>
                <a:spcPct val="100000"/>
              </a:lnSpc>
              <a:spcBef>
                <a:spcPts val="0"/>
              </a:spcBef>
              <a:spcAft>
                <a:spcPts val="0"/>
              </a:spcAft>
              <a:buClr>
                <a:schemeClr val="lt1"/>
              </a:buClr>
              <a:buSzPts val="1600"/>
              <a:buNone/>
              <a:defRPr sz="1600">
                <a:solidFill>
                  <a:schemeClr val="lt1"/>
                </a:solidFill>
              </a:defRPr>
            </a:lvl4pPr>
            <a:lvl5pPr lvl="4" algn="l">
              <a:lnSpc>
                <a:spcPct val="100000"/>
              </a:lnSpc>
              <a:spcBef>
                <a:spcPts val="0"/>
              </a:spcBef>
              <a:spcAft>
                <a:spcPts val="0"/>
              </a:spcAft>
              <a:buClr>
                <a:schemeClr val="lt1"/>
              </a:buClr>
              <a:buSzPts val="1600"/>
              <a:buNone/>
              <a:defRPr sz="1600">
                <a:solidFill>
                  <a:schemeClr val="lt1"/>
                </a:solidFill>
              </a:defRPr>
            </a:lvl5pPr>
            <a:lvl6pPr lvl="5" algn="l">
              <a:lnSpc>
                <a:spcPct val="100000"/>
              </a:lnSpc>
              <a:spcBef>
                <a:spcPts val="0"/>
              </a:spcBef>
              <a:spcAft>
                <a:spcPts val="0"/>
              </a:spcAft>
              <a:buClr>
                <a:schemeClr val="lt1"/>
              </a:buClr>
              <a:buSzPts val="1600"/>
              <a:buNone/>
              <a:defRPr sz="1600">
                <a:solidFill>
                  <a:schemeClr val="lt1"/>
                </a:solidFill>
              </a:defRPr>
            </a:lvl6pPr>
            <a:lvl7pPr lvl="6" algn="l">
              <a:lnSpc>
                <a:spcPct val="100000"/>
              </a:lnSpc>
              <a:spcBef>
                <a:spcPts val="0"/>
              </a:spcBef>
              <a:spcAft>
                <a:spcPts val="0"/>
              </a:spcAft>
              <a:buClr>
                <a:schemeClr val="lt1"/>
              </a:buClr>
              <a:buSzPts val="1600"/>
              <a:buNone/>
              <a:defRPr sz="1600">
                <a:solidFill>
                  <a:schemeClr val="lt1"/>
                </a:solidFill>
              </a:defRPr>
            </a:lvl7pPr>
            <a:lvl8pPr lvl="7" algn="l">
              <a:lnSpc>
                <a:spcPct val="100000"/>
              </a:lnSpc>
              <a:spcBef>
                <a:spcPts val="0"/>
              </a:spcBef>
              <a:spcAft>
                <a:spcPts val="0"/>
              </a:spcAft>
              <a:buClr>
                <a:schemeClr val="lt1"/>
              </a:buClr>
              <a:buSzPts val="1600"/>
              <a:buNone/>
              <a:defRPr sz="1600">
                <a:solidFill>
                  <a:schemeClr val="lt1"/>
                </a:solidFill>
              </a:defRPr>
            </a:lvl8pPr>
            <a:lvl9pPr lvl="8" algn="l">
              <a:lnSpc>
                <a:spcPct val="100000"/>
              </a:lnSpc>
              <a:spcBef>
                <a:spcPts val="0"/>
              </a:spcBef>
              <a:spcAft>
                <a:spcPts val="0"/>
              </a:spcAft>
              <a:buClr>
                <a:schemeClr val="lt1"/>
              </a:buClr>
              <a:buSzPts val="1600"/>
              <a:buNone/>
              <a:defRPr sz="1600">
                <a:solidFill>
                  <a:schemeClr val="lt1"/>
                </a:solidFill>
              </a:defRPr>
            </a:lvl9pPr>
          </a:lstStyle>
          <a:p>
            <a:endParaRPr/>
          </a:p>
        </p:txBody>
      </p:sp>
      <p:pic>
        <p:nvPicPr>
          <p:cNvPr id="1583" name="Google Shape;1583;p121"/>
          <p:cNvPicPr preferRelativeResize="0"/>
          <p:nvPr/>
        </p:nvPicPr>
        <p:blipFill rotWithShape="1">
          <a:blip r:embed="rId2">
            <a:alphaModFix/>
          </a:blip>
          <a:srcRect/>
          <a:stretch/>
        </p:blipFill>
        <p:spPr>
          <a:xfrm>
            <a:off x="185139" y="5330952"/>
            <a:ext cx="1636776" cy="135118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matchingName="Title Slide 1">
  <p:cSld name="Title Slide 1">
    <p:spTree>
      <p:nvGrpSpPr>
        <p:cNvPr id="1" name="Shape 1584"/>
        <p:cNvGrpSpPr/>
        <p:nvPr/>
      </p:nvGrpSpPr>
      <p:grpSpPr>
        <a:xfrm>
          <a:off x="0" y="0"/>
          <a:ext cx="0" cy="0"/>
          <a:chOff x="0" y="0"/>
          <a:chExt cx="0" cy="0"/>
        </a:xfrm>
      </p:grpSpPr>
      <p:sp>
        <p:nvSpPr>
          <p:cNvPr id="1585" name="Google Shape;1585;p122"/>
          <p:cNvSpPr/>
          <p:nvPr/>
        </p:nvSpPr>
        <p:spPr>
          <a:xfrm>
            <a:off x="0" y="0"/>
            <a:ext cx="8096250" cy="3429000"/>
          </a:xfrm>
          <a:prstGeom prst="rect">
            <a:avLst/>
          </a:prstGeom>
          <a:solidFill>
            <a:srgbClr val="46464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586" name="Google Shape;1586;p122"/>
          <p:cNvSpPr/>
          <p:nvPr/>
        </p:nvSpPr>
        <p:spPr>
          <a:xfrm>
            <a:off x="0" y="3429000"/>
            <a:ext cx="8096250" cy="1143000"/>
          </a:xfrm>
          <a:prstGeom prst="rect">
            <a:avLst/>
          </a:prstGeom>
          <a:solidFill>
            <a:srgbClr val="D04A0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587" name="Google Shape;1587;p122"/>
          <p:cNvSpPr/>
          <p:nvPr/>
        </p:nvSpPr>
        <p:spPr>
          <a:xfrm>
            <a:off x="8096250" y="0"/>
            <a:ext cx="4095750" cy="3429000"/>
          </a:xfrm>
          <a:prstGeom prst="rect">
            <a:avLst/>
          </a:prstGeom>
          <a:solidFill>
            <a:srgbClr val="EB8C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588" name="Google Shape;1588;p122"/>
          <p:cNvSpPr txBox="1">
            <a:spLocks noGrp="1"/>
          </p:cNvSpPr>
          <p:nvPr>
            <p:ph type="ctrTitle"/>
          </p:nvPr>
        </p:nvSpPr>
        <p:spPr>
          <a:xfrm>
            <a:off x="442912" y="428625"/>
            <a:ext cx="7418388" cy="2428874"/>
          </a:xfrm>
          <a:prstGeom prst="rect">
            <a:avLst/>
          </a:prstGeom>
          <a:noFill/>
          <a:ln>
            <a:noFill/>
          </a:ln>
        </p:spPr>
        <p:txBody>
          <a:bodyPr spcFirstLastPara="1" wrap="square" lIns="0" tIns="0" rIns="0" bIns="0" anchor="b" anchorCtr="0">
            <a:noAutofit/>
          </a:bodyPr>
          <a:lstStyle>
            <a:lvl1pPr lvl="0" algn="l">
              <a:lnSpc>
                <a:spcPct val="85000"/>
              </a:lnSpc>
              <a:spcBef>
                <a:spcPts val="0"/>
              </a:spcBef>
              <a:spcAft>
                <a:spcPts val="0"/>
              </a:spcAft>
              <a:buClr>
                <a:schemeClr val="lt1"/>
              </a:buClr>
              <a:buSzPts val="6000"/>
              <a:buFont typeface="Arial"/>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89" name="Google Shape;1589;p122"/>
          <p:cNvSpPr txBox="1">
            <a:spLocks noGrp="1"/>
          </p:cNvSpPr>
          <p:nvPr>
            <p:ph type="subTitle" idx="1"/>
          </p:nvPr>
        </p:nvSpPr>
        <p:spPr>
          <a:xfrm>
            <a:off x="442914" y="3749040"/>
            <a:ext cx="5473700" cy="59436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1600"/>
              <a:buNone/>
              <a:defRPr sz="1600" b="0">
                <a:solidFill>
                  <a:schemeClr val="lt1"/>
                </a:solidFill>
              </a:defRPr>
            </a:lvl1pPr>
            <a:lvl2pPr lvl="1" algn="l">
              <a:lnSpc>
                <a:spcPct val="100000"/>
              </a:lnSpc>
              <a:spcBef>
                <a:spcPts val="0"/>
              </a:spcBef>
              <a:spcAft>
                <a:spcPts val="0"/>
              </a:spcAft>
              <a:buClr>
                <a:schemeClr val="lt1"/>
              </a:buClr>
              <a:buSzPts val="1600"/>
              <a:buNone/>
              <a:defRPr sz="1600">
                <a:solidFill>
                  <a:schemeClr val="lt1"/>
                </a:solidFill>
              </a:defRPr>
            </a:lvl2pPr>
            <a:lvl3pPr lvl="2" algn="l">
              <a:lnSpc>
                <a:spcPct val="100000"/>
              </a:lnSpc>
              <a:spcBef>
                <a:spcPts val="0"/>
              </a:spcBef>
              <a:spcAft>
                <a:spcPts val="0"/>
              </a:spcAft>
              <a:buClr>
                <a:schemeClr val="lt1"/>
              </a:buClr>
              <a:buSzPts val="1600"/>
              <a:buNone/>
              <a:defRPr sz="1600">
                <a:solidFill>
                  <a:schemeClr val="lt1"/>
                </a:solidFill>
              </a:defRPr>
            </a:lvl3pPr>
            <a:lvl4pPr lvl="3" algn="l">
              <a:lnSpc>
                <a:spcPct val="100000"/>
              </a:lnSpc>
              <a:spcBef>
                <a:spcPts val="0"/>
              </a:spcBef>
              <a:spcAft>
                <a:spcPts val="0"/>
              </a:spcAft>
              <a:buClr>
                <a:schemeClr val="lt1"/>
              </a:buClr>
              <a:buSzPts val="1600"/>
              <a:buNone/>
              <a:defRPr sz="1600">
                <a:solidFill>
                  <a:schemeClr val="lt1"/>
                </a:solidFill>
              </a:defRPr>
            </a:lvl4pPr>
            <a:lvl5pPr lvl="4" algn="l">
              <a:lnSpc>
                <a:spcPct val="100000"/>
              </a:lnSpc>
              <a:spcBef>
                <a:spcPts val="0"/>
              </a:spcBef>
              <a:spcAft>
                <a:spcPts val="0"/>
              </a:spcAft>
              <a:buClr>
                <a:schemeClr val="lt1"/>
              </a:buClr>
              <a:buSzPts val="1600"/>
              <a:buNone/>
              <a:defRPr sz="1600">
                <a:solidFill>
                  <a:schemeClr val="lt1"/>
                </a:solidFill>
              </a:defRPr>
            </a:lvl5pPr>
            <a:lvl6pPr lvl="5" algn="l">
              <a:lnSpc>
                <a:spcPct val="100000"/>
              </a:lnSpc>
              <a:spcBef>
                <a:spcPts val="0"/>
              </a:spcBef>
              <a:spcAft>
                <a:spcPts val="0"/>
              </a:spcAft>
              <a:buClr>
                <a:schemeClr val="lt1"/>
              </a:buClr>
              <a:buSzPts val="1600"/>
              <a:buNone/>
              <a:defRPr sz="1600">
                <a:solidFill>
                  <a:schemeClr val="lt1"/>
                </a:solidFill>
              </a:defRPr>
            </a:lvl6pPr>
            <a:lvl7pPr lvl="6" algn="l">
              <a:lnSpc>
                <a:spcPct val="100000"/>
              </a:lnSpc>
              <a:spcBef>
                <a:spcPts val="0"/>
              </a:spcBef>
              <a:spcAft>
                <a:spcPts val="0"/>
              </a:spcAft>
              <a:buClr>
                <a:schemeClr val="lt1"/>
              </a:buClr>
              <a:buSzPts val="1600"/>
              <a:buNone/>
              <a:defRPr sz="1600">
                <a:solidFill>
                  <a:schemeClr val="lt1"/>
                </a:solidFill>
              </a:defRPr>
            </a:lvl7pPr>
            <a:lvl8pPr lvl="7" algn="l">
              <a:lnSpc>
                <a:spcPct val="100000"/>
              </a:lnSpc>
              <a:spcBef>
                <a:spcPts val="0"/>
              </a:spcBef>
              <a:spcAft>
                <a:spcPts val="0"/>
              </a:spcAft>
              <a:buClr>
                <a:schemeClr val="lt1"/>
              </a:buClr>
              <a:buSzPts val="1600"/>
              <a:buNone/>
              <a:defRPr sz="1600">
                <a:solidFill>
                  <a:schemeClr val="lt1"/>
                </a:solidFill>
              </a:defRPr>
            </a:lvl8pPr>
            <a:lvl9pPr lvl="8" algn="l">
              <a:lnSpc>
                <a:spcPct val="100000"/>
              </a:lnSpc>
              <a:spcBef>
                <a:spcPts val="0"/>
              </a:spcBef>
              <a:spcAft>
                <a:spcPts val="0"/>
              </a:spcAft>
              <a:buClr>
                <a:schemeClr val="lt1"/>
              </a:buClr>
              <a:buSzPts val="1600"/>
              <a:buNone/>
              <a:defRPr sz="1600">
                <a:solidFill>
                  <a:schemeClr val="lt1"/>
                </a:solidFill>
              </a:defRPr>
            </a:lvl9pPr>
          </a:lstStyle>
          <a:p>
            <a:endParaRPr/>
          </a:p>
        </p:txBody>
      </p:sp>
      <p:pic>
        <p:nvPicPr>
          <p:cNvPr id="1590" name="Google Shape;1590;p122"/>
          <p:cNvPicPr preferRelativeResize="0"/>
          <p:nvPr/>
        </p:nvPicPr>
        <p:blipFill rotWithShape="1">
          <a:blip r:embed="rId2">
            <a:alphaModFix/>
          </a:blip>
          <a:srcRect/>
          <a:stretch/>
        </p:blipFill>
        <p:spPr>
          <a:xfrm>
            <a:off x="185139" y="5330952"/>
            <a:ext cx="1636776" cy="135118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Slide All White">
  <p:cSld name="Title Slide All White">
    <p:bg>
      <p:bgPr>
        <a:solidFill>
          <a:schemeClr val="lt1"/>
        </a:solidFill>
        <a:effectLst/>
      </p:bgPr>
    </p:bg>
    <p:spTree>
      <p:nvGrpSpPr>
        <p:cNvPr id="1" name="Shape 595"/>
        <p:cNvGrpSpPr/>
        <p:nvPr/>
      </p:nvGrpSpPr>
      <p:grpSpPr>
        <a:xfrm>
          <a:off x="0" y="0"/>
          <a:ext cx="0" cy="0"/>
          <a:chOff x="0" y="0"/>
          <a:chExt cx="0" cy="0"/>
        </a:xfrm>
      </p:grpSpPr>
      <p:sp>
        <p:nvSpPr>
          <p:cNvPr id="596" name="Google Shape;596;p13"/>
          <p:cNvSpPr txBox="1">
            <a:spLocks noGrp="1"/>
          </p:cNvSpPr>
          <p:nvPr>
            <p:ph type="ctrTitle"/>
          </p:nvPr>
        </p:nvSpPr>
        <p:spPr>
          <a:xfrm>
            <a:off x="442912" y="428625"/>
            <a:ext cx="7418388" cy="2428874"/>
          </a:xfrm>
          <a:prstGeom prst="rect">
            <a:avLst/>
          </a:prstGeom>
          <a:noFill/>
          <a:ln>
            <a:noFill/>
          </a:ln>
        </p:spPr>
        <p:txBody>
          <a:bodyPr spcFirstLastPara="1" wrap="square" lIns="0" tIns="0" rIns="0" bIns="0" anchor="b" anchorCtr="0">
            <a:noAutofit/>
          </a:bodyPr>
          <a:lstStyle>
            <a:lvl1pPr lvl="0" algn="l">
              <a:lnSpc>
                <a:spcPct val="85000"/>
              </a:lnSpc>
              <a:spcBef>
                <a:spcPts val="0"/>
              </a:spcBef>
              <a:spcAft>
                <a:spcPts val="0"/>
              </a:spcAft>
              <a:buClr>
                <a:schemeClr val="dk1"/>
              </a:buClr>
              <a:buSzPts val="6000"/>
              <a:buFont typeface="Arial"/>
              <a:buNone/>
              <a:defRPr sz="60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7" name="Google Shape;597;p13"/>
          <p:cNvSpPr txBox="1">
            <a:spLocks noGrp="1"/>
          </p:cNvSpPr>
          <p:nvPr>
            <p:ph type="subTitle" idx="1"/>
          </p:nvPr>
        </p:nvSpPr>
        <p:spPr>
          <a:xfrm>
            <a:off x="442913" y="3749040"/>
            <a:ext cx="5473700" cy="59436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600"/>
              <a:buNone/>
              <a:defRPr sz="1600" b="0">
                <a:solidFill>
                  <a:schemeClr val="dk1"/>
                </a:solidFill>
              </a:defRPr>
            </a:lvl1pPr>
            <a:lvl2pPr lvl="1" algn="l">
              <a:lnSpc>
                <a:spcPct val="100000"/>
              </a:lnSpc>
              <a:spcBef>
                <a:spcPts val="0"/>
              </a:spcBef>
              <a:spcAft>
                <a:spcPts val="0"/>
              </a:spcAft>
              <a:buClr>
                <a:schemeClr val="dk1"/>
              </a:buClr>
              <a:buSzPts val="1600"/>
              <a:buNone/>
              <a:defRPr sz="1600"/>
            </a:lvl2pPr>
            <a:lvl3pPr lvl="2" algn="l">
              <a:lnSpc>
                <a:spcPct val="100000"/>
              </a:lnSpc>
              <a:spcBef>
                <a:spcPts val="0"/>
              </a:spcBef>
              <a:spcAft>
                <a:spcPts val="0"/>
              </a:spcAft>
              <a:buClr>
                <a:schemeClr val="dk1"/>
              </a:buClr>
              <a:buSzPts val="1600"/>
              <a:buNone/>
              <a:defRPr sz="1600"/>
            </a:lvl3pPr>
            <a:lvl4pPr lvl="3" algn="l">
              <a:lnSpc>
                <a:spcPct val="100000"/>
              </a:lnSpc>
              <a:spcBef>
                <a:spcPts val="0"/>
              </a:spcBef>
              <a:spcAft>
                <a:spcPts val="0"/>
              </a:spcAft>
              <a:buClr>
                <a:schemeClr val="dk1"/>
              </a:buClr>
              <a:buSzPts val="1600"/>
              <a:buNone/>
              <a:defRPr sz="1600"/>
            </a:lvl4pPr>
            <a:lvl5pPr lvl="4" algn="l">
              <a:lnSpc>
                <a:spcPct val="100000"/>
              </a:lnSpc>
              <a:spcBef>
                <a:spcPts val="0"/>
              </a:spcBef>
              <a:spcAft>
                <a:spcPts val="0"/>
              </a:spcAft>
              <a:buClr>
                <a:schemeClr val="dk1"/>
              </a:buClr>
              <a:buSzPts val="1600"/>
              <a:buNone/>
              <a:defRPr sz="1600"/>
            </a:lvl5pPr>
            <a:lvl6pPr lvl="5" algn="l">
              <a:lnSpc>
                <a:spcPct val="100000"/>
              </a:lnSpc>
              <a:spcBef>
                <a:spcPts val="0"/>
              </a:spcBef>
              <a:spcAft>
                <a:spcPts val="0"/>
              </a:spcAft>
              <a:buClr>
                <a:schemeClr val="dk1"/>
              </a:buClr>
              <a:buSzPts val="1600"/>
              <a:buNone/>
              <a:defRPr sz="1600"/>
            </a:lvl6pPr>
            <a:lvl7pPr lvl="6" algn="l">
              <a:lnSpc>
                <a:spcPct val="100000"/>
              </a:lnSpc>
              <a:spcBef>
                <a:spcPts val="0"/>
              </a:spcBef>
              <a:spcAft>
                <a:spcPts val="0"/>
              </a:spcAft>
              <a:buClr>
                <a:schemeClr val="dk1"/>
              </a:buClr>
              <a:buSzPts val="1600"/>
              <a:buNone/>
              <a:defRPr sz="1600"/>
            </a:lvl7pPr>
            <a:lvl8pPr lvl="7" algn="l">
              <a:lnSpc>
                <a:spcPct val="100000"/>
              </a:lnSpc>
              <a:spcBef>
                <a:spcPts val="0"/>
              </a:spcBef>
              <a:spcAft>
                <a:spcPts val="0"/>
              </a:spcAft>
              <a:buClr>
                <a:schemeClr val="dk1"/>
              </a:buClr>
              <a:buSzPts val="1600"/>
              <a:buNone/>
              <a:defRPr sz="1600"/>
            </a:lvl8pPr>
            <a:lvl9pPr lvl="8" algn="l">
              <a:lnSpc>
                <a:spcPct val="100000"/>
              </a:lnSpc>
              <a:spcBef>
                <a:spcPts val="0"/>
              </a:spcBef>
              <a:spcAft>
                <a:spcPts val="0"/>
              </a:spcAft>
              <a:buClr>
                <a:schemeClr val="dk1"/>
              </a:buClr>
              <a:buSzPts val="1600"/>
              <a:buNone/>
              <a:defRPr sz="1600"/>
            </a:lvl9pPr>
          </a:lstStyle>
          <a:p>
            <a:endParaRPr/>
          </a:p>
        </p:txBody>
      </p:sp>
      <p:pic>
        <p:nvPicPr>
          <p:cNvPr id="598" name="Google Shape;598;p13"/>
          <p:cNvPicPr preferRelativeResize="0"/>
          <p:nvPr/>
        </p:nvPicPr>
        <p:blipFill rotWithShape="1">
          <a:blip r:embed="rId2">
            <a:alphaModFix/>
          </a:blip>
          <a:srcRect/>
          <a:stretch/>
        </p:blipFill>
        <p:spPr>
          <a:xfrm>
            <a:off x="185139" y="5330952"/>
            <a:ext cx="1636776" cy="135118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matchingName="Title Slide 1 Grey">
  <p:cSld name="Title Slide 1 Grey">
    <p:spTree>
      <p:nvGrpSpPr>
        <p:cNvPr id="1" name="Shape 1591"/>
        <p:cNvGrpSpPr/>
        <p:nvPr/>
      </p:nvGrpSpPr>
      <p:grpSpPr>
        <a:xfrm>
          <a:off x="0" y="0"/>
          <a:ext cx="0" cy="0"/>
          <a:chOff x="0" y="0"/>
          <a:chExt cx="0" cy="0"/>
        </a:xfrm>
      </p:grpSpPr>
      <p:sp>
        <p:nvSpPr>
          <p:cNvPr id="1592" name="Google Shape;1592;p123"/>
          <p:cNvSpPr/>
          <p:nvPr/>
        </p:nvSpPr>
        <p:spPr>
          <a:xfrm>
            <a:off x="0" y="0"/>
            <a:ext cx="8096250" cy="3429000"/>
          </a:xfrm>
          <a:prstGeom prst="rect">
            <a:avLst/>
          </a:prstGeom>
          <a:solidFill>
            <a:srgbClr val="7D7D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593" name="Google Shape;1593;p123"/>
          <p:cNvSpPr/>
          <p:nvPr/>
        </p:nvSpPr>
        <p:spPr>
          <a:xfrm>
            <a:off x="0" y="3429000"/>
            <a:ext cx="8096250" cy="1143000"/>
          </a:xfrm>
          <a:prstGeom prst="rect">
            <a:avLst/>
          </a:prstGeom>
          <a:solidFill>
            <a:srgbClr val="46464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594" name="Google Shape;1594;p123"/>
          <p:cNvSpPr/>
          <p:nvPr/>
        </p:nvSpPr>
        <p:spPr>
          <a:xfrm>
            <a:off x="8096250" y="0"/>
            <a:ext cx="4095750" cy="34290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595" name="Google Shape;1595;p123"/>
          <p:cNvSpPr txBox="1">
            <a:spLocks noGrp="1"/>
          </p:cNvSpPr>
          <p:nvPr>
            <p:ph type="ctrTitle"/>
          </p:nvPr>
        </p:nvSpPr>
        <p:spPr>
          <a:xfrm>
            <a:off x="442912" y="428625"/>
            <a:ext cx="7418388" cy="2428874"/>
          </a:xfrm>
          <a:prstGeom prst="rect">
            <a:avLst/>
          </a:prstGeom>
          <a:noFill/>
          <a:ln>
            <a:noFill/>
          </a:ln>
        </p:spPr>
        <p:txBody>
          <a:bodyPr spcFirstLastPara="1" wrap="square" lIns="0" tIns="0" rIns="0" bIns="0" anchor="b" anchorCtr="0">
            <a:noAutofit/>
          </a:bodyPr>
          <a:lstStyle>
            <a:lvl1pPr lvl="0" algn="l">
              <a:lnSpc>
                <a:spcPct val="85000"/>
              </a:lnSpc>
              <a:spcBef>
                <a:spcPts val="0"/>
              </a:spcBef>
              <a:spcAft>
                <a:spcPts val="0"/>
              </a:spcAft>
              <a:buClr>
                <a:schemeClr val="lt1"/>
              </a:buClr>
              <a:buSzPts val="6000"/>
              <a:buFont typeface="Arial"/>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96" name="Google Shape;1596;p123"/>
          <p:cNvSpPr txBox="1">
            <a:spLocks noGrp="1"/>
          </p:cNvSpPr>
          <p:nvPr>
            <p:ph type="subTitle" idx="1"/>
          </p:nvPr>
        </p:nvSpPr>
        <p:spPr>
          <a:xfrm>
            <a:off x="442914" y="3749040"/>
            <a:ext cx="5473700" cy="59436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1600"/>
              <a:buNone/>
              <a:defRPr sz="1600" b="0">
                <a:solidFill>
                  <a:schemeClr val="lt1"/>
                </a:solidFill>
              </a:defRPr>
            </a:lvl1pPr>
            <a:lvl2pPr lvl="1" algn="l">
              <a:lnSpc>
                <a:spcPct val="100000"/>
              </a:lnSpc>
              <a:spcBef>
                <a:spcPts val="0"/>
              </a:spcBef>
              <a:spcAft>
                <a:spcPts val="0"/>
              </a:spcAft>
              <a:buClr>
                <a:schemeClr val="lt1"/>
              </a:buClr>
              <a:buSzPts val="1600"/>
              <a:buNone/>
              <a:defRPr sz="1600">
                <a:solidFill>
                  <a:schemeClr val="lt1"/>
                </a:solidFill>
              </a:defRPr>
            </a:lvl2pPr>
            <a:lvl3pPr lvl="2" algn="l">
              <a:lnSpc>
                <a:spcPct val="100000"/>
              </a:lnSpc>
              <a:spcBef>
                <a:spcPts val="0"/>
              </a:spcBef>
              <a:spcAft>
                <a:spcPts val="0"/>
              </a:spcAft>
              <a:buClr>
                <a:schemeClr val="lt1"/>
              </a:buClr>
              <a:buSzPts val="1600"/>
              <a:buNone/>
              <a:defRPr sz="1600">
                <a:solidFill>
                  <a:schemeClr val="lt1"/>
                </a:solidFill>
              </a:defRPr>
            </a:lvl3pPr>
            <a:lvl4pPr lvl="3" algn="l">
              <a:lnSpc>
                <a:spcPct val="100000"/>
              </a:lnSpc>
              <a:spcBef>
                <a:spcPts val="0"/>
              </a:spcBef>
              <a:spcAft>
                <a:spcPts val="0"/>
              </a:spcAft>
              <a:buClr>
                <a:schemeClr val="lt1"/>
              </a:buClr>
              <a:buSzPts val="1600"/>
              <a:buNone/>
              <a:defRPr sz="1600">
                <a:solidFill>
                  <a:schemeClr val="lt1"/>
                </a:solidFill>
              </a:defRPr>
            </a:lvl4pPr>
            <a:lvl5pPr lvl="4" algn="l">
              <a:lnSpc>
                <a:spcPct val="100000"/>
              </a:lnSpc>
              <a:spcBef>
                <a:spcPts val="0"/>
              </a:spcBef>
              <a:spcAft>
                <a:spcPts val="0"/>
              </a:spcAft>
              <a:buClr>
                <a:schemeClr val="lt1"/>
              </a:buClr>
              <a:buSzPts val="1600"/>
              <a:buNone/>
              <a:defRPr sz="1600">
                <a:solidFill>
                  <a:schemeClr val="lt1"/>
                </a:solidFill>
              </a:defRPr>
            </a:lvl5pPr>
            <a:lvl6pPr lvl="5" algn="l">
              <a:lnSpc>
                <a:spcPct val="100000"/>
              </a:lnSpc>
              <a:spcBef>
                <a:spcPts val="0"/>
              </a:spcBef>
              <a:spcAft>
                <a:spcPts val="0"/>
              </a:spcAft>
              <a:buClr>
                <a:schemeClr val="lt1"/>
              </a:buClr>
              <a:buSzPts val="1600"/>
              <a:buNone/>
              <a:defRPr sz="1600">
                <a:solidFill>
                  <a:schemeClr val="lt1"/>
                </a:solidFill>
              </a:defRPr>
            </a:lvl6pPr>
            <a:lvl7pPr lvl="6" algn="l">
              <a:lnSpc>
                <a:spcPct val="100000"/>
              </a:lnSpc>
              <a:spcBef>
                <a:spcPts val="0"/>
              </a:spcBef>
              <a:spcAft>
                <a:spcPts val="0"/>
              </a:spcAft>
              <a:buClr>
                <a:schemeClr val="lt1"/>
              </a:buClr>
              <a:buSzPts val="1600"/>
              <a:buNone/>
              <a:defRPr sz="1600">
                <a:solidFill>
                  <a:schemeClr val="lt1"/>
                </a:solidFill>
              </a:defRPr>
            </a:lvl7pPr>
            <a:lvl8pPr lvl="7" algn="l">
              <a:lnSpc>
                <a:spcPct val="100000"/>
              </a:lnSpc>
              <a:spcBef>
                <a:spcPts val="0"/>
              </a:spcBef>
              <a:spcAft>
                <a:spcPts val="0"/>
              </a:spcAft>
              <a:buClr>
                <a:schemeClr val="lt1"/>
              </a:buClr>
              <a:buSzPts val="1600"/>
              <a:buNone/>
              <a:defRPr sz="1600">
                <a:solidFill>
                  <a:schemeClr val="lt1"/>
                </a:solidFill>
              </a:defRPr>
            </a:lvl8pPr>
            <a:lvl9pPr lvl="8" algn="l">
              <a:lnSpc>
                <a:spcPct val="100000"/>
              </a:lnSpc>
              <a:spcBef>
                <a:spcPts val="0"/>
              </a:spcBef>
              <a:spcAft>
                <a:spcPts val="0"/>
              </a:spcAft>
              <a:buClr>
                <a:schemeClr val="lt1"/>
              </a:buClr>
              <a:buSzPts val="1600"/>
              <a:buNone/>
              <a:defRPr sz="1600">
                <a:solidFill>
                  <a:schemeClr val="lt1"/>
                </a:solidFill>
              </a:defRPr>
            </a:lvl9pPr>
          </a:lstStyle>
          <a:p>
            <a:endParaRPr/>
          </a:p>
        </p:txBody>
      </p:sp>
      <p:pic>
        <p:nvPicPr>
          <p:cNvPr id="1597" name="Google Shape;1597;p123"/>
          <p:cNvPicPr preferRelativeResize="0"/>
          <p:nvPr/>
        </p:nvPicPr>
        <p:blipFill rotWithShape="1">
          <a:blip r:embed="rId2">
            <a:alphaModFix/>
          </a:blip>
          <a:srcRect/>
          <a:stretch/>
        </p:blipFill>
        <p:spPr>
          <a:xfrm>
            <a:off x="185139" y="5330952"/>
            <a:ext cx="1636776" cy="135118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matchingName="Title Slide 1 Dark Grey">
  <p:cSld name="Title Slide 1 Dark Grey">
    <p:spTree>
      <p:nvGrpSpPr>
        <p:cNvPr id="1" name="Shape 1598"/>
        <p:cNvGrpSpPr/>
        <p:nvPr/>
      </p:nvGrpSpPr>
      <p:grpSpPr>
        <a:xfrm>
          <a:off x="0" y="0"/>
          <a:ext cx="0" cy="0"/>
          <a:chOff x="0" y="0"/>
          <a:chExt cx="0" cy="0"/>
        </a:xfrm>
      </p:grpSpPr>
      <p:sp>
        <p:nvSpPr>
          <p:cNvPr id="1599" name="Google Shape;1599;p124"/>
          <p:cNvSpPr/>
          <p:nvPr/>
        </p:nvSpPr>
        <p:spPr>
          <a:xfrm>
            <a:off x="0" y="0"/>
            <a:ext cx="8096250" cy="3429000"/>
          </a:xfrm>
          <a:prstGeom prst="rect">
            <a:avLst/>
          </a:prstGeom>
          <a:solidFill>
            <a:srgbClr val="46464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600" name="Google Shape;1600;p124"/>
          <p:cNvSpPr/>
          <p:nvPr/>
        </p:nvSpPr>
        <p:spPr>
          <a:xfrm>
            <a:off x="0" y="3429000"/>
            <a:ext cx="8096250" cy="1143000"/>
          </a:xfrm>
          <a:prstGeom prst="rect">
            <a:avLst/>
          </a:prstGeom>
          <a:solidFill>
            <a:srgbClr val="7D7D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accent6"/>
              </a:solidFill>
              <a:latin typeface="Arial"/>
              <a:ea typeface="Arial"/>
              <a:cs typeface="Arial"/>
              <a:sym typeface="Arial"/>
            </a:endParaRPr>
          </a:p>
        </p:txBody>
      </p:sp>
      <p:sp>
        <p:nvSpPr>
          <p:cNvPr id="1601" name="Google Shape;1601;p124"/>
          <p:cNvSpPr/>
          <p:nvPr/>
        </p:nvSpPr>
        <p:spPr>
          <a:xfrm>
            <a:off x="8096250" y="0"/>
            <a:ext cx="4095750" cy="34290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602" name="Google Shape;1602;p124"/>
          <p:cNvSpPr txBox="1">
            <a:spLocks noGrp="1"/>
          </p:cNvSpPr>
          <p:nvPr>
            <p:ph type="ctrTitle"/>
          </p:nvPr>
        </p:nvSpPr>
        <p:spPr>
          <a:xfrm>
            <a:off x="442912" y="428625"/>
            <a:ext cx="7418388" cy="2428874"/>
          </a:xfrm>
          <a:prstGeom prst="rect">
            <a:avLst/>
          </a:prstGeom>
          <a:noFill/>
          <a:ln>
            <a:noFill/>
          </a:ln>
        </p:spPr>
        <p:txBody>
          <a:bodyPr spcFirstLastPara="1" wrap="square" lIns="0" tIns="0" rIns="0" bIns="0" anchor="b" anchorCtr="0">
            <a:noAutofit/>
          </a:bodyPr>
          <a:lstStyle>
            <a:lvl1pPr lvl="0" algn="l">
              <a:lnSpc>
                <a:spcPct val="85000"/>
              </a:lnSpc>
              <a:spcBef>
                <a:spcPts val="0"/>
              </a:spcBef>
              <a:spcAft>
                <a:spcPts val="0"/>
              </a:spcAft>
              <a:buClr>
                <a:schemeClr val="lt1"/>
              </a:buClr>
              <a:buSzPts val="6000"/>
              <a:buFont typeface="Arial"/>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03" name="Google Shape;1603;p124"/>
          <p:cNvSpPr txBox="1">
            <a:spLocks noGrp="1"/>
          </p:cNvSpPr>
          <p:nvPr>
            <p:ph type="subTitle" idx="1"/>
          </p:nvPr>
        </p:nvSpPr>
        <p:spPr>
          <a:xfrm>
            <a:off x="442914" y="3749040"/>
            <a:ext cx="5473700" cy="59436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1600"/>
              <a:buNone/>
              <a:defRPr sz="1600" b="0">
                <a:solidFill>
                  <a:schemeClr val="lt1"/>
                </a:solidFill>
              </a:defRPr>
            </a:lvl1pPr>
            <a:lvl2pPr lvl="1" algn="l">
              <a:lnSpc>
                <a:spcPct val="100000"/>
              </a:lnSpc>
              <a:spcBef>
                <a:spcPts val="0"/>
              </a:spcBef>
              <a:spcAft>
                <a:spcPts val="0"/>
              </a:spcAft>
              <a:buClr>
                <a:schemeClr val="lt1"/>
              </a:buClr>
              <a:buSzPts val="1600"/>
              <a:buNone/>
              <a:defRPr sz="1600">
                <a:solidFill>
                  <a:schemeClr val="lt1"/>
                </a:solidFill>
              </a:defRPr>
            </a:lvl2pPr>
            <a:lvl3pPr lvl="2" algn="l">
              <a:lnSpc>
                <a:spcPct val="100000"/>
              </a:lnSpc>
              <a:spcBef>
                <a:spcPts val="0"/>
              </a:spcBef>
              <a:spcAft>
                <a:spcPts val="0"/>
              </a:spcAft>
              <a:buClr>
                <a:schemeClr val="lt1"/>
              </a:buClr>
              <a:buSzPts val="1600"/>
              <a:buNone/>
              <a:defRPr sz="1600">
                <a:solidFill>
                  <a:schemeClr val="lt1"/>
                </a:solidFill>
              </a:defRPr>
            </a:lvl3pPr>
            <a:lvl4pPr lvl="3" algn="l">
              <a:lnSpc>
                <a:spcPct val="100000"/>
              </a:lnSpc>
              <a:spcBef>
                <a:spcPts val="0"/>
              </a:spcBef>
              <a:spcAft>
                <a:spcPts val="0"/>
              </a:spcAft>
              <a:buClr>
                <a:schemeClr val="lt1"/>
              </a:buClr>
              <a:buSzPts val="1600"/>
              <a:buNone/>
              <a:defRPr sz="1600">
                <a:solidFill>
                  <a:schemeClr val="lt1"/>
                </a:solidFill>
              </a:defRPr>
            </a:lvl4pPr>
            <a:lvl5pPr lvl="4" algn="l">
              <a:lnSpc>
                <a:spcPct val="100000"/>
              </a:lnSpc>
              <a:spcBef>
                <a:spcPts val="0"/>
              </a:spcBef>
              <a:spcAft>
                <a:spcPts val="0"/>
              </a:spcAft>
              <a:buClr>
                <a:schemeClr val="lt1"/>
              </a:buClr>
              <a:buSzPts val="1600"/>
              <a:buNone/>
              <a:defRPr sz="1600">
                <a:solidFill>
                  <a:schemeClr val="lt1"/>
                </a:solidFill>
              </a:defRPr>
            </a:lvl5pPr>
            <a:lvl6pPr lvl="5" algn="l">
              <a:lnSpc>
                <a:spcPct val="100000"/>
              </a:lnSpc>
              <a:spcBef>
                <a:spcPts val="0"/>
              </a:spcBef>
              <a:spcAft>
                <a:spcPts val="0"/>
              </a:spcAft>
              <a:buClr>
                <a:schemeClr val="lt1"/>
              </a:buClr>
              <a:buSzPts val="1600"/>
              <a:buNone/>
              <a:defRPr sz="1600">
                <a:solidFill>
                  <a:schemeClr val="lt1"/>
                </a:solidFill>
              </a:defRPr>
            </a:lvl6pPr>
            <a:lvl7pPr lvl="6" algn="l">
              <a:lnSpc>
                <a:spcPct val="100000"/>
              </a:lnSpc>
              <a:spcBef>
                <a:spcPts val="0"/>
              </a:spcBef>
              <a:spcAft>
                <a:spcPts val="0"/>
              </a:spcAft>
              <a:buClr>
                <a:schemeClr val="lt1"/>
              </a:buClr>
              <a:buSzPts val="1600"/>
              <a:buNone/>
              <a:defRPr sz="1600">
                <a:solidFill>
                  <a:schemeClr val="lt1"/>
                </a:solidFill>
              </a:defRPr>
            </a:lvl7pPr>
            <a:lvl8pPr lvl="7" algn="l">
              <a:lnSpc>
                <a:spcPct val="100000"/>
              </a:lnSpc>
              <a:spcBef>
                <a:spcPts val="0"/>
              </a:spcBef>
              <a:spcAft>
                <a:spcPts val="0"/>
              </a:spcAft>
              <a:buClr>
                <a:schemeClr val="lt1"/>
              </a:buClr>
              <a:buSzPts val="1600"/>
              <a:buNone/>
              <a:defRPr sz="1600">
                <a:solidFill>
                  <a:schemeClr val="lt1"/>
                </a:solidFill>
              </a:defRPr>
            </a:lvl8pPr>
            <a:lvl9pPr lvl="8" algn="l">
              <a:lnSpc>
                <a:spcPct val="100000"/>
              </a:lnSpc>
              <a:spcBef>
                <a:spcPts val="0"/>
              </a:spcBef>
              <a:spcAft>
                <a:spcPts val="0"/>
              </a:spcAft>
              <a:buClr>
                <a:schemeClr val="lt1"/>
              </a:buClr>
              <a:buSzPts val="1600"/>
              <a:buNone/>
              <a:defRPr sz="1600">
                <a:solidFill>
                  <a:schemeClr val="lt1"/>
                </a:solidFill>
              </a:defRPr>
            </a:lvl9pPr>
          </a:lstStyle>
          <a:p>
            <a:endParaRPr/>
          </a:p>
        </p:txBody>
      </p:sp>
      <p:pic>
        <p:nvPicPr>
          <p:cNvPr id="1604" name="Google Shape;1604;p124"/>
          <p:cNvPicPr preferRelativeResize="0"/>
          <p:nvPr/>
        </p:nvPicPr>
        <p:blipFill rotWithShape="1">
          <a:blip r:embed="rId2">
            <a:alphaModFix/>
          </a:blip>
          <a:srcRect/>
          <a:stretch/>
        </p:blipFill>
        <p:spPr>
          <a:xfrm>
            <a:off x="185139" y="5330952"/>
            <a:ext cx="1636776" cy="135118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matchingName="Title Slide All Grey">
  <p:cSld name="Title Slide All Grey">
    <p:bg>
      <p:bgPr>
        <a:solidFill>
          <a:srgbClr val="464646"/>
        </a:solidFill>
        <a:effectLst/>
      </p:bgPr>
    </p:bg>
    <p:spTree>
      <p:nvGrpSpPr>
        <p:cNvPr id="1" name="Shape 1605"/>
        <p:cNvGrpSpPr/>
        <p:nvPr/>
      </p:nvGrpSpPr>
      <p:grpSpPr>
        <a:xfrm>
          <a:off x="0" y="0"/>
          <a:ext cx="0" cy="0"/>
          <a:chOff x="0" y="0"/>
          <a:chExt cx="0" cy="0"/>
        </a:xfrm>
      </p:grpSpPr>
      <p:sp>
        <p:nvSpPr>
          <p:cNvPr id="1606" name="Google Shape;1606;p125"/>
          <p:cNvSpPr txBox="1">
            <a:spLocks noGrp="1"/>
          </p:cNvSpPr>
          <p:nvPr>
            <p:ph type="ctrTitle"/>
          </p:nvPr>
        </p:nvSpPr>
        <p:spPr>
          <a:xfrm>
            <a:off x="442912" y="428625"/>
            <a:ext cx="7418388" cy="2428874"/>
          </a:xfrm>
          <a:prstGeom prst="rect">
            <a:avLst/>
          </a:prstGeom>
          <a:noFill/>
          <a:ln>
            <a:noFill/>
          </a:ln>
        </p:spPr>
        <p:txBody>
          <a:bodyPr spcFirstLastPara="1" wrap="square" lIns="0" tIns="0" rIns="0" bIns="0" anchor="b" anchorCtr="0">
            <a:noAutofit/>
          </a:bodyPr>
          <a:lstStyle>
            <a:lvl1pPr lvl="0" algn="l">
              <a:lnSpc>
                <a:spcPct val="85000"/>
              </a:lnSpc>
              <a:spcBef>
                <a:spcPts val="0"/>
              </a:spcBef>
              <a:spcAft>
                <a:spcPts val="0"/>
              </a:spcAft>
              <a:buClr>
                <a:schemeClr val="lt1"/>
              </a:buClr>
              <a:buSzPts val="6000"/>
              <a:buFont typeface="Arial"/>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07" name="Google Shape;1607;p125"/>
          <p:cNvSpPr txBox="1">
            <a:spLocks noGrp="1"/>
          </p:cNvSpPr>
          <p:nvPr>
            <p:ph type="subTitle" idx="1"/>
          </p:nvPr>
        </p:nvSpPr>
        <p:spPr>
          <a:xfrm>
            <a:off x="442913" y="3749040"/>
            <a:ext cx="5473700" cy="59436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1600"/>
              <a:buNone/>
              <a:defRPr sz="1600" b="0">
                <a:solidFill>
                  <a:schemeClr val="lt1"/>
                </a:solidFill>
              </a:defRPr>
            </a:lvl1pPr>
            <a:lvl2pPr lvl="1" algn="l">
              <a:lnSpc>
                <a:spcPct val="100000"/>
              </a:lnSpc>
              <a:spcBef>
                <a:spcPts val="0"/>
              </a:spcBef>
              <a:spcAft>
                <a:spcPts val="0"/>
              </a:spcAft>
              <a:buClr>
                <a:schemeClr val="lt1"/>
              </a:buClr>
              <a:buSzPts val="1600"/>
              <a:buNone/>
              <a:defRPr sz="1600">
                <a:solidFill>
                  <a:schemeClr val="lt1"/>
                </a:solidFill>
              </a:defRPr>
            </a:lvl2pPr>
            <a:lvl3pPr lvl="2" algn="l">
              <a:lnSpc>
                <a:spcPct val="100000"/>
              </a:lnSpc>
              <a:spcBef>
                <a:spcPts val="0"/>
              </a:spcBef>
              <a:spcAft>
                <a:spcPts val="0"/>
              </a:spcAft>
              <a:buClr>
                <a:schemeClr val="lt1"/>
              </a:buClr>
              <a:buSzPts val="1600"/>
              <a:buNone/>
              <a:defRPr sz="1600">
                <a:solidFill>
                  <a:schemeClr val="lt1"/>
                </a:solidFill>
              </a:defRPr>
            </a:lvl3pPr>
            <a:lvl4pPr lvl="3" algn="l">
              <a:lnSpc>
                <a:spcPct val="100000"/>
              </a:lnSpc>
              <a:spcBef>
                <a:spcPts val="0"/>
              </a:spcBef>
              <a:spcAft>
                <a:spcPts val="0"/>
              </a:spcAft>
              <a:buClr>
                <a:schemeClr val="lt1"/>
              </a:buClr>
              <a:buSzPts val="1600"/>
              <a:buNone/>
              <a:defRPr sz="1600">
                <a:solidFill>
                  <a:schemeClr val="lt1"/>
                </a:solidFill>
              </a:defRPr>
            </a:lvl4pPr>
            <a:lvl5pPr lvl="4" algn="l">
              <a:lnSpc>
                <a:spcPct val="100000"/>
              </a:lnSpc>
              <a:spcBef>
                <a:spcPts val="0"/>
              </a:spcBef>
              <a:spcAft>
                <a:spcPts val="0"/>
              </a:spcAft>
              <a:buClr>
                <a:schemeClr val="lt1"/>
              </a:buClr>
              <a:buSzPts val="1600"/>
              <a:buNone/>
              <a:defRPr sz="1600">
                <a:solidFill>
                  <a:schemeClr val="lt1"/>
                </a:solidFill>
              </a:defRPr>
            </a:lvl5pPr>
            <a:lvl6pPr lvl="5" algn="l">
              <a:lnSpc>
                <a:spcPct val="100000"/>
              </a:lnSpc>
              <a:spcBef>
                <a:spcPts val="0"/>
              </a:spcBef>
              <a:spcAft>
                <a:spcPts val="0"/>
              </a:spcAft>
              <a:buClr>
                <a:schemeClr val="lt1"/>
              </a:buClr>
              <a:buSzPts val="1600"/>
              <a:buNone/>
              <a:defRPr sz="1600">
                <a:solidFill>
                  <a:schemeClr val="lt1"/>
                </a:solidFill>
              </a:defRPr>
            </a:lvl6pPr>
            <a:lvl7pPr lvl="6" algn="l">
              <a:lnSpc>
                <a:spcPct val="100000"/>
              </a:lnSpc>
              <a:spcBef>
                <a:spcPts val="0"/>
              </a:spcBef>
              <a:spcAft>
                <a:spcPts val="0"/>
              </a:spcAft>
              <a:buClr>
                <a:schemeClr val="lt1"/>
              </a:buClr>
              <a:buSzPts val="1600"/>
              <a:buNone/>
              <a:defRPr sz="1600">
                <a:solidFill>
                  <a:schemeClr val="lt1"/>
                </a:solidFill>
              </a:defRPr>
            </a:lvl7pPr>
            <a:lvl8pPr lvl="7" algn="l">
              <a:lnSpc>
                <a:spcPct val="100000"/>
              </a:lnSpc>
              <a:spcBef>
                <a:spcPts val="0"/>
              </a:spcBef>
              <a:spcAft>
                <a:spcPts val="0"/>
              </a:spcAft>
              <a:buClr>
                <a:schemeClr val="lt1"/>
              </a:buClr>
              <a:buSzPts val="1600"/>
              <a:buNone/>
              <a:defRPr sz="1600">
                <a:solidFill>
                  <a:schemeClr val="lt1"/>
                </a:solidFill>
              </a:defRPr>
            </a:lvl8pPr>
            <a:lvl9pPr lvl="8" algn="l">
              <a:lnSpc>
                <a:spcPct val="100000"/>
              </a:lnSpc>
              <a:spcBef>
                <a:spcPts val="0"/>
              </a:spcBef>
              <a:spcAft>
                <a:spcPts val="0"/>
              </a:spcAft>
              <a:buClr>
                <a:schemeClr val="lt1"/>
              </a:buClr>
              <a:buSzPts val="1600"/>
              <a:buNone/>
              <a:defRPr sz="1600">
                <a:solidFill>
                  <a:schemeClr val="lt1"/>
                </a:solidFill>
              </a:defRPr>
            </a:lvl9pPr>
          </a:lstStyle>
          <a:p>
            <a:endParaRPr/>
          </a:p>
        </p:txBody>
      </p:sp>
      <p:pic>
        <p:nvPicPr>
          <p:cNvPr id="1608" name="Google Shape;1608;p125"/>
          <p:cNvPicPr preferRelativeResize="0"/>
          <p:nvPr/>
        </p:nvPicPr>
        <p:blipFill rotWithShape="1">
          <a:blip r:embed="rId2">
            <a:alphaModFix/>
          </a:blip>
          <a:srcRect/>
          <a:stretch/>
        </p:blipFill>
        <p:spPr>
          <a:xfrm>
            <a:off x="185139" y="5330952"/>
            <a:ext cx="1636776" cy="135118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matchingName="Title Slide All White">
  <p:cSld name="Title Slide All White">
    <p:bg>
      <p:bgPr>
        <a:solidFill>
          <a:schemeClr val="lt1"/>
        </a:solidFill>
        <a:effectLst/>
      </p:bgPr>
    </p:bg>
    <p:spTree>
      <p:nvGrpSpPr>
        <p:cNvPr id="1" name="Shape 1609"/>
        <p:cNvGrpSpPr/>
        <p:nvPr/>
      </p:nvGrpSpPr>
      <p:grpSpPr>
        <a:xfrm>
          <a:off x="0" y="0"/>
          <a:ext cx="0" cy="0"/>
          <a:chOff x="0" y="0"/>
          <a:chExt cx="0" cy="0"/>
        </a:xfrm>
      </p:grpSpPr>
      <p:sp>
        <p:nvSpPr>
          <p:cNvPr id="1610" name="Google Shape;1610;p126"/>
          <p:cNvSpPr txBox="1">
            <a:spLocks noGrp="1"/>
          </p:cNvSpPr>
          <p:nvPr>
            <p:ph type="ctrTitle"/>
          </p:nvPr>
        </p:nvSpPr>
        <p:spPr>
          <a:xfrm>
            <a:off x="442912" y="428625"/>
            <a:ext cx="7418388" cy="2428874"/>
          </a:xfrm>
          <a:prstGeom prst="rect">
            <a:avLst/>
          </a:prstGeom>
          <a:noFill/>
          <a:ln>
            <a:noFill/>
          </a:ln>
        </p:spPr>
        <p:txBody>
          <a:bodyPr spcFirstLastPara="1" wrap="square" lIns="0" tIns="0" rIns="0" bIns="0" anchor="b" anchorCtr="0">
            <a:noAutofit/>
          </a:bodyPr>
          <a:lstStyle>
            <a:lvl1pPr lvl="0" algn="l">
              <a:lnSpc>
                <a:spcPct val="85000"/>
              </a:lnSpc>
              <a:spcBef>
                <a:spcPts val="0"/>
              </a:spcBef>
              <a:spcAft>
                <a:spcPts val="0"/>
              </a:spcAft>
              <a:buClr>
                <a:schemeClr val="dk1"/>
              </a:buClr>
              <a:buSzPts val="6000"/>
              <a:buFont typeface="Arial"/>
              <a:buNone/>
              <a:defRPr sz="6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11" name="Google Shape;1611;p126"/>
          <p:cNvSpPr txBox="1">
            <a:spLocks noGrp="1"/>
          </p:cNvSpPr>
          <p:nvPr>
            <p:ph type="subTitle" idx="1"/>
          </p:nvPr>
        </p:nvSpPr>
        <p:spPr>
          <a:xfrm>
            <a:off x="442913" y="3749040"/>
            <a:ext cx="5473700" cy="59436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600"/>
              <a:buNone/>
              <a:defRPr sz="1600" b="0">
                <a:solidFill>
                  <a:schemeClr val="dk1"/>
                </a:solidFill>
              </a:defRPr>
            </a:lvl1pPr>
            <a:lvl2pPr lvl="1" algn="l">
              <a:lnSpc>
                <a:spcPct val="100000"/>
              </a:lnSpc>
              <a:spcBef>
                <a:spcPts val="0"/>
              </a:spcBef>
              <a:spcAft>
                <a:spcPts val="0"/>
              </a:spcAft>
              <a:buClr>
                <a:schemeClr val="dk1"/>
              </a:buClr>
              <a:buSzPts val="1600"/>
              <a:buNone/>
              <a:defRPr sz="1600"/>
            </a:lvl2pPr>
            <a:lvl3pPr lvl="2" algn="l">
              <a:lnSpc>
                <a:spcPct val="100000"/>
              </a:lnSpc>
              <a:spcBef>
                <a:spcPts val="0"/>
              </a:spcBef>
              <a:spcAft>
                <a:spcPts val="0"/>
              </a:spcAft>
              <a:buClr>
                <a:schemeClr val="dk1"/>
              </a:buClr>
              <a:buSzPts val="1600"/>
              <a:buNone/>
              <a:defRPr sz="1600"/>
            </a:lvl3pPr>
            <a:lvl4pPr lvl="3" algn="l">
              <a:lnSpc>
                <a:spcPct val="100000"/>
              </a:lnSpc>
              <a:spcBef>
                <a:spcPts val="0"/>
              </a:spcBef>
              <a:spcAft>
                <a:spcPts val="0"/>
              </a:spcAft>
              <a:buClr>
                <a:schemeClr val="dk1"/>
              </a:buClr>
              <a:buSzPts val="1600"/>
              <a:buNone/>
              <a:defRPr sz="1600"/>
            </a:lvl4pPr>
            <a:lvl5pPr lvl="4" algn="l">
              <a:lnSpc>
                <a:spcPct val="100000"/>
              </a:lnSpc>
              <a:spcBef>
                <a:spcPts val="0"/>
              </a:spcBef>
              <a:spcAft>
                <a:spcPts val="0"/>
              </a:spcAft>
              <a:buClr>
                <a:schemeClr val="dk1"/>
              </a:buClr>
              <a:buSzPts val="1600"/>
              <a:buNone/>
              <a:defRPr sz="1600"/>
            </a:lvl5pPr>
            <a:lvl6pPr lvl="5" algn="l">
              <a:lnSpc>
                <a:spcPct val="100000"/>
              </a:lnSpc>
              <a:spcBef>
                <a:spcPts val="0"/>
              </a:spcBef>
              <a:spcAft>
                <a:spcPts val="0"/>
              </a:spcAft>
              <a:buClr>
                <a:schemeClr val="dk1"/>
              </a:buClr>
              <a:buSzPts val="1600"/>
              <a:buNone/>
              <a:defRPr sz="1600"/>
            </a:lvl6pPr>
            <a:lvl7pPr lvl="6" algn="l">
              <a:lnSpc>
                <a:spcPct val="100000"/>
              </a:lnSpc>
              <a:spcBef>
                <a:spcPts val="0"/>
              </a:spcBef>
              <a:spcAft>
                <a:spcPts val="0"/>
              </a:spcAft>
              <a:buClr>
                <a:schemeClr val="dk1"/>
              </a:buClr>
              <a:buSzPts val="1600"/>
              <a:buNone/>
              <a:defRPr sz="1600"/>
            </a:lvl7pPr>
            <a:lvl8pPr lvl="7" algn="l">
              <a:lnSpc>
                <a:spcPct val="100000"/>
              </a:lnSpc>
              <a:spcBef>
                <a:spcPts val="0"/>
              </a:spcBef>
              <a:spcAft>
                <a:spcPts val="0"/>
              </a:spcAft>
              <a:buClr>
                <a:schemeClr val="dk1"/>
              </a:buClr>
              <a:buSzPts val="1600"/>
              <a:buNone/>
              <a:defRPr sz="1600"/>
            </a:lvl8pPr>
            <a:lvl9pPr lvl="8" algn="l">
              <a:lnSpc>
                <a:spcPct val="100000"/>
              </a:lnSpc>
              <a:spcBef>
                <a:spcPts val="0"/>
              </a:spcBef>
              <a:spcAft>
                <a:spcPts val="0"/>
              </a:spcAft>
              <a:buClr>
                <a:schemeClr val="dk1"/>
              </a:buClr>
              <a:buSzPts val="1600"/>
              <a:buNone/>
              <a:defRPr sz="1600"/>
            </a:lvl9pPr>
          </a:lstStyle>
          <a:p>
            <a:endParaRPr/>
          </a:p>
        </p:txBody>
      </p:sp>
      <p:pic>
        <p:nvPicPr>
          <p:cNvPr id="1612" name="Google Shape;1612;p126"/>
          <p:cNvPicPr preferRelativeResize="0"/>
          <p:nvPr/>
        </p:nvPicPr>
        <p:blipFill rotWithShape="1">
          <a:blip r:embed="rId2">
            <a:alphaModFix/>
          </a:blip>
          <a:srcRect/>
          <a:stretch/>
        </p:blipFill>
        <p:spPr>
          <a:xfrm>
            <a:off x="185139" y="5330952"/>
            <a:ext cx="1636776" cy="135118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matchingName="Title Slide 2">
  <p:cSld name="Title Slide 2">
    <p:spTree>
      <p:nvGrpSpPr>
        <p:cNvPr id="1" name="Shape 1613"/>
        <p:cNvGrpSpPr/>
        <p:nvPr/>
      </p:nvGrpSpPr>
      <p:grpSpPr>
        <a:xfrm>
          <a:off x="0" y="0"/>
          <a:ext cx="0" cy="0"/>
          <a:chOff x="0" y="0"/>
          <a:chExt cx="0" cy="0"/>
        </a:xfrm>
      </p:grpSpPr>
      <p:sp>
        <p:nvSpPr>
          <p:cNvPr id="1614" name="Google Shape;1614;p127"/>
          <p:cNvSpPr>
            <a:spLocks noGrp="1"/>
          </p:cNvSpPr>
          <p:nvPr>
            <p:ph type="pic" idx="2"/>
          </p:nvPr>
        </p:nvSpPr>
        <p:spPr>
          <a:xfrm>
            <a:off x="6096000" y="0"/>
            <a:ext cx="6096000" cy="4575812"/>
          </a:xfrm>
          <a:prstGeom prst="rect">
            <a:avLst/>
          </a:prstGeom>
          <a:solidFill>
            <a:srgbClr val="DEDEDE"/>
          </a:solidFill>
          <a:ln>
            <a:noFill/>
          </a:ln>
        </p:spPr>
      </p:sp>
      <p:sp>
        <p:nvSpPr>
          <p:cNvPr id="1615" name="Google Shape;1615;p127"/>
          <p:cNvSpPr/>
          <p:nvPr/>
        </p:nvSpPr>
        <p:spPr>
          <a:xfrm>
            <a:off x="0" y="0"/>
            <a:ext cx="6096000" cy="4575812"/>
          </a:xfrm>
          <a:prstGeom prst="rect">
            <a:avLst/>
          </a:prstGeom>
          <a:solidFill>
            <a:srgbClr val="46464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616" name="Google Shape;1616;p127"/>
          <p:cNvSpPr/>
          <p:nvPr/>
        </p:nvSpPr>
        <p:spPr>
          <a:xfrm>
            <a:off x="0" y="4575812"/>
            <a:ext cx="6096000" cy="2282188"/>
          </a:xfrm>
          <a:prstGeom prst="rect">
            <a:avLst/>
          </a:prstGeom>
          <a:solidFill>
            <a:srgbClr val="D04A0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617" name="Google Shape;1617;p127"/>
          <p:cNvSpPr txBox="1">
            <a:spLocks noGrp="1"/>
          </p:cNvSpPr>
          <p:nvPr>
            <p:ph type="ctrTitle"/>
          </p:nvPr>
        </p:nvSpPr>
        <p:spPr>
          <a:xfrm>
            <a:off x="442913" y="428625"/>
            <a:ext cx="5473700" cy="2066926"/>
          </a:xfrm>
          <a:prstGeom prst="rect">
            <a:avLst/>
          </a:prstGeom>
          <a:noFill/>
          <a:ln>
            <a:noFill/>
          </a:ln>
        </p:spPr>
        <p:txBody>
          <a:bodyPr spcFirstLastPara="1" wrap="square" lIns="0" tIns="0" rIns="0" bIns="0" anchor="b" anchorCtr="0">
            <a:noAutofit/>
          </a:bodyPr>
          <a:lstStyle>
            <a:lvl1pPr lvl="0" algn="l">
              <a:lnSpc>
                <a:spcPct val="85000"/>
              </a:lnSpc>
              <a:spcBef>
                <a:spcPts val="0"/>
              </a:spcBef>
              <a:spcAft>
                <a:spcPts val="0"/>
              </a:spcAft>
              <a:buClr>
                <a:schemeClr val="lt1"/>
              </a:buClr>
              <a:buSzPts val="5000"/>
              <a:buFont typeface="Arial"/>
              <a:buNone/>
              <a:defRPr sz="5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18" name="Google Shape;1618;p127"/>
          <p:cNvSpPr txBox="1">
            <a:spLocks noGrp="1"/>
          </p:cNvSpPr>
          <p:nvPr>
            <p:ph type="subTitle" idx="1"/>
          </p:nvPr>
        </p:nvSpPr>
        <p:spPr>
          <a:xfrm>
            <a:off x="442913" y="5101594"/>
            <a:ext cx="5473700" cy="59436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1600"/>
              <a:buNone/>
              <a:defRPr sz="1600" b="0">
                <a:solidFill>
                  <a:schemeClr val="lt1"/>
                </a:solidFill>
              </a:defRPr>
            </a:lvl1pPr>
            <a:lvl2pPr lvl="1" algn="l">
              <a:lnSpc>
                <a:spcPct val="100000"/>
              </a:lnSpc>
              <a:spcBef>
                <a:spcPts val="0"/>
              </a:spcBef>
              <a:spcAft>
                <a:spcPts val="0"/>
              </a:spcAft>
              <a:buClr>
                <a:schemeClr val="lt1"/>
              </a:buClr>
              <a:buSzPts val="1600"/>
              <a:buNone/>
              <a:defRPr sz="1600">
                <a:solidFill>
                  <a:schemeClr val="lt1"/>
                </a:solidFill>
              </a:defRPr>
            </a:lvl2pPr>
            <a:lvl3pPr lvl="2" algn="l">
              <a:lnSpc>
                <a:spcPct val="100000"/>
              </a:lnSpc>
              <a:spcBef>
                <a:spcPts val="0"/>
              </a:spcBef>
              <a:spcAft>
                <a:spcPts val="0"/>
              </a:spcAft>
              <a:buClr>
                <a:schemeClr val="lt1"/>
              </a:buClr>
              <a:buSzPts val="1600"/>
              <a:buNone/>
              <a:defRPr sz="1600">
                <a:solidFill>
                  <a:schemeClr val="lt1"/>
                </a:solidFill>
              </a:defRPr>
            </a:lvl3pPr>
            <a:lvl4pPr lvl="3" algn="l">
              <a:lnSpc>
                <a:spcPct val="100000"/>
              </a:lnSpc>
              <a:spcBef>
                <a:spcPts val="0"/>
              </a:spcBef>
              <a:spcAft>
                <a:spcPts val="0"/>
              </a:spcAft>
              <a:buClr>
                <a:schemeClr val="lt1"/>
              </a:buClr>
              <a:buSzPts val="1600"/>
              <a:buNone/>
              <a:defRPr sz="1600">
                <a:solidFill>
                  <a:schemeClr val="lt1"/>
                </a:solidFill>
              </a:defRPr>
            </a:lvl4pPr>
            <a:lvl5pPr lvl="4" algn="l">
              <a:lnSpc>
                <a:spcPct val="100000"/>
              </a:lnSpc>
              <a:spcBef>
                <a:spcPts val="0"/>
              </a:spcBef>
              <a:spcAft>
                <a:spcPts val="0"/>
              </a:spcAft>
              <a:buClr>
                <a:schemeClr val="lt1"/>
              </a:buClr>
              <a:buSzPts val="1600"/>
              <a:buNone/>
              <a:defRPr sz="1600">
                <a:solidFill>
                  <a:schemeClr val="lt1"/>
                </a:solidFill>
              </a:defRPr>
            </a:lvl5pPr>
            <a:lvl6pPr lvl="5" algn="l">
              <a:lnSpc>
                <a:spcPct val="100000"/>
              </a:lnSpc>
              <a:spcBef>
                <a:spcPts val="0"/>
              </a:spcBef>
              <a:spcAft>
                <a:spcPts val="0"/>
              </a:spcAft>
              <a:buClr>
                <a:schemeClr val="lt1"/>
              </a:buClr>
              <a:buSzPts val="1600"/>
              <a:buNone/>
              <a:defRPr sz="1600">
                <a:solidFill>
                  <a:schemeClr val="lt1"/>
                </a:solidFill>
              </a:defRPr>
            </a:lvl6pPr>
            <a:lvl7pPr lvl="6" algn="l">
              <a:lnSpc>
                <a:spcPct val="100000"/>
              </a:lnSpc>
              <a:spcBef>
                <a:spcPts val="0"/>
              </a:spcBef>
              <a:spcAft>
                <a:spcPts val="0"/>
              </a:spcAft>
              <a:buClr>
                <a:schemeClr val="lt1"/>
              </a:buClr>
              <a:buSzPts val="1600"/>
              <a:buNone/>
              <a:defRPr sz="1600">
                <a:solidFill>
                  <a:schemeClr val="lt1"/>
                </a:solidFill>
              </a:defRPr>
            </a:lvl7pPr>
            <a:lvl8pPr lvl="7" algn="l">
              <a:lnSpc>
                <a:spcPct val="100000"/>
              </a:lnSpc>
              <a:spcBef>
                <a:spcPts val="0"/>
              </a:spcBef>
              <a:spcAft>
                <a:spcPts val="0"/>
              </a:spcAft>
              <a:buClr>
                <a:schemeClr val="lt1"/>
              </a:buClr>
              <a:buSzPts val="1600"/>
              <a:buNone/>
              <a:defRPr sz="1600">
                <a:solidFill>
                  <a:schemeClr val="lt1"/>
                </a:solidFill>
              </a:defRPr>
            </a:lvl8pPr>
            <a:lvl9pPr lvl="8" algn="l">
              <a:lnSpc>
                <a:spcPct val="100000"/>
              </a:lnSpc>
              <a:spcBef>
                <a:spcPts val="0"/>
              </a:spcBef>
              <a:spcAft>
                <a:spcPts val="0"/>
              </a:spcAft>
              <a:buClr>
                <a:schemeClr val="lt1"/>
              </a:buClr>
              <a:buSzPts val="1600"/>
              <a:buNone/>
              <a:defRPr sz="1600">
                <a:solidFill>
                  <a:schemeClr val="lt1"/>
                </a:solidFill>
              </a:defRPr>
            </a:lvl9pPr>
          </a:lstStyle>
          <a:p>
            <a:endParaRPr/>
          </a:p>
        </p:txBody>
      </p:sp>
      <p:pic>
        <p:nvPicPr>
          <p:cNvPr id="1619" name="Google Shape;1619;p127"/>
          <p:cNvPicPr preferRelativeResize="0"/>
          <p:nvPr/>
        </p:nvPicPr>
        <p:blipFill rotWithShape="1">
          <a:blip r:embed="rId2">
            <a:alphaModFix/>
          </a:blip>
          <a:srcRect/>
          <a:stretch/>
        </p:blipFill>
        <p:spPr>
          <a:xfrm>
            <a:off x="10337737" y="5330952"/>
            <a:ext cx="1636776" cy="135118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matchingName="Title Slide Lines">
  <p:cSld name="Title Slide Lines">
    <p:bg>
      <p:bgPr>
        <a:solidFill>
          <a:srgbClr val="DEDEDE"/>
        </a:solidFill>
        <a:effectLst/>
      </p:bgPr>
    </p:bg>
    <p:spTree>
      <p:nvGrpSpPr>
        <p:cNvPr id="1" name="Shape 1620"/>
        <p:cNvGrpSpPr/>
        <p:nvPr/>
      </p:nvGrpSpPr>
      <p:grpSpPr>
        <a:xfrm>
          <a:off x="0" y="0"/>
          <a:ext cx="0" cy="0"/>
          <a:chOff x="0" y="0"/>
          <a:chExt cx="0" cy="0"/>
        </a:xfrm>
      </p:grpSpPr>
      <p:sp>
        <p:nvSpPr>
          <p:cNvPr id="1621" name="Google Shape;1621;p128"/>
          <p:cNvSpPr>
            <a:spLocks noGrp="1"/>
          </p:cNvSpPr>
          <p:nvPr>
            <p:ph type="pic" idx="2"/>
          </p:nvPr>
        </p:nvSpPr>
        <p:spPr>
          <a:xfrm>
            <a:off x="0" y="0"/>
            <a:ext cx="12192000" cy="6858000"/>
          </a:xfrm>
          <a:prstGeom prst="rect">
            <a:avLst/>
          </a:prstGeom>
          <a:solidFill>
            <a:srgbClr val="DEDEDE"/>
          </a:solidFill>
          <a:ln>
            <a:noFill/>
          </a:ln>
        </p:spPr>
      </p:sp>
      <p:grpSp>
        <p:nvGrpSpPr>
          <p:cNvPr id="1622" name="Google Shape;1622;p128"/>
          <p:cNvGrpSpPr/>
          <p:nvPr/>
        </p:nvGrpSpPr>
        <p:grpSpPr>
          <a:xfrm>
            <a:off x="0" y="0"/>
            <a:ext cx="12192000" cy="6858000"/>
            <a:chOff x="0" y="0"/>
            <a:chExt cx="12192000" cy="6858000"/>
          </a:xfrm>
        </p:grpSpPr>
        <p:grpSp>
          <p:nvGrpSpPr>
            <p:cNvPr id="1623" name="Google Shape;1623;p128"/>
            <p:cNvGrpSpPr/>
            <p:nvPr/>
          </p:nvGrpSpPr>
          <p:grpSpPr>
            <a:xfrm>
              <a:off x="0" y="0"/>
              <a:ext cx="12192000" cy="6858000"/>
              <a:chOff x="152400" y="152400"/>
              <a:chExt cx="12196764" cy="6862763"/>
            </a:xfrm>
          </p:grpSpPr>
          <p:sp>
            <p:nvSpPr>
              <p:cNvPr id="1624" name="Google Shape;1624;p128"/>
              <p:cNvSpPr/>
              <p:nvPr/>
            </p:nvSpPr>
            <p:spPr>
              <a:xfrm>
                <a:off x="152400" y="3775075"/>
                <a:ext cx="9142413" cy="777875"/>
              </a:xfrm>
              <a:custGeom>
                <a:avLst/>
                <a:gdLst/>
                <a:ahLst/>
                <a:cxnLst/>
                <a:rect l="l" t="t" r="r" b="b"/>
                <a:pathLst>
                  <a:path w="7908" h="1632" extrusionOk="0">
                    <a:moveTo>
                      <a:pt x="0" y="0"/>
                    </a:moveTo>
                    <a:lnTo>
                      <a:pt x="0" y="0"/>
                    </a:lnTo>
                    <a:lnTo>
                      <a:pt x="7908" y="0"/>
                    </a:lnTo>
                    <a:lnTo>
                      <a:pt x="7908" y="1632"/>
                    </a:lnTo>
                    <a:lnTo>
                      <a:pt x="0" y="1632"/>
                    </a:lnTo>
                    <a:lnTo>
                      <a:pt x="0" y="0"/>
                    </a:lnTo>
                    <a:close/>
                  </a:path>
                </a:pathLst>
              </a:custGeom>
              <a:solidFill>
                <a:srgbClr val="D04A0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5" name="Google Shape;1625;p128"/>
              <p:cNvSpPr/>
              <p:nvPr/>
            </p:nvSpPr>
            <p:spPr>
              <a:xfrm>
                <a:off x="152400" y="152400"/>
                <a:ext cx="12196764" cy="6862763"/>
              </a:xfrm>
              <a:custGeom>
                <a:avLst/>
                <a:gdLst/>
                <a:ahLst/>
                <a:cxnLst/>
                <a:rect l="l" t="t" r="r" b="b"/>
                <a:pathLst>
                  <a:path w="25599" h="14399" extrusionOk="0">
                    <a:moveTo>
                      <a:pt x="19187" y="0"/>
                    </a:moveTo>
                    <a:lnTo>
                      <a:pt x="19187" y="0"/>
                    </a:lnTo>
                    <a:lnTo>
                      <a:pt x="19187" y="6949"/>
                    </a:lnTo>
                    <a:lnTo>
                      <a:pt x="0" y="6949"/>
                    </a:lnTo>
                    <a:lnTo>
                      <a:pt x="0" y="7602"/>
                    </a:lnTo>
                    <a:lnTo>
                      <a:pt x="19187" y="7602"/>
                    </a:lnTo>
                    <a:lnTo>
                      <a:pt x="19187" y="9234"/>
                    </a:lnTo>
                    <a:lnTo>
                      <a:pt x="0" y="9234"/>
                    </a:lnTo>
                    <a:lnTo>
                      <a:pt x="0" y="9887"/>
                    </a:lnTo>
                    <a:lnTo>
                      <a:pt x="19187" y="9887"/>
                    </a:lnTo>
                    <a:lnTo>
                      <a:pt x="19187" y="14399"/>
                    </a:lnTo>
                    <a:lnTo>
                      <a:pt x="19839" y="14399"/>
                    </a:lnTo>
                    <a:lnTo>
                      <a:pt x="19839" y="9887"/>
                    </a:lnTo>
                    <a:lnTo>
                      <a:pt x="25599" y="9887"/>
                    </a:lnTo>
                    <a:lnTo>
                      <a:pt x="25599" y="9234"/>
                    </a:lnTo>
                    <a:lnTo>
                      <a:pt x="19839" y="9234"/>
                    </a:lnTo>
                    <a:lnTo>
                      <a:pt x="19839" y="7602"/>
                    </a:lnTo>
                    <a:lnTo>
                      <a:pt x="25599" y="7602"/>
                    </a:lnTo>
                    <a:lnTo>
                      <a:pt x="25599" y="6949"/>
                    </a:lnTo>
                    <a:lnTo>
                      <a:pt x="19839" y="6949"/>
                    </a:lnTo>
                    <a:lnTo>
                      <a:pt x="19839" y="0"/>
                    </a:lnTo>
                    <a:lnTo>
                      <a:pt x="19187"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1626" name="Google Shape;1626;p128"/>
            <p:cNvPicPr preferRelativeResize="0"/>
            <p:nvPr/>
          </p:nvPicPr>
          <p:blipFill rotWithShape="1">
            <a:blip r:embed="rId2">
              <a:alphaModFix/>
            </a:blip>
            <a:srcRect/>
            <a:stretch/>
          </p:blipFill>
          <p:spPr>
            <a:xfrm>
              <a:off x="185139" y="5330952"/>
              <a:ext cx="1636776" cy="1351184"/>
            </a:xfrm>
            <a:prstGeom prst="rect">
              <a:avLst/>
            </a:prstGeom>
            <a:noFill/>
            <a:ln>
              <a:noFill/>
            </a:ln>
          </p:spPr>
        </p:pic>
      </p:grpSp>
      <p:sp>
        <p:nvSpPr>
          <p:cNvPr id="1627" name="Google Shape;1627;p128"/>
          <p:cNvSpPr txBox="1">
            <a:spLocks noGrp="1"/>
          </p:cNvSpPr>
          <p:nvPr>
            <p:ph type="subTitle" idx="1"/>
          </p:nvPr>
        </p:nvSpPr>
        <p:spPr>
          <a:xfrm>
            <a:off x="442914" y="3713607"/>
            <a:ext cx="5473699" cy="59207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600"/>
              <a:buNone/>
              <a:defRPr sz="1600" b="0">
                <a:solidFill>
                  <a:schemeClr val="lt1"/>
                </a:solidFill>
              </a:defRPr>
            </a:lvl1pPr>
            <a:lvl2pPr lvl="1" algn="l">
              <a:lnSpc>
                <a:spcPct val="100000"/>
              </a:lnSpc>
              <a:spcBef>
                <a:spcPts val="0"/>
              </a:spcBef>
              <a:spcAft>
                <a:spcPts val="0"/>
              </a:spcAft>
              <a:buClr>
                <a:schemeClr val="lt1"/>
              </a:buClr>
              <a:buSzPts val="1600"/>
              <a:buNone/>
              <a:defRPr sz="1600">
                <a:solidFill>
                  <a:schemeClr val="lt1"/>
                </a:solidFill>
              </a:defRPr>
            </a:lvl2pPr>
            <a:lvl3pPr lvl="2" algn="l">
              <a:lnSpc>
                <a:spcPct val="100000"/>
              </a:lnSpc>
              <a:spcBef>
                <a:spcPts val="0"/>
              </a:spcBef>
              <a:spcAft>
                <a:spcPts val="0"/>
              </a:spcAft>
              <a:buClr>
                <a:schemeClr val="lt1"/>
              </a:buClr>
              <a:buSzPts val="1600"/>
              <a:buNone/>
              <a:defRPr sz="1600">
                <a:solidFill>
                  <a:schemeClr val="lt1"/>
                </a:solidFill>
              </a:defRPr>
            </a:lvl3pPr>
            <a:lvl4pPr lvl="3" algn="l">
              <a:lnSpc>
                <a:spcPct val="100000"/>
              </a:lnSpc>
              <a:spcBef>
                <a:spcPts val="0"/>
              </a:spcBef>
              <a:spcAft>
                <a:spcPts val="0"/>
              </a:spcAft>
              <a:buClr>
                <a:schemeClr val="lt1"/>
              </a:buClr>
              <a:buSzPts val="1600"/>
              <a:buNone/>
              <a:defRPr sz="1600">
                <a:solidFill>
                  <a:schemeClr val="lt1"/>
                </a:solidFill>
              </a:defRPr>
            </a:lvl4pPr>
            <a:lvl5pPr lvl="4" algn="l">
              <a:lnSpc>
                <a:spcPct val="100000"/>
              </a:lnSpc>
              <a:spcBef>
                <a:spcPts val="0"/>
              </a:spcBef>
              <a:spcAft>
                <a:spcPts val="0"/>
              </a:spcAft>
              <a:buClr>
                <a:schemeClr val="lt1"/>
              </a:buClr>
              <a:buSzPts val="1600"/>
              <a:buNone/>
              <a:defRPr sz="1600">
                <a:solidFill>
                  <a:schemeClr val="lt1"/>
                </a:solidFill>
              </a:defRPr>
            </a:lvl5pPr>
            <a:lvl6pPr lvl="5" algn="l">
              <a:lnSpc>
                <a:spcPct val="100000"/>
              </a:lnSpc>
              <a:spcBef>
                <a:spcPts val="0"/>
              </a:spcBef>
              <a:spcAft>
                <a:spcPts val="0"/>
              </a:spcAft>
              <a:buClr>
                <a:schemeClr val="lt1"/>
              </a:buClr>
              <a:buSzPts val="1600"/>
              <a:buNone/>
              <a:defRPr sz="1600">
                <a:solidFill>
                  <a:schemeClr val="lt1"/>
                </a:solidFill>
              </a:defRPr>
            </a:lvl6pPr>
            <a:lvl7pPr lvl="6" algn="l">
              <a:lnSpc>
                <a:spcPct val="100000"/>
              </a:lnSpc>
              <a:spcBef>
                <a:spcPts val="0"/>
              </a:spcBef>
              <a:spcAft>
                <a:spcPts val="0"/>
              </a:spcAft>
              <a:buClr>
                <a:schemeClr val="lt1"/>
              </a:buClr>
              <a:buSzPts val="1600"/>
              <a:buNone/>
              <a:defRPr sz="1600">
                <a:solidFill>
                  <a:schemeClr val="lt1"/>
                </a:solidFill>
              </a:defRPr>
            </a:lvl7pPr>
            <a:lvl8pPr lvl="7" algn="l">
              <a:lnSpc>
                <a:spcPct val="100000"/>
              </a:lnSpc>
              <a:spcBef>
                <a:spcPts val="0"/>
              </a:spcBef>
              <a:spcAft>
                <a:spcPts val="0"/>
              </a:spcAft>
              <a:buClr>
                <a:schemeClr val="lt1"/>
              </a:buClr>
              <a:buSzPts val="1600"/>
              <a:buNone/>
              <a:defRPr sz="1600">
                <a:solidFill>
                  <a:schemeClr val="lt1"/>
                </a:solidFill>
              </a:defRPr>
            </a:lvl8pPr>
            <a:lvl9pPr lvl="8" algn="l">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628" name="Google Shape;1628;p128"/>
          <p:cNvSpPr txBox="1">
            <a:spLocks noGrp="1"/>
          </p:cNvSpPr>
          <p:nvPr>
            <p:ph type="ctrTitle"/>
          </p:nvPr>
        </p:nvSpPr>
        <p:spPr>
          <a:xfrm>
            <a:off x="442914" y="428624"/>
            <a:ext cx="7418386" cy="1884391"/>
          </a:xfrm>
          <a:prstGeom prst="rect">
            <a:avLst/>
          </a:prstGeom>
          <a:noFill/>
          <a:ln>
            <a:noFill/>
          </a:ln>
        </p:spPr>
        <p:txBody>
          <a:bodyPr spcFirstLastPara="1" wrap="square" lIns="0" tIns="0" rIns="0" bIns="0" anchor="b" anchorCtr="0">
            <a:noAutofit/>
          </a:bodyPr>
          <a:lstStyle>
            <a:lvl1pPr lvl="0" algn="l">
              <a:lnSpc>
                <a:spcPct val="85000"/>
              </a:lnSpc>
              <a:spcBef>
                <a:spcPts val="0"/>
              </a:spcBef>
              <a:spcAft>
                <a:spcPts val="0"/>
              </a:spcAft>
              <a:buClr>
                <a:schemeClr val="lt1"/>
              </a:buClr>
              <a:buSzPts val="4500"/>
              <a:buFont typeface="Arial"/>
              <a:buNone/>
              <a:defRPr sz="45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matchingName="Title Slide Lines 2">
  <p:cSld name="Title Slide Lines 2">
    <p:bg>
      <p:bgPr>
        <a:solidFill>
          <a:srgbClr val="DEDEDE"/>
        </a:solidFill>
        <a:effectLst/>
      </p:bgPr>
    </p:bg>
    <p:spTree>
      <p:nvGrpSpPr>
        <p:cNvPr id="1" name="Shape 1629"/>
        <p:cNvGrpSpPr/>
        <p:nvPr/>
      </p:nvGrpSpPr>
      <p:grpSpPr>
        <a:xfrm>
          <a:off x="0" y="0"/>
          <a:ext cx="0" cy="0"/>
          <a:chOff x="0" y="0"/>
          <a:chExt cx="0" cy="0"/>
        </a:xfrm>
      </p:grpSpPr>
      <p:sp>
        <p:nvSpPr>
          <p:cNvPr id="1630" name="Google Shape;1630;p129"/>
          <p:cNvSpPr>
            <a:spLocks noGrp="1"/>
          </p:cNvSpPr>
          <p:nvPr>
            <p:ph type="pic" idx="2"/>
          </p:nvPr>
        </p:nvSpPr>
        <p:spPr>
          <a:xfrm>
            <a:off x="0" y="0"/>
            <a:ext cx="12192000" cy="6858000"/>
          </a:xfrm>
          <a:prstGeom prst="rect">
            <a:avLst/>
          </a:prstGeom>
          <a:solidFill>
            <a:srgbClr val="DEDEDE"/>
          </a:solidFill>
          <a:ln>
            <a:noFill/>
          </a:ln>
        </p:spPr>
      </p:sp>
      <p:grpSp>
        <p:nvGrpSpPr>
          <p:cNvPr id="1631" name="Google Shape;1631;p129"/>
          <p:cNvGrpSpPr/>
          <p:nvPr/>
        </p:nvGrpSpPr>
        <p:grpSpPr>
          <a:xfrm>
            <a:off x="0" y="0"/>
            <a:ext cx="12192000" cy="6858000"/>
            <a:chOff x="0" y="0"/>
            <a:chExt cx="12192000" cy="6858000"/>
          </a:xfrm>
        </p:grpSpPr>
        <p:sp>
          <p:nvSpPr>
            <p:cNvPr id="1632" name="Google Shape;1632;p129"/>
            <p:cNvSpPr/>
            <p:nvPr/>
          </p:nvSpPr>
          <p:spPr>
            <a:xfrm>
              <a:off x="0" y="0"/>
              <a:ext cx="12192000" cy="6858000"/>
            </a:xfrm>
            <a:custGeom>
              <a:avLst/>
              <a:gdLst/>
              <a:ahLst/>
              <a:cxnLst/>
              <a:rect l="l" t="t" r="r" b="b"/>
              <a:pathLst>
                <a:path w="12192000" h="6858000" extrusionOk="0">
                  <a:moveTo>
                    <a:pt x="9144000" y="0"/>
                  </a:moveTo>
                  <a:lnTo>
                    <a:pt x="9450000" y="0"/>
                  </a:lnTo>
                  <a:lnTo>
                    <a:pt x="9450000" y="3309692"/>
                  </a:lnTo>
                  <a:lnTo>
                    <a:pt x="12192000" y="3309692"/>
                  </a:lnTo>
                  <a:lnTo>
                    <a:pt x="12192000" y="3615692"/>
                  </a:lnTo>
                  <a:lnTo>
                    <a:pt x="9450000" y="3615692"/>
                  </a:lnTo>
                  <a:lnTo>
                    <a:pt x="9450000" y="4394836"/>
                  </a:lnTo>
                  <a:lnTo>
                    <a:pt x="12192000" y="4394836"/>
                  </a:lnTo>
                  <a:lnTo>
                    <a:pt x="12192000" y="4700836"/>
                  </a:lnTo>
                  <a:lnTo>
                    <a:pt x="9450000" y="4700836"/>
                  </a:lnTo>
                  <a:lnTo>
                    <a:pt x="9450000" y="6858000"/>
                  </a:lnTo>
                  <a:lnTo>
                    <a:pt x="9144000" y="6858000"/>
                  </a:lnTo>
                  <a:lnTo>
                    <a:pt x="9144000" y="4700836"/>
                  </a:lnTo>
                  <a:lnTo>
                    <a:pt x="0" y="4700836"/>
                  </a:lnTo>
                  <a:lnTo>
                    <a:pt x="0" y="4394836"/>
                  </a:lnTo>
                  <a:lnTo>
                    <a:pt x="9144000" y="4394836"/>
                  </a:lnTo>
                  <a:lnTo>
                    <a:pt x="9144000" y="3615692"/>
                  </a:lnTo>
                  <a:lnTo>
                    <a:pt x="0" y="3615692"/>
                  </a:lnTo>
                  <a:lnTo>
                    <a:pt x="0" y="3309692"/>
                  </a:lnTo>
                  <a:lnTo>
                    <a:pt x="9144000" y="3309692"/>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633" name="Google Shape;1633;p129"/>
            <p:cNvPicPr preferRelativeResize="0"/>
            <p:nvPr/>
          </p:nvPicPr>
          <p:blipFill rotWithShape="1">
            <a:blip r:embed="rId2">
              <a:alphaModFix/>
            </a:blip>
            <a:srcRect/>
            <a:stretch/>
          </p:blipFill>
          <p:spPr>
            <a:xfrm>
              <a:off x="185139" y="5330952"/>
              <a:ext cx="1636776" cy="1351185"/>
            </a:xfrm>
            <a:prstGeom prst="rect">
              <a:avLst/>
            </a:prstGeom>
            <a:noFill/>
            <a:ln>
              <a:noFill/>
            </a:ln>
          </p:spPr>
        </p:pic>
      </p:grpSp>
      <p:sp>
        <p:nvSpPr>
          <p:cNvPr id="1634" name="Google Shape;1634;p129"/>
          <p:cNvSpPr txBox="1">
            <a:spLocks noGrp="1"/>
          </p:cNvSpPr>
          <p:nvPr>
            <p:ph type="subTitle" idx="1"/>
          </p:nvPr>
        </p:nvSpPr>
        <p:spPr>
          <a:xfrm>
            <a:off x="442913" y="3713607"/>
            <a:ext cx="5473700" cy="594221"/>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dk1"/>
              </a:buClr>
              <a:buSzPts val="1600"/>
              <a:buNone/>
              <a:defRPr sz="1600" b="0">
                <a:solidFill>
                  <a:schemeClr val="dk1"/>
                </a:solidFill>
              </a:defRPr>
            </a:lvl1pPr>
            <a:lvl2pPr lvl="1" algn="l">
              <a:lnSpc>
                <a:spcPct val="100000"/>
              </a:lnSpc>
              <a:spcBef>
                <a:spcPts val="0"/>
              </a:spcBef>
              <a:spcAft>
                <a:spcPts val="0"/>
              </a:spcAft>
              <a:buClr>
                <a:schemeClr val="dk1"/>
              </a:buClr>
              <a:buSzPts val="1600"/>
              <a:buNone/>
              <a:defRPr sz="1600"/>
            </a:lvl2pPr>
            <a:lvl3pPr lvl="2" algn="l">
              <a:lnSpc>
                <a:spcPct val="100000"/>
              </a:lnSpc>
              <a:spcBef>
                <a:spcPts val="0"/>
              </a:spcBef>
              <a:spcAft>
                <a:spcPts val="0"/>
              </a:spcAft>
              <a:buClr>
                <a:schemeClr val="dk1"/>
              </a:buClr>
              <a:buSzPts val="1600"/>
              <a:buNone/>
              <a:defRPr sz="1600"/>
            </a:lvl3pPr>
            <a:lvl4pPr lvl="3" algn="l">
              <a:lnSpc>
                <a:spcPct val="100000"/>
              </a:lnSpc>
              <a:spcBef>
                <a:spcPts val="0"/>
              </a:spcBef>
              <a:spcAft>
                <a:spcPts val="0"/>
              </a:spcAft>
              <a:buClr>
                <a:schemeClr val="dk1"/>
              </a:buClr>
              <a:buSzPts val="1600"/>
              <a:buNone/>
              <a:defRPr sz="1600"/>
            </a:lvl4pPr>
            <a:lvl5pPr lvl="4" algn="l">
              <a:lnSpc>
                <a:spcPct val="100000"/>
              </a:lnSpc>
              <a:spcBef>
                <a:spcPts val="0"/>
              </a:spcBef>
              <a:spcAft>
                <a:spcPts val="0"/>
              </a:spcAft>
              <a:buClr>
                <a:schemeClr val="dk1"/>
              </a:buClr>
              <a:buSzPts val="1600"/>
              <a:buNone/>
              <a:defRPr sz="1600"/>
            </a:lvl5pPr>
            <a:lvl6pPr lvl="5" algn="l">
              <a:lnSpc>
                <a:spcPct val="100000"/>
              </a:lnSpc>
              <a:spcBef>
                <a:spcPts val="0"/>
              </a:spcBef>
              <a:spcAft>
                <a:spcPts val="0"/>
              </a:spcAft>
              <a:buClr>
                <a:schemeClr val="dk1"/>
              </a:buClr>
              <a:buSzPts val="1600"/>
              <a:buNone/>
              <a:defRPr sz="1600"/>
            </a:lvl6pPr>
            <a:lvl7pPr lvl="6" algn="l">
              <a:lnSpc>
                <a:spcPct val="100000"/>
              </a:lnSpc>
              <a:spcBef>
                <a:spcPts val="0"/>
              </a:spcBef>
              <a:spcAft>
                <a:spcPts val="0"/>
              </a:spcAft>
              <a:buClr>
                <a:schemeClr val="dk1"/>
              </a:buClr>
              <a:buSzPts val="1600"/>
              <a:buNone/>
              <a:defRPr sz="1600"/>
            </a:lvl7pPr>
            <a:lvl8pPr lvl="7" algn="l">
              <a:lnSpc>
                <a:spcPct val="100000"/>
              </a:lnSpc>
              <a:spcBef>
                <a:spcPts val="0"/>
              </a:spcBef>
              <a:spcAft>
                <a:spcPts val="0"/>
              </a:spcAft>
              <a:buClr>
                <a:schemeClr val="dk1"/>
              </a:buClr>
              <a:buSzPts val="1600"/>
              <a:buNone/>
              <a:defRPr sz="1600"/>
            </a:lvl8pPr>
            <a:lvl9pPr lvl="8" algn="l">
              <a:lnSpc>
                <a:spcPct val="100000"/>
              </a:lnSpc>
              <a:spcBef>
                <a:spcPts val="0"/>
              </a:spcBef>
              <a:spcAft>
                <a:spcPts val="0"/>
              </a:spcAft>
              <a:buClr>
                <a:schemeClr val="dk1"/>
              </a:buClr>
              <a:buSzPts val="1600"/>
              <a:buNone/>
              <a:defRPr sz="1600"/>
            </a:lvl9pPr>
          </a:lstStyle>
          <a:p>
            <a:endParaRPr/>
          </a:p>
        </p:txBody>
      </p:sp>
      <p:sp>
        <p:nvSpPr>
          <p:cNvPr id="1635" name="Google Shape;1635;p129"/>
          <p:cNvSpPr txBox="1">
            <a:spLocks noGrp="1"/>
          </p:cNvSpPr>
          <p:nvPr>
            <p:ph type="ctrTitle"/>
          </p:nvPr>
        </p:nvSpPr>
        <p:spPr>
          <a:xfrm>
            <a:off x="442912" y="428624"/>
            <a:ext cx="7418387" cy="1884391"/>
          </a:xfrm>
          <a:prstGeom prst="rect">
            <a:avLst/>
          </a:prstGeom>
          <a:noFill/>
          <a:ln>
            <a:noFill/>
          </a:ln>
        </p:spPr>
        <p:txBody>
          <a:bodyPr spcFirstLastPara="1" wrap="square" lIns="0" tIns="0" rIns="0" bIns="0" anchor="b" anchorCtr="0">
            <a:noAutofit/>
          </a:bodyPr>
          <a:lstStyle>
            <a:lvl1pPr lvl="0" algn="l">
              <a:lnSpc>
                <a:spcPct val="85000"/>
              </a:lnSpc>
              <a:spcBef>
                <a:spcPts val="0"/>
              </a:spcBef>
              <a:spcAft>
                <a:spcPts val="0"/>
              </a:spcAft>
              <a:buClr>
                <a:schemeClr val="dk1"/>
              </a:buClr>
              <a:buSzPts val="4500"/>
              <a:buFont typeface="Arial"/>
              <a:buNone/>
              <a:defRPr sz="45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matchingName="Title Slide Lines 3">
  <p:cSld name="Title Slide Lines 3">
    <p:bg>
      <p:bgPr>
        <a:solidFill>
          <a:srgbClr val="D04A02"/>
        </a:solidFill>
        <a:effectLst/>
      </p:bgPr>
    </p:bg>
    <p:spTree>
      <p:nvGrpSpPr>
        <p:cNvPr id="1" name="Shape 1636"/>
        <p:cNvGrpSpPr/>
        <p:nvPr/>
      </p:nvGrpSpPr>
      <p:grpSpPr>
        <a:xfrm>
          <a:off x="0" y="0"/>
          <a:ext cx="0" cy="0"/>
          <a:chOff x="0" y="0"/>
          <a:chExt cx="0" cy="0"/>
        </a:xfrm>
      </p:grpSpPr>
      <p:sp>
        <p:nvSpPr>
          <p:cNvPr id="1637" name="Google Shape;1637;p130"/>
          <p:cNvSpPr>
            <a:spLocks noGrp="1"/>
          </p:cNvSpPr>
          <p:nvPr>
            <p:ph type="pic" idx="2"/>
          </p:nvPr>
        </p:nvSpPr>
        <p:spPr>
          <a:xfrm>
            <a:off x="9450000" y="0"/>
            <a:ext cx="2741999" cy="6858000"/>
          </a:xfrm>
          <a:prstGeom prst="rect">
            <a:avLst/>
          </a:prstGeom>
          <a:solidFill>
            <a:srgbClr val="DEDEDE"/>
          </a:solidFill>
          <a:ln>
            <a:noFill/>
          </a:ln>
        </p:spPr>
      </p:sp>
      <p:grpSp>
        <p:nvGrpSpPr>
          <p:cNvPr id="1638" name="Google Shape;1638;p130"/>
          <p:cNvGrpSpPr/>
          <p:nvPr/>
        </p:nvGrpSpPr>
        <p:grpSpPr>
          <a:xfrm>
            <a:off x="0" y="0"/>
            <a:ext cx="12192000" cy="6858000"/>
            <a:chOff x="0" y="0"/>
            <a:chExt cx="12192000" cy="6858000"/>
          </a:xfrm>
        </p:grpSpPr>
        <p:sp>
          <p:nvSpPr>
            <p:cNvPr id="1639" name="Google Shape;1639;p130"/>
            <p:cNvSpPr/>
            <p:nvPr/>
          </p:nvSpPr>
          <p:spPr>
            <a:xfrm>
              <a:off x="0" y="0"/>
              <a:ext cx="12192000" cy="6858000"/>
            </a:xfrm>
            <a:custGeom>
              <a:avLst/>
              <a:gdLst/>
              <a:ahLst/>
              <a:cxnLst/>
              <a:rect l="l" t="t" r="r" b="b"/>
              <a:pathLst>
                <a:path w="12192000" h="6858000" extrusionOk="0">
                  <a:moveTo>
                    <a:pt x="9144000" y="0"/>
                  </a:moveTo>
                  <a:lnTo>
                    <a:pt x="9450000" y="0"/>
                  </a:lnTo>
                  <a:lnTo>
                    <a:pt x="9450000" y="1022986"/>
                  </a:lnTo>
                  <a:lnTo>
                    <a:pt x="12192000" y="1022986"/>
                  </a:lnTo>
                  <a:lnTo>
                    <a:pt x="12192000" y="1328986"/>
                  </a:lnTo>
                  <a:lnTo>
                    <a:pt x="9450000" y="1328986"/>
                  </a:lnTo>
                  <a:lnTo>
                    <a:pt x="9450000" y="4394836"/>
                  </a:lnTo>
                  <a:lnTo>
                    <a:pt x="12192000" y="4394836"/>
                  </a:lnTo>
                  <a:lnTo>
                    <a:pt x="12192000" y="4700836"/>
                  </a:lnTo>
                  <a:lnTo>
                    <a:pt x="9450000" y="4700836"/>
                  </a:lnTo>
                  <a:lnTo>
                    <a:pt x="9450000" y="6858000"/>
                  </a:lnTo>
                  <a:lnTo>
                    <a:pt x="9144000" y="6858000"/>
                  </a:lnTo>
                  <a:lnTo>
                    <a:pt x="9144000" y="4700836"/>
                  </a:lnTo>
                  <a:lnTo>
                    <a:pt x="0" y="4700836"/>
                  </a:lnTo>
                  <a:lnTo>
                    <a:pt x="0" y="4394836"/>
                  </a:lnTo>
                  <a:lnTo>
                    <a:pt x="9144000" y="4394836"/>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640" name="Google Shape;1640;p130"/>
            <p:cNvPicPr preferRelativeResize="0"/>
            <p:nvPr/>
          </p:nvPicPr>
          <p:blipFill rotWithShape="1">
            <a:blip r:embed="rId2">
              <a:alphaModFix/>
            </a:blip>
            <a:srcRect/>
            <a:stretch/>
          </p:blipFill>
          <p:spPr>
            <a:xfrm>
              <a:off x="185139" y="5330952"/>
              <a:ext cx="1636776" cy="1351184"/>
            </a:xfrm>
            <a:prstGeom prst="rect">
              <a:avLst/>
            </a:prstGeom>
            <a:noFill/>
            <a:ln>
              <a:noFill/>
            </a:ln>
          </p:spPr>
        </p:pic>
      </p:grpSp>
      <p:sp>
        <p:nvSpPr>
          <p:cNvPr id="1641" name="Google Shape;1641;p130"/>
          <p:cNvSpPr txBox="1">
            <a:spLocks noGrp="1"/>
          </p:cNvSpPr>
          <p:nvPr>
            <p:ph type="ctrTitle"/>
          </p:nvPr>
        </p:nvSpPr>
        <p:spPr>
          <a:xfrm>
            <a:off x="442912" y="428625"/>
            <a:ext cx="7418388" cy="2771775"/>
          </a:xfrm>
          <a:prstGeom prst="rect">
            <a:avLst/>
          </a:prstGeom>
          <a:noFill/>
          <a:ln>
            <a:noFill/>
          </a:ln>
        </p:spPr>
        <p:txBody>
          <a:bodyPr spcFirstLastPara="1" wrap="square" lIns="0" tIns="0" rIns="0" bIns="0" anchor="b" anchorCtr="0">
            <a:noAutofit/>
          </a:bodyPr>
          <a:lstStyle>
            <a:lvl1pPr lvl="0" algn="l">
              <a:lnSpc>
                <a:spcPct val="86000"/>
              </a:lnSpc>
              <a:spcBef>
                <a:spcPts val="0"/>
              </a:spcBef>
              <a:spcAft>
                <a:spcPts val="0"/>
              </a:spcAft>
              <a:buClr>
                <a:schemeClr val="lt1"/>
              </a:buClr>
              <a:buSzPts val="6000"/>
              <a:buFont typeface="Arial"/>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42" name="Google Shape;1642;p130"/>
          <p:cNvSpPr txBox="1">
            <a:spLocks noGrp="1"/>
          </p:cNvSpPr>
          <p:nvPr>
            <p:ph type="subTitle" idx="1"/>
          </p:nvPr>
        </p:nvSpPr>
        <p:spPr>
          <a:xfrm>
            <a:off x="442913" y="3394710"/>
            <a:ext cx="5473700" cy="59436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1600"/>
              <a:buNone/>
              <a:defRPr sz="1600" b="0">
                <a:solidFill>
                  <a:schemeClr val="lt1"/>
                </a:solidFill>
              </a:defRPr>
            </a:lvl1pPr>
            <a:lvl2pPr lvl="1" algn="l">
              <a:lnSpc>
                <a:spcPct val="100000"/>
              </a:lnSpc>
              <a:spcBef>
                <a:spcPts val="0"/>
              </a:spcBef>
              <a:spcAft>
                <a:spcPts val="0"/>
              </a:spcAft>
              <a:buClr>
                <a:schemeClr val="lt1"/>
              </a:buClr>
              <a:buSzPts val="1600"/>
              <a:buNone/>
              <a:defRPr sz="1600">
                <a:solidFill>
                  <a:schemeClr val="lt1"/>
                </a:solidFill>
              </a:defRPr>
            </a:lvl2pPr>
            <a:lvl3pPr lvl="2" algn="l">
              <a:lnSpc>
                <a:spcPct val="100000"/>
              </a:lnSpc>
              <a:spcBef>
                <a:spcPts val="0"/>
              </a:spcBef>
              <a:spcAft>
                <a:spcPts val="0"/>
              </a:spcAft>
              <a:buClr>
                <a:schemeClr val="lt1"/>
              </a:buClr>
              <a:buSzPts val="1600"/>
              <a:buNone/>
              <a:defRPr sz="1600">
                <a:solidFill>
                  <a:schemeClr val="lt1"/>
                </a:solidFill>
              </a:defRPr>
            </a:lvl3pPr>
            <a:lvl4pPr lvl="3" algn="l">
              <a:lnSpc>
                <a:spcPct val="100000"/>
              </a:lnSpc>
              <a:spcBef>
                <a:spcPts val="0"/>
              </a:spcBef>
              <a:spcAft>
                <a:spcPts val="0"/>
              </a:spcAft>
              <a:buClr>
                <a:schemeClr val="lt1"/>
              </a:buClr>
              <a:buSzPts val="1600"/>
              <a:buNone/>
              <a:defRPr sz="1600">
                <a:solidFill>
                  <a:schemeClr val="lt1"/>
                </a:solidFill>
              </a:defRPr>
            </a:lvl4pPr>
            <a:lvl5pPr lvl="4" algn="l">
              <a:lnSpc>
                <a:spcPct val="100000"/>
              </a:lnSpc>
              <a:spcBef>
                <a:spcPts val="0"/>
              </a:spcBef>
              <a:spcAft>
                <a:spcPts val="0"/>
              </a:spcAft>
              <a:buClr>
                <a:schemeClr val="lt1"/>
              </a:buClr>
              <a:buSzPts val="1600"/>
              <a:buNone/>
              <a:defRPr sz="1600">
                <a:solidFill>
                  <a:schemeClr val="lt1"/>
                </a:solidFill>
              </a:defRPr>
            </a:lvl5pPr>
            <a:lvl6pPr lvl="5" algn="l">
              <a:lnSpc>
                <a:spcPct val="100000"/>
              </a:lnSpc>
              <a:spcBef>
                <a:spcPts val="0"/>
              </a:spcBef>
              <a:spcAft>
                <a:spcPts val="0"/>
              </a:spcAft>
              <a:buClr>
                <a:schemeClr val="lt1"/>
              </a:buClr>
              <a:buSzPts val="1600"/>
              <a:buNone/>
              <a:defRPr sz="1600">
                <a:solidFill>
                  <a:schemeClr val="lt1"/>
                </a:solidFill>
              </a:defRPr>
            </a:lvl6pPr>
            <a:lvl7pPr lvl="6" algn="l">
              <a:lnSpc>
                <a:spcPct val="100000"/>
              </a:lnSpc>
              <a:spcBef>
                <a:spcPts val="0"/>
              </a:spcBef>
              <a:spcAft>
                <a:spcPts val="0"/>
              </a:spcAft>
              <a:buClr>
                <a:schemeClr val="lt1"/>
              </a:buClr>
              <a:buSzPts val="1600"/>
              <a:buNone/>
              <a:defRPr sz="1600">
                <a:solidFill>
                  <a:schemeClr val="lt1"/>
                </a:solidFill>
              </a:defRPr>
            </a:lvl7pPr>
            <a:lvl8pPr lvl="7" algn="l">
              <a:lnSpc>
                <a:spcPct val="100000"/>
              </a:lnSpc>
              <a:spcBef>
                <a:spcPts val="0"/>
              </a:spcBef>
              <a:spcAft>
                <a:spcPts val="0"/>
              </a:spcAft>
              <a:buClr>
                <a:schemeClr val="lt1"/>
              </a:buClr>
              <a:buSzPts val="1600"/>
              <a:buNone/>
              <a:defRPr sz="1600">
                <a:solidFill>
                  <a:schemeClr val="lt1"/>
                </a:solidFill>
              </a:defRPr>
            </a:lvl8pPr>
            <a:lvl9pPr lvl="8" algn="l">
              <a:lnSpc>
                <a:spcPct val="100000"/>
              </a:lnSpc>
              <a:spcBef>
                <a:spcPts val="0"/>
              </a:spcBef>
              <a:spcAft>
                <a:spcPts val="0"/>
              </a:spcAft>
              <a:buClr>
                <a:schemeClr val="lt1"/>
              </a:buClr>
              <a:buSzPts val="1600"/>
              <a:buNone/>
              <a:defRPr sz="1600">
                <a:solidFill>
                  <a:schemeClr val="lt1"/>
                </a:solidFil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matchingName="Title Slide Lines 3 Grey">
  <p:cSld name="Title Slide Lines 3 Grey">
    <p:bg>
      <p:bgPr>
        <a:solidFill>
          <a:srgbClr val="464646"/>
        </a:solidFill>
        <a:effectLst/>
      </p:bgPr>
    </p:bg>
    <p:spTree>
      <p:nvGrpSpPr>
        <p:cNvPr id="1" name="Shape 1643"/>
        <p:cNvGrpSpPr/>
        <p:nvPr/>
      </p:nvGrpSpPr>
      <p:grpSpPr>
        <a:xfrm>
          <a:off x="0" y="0"/>
          <a:ext cx="0" cy="0"/>
          <a:chOff x="0" y="0"/>
          <a:chExt cx="0" cy="0"/>
        </a:xfrm>
      </p:grpSpPr>
      <p:sp>
        <p:nvSpPr>
          <p:cNvPr id="1644" name="Google Shape;1644;p131"/>
          <p:cNvSpPr>
            <a:spLocks noGrp="1"/>
          </p:cNvSpPr>
          <p:nvPr>
            <p:ph type="pic" idx="2"/>
          </p:nvPr>
        </p:nvSpPr>
        <p:spPr>
          <a:xfrm>
            <a:off x="9450000" y="0"/>
            <a:ext cx="2742000" cy="6858000"/>
          </a:xfrm>
          <a:prstGeom prst="rect">
            <a:avLst/>
          </a:prstGeom>
          <a:solidFill>
            <a:srgbClr val="DEDEDE"/>
          </a:solidFill>
          <a:ln>
            <a:noFill/>
          </a:ln>
        </p:spPr>
      </p:sp>
      <p:grpSp>
        <p:nvGrpSpPr>
          <p:cNvPr id="1645" name="Google Shape;1645;p131"/>
          <p:cNvGrpSpPr/>
          <p:nvPr/>
        </p:nvGrpSpPr>
        <p:grpSpPr>
          <a:xfrm>
            <a:off x="0" y="0"/>
            <a:ext cx="12192000" cy="6858000"/>
            <a:chOff x="0" y="0"/>
            <a:chExt cx="12192000" cy="6858000"/>
          </a:xfrm>
        </p:grpSpPr>
        <p:sp>
          <p:nvSpPr>
            <p:cNvPr id="1646" name="Google Shape;1646;p131"/>
            <p:cNvSpPr/>
            <p:nvPr/>
          </p:nvSpPr>
          <p:spPr>
            <a:xfrm>
              <a:off x="0" y="0"/>
              <a:ext cx="12192000" cy="6858000"/>
            </a:xfrm>
            <a:custGeom>
              <a:avLst/>
              <a:gdLst/>
              <a:ahLst/>
              <a:cxnLst/>
              <a:rect l="l" t="t" r="r" b="b"/>
              <a:pathLst>
                <a:path w="12192000" h="6858000" extrusionOk="0">
                  <a:moveTo>
                    <a:pt x="9144000" y="0"/>
                  </a:moveTo>
                  <a:lnTo>
                    <a:pt x="9450000" y="0"/>
                  </a:lnTo>
                  <a:lnTo>
                    <a:pt x="9450000" y="1022986"/>
                  </a:lnTo>
                  <a:lnTo>
                    <a:pt x="12192000" y="1022986"/>
                  </a:lnTo>
                  <a:lnTo>
                    <a:pt x="12192000" y="1328986"/>
                  </a:lnTo>
                  <a:lnTo>
                    <a:pt x="9450000" y="1328986"/>
                  </a:lnTo>
                  <a:lnTo>
                    <a:pt x="9450000" y="4394836"/>
                  </a:lnTo>
                  <a:lnTo>
                    <a:pt x="12192000" y="4394836"/>
                  </a:lnTo>
                  <a:lnTo>
                    <a:pt x="12192000" y="4700836"/>
                  </a:lnTo>
                  <a:lnTo>
                    <a:pt x="9450000" y="4700836"/>
                  </a:lnTo>
                  <a:lnTo>
                    <a:pt x="9450000" y="6858000"/>
                  </a:lnTo>
                  <a:lnTo>
                    <a:pt x="9144000" y="6858000"/>
                  </a:lnTo>
                  <a:lnTo>
                    <a:pt x="9144000" y="4700836"/>
                  </a:lnTo>
                  <a:lnTo>
                    <a:pt x="0" y="4700836"/>
                  </a:lnTo>
                  <a:lnTo>
                    <a:pt x="0" y="4394836"/>
                  </a:lnTo>
                  <a:lnTo>
                    <a:pt x="9144000" y="4394836"/>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647" name="Google Shape;1647;p131"/>
            <p:cNvPicPr preferRelativeResize="0"/>
            <p:nvPr/>
          </p:nvPicPr>
          <p:blipFill rotWithShape="1">
            <a:blip r:embed="rId2">
              <a:alphaModFix/>
            </a:blip>
            <a:srcRect/>
            <a:stretch/>
          </p:blipFill>
          <p:spPr>
            <a:xfrm>
              <a:off x="185139" y="5330952"/>
              <a:ext cx="1636776" cy="1351184"/>
            </a:xfrm>
            <a:prstGeom prst="rect">
              <a:avLst/>
            </a:prstGeom>
            <a:noFill/>
            <a:ln>
              <a:noFill/>
            </a:ln>
          </p:spPr>
        </p:pic>
      </p:grpSp>
      <p:sp>
        <p:nvSpPr>
          <p:cNvPr id="1648" name="Google Shape;1648;p131"/>
          <p:cNvSpPr txBox="1">
            <a:spLocks noGrp="1"/>
          </p:cNvSpPr>
          <p:nvPr>
            <p:ph type="ctrTitle"/>
          </p:nvPr>
        </p:nvSpPr>
        <p:spPr>
          <a:xfrm>
            <a:off x="442912" y="428625"/>
            <a:ext cx="7418388" cy="2771775"/>
          </a:xfrm>
          <a:prstGeom prst="rect">
            <a:avLst/>
          </a:prstGeom>
          <a:noFill/>
          <a:ln>
            <a:noFill/>
          </a:ln>
        </p:spPr>
        <p:txBody>
          <a:bodyPr spcFirstLastPara="1" wrap="square" lIns="0" tIns="0" rIns="0" bIns="0" anchor="b" anchorCtr="0">
            <a:noAutofit/>
          </a:bodyPr>
          <a:lstStyle>
            <a:lvl1pPr lvl="0" algn="l">
              <a:lnSpc>
                <a:spcPct val="85000"/>
              </a:lnSpc>
              <a:spcBef>
                <a:spcPts val="0"/>
              </a:spcBef>
              <a:spcAft>
                <a:spcPts val="0"/>
              </a:spcAft>
              <a:buClr>
                <a:schemeClr val="lt1"/>
              </a:buClr>
              <a:buSzPts val="6000"/>
              <a:buFont typeface="Arial"/>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49" name="Google Shape;1649;p131"/>
          <p:cNvSpPr txBox="1">
            <a:spLocks noGrp="1"/>
          </p:cNvSpPr>
          <p:nvPr>
            <p:ph type="subTitle" idx="1"/>
          </p:nvPr>
        </p:nvSpPr>
        <p:spPr>
          <a:xfrm>
            <a:off x="442913" y="3394710"/>
            <a:ext cx="5473700" cy="59436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1600"/>
              <a:buNone/>
              <a:defRPr sz="1600" b="0">
                <a:solidFill>
                  <a:schemeClr val="lt1"/>
                </a:solidFill>
              </a:defRPr>
            </a:lvl1pPr>
            <a:lvl2pPr lvl="1" algn="l">
              <a:lnSpc>
                <a:spcPct val="100000"/>
              </a:lnSpc>
              <a:spcBef>
                <a:spcPts val="0"/>
              </a:spcBef>
              <a:spcAft>
                <a:spcPts val="0"/>
              </a:spcAft>
              <a:buClr>
                <a:schemeClr val="lt1"/>
              </a:buClr>
              <a:buSzPts val="1600"/>
              <a:buNone/>
              <a:defRPr sz="1600">
                <a:solidFill>
                  <a:schemeClr val="lt1"/>
                </a:solidFill>
              </a:defRPr>
            </a:lvl2pPr>
            <a:lvl3pPr lvl="2" algn="l">
              <a:lnSpc>
                <a:spcPct val="100000"/>
              </a:lnSpc>
              <a:spcBef>
                <a:spcPts val="0"/>
              </a:spcBef>
              <a:spcAft>
                <a:spcPts val="0"/>
              </a:spcAft>
              <a:buClr>
                <a:schemeClr val="lt1"/>
              </a:buClr>
              <a:buSzPts val="1600"/>
              <a:buNone/>
              <a:defRPr sz="1600">
                <a:solidFill>
                  <a:schemeClr val="lt1"/>
                </a:solidFill>
              </a:defRPr>
            </a:lvl3pPr>
            <a:lvl4pPr lvl="3" algn="l">
              <a:lnSpc>
                <a:spcPct val="100000"/>
              </a:lnSpc>
              <a:spcBef>
                <a:spcPts val="0"/>
              </a:spcBef>
              <a:spcAft>
                <a:spcPts val="0"/>
              </a:spcAft>
              <a:buClr>
                <a:schemeClr val="lt1"/>
              </a:buClr>
              <a:buSzPts val="1600"/>
              <a:buNone/>
              <a:defRPr sz="1600">
                <a:solidFill>
                  <a:schemeClr val="lt1"/>
                </a:solidFill>
              </a:defRPr>
            </a:lvl4pPr>
            <a:lvl5pPr lvl="4" algn="l">
              <a:lnSpc>
                <a:spcPct val="100000"/>
              </a:lnSpc>
              <a:spcBef>
                <a:spcPts val="0"/>
              </a:spcBef>
              <a:spcAft>
                <a:spcPts val="0"/>
              </a:spcAft>
              <a:buClr>
                <a:schemeClr val="lt1"/>
              </a:buClr>
              <a:buSzPts val="1600"/>
              <a:buNone/>
              <a:defRPr sz="1600">
                <a:solidFill>
                  <a:schemeClr val="lt1"/>
                </a:solidFill>
              </a:defRPr>
            </a:lvl5pPr>
            <a:lvl6pPr lvl="5" algn="l">
              <a:lnSpc>
                <a:spcPct val="100000"/>
              </a:lnSpc>
              <a:spcBef>
                <a:spcPts val="0"/>
              </a:spcBef>
              <a:spcAft>
                <a:spcPts val="0"/>
              </a:spcAft>
              <a:buClr>
                <a:schemeClr val="lt1"/>
              </a:buClr>
              <a:buSzPts val="1600"/>
              <a:buNone/>
              <a:defRPr sz="1600">
                <a:solidFill>
                  <a:schemeClr val="lt1"/>
                </a:solidFill>
              </a:defRPr>
            </a:lvl6pPr>
            <a:lvl7pPr lvl="6" algn="l">
              <a:lnSpc>
                <a:spcPct val="100000"/>
              </a:lnSpc>
              <a:spcBef>
                <a:spcPts val="0"/>
              </a:spcBef>
              <a:spcAft>
                <a:spcPts val="0"/>
              </a:spcAft>
              <a:buClr>
                <a:schemeClr val="lt1"/>
              </a:buClr>
              <a:buSzPts val="1600"/>
              <a:buNone/>
              <a:defRPr sz="1600">
                <a:solidFill>
                  <a:schemeClr val="lt1"/>
                </a:solidFill>
              </a:defRPr>
            </a:lvl7pPr>
            <a:lvl8pPr lvl="7" algn="l">
              <a:lnSpc>
                <a:spcPct val="100000"/>
              </a:lnSpc>
              <a:spcBef>
                <a:spcPts val="0"/>
              </a:spcBef>
              <a:spcAft>
                <a:spcPts val="0"/>
              </a:spcAft>
              <a:buClr>
                <a:schemeClr val="lt1"/>
              </a:buClr>
              <a:buSzPts val="1600"/>
              <a:buNone/>
              <a:defRPr sz="1600">
                <a:solidFill>
                  <a:schemeClr val="lt1"/>
                </a:solidFill>
              </a:defRPr>
            </a:lvl8pPr>
            <a:lvl9pPr lvl="8" algn="l">
              <a:lnSpc>
                <a:spcPct val="100000"/>
              </a:lnSpc>
              <a:spcBef>
                <a:spcPts val="0"/>
              </a:spcBef>
              <a:spcAft>
                <a:spcPts val="0"/>
              </a:spcAft>
              <a:buClr>
                <a:schemeClr val="lt1"/>
              </a:buClr>
              <a:buSzPts val="1600"/>
              <a:buNone/>
              <a:defRPr sz="1600">
                <a:solidFill>
                  <a:schemeClr val="lt1"/>
                </a:solidFil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matchingName="Title Slide Logo Shape Orange">
  <p:cSld name="Title Slide Logo Shape Orange">
    <p:spTree>
      <p:nvGrpSpPr>
        <p:cNvPr id="1" name="Shape 1650"/>
        <p:cNvGrpSpPr/>
        <p:nvPr/>
      </p:nvGrpSpPr>
      <p:grpSpPr>
        <a:xfrm>
          <a:off x="0" y="0"/>
          <a:ext cx="0" cy="0"/>
          <a:chOff x="0" y="0"/>
          <a:chExt cx="0" cy="0"/>
        </a:xfrm>
      </p:grpSpPr>
      <p:sp>
        <p:nvSpPr>
          <p:cNvPr id="1651" name="Google Shape;1651;p132"/>
          <p:cNvSpPr>
            <a:spLocks noGrp="1"/>
          </p:cNvSpPr>
          <p:nvPr>
            <p:ph type="pic" idx="2"/>
          </p:nvPr>
        </p:nvSpPr>
        <p:spPr>
          <a:xfrm>
            <a:off x="5103159" y="-1"/>
            <a:ext cx="7088841" cy="6858001"/>
          </a:xfrm>
          <a:prstGeom prst="rect">
            <a:avLst/>
          </a:prstGeom>
          <a:solidFill>
            <a:srgbClr val="DEDEDE"/>
          </a:solidFill>
          <a:ln>
            <a:noFill/>
          </a:ln>
        </p:spPr>
      </p:sp>
      <p:grpSp>
        <p:nvGrpSpPr>
          <p:cNvPr id="1652" name="Google Shape;1652;p132"/>
          <p:cNvGrpSpPr/>
          <p:nvPr/>
        </p:nvGrpSpPr>
        <p:grpSpPr>
          <a:xfrm>
            <a:off x="0" y="0"/>
            <a:ext cx="8914102" cy="6858001"/>
            <a:chOff x="0" y="0"/>
            <a:chExt cx="8914102" cy="6858001"/>
          </a:xfrm>
        </p:grpSpPr>
        <p:sp>
          <p:nvSpPr>
            <p:cNvPr id="1653" name="Google Shape;1653;p132"/>
            <p:cNvSpPr/>
            <p:nvPr/>
          </p:nvSpPr>
          <p:spPr>
            <a:xfrm>
              <a:off x="0" y="0"/>
              <a:ext cx="8914102" cy="6858001"/>
            </a:xfrm>
            <a:custGeom>
              <a:avLst/>
              <a:gdLst/>
              <a:ahLst/>
              <a:cxnLst/>
              <a:rect l="l" t="t" r="r" b="b"/>
              <a:pathLst>
                <a:path w="8914102" h="6858001" extrusionOk="0">
                  <a:moveTo>
                    <a:pt x="1260764" y="0"/>
                  </a:moveTo>
                  <a:lnTo>
                    <a:pt x="5169189" y="0"/>
                  </a:lnTo>
                  <a:lnTo>
                    <a:pt x="5169189" y="765175"/>
                  </a:lnTo>
                  <a:lnTo>
                    <a:pt x="5937540" y="765175"/>
                  </a:lnTo>
                  <a:lnTo>
                    <a:pt x="5937540" y="1957388"/>
                  </a:lnTo>
                  <a:lnTo>
                    <a:pt x="7920327" y="1957388"/>
                  </a:lnTo>
                  <a:lnTo>
                    <a:pt x="7920327" y="4899025"/>
                  </a:lnTo>
                  <a:lnTo>
                    <a:pt x="8914102" y="4899025"/>
                  </a:lnTo>
                  <a:lnTo>
                    <a:pt x="8914102" y="6858000"/>
                  </a:lnTo>
                  <a:lnTo>
                    <a:pt x="7920327" y="6858000"/>
                  </a:lnTo>
                  <a:lnTo>
                    <a:pt x="5937540" y="6858000"/>
                  </a:lnTo>
                  <a:lnTo>
                    <a:pt x="5169189" y="6858000"/>
                  </a:lnTo>
                  <a:lnTo>
                    <a:pt x="3705515" y="6858000"/>
                  </a:lnTo>
                  <a:lnTo>
                    <a:pt x="1260764" y="6858000"/>
                  </a:lnTo>
                  <a:lnTo>
                    <a:pt x="1260764" y="6858001"/>
                  </a:lnTo>
                  <a:lnTo>
                    <a:pt x="0" y="6858001"/>
                  </a:lnTo>
                  <a:lnTo>
                    <a:pt x="0" y="1"/>
                  </a:lnTo>
                  <a:lnTo>
                    <a:pt x="1260764" y="1"/>
                  </a:lnTo>
                  <a:close/>
                </a:path>
              </a:pathLst>
            </a:custGeom>
            <a:solidFill>
              <a:srgbClr val="D04A0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654" name="Google Shape;1654;p132"/>
            <p:cNvPicPr preferRelativeResize="0"/>
            <p:nvPr/>
          </p:nvPicPr>
          <p:blipFill rotWithShape="1">
            <a:blip r:embed="rId2">
              <a:alphaModFix/>
            </a:blip>
            <a:srcRect/>
            <a:stretch/>
          </p:blipFill>
          <p:spPr>
            <a:xfrm>
              <a:off x="185139" y="5330952"/>
              <a:ext cx="1636776" cy="1351184"/>
            </a:xfrm>
            <a:prstGeom prst="rect">
              <a:avLst/>
            </a:prstGeom>
            <a:noFill/>
            <a:ln>
              <a:noFill/>
            </a:ln>
          </p:spPr>
        </p:pic>
      </p:grpSp>
      <p:sp>
        <p:nvSpPr>
          <p:cNvPr id="1655" name="Google Shape;1655;p132"/>
          <p:cNvSpPr txBox="1">
            <a:spLocks noGrp="1"/>
          </p:cNvSpPr>
          <p:nvPr>
            <p:ph type="ctrTitle"/>
          </p:nvPr>
        </p:nvSpPr>
        <p:spPr>
          <a:xfrm>
            <a:off x="442913" y="1003610"/>
            <a:ext cx="5258640" cy="2425391"/>
          </a:xfrm>
          <a:prstGeom prst="rect">
            <a:avLst/>
          </a:prstGeom>
          <a:noFill/>
          <a:ln>
            <a:noFill/>
          </a:ln>
        </p:spPr>
        <p:txBody>
          <a:bodyPr spcFirstLastPara="1" wrap="square" lIns="0" tIns="0" rIns="0" bIns="0" anchor="b" anchorCtr="0">
            <a:noAutofit/>
          </a:bodyPr>
          <a:lstStyle>
            <a:lvl1pPr lvl="0" algn="l">
              <a:lnSpc>
                <a:spcPct val="85000"/>
              </a:lnSpc>
              <a:spcBef>
                <a:spcPts val="0"/>
              </a:spcBef>
              <a:spcAft>
                <a:spcPts val="0"/>
              </a:spcAft>
              <a:buClr>
                <a:schemeClr val="lt1"/>
              </a:buClr>
              <a:buSzPts val="5000"/>
              <a:buFont typeface="Arial"/>
              <a:buNone/>
              <a:defRPr sz="5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56" name="Google Shape;1656;p132"/>
          <p:cNvSpPr txBox="1">
            <a:spLocks noGrp="1"/>
          </p:cNvSpPr>
          <p:nvPr>
            <p:ph type="subTitle" idx="1"/>
          </p:nvPr>
        </p:nvSpPr>
        <p:spPr>
          <a:xfrm>
            <a:off x="442914" y="3749040"/>
            <a:ext cx="5258640" cy="59436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1600"/>
              <a:buNone/>
              <a:defRPr sz="1600" b="0">
                <a:solidFill>
                  <a:schemeClr val="lt1"/>
                </a:solidFill>
              </a:defRPr>
            </a:lvl1pPr>
            <a:lvl2pPr lvl="1" algn="l">
              <a:lnSpc>
                <a:spcPct val="100000"/>
              </a:lnSpc>
              <a:spcBef>
                <a:spcPts val="0"/>
              </a:spcBef>
              <a:spcAft>
                <a:spcPts val="0"/>
              </a:spcAft>
              <a:buClr>
                <a:schemeClr val="lt1"/>
              </a:buClr>
              <a:buSzPts val="1600"/>
              <a:buNone/>
              <a:defRPr sz="1600">
                <a:solidFill>
                  <a:schemeClr val="lt1"/>
                </a:solidFill>
              </a:defRPr>
            </a:lvl2pPr>
            <a:lvl3pPr lvl="2" algn="l">
              <a:lnSpc>
                <a:spcPct val="100000"/>
              </a:lnSpc>
              <a:spcBef>
                <a:spcPts val="0"/>
              </a:spcBef>
              <a:spcAft>
                <a:spcPts val="0"/>
              </a:spcAft>
              <a:buClr>
                <a:schemeClr val="lt1"/>
              </a:buClr>
              <a:buSzPts val="1600"/>
              <a:buNone/>
              <a:defRPr sz="1600">
                <a:solidFill>
                  <a:schemeClr val="lt1"/>
                </a:solidFill>
              </a:defRPr>
            </a:lvl3pPr>
            <a:lvl4pPr lvl="3" algn="l">
              <a:lnSpc>
                <a:spcPct val="100000"/>
              </a:lnSpc>
              <a:spcBef>
                <a:spcPts val="0"/>
              </a:spcBef>
              <a:spcAft>
                <a:spcPts val="0"/>
              </a:spcAft>
              <a:buClr>
                <a:schemeClr val="lt1"/>
              </a:buClr>
              <a:buSzPts val="1600"/>
              <a:buNone/>
              <a:defRPr sz="1600">
                <a:solidFill>
                  <a:schemeClr val="lt1"/>
                </a:solidFill>
              </a:defRPr>
            </a:lvl4pPr>
            <a:lvl5pPr lvl="4" algn="l">
              <a:lnSpc>
                <a:spcPct val="100000"/>
              </a:lnSpc>
              <a:spcBef>
                <a:spcPts val="0"/>
              </a:spcBef>
              <a:spcAft>
                <a:spcPts val="0"/>
              </a:spcAft>
              <a:buClr>
                <a:schemeClr val="lt1"/>
              </a:buClr>
              <a:buSzPts val="1600"/>
              <a:buNone/>
              <a:defRPr sz="1600">
                <a:solidFill>
                  <a:schemeClr val="lt1"/>
                </a:solidFill>
              </a:defRPr>
            </a:lvl5pPr>
            <a:lvl6pPr lvl="5" algn="l">
              <a:lnSpc>
                <a:spcPct val="100000"/>
              </a:lnSpc>
              <a:spcBef>
                <a:spcPts val="0"/>
              </a:spcBef>
              <a:spcAft>
                <a:spcPts val="0"/>
              </a:spcAft>
              <a:buClr>
                <a:schemeClr val="lt1"/>
              </a:buClr>
              <a:buSzPts val="1600"/>
              <a:buNone/>
              <a:defRPr sz="1600">
                <a:solidFill>
                  <a:schemeClr val="lt1"/>
                </a:solidFill>
              </a:defRPr>
            </a:lvl6pPr>
            <a:lvl7pPr lvl="6" algn="l">
              <a:lnSpc>
                <a:spcPct val="100000"/>
              </a:lnSpc>
              <a:spcBef>
                <a:spcPts val="0"/>
              </a:spcBef>
              <a:spcAft>
                <a:spcPts val="0"/>
              </a:spcAft>
              <a:buClr>
                <a:schemeClr val="lt1"/>
              </a:buClr>
              <a:buSzPts val="1600"/>
              <a:buNone/>
              <a:defRPr sz="1600">
                <a:solidFill>
                  <a:schemeClr val="lt1"/>
                </a:solidFill>
              </a:defRPr>
            </a:lvl7pPr>
            <a:lvl8pPr lvl="7" algn="l">
              <a:lnSpc>
                <a:spcPct val="100000"/>
              </a:lnSpc>
              <a:spcBef>
                <a:spcPts val="0"/>
              </a:spcBef>
              <a:spcAft>
                <a:spcPts val="0"/>
              </a:spcAft>
              <a:buClr>
                <a:schemeClr val="lt1"/>
              </a:buClr>
              <a:buSzPts val="1600"/>
              <a:buNone/>
              <a:defRPr sz="1600">
                <a:solidFill>
                  <a:schemeClr val="lt1"/>
                </a:solidFill>
              </a:defRPr>
            </a:lvl8pPr>
            <a:lvl9pPr lvl="8" algn="l">
              <a:lnSpc>
                <a:spcPct val="100000"/>
              </a:lnSpc>
              <a:spcBef>
                <a:spcPts val="0"/>
              </a:spcBef>
              <a:spcAft>
                <a:spcPts val="0"/>
              </a:spcAft>
              <a:buClr>
                <a:schemeClr val="lt1"/>
              </a:buClr>
              <a:buSzPts val="1600"/>
              <a:buNone/>
              <a:defRPr sz="1600">
                <a:solidFill>
                  <a:schemeClr val="lt1"/>
                </a:solidFil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itle Slide 2">
  <p:cSld name="Title Slide 2">
    <p:spTree>
      <p:nvGrpSpPr>
        <p:cNvPr id="1" name="Shape 599"/>
        <p:cNvGrpSpPr/>
        <p:nvPr/>
      </p:nvGrpSpPr>
      <p:grpSpPr>
        <a:xfrm>
          <a:off x="0" y="0"/>
          <a:ext cx="0" cy="0"/>
          <a:chOff x="0" y="0"/>
          <a:chExt cx="0" cy="0"/>
        </a:xfrm>
      </p:grpSpPr>
      <p:sp>
        <p:nvSpPr>
          <p:cNvPr id="600" name="Google Shape;600;p14"/>
          <p:cNvSpPr>
            <a:spLocks noGrp="1"/>
          </p:cNvSpPr>
          <p:nvPr>
            <p:ph type="pic" idx="2"/>
          </p:nvPr>
        </p:nvSpPr>
        <p:spPr>
          <a:xfrm>
            <a:off x="6096000" y="0"/>
            <a:ext cx="6096000" cy="4575812"/>
          </a:xfrm>
          <a:prstGeom prst="rect">
            <a:avLst/>
          </a:prstGeom>
          <a:solidFill>
            <a:srgbClr val="DEDEDE"/>
          </a:solid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12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R="0" lvl="5"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R="0" lvl="6"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R="0" lvl="7"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R="0" lvl="8"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601" name="Google Shape;601;p14"/>
          <p:cNvSpPr/>
          <p:nvPr/>
        </p:nvSpPr>
        <p:spPr>
          <a:xfrm>
            <a:off x="0" y="0"/>
            <a:ext cx="6096000" cy="4575812"/>
          </a:xfrm>
          <a:prstGeom prst="rect">
            <a:avLst/>
          </a:prstGeom>
          <a:solidFill>
            <a:srgbClr val="46464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02" name="Google Shape;602;p14"/>
          <p:cNvSpPr/>
          <p:nvPr/>
        </p:nvSpPr>
        <p:spPr>
          <a:xfrm>
            <a:off x="0" y="4575812"/>
            <a:ext cx="6096000" cy="2282188"/>
          </a:xfrm>
          <a:prstGeom prst="rect">
            <a:avLst/>
          </a:prstGeom>
          <a:solidFill>
            <a:srgbClr val="D04A0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03" name="Google Shape;603;p14"/>
          <p:cNvSpPr txBox="1">
            <a:spLocks noGrp="1"/>
          </p:cNvSpPr>
          <p:nvPr>
            <p:ph type="ctrTitle"/>
          </p:nvPr>
        </p:nvSpPr>
        <p:spPr>
          <a:xfrm>
            <a:off x="442913" y="428625"/>
            <a:ext cx="5473700" cy="2066926"/>
          </a:xfrm>
          <a:prstGeom prst="rect">
            <a:avLst/>
          </a:prstGeom>
          <a:noFill/>
          <a:ln>
            <a:noFill/>
          </a:ln>
        </p:spPr>
        <p:txBody>
          <a:bodyPr spcFirstLastPara="1" wrap="square" lIns="0" tIns="0" rIns="0" bIns="0" anchor="b" anchorCtr="0">
            <a:noAutofit/>
          </a:bodyPr>
          <a:lstStyle>
            <a:lvl1pPr lvl="0" algn="l">
              <a:lnSpc>
                <a:spcPct val="85000"/>
              </a:lnSpc>
              <a:spcBef>
                <a:spcPts val="0"/>
              </a:spcBef>
              <a:spcAft>
                <a:spcPts val="0"/>
              </a:spcAft>
              <a:buClr>
                <a:schemeClr val="lt1"/>
              </a:buClr>
              <a:buSzPts val="5000"/>
              <a:buFont typeface="Arial"/>
              <a:buNone/>
              <a:defRPr sz="5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4" name="Google Shape;604;p14"/>
          <p:cNvSpPr txBox="1">
            <a:spLocks noGrp="1"/>
          </p:cNvSpPr>
          <p:nvPr>
            <p:ph type="subTitle" idx="1"/>
          </p:nvPr>
        </p:nvSpPr>
        <p:spPr>
          <a:xfrm>
            <a:off x="442913" y="5101594"/>
            <a:ext cx="5473700" cy="59436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1600"/>
              <a:buNone/>
              <a:defRPr sz="1600" b="0">
                <a:solidFill>
                  <a:schemeClr val="lt1"/>
                </a:solidFill>
              </a:defRPr>
            </a:lvl1pPr>
            <a:lvl2pPr lvl="1" algn="l">
              <a:lnSpc>
                <a:spcPct val="100000"/>
              </a:lnSpc>
              <a:spcBef>
                <a:spcPts val="0"/>
              </a:spcBef>
              <a:spcAft>
                <a:spcPts val="0"/>
              </a:spcAft>
              <a:buClr>
                <a:schemeClr val="lt1"/>
              </a:buClr>
              <a:buSzPts val="1600"/>
              <a:buNone/>
              <a:defRPr sz="1600">
                <a:solidFill>
                  <a:schemeClr val="lt1"/>
                </a:solidFill>
              </a:defRPr>
            </a:lvl2pPr>
            <a:lvl3pPr lvl="2" algn="l">
              <a:lnSpc>
                <a:spcPct val="100000"/>
              </a:lnSpc>
              <a:spcBef>
                <a:spcPts val="0"/>
              </a:spcBef>
              <a:spcAft>
                <a:spcPts val="0"/>
              </a:spcAft>
              <a:buClr>
                <a:schemeClr val="lt1"/>
              </a:buClr>
              <a:buSzPts val="1600"/>
              <a:buNone/>
              <a:defRPr sz="1600">
                <a:solidFill>
                  <a:schemeClr val="lt1"/>
                </a:solidFill>
              </a:defRPr>
            </a:lvl3pPr>
            <a:lvl4pPr lvl="3" algn="l">
              <a:lnSpc>
                <a:spcPct val="100000"/>
              </a:lnSpc>
              <a:spcBef>
                <a:spcPts val="0"/>
              </a:spcBef>
              <a:spcAft>
                <a:spcPts val="0"/>
              </a:spcAft>
              <a:buClr>
                <a:schemeClr val="lt1"/>
              </a:buClr>
              <a:buSzPts val="1600"/>
              <a:buNone/>
              <a:defRPr sz="1600">
                <a:solidFill>
                  <a:schemeClr val="lt1"/>
                </a:solidFill>
              </a:defRPr>
            </a:lvl4pPr>
            <a:lvl5pPr lvl="4" algn="l">
              <a:lnSpc>
                <a:spcPct val="100000"/>
              </a:lnSpc>
              <a:spcBef>
                <a:spcPts val="0"/>
              </a:spcBef>
              <a:spcAft>
                <a:spcPts val="0"/>
              </a:spcAft>
              <a:buClr>
                <a:schemeClr val="lt1"/>
              </a:buClr>
              <a:buSzPts val="1600"/>
              <a:buNone/>
              <a:defRPr sz="1600">
                <a:solidFill>
                  <a:schemeClr val="lt1"/>
                </a:solidFill>
              </a:defRPr>
            </a:lvl5pPr>
            <a:lvl6pPr lvl="5" algn="l">
              <a:lnSpc>
                <a:spcPct val="100000"/>
              </a:lnSpc>
              <a:spcBef>
                <a:spcPts val="0"/>
              </a:spcBef>
              <a:spcAft>
                <a:spcPts val="0"/>
              </a:spcAft>
              <a:buClr>
                <a:schemeClr val="lt1"/>
              </a:buClr>
              <a:buSzPts val="1600"/>
              <a:buNone/>
              <a:defRPr sz="1600">
                <a:solidFill>
                  <a:schemeClr val="lt1"/>
                </a:solidFill>
              </a:defRPr>
            </a:lvl6pPr>
            <a:lvl7pPr lvl="6" algn="l">
              <a:lnSpc>
                <a:spcPct val="100000"/>
              </a:lnSpc>
              <a:spcBef>
                <a:spcPts val="0"/>
              </a:spcBef>
              <a:spcAft>
                <a:spcPts val="0"/>
              </a:spcAft>
              <a:buClr>
                <a:schemeClr val="lt1"/>
              </a:buClr>
              <a:buSzPts val="1600"/>
              <a:buNone/>
              <a:defRPr sz="1600">
                <a:solidFill>
                  <a:schemeClr val="lt1"/>
                </a:solidFill>
              </a:defRPr>
            </a:lvl7pPr>
            <a:lvl8pPr lvl="7" algn="l">
              <a:lnSpc>
                <a:spcPct val="100000"/>
              </a:lnSpc>
              <a:spcBef>
                <a:spcPts val="0"/>
              </a:spcBef>
              <a:spcAft>
                <a:spcPts val="0"/>
              </a:spcAft>
              <a:buClr>
                <a:schemeClr val="lt1"/>
              </a:buClr>
              <a:buSzPts val="1600"/>
              <a:buNone/>
              <a:defRPr sz="1600">
                <a:solidFill>
                  <a:schemeClr val="lt1"/>
                </a:solidFill>
              </a:defRPr>
            </a:lvl8pPr>
            <a:lvl9pPr lvl="8" algn="l">
              <a:lnSpc>
                <a:spcPct val="100000"/>
              </a:lnSpc>
              <a:spcBef>
                <a:spcPts val="0"/>
              </a:spcBef>
              <a:spcAft>
                <a:spcPts val="0"/>
              </a:spcAft>
              <a:buClr>
                <a:schemeClr val="lt1"/>
              </a:buClr>
              <a:buSzPts val="1600"/>
              <a:buNone/>
              <a:defRPr sz="1600">
                <a:solidFill>
                  <a:schemeClr val="lt1"/>
                </a:solidFill>
              </a:defRPr>
            </a:lvl9pPr>
          </a:lstStyle>
          <a:p>
            <a:endParaRPr/>
          </a:p>
        </p:txBody>
      </p:sp>
      <p:pic>
        <p:nvPicPr>
          <p:cNvPr id="605" name="Google Shape;605;p14"/>
          <p:cNvPicPr preferRelativeResize="0"/>
          <p:nvPr/>
        </p:nvPicPr>
        <p:blipFill rotWithShape="1">
          <a:blip r:embed="rId2">
            <a:alphaModFix/>
          </a:blip>
          <a:srcRect/>
          <a:stretch/>
        </p:blipFill>
        <p:spPr>
          <a:xfrm>
            <a:off x="10337737" y="5330952"/>
            <a:ext cx="1636776" cy="135118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matchingName="Title Slide Logo Shape Red">
  <p:cSld name="Title Slide Logo Shape Red">
    <p:spTree>
      <p:nvGrpSpPr>
        <p:cNvPr id="1" name="Shape 1657"/>
        <p:cNvGrpSpPr/>
        <p:nvPr/>
      </p:nvGrpSpPr>
      <p:grpSpPr>
        <a:xfrm>
          <a:off x="0" y="0"/>
          <a:ext cx="0" cy="0"/>
          <a:chOff x="0" y="0"/>
          <a:chExt cx="0" cy="0"/>
        </a:xfrm>
      </p:grpSpPr>
      <p:sp>
        <p:nvSpPr>
          <p:cNvPr id="1658" name="Google Shape;1658;p133"/>
          <p:cNvSpPr>
            <a:spLocks noGrp="1"/>
          </p:cNvSpPr>
          <p:nvPr>
            <p:ph type="pic" idx="2"/>
          </p:nvPr>
        </p:nvSpPr>
        <p:spPr>
          <a:xfrm>
            <a:off x="5103158" y="0"/>
            <a:ext cx="7088841" cy="6858001"/>
          </a:xfrm>
          <a:prstGeom prst="rect">
            <a:avLst/>
          </a:prstGeom>
          <a:solidFill>
            <a:srgbClr val="DEDEDE"/>
          </a:solidFill>
          <a:ln>
            <a:noFill/>
          </a:ln>
        </p:spPr>
      </p:sp>
      <p:grpSp>
        <p:nvGrpSpPr>
          <p:cNvPr id="1659" name="Google Shape;1659;p133"/>
          <p:cNvGrpSpPr/>
          <p:nvPr/>
        </p:nvGrpSpPr>
        <p:grpSpPr>
          <a:xfrm>
            <a:off x="0" y="0"/>
            <a:ext cx="8914102" cy="6858001"/>
            <a:chOff x="0" y="0"/>
            <a:chExt cx="8914102" cy="6858001"/>
          </a:xfrm>
        </p:grpSpPr>
        <p:sp>
          <p:nvSpPr>
            <p:cNvPr id="1660" name="Google Shape;1660;p133"/>
            <p:cNvSpPr/>
            <p:nvPr/>
          </p:nvSpPr>
          <p:spPr>
            <a:xfrm>
              <a:off x="0" y="0"/>
              <a:ext cx="8914102" cy="6858001"/>
            </a:xfrm>
            <a:custGeom>
              <a:avLst/>
              <a:gdLst/>
              <a:ahLst/>
              <a:cxnLst/>
              <a:rect l="l" t="t" r="r" b="b"/>
              <a:pathLst>
                <a:path w="8914102" h="6858001" extrusionOk="0">
                  <a:moveTo>
                    <a:pt x="1260764" y="0"/>
                  </a:moveTo>
                  <a:lnTo>
                    <a:pt x="5169189" y="0"/>
                  </a:lnTo>
                  <a:lnTo>
                    <a:pt x="5169189" y="765175"/>
                  </a:lnTo>
                  <a:lnTo>
                    <a:pt x="5937540" y="765175"/>
                  </a:lnTo>
                  <a:lnTo>
                    <a:pt x="5937540" y="1957388"/>
                  </a:lnTo>
                  <a:lnTo>
                    <a:pt x="7920327" y="1957388"/>
                  </a:lnTo>
                  <a:lnTo>
                    <a:pt x="7920327" y="4899025"/>
                  </a:lnTo>
                  <a:lnTo>
                    <a:pt x="8914102" y="4899025"/>
                  </a:lnTo>
                  <a:lnTo>
                    <a:pt x="8914102" y="6858000"/>
                  </a:lnTo>
                  <a:lnTo>
                    <a:pt x="7920327" y="6858000"/>
                  </a:lnTo>
                  <a:lnTo>
                    <a:pt x="5937540" y="6858000"/>
                  </a:lnTo>
                  <a:lnTo>
                    <a:pt x="5169189" y="6858000"/>
                  </a:lnTo>
                  <a:lnTo>
                    <a:pt x="3705515" y="6858000"/>
                  </a:lnTo>
                  <a:lnTo>
                    <a:pt x="1260764" y="6858000"/>
                  </a:lnTo>
                  <a:lnTo>
                    <a:pt x="1260764" y="6858001"/>
                  </a:lnTo>
                  <a:lnTo>
                    <a:pt x="0" y="6858001"/>
                  </a:lnTo>
                  <a:lnTo>
                    <a:pt x="0" y="1"/>
                  </a:lnTo>
                  <a:lnTo>
                    <a:pt x="1260764" y="1"/>
                  </a:lnTo>
                  <a:close/>
                </a:path>
              </a:pathLst>
            </a:custGeom>
            <a:solidFill>
              <a:srgbClr val="E0301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661" name="Google Shape;1661;p133"/>
            <p:cNvPicPr preferRelativeResize="0"/>
            <p:nvPr/>
          </p:nvPicPr>
          <p:blipFill rotWithShape="1">
            <a:blip r:embed="rId2">
              <a:alphaModFix/>
            </a:blip>
            <a:srcRect/>
            <a:stretch/>
          </p:blipFill>
          <p:spPr>
            <a:xfrm>
              <a:off x="185139" y="5330952"/>
              <a:ext cx="1636776" cy="1351184"/>
            </a:xfrm>
            <a:prstGeom prst="rect">
              <a:avLst/>
            </a:prstGeom>
            <a:noFill/>
            <a:ln>
              <a:noFill/>
            </a:ln>
          </p:spPr>
        </p:pic>
      </p:grpSp>
      <p:sp>
        <p:nvSpPr>
          <p:cNvPr id="1662" name="Google Shape;1662;p133"/>
          <p:cNvSpPr txBox="1">
            <a:spLocks noGrp="1"/>
          </p:cNvSpPr>
          <p:nvPr>
            <p:ph type="ctrTitle"/>
          </p:nvPr>
        </p:nvSpPr>
        <p:spPr>
          <a:xfrm>
            <a:off x="442913" y="1003610"/>
            <a:ext cx="5258640" cy="2425391"/>
          </a:xfrm>
          <a:prstGeom prst="rect">
            <a:avLst/>
          </a:prstGeom>
          <a:noFill/>
          <a:ln>
            <a:noFill/>
          </a:ln>
        </p:spPr>
        <p:txBody>
          <a:bodyPr spcFirstLastPara="1" wrap="square" lIns="0" tIns="0" rIns="0" bIns="0" anchor="b" anchorCtr="0">
            <a:noAutofit/>
          </a:bodyPr>
          <a:lstStyle>
            <a:lvl1pPr lvl="0" algn="l">
              <a:lnSpc>
                <a:spcPct val="85000"/>
              </a:lnSpc>
              <a:spcBef>
                <a:spcPts val="0"/>
              </a:spcBef>
              <a:spcAft>
                <a:spcPts val="0"/>
              </a:spcAft>
              <a:buClr>
                <a:schemeClr val="lt1"/>
              </a:buClr>
              <a:buSzPts val="5000"/>
              <a:buFont typeface="Arial"/>
              <a:buNone/>
              <a:defRPr sz="5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63" name="Google Shape;1663;p133"/>
          <p:cNvSpPr txBox="1">
            <a:spLocks noGrp="1"/>
          </p:cNvSpPr>
          <p:nvPr>
            <p:ph type="subTitle" idx="1"/>
          </p:nvPr>
        </p:nvSpPr>
        <p:spPr>
          <a:xfrm>
            <a:off x="442914" y="3749040"/>
            <a:ext cx="5258640" cy="59436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1600"/>
              <a:buNone/>
              <a:defRPr sz="1600" b="0">
                <a:solidFill>
                  <a:schemeClr val="lt1"/>
                </a:solidFill>
              </a:defRPr>
            </a:lvl1pPr>
            <a:lvl2pPr lvl="1" algn="l">
              <a:lnSpc>
                <a:spcPct val="100000"/>
              </a:lnSpc>
              <a:spcBef>
                <a:spcPts val="0"/>
              </a:spcBef>
              <a:spcAft>
                <a:spcPts val="0"/>
              </a:spcAft>
              <a:buClr>
                <a:schemeClr val="lt1"/>
              </a:buClr>
              <a:buSzPts val="1600"/>
              <a:buNone/>
              <a:defRPr sz="1600">
                <a:solidFill>
                  <a:schemeClr val="lt1"/>
                </a:solidFill>
              </a:defRPr>
            </a:lvl2pPr>
            <a:lvl3pPr lvl="2" algn="l">
              <a:lnSpc>
                <a:spcPct val="100000"/>
              </a:lnSpc>
              <a:spcBef>
                <a:spcPts val="0"/>
              </a:spcBef>
              <a:spcAft>
                <a:spcPts val="0"/>
              </a:spcAft>
              <a:buClr>
                <a:schemeClr val="lt1"/>
              </a:buClr>
              <a:buSzPts val="1600"/>
              <a:buNone/>
              <a:defRPr sz="1600">
                <a:solidFill>
                  <a:schemeClr val="lt1"/>
                </a:solidFill>
              </a:defRPr>
            </a:lvl3pPr>
            <a:lvl4pPr lvl="3" algn="l">
              <a:lnSpc>
                <a:spcPct val="100000"/>
              </a:lnSpc>
              <a:spcBef>
                <a:spcPts val="0"/>
              </a:spcBef>
              <a:spcAft>
                <a:spcPts val="0"/>
              </a:spcAft>
              <a:buClr>
                <a:schemeClr val="lt1"/>
              </a:buClr>
              <a:buSzPts val="1600"/>
              <a:buNone/>
              <a:defRPr sz="1600">
                <a:solidFill>
                  <a:schemeClr val="lt1"/>
                </a:solidFill>
              </a:defRPr>
            </a:lvl4pPr>
            <a:lvl5pPr lvl="4" algn="l">
              <a:lnSpc>
                <a:spcPct val="100000"/>
              </a:lnSpc>
              <a:spcBef>
                <a:spcPts val="0"/>
              </a:spcBef>
              <a:spcAft>
                <a:spcPts val="0"/>
              </a:spcAft>
              <a:buClr>
                <a:schemeClr val="lt1"/>
              </a:buClr>
              <a:buSzPts val="1600"/>
              <a:buNone/>
              <a:defRPr sz="1600">
                <a:solidFill>
                  <a:schemeClr val="lt1"/>
                </a:solidFill>
              </a:defRPr>
            </a:lvl5pPr>
            <a:lvl6pPr lvl="5" algn="l">
              <a:lnSpc>
                <a:spcPct val="100000"/>
              </a:lnSpc>
              <a:spcBef>
                <a:spcPts val="0"/>
              </a:spcBef>
              <a:spcAft>
                <a:spcPts val="0"/>
              </a:spcAft>
              <a:buClr>
                <a:schemeClr val="lt1"/>
              </a:buClr>
              <a:buSzPts val="1600"/>
              <a:buNone/>
              <a:defRPr sz="1600">
                <a:solidFill>
                  <a:schemeClr val="lt1"/>
                </a:solidFill>
              </a:defRPr>
            </a:lvl6pPr>
            <a:lvl7pPr lvl="6" algn="l">
              <a:lnSpc>
                <a:spcPct val="100000"/>
              </a:lnSpc>
              <a:spcBef>
                <a:spcPts val="0"/>
              </a:spcBef>
              <a:spcAft>
                <a:spcPts val="0"/>
              </a:spcAft>
              <a:buClr>
                <a:schemeClr val="lt1"/>
              </a:buClr>
              <a:buSzPts val="1600"/>
              <a:buNone/>
              <a:defRPr sz="1600">
                <a:solidFill>
                  <a:schemeClr val="lt1"/>
                </a:solidFill>
              </a:defRPr>
            </a:lvl7pPr>
            <a:lvl8pPr lvl="7" algn="l">
              <a:lnSpc>
                <a:spcPct val="100000"/>
              </a:lnSpc>
              <a:spcBef>
                <a:spcPts val="0"/>
              </a:spcBef>
              <a:spcAft>
                <a:spcPts val="0"/>
              </a:spcAft>
              <a:buClr>
                <a:schemeClr val="lt1"/>
              </a:buClr>
              <a:buSzPts val="1600"/>
              <a:buNone/>
              <a:defRPr sz="1600">
                <a:solidFill>
                  <a:schemeClr val="lt1"/>
                </a:solidFill>
              </a:defRPr>
            </a:lvl8pPr>
            <a:lvl9pPr lvl="8" algn="l">
              <a:lnSpc>
                <a:spcPct val="100000"/>
              </a:lnSpc>
              <a:spcBef>
                <a:spcPts val="0"/>
              </a:spcBef>
              <a:spcAft>
                <a:spcPts val="0"/>
              </a:spcAft>
              <a:buClr>
                <a:schemeClr val="lt1"/>
              </a:buClr>
              <a:buSzPts val="1600"/>
              <a:buNone/>
              <a:defRPr sz="1600">
                <a:solidFill>
                  <a:schemeClr val="lt1"/>
                </a:solidFil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matchingName="Title Slide Logo Shape Rose">
  <p:cSld name="Title Slide Logo Shape Rose">
    <p:spTree>
      <p:nvGrpSpPr>
        <p:cNvPr id="1" name="Shape 1664"/>
        <p:cNvGrpSpPr/>
        <p:nvPr/>
      </p:nvGrpSpPr>
      <p:grpSpPr>
        <a:xfrm>
          <a:off x="0" y="0"/>
          <a:ext cx="0" cy="0"/>
          <a:chOff x="0" y="0"/>
          <a:chExt cx="0" cy="0"/>
        </a:xfrm>
      </p:grpSpPr>
      <p:sp>
        <p:nvSpPr>
          <p:cNvPr id="1665" name="Google Shape;1665;p134"/>
          <p:cNvSpPr>
            <a:spLocks noGrp="1"/>
          </p:cNvSpPr>
          <p:nvPr>
            <p:ph type="pic" idx="2"/>
          </p:nvPr>
        </p:nvSpPr>
        <p:spPr>
          <a:xfrm>
            <a:off x="5103158" y="0"/>
            <a:ext cx="7088841" cy="6858000"/>
          </a:xfrm>
          <a:prstGeom prst="rect">
            <a:avLst/>
          </a:prstGeom>
          <a:solidFill>
            <a:srgbClr val="DEDEDE"/>
          </a:solidFill>
          <a:ln>
            <a:noFill/>
          </a:ln>
        </p:spPr>
      </p:sp>
      <p:grpSp>
        <p:nvGrpSpPr>
          <p:cNvPr id="1666" name="Google Shape;1666;p134"/>
          <p:cNvGrpSpPr/>
          <p:nvPr/>
        </p:nvGrpSpPr>
        <p:grpSpPr>
          <a:xfrm>
            <a:off x="0" y="0"/>
            <a:ext cx="8914102" cy="6858001"/>
            <a:chOff x="0" y="0"/>
            <a:chExt cx="8914102" cy="6858001"/>
          </a:xfrm>
        </p:grpSpPr>
        <p:sp>
          <p:nvSpPr>
            <p:cNvPr id="1667" name="Google Shape;1667;p134"/>
            <p:cNvSpPr/>
            <p:nvPr/>
          </p:nvSpPr>
          <p:spPr>
            <a:xfrm>
              <a:off x="0" y="0"/>
              <a:ext cx="8914102" cy="6858001"/>
            </a:xfrm>
            <a:custGeom>
              <a:avLst/>
              <a:gdLst/>
              <a:ahLst/>
              <a:cxnLst/>
              <a:rect l="l" t="t" r="r" b="b"/>
              <a:pathLst>
                <a:path w="8914102" h="6858001" extrusionOk="0">
                  <a:moveTo>
                    <a:pt x="1260764" y="0"/>
                  </a:moveTo>
                  <a:lnTo>
                    <a:pt x="5169189" y="0"/>
                  </a:lnTo>
                  <a:lnTo>
                    <a:pt x="5169189" y="765175"/>
                  </a:lnTo>
                  <a:lnTo>
                    <a:pt x="5937540" y="765175"/>
                  </a:lnTo>
                  <a:lnTo>
                    <a:pt x="5937540" y="1957388"/>
                  </a:lnTo>
                  <a:lnTo>
                    <a:pt x="7920327" y="1957388"/>
                  </a:lnTo>
                  <a:lnTo>
                    <a:pt x="7920327" y="4899025"/>
                  </a:lnTo>
                  <a:lnTo>
                    <a:pt x="8914102" y="4899025"/>
                  </a:lnTo>
                  <a:lnTo>
                    <a:pt x="8914102" y="6858000"/>
                  </a:lnTo>
                  <a:lnTo>
                    <a:pt x="7920327" y="6858000"/>
                  </a:lnTo>
                  <a:lnTo>
                    <a:pt x="5937540" y="6858000"/>
                  </a:lnTo>
                  <a:lnTo>
                    <a:pt x="5169189" y="6858000"/>
                  </a:lnTo>
                  <a:lnTo>
                    <a:pt x="3705515" y="6858000"/>
                  </a:lnTo>
                  <a:lnTo>
                    <a:pt x="1260764" y="6858000"/>
                  </a:lnTo>
                  <a:lnTo>
                    <a:pt x="1260764" y="6858001"/>
                  </a:lnTo>
                  <a:lnTo>
                    <a:pt x="0" y="6858001"/>
                  </a:lnTo>
                  <a:lnTo>
                    <a:pt x="0" y="1"/>
                  </a:lnTo>
                  <a:lnTo>
                    <a:pt x="1260764" y="1"/>
                  </a:lnTo>
                  <a:close/>
                </a:path>
              </a:pathLst>
            </a:custGeom>
            <a:solidFill>
              <a:srgbClr val="DB536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668" name="Google Shape;1668;p134"/>
            <p:cNvPicPr preferRelativeResize="0"/>
            <p:nvPr/>
          </p:nvPicPr>
          <p:blipFill rotWithShape="1">
            <a:blip r:embed="rId2">
              <a:alphaModFix/>
            </a:blip>
            <a:srcRect/>
            <a:stretch/>
          </p:blipFill>
          <p:spPr>
            <a:xfrm>
              <a:off x="185139" y="5330952"/>
              <a:ext cx="1636776" cy="1351184"/>
            </a:xfrm>
            <a:prstGeom prst="rect">
              <a:avLst/>
            </a:prstGeom>
            <a:noFill/>
            <a:ln>
              <a:noFill/>
            </a:ln>
          </p:spPr>
        </p:pic>
      </p:grpSp>
      <p:sp>
        <p:nvSpPr>
          <p:cNvPr id="1669" name="Google Shape;1669;p134"/>
          <p:cNvSpPr txBox="1">
            <a:spLocks noGrp="1"/>
          </p:cNvSpPr>
          <p:nvPr>
            <p:ph type="ctrTitle"/>
          </p:nvPr>
        </p:nvSpPr>
        <p:spPr>
          <a:xfrm>
            <a:off x="442913" y="1009185"/>
            <a:ext cx="5258640" cy="2419816"/>
          </a:xfrm>
          <a:prstGeom prst="rect">
            <a:avLst/>
          </a:prstGeom>
          <a:noFill/>
          <a:ln>
            <a:noFill/>
          </a:ln>
        </p:spPr>
        <p:txBody>
          <a:bodyPr spcFirstLastPara="1" wrap="square" lIns="0" tIns="0" rIns="0" bIns="0" anchor="b" anchorCtr="0">
            <a:noAutofit/>
          </a:bodyPr>
          <a:lstStyle>
            <a:lvl1pPr lvl="0" algn="l">
              <a:lnSpc>
                <a:spcPct val="85000"/>
              </a:lnSpc>
              <a:spcBef>
                <a:spcPts val="0"/>
              </a:spcBef>
              <a:spcAft>
                <a:spcPts val="0"/>
              </a:spcAft>
              <a:buClr>
                <a:schemeClr val="lt1"/>
              </a:buClr>
              <a:buSzPts val="5000"/>
              <a:buFont typeface="Arial"/>
              <a:buNone/>
              <a:defRPr sz="5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70" name="Google Shape;1670;p134"/>
          <p:cNvSpPr txBox="1">
            <a:spLocks noGrp="1"/>
          </p:cNvSpPr>
          <p:nvPr>
            <p:ph type="subTitle" idx="1"/>
          </p:nvPr>
        </p:nvSpPr>
        <p:spPr>
          <a:xfrm>
            <a:off x="442914" y="3749040"/>
            <a:ext cx="5258640" cy="59436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1600"/>
              <a:buNone/>
              <a:defRPr sz="1600" b="0">
                <a:solidFill>
                  <a:schemeClr val="lt1"/>
                </a:solidFill>
              </a:defRPr>
            </a:lvl1pPr>
            <a:lvl2pPr lvl="1" algn="l">
              <a:lnSpc>
                <a:spcPct val="100000"/>
              </a:lnSpc>
              <a:spcBef>
                <a:spcPts val="0"/>
              </a:spcBef>
              <a:spcAft>
                <a:spcPts val="0"/>
              </a:spcAft>
              <a:buClr>
                <a:schemeClr val="lt1"/>
              </a:buClr>
              <a:buSzPts val="1600"/>
              <a:buNone/>
              <a:defRPr sz="1600">
                <a:solidFill>
                  <a:schemeClr val="lt1"/>
                </a:solidFill>
              </a:defRPr>
            </a:lvl2pPr>
            <a:lvl3pPr lvl="2" algn="l">
              <a:lnSpc>
                <a:spcPct val="100000"/>
              </a:lnSpc>
              <a:spcBef>
                <a:spcPts val="0"/>
              </a:spcBef>
              <a:spcAft>
                <a:spcPts val="0"/>
              </a:spcAft>
              <a:buClr>
                <a:schemeClr val="lt1"/>
              </a:buClr>
              <a:buSzPts val="1600"/>
              <a:buNone/>
              <a:defRPr sz="1600">
                <a:solidFill>
                  <a:schemeClr val="lt1"/>
                </a:solidFill>
              </a:defRPr>
            </a:lvl3pPr>
            <a:lvl4pPr lvl="3" algn="l">
              <a:lnSpc>
                <a:spcPct val="100000"/>
              </a:lnSpc>
              <a:spcBef>
                <a:spcPts val="0"/>
              </a:spcBef>
              <a:spcAft>
                <a:spcPts val="0"/>
              </a:spcAft>
              <a:buClr>
                <a:schemeClr val="lt1"/>
              </a:buClr>
              <a:buSzPts val="1600"/>
              <a:buNone/>
              <a:defRPr sz="1600">
                <a:solidFill>
                  <a:schemeClr val="lt1"/>
                </a:solidFill>
              </a:defRPr>
            </a:lvl4pPr>
            <a:lvl5pPr lvl="4" algn="l">
              <a:lnSpc>
                <a:spcPct val="100000"/>
              </a:lnSpc>
              <a:spcBef>
                <a:spcPts val="0"/>
              </a:spcBef>
              <a:spcAft>
                <a:spcPts val="0"/>
              </a:spcAft>
              <a:buClr>
                <a:schemeClr val="lt1"/>
              </a:buClr>
              <a:buSzPts val="1600"/>
              <a:buNone/>
              <a:defRPr sz="1600">
                <a:solidFill>
                  <a:schemeClr val="lt1"/>
                </a:solidFill>
              </a:defRPr>
            </a:lvl5pPr>
            <a:lvl6pPr lvl="5" algn="l">
              <a:lnSpc>
                <a:spcPct val="100000"/>
              </a:lnSpc>
              <a:spcBef>
                <a:spcPts val="0"/>
              </a:spcBef>
              <a:spcAft>
                <a:spcPts val="0"/>
              </a:spcAft>
              <a:buClr>
                <a:schemeClr val="lt1"/>
              </a:buClr>
              <a:buSzPts val="1600"/>
              <a:buNone/>
              <a:defRPr sz="1600">
                <a:solidFill>
                  <a:schemeClr val="lt1"/>
                </a:solidFill>
              </a:defRPr>
            </a:lvl6pPr>
            <a:lvl7pPr lvl="6" algn="l">
              <a:lnSpc>
                <a:spcPct val="100000"/>
              </a:lnSpc>
              <a:spcBef>
                <a:spcPts val="0"/>
              </a:spcBef>
              <a:spcAft>
                <a:spcPts val="0"/>
              </a:spcAft>
              <a:buClr>
                <a:schemeClr val="lt1"/>
              </a:buClr>
              <a:buSzPts val="1600"/>
              <a:buNone/>
              <a:defRPr sz="1600">
                <a:solidFill>
                  <a:schemeClr val="lt1"/>
                </a:solidFill>
              </a:defRPr>
            </a:lvl7pPr>
            <a:lvl8pPr lvl="7" algn="l">
              <a:lnSpc>
                <a:spcPct val="100000"/>
              </a:lnSpc>
              <a:spcBef>
                <a:spcPts val="0"/>
              </a:spcBef>
              <a:spcAft>
                <a:spcPts val="0"/>
              </a:spcAft>
              <a:buClr>
                <a:schemeClr val="lt1"/>
              </a:buClr>
              <a:buSzPts val="1600"/>
              <a:buNone/>
              <a:defRPr sz="1600">
                <a:solidFill>
                  <a:schemeClr val="lt1"/>
                </a:solidFill>
              </a:defRPr>
            </a:lvl8pPr>
            <a:lvl9pPr lvl="8" algn="l">
              <a:lnSpc>
                <a:spcPct val="100000"/>
              </a:lnSpc>
              <a:spcBef>
                <a:spcPts val="0"/>
              </a:spcBef>
              <a:spcAft>
                <a:spcPts val="0"/>
              </a:spcAft>
              <a:buClr>
                <a:schemeClr val="lt1"/>
              </a:buClr>
              <a:buSzPts val="1600"/>
              <a:buNone/>
              <a:defRPr sz="1600">
                <a:solidFill>
                  <a:schemeClr val="lt1"/>
                </a:solidFil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matchingName="Title Slide Logo Shape Grey">
  <p:cSld name="Title Slide Logo Shape Grey">
    <p:spTree>
      <p:nvGrpSpPr>
        <p:cNvPr id="1" name="Shape 1671"/>
        <p:cNvGrpSpPr/>
        <p:nvPr/>
      </p:nvGrpSpPr>
      <p:grpSpPr>
        <a:xfrm>
          <a:off x="0" y="0"/>
          <a:ext cx="0" cy="0"/>
          <a:chOff x="0" y="0"/>
          <a:chExt cx="0" cy="0"/>
        </a:xfrm>
      </p:grpSpPr>
      <p:sp>
        <p:nvSpPr>
          <p:cNvPr id="1672" name="Google Shape;1672;p135"/>
          <p:cNvSpPr>
            <a:spLocks noGrp="1"/>
          </p:cNvSpPr>
          <p:nvPr>
            <p:ph type="pic" idx="2"/>
          </p:nvPr>
        </p:nvSpPr>
        <p:spPr>
          <a:xfrm>
            <a:off x="5103159" y="0"/>
            <a:ext cx="7088841" cy="6858000"/>
          </a:xfrm>
          <a:prstGeom prst="rect">
            <a:avLst/>
          </a:prstGeom>
          <a:solidFill>
            <a:srgbClr val="DEDEDE"/>
          </a:solidFill>
          <a:ln>
            <a:noFill/>
          </a:ln>
        </p:spPr>
      </p:sp>
      <p:grpSp>
        <p:nvGrpSpPr>
          <p:cNvPr id="1673" name="Google Shape;1673;p135"/>
          <p:cNvGrpSpPr/>
          <p:nvPr/>
        </p:nvGrpSpPr>
        <p:grpSpPr>
          <a:xfrm>
            <a:off x="0" y="0"/>
            <a:ext cx="8914102" cy="6858001"/>
            <a:chOff x="0" y="0"/>
            <a:chExt cx="8914102" cy="6858001"/>
          </a:xfrm>
        </p:grpSpPr>
        <p:sp>
          <p:nvSpPr>
            <p:cNvPr id="1674" name="Google Shape;1674;p135"/>
            <p:cNvSpPr/>
            <p:nvPr/>
          </p:nvSpPr>
          <p:spPr>
            <a:xfrm>
              <a:off x="0" y="0"/>
              <a:ext cx="8914102" cy="6858001"/>
            </a:xfrm>
            <a:custGeom>
              <a:avLst/>
              <a:gdLst/>
              <a:ahLst/>
              <a:cxnLst/>
              <a:rect l="l" t="t" r="r" b="b"/>
              <a:pathLst>
                <a:path w="8914102" h="6858001" extrusionOk="0">
                  <a:moveTo>
                    <a:pt x="1260764" y="0"/>
                  </a:moveTo>
                  <a:lnTo>
                    <a:pt x="5169189" y="0"/>
                  </a:lnTo>
                  <a:lnTo>
                    <a:pt x="5169189" y="765175"/>
                  </a:lnTo>
                  <a:lnTo>
                    <a:pt x="5937540" y="765175"/>
                  </a:lnTo>
                  <a:lnTo>
                    <a:pt x="5937540" y="1957388"/>
                  </a:lnTo>
                  <a:lnTo>
                    <a:pt x="7920327" y="1957388"/>
                  </a:lnTo>
                  <a:lnTo>
                    <a:pt x="7920327" y="4899025"/>
                  </a:lnTo>
                  <a:lnTo>
                    <a:pt x="8914102" y="4899025"/>
                  </a:lnTo>
                  <a:lnTo>
                    <a:pt x="8914102" y="6858000"/>
                  </a:lnTo>
                  <a:lnTo>
                    <a:pt x="7920327" y="6858000"/>
                  </a:lnTo>
                  <a:lnTo>
                    <a:pt x="5937540" y="6858000"/>
                  </a:lnTo>
                  <a:lnTo>
                    <a:pt x="5169189" y="6858000"/>
                  </a:lnTo>
                  <a:lnTo>
                    <a:pt x="3705515" y="6858000"/>
                  </a:lnTo>
                  <a:lnTo>
                    <a:pt x="1260764" y="6858000"/>
                  </a:lnTo>
                  <a:lnTo>
                    <a:pt x="1260764" y="6858001"/>
                  </a:lnTo>
                  <a:lnTo>
                    <a:pt x="0" y="6858001"/>
                  </a:lnTo>
                  <a:lnTo>
                    <a:pt x="0" y="1"/>
                  </a:lnTo>
                  <a:lnTo>
                    <a:pt x="1260764" y="1"/>
                  </a:lnTo>
                  <a:close/>
                </a:path>
              </a:pathLst>
            </a:custGeom>
            <a:solidFill>
              <a:srgbClr val="46464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675" name="Google Shape;1675;p135"/>
            <p:cNvPicPr preferRelativeResize="0"/>
            <p:nvPr/>
          </p:nvPicPr>
          <p:blipFill rotWithShape="1">
            <a:blip r:embed="rId2">
              <a:alphaModFix/>
            </a:blip>
            <a:srcRect/>
            <a:stretch/>
          </p:blipFill>
          <p:spPr>
            <a:xfrm>
              <a:off x="185139" y="5330952"/>
              <a:ext cx="1636776" cy="1351184"/>
            </a:xfrm>
            <a:prstGeom prst="rect">
              <a:avLst/>
            </a:prstGeom>
            <a:noFill/>
            <a:ln>
              <a:noFill/>
            </a:ln>
          </p:spPr>
        </p:pic>
      </p:grpSp>
      <p:sp>
        <p:nvSpPr>
          <p:cNvPr id="1676" name="Google Shape;1676;p135"/>
          <p:cNvSpPr txBox="1">
            <a:spLocks noGrp="1"/>
          </p:cNvSpPr>
          <p:nvPr>
            <p:ph type="ctrTitle"/>
          </p:nvPr>
        </p:nvSpPr>
        <p:spPr>
          <a:xfrm>
            <a:off x="442913" y="1009185"/>
            <a:ext cx="5258640" cy="2419816"/>
          </a:xfrm>
          <a:prstGeom prst="rect">
            <a:avLst/>
          </a:prstGeom>
          <a:noFill/>
          <a:ln>
            <a:noFill/>
          </a:ln>
        </p:spPr>
        <p:txBody>
          <a:bodyPr spcFirstLastPara="1" wrap="square" lIns="0" tIns="0" rIns="0" bIns="0" anchor="b" anchorCtr="0">
            <a:noAutofit/>
          </a:bodyPr>
          <a:lstStyle>
            <a:lvl1pPr lvl="0" algn="l">
              <a:lnSpc>
                <a:spcPct val="85000"/>
              </a:lnSpc>
              <a:spcBef>
                <a:spcPts val="0"/>
              </a:spcBef>
              <a:spcAft>
                <a:spcPts val="0"/>
              </a:spcAft>
              <a:buClr>
                <a:schemeClr val="lt1"/>
              </a:buClr>
              <a:buSzPts val="5000"/>
              <a:buFont typeface="Arial"/>
              <a:buNone/>
              <a:defRPr sz="5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77" name="Google Shape;1677;p135"/>
          <p:cNvSpPr txBox="1">
            <a:spLocks noGrp="1"/>
          </p:cNvSpPr>
          <p:nvPr>
            <p:ph type="subTitle" idx="1"/>
          </p:nvPr>
        </p:nvSpPr>
        <p:spPr>
          <a:xfrm>
            <a:off x="442914" y="3749040"/>
            <a:ext cx="5258640" cy="59436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1600"/>
              <a:buNone/>
              <a:defRPr sz="1600" b="0">
                <a:solidFill>
                  <a:schemeClr val="lt1"/>
                </a:solidFill>
              </a:defRPr>
            </a:lvl1pPr>
            <a:lvl2pPr lvl="1" algn="l">
              <a:lnSpc>
                <a:spcPct val="100000"/>
              </a:lnSpc>
              <a:spcBef>
                <a:spcPts val="0"/>
              </a:spcBef>
              <a:spcAft>
                <a:spcPts val="0"/>
              </a:spcAft>
              <a:buClr>
                <a:schemeClr val="lt1"/>
              </a:buClr>
              <a:buSzPts val="1600"/>
              <a:buNone/>
              <a:defRPr sz="1600">
                <a:solidFill>
                  <a:schemeClr val="lt1"/>
                </a:solidFill>
              </a:defRPr>
            </a:lvl2pPr>
            <a:lvl3pPr lvl="2" algn="l">
              <a:lnSpc>
                <a:spcPct val="100000"/>
              </a:lnSpc>
              <a:spcBef>
                <a:spcPts val="0"/>
              </a:spcBef>
              <a:spcAft>
                <a:spcPts val="0"/>
              </a:spcAft>
              <a:buClr>
                <a:schemeClr val="lt1"/>
              </a:buClr>
              <a:buSzPts val="1600"/>
              <a:buNone/>
              <a:defRPr sz="1600">
                <a:solidFill>
                  <a:schemeClr val="lt1"/>
                </a:solidFill>
              </a:defRPr>
            </a:lvl3pPr>
            <a:lvl4pPr lvl="3" algn="l">
              <a:lnSpc>
                <a:spcPct val="100000"/>
              </a:lnSpc>
              <a:spcBef>
                <a:spcPts val="0"/>
              </a:spcBef>
              <a:spcAft>
                <a:spcPts val="0"/>
              </a:spcAft>
              <a:buClr>
                <a:schemeClr val="lt1"/>
              </a:buClr>
              <a:buSzPts val="1600"/>
              <a:buNone/>
              <a:defRPr sz="1600">
                <a:solidFill>
                  <a:schemeClr val="lt1"/>
                </a:solidFill>
              </a:defRPr>
            </a:lvl4pPr>
            <a:lvl5pPr lvl="4" algn="l">
              <a:lnSpc>
                <a:spcPct val="100000"/>
              </a:lnSpc>
              <a:spcBef>
                <a:spcPts val="0"/>
              </a:spcBef>
              <a:spcAft>
                <a:spcPts val="0"/>
              </a:spcAft>
              <a:buClr>
                <a:schemeClr val="lt1"/>
              </a:buClr>
              <a:buSzPts val="1600"/>
              <a:buNone/>
              <a:defRPr sz="1600">
                <a:solidFill>
                  <a:schemeClr val="lt1"/>
                </a:solidFill>
              </a:defRPr>
            </a:lvl5pPr>
            <a:lvl6pPr lvl="5" algn="l">
              <a:lnSpc>
                <a:spcPct val="100000"/>
              </a:lnSpc>
              <a:spcBef>
                <a:spcPts val="0"/>
              </a:spcBef>
              <a:spcAft>
                <a:spcPts val="0"/>
              </a:spcAft>
              <a:buClr>
                <a:schemeClr val="lt1"/>
              </a:buClr>
              <a:buSzPts val="1600"/>
              <a:buNone/>
              <a:defRPr sz="1600">
                <a:solidFill>
                  <a:schemeClr val="lt1"/>
                </a:solidFill>
              </a:defRPr>
            </a:lvl6pPr>
            <a:lvl7pPr lvl="6" algn="l">
              <a:lnSpc>
                <a:spcPct val="100000"/>
              </a:lnSpc>
              <a:spcBef>
                <a:spcPts val="0"/>
              </a:spcBef>
              <a:spcAft>
                <a:spcPts val="0"/>
              </a:spcAft>
              <a:buClr>
                <a:schemeClr val="lt1"/>
              </a:buClr>
              <a:buSzPts val="1600"/>
              <a:buNone/>
              <a:defRPr sz="1600">
                <a:solidFill>
                  <a:schemeClr val="lt1"/>
                </a:solidFill>
              </a:defRPr>
            </a:lvl7pPr>
            <a:lvl8pPr lvl="7" algn="l">
              <a:lnSpc>
                <a:spcPct val="100000"/>
              </a:lnSpc>
              <a:spcBef>
                <a:spcPts val="0"/>
              </a:spcBef>
              <a:spcAft>
                <a:spcPts val="0"/>
              </a:spcAft>
              <a:buClr>
                <a:schemeClr val="lt1"/>
              </a:buClr>
              <a:buSzPts val="1600"/>
              <a:buNone/>
              <a:defRPr sz="1600">
                <a:solidFill>
                  <a:schemeClr val="lt1"/>
                </a:solidFill>
              </a:defRPr>
            </a:lvl8pPr>
            <a:lvl9pPr lvl="8" algn="l">
              <a:lnSpc>
                <a:spcPct val="100000"/>
              </a:lnSpc>
              <a:spcBef>
                <a:spcPts val="0"/>
              </a:spcBef>
              <a:spcAft>
                <a:spcPts val="0"/>
              </a:spcAft>
              <a:buClr>
                <a:schemeClr val="lt1"/>
              </a:buClr>
              <a:buSzPts val="1600"/>
              <a:buNone/>
              <a:defRPr sz="1600">
                <a:solidFill>
                  <a:schemeClr val="lt1"/>
                </a:solidFil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matchingName="Title Slide Split">
  <p:cSld name="Title Slide Split">
    <p:spTree>
      <p:nvGrpSpPr>
        <p:cNvPr id="1" name="Shape 1678"/>
        <p:cNvGrpSpPr/>
        <p:nvPr/>
      </p:nvGrpSpPr>
      <p:grpSpPr>
        <a:xfrm>
          <a:off x="0" y="0"/>
          <a:ext cx="0" cy="0"/>
          <a:chOff x="0" y="0"/>
          <a:chExt cx="0" cy="0"/>
        </a:xfrm>
      </p:grpSpPr>
      <p:sp>
        <p:nvSpPr>
          <p:cNvPr id="1679" name="Google Shape;1679;p136"/>
          <p:cNvSpPr>
            <a:spLocks noGrp="1"/>
          </p:cNvSpPr>
          <p:nvPr>
            <p:ph type="pic" idx="2"/>
          </p:nvPr>
        </p:nvSpPr>
        <p:spPr>
          <a:xfrm>
            <a:off x="5334000" y="0"/>
            <a:ext cx="6858000" cy="6858000"/>
          </a:xfrm>
          <a:prstGeom prst="rect">
            <a:avLst/>
          </a:prstGeom>
          <a:solidFill>
            <a:srgbClr val="DEDEDE"/>
          </a:solidFill>
          <a:ln>
            <a:noFill/>
          </a:ln>
        </p:spPr>
      </p:sp>
      <p:sp>
        <p:nvSpPr>
          <p:cNvPr id="1680" name="Google Shape;1680;p136"/>
          <p:cNvSpPr txBox="1">
            <a:spLocks noGrp="1"/>
          </p:cNvSpPr>
          <p:nvPr>
            <p:ph type="ctrTitle"/>
          </p:nvPr>
        </p:nvSpPr>
        <p:spPr>
          <a:xfrm>
            <a:off x="442914" y="750888"/>
            <a:ext cx="4675186" cy="2678112"/>
          </a:xfrm>
          <a:prstGeom prst="rect">
            <a:avLst/>
          </a:prstGeom>
          <a:noFill/>
          <a:ln>
            <a:noFill/>
          </a:ln>
        </p:spPr>
        <p:txBody>
          <a:bodyPr spcFirstLastPara="1" wrap="square" lIns="0" tIns="0" rIns="0" bIns="0" anchor="b" anchorCtr="0">
            <a:noAutofit/>
          </a:bodyPr>
          <a:lstStyle>
            <a:lvl1pPr lvl="0" algn="l">
              <a:lnSpc>
                <a:spcPct val="85000"/>
              </a:lnSpc>
              <a:spcBef>
                <a:spcPts val="0"/>
              </a:spcBef>
              <a:spcAft>
                <a:spcPts val="0"/>
              </a:spcAft>
              <a:buClr>
                <a:schemeClr val="dk1"/>
              </a:buClr>
              <a:buSzPts val="4400"/>
              <a:buFont typeface="Arial"/>
              <a:buNone/>
              <a:defRPr sz="44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81" name="Google Shape;1681;p136"/>
          <p:cNvSpPr txBox="1">
            <a:spLocks noGrp="1"/>
          </p:cNvSpPr>
          <p:nvPr>
            <p:ph type="subTitle" idx="1"/>
          </p:nvPr>
        </p:nvSpPr>
        <p:spPr>
          <a:xfrm>
            <a:off x="442913" y="3956185"/>
            <a:ext cx="4675187" cy="59436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600"/>
              <a:buNone/>
              <a:defRPr sz="1600" b="0">
                <a:solidFill>
                  <a:schemeClr val="dk1"/>
                </a:solidFill>
              </a:defRPr>
            </a:lvl1pPr>
            <a:lvl2pPr lvl="1" algn="l">
              <a:lnSpc>
                <a:spcPct val="100000"/>
              </a:lnSpc>
              <a:spcBef>
                <a:spcPts val="0"/>
              </a:spcBef>
              <a:spcAft>
                <a:spcPts val="0"/>
              </a:spcAft>
              <a:buClr>
                <a:schemeClr val="dk1"/>
              </a:buClr>
              <a:buSzPts val="1600"/>
              <a:buNone/>
              <a:defRPr sz="1600"/>
            </a:lvl2pPr>
            <a:lvl3pPr lvl="2" algn="l">
              <a:lnSpc>
                <a:spcPct val="100000"/>
              </a:lnSpc>
              <a:spcBef>
                <a:spcPts val="0"/>
              </a:spcBef>
              <a:spcAft>
                <a:spcPts val="0"/>
              </a:spcAft>
              <a:buClr>
                <a:schemeClr val="dk1"/>
              </a:buClr>
              <a:buSzPts val="1600"/>
              <a:buNone/>
              <a:defRPr sz="1600"/>
            </a:lvl3pPr>
            <a:lvl4pPr lvl="3" algn="l">
              <a:lnSpc>
                <a:spcPct val="100000"/>
              </a:lnSpc>
              <a:spcBef>
                <a:spcPts val="0"/>
              </a:spcBef>
              <a:spcAft>
                <a:spcPts val="0"/>
              </a:spcAft>
              <a:buClr>
                <a:schemeClr val="dk1"/>
              </a:buClr>
              <a:buSzPts val="1600"/>
              <a:buNone/>
              <a:defRPr sz="1600"/>
            </a:lvl4pPr>
            <a:lvl5pPr lvl="4" algn="l">
              <a:lnSpc>
                <a:spcPct val="100000"/>
              </a:lnSpc>
              <a:spcBef>
                <a:spcPts val="0"/>
              </a:spcBef>
              <a:spcAft>
                <a:spcPts val="0"/>
              </a:spcAft>
              <a:buClr>
                <a:schemeClr val="dk1"/>
              </a:buClr>
              <a:buSzPts val="1600"/>
              <a:buNone/>
              <a:defRPr sz="1600"/>
            </a:lvl5pPr>
            <a:lvl6pPr lvl="5" algn="l">
              <a:lnSpc>
                <a:spcPct val="100000"/>
              </a:lnSpc>
              <a:spcBef>
                <a:spcPts val="0"/>
              </a:spcBef>
              <a:spcAft>
                <a:spcPts val="0"/>
              </a:spcAft>
              <a:buClr>
                <a:schemeClr val="dk1"/>
              </a:buClr>
              <a:buSzPts val="1600"/>
              <a:buNone/>
              <a:defRPr sz="1600"/>
            </a:lvl6pPr>
            <a:lvl7pPr lvl="6" algn="l">
              <a:lnSpc>
                <a:spcPct val="100000"/>
              </a:lnSpc>
              <a:spcBef>
                <a:spcPts val="0"/>
              </a:spcBef>
              <a:spcAft>
                <a:spcPts val="0"/>
              </a:spcAft>
              <a:buClr>
                <a:schemeClr val="dk1"/>
              </a:buClr>
              <a:buSzPts val="1600"/>
              <a:buNone/>
              <a:defRPr sz="1600"/>
            </a:lvl7pPr>
            <a:lvl8pPr lvl="7" algn="l">
              <a:lnSpc>
                <a:spcPct val="100000"/>
              </a:lnSpc>
              <a:spcBef>
                <a:spcPts val="0"/>
              </a:spcBef>
              <a:spcAft>
                <a:spcPts val="0"/>
              </a:spcAft>
              <a:buClr>
                <a:schemeClr val="dk1"/>
              </a:buClr>
              <a:buSzPts val="1600"/>
              <a:buNone/>
              <a:defRPr sz="1600"/>
            </a:lvl8pPr>
            <a:lvl9pPr lvl="8" algn="l">
              <a:lnSpc>
                <a:spcPct val="100000"/>
              </a:lnSpc>
              <a:spcBef>
                <a:spcPts val="0"/>
              </a:spcBef>
              <a:spcAft>
                <a:spcPts val="0"/>
              </a:spcAft>
              <a:buClr>
                <a:schemeClr val="dk1"/>
              </a:buClr>
              <a:buSzPts val="1600"/>
              <a:buNone/>
              <a:defRPr sz="1600"/>
            </a:lvl9pPr>
          </a:lstStyle>
          <a:p>
            <a:endParaRPr/>
          </a:p>
        </p:txBody>
      </p:sp>
      <p:sp>
        <p:nvSpPr>
          <p:cNvPr id="1682" name="Google Shape;1682;p136"/>
          <p:cNvSpPr/>
          <p:nvPr/>
        </p:nvSpPr>
        <p:spPr>
          <a:xfrm>
            <a:off x="5334000" y="0"/>
            <a:ext cx="6858000" cy="685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3" name="Google Shape;1683;p136"/>
          <p:cNvSpPr/>
          <p:nvPr/>
        </p:nvSpPr>
        <p:spPr>
          <a:xfrm>
            <a:off x="5334000" y="0"/>
            <a:ext cx="6858000" cy="685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84" name="Google Shape;1684;p136"/>
          <p:cNvPicPr preferRelativeResize="0"/>
          <p:nvPr/>
        </p:nvPicPr>
        <p:blipFill rotWithShape="1">
          <a:blip r:embed="rId2">
            <a:alphaModFix/>
          </a:blip>
          <a:srcRect/>
          <a:stretch/>
        </p:blipFill>
        <p:spPr>
          <a:xfrm>
            <a:off x="185139" y="5330952"/>
            <a:ext cx="1636776" cy="135118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matchingName="Agenda" type="obj">
  <p:cSld name="OBJECT">
    <p:spTree>
      <p:nvGrpSpPr>
        <p:cNvPr id="1" name="Shape 1685"/>
        <p:cNvGrpSpPr/>
        <p:nvPr/>
      </p:nvGrpSpPr>
      <p:grpSpPr>
        <a:xfrm>
          <a:off x="0" y="0"/>
          <a:ext cx="0" cy="0"/>
          <a:chOff x="0" y="0"/>
          <a:chExt cx="0" cy="0"/>
        </a:xfrm>
      </p:grpSpPr>
      <p:sp>
        <p:nvSpPr>
          <p:cNvPr id="1686" name="Google Shape;1686;p137"/>
          <p:cNvSpPr txBox="1">
            <a:spLocks noGrp="1"/>
          </p:cNvSpPr>
          <p:nvPr>
            <p:ph type="body" idx="1"/>
          </p:nvPr>
        </p:nvSpPr>
        <p:spPr>
          <a:xfrm>
            <a:off x="442912" y="2103120"/>
            <a:ext cx="11306175" cy="4073842"/>
          </a:xfrm>
          <a:prstGeom prst="rect">
            <a:avLst/>
          </a:prstGeom>
          <a:noFill/>
          <a:ln>
            <a:noFill/>
          </a:ln>
        </p:spPr>
        <p:txBody>
          <a:bodyPr spcFirstLastPara="1" wrap="square" lIns="0" tIns="0" rIns="0" bIns="0" anchor="t" anchorCtr="0">
            <a:noAutofit/>
          </a:bodyPr>
          <a:lstStyle>
            <a:lvl1pPr marL="457200" lvl="0" indent="-406400" algn="l">
              <a:lnSpc>
                <a:spcPct val="90000"/>
              </a:lnSpc>
              <a:spcBef>
                <a:spcPts val="0"/>
              </a:spcBef>
              <a:spcAft>
                <a:spcPts val="0"/>
              </a:spcAft>
              <a:buClr>
                <a:schemeClr val="accent1"/>
              </a:buClr>
              <a:buSzPts val="2800"/>
              <a:buFont typeface="Georgia"/>
              <a:buAutoNum type="arabicPeriod"/>
              <a:defRPr sz="2800" b="0">
                <a:solidFill>
                  <a:schemeClr val="dk1"/>
                </a:solidFill>
              </a:defRPr>
            </a:lvl1pPr>
            <a:lvl2pPr marL="914400" lvl="1" indent="-228600" algn="l">
              <a:lnSpc>
                <a:spcPct val="100000"/>
              </a:lnSpc>
              <a:spcBef>
                <a:spcPts val="600"/>
              </a:spcBef>
              <a:spcAft>
                <a:spcPts val="0"/>
              </a:spcAft>
              <a:buClr>
                <a:schemeClr val="accent4"/>
              </a:buClr>
              <a:buSzPts val="1600"/>
              <a:buFont typeface="Georgia"/>
              <a:buNone/>
              <a:defRPr sz="1600"/>
            </a:lvl2pPr>
            <a:lvl3pPr marL="1371600" lvl="2" indent="-330200" algn="l">
              <a:lnSpc>
                <a:spcPct val="100000"/>
              </a:lnSpc>
              <a:spcBef>
                <a:spcPts val="600"/>
              </a:spcBef>
              <a:spcAft>
                <a:spcPts val="0"/>
              </a:spcAft>
              <a:buClr>
                <a:schemeClr val="dk1"/>
              </a:buClr>
              <a:buSzPts val="1600"/>
              <a:buChar char="•"/>
              <a:defRPr/>
            </a:lvl3pPr>
            <a:lvl4pPr marL="1828800" lvl="3" indent="-330200" algn="l">
              <a:lnSpc>
                <a:spcPct val="100000"/>
              </a:lnSpc>
              <a:spcBef>
                <a:spcPts val="600"/>
              </a:spcBef>
              <a:spcAft>
                <a:spcPts val="0"/>
              </a:spcAft>
              <a:buClr>
                <a:schemeClr val="dk1"/>
              </a:buClr>
              <a:buSzPts val="1600"/>
              <a:buChar char="–"/>
              <a:defRPr/>
            </a:lvl4pPr>
            <a:lvl5pPr marL="2286000" lvl="4" indent="-330200" algn="l">
              <a:lnSpc>
                <a:spcPct val="100000"/>
              </a:lnSpc>
              <a:spcBef>
                <a:spcPts val="600"/>
              </a:spcBef>
              <a:spcAft>
                <a:spcPts val="0"/>
              </a:spcAft>
              <a:buClr>
                <a:schemeClr val="dk1"/>
              </a:buClr>
              <a:buSzPts val="1600"/>
              <a:buChar char="•"/>
              <a:defRPr/>
            </a:lvl5pPr>
            <a:lvl6pPr marL="2743200" lvl="5" indent="-330200" algn="l">
              <a:lnSpc>
                <a:spcPct val="100000"/>
              </a:lnSpc>
              <a:spcBef>
                <a:spcPts val="600"/>
              </a:spcBef>
              <a:spcAft>
                <a:spcPts val="0"/>
              </a:spcAft>
              <a:buClr>
                <a:schemeClr val="dk1"/>
              </a:buClr>
              <a:buSzPts val="1600"/>
              <a:buChar char="–"/>
              <a:defRPr/>
            </a:lvl6pPr>
            <a:lvl7pPr marL="3200400" lvl="6" indent="-330200" algn="l">
              <a:lnSpc>
                <a:spcPct val="100000"/>
              </a:lnSpc>
              <a:spcBef>
                <a:spcPts val="600"/>
              </a:spcBef>
              <a:spcAft>
                <a:spcPts val="0"/>
              </a:spcAft>
              <a:buClr>
                <a:schemeClr val="dk1"/>
              </a:buClr>
              <a:buSzPts val="1600"/>
              <a:buChar char="•"/>
              <a:defRPr/>
            </a:lvl7pPr>
            <a:lvl8pPr marL="3657600" lvl="7" indent="-330200" algn="l">
              <a:lnSpc>
                <a:spcPct val="100000"/>
              </a:lnSpc>
              <a:spcBef>
                <a:spcPts val="600"/>
              </a:spcBef>
              <a:spcAft>
                <a:spcPts val="0"/>
              </a:spcAft>
              <a:buClr>
                <a:schemeClr val="dk1"/>
              </a:buClr>
              <a:buSzPts val="1600"/>
              <a:buChar char="–"/>
              <a:defRPr/>
            </a:lvl8pPr>
            <a:lvl9pPr marL="4114800" lvl="8" indent="-330200" algn="l">
              <a:lnSpc>
                <a:spcPct val="100000"/>
              </a:lnSpc>
              <a:spcBef>
                <a:spcPts val="600"/>
              </a:spcBef>
              <a:spcAft>
                <a:spcPts val="600"/>
              </a:spcAft>
              <a:buClr>
                <a:schemeClr val="dk1"/>
              </a:buClr>
              <a:buSzPts val="1600"/>
              <a:buChar char="•"/>
              <a:defRPr/>
            </a:lvl9pPr>
          </a:lstStyle>
          <a:p>
            <a:endParaRPr/>
          </a:p>
        </p:txBody>
      </p:sp>
      <p:sp>
        <p:nvSpPr>
          <p:cNvPr id="1687" name="Google Shape;1687;p137"/>
          <p:cNvSpPr txBox="1">
            <a:spLocks noGrp="1"/>
          </p:cNvSpPr>
          <p:nvPr>
            <p:ph type="title"/>
          </p:nvPr>
        </p:nvSpPr>
        <p:spPr>
          <a:xfrm>
            <a:off x="442913" y="432000"/>
            <a:ext cx="11306175" cy="1387275"/>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dk1"/>
              </a:buClr>
              <a:buSzPts val="32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88" name="Google Shape;1688;p137"/>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689" name="Google Shape;1689;p137"/>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90" name="Google Shape;1690;p137"/>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691"/>
        <p:cNvGrpSpPr/>
        <p:nvPr/>
      </p:nvGrpSpPr>
      <p:grpSpPr>
        <a:xfrm>
          <a:off x="0" y="0"/>
          <a:ext cx="0" cy="0"/>
          <a:chOff x="0" y="0"/>
          <a:chExt cx="0" cy="0"/>
        </a:xfrm>
      </p:grpSpPr>
      <p:sp>
        <p:nvSpPr>
          <p:cNvPr id="1692" name="Google Shape;1692;p138"/>
          <p:cNvSpPr txBox="1">
            <a:spLocks noGrp="1"/>
          </p:cNvSpPr>
          <p:nvPr>
            <p:ph type="title"/>
          </p:nvPr>
        </p:nvSpPr>
        <p:spPr>
          <a:xfrm>
            <a:off x="442913" y="432000"/>
            <a:ext cx="11306175" cy="1387275"/>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dk1"/>
              </a:buClr>
              <a:buSzPts val="32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93" name="Google Shape;1693;p138"/>
          <p:cNvSpPr txBox="1">
            <a:spLocks noGrp="1"/>
          </p:cNvSpPr>
          <p:nvPr>
            <p:ph type="body" idx="1"/>
          </p:nvPr>
        </p:nvSpPr>
        <p:spPr>
          <a:xfrm>
            <a:off x="442913" y="2103120"/>
            <a:ext cx="7418387" cy="407384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1694" name="Google Shape;1694;p138"/>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695" name="Google Shape;1695;p138"/>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96" name="Google Shape;1696;p138"/>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matchingName="Title and Full Content">
  <p:cSld name="Title and Full Content">
    <p:spTree>
      <p:nvGrpSpPr>
        <p:cNvPr id="1" name="Shape 1697"/>
        <p:cNvGrpSpPr/>
        <p:nvPr/>
      </p:nvGrpSpPr>
      <p:grpSpPr>
        <a:xfrm>
          <a:off x="0" y="0"/>
          <a:ext cx="0" cy="0"/>
          <a:chOff x="0" y="0"/>
          <a:chExt cx="0" cy="0"/>
        </a:xfrm>
      </p:grpSpPr>
      <p:sp>
        <p:nvSpPr>
          <p:cNvPr id="1698" name="Google Shape;1698;p139"/>
          <p:cNvSpPr txBox="1">
            <a:spLocks noGrp="1"/>
          </p:cNvSpPr>
          <p:nvPr>
            <p:ph type="title"/>
          </p:nvPr>
        </p:nvSpPr>
        <p:spPr>
          <a:xfrm>
            <a:off x="442913" y="432000"/>
            <a:ext cx="11306175" cy="1387275"/>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dk1"/>
              </a:buClr>
              <a:buSzPts val="32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99" name="Google Shape;1699;p139"/>
          <p:cNvSpPr txBox="1">
            <a:spLocks noGrp="1"/>
          </p:cNvSpPr>
          <p:nvPr>
            <p:ph type="body" idx="1"/>
          </p:nvPr>
        </p:nvSpPr>
        <p:spPr>
          <a:xfrm>
            <a:off x="442913" y="2103120"/>
            <a:ext cx="11306175" cy="407384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1700" name="Google Shape;1700;p139"/>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701" name="Google Shape;1701;p139"/>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02" name="Google Shape;1702;p139"/>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matchingName="One Column Content">
  <p:cSld name="One Column Content">
    <p:spTree>
      <p:nvGrpSpPr>
        <p:cNvPr id="1" name="Shape 1703"/>
        <p:cNvGrpSpPr/>
        <p:nvPr/>
      </p:nvGrpSpPr>
      <p:grpSpPr>
        <a:xfrm>
          <a:off x="0" y="0"/>
          <a:ext cx="0" cy="0"/>
          <a:chOff x="0" y="0"/>
          <a:chExt cx="0" cy="0"/>
        </a:xfrm>
      </p:grpSpPr>
      <p:sp>
        <p:nvSpPr>
          <p:cNvPr id="1704" name="Google Shape;1704;p140"/>
          <p:cNvSpPr txBox="1">
            <a:spLocks noGrp="1"/>
          </p:cNvSpPr>
          <p:nvPr>
            <p:ph type="body" idx="1"/>
          </p:nvPr>
        </p:nvSpPr>
        <p:spPr>
          <a:xfrm>
            <a:off x="442914" y="2103438"/>
            <a:ext cx="3529012"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1705" name="Google Shape;1705;p140"/>
          <p:cNvSpPr txBox="1">
            <a:spLocks noGrp="1"/>
          </p:cNvSpPr>
          <p:nvPr>
            <p:ph type="title"/>
          </p:nvPr>
        </p:nvSpPr>
        <p:spPr>
          <a:xfrm>
            <a:off x="442913" y="432000"/>
            <a:ext cx="11306175" cy="1387275"/>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dk1"/>
              </a:buClr>
              <a:buSzPts val="32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06" name="Google Shape;1706;p140"/>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707" name="Google Shape;1707;p140"/>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08" name="Google Shape;1708;p140"/>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709"/>
        <p:cNvGrpSpPr/>
        <p:nvPr/>
      </p:nvGrpSpPr>
      <p:grpSpPr>
        <a:xfrm>
          <a:off x="0" y="0"/>
          <a:ext cx="0" cy="0"/>
          <a:chOff x="0" y="0"/>
          <a:chExt cx="0" cy="0"/>
        </a:xfrm>
      </p:grpSpPr>
      <p:sp>
        <p:nvSpPr>
          <p:cNvPr id="1710" name="Google Shape;1710;p141"/>
          <p:cNvSpPr txBox="1">
            <a:spLocks noGrp="1"/>
          </p:cNvSpPr>
          <p:nvPr>
            <p:ph type="body" idx="1"/>
          </p:nvPr>
        </p:nvSpPr>
        <p:spPr>
          <a:xfrm>
            <a:off x="442913" y="2103438"/>
            <a:ext cx="5473700" cy="406876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1711" name="Google Shape;1711;p141"/>
          <p:cNvSpPr txBox="1">
            <a:spLocks noGrp="1"/>
          </p:cNvSpPr>
          <p:nvPr>
            <p:ph type="body" idx="2"/>
          </p:nvPr>
        </p:nvSpPr>
        <p:spPr>
          <a:xfrm>
            <a:off x="6275388" y="2103438"/>
            <a:ext cx="5473700"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30200" algn="l">
              <a:lnSpc>
                <a:spcPct val="100000"/>
              </a:lnSpc>
              <a:spcBef>
                <a:spcPts val="600"/>
              </a:spcBef>
              <a:spcAft>
                <a:spcPts val="0"/>
              </a:spcAft>
              <a:buClr>
                <a:schemeClr val="dk1"/>
              </a:buClr>
              <a:buSzPts val="16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1712" name="Google Shape;1712;p141"/>
          <p:cNvSpPr txBox="1">
            <a:spLocks noGrp="1"/>
          </p:cNvSpPr>
          <p:nvPr>
            <p:ph type="title"/>
          </p:nvPr>
        </p:nvSpPr>
        <p:spPr>
          <a:xfrm>
            <a:off x="442913" y="432000"/>
            <a:ext cx="11306175" cy="1387275"/>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dk1"/>
              </a:buClr>
              <a:buSzPts val="32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13" name="Google Shape;1713;p141"/>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714" name="Google Shape;1714;p141"/>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15" name="Google Shape;1715;p141"/>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matchingName="Content and Image">
  <p:cSld name="Content and Image">
    <p:spTree>
      <p:nvGrpSpPr>
        <p:cNvPr id="1" name="Shape 1716"/>
        <p:cNvGrpSpPr/>
        <p:nvPr/>
      </p:nvGrpSpPr>
      <p:grpSpPr>
        <a:xfrm>
          <a:off x="0" y="0"/>
          <a:ext cx="0" cy="0"/>
          <a:chOff x="0" y="0"/>
          <a:chExt cx="0" cy="0"/>
        </a:xfrm>
      </p:grpSpPr>
      <p:sp>
        <p:nvSpPr>
          <p:cNvPr id="1717" name="Google Shape;1717;p142"/>
          <p:cNvSpPr>
            <a:spLocks noGrp="1"/>
          </p:cNvSpPr>
          <p:nvPr>
            <p:ph type="pic" idx="2"/>
          </p:nvPr>
        </p:nvSpPr>
        <p:spPr>
          <a:xfrm>
            <a:off x="6096000" y="0"/>
            <a:ext cx="6096000" cy="6858000"/>
          </a:xfrm>
          <a:prstGeom prst="rect">
            <a:avLst/>
          </a:prstGeom>
          <a:solidFill>
            <a:srgbClr val="DEDEDE"/>
          </a:solidFill>
          <a:ln>
            <a:noFill/>
          </a:ln>
        </p:spPr>
      </p:sp>
      <p:sp>
        <p:nvSpPr>
          <p:cNvPr id="1718" name="Google Shape;1718;p142"/>
          <p:cNvSpPr txBox="1">
            <a:spLocks noGrp="1"/>
          </p:cNvSpPr>
          <p:nvPr>
            <p:ph type="body" idx="1"/>
          </p:nvPr>
        </p:nvSpPr>
        <p:spPr>
          <a:xfrm>
            <a:off x="442913" y="2103438"/>
            <a:ext cx="5317807" cy="406876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30200" algn="l">
              <a:lnSpc>
                <a:spcPct val="100000"/>
              </a:lnSpc>
              <a:spcBef>
                <a:spcPts val="600"/>
              </a:spcBef>
              <a:spcAft>
                <a:spcPts val="0"/>
              </a:spcAft>
              <a:buClr>
                <a:schemeClr val="dk1"/>
              </a:buClr>
              <a:buSzPts val="16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1719" name="Google Shape;1719;p142"/>
          <p:cNvSpPr txBox="1">
            <a:spLocks noGrp="1"/>
          </p:cNvSpPr>
          <p:nvPr>
            <p:ph type="title"/>
          </p:nvPr>
        </p:nvSpPr>
        <p:spPr>
          <a:xfrm>
            <a:off x="442913" y="432000"/>
            <a:ext cx="5317807" cy="1387275"/>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dk1"/>
              </a:buClr>
              <a:buSzPts val="32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20" name="Google Shape;1720;p142"/>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721" name="Google Shape;1721;p142"/>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22" name="Google Shape;1722;p142"/>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itle Slide Lines">
  <p:cSld name="Title Slide Lines">
    <p:bg>
      <p:bgPr>
        <a:solidFill>
          <a:srgbClr val="DEDEDE"/>
        </a:solidFill>
        <a:effectLst/>
      </p:bgPr>
    </p:bg>
    <p:spTree>
      <p:nvGrpSpPr>
        <p:cNvPr id="1" name="Shape 606"/>
        <p:cNvGrpSpPr/>
        <p:nvPr/>
      </p:nvGrpSpPr>
      <p:grpSpPr>
        <a:xfrm>
          <a:off x="0" y="0"/>
          <a:ext cx="0" cy="0"/>
          <a:chOff x="0" y="0"/>
          <a:chExt cx="0" cy="0"/>
        </a:xfrm>
      </p:grpSpPr>
      <p:sp>
        <p:nvSpPr>
          <p:cNvPr id="607" name="Google Shape;607;p15"/>
          <p:cNvSpPr>
            <a:spLocks noGrp="1"/>
          </p:cNvSpPr>
          <p:nvPr>
            <p:ph type="pic" idx="2"/>
          </p:nvPr>
        </p:nvSpPr>
        <p:spPr>
          <a:xfrm>
            <a:off x="0" y="0"/>
            <a:ext cx="12192000" cy="6858000"/>
          </a:xfrm>
          <a:prstGeom prst="rect">
            <a:avLst/>
          </a:prstGeom>
          <a:solidFill>
            <a:srgbClr val="DEDEDE"/>
          </a:solidFill>
          <a:ln>
            <a:noFill/>
          </a:ln>
        </p:spPr>
        <p:txBody>
          <a:bodyPr spcFirstLastPara="1" wrap="square" lIns="0" tIns="91425" rIns="0" bIns="0" anchor="t" anchorCtr="0">
            <a:noAutofit/>
          </a:bodyPr>
          <a:lstStyle>
            <a:lvl1pPr marR="0" lvl="0" algn="ct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12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R="0" lvl="5"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R="0" lvl="6"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R="0" lvl="7"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R="0" lvl="8"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grpSp>
        <p:nvGrpSpPr>
          <p:cNvPr id="608" name="Google Shape;608;p15"/>
          <p:cNvGrpSpPr/>
          <p:nvPr/>
        </p:nvGrpSpPr>
        <p:grpSpPr>
          <a:xfrm>
            <a:off x="0" y="0"/>
            <a:ext cx="12192000" cy="6858000"/>
            <a:chOff x="0" y="0"/>
            <a:chExt cx="12192000" cy="6858000"/>
          </a:xfrm>
        </p:grpSpPr>
        <p:grpSp>
          <p:nvGrpSpPr>
            <p:cNvPr id="609" name="Google Shape;609;p15"/>
            <p:cNvGrpSpPr/>
            <p:nvPr/>
          </p:nvGrpSpPr>
          <p:grpSpPr>
            <a:xfrm>
              <a:off x="0" y="0"/>
              <a:ext cx="12192000" cy="6858000"/>
              <a:chOff x="152400" y="152400"/>
              <a:chExt cx="12196764" cy="6862763"/>
            </a:xfrm>
          </p:grpSpPr>
          <p:sp>
            <p:nvSpPr>
              <p:cNvPr id="610" name="Google Shape;610;p15"/>
              <p:cNvSpPr/>
              <p:nvPr/>
            </p:nvSpPr>
            <p:spPr>
              <a:xfrm>
                <a:off x="152400" y="3775075"/>
                <a:ext cx="9142413" cy="777875"/>
              </a:xfrm>
              <a:custGeom>
                <a:avLst/>
                <a:gdLst/>
                <a:ahLst/>
                <a:cxnLst/>
                <a:rect l="l" t="t" r="r" b="b"/>
                <a:pathLst>
                  <a:path w="7908" h="1632" extrusionOk="0">
                    <a:moveTo>
                      <a:pt x="0" y="0"/>
                    </a:moveTo>
                    <a:lnTo>
                      <a:pt x="0" y="0"/>
                    </a:lnTo>
                    <a:lnTo>
                      <a:pt x="7908" y="0"/>
                    </a:lnTo>
                    <a:lnTo>
                      <a:pt x="7908" y="1632"/>
                    </a:lnTo>
                    <a:lnTo>
                      <a:pt x="0" y="1632"/>
                    </a:lnTo>
                    <a:lnTo>
                      <a:pt x="0" y="0"/>
                    </a:lnTo>
                    <a:close/>
                  </a:path>
                </a:pathLst>
              </a:custGeom>
              <a:solidFill>
                <a:srgbClr val="D04A0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1" name="Google Shape;611;p15"/>
              <p:cNvSpPr/>
              <p:nvPr/>
            </p:nvSpPr>
            <p:spPr>
              <a:xfrm>
                <a:off x="152400" y="152400"/>
                <a:ext cx="12196764" cy="6862763"/>
              </a:xfrm>
              <a:custGeom>
                <a:avLst/>
                <a:gdLst/>
                <a:ahLst/>
                <a:cxnLst/>
                <a:rect l="l" t="t" r="r" b="b"/>
                <a:pathLst>
                  <a:path w="25599" h="14399" extrusionOk="0">
                    <a:moveTo>
                      <a:pt x="19187" y="0"/>
                    </a:moveTo>
                    <a:lnTo>
                      <a:pt x="19187" y="0"/>
                    </a:lnTo>
                    <a:lnTo>
                      <a:pt x="19187" y="6949"/>
                    </a:lnTo>
                    <a:lnTo>
                      <a:pt x="0" y="6949"/>
                    </a:lnTo>
                    <a:lnTo>
                      <a:pt x="0" y="7602"/>
                    </a:lnTo>
                    <a:lnTo>
                      <a:pt x="19187" y="7602"/>
                    </a:lnTo>
                    <a:lnTo>
                      <a:pt x="19187" y="9234"/>
                    </a:lnTo>
                    <a:lnTo>
                      <a:pt x="0" y="9234"/>
                    </a:lnTo>
                    <a:lnTo>
                      <a:pt x="0" y="9887"/>
                    </a:lnTo>
                    <a:lnTo>
                      <a:pt x="19187" y="9887"/>
                    </a:lnTo>
                    <a:lnTo>
                      <a:pt x="19187" y="14399"/>
                    </a:lnTo>
                    <a:lnTo>
                      <a:pt x="19839" y="14399"/>
                    </a:lnTo>
                    <a:lnTo>
                      <a:pt x="19839" y="9887"/>
                    </a:lnTo>
                    <a:lnTo>
                      <a:pt x="25599" y="9887"/>
                    </a:lnTo>
                    <a:lnTo>
                      <a:pt x="25599" y="9234"/>
                    </a:lnTo>
                    <a:lnTo>
                      <a:pt x="19839" y="9234"/>
                    </a:lnTo>
                    <a:lnTo>
                      <a:pt x="19839" y="7602"/>
                    </a:lnTo>
                    <a:lnTo>
                      <a:pt x="25599" y="7602"/>
                    </a:lnTo>
                    <a:lnTo>
                      <a:pt x="25599" y="6949"/>
                    </a:lnTo>
                    <a:lnTo>
                      <a:pt x="19839" y="6949"/>
                    </a:lnTo>
                    <a:lnTo>
                      <a:pt x="19839" y="0"/>
                    </a:lnTo>
                    <a:lnTo>
                      <a:pt x="19187"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pic>
          <p:nvPicPr>
            <p:cNvPr id="612" name="Google Shape;612;p15"/>
            <p:cNvPicPr preferRelativeResize="0"/>
            <p:nvPr/>
          </p:nvPicPr>
          <p:blipFill rotWithShape="1">
            <a:blip r:embed="rId2">
              <a:alphaModFix/>
            </a:blip>
            <a:srcRect/>
            <a:stretch/>
          </p:blipFill>
          <p:spPr>
            <a:xfrm>
              <a:off x="185139" y="5330952"/>
              <a:ext cx="1636776" cy="1351184"/>
            </a:xfrm>
            <a:prstGeom prst="rect">
              <a:avLst/>
            </a:prstGeom>
            <a:noFill/>
            <a:ln>
              <a:noFill/>
            </a:ln>
          </p:spPr>
        </p:pic>
      </p:grpSp>
      <p:sp>
        <p:nvSpPr>
          <p:cNvPr id="613" name="Google Shape;613;p15"/>
          <p:cNvSpPr txBox="1">
            <a:spLocks noGrp="1"/>
          </p:cNvSpPr>
          <p:nvPr>
            <p:ph type="subTitle" idx="1"/>
          </p:nvPr>
        </p:nvSpPr>
        <p:spPr>
          <a:xfrm>
            <a:off x="442914" y="3713607"/>
            <a:ext cx="5473699" cy="59207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600"/>
              <a:buNone/>
              <a:defRPr sz="1600" b="0">
                <a:solidFill>
                  <a:schemeClr val="lt1"/>
                </a:solidFill>
              </a:defRPr>
            </a:lvl1pPr>
            <a:lvl2pPr lvl="1" algn="l">
              <a:lnSpc>
                <a:spcPct val="100000"/>
              </a:lnSpc>
              <a:spcBef>
                <a:spcPts val="0"/>
              </a:spcBef>
              <a:spcAft>
                <a:spcPts val="0"/>
              </a:spcAft>
              <a:buClr>
                <a:schemeClr val="lt1"/>
              </a:buClr>
              <a:buSzPts val="1600"/>
              <a:buNone/>
              <a:defRPr sz="1600">
                <a:solidFill>
                  <a:schemeClr val="lt1"/>
                </a:solidFill>
              </a:defRPr>
            </a:lvl2pPr>
            <a:lvl3pPr lvl="2" algn="l">
              <a:lnSpc>
                <a:spcPct val="100000"/>
              </a:lnSpc>
              <a:spcBef>
                <a:spcPts val="0"/>
              </a:spcBef>
              <a:spcAft>
                <a:spcPts val="0"/>
              </a:spcAft>
              <a:buClr>
                <a:schemeClr val="lt1"/>
              </a:buClr>
              <a:buSzPts val="1600"/>
              <a:buNone/>
              <a:defRPr sz="1600">
                <a:solidFill>
                  <a:schemeClr val="lt1"/>
                </a:solidFill>
              </a:defRPr>
            </a:lvl3pPr>
            <a:lvl4pPr lvl="3" algn="l">
              <a:lnSpc>
                <a:spcPct val="100000"/>
              </a:lnSpc>
              <a:spcBef>
                <a:spcPts val="0"/>
              </a:spcBef>
              <a:spcAft>
                <a:spcPts val="0"/>
              </a:spcAft>
              <a:buClr>
                <a:schemeClr val="lt1"/>
              </a:buClr>
              <a:buSzPts val="1600"/>
              <a:buNone/>
              <a:defRPr sz="1600">
                <a:solidFill>
                  <a:schemeClr val="lt1"/>
                </a:solidFill>
              </a:defRPr>
            </a:lvl4pPr>
            <a:lvl5pPr lvl="4" algn="l">
              <a:lnSpc>
                <a:spcPct val="100000"/>
              </a:lnSpc>
              <a:spcBef>
                <a:spcPts val="0"/>
              </a:spcBef>
              <a:spcAft>
                <a:spcPts val="0"/>
              </a:spcAft>
              <a:buClr>
                <a:schemeClr val="lt1"/>
              </a:buClr>
              <a:buSzPts val="1600"/>
              <a:buNone/>
              <a:defRPr sz="1600">
                <a:solidFill>
                  <a:schemeClr val="lt1"/>
                </a:solidFill>
              </a:defRPr>
            </a:lvl5pPr>
            <a:lvl6pPr lvl="5" algn="l">
              <a:lnSpc>
                <a:spcPct val="100000"/>
              </a:lnSpc>
              <a:spcBef>
                <a:spcPts val="0"/>
              </a:spcBef>
              <a:spcAft>
                <a:spcPts val="0"/>
              </a:spcAft>
              <a:buClr>
                <a:schemeClr val="lt1"/>
              </a:buClr>
              <a:buSzPts val="1600"/>
              <a:buNone/>
              <a:defRPr sz="1600">
                <a:solidFill>
                  <a:schemeClr val="lt1"/>
                </a:solidFill>
              </a:defRPr>
            </a:lvl6pPr>
            <a:lvl7pPr lvl="6" algn="l">
              <a:lnSpc>
                <a:spcPct val="100000"/>
              </a:lnSpc>
              <a:spcBef>
                <a:spcPts val="0"/>
              </a:spcBef>
              <a:spcAft>
                <a:spcPts val="0"/>
              </a:spcAft>
              <a:buClr>
                <a:schemeClr val="lt1"/>
              </a:buClr>
              <a:buSzPts val="1600"/>
              <a:buNone/>
              <a:defRPr sz="1600">
                <a:solidFill>
                  <a:schemeClr val="lt1"/>
                </a:solidFill>
              </a:defRPr>
            </a:lvl7pPr>
            <a:lvl8pPr lvl="7" algn="l">
              <a:lnSpc>
                <a:spcPct val="100000"/>
              </a:lnSpc>
              <a:spcBef>
                <a:spcPts val="0"/>
              </a:spcBef>
              <a:spcAft>
                <a:spcPts val="0"/>
              </a:spcAft>
              <a:buClr>
                <a:schemeClr val="lt1"/>
              </a:buClr>
              <a:buSzPts val="1600"/>
              <a:buNone/>
              <a:defRPr sz="1600">
                <a:solidFill>
                  <a:schemeClr val="lt1"/>
                </a:solidFill>
              </a:defRPr>
            </a:lvl8pPr>
            <a:lvl9pPr lvl="8" algn="l">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614" name="Google Shape;614;p15"/>
          <p:cNvSpPr txBox="1">
            <a:spLocks noGrp="1"/>
          </p:cNvSpPr>
          <p:nvPr>
            <p:ph type="ctrTitle"/>
          </p:nvPr>
        </p:nvSpPr>
        <p:spPr>
          <a:xfrm>
            <a:off x="442914" y="428624"/>
            <a:ext cx="7418386" cy="1884391"/>
          </a:xfrm>
          <a:prstGeom prst="rect">
            <a:avLst/>
          </a:prstGeom>
          <a:noFill/>
          <a:ln>
            <a:noFill/>
          </a:ln>
        </p:spPr>
        <p:txBody>
          <a:bodyPr spcFirstLastPara="1" wrap="square" lIns="0" tIns="0" rIns="0" bIns="0" anchor="b" anchorCtr="0">
            <a:noAutofit/>
          </a:bodyPr>
          <a:lstStyle>
            <a:lvl1pPr lvl="0" algn="l">
              <a:lnSpc>
                <a:spcPct val="85000"/>
              </a:lnSpc>
              <a:spcBef>
                <a:spcPts val="0"/>
              </a:spcBef>
              <a:spcAft>
                <a:spcPts val="0"/>
              </a:spcAft>
              <a:buClr>
                <a:schemeClr val="lt1"/>
              </a:buClr>
              <a:buSzPts val="4500"/>
              <a:buFont typeface="Arial"/>
              <a:buNone/>
              <a:defRPr sz="45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matchingName="1_Three Content">
  <p:cSld name="1_Three Content">
    <p:spTree>
      <p:nvGrpSpPr>
        <p:cNvPr id="1" name="Shape 1723"/>
        <p:cNvGrpSpPr/>
        <p:nvPr/>
      </p:nvGrpSpPr>
      <p:grpSpPr>
        <a:xfrm>
          <a:off x="0" y="0"/>
          <a:ext cx="0" cy="0"/>
          <a:chOff x="0" y="0"/>
          <a:chExt cx="0" cy="0"/>
        </a:xfrm>
      </p:grpSpPr>
      <p:sp>
        <p:nvSpPr>
          <p:cNvPr id="1724" name="Google Shape;1724;p143"/>
          <p:cNvSpPr txBox="1">
            <a:spLocks noGrp="1"/>
          </p:cNvSpPr>
          <p:nvPr>
            <p:ph type="body" idx="1"/>
          </p:nvPr>
        </p:nvSpPr>
        <p:spPr>
          <a:xfrm>
            <a:off x="442913" y="2103438"/>
            <a:ext cx="3529012"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30200" algn="l">
              <a:lnSpc>
                <a:spcPct val="100000"/>
              </a:lnSpc>
              <a:spcBef>
                <a:spcPts val="600"/>
              </a:spcBef>
              <a:spcAft>
                <a:spcPts val="0"/>
              </a:spcAft>
              <a:buClr>
                <a:schemeClr val="dk1"/>
              </a:buClr>
              <a:buSzPts val="16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1725" name="Google Shape;1725;p143"/>
          <p:cNvSpPr txBox="1">
            <a:spLocks noGrp="1"/>
          </p:cNvSpPr>
          <p:nvPr>
            <p:ph type="body" idx="2"/>
          </p:nvPr>
        </p:nvSpPr>
        <p:spPr>
          <a:xfrm>
            <a:off x="4332288" y="2103438"/>
            <a:ext cx="3529012"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30200" algn="l">
              <a:lnSpc>
                <a:spcPct val="100000"/>
              </a:lnSpc>
              <a:spcBef>
                <a:spcPts val="600"/>
              </a:spcBef>
              <a:spcAft>
                <a:spcPts val="0"/>
              </a:spcAft>
              <a:buClr>
                <a:schemeClr val="dk1"/>
              </a:buClr>
              <a:buSzPts val="16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1726" name="Google Shape;1726;p143"/>
          <p:cNvSpPr txBox="1">
            <a:spLocks noGrp="1"/>
          </p:cNvSpPr>
          <p:nvPr>
            <p:ph type="body" idx="3"/>
          </p:nvPr>
        </p:nvSpPr>
        <p:spPr>
          <a:xfrm>
            <a:off x="8220076" y="2103438"/>
            <a:ext cx="3529012"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30200" algn="l">
              <a:lnSpc>
                <a:spcPct val="100000"/>
              </a:lnSpc>
              <a:spcBef>
                <a:spcPts val="600"/>
              </a:spcBef>
              <a:spcAft>
                <a:spcPts val="0"/>
              </a:spcAft>
              <a:buClr>
                <a:schemeClr val="dk1"/>
              </a:buClr>
              <a:buSzPts val="16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1727" name="Google Shape;1727;p143"/>
          <p:cNvSpPr txBox="1">
            <a:spLocks noGrp="1"/>
          </p:cNvSpPr>
          <p:nvPr>
            <p:ph type="title"/>
          </p:nvPr>
        </p:nvSpPr>
        <p:spPr>
          <a:xfrm>
            <a:off x="442913" y="432000"/>
            <a:ext cx="11306175" cy="1387275"/>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dk1"/>
              </a:buClr>
              <a:buSzPts val="32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28" name="Google Shape;1728;p143"/>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729" name="Google Shape;1729;p143"/>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30" name="Google Shape;1730;p143"/>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matchingName="1_Four Content">
  <p:cSld name="1_Four Content">
    <p:spTree>
      <p:nvGrpSpPr>
        <p:cNvPr id="1" name="Shape 1731"/>
        <p:cNvGrpSpPr/>
        <p:nvPr/>
      </p:nvGrpSpPr>
      <p:grpSpPr>
        <a:xfrm>
          <a:off x="0" y="0"/>
          <a:ext cx="0" cy="0"/>
          <a:chOff x="0" y="0"/>
          <a:chExt cx="0" cy="0"/>
        </a:xfrm>
      </p:grpSpPr>
      <p:sp>
        <p:nvSpPr>
          <p:cNvPr id="1732" name="Google Shape;1732;p144"/>
          <p:cNvSpPr txBox="1">
            <a:spLocks noGrp="1"/>
          </p:cNvSpPr>
          <p:nvPr>
            <p:ph type="body" idx="1"/>
          </p:nvPr>
        </p:nvSpPr>
        <p:spPr>
          <a:xfrm>
            <a:off x="442913" y="2103438"/>
            <a:ext cx="2556000"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30200" algn="l">
              <a:lnSpc>
                <a:spcPct val="100000"/>
              </a:lnSpc>
              <a:spcBef>
                <a:spcPts val="600"/>
              </a:spcBef>
              <a:spcAft>
                <a:spcPts val="0"/>
              </a:spcAft>
              <a:buClr>
                <a:schemeClr val="dk1"/>
              </a:buClr>
              <a:buSzPts val="16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1733" name="Google Shape;1733;p144"/>
          <p:cNvSpPr txBox="1">
            <a:spLocks noGrp="1"/>
          </p:cNvSpPr>
          <p:nvPr>
            <p:ph type="body" idx="2"/>
          </p:nvPr>
        </p:nvSpPr>
        <p:spPr>
          <a:xfrm>
            <a:off x="3360613" y="2103438"/>
            <a:ext cx="2556000"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30200" algn="l">
              <a:lnSpc>
                <a:spcPct val="100000"/>
              </a:lnSpc>
              <a:spcBef>
                <a:spcPts val="600"/>
              </a:spcBef>
              <a:spcAft>
                <a:spcPts val="0"/>
              </a:spcAft>
              <a:buClr>
                <a:schemeClr val="dk1"/>
              </a:buClr>
              <a:buSzPts val="16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1734" name="Google Shape;1734;p144"/>
          <p:cNvSpPr txBox="1">
            <a:spLocks noGrp="1"/>
          </p:cNvSpPr>
          <p:nvPr>
            <p:ph type="body" idx="3"/>
          </p:nvPr>
        </p:nvSpPr>
        <p:spPr>
          <a:xfrm>
            <a:off x="6275388" y="2103438"/>
            <a:ext cx="2556000"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30200" algn="l">
              <a:lnSpc>
                <a:spcPct val="100000"/>
              </a:lnSpc>
              <a:spcBef>
                <a:spcPts val="600"/>
              </a:spcBef>
              <a:spcAft>
                <a:spcPts val="0"/>
              </a:spcAft>
              <a:buClr>
                <a:schemeClr val="dk1"/>
              </a:buClr>
              <a:buSzPts val="16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1735" name="Google Shape;1735;p144"/>
          <p:cNvSpPr txBox="1">
            <a:spLocks noGrp="1"/>
          </p:cNvSpPr>
          <p:nvPr>
            <p:ph type="body" idx="4"/>
          </p:nvPr>
        </p:nvSpPr>
        <p:spPr>
          <a:xfrm>
            <a:off x="9190163" y="2103438"/>
            <a:ext cx="2556000"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30200" algn="l">
              <a:lnSpc>
                <a:spcPct val="100000"/>
              </a:lnSpc>
              <a:spcBef>
                <a:spcPts val="600"/>
              </a:spcBef>
              <a:spcAft>
                <a:spcPts val="0"/>
              </a:spcAft>
              <a:buClr>
                <a:schemeClr val="dk1"/>
              </a:buClr>
              <a:buSzPts val="16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1736" name="Google Shape;1736;p144"/>
          <p:cNvSpPr txBox="1">
            <a:spLocks noGrp="1"/>
          </p:cNvSpPr>
          <p:nvPr>
            <p:ph type="title"/>
          </p:nvPr>
        </p:nvSpPr>
        <p:spPr>
          <a:xfrm>
            <a:off x="442913" y="432000"/>
            <a:ext cx="11306175" cy="1387275"/>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dk1"/>
              </a:buClr>
              <a:buSzPts val="32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37" name="Google Shape;1737;p144"/>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738" name="Google Shape;1738;p144"/>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39" name="Google Shape;1739;p144"/>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matchingName="Three Images">
  <p:cSld name="Three Images">
    <p:spTree>
      <p:nvGrpSpPr>
        <p:cNvPr id="1" name="Shape 1740"/>
        <p:cNvGrpSpPr/>
        <p:nvPr/>
      </p:nvGrpSpPr>
      <p:grpSpPr>
        <a:xfrm>
          <a:off x="0" y="0"/>
          <a:ext cx="0" cy="0"/>
          <a:chOff x="0" y="0"/>
          <a:chExt cx="0" cy="0"/>
        </a:xfrm>
      </p:grpSpPr>
      <p:sp>
        <p:nvSpPr>
          <p:cNvPr id="1741" name="Google Shape;1741;p145"/>
          <p:cNvSpPr>
            <a:spLocks noGrp="1"/>
          </p:cNvSpPr>
          <p:nvPr>
            <p:ph type="pic" idx="2"/>
          </p:nvPr>
        </p:nvSpPr>
        <p:spPr>
          <a:xfrm>
            <a:off x="442912" y="2100263"/>
            <a:ext cx="3529013" cy="3017520"/>
          </a:xfrm>
          <a:prstGeom prst="rect">
            <a:avLst/>
          </a:prstGeom>
          <a:solidFill>
            <a:srgbClr val="DEDEDE"/>
          </a:solidFill>
          <a:ln>
            <a:noFill/>
          </a:ln>
        </p:spPr>
      </p:sp>
      <p:sp>
        <p:nvSpPr>
          <p:cNvPr id="1742" name="Google Shape;1742;p145"/>
          <p:cNvSpPr txBox="1">
            <a:spLocks noGrp="1"/>
          </p:cNvSpPr>
          <p:nvPr>
            <p:ph type="body" idx="1"/>
          </p:nvPr>
        </p:nvSpPr>
        <p:spPr>
          <a:xfrm>
            <a:off x="442913" y="5280025"/>
            <a:ext cx="3529012" cy="89217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200"/>
              <a:buNone/>
              <a:defRPr sz="1200" b="1"/>
            </a:lvl1pPr>
            <a:lvl2pPr marL="914400" lvl="1" indent="-228600" algn="l">
              <a:lnSpc>
                <a:spcPct val="100000"/>
              </a:lnSpc>
              <a:spcBef>
                <a:spcPts val="300"/>
              </a:spcBef>
              <a:spcAft>
                <a:spcPts val="0"/>
              </a:spcAft>
              <a:buClr>
                <a:schemeClr val="dk1"/>
              </a:buClr>
              <a:buSzPts val="1600"/>
              <a:buNone/>
              <a:defRPr/>
            </a:lvl2pPr>
            <a:lvl3pPr marL="1371600" lvl="2" indent="-330200" algn="l">
              <a:lnSpc>
                <a:spcPct val="100000"/>
              </a:lnSpc>
              <a:spcBef>
                <a:spcPts val="300"/>
              </a:spcBef>
              <a:spcAft>
                <a:spcPts val="0"/>
              </a:spcAft>
              <a:buClr>
                <a:schemeClr val="dk1"/>
              </a:buClr>
              <a:buSzPts val="1600"/>
              <a:buChar char="•"/>
              <a:defRPr/>
            </a:lvl3pPr>
            <a:lvl4pPr marL="1828800" lvl="3" indent="-330200" algn="l">
              <a:lnSpc>
                <a:spcPct val="100000"/>
              </a:lnSpc>
              <a:spcBef>
                <a:spcPts val="300"/>
              </a:spcBef>
              <a:spcAft>
                <a:spcPts val="0"/>
              </a:spcAft>
              <a:buClr>
                <a:schemeClr val="dk1"/>
              </a:buClr>
              <a:buSzPts val="1600"/>
              <a:buChar char="–"/>
              <a:defRPr/>
            </a:lvl4pPr>
            <a:lvl5pPr marL="2286000" lvl="4" indent="-330200" algn="l">
              <a:lnSpc>
                <a:spcPct val="100000"/>
              </a:lnSpc>
              <a:spcBef>
                <a:spcPts val="300"/>
              </a:spcBef>
              <a:spcAft>
                <a:spcPts val="0"/>
              </a:spcAft>
              <a:buClr>
                <a:schemeClr val="dk1"/>
              </a:buClr>
              <a:buSzPts val="1600"/>
              <a:buChar char="•"/>
              <a:defRPr/>
            </a:lvl5pPr>
            <a:lvl6pPr marL="2743200" lvl="5" indent="-330200" algn="l">
              <a:lnSpc>
                <a:spcPct val="100000"/>
              </a:lnSpc>
              <a:spcBef>
                <a:spcPts val="300"/>
              </a:spcBef>
              <a:spcAft>
                <a:spcPts val="0"/>
              </a:spcAft>
              <a:buClr>
                <a:schemeClr val="dk1"/>
              </a:buClr>
              <a:buSzPts val="1600"/>
              <a:buChar char="–"/>
              <a:defRPr/>
            </a:lvl6pPr>
            <a:lvl7pPr marL="3200400" lvl="6" indent="-330200" algn="l">
              <a:lnSpc>
                <a:spcPct val="100000"/>
              </a:lnSpc>
              <a:spcBef>
                <a:spcPts val="300"/>
              </a:spcBef>
              <a:spcAft>
                <a:spcPts val="0"/>
              </a:spcAft>
              <a:buClr>
                <a:schemeClr val="dk1"/>
              </a:buClr>
              <a:buSzPts val="1600"/>
              <a:buChar char="•"/>
              <a:defRPr/>
            </a:lvl7pPr>
            <a:lvl8pPr marL="3657600" lvl="7" indent="-330200" algn="l">
              <a:lnSpc>
                <a:spcPct val="100000"/>
              </a:lnSpc>
              <a:spcBef>
                <a:spcPts val="300"/>
              </a:spcBef>
              <a:spcAft>
                <a:spcPts val="0"/>
              </a:spcAft>
              <a:buClr>
                <a:schemeClr val="dk1"/>
              </a:buClr>
              <a:buSzPts val="1600"/>
              <a:buChar char="–"/>
              <a:defRPr/>
            </a:lvl8pPr>
            <a:lvl9pPr marL="4114800" lvl="8" indent="-330200" algn="l">
              <a:lnSpc>
                <a:spcPct val="100000"/>
              </a:lnSpc>
              <a:spcBef>
                <a:spcPts val="300"/>
              </a:spcBef>
              <a:spcAft>
                <a:spcPts val="300"/>
              </a:spcAft>
              <a:buClr>
                <a:schemeClr val="dk1"/>
              </a:buClr>
              <a:buSzPts val="1600"/>
              <a:buChar char="•"/>
              <a:defRPr/>
            </a:lvl9pPr>
          </a:lstStyle>
          <a:p>
            <a:endParaRPr/>
          </a:p>
        </p:txBody>
      </p:sp>
      <p:sp>
        <p:nvSpPr>
          <p:cNvPr id="1743" name="Google Shape;1743;p145"/>
          <p:cNvSpPr>
            <a:spLocks noGrp="1"/>
          </p:cNvSpPr>
          <p:nvPr>
            <p:ph type="pic" idx="3"/>
          </p:nvPr>
        </p:nvSpPr>
        <p:spPr>
          <a:xfrm>
            <a:off x="4331494" y="2100263"/>
            <a:ext cx="3529013" cy="3017520"/>
          </a:xfrm>
          <a:prstGeom prst="rect">
            <a:avLst/>
          </a:prstGeom>
          <a:solidFill>
            <a:srgbClr val="DEDEDE"/>
          </a:solidFill>
          <a:ln>
            <a:noFill/>
          </a:ln>
        </p:spPr>
      </p:sp>
      <p:sp>
        <p:nvSpPr>
          <p:cNvPr id="1744" name="Google Shape;1744;p145"/>
          <p:cNvSpPr txBox="1">
            <a:spLocks noGrp="1"/>
          </p:cNvSpPr>
          <p:nvPr>
            <p:ph type="body" idx="4"/>
          </p:nvPr>
        </p:nvSpPr>
        <p:spPr>
          <a:xfrm>
            <a:off x="4331495" y="5280025"/>
            <a:ext cx="3529012" cy="89217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200"/>
              <a:buNone/>
              <a:defRPr sz="1200" b="1"/>
            </a:lvl1pPr>
            <a:lvl2pPr marL="914400" lvl="1" indent="-228600" algn="l">
              <a:lnSpc>
                <a:spcPct val="100000"/>
              </a:lnSpc>
              <a:spcBef>
                <a:spcPts val="300"/>
              </a:spcBef>
              <a:spcAft>
                <a:spcPts val="0"/>
              </a:spcAft>
              <a:buClr>
                <a:schemeClr val="dk1"/>
              </a:buClr>
              <a:buSzPts val="1600"/>
              <a:buNone/>
              <a:defRPr/>
            </a:lvl2pPr>
            <a:lvl3pPr marL="1371600" lvl="2" indent="-330200" algn="l">
              <a:lnSpc>
                <a:spcPct val="100000"/>
              </a:lnSpc>
              <a:spcBef>
                <a:spcPts val="300"/>
              </a:spcBef>
              <a:spcAft>
                <a:spcPts val="0"/>
              </a:spcAft>
              <a:buClr>
                <a:schemeClr val="dk1"/>
              </a:buClr>
              <a:buSzPts val="1600"/>
              <a:buChar char="•"/>
              <a:defRPr/>
            </a:lvl3pPr>
            <a:lvl4pPr marL="1828800" lvl="3" indent="-330200" algn="l">
              <a:lnSpc>
                <a:spcPct val="100000"/>
              </a:lnSpc>
              <a:spcBef>
                <a:spcPts val="300"/>
              </a:spcBef>
              <a:spcAft>
                <a:spcPts val="0"/>
              </a:spcAft>
              <a:buClr>
                <a:schemeClr val="dk1"/>
              </a:buClr>
              <a:buSzPts val="1600"/>
              <a:buChar char="–"/>
              <a:defRPr/>
            </a:lvl4pPr>
            <a:lvl5pPr marL="2286000" lvl="4" indent="-330200" algn="l">
              <a:lnSpc>
                <a:spcPct val="100000"/>
              </a:lnSpc>
              <a:spcBef>
                <a:spcPts val="300"/>
              </a:spcBef>
              <a:spcAft>
                <a:spcPts val="0"/>
              </a:spcAft>
              <a:buClr>
                <a:schemeClr val="dk1"/>
              </a:buClr>
              <a:buSzPts val="1600"/>
              <a:buChar char="•"/>
              <a:defRPr/>
            </a:lvl5pPr>
            <a:lvl6pPr marL="2743200" lvl="5" indent="-330200" algn="l">
              <a:lnSpc>
                <a:spcPct val="100000"/>
              </a:lnSpc>
              <a:spcBef>
                <a:spcPts val="300"/>
              </a:spcBef>
              <a:spcAft>
                <a:spcPts val="0"/>
              </a:spcAft>
              <a:buClr>
                <a:schemeClr val="dk1"/>
              </a:buClr>
              <a:buSzPts val="1600"/>
              <a:buChar char="–"/>
              <a:defRPr/>
            </a:lvl6pPr>
            <a:lvl7pPr marL="3200400" lvl="6" indent="-330200" algn="l">
              <a:lnSpc>
                <a:spcPct val="100000"/>
              </a:lnSpc>
              <a:spcBef>
                <a:spcPts val="300"/>
              </a:spcBef>
              <a:spcAft>
                <a:spcPts val="0"/>
              </a:spcAft>
              <a:buClr>
                <a:schemeClr val="dk1"/>
              </a:buClr>
              <a:buSzPts val="1600"/>
              <a:buChar char="•"/>
              <a:defRPr/>
            </a:lvl7pPr>
            <a:lvl8pPr marL="3657600" lvl="7" indent="-330200" algn="l">
              <a:lnSpc>
                <a:spcPct val="100000"/>
              </a:lnSpc>
              <a:spcBef>
                <a:spcPts val="300"/>
              </a:spcBef>
              <a:spcAft>
                <a:spcPts val="0"/>
              </a:spcAft>
              <a:buClr>
                <a:schemeClr val="dk1"/>
              </a:buClr>
              <a:buSzPts val="1600"/>
              <a:buChar char="–"/>
              <a:defRPr/>
            </a:lvl8pPr>
            <a:lvl9pPr marL="4114800" lvl="8" indent="-330200" algn="l">
              <a:lnSpc>
                <a:spcPct val="100000"/>
              </a:lnSpc>
              <a:spcBef>
                <a:spcPts val="300"/>
              </a:spcBef>
              <a:spcAft>
                <a:spcPts val="300"/>
              </a:spcAft>
              <a:buClr>
                <a:schemeClr val="dk1"/>
              </a:buClr>
              <a:buSzPts val="1600"/>
              <a:buChar char="•"/>
              <a:defRPr/>
            </a:lvl9pPr>
          </a:lstStyle>
          <a:p>
            <a:endParaRPr/>
          </a:p>
        </p:txBody>
      </p:sp>
      <p:sp>
        <p:nvSpPr>
          <p:cNvPr id="1745" name="Google Shape;1745;p145"/>
          <p:cNvSpPr>
            <a:spLocks noGrp="1"/>
          </p:cNvSpPr>
          <p:nvPr>
            <p:ph type="pic" idx="5"/>
          </p:nvPr>
        </p:nvSpPr>
        <p:spPr>
          <a:xfrm>
            <a:off x="8220075" y="2100263"/>
            <a:ext cx="3529013" cy="3017520"/>
          </a:xfrm>
          <a:prstGeom prst="rect">
            <a:avLst/>
          </a:prstGeom>
          <a:solidFill>
            <a:srgbClr val="DEDEDE"/>
          </a:solidFill>
          <a:ln>
            <a:noFill/>
          </a:ln>
        </p:spPr>
      </p:sp>
      <p:sp>
        <p:nvSpPr>
          <p:cNvPr id="1746" name="Google Shape;1746;p145"/>
          <p:cNvSpPr txBox="1">
            <a:spLocks noGrp="1"/>
          </p:cNvSpPr>
          <p:nvPr>
            <p:ph type="body" idx="6"/>
          </p:nvPr>
        </p:nvSpPr>
        <p:spPr>
          <a:xfrm>
            <a:off x="8220076" y="5280025"/>
            <a:ext cx="3529012" cy="89217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200"/>
              <a:buNone/>
              <a:defRPr sz="1200" b="1"/>
            </a:lvl1pPr>
            <a:lvl2pPr marL="914400" lvl="1" indent="-228600" algn="l">
              <a:lnSpc>
                <a:spcPct val="100000"/>
              </a:lnSpc>
              <a:spcBef>
                <a:spcPts val="300"/>
              </a:spcBef>
              <a:spcAft>
                <a:spcPts val="0"/>
              </a:spcAft>
              <a:buClr>
                <a:schemeClr val="dk1"/>
              </a:buClr>
              <a:buSzPts val="1600"/>
              <a:buNone/>
              <a:defRPr/>
            </a:lvl2pPr>
            <a:lvl3pPr marL="1371600" lvl="2" indent="-330200" algn="l">
              <a:lnSpc>
                <a:spcPct val="100000"/>
              </a:lnSpc>
              <a:spcBef>
                <a:spcPts val="300"/>
              </a:spcBef>
              <a:spcAft>
                <a:spcPts val="0"/>
              </a:spcAft>
              <a:buClr>
                <a:schemeClr val="dk1"/>
              </a:buClr>
              <a:buSzPts val="1600"/>
              <a:buChar char="•"/>
              <a:defRPr/>
            </a:lvl3pPr>
            <a:lvl4pPr marL="1828800" lvl="3" indent="-330200" algn="l">
              <a:lnSpc>
                <a:spcPct val="100000"/>
              </a:lnSpc>
              <a:spcBef>
                <a:spcPts val="300"/>
              </a:spcBef>
              <a:spcAft>
                <a:spcPts val="0"/>
              </a:spcAft>
              <a:buClr>
                <a:schemeClr val="dk1"/>
              </a:buClr>
              <a:buSzPts val="1600"/>
              <a:buChar char="–"/>
              <a:defRPr/>
            </a:lvl4pPr>
            <a:lvl5pPr marL="2286000" lvl="4" indent="-330200" algn="l">
              <a:lnSpc>
                <a:spcPct val="100000"/>
              </a:lnSpc>
              <a:spcBef>
                <a:spcPts val="300"/>
              </a:spcBef>
              <a:spcAft>
                <a:spcPts val="0"/>
              </a:spcAft>
              <a:buClr>
                <a:schemeClr val="dk1"/>
              </a:buClr>
              <a:buSzPts val="1600"/>
              <a:buChar char="•"/>
              <a:defRPr/>
            </a:lvl5pPr>
            <a:lvl6pPr marL="2743200" lvl="5" indent="-330200" algn="l">
              <a:lnSpc>
                <a:spcPct val="100000"/>
              </a:lnSpc>
              <a:spcBef>
                <a:spcPts val="300"/>
              </a:spcBef>
              <a:spcAft>
                <a:spcPts val="0"/>
              </a:spcAft>
              <a:buClr>
                <a:schemeClr val="dk1"/>
              </a:buClr>
              <a:buSzPts val="1600"/>
              <a:buChar char="–"/>
              <a:defRPr/>
            </a:lvl6pPr>
            <a:lvl7pPr marL="3200400" lvl="6" indent="-330200" algn="l">
              <a:lnSpc>
                <a:spcPct val="100000"/>
              </a:lnSpc>
              <a:spcBef>
                <a:spcPts val="300"/>
              </a:spcBef>
              <a:spcAft>
                <a:spcPts val="0"/>
              </a:spcAft>
              <a:buClr>
                <a:schemeClr val="dk1"/>
              </a:buClr>
              <a:buSzPts val="1600"/>
              <a:buChar char="•"/>
              <a:defRPr/>
            </a:lvl7pPr>
            <a:lvl8pPr marL="3657600" lvl="7" indent="-330200" algn="l">
              <a:lnSpc>
                <a:spcPct val="100000"/>
              </a:lnSpc>
              <a:spcBef>
                <a:spcPts val="300"/>
              </a:spcBef>
              <a:spcAft>
                <a:spcPts val="0"/>
              </a:spcAft>
              <a:buClr>
                <a:schemeClr val="dk1"/>
              </a:buClr>
              <a:buSzPts val="1600"/>
              <a:buChar char="–"/>
              <a:defRPr/>
            </a:lvl8pPr>
            <a:lvl9pPr marL="4114800" lvl="8" indent="-330200" algn="l">
              <a:lnSpc>
                <a:spcPct val="100000"/>
              </a:lnSpc>
              <a:spcBef>
                <a:spcPts val="300"/>
              </a:spcBef>
              <a:spcAft>
                <a:spcPts val="300"/>
              </a:spcAft>
              <a:buClr>
                <a:schemeClr val="dk1"/>
              </a:buClr>
              <a:buSzPts val="1600"/>
              <a:buChar char="•"/>
              <a:defRPr/>
            </a:lvl9pPr>
          </a:lstStyle>
          <a:p>
            <a:endParaRPr/>
          </a:p>
        </p:txBody>
      </p:sp>
      <p:sp>
        <p:nvSpPr>
          <p:cNvPr id="1747" name="Google Shape;1747;p145"/>
          <p:cNvSpPr txBox="1">
            <a:spLocks noGrp="1"/>
          </p:cNvSpPr>
          <p:nvPr>
            <p:ph type="title"/>
          </p:nvPr>
        </p:nvSpPr>
        <p:spPr>
          <a:xfrm>
            <a:off x="442913" y="432000"/>
            <a:ext cx="11306175" cy="1387275"/>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dk1"/>
              </a:buClr>
              <a:buSzPts val="32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48" name="Google Shape;1748;p145"/>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749" name="Google Shape;1749;p145"/>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50" name="Google Shape;1750;p145"/>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matchingName="Four Text Boxes for Icons">
  <p:cSld name="Four Text Boxes for Icons">
    <p:spTree>
      <p:nvGrpSpPr>
        <p:cNvPr id="1" name="Shape 1751"/>
        <p:cNvGrpSpPr/>
        <p:nvPr/>
      </p:nvGrpSpPr>
      <p:grpSpPr>
        <a:xfrm>
          <a:off x="0" y="0"/>
          <a:ext cx="0" cy="0"/>
          <a:chOff x="0" y="0"/>
          <a:chExt cx="0" cy="0"/>
        </a:xfrm>
      </p:grpSpPr>
      <p:sp>
        <p:nvSpPr>
          <p:cNvPr id="1752" name="Google Shape;1752;p146"/>
          <p:cNvSpPr txBox="1">
            <a:spLocks noGrp="1"/>
          </p:cNvSpPr>
          <p:nvPr>
            <p:ph type="body" idx="1"/>
          </p:nvPr>
        </p:nvSpPr>
        <p:spPr>
          <a:xfrm>
            <a:off x="442913" y="3429000"/>
            <a:ext cx="2560320" cy="27432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200"/>
              <a:buNone/>
              <a:defRPr sz="1200" b="1"/>
            </a:lvl1pPr>
            <a:lvl2pPr marL="914400" lvl="1" indent="-228600" algn="l">
              <a:lnSpc>
                <a:spcPct val="100000"/>
              </a:lnSpc>
              <a:spcBef>
                <a:spcPts val="300"/>
              </a:spcBef>
              <a:spcAft>
                <a:spcPts val="0"/>
              </a:spcAft>
              <a:buClr>
                <a:schemeClr val="dk1"/>
              </a:buClr>
              <a:buSzPts val="1600"/>
              <a:buNone/>
              <a:defRPr/>
            </a:lvl2pPr>
            <a:lvl3pPr marL="1371600" lvl="2" indent="-330200" algn="l">
              <a:lnSpc>
                <a:spcPct val="100000"/>
              </a:lnSpc>
              <a:spcBef>
                <a:spcPts val="300"/>
              </a:spcBef>
              <a:spcAft>
                <a:spcPts val="0"/>
              </a:spcAft>
              <a:buClr>
                <a:schemeClr val="dk1"/>
              </a:buClr>
              <a:buSzPts val="1600"/>
              <a:buChar char="•"/>
              <a:defRPr/>
            </a:lvl3pPr>
            <a:lvl4pPr marL="1828800" lvl="3" indent="-330200" algn="l">
              <a:lnSpc>
                <a:spcPct val="100000"/>
              </a:lnSpc>
              <a:spcBef>
                <a:spcPts val="300"/>
              </a:spcBef>
              <a:spcAft>
                <a:spcPts val="0"/>
              </a:spcAft>
              <a:buClr>
                <a:schemeClr val="dk1"/>
              </a:buClr>
              <a:buSzPts val="1600"/>
              <a:buChar char="–"/>
              <a:defRPr/>
            </a:lvl4pPr>
            <a:lvl5pPr marL="2286000" lvl="4" indent="-330200" algn="l">
              <a:lnSpc>
                <a:spcPct val="100000"/>
              </a:lnSpc>
              <a:spcBef>
                <a:spcPts val="300"/>
              </a:spcBef>
              <a:spcAft>
                <a:spcPts val="0"/>
              </a:spcAft>
              <a:buClr>
                <a:schemeClr val="dk1"/>
              </a:buClr>
              <a:buSzPts val="1600"/>
              <a:buChar char="•"/>
              <a:defRPr/>
            </a:lvl5pPr>
            <a:lvl6pPr marL="2743200" lvl="5" indent="-330200" algn="l">
              <a:lnSpc>
                <a:spcPct val="100000"/>
              </a:lnSpc>
              <a:spcBef>
                <a:spcPts val="300"/>
              </a:spcBef>
              <a:spcAft>
                <a:spcPts val="0"/>
              </a:spcAft>
              <a:buClr>
                <a:schemeClr val="dk1"/>
              </a:buClr>
              <a:buSzPts val="1600"/>
              <a:buChar char="–"/>
              <a:defRPr/>
            </a:lvl6pPr>
            <a:lvl7pPr marL="3200400" lvl="6" indent="-330200" algn="l">
              <a:lnSpc>
                <a:spcPct val="100000"/>
              </a:lnSpc>
              <a:spcBef>
                <a:spcPts val="300"/>
              </a:spcBef>
              <a:spcAft>
                <a:spcPts val="0"/>
              </a:spcAft>
              <a:buClr>
                <a:schemeClr val="dk1"/>
              </a:buClr>
              <a:buSzPts val="1600"/>
              <a:buChar char="•"/>
              <a:defRPr/>
            </a:lvl7pPr>
            <a:lvl8pPr marL="3657600" lvl="7" indent="-330200" algn="l">
              <a:lnSpc>
                <a:spcPct val="100000"/>
              </a:lnSpc>
              <a:spcBef>
                <a:spcPts val="300"/>
              </a:spcBef>
              <a:spcAft>
                <a:spcPts val="0"/>
              </a:spcAft>
              <a:buClr>
                <a:schemeClr val="dk1"/>
              </a:buClr>
              <a:buSzPts val="1600"/>
              <a:buChar char="–"/>
              <a:defRPr/>
            </a:lvl8pPr>
            <a:lvl9pPr marL="4114800" lvl="8" indent="-330200" algn="l">
              <a:lnSpc>
                <a:spcPct val="100000"/>
              </a:lnSpc>
              <a:spcBef>
                <a:spcPts val="300"/>
              </a:spcBef>
              <a:spcAft>
                <a:spcPts val="300"/>
              </a:spcAft>
              <a:buClr>
                <a:schemeClr val="dk1"/>
              </a:buClr>
              <a:buSzPts val="1600"/>
              <a:buChar char="•"/>
              <a:defRPr/>
            </a:lvl9pPr>
          </a:lstStyle>
          <a:p>
            <a:endParaRPr/>
          </a:p>
        </p:txBody>
      </p:sp>
      <p:sp>
        <p:nvSpPr>
          <p:cNvPr id="1753" name="Google Shape;1753;p146"/>
          <p:cNvSpPr txBox="1">
            <a:spLocks noGrp="1"/>
          </p:cNvSpPr>
          <p:nvPr>
            <p:ph type="body" idx="2"/>
          </p:nvPr>
        </p:nvSpPr>
        <p:spPr>
          <a:xfrm>
            <a:off x="3359638" y="3429000"/>
            <a:ext cx="2560320" cy="27432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200"/>
              <a:buNone/>
              <a:defRPr sz="1200" b="1"/>
            </a:lvl1pPr>
            <a:lvl2pPr marL="914400" lvl="1" indent="-228600" algn="l">
              <a:lnSpc>
                <a:spcPct val="100000"/>
              </a:lnSpc>
              <a:spcBef>
                <a:spcPts val="300"/>
              </a:spcBef>
              <a:spcAft>
                <a:spcPts val="0"/>
              </a:spcAft>
              <a:buClr>
                <a:schemeClr val="dk1"/>
              </a:buClr>
              <a:buSzPts val="1600"/>
              <a:buNone/>
              <a:defRPr/>
            </a:lvl2pPr>
            <a:lvl3pPr marL="1371600" lvl="2" indent="-330200" algn="l">
              <a:lnSpc>
                <a:spcPct val="100000"/>
              </a:lnSpc>
              <a:spcBef>
                <a:spcPts val="300"/>
              </a:spcBef>
              <a:spcAft>
                <a:spcPts val="0"/>
              </a:spcAft>
              <a:buClr>
                <a:schemeClr val="dk1"/>
              </a:buClr>
              <a:buSzPts val="1600"/>
              <a:buChar char="•"/>
              <a:defRPr/>
            </a:lvl3pPr>
            <a:lvl4pPr marL="1828800" lvl="3" indent="-330200" algn="l">
              <a:lnSpc>
                <a:spcPct val="100000"/>
              </a:lnSpc>
              <a:spcBef>
                <a:spcPts val="300"/>
              </a:spcBef>
              <a:spcAft>
                <a:spcPts val="0"/>
              </a:spcAft>
              <a:buClr>
                <a:schemeClr val="dk1"/>
              </a:buClr>
              <a:buSzPts val="1600"/>
              <a:buChar char="–"/>
              <a:defRPr/>
            </a:lvl4pPr>
            <a:lvl5pPr marL="2286000" lvl="4" indent="-330200" algn="l">
              <a:lnSpc>
                <a:spcPct val="100000"/>
              </a:lnSpc>
              <a:spcBef>
                <a:spcPts val="300"/>
              </a:spcBef>
              <a:spcAft>
                <a:spcPts val="0"/>
              </a:spcAft>
              <a:buClr>
                <a:schemeClr val="dk1"/>
              </a:buClr>
              <a:buSzPts val="1600"/>
              <a:buChar char="•"/>
              <a:defRPr/>
            </a:lvl5pPr>
            <a:lvl6pPr marL="2743200" lvl="5" indent="-330200" algn="l">
              <a:lnSpc>
                <a:spcPct val="100000"/>
              </a:lnSpc>
              <a:spcBef>
                <a:spcPts val="300"/>
              </a:spcBef>
              <a:spcAft>
                <a:spcPts val="0"/>
              </a:spcAft>
              <a:buClr>
                <a:schemeClr val="dk1"/>
              </a:buClr>
              <a:buSzPts val="1600"/>
              <a:buChar char="–"/>
              <a:defRPr/>
            </a:lvl6pPr>
            <a:lvl7pPr marL="3200400" lvl="6" indent="-330200" algn="l">
              <a:lnSpc>
                <a:spcPct val="100000"/>
              </a:lnSpc>
              <a:spcBef>
                <a:spcPts val="300"/>
              </a:spcBef>
              <a:spcAft>
                <a:spcPts val="0"/>
              </a:spcAft>
              <a:buClr>
                <a:schemeClr val="dk1"/>
              </a:buClr>
              <a:buSzPts val="1600"/>
              <a:buChar char="•"/>
              <a:defRPr/>
            </a:lvl7pPr>
            <a:lvl8pPr marL="3657600" lvl="7" indent="-330200" algn="l">
              <a:lnSpc>
                <a:spcPct val="100000"/>
              </a:lnSpc>
              <a:spcBef>
                <a:spcPts val="300"/>
              </a:spcBef>
              <a:spcAft>
                <a:spcPts val="0"/>
              </a:spcAft>
              <a:buClr>
                <a:schemeClr val="dk1"/>
              </a:buClr>
              <a:buSzPts val="1600"/>
              <a:buChar char="–"/>
              <a:defRPr/>
            </a:lvl8pPr>
            <a:lvl9pPr marL="4114800" lvl="8" indent="-330200" algn="l">
              <a:lnSpc>
                <a:spcPct val="100000"/>
              </a:lnSpc>
              <a:spcBef>
                <a:spcPts val="300"/>
              </a:spcBef>
              <a:spcAft>
                <a:spcPts val="300"/>
              </a:spcAft>
              <a:buClr>
                <a:schemeClr val="dk1"/>
              </a:buClr>
              <a:buSzPts val="1600"/>
              <a:buChar char="•"/>
              <a:defRPr/>
            </a:lvl9pPr>
          </a:lstStyle>
          <a:p>
            <a:endParaRPr/>
          </a:p>
        </p:txBody>
      </p:sp>
      <p:sp>
        <p:nvSpPr>
          <p:cNvPr id="1754" name="Google Shape;1754;p146"/>
          <p:cNvSpPr txBox="1">
            <a:spLocks noGrp="1"/>
          </p:cNvSpPr>
          <p:nvPr>
            <p:ph type="body" idx="3"/>
          </p:nvPr>
        </p:nvSpPr>
        <p:spPr>
          <a:xfrm>
            <a:off x="6276363" y="3429000"/>
            <a:ext cx="2560320" cy="27432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200"/>
              <a:buNone/>
              <a:defRPr sz="1200" b="1"/>
            </a:lvl1pPr>
            <a:lvl2pPr marL="914400" lvl="1" indent="-228600" algn="l">
              <a:lnSpc>
                <a:spcPct val="100000"/>
              </a:lnSpc>
              <a:spcBef>
                <a:spcPts val="300"/>
              </a:spcBef>
              <a:spcAft>
                <a:spcPts val="0"/>
              </a:spcAft>
              <a:buClr>
                <a:schemeClr val="dk1"/>
              </a:buClr>
              <a:buSzPts val="1600"/>
              <a:buNone/>
              <a:defRPr/>
            </a:lvl2pPr>
            <a:lvl3pPr marL="1371600" lvl="2" indent="-330200" algn="l">
              <a:lnSpc>
                <a:spcPct val="100000"/>
              </a:lnSpc>
              <a:spcBef>
                <a:spcPts val="300"/>
              </a:spcBef>
              <a:spcAft>
                <a:spcPts val="0"/>
              </a:spcAft>
              <a:buClr>
                <a:schemeClr val="dk1"/>
              </a:buClr>
              <a:buSzPts val="1600"/>
              <a:buChar char="•"/>
              <a:defRPr/>
            </a:lvl3pPr>
            <a:lvl4pPr marL="1828800" lvl="3" indent="-330200" algn="l">
              <a:lnSpc>
                <a:spcPct val="100000"/>
              </a:lnSpc>
              <a:spcBef>
                <a:spcPts val="300"/>
              </a:spcBef>
              <a:spcAft>
                <a:spcPts val="0"/>
              </a:spcAft>
              <a:buClr>
                <a:schemeClr val="dk1"/>
              </a:buClr>
              <a:buSzPts val="1600"/>
              <a:buChar char="–"/>
              <a:defRPr/>
            </a:lvl4pPr>
            <a:lvl5pPr marL="2286000" lvl="4" indent="-330200" algn="l">
              <a:lnSpc>
                <a:spcPct val="100000"/>
              </a:lnSpc>
              <a:spcBef>
                <a:spcPts val="300"/>
              </a:spcBef>
              <a:spcAft>
                <a:spcPts val="0"/>
              </a:spcAft>
              <a:buClr>
                <a:schemeClr val="dk1"/>
              </a:buClr>
              <a:buSzPts val="1600"/>
              <a:buChar char="•"/>
              <a:defRPr/>
            </a:lvl5pPr>
            <a:lvl6pPr marL="2743200" lvl="5" indent="-330200" algn="l">
              <a:lnSpc>
                <a:spcPct val="100000"/>
              </a:lnSpc>
              <a:spcBef>
                <a:spcPts val="300"/>
              </a:spcBef>
              <a:spcAft>
                <a:spcPts val="0"/>
              </a:spcAft>
              <a:buClr>
                <a:schemeClr val="dk1"/>
              </a:buClr>
              <a:buSzPts val="1600"/>
              <a:buChar char="–"/>
              <a:defRPr/>
            </a:lvl6pPr>
            <a:lvl7pPr marL="3200400" lvl="6" indent="-330200" algn="l">
              <a:lnSpc>
                <a:spcPct val="100000"/>
              </a:lnSpc>
              <a:spcBef>
                <a:spcPts val="300"/>
              </a:spcBef>
              <a:spcAft>
                <a:spcPts val="0"/>
              </a:spcAft>
              <a:buClr>
                <a:schemeClr val="dk1"/>
              </a:buClr>
              <a:buSzPts val="1600"/>
              <a:buChar char="•"/>
              <a:defRPr/>
            </a:lvl7pPr>
            <a:lvl8pPr marL="3657600" lvl="7" indent="-330200" algn="l">
              <a:lnSpc>
                <a:spcPct val="100000"/>
              </a:lnSpc>
              <a:spcBef>
                <a:spcPts val="300"/>
              </a:spcBef>
              <a:spcAft>
                <a:spcPts val="0"/>
              </a:spcAft>
              <a:buClr>
                <a:schemeClr val="dk1"/>
              </a:buClr>
              <a:buSzPts val="1600"/>
              <a:buChar char="–"/>
              <a:defRPr/>
            </a:lvl8pPr>
            <a:lvl9pPr marL="4114800" lvl="8" indent="-330200" algn="l">
              <a:lnSpc>
                <a:spcPct val="100000"/>
              </a:lnSpc>
              <a:spcBef>
                <a:spcPts val="300"/>
              </a:spcBef>
              <a:spcAft>
                <a:spcPts val="300"/>
              </a:spcAft>
              <a:buClr>
                <a:schemeClr val="dk1"/>
              </a:buClr>
              <a:buSzPts val="1600"/>
              <a:buChar char="•"/>
              <a:defRPr/>
            </a:lvl9pPr>
          </a:lstStyle>
          <a:p>
            <a:endParaRPr/>
          </a:p>
        </p:txBody>
      </p:sp>
      <p:sp>
        <p:nvSpPr>
          <p:cNvPr id="1755" name="Google Shape;1755;p146"/>
          <p:cNvSpPr txBox="1">
            <a:spLocks noGrp="1"/>
          </p:cNvSpPr>
          <p:nvPr>
            <p:ph type="body" idx="4"/>
          </p:nvPr>
        </p:nvSpPr>
        <p:spPr>
          <a:xfrm>
            <a:off x="9193088" y="3429000"/>
            <a:ext cx="2560320" cy="27432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200"/>
              <a:buNone/>
              <a:defRPr sz="1200" b="1"/>
            </a:lvl1pPr>
            <a:lvl2pPr marL="914400" lvl="1" indent="-228600" algn="l">
              <a:lnSpc>
                <a:spcPct val="100000"/>
              </a:lnSpc>
              <a:spcBef>
                <a:spcPts val="300"/>
              </a:spcBef>
              <a:spcAft>
                <a:spcPts val="0"/>
              </a:spcAft>
              <a:buClr>
                <a:schemeClr val="dk1"/>
              </a:buClr>
              <a:buSzPts val="1600"/>
              <a:buNone/>
              <a:defRPr/>
            </a:lvl2pPr>
            <a:lvl3pPr marL="1371600" lvl="2" indent="-330200" algn="l">
              <a:lnSpc>
                <a:spcPct val="100000"/>
              </a:lnSpc>
              <a:spcBef>
                <a:spcPts val="300"/>
              </a:spcBef>
              <a:spcAft>
                <a:spcPts val="0"/>
              </a:spcAft>
              <a:buClr>
                <a:schemeClr val="dk1"/>
              </a:buClr>
              <a:buSzPts val="1600"/>
              <a:buChar char="•"/>
              <a:defRPr/>
            </a:lvl3pPr>
            <a:lvl4pPr marL="1828800" lvl="3" indent="-330200" algn="l">
              <a:lnSpc>
                <a:spcPct val="100000"/>
              </a:lnSpc>
              <a:spcBef>
                <a:spcPts val="300"/>
              </a:spcBef>
              <a:spcAft>
                <a:spcPts val="0"/>
              </a:spcAft>
              <a:buClr>
                <a:schemeClr val="dk1"/>
              </a:buClr>
              <a:buSzPts val="1600"/>
              <a:buChar char="–"/>
              <a:defRPr/>
            </a:lvl4pPr>
            <a:lvl5pPr marL="2286000" lvl="4" indent="-330200" algn="l">
              <a:lnSpc>
                <a:spcPct val="100000"/>
              </a:lnSpc>
              <a:spcBef>
                <a:spcPts val="300"/>
              </a:spcBef>
              <a:spcAft>
                <a:spcPts val="0"/>
              </a:spcAft>
              <a:buClr>
                <a:schemeClr val="dk1"/>
              </a:buClr>
              <a:buSzPts val="1600"/>
              <a:buChar char="•"/>
              <a:defRPr/>
            </a:lvl5pPr>
            <a:lvl6pPr marL="2743200" lvl="5" indent="-330200" algn="l">
              <a:lnSpc>
                <a:spcPct val="100000"/>
              </a:lnSpc>
              <a:spcBef>
                <a:spcPts val="300"/>
              </a:spcBef>
              <a:spcAft>
                <a:spcPts val="0"/>
              </a:spcAft>
              <a:buClr>
                <a:schemeClr val="dk1"/>
              </a:buClr>
              <a:buSzPts val="1600"/>
              <a:buChar char="–"/>
              <a:defRPr/>
            </a:lvl6pPr>
            <a:lvl7pPr marL="3200400" lvl="6" indent="-330200" algn="l">
              <a:lnSpc>
                <a:spcPct val="100000"/>
              </a:lnSpc>
              <a:spcBef>
                <a:spcPts val="300"/>
              </a:spcBef>
              <a:spcAft>
                <a:spcPts val="0"/>
              </a:spcAft>
              <a:buClr>
                <a:schemeClr val="dk1"/>
              </a:buClr>
              <a:buSzPts val="1600"/>
              <a:buChar char="•"/>
              <a:defRPr/>
            </a:lvl7pPr>
            <a:lvl8pPr marL="3657600" lvl="7" indent="-330200" algn="l">
              <a:lnSpc>
                <a:spcPct val="100000"/>
              </a:lnSpc>
              <a:spcBef>
                <a:spcPts val="300"/>
              </a:spcBef>
              <a:spcAft>
                <a:spcPts val="0"/>
              </a:spcAft>
              <a:buClr>
                <a:schemeClr val="dk1"/>
              </a:buClr>
              <a:buSzPts val="1600"/>
              <a:buChar char="–"/>
              <a:defRPr/>
            </a:lvl8pPr>
            <a:lvl9pPr marL="4114800" lvl="8" indent="-330200" algn="l">
              <a:lnSpc>
                <a:spcPct val="100000"/>
              </a:lnSpc>
              <a:spcBef>
                <a:spcPts val="300"/>
              </a:spcBef>
              <a:spcAft>
                <a:spcPts val="300"/>
              </a:spcAft>
              <a:buClr>
                <a:schemeClr val="dk1"/>
              </a:buClr>
              <a:buSzPts val="1600"/>
              <a:buChar char="•"/>
              <a:defRPr/>
            </a:lvl9pPr>
          </a:lstStyle>
          <a:p>
            <a:endParaRPr/>
          </a:p>
        </p:txBody>
      </p:sp>
      <p:sp>
        <p:nvSpPr>
          <p:cNvPr id="1756" name="Google Shape;1756;p146"/>
          <p:cNvSpPr txBox="1">
            <a:spLocks noGrp="1"/>
          </p:cNvSpPr>
          <p:nvPr>
            <p:ph type="title"/>
          </p:nvPr>
        </p:nvSpPr>
        <p:spPr>
          <a:xfrm>
            <a:off x="442913" y="432000"/>
            <a:ext cx="11306175" cy="1387275"/>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dk1"/>
              </a:buClr>
              <a:buSzPts val="32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57" name="Google Shape;1757;p146"/>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758" name="Google Shape;1758;p146"/>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59" name="Google Shape;1759;p146"/>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matchingName="Four Team Images">
  <p:cSld name="Four Team Images">
    <p:spTree>
      <p:nvGrpSpPr>
        <p:cNvPr id="1" name="Shape 1760"/>
        <p:cNvGrpSpPr/>
        <p:nvPr/>
      </p:nvGrpSpPr>
      <p:grpSpPr>
        <a:xfrm>
          <a:off x="0" y="0"/>
          <a:ext cx="0" cy="0"/>
          <a:chOff x="0" y="0"/>
          <a:chExt cx="0" cy="0"/>
        </a:xfrm>
      </p:grpSpPr>
      <p:sp>
        <p:nvSpPr>
          <p:cNvPr id="1761" name="Google Shape;1761;p147"/>
          <p:cNvSpPr>
            <a:spLocks noGrp="1"/>
          </p:cNvSpPr>
          <p:nvPr>
            <p:ph type="pic" idx="2"/>
          </p:nvPr>
        </p:nvSpPr>
        <p:spPr>
          <a:xfrm>
            <a:off x="442911" y="2103120"/>
            <a:ext cx="1325880" cy="1325880"/>
          </a:xfrm>
          <a:prstGeom prst="rect">
            <a:avLst/>
          </a:prstGeom>
          <a:solidFill>
            <a:srgbClr val="DEDEDE"/>
          </a:solidFill>
          <a:ln>
            <a:noFill/>
          </a:ln>
        </p:spPr>
      </p:sp>
      <p:sp>
        <p:nvSpPr>
          <p:cNvPr id="1762" name="Google Shape;1762;p147"/>
          <p:cNvSpPr txBox="1">
            <a:spLocks noGrp="1"/>
          </p:cNvSpPr>
          <p:nvPr>
            <p:ph type="body" idx="1"/>
          </p:nvPr>
        </p:nvSpPr>
        <p:spPr>
          <a:xfrm>
            <a:off x="442912" y="3657600"/>
            <a:ext cx="2560320" cy="25146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600"/>
              <a:buNone/>
              <a:defRPr sz="1600" b="1"/>
            </a:lvl1pPr>
            <a:lvl2pPr marL="914400" lvl="1" indent="-228600" algn="l">
              <a:lnSpc>
                <a:spcPct val="100000"/>
              </a:lnSpc>
              <a:spcBef>
                <a:spcPts val="300"/>
              </a:spcBef>
              <a:spcAft>
                <a:spcPts val="0"/>
              </a:spcAft>
              <a:buClr>
                <a:schemeClr val="dk1"/>
              </a:buClr>
              <a:buSzPts val="1600"/>
              <a:buNone/>
              <a:defRPr sz="1600"/>
            </a:lvl2pPr>
            <a:lvl3pPr marL="1371600" lvl="2" indent="-330200" algn="l">
              <a:lnSpc>
                <a:spcPct val="100000"/>
              </a:lnSpc>
              <a:spcBef>
                <a:spcPts val="300"/>
              </a:spcBef>
              <a:spcAft>
                <a:spcPts val="0"/>
              </a:spcAft>
              <a:buClr>
                <a:schemeClr val="dk1"/>
              </a:buClr>
              <a:buSzPts val="1600"/>
              <a:buChar char="•"/>
              <a:defRPr sz="1600"/>
            </a:lvl3pPr>
            <a:lvl4pPr marL="1828800" lvl="3" indent="-330200" algn="l">
              <a:lnSpc>
                <a:spcPct val="100000"/>
              </a:lnSpc>
              <a:spcBef>
                <a:spcPts val="300"/>
              </a:spcBef>
              <a:spcAft>
                <a:spcPts val="0"/>
              </a:spcAft>
              <a:buClr>
                <a:schemeClr val="dk1"/>
              </a:buClr>
              <a:buSzPts val="1600"/>
              <a:buChar char="–"/>
              <a:defRPr sz="1600"/>
            </a:lvl4pPr>
            <a:lvl5pPr marL="2286000" lvl="4" indent="-330200" algn="l">
              <a:lnSpc>
                <a:spcPct val="100000"/>
              </a:lnSpc>
              <a:spcBef>
                <a:spcPts val="300"/>
              </a:spcBef>
              <a:spcAft>
                <a:spcPts val="0"/>
              </a:spcAft>
              <a:buClr>
                <a:schemeClr val="dk1"/>
              </a:buClr>
              <a:buSzPts val="1600"/>
              <a:buChar char="•"/>
              <a:defRPr sz="1600"/>
            </a:lvl5pPr>
            <a:lvl6pPr marL="2743200" lvl="5" indent="-330200" algn="l">
              <a:lnSpc>
                <a:spcPct val="100000"/>
              </a:lnSpc>
              <a:spcBef>
                <a:spcPts val="300"/>
              </a:spcBef>
              <a:spcAft>
                <a:spcPts val="0"/>
              </a:spcAft>
              <a:buClr>
                <a:schemeClr val="dk1"/>
              </a:buClr>
              <a:buSzPts val="1600"/>
              <a:buChar char="–"/>
              <a:defRPr sz="1600"/>
            </a:lvl6pPr>
            <a:lvl7pPr marL="3200400" lvl="6" indent="-330200" algn="l">
              <a:lnSpc>
                <a:spcPct val="100000"/>
              </a:lnSpc>
              <a:spcBef>
                <a:spcPts val="300"/>
              </a:spcBef>
              <a:spcAft>
                <a:spcPts val="0"/>
              </a:spcAft>
              <a:buClr>
                <a:schemeClr val="dk1"/>
              </a:buClr>
              <a:buSzPts val="1600"/>
              <a:buChar char="•"/>
              <a:defRPr sz="1600"/>
            </a:lvl7pPr>
            <a:lvl8pPr marL="3657600" lvl="7" indent="-330200" algn="l">
              <a:lnSpc>
                <a:spcPct val="100000"/>
              </a:lnSpc>
              <a:spcBef>
                <a:spcPts val="300"/>
              </a:spcBef>
              <a:spcAft>
                <a:spcPts val="0"/>
              </a:spcAft>
              <a:buClr>
                <a:schemeClr val="dk1"/>
              </a:buClr>
              <a:buSzPts val="1600"/>
              <a:buChar char="–"/>
              <a:defRPr sz="1600"/>
            </a:lvl8pPr>
            <a:lvl9pPr marL="4114800" lvl="8" indent="-330200" algn="l">
              <a:lnSpc>
                <a:spcPct val="100000"/>
              </a:lnSpc>
              <a:spcBef>
                <a:spcPts val="300"/>
              </a:spcBef>
              <a:spcAft>
                <a:spcPts val="300"/>
              </a:spcAft>
              <a:buClr>
                <a:schemeClr val="dk1"/>
              </a:buClr>
              <a:buSzPts val="1600"/>
              <a:buChar char="•"/>
              <a:defRPr sz="1600"/>
            </a:lvl9pPr>
          </a:lstStyle>
          <a:p>
            <a:endParaRPr/>
          </a:p>
        </p:txBody>
      </p:sp>
      <p:sp>
        <p:nvSpPr>
          <p:cNvPr id="1763" name="Google Shape;1763;p147"/>
          <p:cNvSpPr>
            <a:spLocks noGrp="1"/>
          </p:cNvSpPr>
          <p:nvPr>
            <p:ph type="pic" idx="3"/>
          </p:nvPr>
        </p:nvSpPr>
        <p:spPr>
          <a:xfrm>
            <a:off x="3359638" y="2103120"/>
            <a:ext cx="1325880" cy="1325880"/>
          </a:xfrm>
          <a:prstGeom prst="rect">
            <a:avLst/>
          </a:prstGeom>
          <a:solidFill>
            <a:srgbClr val="DEDEDE"/>
          </a:solidFill>
          <a:ln>
            <a:noFill/>
          </a:ln>
        </p:spPr>
      </p:sp>
      <p:sp>
        <p:nvSpPr>
          <p:cNvPr id="1764" name="Google Shape;1764;p147"/>
          <p:cNvSpPr txBox="1">
            <a:spLocks noGrp="1"/>
          </p:cNvSpPr>
          <p:nvPr>
            <p:ph type="body" idx="4"/>
          </p:nvPr>
        </p:nvSpPr>
        <p:spPr>
          <a:xfrm>
            <a:off x="3359638" y="3657600"/>
            <a:ext cx="2560320" cy="25146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600"/>
              <a:buNone/>
              <a:defRPr sz="1600" b="1"/>
            </a:lvl1pPr>
            <a:lvl2pPr marL="914400" lvl="1" indent="-228600" algn="l">
              <a:lnSpc>
                <a:spcPct val="100000"/>
              </a:lnSpc>
              <a:spcBef>
                <a:spcPts val="300"/>
              </a:spcBef>
              <a:spcAft>
                <a:spcPts val="0"/>
              </a:spcAft>
              <a:buClr>
                <a:schemeClr val="dk1"/>
              </a:buClr>
              <a:buSzPts val="1600"/>
              <a:buNone/>
              <a:defRPr sz="1600"/>
            </a:lvl2pPr>
            <a:lvl3pPr marL="1371600" lvl="2" indent="-330200" algn="l">
              <a:lnSpc>
                <a:spcPct val="100000"/>
              </a:lnSpc>
              <a:spcBef>
                <a:spcPts val="300"/>
              </a:spcBef>
              <a:spcAft>
                <a:spcPts val="0"/>
              </a:spcAft>
              <a:buClr>
                <a:schemeClr val="dk1"/>
              </a:buClr>
              <a:buSzPts val="1600"/>
              <a:buChar char="•"/>
              <a:defRPr sz="1600"/>
            </a:lvl3pPr>
            <a:lvl4pPr marL="1828800" lvl="3" indent="-330200" algn="l">
              <a:lnSpc>
                <a:spcPct val="100000"/>
              </a:lnSpc>
              <a:spcBef>
                <a:spcPts val="300"/>
              </a:spcBef>
              <a:spcAft>
                <a:spcPts val="0"/>
              </a:spcAft>
              <a:buClr>
                <a:schemeClr val="dk1"/>
              </a:buClr>
              <a:buSzPts val="1600"/>
              <a:buChar char="–"/>
              <a:defRPr sz="1600"/>
            </a:lvl4pPr>
            <a:lvl5pPr marL="2286000" lvl="4" indent="-330200" algn="l">
              <a:lnSpc>
                <a:spcPct val="100000"/>
              </a:lnSpc>
              <a:spcBef>
                <a:spcPts val="300"/>
              </a:spcBef>
              <a:spcAft>
                <a:spcPts val="0"/>
              </a:spcAft>
              <a:buClr>
                <a:schemeClr val="dk1"/>
              </a:buClr>
              <a:buSzPts val="1600"/>
              <a:buChar char="•"/>
              <a:defRPr sz="1600"/>
            </a:lvl5pPr>
            <a:lvl6pPr marL="2743200" lvl="5" indent="-330200" algn="l">
              <a:lnSpc>
                <a:spcPct val="100000"/>
              </a:lnSpc>
              <a:spcBef>
                <a:spcPts val="300"/>
              </a:spcBef>
              <a:spcAft>
                <a:spcPts val="0"/>
              </a:spcAft>
              <a:buClr>
                <a:schemeClr val="dk1"/>
              </a:buClr>
              <a:buSzPts val="1600"/>
              <a:buChar char="–"/>
              <a:defRPr sz="1600"/>
            </a:lvl6pPr>
            <a:lvl7pPr marL="3200400" lvl="6" indent="-330200" algn="l">
              <a:lnSpc>
                <a:spcPct val="100000"/>
              </a:lnSpc>
              <a:spcBef>
                <a:spcPts val="300"/>
              </a:spcBef>
              <a:spcAft>
                <a:spcPts val="0"/>
              </a:spcAft>
              <a:buClr>
                <a:schemeClr val="dk1"/>
              </a:buClr>
              <a:buSzPts val="1600"/>
              <a:buChar char="•"/>
              <a:defRPr sz="1600"/>
            </a:lvl7pPr>
            <a:lvl8pPr marL="3657600" lvl="7" indent="-330200" algn="l">
              <a:lnSpc>
                <a:spcPct val="100000"/>
              </a:lnSpc>
              <a:spcBef>
                <a:spcPts val="300"/>
              </a:spcBef>
              <a:spcAft>
                <a:spcPts val="0"/>
              </a:spcAft>
              <a:buClr>
                <a:schemeClr val="dk1"/>
              </a:buClr>
              <a:buSzPts val="1600"/>
              <a:buChar char="–"/>
              <a:defRPr sz="1600"/>
            </a:lvl8pPr>
            <a:lvl9pPr marL="4114800" lvl="8" indent="-330200" algn="l">
              <a:lnSpc>
                <a:spcPct val="100000"/>
              </a:lnSpc>
              <a:spcBef>
                <a:spcPts val="300"/>
              </a:spcBef>
              <a:spcAft>
                <a:spcPts val="300"/>
              </a:spcAft>
              <a:buClr>
                <a:schemeClr val="dk1"/>
              </a:buClr>
              <a:buSzPts val="1600"/>
              <a:buChar char="•"/>
              <a:defRPr sz="1600"/>
            </a:lvl9pPr>
          </a:lstStyle>
          <a:p>
            <a:endParaRPr/>
          </a:p>
        </p:txBody>
      </p:sp>
      <p:sp>
        <p:nvSpPr>
          <p:cNvPr id="1765" name="Google Shape;1765;p147"/>
          <p:cNvSpPr>
            <a:spLocks noGrp="1"/>
          </p:cNvSpPr>
          <p:nvPr>
            <p:ph type="pic" idx="5"/>
          </p:nvPr>
        </p:nvSpPr>
        <p:spPr>
          <a:xfrm>
            <a:off x="6276363" y="2103120"/>
            <a:ext cx="1325880" cy="1325880"/>
          </a:xfrm>
          <a:prstGeom prst="rect">
            <a:avLst/>
          </a:prstGeom>
          <a:solidFill>
            <a:srgbClr val="DEDEDE"/>
          </a:solidFill>
          <a:ln>
            <a:noFill/>
          </a:ln>
        </p:spPr>
      </p:sp>
      <p:sp>
        <p:nvSpPr>
          <p:cNvPr id="1766" name="Google Shape;1766;p147"/>
          <p:cNvSpPr txBox="1">
            <a:spLocks noGrp="1"/>
          </p:cNvSpPr>
          <p:nvPr>
            <p:ph type="body" idx="6"/>
          </p:nvPr>
        </p:nvSpPr>
        <p:spPr>
          <a:xfrm>
            <a:off x="6276362" y="3657600"/>
            <a:ext cx="2560320" cy="25146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600"/>
              <a:buNone/>
              <a:defRPr sz="1600" b="1"/>
            </a:lvl1pPr>
            <a:lvl2pPr marL="914400" lvl="1" indent="-228600" algn="l">
              <a:lnSpc>
                <a:spcPct val="100000"/>
              </a:lnSpc>
              <a:spcBef>
                <a:spcPts val="300"/>
              </a:spcBef>
              <a:spcAft>
                <a:spcPts val="0"/>
              </a:spcAft>
              <a:buClr>
                <a:schemeClr val="dk1"/>
              </a:buClr>
              <a:buSzPts val="1600"/>
              <a:buNone/>
              <a:defRPr sz="1600"/>
            </a:lvl2pPr>
            <a:lvl3pPr marL="1371600" lvl="2" indent="-330200" algn="l">
              <a:lnSpc>
                <a:spcPct val="100000"/>
              </a:lnSpc>
              <a:spcBef>
                <a:spcPts val="300"/>
              </a:spcBef>
              <a:spcAft>
                <a:spcPts val="0"/>
              </a:spcAft>
              <a:buClr>
                <a:schemeClr val="dk1"/>
              </a:buClr>
              <a:buSzPts val="1600"/>
              <a:buChar char="•"/>
              <a:defRPr sz="1600"/>
            </a:lvl3pPr>
            <a:lvl4pPr marL="1828800" lvl="3" indent="-330200" algn="l">
              <a:lnSpc>
                <a:spcPct val="100000"/>
              </a:lnSpc>
              <a:spcBef>
                <a:spcPts val="300"/>
              </a:spcBef>
              <a:spcAft>
                <a:spcPts val="0"/>
              </a:spcAft>
              <a:buClr>
                <a:schemeClr val="dk1"/>
              </a:buClr>
              <a:buSzPts val="1600"/>
              <a:buChar char="–"/>
              <a:defRPr sz="1600"/>
            </a:lvl4pPr>
            <a:lvl5pPr marL="2286000" lvl="4" indent="-330200" algn="l">
              <a:lnSpc>
                <a:spcPct val="100000"/>
              </a:lnSpc>
              <a:spcBef>
                <a:spcPts val="300"/>
              </a:spcBef>
              <a:spcAft>
                <a:spcPts val="0"/>
              </a:spcAft>
              <a:buClr>
                <a:schemeClr val="dk1"/>
              </a:buClr>
              <a:buSzPts val="1600"/>
              <a:buChar char="•"/>
              <a:defRPr sz="1600"/>
            </a:lvl5pPr>
            <a:lvl6pPr marL="2743200" lvl="5" indent="-330200" algn="l">
              <a:lnSpc>
                <a:spcPct val="100000"/>
              </a:lnSpc>
              <a:spcBef>
                <a:spcPts val="300"/>
              </a:spcBef>
              <a:spcAft>
                <a:spcPts val="0"/>
              </a:spcAft>
              <a:buClr>
                <a:schemeClr val="dk1"/>
              </a:buClr>
              <a:buSzPts val="1600"/>
              <a:buChar char="–"/>
              <a:defRPr sz="1600"/>
            </a:lvl6pPr>
            <a:lvl7pPr marL="3200400" lvl="6" indent="-330200" algn="l">
              <a:lnSpc>
                <a:spcPct val="100000"/>
              </a:lnSpc>
              <a:spcBef>
                <a:spcPts val="300"/>
              </a:spcBef>
              <a:spcAft>
                <a:spcPts val="0"/>
              </a:spcAft>
              <a:buClr>
                <a:schemeClr val="dk1"/>
              </a:buClr>
              <a:buSzPts val="1600"/>
              <a:buChar char="•"/>
              <a:defRPr sz="1600"/>
            </a:lvl7pPr>
            <a:lvl8pPr marL="3657600" lvl="7" indent="-330200" algn="l">
              <a:lnSpc>
                <a:spcPct val="100000"/>
              </a:lnSpc>
              <a:spcBef>
                <a:spcPts val="300"/>
              </a:spcBef>
              <a:spcAft>
                <a:spcPts val="0"/>
              </a:spcAft>
              <a:buClr>
                <a:schemeClr val="dk1"/>
              </a:buClr>
              <a:buSzPts val="1600"/>
              <a:buChar char="–"/>
              <a:defRPr sz="1600"/>
            </a:lvl8pPr>
            <a:lvl9pPr marL="4114800" lvl="8" indent="-330200" algn="l">
              <a:lnSpc>
                <a:spcPct val="100000"/>
              </a:lnSpc>
              <a:spcBef>
                <a:spcPts val="300"/>
              </a:spcBef>
              <a:spcAft>
                <a:spcPts val="300"/>
              </a:spcAft>
              <a:buClr>
                <a:schemeClr val="dk1"/>
              </a:buClr>
              <a:buSzPts val="1600"/>
              <a:buChar char="•"/>
              <a:defRPr sz="1600"/>
            </a:lvl9pPr>
          </a:lstStyle>
          <a:p>
            <a:endParaRPr/>
          </a:p>
        </p:txBody>
      </p:sp>
      <p:sp>
        <p:nvSpPr>
          <p:cNvPr id="1767" name="Google Shape;1767;p147"/>
          <p:cNvSpPr>
            <a:spLocks noGrp="1"/>
          </p:cNvSpPr>
          <p:nvPr>
            <p:ph type="pic" idx="7"/>
          </p:nvPr>
        </p:nvSpPr>
        <p:spPr>
          <a:xfrm>
            <a:off x="9193088" y="2103120"/>
            <a:ext cx="1325880" cy="1325880"/>
          </a:xfrm>
          <a:prstGeom prst="rect">
            <a:avLst/>
          </a:prstGeom>
          <a:solidFill>
            <a:srgbClr val="DEDEDE"/>
          </a:solidFill>
          <a:ln>
            <a:noFill/>
          </a:ln>
        </p:spPr>
      </p:sp>
      <p:sp>
        <p:nvSpPr>
          <p:cNvPr id="1768" name="Google Shape;1768;p147"/>
          <p:cNvSpPr txBox="1">
            <a:spLocks noGrp="1"/>
          </p:cNvSpPr>
          <p:nvPr>
            <p:ph type="body" idx="8"/>
          </p:nvPr>
        </p:nvSpPr>
        <p:spPr>
          <a:xfrm>
            <a:off x="9193088" y="3657600"/>
            <a:ext cx="2560320" cy="25146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600"/>
              <a:buNone/>
              <a:defRPr sz="1600" b="1"/>
            </a:lvl1pPr>
            <a:lvl2pPr marL="914400" lvl="1" indent="-228600" algn="l">
              <a:lnSpc>
                <a:spcPct val="100000"/>
              </a:lnSpc>
              <a:spcBef>
                <a:spcPts val="300"/>
              </a:spcBef>
              <a:spcAft>
                <a:spcPts val="0"/>
              </a:spcAft>
              <a:buClr>
                <a:schemeClr val="dk1"/>
              </a:buClr>
              <a:buSzPts val="1600"/>
              <a:buNone/>
              <a:defRPr sz="1600"/>
            </a:lvl2pPr>
            <a:lvl3pPr marL="1371600" lvl="2" indent="-330200" algn="l">
              <a:lnSpc>
                <a:spcPct val="100000"/>
              </a:lnSpc>
              <a:spcBef>
                <a:spcPts val="300"/>
              </a:spcBef>
              <a:spcAft>
                <a:spcPts val="0"/>
              </a:spcAft>
              <a:buClr>
                <a:schemeClr val="dk1"/>
              </a:buClr>
              <a:buSzPts val="1600"/>
              <a:buChar char="•"/>
              <a:defRPr sz="1600"/>
            </a:lvl3pPr>
            <a:lvl4pPr marL="1828800" lvl="3" indent="-330200" algn="l">
              <a:lnSpc>
                <a:spcPct val="100000"/>
              </a:lnSpc>
              <a:spcBef>
                <a:spcPts val="300"/>
              </a:spcBef>
              <a:spcAft>
                <a:spcPts val="0"/>
              </a:spcAft>
              <a:buClr>
                <a:schemeClr val="dk1"/>
              </a:buClr>
              <a:buSzPts val="1600"/>
              <a:buChar char="–"/>
              <a:defRPr sz="1600"/>
            </a:lvl4pPr>
            <a:lvl5pPr marL="2286000" lvl="4" indent="-330200" algn="l">
              <a:lnSpc>
                <a:spcPct val="100000"/>
              </a:lnSpc>
              <a:spcBef>
                <a:spcPts val="300"/>
              </a:spcBef>
              <a:spcAft>
                <a:spcPts val="0"/>
              </a:spcAft>
              <a:buClr>
                <a:schemeClr val="dk1"/>
              </a:buClr>
              <a:buSzPts val="1600"/>
              <a:buChar char="•"/>
              <a:defRPr sz="1600"/>
            </a:lvl5pPr>
            <a:lvl6pPr marL="2743200" lvl="5" indent="-330200" algn="l">
              <a:lnSpc>
                <a:spcPct val="100000"/>
              </a:lnSpc>
              <a:spcBef>
                <a:spcPts val="300"/>
              </a:spcBef>
              <a:spcAft>
                <a:spcPts val="0"/>
              </a:spcAft>
              <a:buClr>
                <a:schemeClr val="dk1"/>
              </a:buClr>
              <a:buSzPts val="1600"/>
              <a:buChar char="–"/>
              <a:defRPr sz="1600"/>
            </a:lvl6pPr>
            <a:lvl7pPr marL="3200400" lvl="6" indent="-330200" algn="l">
              <a:lnSpc>
                <a:spcPct val="100000"/>
              </a:lnSpc>
              <a:spcBef>
                <a:spcPts val="300"/>
              </a:spcBef>
              <a:spcAft>
                <a:spcPts val="0"/>
              </a:spcAft>
              <a:buClr>
                <a:schemeClr val="dk1"/>
              </a:buClr>
              <a:buSzPts val="1600"/>
              <a:buChar char="•"/>
              <a:defRPr sz="1600"/>
            </a:lvl7pPr>
            <a:lvl8pPr marL="3657600" lvl="7" indent="-330200" algn="l">
              <a:lnSpc>
                <a:spcPct val="100000"/>
              </a:lnSpc>
              <a:spcBef>
                <a:spcPts val="300"/>
              </a:spcBef>
              <a:spcAft>
                <a:spcPts val="0"/>
              </a:spcAft>
              <a:buClr>
                <a:schemeClr val="dk1"/>
              </a:buClr>
              <a:buSzPts val="1600"/>
              <a:buChar char="–"/>
              <a:defRPr sz="1600"/>
            </a:lvl8pPr>
            <a:lvl9pPr marL="4114800" lvl="8" indent="-330200" algn="l">
              <a:lnSpc>
                <a:spcPct val="100000"/>
              </a:lnSpc>
              <a:spcBef>
                <a:spcPts val="300"/>
              </a:spcBef>
              <a:spcAft>
                <a:spcPts val="300"/>
              </a:spcAft>
              <a:buClr>
                <a:schemeClr val="dk1"/>
              </a:buClr>
              <a:buSzPts val="1600"/>
              <a:buChar char="•"/>
              <a:defRPr sz="1600"/>
            </a:lvl9pPr>
          </a:lstStyle>
          <a:p>
            <a:endParaRPr/>
          </a:p>
        </p:txBody>
      </p:sp>
      <p:sp>
        <p:nvSpPr>
          <p:cNvPr id="1769" name="Google Shape;1769;p147"/>
          <p:cNvSpPr txBox="1">
            <a:spLocks noGrp="1"/>
          </p:cNvSpPr>
          <p:nvPr>
            <p:ph type="title"/>
          </p:nvPr>
        </p:nvSpPr>
        <p:spPr>
          <a:xfrm>
            <a:off x="442913" y="432000"/>
            <a:ext cx="11306175" cy="1387275"/>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dk1"/>
              </a:buClr>
              <a:buSzPts val="32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70" name="Google Shape;1770;p147"/>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771" name="Google Shape;1771;p147"/>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72" name="Google Shape;1772;p147"/>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matchingName="One Column Chart">
  <p:cSld name="One Column Chart">
    <p:spTree>
      <p:nvGrpSpPr>
        <p:cNvPr id="1" name="Shape 1773"/>
        <p:cNvGrpSpPr/>
        <p:nvPr/>
      </p:nvGrpSpPr>
      <p:grpSpPr>
        <a:xfrm>
          <a:off x="0" y="0"/>
          <a:ext cx="0" cy="0"/>
          <a:chOff x="0" y="0"/>
          <a:chExt cx="0" cy="0"/>
        </a:xfrm>
      </p:grpSpPr>
      <p:sp>
        <p:nvSpPr>
          <p:cNvPr id="1774" name="Google Shape;1774;p148"/>
          <p:cNvSpPr txBox="1">
            <a:spLocks noGrp="1"/>
          </p:cNvSpPr>
          <p:nvPr>
            <p:ph type="body" idx="1"/>
          </p:nvPr>
        </p:nvSpPr>
        <p:spPr>
          <a:xfrm>
            <a:off x="442914" y="2103438"/>
            <a:ext cx="3529012"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30200" algn="l">
              <a:lnSpc>
                <a:spcPct val="100000"/>
              </a:lnSpc>
              <a:spcBef>
                <a:spcPts val="600"/>
              </a:spcBef>
              <a:spcAft>
                <a:spcPts val="0"/>
              </a:spcAft>
              <a:buClr>
                <a:schemeClr val="dk1"/>
              </a:buClr>
              <a:buSzPts val="16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1775" name="Google Shape;1775;p148"/>
          <p:cNvSpPr>
            <a:spLocks noGrp="1"/>
          </p:cNvSpPr>
          <p:nvPr>
            <p:ph type="chart" idx="2"/>
          </p:nvPr>
        </p:nvSpPr>
        <p:spPr>
          <a:xfrm>
            <a:off x="5600701" y="1428750"/>
            <a:ext cx="6148387" cy="4743450"/>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12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R="0" lvl="5"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R="0" lvl="6"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R="0" lvl="7"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R="0" lvl="8"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776" name="Google Shape;1776;p148"/>
          <p:cNvSpPr txBox="1">
            <a:spLocks noGrp="1"/>
          </p:cNvSpPr>
          <p:nvPr>
            <p:ph type="title"/>
          </p:nvPr>
        </p:nvSpPr>
        <p:spPr>
          <a:xfrm>
            <a:off x="442913" y="432000"/>
            <a:ext cx="11306175" cy="1387275"/>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dk1"/>
              </a:buClr>
              <a:buSzPts val="32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77" name="Google Shape;1777;p148"/>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778" name="Google Shape;1778;p148"/>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79" name="Google Shape;1779;p148"/>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matchingName="Title and Content - Subtitle">
  <p:cSld name="Title and Content - Subtitle">
    <p:spTree>
      <p:nvGrpSpPr>
        <p:cNvPr id="1" name="Shape 1780"/>
        <p:cNvGrpSpPr/>
        <p:nvPr/>
      </p:nvGrpSpPr>
      <p:grpSpPr>
        <a:xfrm>
          <a:off x="0" y="0"/>
          <a:ext cx="0" cy="0"/>
          <a:chOff x="0" y="0"/>
          <a:chExt cx="0" cy="0"/>
        </a:xfrm>
      </p:grpSpPr>
      <p:sp>
        <p:nvSpPr>
          <p:cNvPr id="1781" name="Google Shape;1781;p149"/>
          <p:cNvSpPr txBox="1">
            <a:spLocks noGrp="1"/>
          </p:cNvSpPr>
          <p:nvPr>
            <p:ph type="title"/>
          </p:nvPr>
        </p:nvSpPr>
        <p:spPr>
          <a:xfrm>
            <a:off x="442913" y="430514"/>
            <a:ext cx="11306175" cy="502920"/>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dk1"/>
              </a:buClr>
              <a:buSzPts val="32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82" name="Google Shape;1782;p149"/>
          <p:cNvSpPr txBox="1">
            <a:spLocks noGrp="1"/>
          </p:cNvSpPr>
          <p:nvPr>
            <p:ph type="body" idx="1"/>
          </p:nvPr>
        </p:nvSpPr>
        <p:spPr>
          <a:xfrm>
            <a:off x="442913" y="2103438"/>
            <a:ext cx="7418387"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30200" algn="l">
              <a:lnSpc>
                <a:spcPct val="100000"/>
              </a:lnSpc>
              <a:spcBef>
                <a:spcPts val="600"/>
              </a:spcBef>
              <a:spcAft>
                <a:spcPts val="0"/>
              </a:spcAft>
              <a:buClr>
                <a:schemeClr val="dk1"/>
              </a:buClr>
              <a:buSzPts val="16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1783" name="Google Shape;1783;p149"/>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784" name="Google Shape;1784;p149"/>
          <p:cNvSpPr txBox="1">
            <a:spLocks noGrp="1"/>
          </p:cNvSpPr>
          <p:nvPr>
            <p:ph type="subTitle" idx="2"/>
          </p:nvPr>
        </p:nvSpPr>
        <p:spPr>
          <a:xfrm>
            <a:off x="442912" y="933433"/>
            <a:ext cx="11306176" cy="885842"/>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dk1"/>
              </a:buClr>
              <a:buSzPts val="2400"/>
              <a:buNone/>
              <a:defRPr sz="2400" b="0">
                <a:solidFill>
                  <a:schemeClr val="dk1"/>
                </a:solidFill>
              </a:defRPr>
            </a:lvl1pPr>
            <a:lvl2pPr lvl="1" algn="l">
              <a:lnSpc>
                <a:spcPct val="85000"/>
              </a:lnSpc>
              <a:spcBef>
                <a:spcPts val="0"/>
              </a:spcBef>
              <a:spcAft>
                <a:spcPts val="0"/>
              </a:spcAft>
              <a:buClr>
                <a:schemeClr val="dk1"/>
              </a:buClr>
              <a:buSzPts val="2400"/>
              <a:buNone/>
              <a:defRPr sz="2400"/>
            </a:lvl2pPr>
            <a:lvl3pPr lvl="2" algn="l">
              <a:lnSpc>
                <a:spcPct val="85000"/>
              </a:lnSpc>
              <a:spcBef>
                <a:spcPts val="0"/>
              </a:spcBef>
              <a:spcAft>
                <a:spcPts val="0"/>
              </a:spcAft>
              <a:buClr>
                <a:schemeClr val="dk1"/>
              </a:buClr>
              <a:buSzPts val="2400"/>
              <a:buNone/>
              <a:defRPr sz="2400"/>
            </a:lvl3pPr>
            <a:lvl4pPr lvl="3" algn="l">
              <a:lnSpc>
                <a:spcPct val="85000"/>
              </a:lnSpc>
              <a:spcBef>
                <a:spcPts val="0"/>
              </a:spcBef>
              <a:spcAft>
                <a:spcPts val="0"/>
              </a:spcAft>
              <a:buClr>
                <a:schemeClr val="dk1"/>
              </a:buClr>
              <a:buSzPts val="2400"/>
              <a:buNone/>
              <a:defRPr sz="2400"/>
            </a:lvl4pPr>
            <a:lvl5pPr lvl="4" algn="l">
              <a:lnSpc>
                <a:spcPct val="85000"/>
              </a:lnSpc>
              <a:spcBef>
                <a:spcPts val="0"/>
              </a:spcBef>
              <a:spcAft>
                <a:spcPts val="0"/>
              </a:spcAft>
              <a:buClr>
                <a:schemeClr val="dk1"/>
              </a:buClr>
              <a:buSzPts val="2400"/>
              <a:buNone/>
              <a:defRPr sz="2400"/>
            </a:lvl5pPr>
            <a:lvl6pPr lvl="5" algn="l">
              <a:lnSpc>
                <a:spcPct val="85000"/>
              </a:lnSpc>
              <a:spcBef>
                <a:spcPts val="0"/>
              </a:spcBef>
              <a:spcAft>
                <a:spcPts val="0"/>
              </a:spcAft>
              <a:buClr>
                <a:schemeClr val="dk1"/>
              </a:buClr>
              <a:buSzPts val="2400"/>
              <a:buNone/>
              <a:defRPr sz="2400"/>
            </a:lvl6pPr>
            <a:lvl7pPr lvl="6" algn="l">
              <a:lnSpc>
                <a:spcPct val="85000"/>
              </a:lnSpc>
              <a:spcBef>
                <a:spcPts val="0"/>
              </a:spcBef>
              <a:spcAft>
                <a:spcPts val="0"/>
              </a:spcAft>
              <a:buClr>
                <a:schemeClr val="dk1"/>
              </a:buClr>
              <a:buSzPts val="2400"/>
              <a:buNone/>
              <a:defRPr sz="2400"/>
            </a:lvl7pPr>
            <a:lvl8pPr lvl="7" algn="l">
              <a:lnSpc>
                <a:spcPct val="85000"/>
              </a:lnSpc>
              <a:spcBef>
                <a:spcPts val="0"/>
              </a:spcBef>
              <a:spcAft>
                <a:spcPts val="0"/>
              </a:spcAft>
              <a:buClr>
                <a:schemeClr val="dk1"/>
              </a:buClr>
              <a:buSzPts val="2400"/>
              <a:buNone/>
              <a:defRPr sz="2400"/>
            </a:lvl8pPr>
            <a:lvl9pPr lvl="8" algn="l">
              <a:lnSpc>
                <a:spcPct val="85000"/>
              </a:lnSpc>
              <a:spcBef>
                <a:spcPts val="0"/>
              </a:spcBef>
              <a:spcAft>
                <a:spcPts val="0"/>
              </a:spcAft>
              <a:buClr>
                <a:schemeClr val="dk1"/>
              </a:buClr>
              <a:buSzPts val="2400"/>
              <a:buNone/>
              <a:defRPr sz="2400"/>
            </a:lvl9pPr>
          </a:lstStyle>
          <a:p>
            <a:endParaRPr/>
          </a:p>
        </p:txBody>
      </p:sp>
      <p:sp>
        <p:nvSpPr>
          <p:cNvPr id="1785" name="Google Shape;1785;p149"/>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86" name="Google Shape;1786;p149"/>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matchingName="Title and Full Content - Subtitle">
  <p:cSld name="Title and Full Content - Subtitle">
    <p:spTree>
      <p:nvGrpSpPr>
        <p:cNvPr id="1" name="Shape 1787"/>
        <p:cNvGrpSpPr/>
        <p:nvPr/>
      </p:nvGrpSpPr>
      <p:grpSpPr>
        <a:xfrm>
          <a:off x="0" y="0"/>
          <a:ext cx="0" cy="0"/>
          <a:chOff x="0" y="0"/>
          <a:chExt cx="0" cy="0"/>
        </a:xfrm>
      </p:grpSpPr>
      <p:sp>
        <p:nvSpPr>
          <p:cNvPr id="1788" name="Google Shape;1788;p150"/>
          <p:cNvSpPr txBox="1">
            <a:spLocks noGrp="1"/>
          </p:cNvSpPr>
          <p:nvPr>
            <p:ph type="body" idx="1"/>
          </p:nvPr>
        </p:nvSpPr>
        <p:spPr>
          <a:xfrm>
            <a:off x="442913" y="2103438"/>
            <a:ext cx="11306175"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30200" algn="l">
              <a:lnSpc>
                <a:spcPct val="100000"/>
              </a:lnSpc>
              <a:spcBef>
                <a:spcPts val="600"/>
              </a:spcBef>
              <a:spcAft>
                <a:spcPts val="0"/>
              </a:spcAft>
              <a:buClr>
                <a:schemeClr val="dk1"/>
              </a:buClr>
              <a:buSzPts val="16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1789" name="Google Shape;1789;p150"/>
          <p:cNvSpPr txBox="1">
            <a:spLocks noGrp="1"/>
          </p:cNvSpPr>
          <p:nvPr>
            <p:ph type="title"/>
          </p:nvPr>
        </p:nvSpPr>
        <p:spPr>
          <a:xfrm>
            <a:off x="442913" y="430514"/>
            <a:ext cx="11306175" cy="502920"/>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dk1"/>
              </a:buClr>
              <a:buSzPts val="32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90" name="Google Shape;1790;p150"/>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791" name="Google Shape;1791;p150"/>
          <p:cNvSpPr txBox="1">
            <a:spLocks noGrp="1"/>
          </p:cNvSpPr>
          <p:nvPr>
            <p:ph type="subTitle" idx="2"/>
          </p:nvPr>
        </p:nvSpPr>
        <p:spPr>
          <a:xfrm>
            <a:off x="442912" y="933433"/>
            <a:ext cx="11306176" cy="885842"/>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dk1"/>
              </a:buClr>
              <a:buSzPts val="2400"/>
              <a:buNone/>
              <a:defRPr sz="2400" b="0">
                <a:solidFill>
                  <a:schemeClr val="dk1"/>
                </a:solidFill>
              </a:defRPr>
            </a:lvl1pPr>
            <a:lvl2pPr lvl="1" algn="l">
              <a:lnSpc>
                <a:spcPct val="85000"/>
              </a:lnSpc>
              <a:spcBef>
                <a:spcPts val="0"/>
              </a:spcBef>
              <a:spcAft>
                <a:spcPts val="0"/>
              </a:spcAft>
              <a:buClr>
                <a:schemeClr val="dk1"/>
              </a:buClr>
              <a:buSzPts val="2400"/>
              <a:buNone/>
              <a:defRPr sz="2400"/>
            </a:lvl2pPr>
            <a:lvl3pPr lvl="2" algn="l">
              <a:lnSpc>
                <a:spcPct val="85000"/>
              </a:lnSpc>
              <a:spcBef>
                <a:spcPts val="0"/>
              </a:spcBef>
              <a:spcAft>
                <a:spcPts val="0"/>
              </a:spcAft>
              <a:buClr>
                <a:schemeClr val="dk1"/>
              </a:buClr>
              <a:buSzPts val="2400"/>
              <a:buNone/>
              <a:defRPr sz="2400"/>
            </a:lvl3pPr>
            <a:lvl4pPr lvl="3" algn="l">
              <a:lnSpc>
                <a:spcPct val="85000"/>
              </a:lnSpc>
              <a:spcBef>
                <a:spcPts val="0"/>
              </a:spcBef>
              <a:spcAft>
                <a:spcPts val="0"/>
              </a:spcAft>
              <a:buClr>
                <a:schemeClr val="dk1"/>
              </a:buClr>
              <a:buSzPts val="2400"/>
              <a:buNone/>
              <a:defRPr sz="2400"/>
            </a:lvl4pPr>
            <a:lvl5pPr lvl="4" algn="l">
              <a:lnSpc>
                <a:spcPct val="85000"/>
              </a:lnSpc>
              <a:spcBef>
                <a:spcPts val="0"/>
              </a:spcBef>
              <a:spcAft>
                <a:spcPts val="0"/>
              </a:spcAft>
              <a:buClr>
                <a:schemeClr val="dk1"/>
              </a:buClr>
              <a:buSzPts val="2400"/>
              <a:buNone/>
              <a:defRPr sz="2400"/>
            </a:lvl5pPr>
            <a:lvl6pPr lvl="5" algn="l">
              <a:lnSpc>
                <a:spcPct val="85000"/>
              </a:lnSpc>
              <a:spcBef>
                <a:spcPts val="0"/>
              </a:spcBef>
              <a:spcAft>
                <a:spcPts val="0"/>
              </a:spcAft>
              <a:buClr>
                <a:schemeClr val="dk1"/>
              </a:buClr>
              <a:buSzPts val="2400"/>
              <a:buNone/>
              <a:defRPr sz="2400"/>
            </a:lvl6pPr>
            <a:lvl7pPr lvl="6" algn="l">
              <a:lnSpc>
                <a:spcPct val="85000"/>
              </a:lnSpc>
              <a:spcBef>
                <a:spcPts val="0"/>
              </a:spcBef>
              <a:spcAft>
                <a:spcPts val="0"/>
              </a:spcAft>
              <a:buClr>
                <a:schemeClr val="dk1"/>
              </a:buClr>
              <a:buSzPts val="2400"/>
              <a:buNone/>
              <a:defRPr sz="2400"/>
            </a:lvl7pPr>
            <a:lvl8pPr lvl="7" algn="l">
              <a:lnSpc>
                <a:spcPct val="85000"/>
              </a:lnSpc>
              <a:spcBef>
                <a:spcPts val="0"/>
              </a:spcBef>
              <a:spcAft>
                <a:spcPts val="0"/>
              </a:spcAft>
              <a:buClr>
                <a:schemeClr val="dk1"/>
              </a:buClr>
              <a:buSzPts val="2400"/>
              <a:buNone/>
              <a:defRPr sz="2400"/>
            </a:lvl8pPr>
            <a:lvl9pPr lvl="8" algn="l">
              <a:lnSpc>
                <a:spcPct val="85000"/>
              </a:lnSpc>
              <a:spcBef>
                <a:spcPts val="0"/>
              </a:spcBef>
              <a:spcAft>
                <a:spcPts val="0"/>
              </a:spcAft>
              <a:buClr>
                <a:schemeClr val="dk1"/>
              </a:buClr>
              <a:buSzPts val="2400"/>
              <a:buNone/>
              <a:defRPr sz="2400"/>
            </a:lvl9pPr>
          </a:lstStyle>
          <a:p>
            <a:endParaRPr/>
          </a:p>
        </p:txBody>
      </p:sp>
      <p:sp>
        <p:nvSpPr>
          <p:cNvPr id="1792" name="Google Shape;1792;p150"/>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93" name="Google Shape;1793;p150"/>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matchingName="One Column Content - Subtitle">
  <p:cSld name="One Column Content - Subtitle">
    <p:spTree>
      <p:nvGrpSpPr>
        <p:cNvPr id="1" name="Shape 1794"/>
        <p:cNvGrpSpPr/>
        <p:nvPr/>
      </p:nvGrpSpPr>
      <p:grpSpPr>
        <a:xfrm>
          <a:off x="0" y="0"/>
          <a:ext cx="0" cy="0"/>
          <a:chOff x="0" y="0"/>
          <a:chExt cx="0" cy="0"/>
        </a:xfrm>
      </p:grpSpPr>
      <p:sp>
        <p:nvSpPr>
          <p:cNvPr id="1795" name="Google Shape;1795;p151"/>
          <p:cNvSpPr txBox="1">
            <a:spLocks noGrp="1"/>
          </p:cNvSpPr>
          <p:nvPr>
            <p:ph type="body" idx="1"/>
          </p:nvPr>
        </p:nvSpPr>
        <p:spPr>
          <a:xfrm>
            <a:off x="442914" y="2103438"/>
            <a:ext cx="3529012"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30200" algn="l">
              <a:lnSpc>
                <a:spcPct val="100000"/>
              </a:lnSpc>
              <a:spcBef>
                <a:spcPts val="600"/>
              </a:spcBef>
              <a:spcAft>
                <a:spcPts val="0"/>
              </a:spcAft>
              <a:buClr>
                <a:schemeClr val="dk1"/>
              </a:buClr>
              <a:buSzPts val="16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1796" name="Google Shape;1796;p151"/>
          <p:cNvSpPr txBox="1">
            <a:spLocks noGrp="1"/>
          </p:cNvSpPr>
          <p:nvPr>
            <p:ph type="title"/>
          </p:nvPr>
        </p:nvSpPr>
        <p:spPr>
          <a:xfrm>
            <a:off x="442913" y="430514"/>
            <a:ext cx="11306175" cy="502920"/>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dk1"/>
              </a:buClr>
              <a:buSzPts val="32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97" name="Google Shape;1797;p151"/>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798" name="Google Shape;1798;p151"/>
          <p:cNvSpPr txBox="1">
            <a:spLocks noGrp="1"/>
          </p:cNvSpPr>
          <p:nvPr>
            <p:ph type="subTitle" idx="2"/>
          </p:nvPr>
        </p:nvSpPr>
        <p:spPr>
          <a:xfrm>
            <a:off x="442912" y="933433"/>
            <a:ext cx="11306176" cy="885842"/>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dk1"/>
              </a:buClr>
              <a:buSzPts val="2400"/>
              <a:buNone/>
              <a:defRPr sz="2400" b="0">
                <a:solidFill>
                  <a:schemeClr val="dk1"/>
                </a:solidFill>
              </a:defRPr>
            </a:lvl1pPr>
            <a:lvl2pPr lvl="1" algn="l">
              <a:lnSpc>
                <a:spcPct val="85000"/>
              </a:lnSpc>
              <a:spcBef>
                <a:spcPts val="0"/>
              </a:spcBef>
              <a:spcAft>
                <a:spcPts val="0"/>
              </a:spcAft>
              <a:buClr>
                <a:schemeClr val="dk1"/>
              </a:buClr>
              <a:buSzPts val="2400"/>
              <a:buNone/>
              <a:defRPr sz="2400"/>
            </a:lvl2pPr>
            <a:lvl3pPr lvl="2" algn="l">
              <a:lnSpc>
                <a:spcPct val="85000"/>
              </a:lnSpc>
              <a:spcBef>
                <a:spcPts val="0"/>
              </a:spcBef>
              <a:spcAft>
                <a:spcPts val="0"/>
              </a:spcAft>
              <a:buClr>
                <a:schemeClr val="dk1"/>
              </a:buClr>
              <a:buSzPts val="2400"/>
              <a:buNone/>
              <a:defRPr sz="2400"/>
            </a:lvl3pPr>
            <a:lvl4pPr lvl="3" algn="l">
              <a:lnSpc>
                <a:spcPct val="85000"/>
              </a:lnSpc>
              <a:spcBef>
                <a:spcPts val="0"/>
              </a:spcBef>
              <a:spcAft>
                <a:spcPts val="0"/>
              </a:spcAft>
              <a:buClr>
                <a:schemeClr val="dk1"/>
              </a:buClr>
              <a:buSzPts val="2400"/>
              <a:buNone/>
              <a:defRPr sz="2400"/>
            </a:lvl4pPr>
            <a:lvl5pPr lvl="4" algn="l">
              <a:lnSpc>
                <a:spcPct val="85000"/>
              </a:lnSpc>
              <a:spcBef>
                <a:spcPts val="0"/>
              </a:spcBef>
              <a:spcAft>
                <a:spcPts val="0"/>
              </a:spcAft>
              <a:buClr>
                <a:schemeClr val="dk1"/>
              </a:buClr>
              <a:buSzPts val="2400"/>
              <a:buNone/>
              <a:defRPr sz="2400"/>
            </a:lvl5pPr>
            <a:lvl6pPr lvl="5" algn="l">
              <a:lnSpc>
                <a:spcPct val="85000"/>
              </a:lnSpc>
              <a:spcBef>
                <a:spcPts val="0"/>
              </a:spcBef>
              <a:spcAft>
                <a:spcPts val="0"/>
              </a:spcAft>
              <a:buClr>
                <a:schemeClr val="dk1"/>
              </a:buClr>
              <a:buSzPts val="2400"/>
              <a:buNone/>
              <a:defRPr sz="2400"/>
            </a:lvl6pPr>
            <a:lvl7pPr lvl="6" algn="l">
              <a:lnSpc>
                <a:spcPct val="85000"/>
              </a:lnSpc>
              <a:spcBef>
                <a:spcPts val="0"/>
              </a:spcBef>
              <a:spcAft>
                <a:spcPts val="0"/>
              </a:spcAft>
              <a:buClr>
                <a:schemeClr val="dk1"/>
              </a:buClr>
              <a:buSzPts val="2400"/>
              <a:buNone/>
              <a:defRPr sz="2400"/>
            </a:lvl7pPr>
            <a:lvl8pPr lvl="7" algn="l">
              <a:lnSpc>
                <a:spcPct val="85000"/>
              </a:lnSpc>
              <a:spcBef>
                <a:spcPts val="0"/>
              </a:spcBef>
              <a:spcAft>
                <a:spcPts val="0"/>
              </a:spcAft>
              <a:buClr>
                <a:schemeClr val="dk1"/>
              </a:buClr>
              <a:buSzPts val="2400"/>
              <a:buNone/>
              <a:defRPr sz="2400"/>
            </a:lvl8pPr>
            <a:lvl9pPr lvl="8" algn="l">
              <a:lnSpc>
                <a:spcPct val="85000"/>
              </a:lnSpc>
              <a:spcBef>
                <a:spcPts val="0"/>
              </a:spcBef>
              <a:spcAft>
                <a:spcPts val="0"/>
              </a:spcAft>
              <a:buClr>
                <a:schemeClr val="dk1"/>
              </a:buClr>
              <a:buSzPts val="2400"/>
              <a:buNone/>
              <a:defRPr sz="2400"/>
            </a:lvl9pPr>
          </a:lstStyle>
          <a:p>
            <a:endParaRPr/>
          </a:p>
        </p:txBody>
      </p:sp>
      <p:sp>
        <p:nvSpPr>
          <p:cNvPr id="1799" name="Google Shape;1799;p151"/>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00" name="Google Shape;1800;p151"/>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matchingName="Two Content - Subtitle">
  <p:cSld name="Two Content - Subtitle">
    <p:spTree>
      <p:nvGrpSpPr>
        <p:cNvPr id="1" name="Shape 1801"/>
        <p:cNvGrpSpPr/>
        <p:nvPr/>
      </p:nvGrpSpPr>
      <p:grpSpPr>
        <a:xfrm>
          <a:off x="0" y="0"/>
          <a:ext cx="0" cy="0"/>
          <a:chOff x="0" y="0"/>
          <a:chExt cx="0" cy="0"/>
        </a:xfrm>
      </p:grpSpPr>
      <p:sp>
        <p:nvSpPr>
          <p:cNvPr id="1802" name="Google Shape;1802;p152"/>
          <p:cNvSpPr txBox="1">
            <a:spLocks noGrp="1"/>
          </p:cNvSpPr>
          <p:nvPr>
            <p:ph type="body" idx="1"/>
          </p:nvPr>
        </p:nvSpPr>
        <p:spPr>
          <a:xfrm>
            <a:off x="442913" y="2103438"/>
            <a:ext cx="5473700" cy="406876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30200" algn="l">
              <a:lnSpc>
                <a:spcPct val="100000"/>
              </a:lnSpc>
              <a:spcBef>
                <a:spcPts val="600"/>
              </a:spcBef>
              <a:spcAft>
                <a:spcPts val="0"/>
              </a:spcAft>
              <a:buClr>
                <a:schemeClr val="dk1"/>
              </a:buClr>
              <a:buSzPts val="16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1803" name="Google Shape;1803;p152"/>
          <p:cNvSpPr txBox="1">
            <a:spLocks noGrp="1"/>
          </p:cNvSpPr>
          <p:nvPr>
            <p:ph type="body" idx="2"/>
          </p:nvPr>
        </p:nvSpPr>
        <p:spPr>
          <a:xfrm>
            <a:off x="6275388" y="2103437"/>
            <a:ext cx="5473699" cy="406876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30200" algn="l">
              <a:lnSpc>
                <a:spcPct val="100000"/>
              </a:lnSpc>
              <a:spcBef>
                <a:spcPts val="600"/>
              </a:spcBef>
              <a:spcAft>
                <a:spcPts val="0"/>
              </a:spcAft>
              <a:buClr>
                <a:schemeClr val="dk1"/>
              </a:buClr>
              <a:buSzPts val="16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1804" name="Google Shape;1804;p152"/>
          <p:cNvSpPr txBox="1">
            <a:spLocks noGrp="1"/>
          </p:cNvSpPr>
          <p:nvPr>
            <p:ph type="title"/>
          </p:nvPr>
        </p:nvSpPr>
        <p:spPr>
          <a:xfrm>
            <a:off x="442913" y="430514"/>
            <a:ext cx="11306175" cy="502920"/>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dk1"/>
              </a:buClr>
              <a:buSzPts val="32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05" name="Google Shape;1805;p152"/>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806" name="Google Shape;1806;p152"/>
          <p:cNvSpPr txBox="1">
            <a:spLocks noGrp="1"/>
          </p:cNvSpPr>
          <p:nvPr>
            <p:ph type="subTitle" idx="3"/>
          </p:nvPr>
        </p:nvSpPr>
        <p:spPr>
          <a:xfrm>
            <a:off x="442912" y="933433"/>
            <a:ext cx="11306176" cy="885842"/>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dk1"/>
              </a:buClr>
              <a:buSzPts val="2400"/>
              <a:buNone/>
              <a:defRPr sz="2400" b="0">
                <a:solidFill>
                  <a:schemeClr val="dk1"/>
                </a:solidFill>
              </a:defRPr>
            </a:lvl1pPr>
            <a:lvl2pPr lvl="1" algn="l">
              <a:lnSpc>
                <a:spcPct val="85000"/>
              </a:lnSpc>
              <a:spcBef>
                <a:spcPts val="0"/>
              </a:spcBef>
              <a:spcAft>
                <a:spcPts val="0"/>
              </a:spcAft>
              <a:buClr>
                <a:schemeClr val="dk1"/>
              </a:buClr>
              <a:buSzPts val="2400"/>
              <a:buNone/>
              <a:defRPr sz="2400"/>
            </a:lvl2pPr>
            <a:lvl3pPr lvl="2" algn="l">
              <a:lnSpc>
                <a:spcPct val="85000"/>
              </a:lnSpc>
              <a:spcBef>
                <a:spcPts val="0"/>
              </a:spcBef>
              <a:spcAft>
                <a:spcPts val="0"/>
              </a:spcAft>
              <a:buClr>
                <a:schemeClr val="dk1"/>
              </a:buClr>
              <a:buSzPts val="2400"/>
              <a:buNone/>
              <a:defRPr sz="2400"/>
            </a:lvl3pPr>
            <a:lvl4pPr lvl="3" algn="l">
              <a:lnSpc>
                <a:spcPct val="85000"/>
              </a:lnSpc>
              <a:spcBef>
                <a:spcPts val="0"/>
              </a:spcBef>
              <a:spcAft>
                <a:spcPts val="0"/>
              </a:spcAft>
              <a:buClr>
                <a:schemeClr val="dk1"/>
              </a:buClr>
              <a:buSzPts val="2400"/>
              <a:buNone/>
              <a:defRPr sz="2400"/>
            </a:lvl4pPr>
            <a:lvl5pPr lvl="4" algn="l">
              <a:lnSpc>
                <a:spcPct val="85000"/>
              </a:lnSpc>
              <a:spcBef>
                <a:spcPts val="0"/>
              </a:spcBef>
              <a:spcAft>
                <a:spcPts val="0"/>
              </a:spcAft>
              <a:buClr>
                <a:schemeClr val="dk1"/>
              </a:buClr>
              <a:buSzPts val="2400"/>
              <a:buNone/>
              <a:defRPr sz="2400"/>
            </a:lvl5pPr>
            <a:lvl6pPr lvl="5" algn="l">
              <a:lnSpc>
                <a:spcPct val="85000"/>
              </a:lnSpc>
              <a:spcBef>
                <a:spcPts val="0"/>
              </a:spcBef>
              <a:spcAft>
                <a:spcPts val="0"/>
              </a:spcAft>
              <a:buClr>
                <a:schemeClr val="dk1"/>
              </a:buClr>
              <a:buSzPts val="2400"/>
              <a:buNone/>
              <a:defRPr sz="2400"/>
            </a:lvl6pPr>
            <a:lvl7pPr lvl="6" algn="l">
              <a:lnSpc>
                <a:spcPct val="85000"/>
              </a:lnSpc>
              <a:spcBef>
                <a:spcPts val="0"/>
              </a:spcBef>
              <a:spcAft>
                <a:spcPts val="0"/>
              </a:spcAft>
              <a:buClr>
                <a:schemeClr val="dk1"/>
              </a:buClr>
              <a:buSzPts val="2400"/>
              <a:buNone/>
              <a:defRPr sz="2400"/>
            </a:lvl7pPr>
            <a:lvl8pPr lvl="7" algn="l">
              <a:lnSpc>
                <a:spcPct val="85000"/>
              </a:lnSpc>
              <a:spcBef>
                <a:spcPts val="0"/>
              </a:spcBef>
              <a:spcAft>
                <a:spcPts val="0"/>
              </a:spcAft>
              <a:buClr>
                <a:schemeClr val="dk1"/>
              </a:buClr>
              <a:buSzPts val="2400"/>
              <a:buNone/>
              <a:defRPr sz="2400"/>
            </a:lvl8pPr>
            <a:lvl9pPr lvl="8" algn="l">
              <a:lnSpc>
                <a:spcPct val="85000"/>
              </a:lnSpc>
              <a:spcBef>
                <a:spcPts val="0"/>
              </a:spcBef>
              <a:spcAft>
                <a:spcPts val="0"/>
              </a:spcAft>
              <a:buClr>
                <a:schemeClr val="dk1"/>
              </a:buClr>
              <a:buSzPts val="2400"/>
              <a:buNone/>
              <a:defRPr sz="2400"/>
            </a:lvl9pPr>
          </a:lstStyle>
          <a:p>
            <a:endParaRPr/>
          </a:p>
        </p:txBody>
      </p:sp>
      <p:sp>
        <p:nvSpPr>
          <p:cNvPr id="1807" name="Google Shape;1807;p152"/>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08" name="Google Shape;1808;p152"/>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Title Slide Lines 2">
  <p:cSld name="Title Slide Lines 2">
    <p:bg>
      <p:bgPr>
        <a:solidFill>
          <a:srgbClr val="DEDEDE"/>
        </a:solidFill>
        <a:effectLst/>
      </p:bgPr>
    </p:bg>
    <p:spTree>
      <p:nvGrpSpPr>
        <p:cNvPr id="1" name="Shape 615"/>
        <p:cNvGrpSpPr/>
        <p:nvPr/>
      </p:nvGrpSpPr>
      <p:grpSpPr>
        <a:xfrm>
          <a:off x="0" y="0"/>
          <a:ext cx="0" cy="0"/>
          <a:chOff x="0" y="0"/>
          <a:chExt cx="0" cy="0"/>
        </a:xfrm>
      </p:grpSpPr>
      <p:sp>
        <p:nvSpPr>
          <p:cNvPr id="616" name="Google Shape;616;p16"/>
          <p:cNvSpPr>
            <a:spLocks noGrp="1"/>
          </p:cNvSpPr>
          <p:nvPr>
            <p:ph type="pic" idx="2"/>
          </p:nvPr>
        </p:nvSpPr>
        <p:spPr>
          <a:xfrm>
            <a:off x="0" y="0"/>
            <a:ext cx="12192000" cy="6858000"/>
          </a:xfrm>
          <a:prstGeom prst="rect">
            <a:avLst/>
          </a:prstGeom>
          <a:solidFill>
            <a:srgbClr val="DEDEDE"/>
          </a:solidFill>
          <a:ln>
            <a:noFill/>
          </a:ln>
        </p:spPr>
        <p:txBody>
          <a:bodyPr spcFirstLastPara="1" wrap="square" lIns="0" tIns="91425" rIns="0" bIns="0" anchor="t" anchorCtr="0">
            <a:noAutofit/>
          </a:bodyPr>
          <a:lstStyle>
            <a:lvl1pPr marR="0" lvl="0" algn="ct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12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R="0" lvl="5"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R="0" lvl="6"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R="0" lvl="7"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R="0" lvl="8"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grpSp>
        <p:nvGrpSpPr>
          <p:cNvPr id="617" name="Google Shape;617;p16"/>
          <p:cNvGrpSpPr/>
          <p:nvPr/>
        </p:nvGrpSpPr>
        <p:grpSpPr>
          <a:xfrm>
            <a:off x="0" y="0"/>
            <a:ext cx="12192000" cy="6858000"/>
            <a:chOff x="0" y="0"/>
            <a:chExt cx="12192000" cy="6858000"/>
          </a:xfrm>
        </p:grpSpPr>
        <p:sp>
          <p:nvSpPr>
            <p:cNvPr id="618" name="Google Shape;618;p16"/>
            <p:cNvSpPr/>
            <p:nvPr/>
          </p:nvSpPr>
          <p:spPr>
            <a:xfrm>
              <a:off x="0" y="0"/>
              <a:ext cx="12192000" cy="6858000"/>
            </a:xfrm>
            <a:custGeom>
              <a:avLst/>
              <a:gdLst/>
              <a:ahLst/>
              <a:cxnLst/>
              <a:rect l="l" t="t" r="r" b="b"/>
              <a:pathLst>
                <a:path w="12192000" h="6858000" extrusionOk="0">
                  <a:moveTo>
                    <a:pt x="9144000" y="0"/>
                  </a:moveTo>
                  <a:lnTo>
                    <a:pt x="9450000" y="0"/>
                  </a:lnTo>
                  <a:lnTo>
                    <a:pt x="9450000" y="3309692"/>
                  </a:lnTo>
                  <a:lnTo>
                    <a:pt x="12192000" y="3309692"/>
                  </a:lnTo>
                  <a:lnTo>
                    <a:pt x="12192000" y="3615692"/>
                  </a:lnTo>
                  <a:lnTo>
                    <a:pt x="9450000" y="3615692"/>
                  </a:lnTo>
                  <a:lnTo>
                    <a:pt x="9450000" y="4394836"/>
                  </a:lnTo>
                  <a:lnTo>
                    <a:pt x="12192000" y="4394836"/>
                  </a:lnTo>
                  <a:lnTo>
                    <a:pt x="12192000" y="4700836"/>
                  </a:lnTo>
                  <a:lnTo>
                    <a:pt x="9450000" y="4700836"/>
                  </a:lnTo>
                  <a:lnTo>
                    <a:pt x="9450000" y="6858000"/>
                  </a:lnTo>
                  <a:lnTo>
                    <a:pt x="9144000" y="6858000"/>
                  </a:lnTo>
                  <a:lnTo>
                    <a:pt x="9144000" y="4700836"/>
                  </a:lnTo>
                  <a:lnTo>
                    <a:pt x="0" y="4700836"/>
                  </a:lnTo>
                  <a:lnTo>
                    <a:pt x="0" y="4394836"/>
                  </a:lnTo>
                  <a:lnTo>
                    <a:pt x="9144000" y="4394836"/>
                  </a:lnTo>
                  <a:lnTo>
                    <a:pt x="9144000" y="3615692"/>
                  </a:lnTo>
                  <a:lnTo>
                    <a:pt x="0" y="3615692"/>
                  </a:lnTo>
                  <a:lnTo>
                    <a:pt x="0" y="3309692"/>
                  </a:lnTo>
                  <a:lnTo>
                    <a:pt x="9144000" y="3309692"/>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619" name="Google Shape;619;p16"/>
            <p:cNvPicPr preferRelativeResize="0"/>
            <p:nvPr/>
          </p:nvPicPr>
          <p:blipFill rotWithShape="1">
            <a:blip r:embed="rId2">
              <a:alphaModFix/>
            </a:blip>
            <a:srcRect/>
            <a:stretch/>
          </p:blipFill>
          <p:spPr>
            <a:xfrm>
              <a:off x="185139" y="5330952"/>
              <a:ext cx="1636776" cy="1351185"/>
            </a:xfrm>
            <a:prstGeom prst="rect">
              <a:avLst/>
            </a:prstGeom>
            <a:noFill/>
            <a:ln>
              <a:noFill/>
            </a:ln>
          </p:spPr>
        </p:pic>
      </p:grpSp>
      <p:sp>
        <p:nvSpPr>
          <p:cNvPr id="620" name="Google Shape;620;p16"/>
          <p:cNvSpPr txBox="1">
            <a:spLocks noGrp="1"/>
          </p:cNvSpPr>
          <p:nvPr>
            <p:ph type="subTitle" idx="1"/>
          </p:nvPr>
        </p:nvSpPr>
        <p:spPr>
          <a:xfrm>
            <a:off x="442913" y="3713607"/>
            <a:ext cx="5473700" cy="594221"/>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dk1"/>
              </a:buClr>
              <a:buSzPts val="1600"/>
              <a:buNone/>
              <a:defRPr sz="1600" b="0">
                <a:solidFill>
                  <a:schemeClr val="dk1"/>
                </a:solidFill>
              </a:defRPr>
            </a:lvl1pPr>
            <a:lvl2pPr lvl="1" algn="l">
              <a:lnSpc>
                <a:spcPct val="100000"/>
              </a:lnSpc>
              <a:spcBef>
                <a:spcPts val="0"/>
              </a:spcBef>
              <a:spcAft>
                <a:spcPts val="0"/>
              </a:spcAft>
              <a:buClr>
                <a:schemeClr val="dk1"/>
              </a:buClr>
              <a:buSzPts val="1600"/>
              <a:buNone/>
              <a:defRPr sz="1600"/>
            </a:lvl2pPr>
            <a:lvl3pPr lvl="2" algn="l">
              <a:lnSpc>
                <a:spcPct val="100000"/>
              </a:lnSpc>
              <a:spcBef>
                <a:spcPts val="0"/>
              </a:spcBef>
              <a:spcAft>
                <a:spcPts val="0"/>
              </a:spcAft>
              <a:buClr>
                <a:schemeClr val="dk1"/>
              </a:buClr>
              <a:buSzPts val="1600"/>
              <a:buNone/>
              <a:defRPr sz="1600"/>
            </a:lvl3pPr>
            <a:lvl4pPr lvl="3" algn="l">
              <a:lnSpc>
                <a:spcPct val="100000"/>
              </a:lnSpc>
              <a:spcBef>
                <a:spcPts val="0"/>
              </a:spcBef>
              <a:spcAft>
                <a:spcPts val="0"/>
              </a:spcAft>
              <a:buClr>
                <a:schemeClr val="dk1"/>
              </a:buClr>
              <a:buSzPts val="1600"/>
              <a:buNone/>
              <a:defRPr sz="1600"/>
            </a:lvl4pPr>
            <a:lvl5pPr lvl="4" algn="l">
              <a:lnSpc>
                <a:spcPct val="100000"/>
              </a:lnSpc>
              <a:spcBef>
                <a:spcPts val="0"/>
              </a:spcBef>
              <a:spcAft>
                <a:spcPts val="0"/>
              </a:spcAft>
              <a:buClr>
                <a:schemeClr val="dk1"/>
              </a:buClr>
              <a:buSzPts val="1600"/>
              <a:buNone/>
              <a:defRPr sz="1600"/>
            </a:lvl5pPr>
            <a:lvl6pPr lvl="5" algn="l">
              <a:lnSpc>
                <a:spcPct val="100000"/>
              </a:lnSpc>
              <a:spcBef>
                <a:spcPts val="0"/>
              </a:spcBef>
              <a:spcAft>
                <a:spcPts val="0"/>
              </a:spcAft>
              <a:buClr>
                <a:schemeClr val="dk1"/>
              </a:buClr>
              <a:buSzPts val="1600"/>
              <a:buNone/>
              <a:defRPr sz="1600"/>
            </a:lvl6pPr>
            <a:lvl7pPr lvl="6" algn="l">
              <a:lnSpc>
                <a:spcPct val="100000"/>
              </a:lnSpc>
              <a:spcBef>
                <a:spcPts val="0"/>
              </a:spcBef>
              <a:spcAft>
                <a:spcPts val="0"/>
              </a:spcAft>
              <a:buClr>
                <a:schemeClr val="dk1"/>
              </a:buClr>
              <a:buSzPts val="1600"/>
              <a:buNone/>
              <a:defRPr sz="1600"/>
            </a:lvl7pPr>
            <a:lvl8pPr lvl="7" algn="l">
              <a:lnSpc>
                <a:spcPct val="100000"/>
              </a:lnSpc>
              <a:spcBef>
                <a:spcPts val="0"/>
              </a:spcBef>
              <a:spcAft>
                <a:spcPts val="0"/>
              </a:spcAft>
              <a:buClr>
                <a:schemeClr val="dk1"/>
              </a:buClr>
              <a:buSzPts val="1600"/>
              <a:buNone/>
              <a:defRPr sz="1600"/>
            </a:lvl8pPr>
            <a:lvl9pPr lvl="8" algn="l">
              <a:lnSpc>
                <a:spcPct val="100000"/>
              </a:lnSpc>
              <a:spcBef>
                <a:spcPts val="0"/>
              </a:spcBef>
              <a:spcAft>
                <a:spcPts val="0"/>
              </a:spcAft>
              <a:buClr>
                <a:schemeClr val="dk1"/>
              </a:buClr>
              <a:buSzPts val="1600"/>
              <a:buNone/>
              <a:defRPr sz="1600"/>
            </a:lvl9pPr>
          </a:lstStyle>
          <a:p>
            <a:endParaRPr/>
          </a:p>
        </p:txBody>
      </p:sp>
      <p:sp>
        <p:nvSpPr>
          <p:cNvPr id="621" name="Google Shape;621;p16"/>
          <p:cNvSpPr txBox="1">
            <a:spLocks noGrp="1"/>
          </p:cNvSpPr>
          <p:nvPr>
            <p:ph type="ctrTitle"/>
          </p:nvPr>
        </p:nvSpPr>
        <p:spPr>
          <a:xfrm>
            <a:off x="442912" y="428624"/>
            <a:ext cx="7418387" cy="1884391"/>
          </a:xfrm>
          <a:prstGeom prst="rect">
            <a:avLst/>
          </a:prstGeom>
          <a:noFill/>
          <a:ln>
            <a:noFill/>
          </a:ln>
        </p:spPr>
        <p:txBody>
          <a:bodyPr spcFirstLastPara="1" wrap="square" lIns="0" tIns="0" rIns="0" bIns="0" anchor="b" anchorCtr="0">
            <a:noAutofit/>
          </a:bodyPr>
          <a:lstStyle>
            <a:lvl1pPr lvl="0" algn="l">
              <a:lnSpc>
                <a:spcPct val="85000"/>
              </a:lnSpc>
              <a:spcBef>
                <a:spcPts val="0"/>
              </a:spcBef>
              <a:spcAft>
                <a:spcPts val="0"/>
              </a:spcAft>
              <a:buClr>
                <a:schemeClr val="dk1"/>
              </a:buClr>
              <a:buSzPts val="4500"/>
              <a:buFont typeface="Arial"/>
              <a:buNone/>
              <a:defRPr sz="45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matchingName="Content and Image - Subtitle">
  <p:cSld name="Content and Image - Subtitle">
    <p:spTree>
      <p:nvGrpSpPr>
        <p:cNvPr id="1" name="Shape 1809"/>
        <p:cNvGrpSpPr/>
        <p:nvPr/>
      </p:nvGrpSpPr>
      <p:grpSpPr>
        <a:xfrm>
          <a:off x="0" y="0"/>
          <a:ext cx="0" cy="0"/>
          <a:chOff x="0" y="0"/>
          <a:chExt cx="0" cy="0"/>
        </a:xfrm>
      </p:grpSpPr>
      <p:sp>
        <p:nvSpPr>
          <p:cNvPr id="1810" name="Google Shape;1810;p153"/>
          <p:cNvSpPr>
            <a:spLocks noGrp="1"/>
          </p:cNvSpPr>
          <p:nvPr>
            <p:ph type="pic" idx="2"/>
          </p:nvPr>
        </p:nvSpPr>
        <p:spPr>
          <a:xfrm>
            <a:off x="6096000" y="0"/>
            <a:ext cx="6096000" cy="6858000"/>
          </a:xfrm>
          <a:prstGeom prst="rect">
            <a:avLst/>
          </a:prstGeom>
          <a:solidFill>
            <a:srgbClr val="DEDEDE"/>
          </a:solidFill>
          <a:ln>
            <a:noFill/>
          </a:ln>
        </p:spPr>
      </p:sp>
      <p:sp>
        <p:nvSpPr>
          <p:cNvPr id="1811" name="Google Shape;1811;p153"/>
          <p:cNvSpPr txBox="1">
            <a:spLocks noGrp="1"/>
          </p:cNvSpPr>
          <p:nvPr>
            <p:ph type="body" idx="1"/>
          </p:nvPr>
        </p:nvSpPr>
        <p:spPr>
          <a:xfrm>
            <a:off x="442913" y="2103438"/>
            <a:ext cx="5317807"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30200" algn="l">
              <a:lnSpc>
                <a:spcPct val="100000"/>
              </a:lnSpc>
              <a:spcBef>
                <a:spcPts val="600"/>
              </a:spcBef>
              <a:spcAft>
                <a:spcPts val="0"/>
              </a:spcAft>
              <a:buClr>
                <a:schemeClr val="dk1"/>
              </a:buClr>
              <a:buSzPts val="16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1812" name="Google Shape;1812;p153"/>
          <p:cNvSpPr txBox="1">
            <a:spLocks noGrp="1"/>
          </p:cNvSpPr>
          <p:nvPr>
            <p:ph type="title"/>
          </p:nvPr>
        </p:nvSpPr>
        <p:spPr>
          <a:xfrm>
            <a:off x="442914" y="430514"/>
            <a:ext cx="5317806" cy="502920"/>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dk1"/>
              </a:buClr>
              <a:buSzPts val="32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13" name="Google Shape;1813;p153"/>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814" name="Google Shape;1814;p153"/>
          <p:cNvSpPr txBox="1">
            <a:spLocks noGrp="1"/>
          </p:cNvSpPr>
          <p:nvPr>
            <p:ph type="subTitle" idx="3"/>
          </p:nvPr>
        </p:nvSpPr>
        <p:spPr>
          <a:xfrm>
            <a:off x="442912" y="933433"/>
            <a:ext cx="5317808" cy="885842"/>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dk1"/>
              </a:buClr>
              <a:buSzPts val="2400"/>
              <a:buNone/>
              <a:defRPr sz="2400" b="0">
                <a:solidFill>
                  <a:schemeClr val="dk1"/>
                </a:solidFill>
              </a:defRPr>
            </a:lvl1pPr>
            <a:lvl2pPr lvl="1" algn="l">
              <a:lnSpc>
                <a:spcPct val="85000"/>
              </a:lnSpc>
              <a:spcBef>
                <a:spcPts val="0"/>
              </a:spcBef>
              <a:spcAft>
                <a:spcPts val="0"/>
              </a:spcAft>
              <a:buClr>
                <a:schemeClr val="dk1"/>
              </a:buClr>
              <a:buSzPts val="2400"/>
              <a:buNone/>
              <a:defRPr sz="2400"/>
            </a:lvl2pPr>
            <a:lvl3pPr lvl="2" algn="l">
              <a:lnSpc>
                <a:spcPct val="85000"/>
              </a:lnSpc>
              <a:spcBef>
                <a:spcPts val="0"/>
              </a:spcBef>
              <a:spcAft>
                <a:spcPts val="0"/>
              </a:spcAft>
              <a:buClr>
                <a:schemeClr val="dk1"/>
              </a:buClr>
              <a:buSzPts val="2400"/>
              <a:buNone/>
              <a:defRPr sz="2400"/>
            </a:lvl3pPr>
            <a:lvl4pPr lvl="3" algn="l">
              <a:lnSpc>
                <a:spcPct val="85000"/>
              </a:lnSpc>
              <a:spcBef>
                <a:spcPts val="0"/>
              </a:spcBef>
              <a:spcAft>
                <a:spcPts val="0"/>
              </a:spcAft>
              <a:buClr>
                <a:schemeClr val="dk1"/>
              </a:buClr>
              <a:buSzPts val="2400"/>
              <a:buNone/>
              <a:defRPr sz="2400"/>
            </a:lvl4pPr>
            <a:lvl5pPr lvl="4" algn="l">
              <a:lnSpc>
                <a:spcPct val="85000"/>
              </a:lnSpc>
              <a:spcBef>
                <a:spcPts val="0"/>
              </a:spcBef>
              <a:spcAft>
                <a:spcPts val="0"/>
              </a:spcAft>
              <a:buClr>
                <a:schemeClr val="dk1"/>
              </a:buClr>
              <a:buSzPts val="2400"/>
              <a:buNone/>
              <a:defRPr sz="2400"/>
            </a:lvl5pPr>
            <a:lvl6pPr lvl="5" algn="l">
              <a:lnSpc>
                <a:spcPct val="85000"/>
              </a:lnSpc>
              <a:spcBef>
                <a:spcPts val="0"/>
              </a:spcBef>
              <a:spcAft>
                <a:spcPts val="0"/>
              </a:spcAft>
              <a:buClr>
                <a:schemeClr val="dk1"/>
              </a:buClr>
              <a:buSzPts val="2400"/>
              <a:buNone/>
              <a:defRPr sz="2400"/>
            </a:lvl6pPr>
            <a:lvl7pPr lvl="6" algn="l">
              <a:lnSpc>
                <a:spcPct val="85000"/>
              </a:lnSpc>
              <a:spcBef>
                <a:spcPts val="0"/>
              </a:spcBef>
              <a:spcAft>
                <a:spcPts val="0"/>
              </a:spcAft>
              <a:buClr>
                <a:schemeClr val="dk1"/>
              </a:buClr>
              <a:buSzPts val="2400"/>
              <a:buNone/>
              <a:defRPr sz="2400"/>
            </a:lvl7pPr>
            <a:lvl8pPr lvl="7" algn="l">
              <a:lnSpc>
                <a:spcPct val="85000"/>
              </a:lnSpc>
              <a:spcBef>
                <a:spcPts val="0"/>
              </a:spcBef>
              <a:spcAft>
                <a:spcPts val="0"/>
              </a:spcAft>
              <a:buClr>
                <a:schemeClr val="dk1"/>
              </a:buClr>
              <a:buSzPts val="2400"/>
              <a:buNone/>
              <a:defRPr sz="2400"/>
            </a:lvl8pPr>
            <a:lvl9pPr lvl="8" algn="l">
              <a:lnSpc>
                <a:spcPct val="85000"/>
              </a:lnSpc>
              <a:spcBef>
                <a:spcPts val="0"/>
              </a:spcBef>
              <a:spcAft>
                <a:spcPts val="0"/>
              </a:spcAft>
              <a:buClr>
                <a:schemeClr val="dk1"/>
              </a:buClr>
              <a:buSzPts val="2400"/>
              <a:buNone/>
              <a:defRPr sz="2400"/>
            </a:lvl9pPr>
          </a:lstStyle>
          <a:p>
            <a:endParaRPr/>
          </a:p>
        </p:txBody>
      </p:sp>
      <p:sp>
        <p:nvSpPr>
          <p:cNvPr id="1815" name="Google Shape;1815;p153"/>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16" name="Google Shape;1816;p153"/>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matchingName="Three Content - Subtitle">
  <p:cSld name="Three Content - Subtitle">
    <p:spTree>
      <p:nvGrpSpPr>
        <p:cNvPr id="1" name="Shape 1817"/>
        <p:cNvGrpSpPr/>
        <p:nvPr/>
      </p:nvGrpSpPr>
      <p:grpSpPr>
        <a:xfrm>
          <a:off x="0" y="0"/>
          <a:ext cx="0" cy="0"/>
          <a:chOff x="0" y="0"/>
          <a:chExt cx="0" cy="0"/>
        </a:xfrm>
      </p:grpSpPr>
      <p:sp>
        <p:nvSpPr>
          <p:cNvPr id="1818" name="Google Shape;1818;p154"/>
          <p:cNvSpPr txBox="1">
            <a:spLocks noGrp="1"/>
          </p:cNvSpPr>
          <p:nvPr>
            <p:ph type="body" idx="1"/>
          </p:nvPr>
        </p:nvSpPr>
        <p:spPr>
          <a:xfrm>
            <a:off x="442913" y="2103439"/>
            <a:ext cx="3529012"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30200" algn="l">
              <a:lnSpc>
                <a:spcPct val="100000"/>
              </a:lnSpc>
              <a:spcBef>
                <a:spcPts val="600"/>
              </a:spcBef>
              <a:spcAft>
                <a:spcPts val="0"/>
              </a:spcAft>
              <a:buClr>
                <a:schemeClr val="dk1"/>
              </a:buClr>
              <a:buSzPts val="16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1819" name="Google Shape;1819;p154"/>
          <p:cNvSpPr txBox="1">
            <a:spLocks noGrp="1"/>
          </p:cNvSpPr>
          <p:nvPr>
            <p:ph type="body" idx="2"/>
          </p:nvPr>
        </p:nvSpPr>
        <p:spPr>
          <a:xfrm>
            <a:off x="4332288" y="2103439"/>
            <a:ext cx="3529012"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30200" algn="l">
              <a:lnSpc>
                <a:spcPct val="100000"/>
              </a:lnSpc>
              <a:spcBef>
                <a:spcPts val="600"/>
              </a:spcBef>
              <a:spcAft>
                <a:spcPts val="0"/>
              </a:spcAft>
              <a:buClr>
                <a:schemeClr val="dk1"/>
              </a:buClr>
              <a:buSzPts val="16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1820" name="Google Shape;1820;p154"/>
          <p:cNvSpPr txBox="1">
            <a:spLocks noGrp="1"/>
          </p:cNvSpPr>
          <p:nvPr>
            <p:ph type="body" idx="3"/>
          </p:nvPr>
        </p:nvSpPr>
        <p:spPr>
          <a:xfrm>
            <a:off x="8220076" y="2103439"/>
            <a:ext cx="3529012"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30200" algn="l">
              <a:lnSpc>
                <a:spcPct val="100000"/>
              </a:lnSpc>
              <a:spcBef>
                <a:spcPts val="600"/>
              </a:spcBef>
              <a:spcAft>
                <a:spcPts val="0"/>
              </a:spcAft>
              <a:buClr>
                <a:schemeClr val="dk1"/>
              </a:buClr>
              <a:buSzPts val="16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1821" name="Google Shape;1821;p154"/>
          <p:cNvSpPr txBox="1">
            <a:spLocks noGrp="1"/>
          </p:cNvSpPr>
          <p:nvPr>
            <p:ph type="title"/>
          </p:nvPr>
        </p:nvSpPr>
        <p:spPr>
          <a:xfrm>
            <a:off x="442913" y="430514"/>
            <a:ext cx="11306175" cy="502920"/>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dk1"/>
              </a:buClr>
              <a:buSzPts val="32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22" name="Google Shape;1822;p154"/>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823" name="Google Shape;1823;p154"/>
          <p:cNvSpPr txBox="1">
            <a:spLocks noGrp="1"/>
          </p:cNvSpPr>
          <p:nvPr>
            <p:ph type="subTitle" idx="4"/>
          </p:nvPr>
        </p:nvSpPr>
        <p:spPr>
          <a:xfrm>
            <a:off x="442912" y="933433"/>
            <a:ext cx="11306176" cy="885842"/>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dk1"/>
              </a:buClr>
              <a:buSzPts val="2400"/>
              <a:buNone/>
              <a:defRPr sz="2400" b="0">
                <a:solidFill>
                  <a:schemeClr val="dk1"/>
                </a:solidFill>
              </a:defRPr>
            </a:lvl1pPr>
            <a:lvl2pPr lvl="1" algn="l">
              <a:lnSpc>
                <a:spcPct val="85000"/>
              </a:lnSpc>
              <a:spcBef>
                <a:spcPts val="0"/>
              </a:spcBef>
              <a:spcAft>
                <a:spcPts val="0"/>
              </a:spcAft>
              <a:buClr>
                <a:schemeClr val="dk1"/>
              </a:buClr>
              <a:buSzPts val="2400"/>
              <a:buNone/>
              <a:defRPr sz="2400"/>
            </a:lvl2pPr>
            <a:lvl3pPr lvl="2" algn="l">
              <a:lnSpc>
                <a:spcPct val="85000"/>
              </a:lnSpc>
              <a:spcBef>
                <a:spcPts val="0"/>
              </a:spcBef>
              <a:spcAft>
                <a:spcPts val="0"/>
              </a:spcAft>
              <a:buClr>
                <a:schemeClr val="dk1"/>
              </a:buClr>
              <a:buSzPts val="2400"/>
              <a:buNone/>
              <a:defRPr sz="2400"/>
            </a:lvl3pPr>
            <a:lvl4pPr lvl="3" algn="l">
              <a:lnSpc>
                <a:spcPct val="85000"/>
              </a:lnSpc>
              <a:spcBef>
                <a:spcPts val="0"/>
              </a:spcBef>
              <a:spcAft>
                <a:spcPts val="0"/>
              </a:spcAft>
              <a:buClr>
                <a:schemeClr val="dk1"/>
              </a:buClr>
              <a:buSzPts val="2400"/>
              <a:buNone/>
              <a:defRPr sz="2400"/>
            </a:lvl4pPr>
            <a:lvl5pPr lvl="4" algn="l">
              <a:lnSpc>
                <a:spcPct val="85000"/>
              </a:lnSpc>
              <a:spcBef>
                <a:spcPts val="0"/>
              </a:spcBef>
              <a:spcAft>
                <a:spcPts val="0"/>
              </a:spcAft>
              <a:buClr>
                <a:schemeClr val="dk1"/>
              </a:buClr>
              <a:buSzPts val="2400"/>
              <a:buNone/>
              <a:defRPr sz="2400"/>
            </a:lvl5pPr>
            <a:lvl6pPr lvl="5" algn="l">
              <a:lnSpc>
                <a:spcPct val="85000"/>
              </a:lnSpc>
              <a:spcBef>
                <a:spcPts val="0"/>
              </a:spcBef>
              <a:spcAft>
                <a:spcPts val="0"/>
              </a:spcAft>
              <a:buClr>
                <a:schemeClr val="dk1"/>
              </a:buClr>
              <a:buSzPts val="2400"/>
              <a:buNone/>
              <a:defRPr sz="2400"/>
            </a:lvl6pPr>
            <a:lvl7pPr lvl="6" algn="l">
              <a:lnSpc>
                <a:spcPct val="85000"/>
              </a:lnSpc>
              <a:spcBef>
                <a:spcPts val="0"/>
              </a:spcBef>
              <a:spcAft>
                <a:spcPts val="0"/>
              </a:spcAft>
              <a:buClr>
                <a:schemeClr val="dk1"/>
              </a:buClr>
              <a:buSzPts val="2400"/>
              <a:buNone/>
              <a:defRPr sz="2400"/>
            </a:lvl7pPr>
            <a:lvl8pPr lvl="7" algn="l">
              <a:lnSpc>
                <a:spcPct val="85000"/>
              </a:lnSpc>
              <a:spcBef>
                <a:spcPts val="0"/>
              </a:spcBef>
              <a:spcAft>
                <a:spcPts val="0"/>
              </a:spcAft>
              <a:buClr>
                <a:schemeClr val="dk1"/>
              </a:buClr>
              <a:buSzPts val="2400"/>
              <a:buNone/>
              <a:defRPr sz="2400"/>
            </a:lvl8pPr>
            <a:lvl9pPr lvl="8" algn="l">
              <a:lnSpc>
                <a:spcPct val="85000"/>
              </a:lnSpc>
              <a:spcBef>
                <a:spcPts val="0"/>
              </a:spcBef>
              <a:spcAft>
                <a:spcPts val="0"/>
              </a:spcAft>
              <a:buClr>
                <a:schemeClr val="dk1"/>
              </a:buClr>
              <a:buSzPts val="2400"/>
              <a:buNone/>
              <a:defRPr sz="2400"/>
            </a:lvl9pPr>
          </a:lstStyle>
          <a:p>
            <a:endParaRPr/>
          </a:p>
        </p:txBody>
      </p:sp>
      <p:sp>
        <p:nvSpPr>
          <p:cNvPr id="1824" name="Google Shape;1824;p154"/>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25" name="Google Shape;1825;p154"/>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matchingName="Four Content - Subtitle">
  <p:cSld name="Four Content - Subtitle">
    <p:spTree>
      <p:nvGrpSpPr>
        <p:cNvPr id="1" name="Shape 1826"/>
        <p:cNvGrpSpPr/>
        <p:nvPr/>
      </p:nvGrpSpPr>
      <p:grpSpPr>
        <a:xfrm>
          <a:off x="0" y="0"/>
          <a:ext cx="0" cy="0"/>
          <a:chOff x="0" y="0"/>
          <a:chExt cx="0" cy="0"/>
        </a:xfrm>
      </p:grpSpPr>
      <p:sp>
        <p:nvSpPr>
          <p:cNvPr id="1827" name="Google Shape;1827;p155"/>
          <p:cNvSpPr txBox="1">
            <a:spLocks noGrp="1"/>
          </p:cNvSpPr>
          <p:nvPr>
            <p:ph type="body" idx="1"/>
          </p:nvPr>
        </p:nvSpPr>
        <p:spPr>
          <a:xfrm>
            <a:off x="442913" y="2103438"/>
            <a:ext cx="2556000"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30200" algn="l">
              <a:lnSpc>
                <a:spcPct val="100000"/>
              </a:lnSpc>
              <a:spcBef>
                <a:spcPts val="600"/>
              </a:spcBef>
              <a:spcAft>
                <a:spcPts val="0"/>
              </a:spcAft>
              <a:buClr>
                <a:schemeClr val="dk1"/>
              </a:buClr>
              <a:buSzPts val="16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1828" name="Google Shape;1828;p155"/>
          <p:cNvSpPr txBox="1">
            <a:spLocks noGrp="1"/>
          </p:cNvSpPr>
          <p:nvPr>
            <p:ph type="body" idx="2"/>
          </p:nvPr>
        </p:nvSpPr>
        <p:spPr>
          <a:xfrm>
            <a:off x="3360613" y="2103438"/>
            <a:ext cx="2556000"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30200" algn="l">
              <a:lnSpc>
                <a:spcPct val="100000"/>
              </a:lnSpc>
              <a:spcBef>
                <a:spcPts val="600"/>
              </a:spcBef>
              <a:spcAft>
                <a:spcPts val="0"/>
              </a:spcAft>
              <a:buClr>
                <a:schemeClr val="dk1"/>
              </a:buClr>
              <a:buSzPts val="16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1829" name="Google Shape;1829;p155"/>
          <p:cNvSpPr txBox="1">
            <a:spLocks noGrp="1"/>
          </p:cNvSpPr>
          <p:nvPr>
            <p:ph type="body" idx="3"/>
          </p:nvPr>
        </p:nvSpPr>
        <p:spPr>
          <a:xfrm>
            <a:off x="6275388" y="2103438"/>
            <a:ext cx="2556000"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30200" algn="l">
              <a:lnSpc>
                <a:spcPct val="100000"/>
              </a:lnSpc>
              <a:spcBef>
                <a:spcPts val="600"/>
              </a:spcBef>
              <a:spcAft>
                <a:spcPts val="0"/>
              </a:spcAft>
              <a:buClr>
                <a:schemeClr val="dk1"/>
              </a:buClr>
              <a:buSzPts val="16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1830" name="Google Shape;1830;p155"/>
          <p:cNvSpPr txBox="1">
            <a:spLocks noGrp="1"/>
          </p:cNvSpPr>
          <p:nvPr>
            <p:ph type="body" idx="4"/>
          </p:nvPr>
        </p:nvSpPr>
        <p:spPr>
          <a:xfrm>
            <a:off x="9190163" y="2103438"/>
            <a:ext cx="2556000"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30200" algn="l">
              <a:lnSpc>
                <a:spcPct val="100000"/>
              </a:lnSpc>
              <a:spcBef>
                <a:spcPts val="600"/>
              </a:spcBef>
              <a:spcAft>
                <a:spcPts val="0"/>
              </a:spcAft>
              <a:buClr>
                <a:schemeClr val="dk1"/>
              </a:buClr>
              <a:buSzPts val="16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1831" name="Google Shape;1831;p155"/>
          <p:cNvSpPr txBox="1">
            <a:spLocks noGrp="1"/>
          </p:cNvSpPr>
          <p:nvPr>
            <p:ph type="title"/>
          </p:nvPr>
        </p:nvSpPr>
        <p:spPr>
          <a:xfrm>
            <a:off x="442913" y="430514"/>
            <a:ext cx="11306175" cy="502920"/>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dk1"/>
              </a:buClr>
              <a:buSzPts val="32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32" name="Google Shape;1832;p155"/>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833" name="Google Shape;1833;p155"/>
          <p:cNvSpPr txBox="1">
            <a:spLocks noGrp="1"/>
          </p:cNvSpPr>
          <p:nvPr>
            <p:ph type="subTitle" idx="5"/>
          </p:nvPr>
        </p:nvSpPr>
        <p:spPr>
          <a:xfrm>
            <a:off x="442912" y="933433"/>
            <a:ext cx="11306176" cy="885842"/>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dk1"/>
              </a:buClr>
              <a:buSzPts val="2400"/>
              <a:buNone/>
              <a:defRPr sz="2400" b="0">
                <a:solidFill>
                  <a:schemeClr val="dk1"/>
                </a:solidFill>
              </a:defRPr>
            </a:lvl1pPr>
            <a:lvl2pPr lvl="1" algn="l">
              <a:lnSpc>
                <a:spcPct val="85000"/>
              </a:lnSpc>
              <a:spcBef>
                <a:spcPts val="0"/>
              </a:spcBef>
              <a:spcAft>
                <a:spcPts val="0"/>
              </a:spcAft>
              <a:buClr>
                <a:schemeClr val="dk1"/>
              </a:buClr>
              <a:buSzPts val="2400"/>
              <a:buNone/>
              <a:defRPr sz="2400"/>
            </a:lvl2pPr>
            <a:lvl3pPr lvl="2" algn="l">
              <a:lnSpc>
                <a:spcPct val="85000"/>
              </a:lnSpc>
              <a:spcBef>
                <a:spcPts val="0"/>
              </a:spcBef>
              <a:spcAft>
                <a:spcPts val="0"/>
              </a:spcAft>
              <a:buClr>
                <a:schemeClr val="dk1"/>
              </a:buClr>
              <a:buSzPts val="2400"/>
              <a:buNone/>
              <a:defRPr sz="2400"/>
            </a:lvl3pPr>
            <a:lvl4pPr lvl="3" algn="l">
              <a:lnSpc>
                <a:spcPct val="85000"/>
              </a:lnSpc>
              <a:spcBef>
                <a:spcPts val="0"/>
              </a:spcBef>
              <a:spcAft>
                <a:spcPts val="0"/>
              </a:spcAft>
              <a:buClr>
                <a:schemeClr val="dk1"/>
              </a:buClr>
              <a:buSzPts val="2400"/>
              <a:buNone/>
              <a:defRPr sz="2400"/>
            </a:lvl4pPr>
            <a:lvl5pPr lvl="4" algn="l">
              <a:lnSpc>
                <a:spcPct val="85000"/>
              </a:lnSpc>
              <a:spcBef>
                <a:spcPts val="0"/>
              </a:spcBef>
              <a:spcAft>
                <a:spcPts val="0"/>
              </a:spcAft>
              <a:buClr>
                <a:schemeClr val="dk1"/>
              </a:buClr>
              <a:buSzPts val="2400"/>
              <a:buNone/>
              <a:defRPr sz="2400"/>
            </a:lvl5pPr>
            <a:lvl6pPr lvl="5" algn="l">
              <a:lnSpc>
                <a:spcPct val="85000"/>
              </a:lnSpc>
              <a:spcBef>
                <a:spcPts val="0"/>
              </a:spcBef>
              <a:spcAft>
                <a:spcPts val="0"/>
              </a:spcAft>
              <a:buClr>
                <a:schemeClr val="dk1"/>
              </a:buClr>
              <a:buSzPts val="2400"/>
              <a:buNone/>
              <a:defRPr sz="2400"/>
            </a:lvl6pPr>
            <a:lvl7pPr lvl="6" algn="l">
              <a:lnSpc>
                <a:spcPct val="85000"/>
              </a:lnSpc>
              <a:spcBef>
                <a:spcPts val="0"/>
              </a:spcBef>
              <a:spcAft>
                <a:spcPts val="0"/>
              </a:spcAft>
              <a:buClr>
                <a:schemeClr val="dk1"/>
              </a:buClr>
              <a:buSzPts val="2400"/>
              <a:buNone/>
              <a:defRPr sz="2400"/>
            </a:lvl7pPr>
            <a:lvl8pPr lvl="7" algn="l">
              <a:lnSpc>
                <a:spcPct val="85000"/>
              </a:lnSpc>
              <a:spcBef>
                <a:spcPts val="0"/>
              </a:spcBef>
              <a:spcAft>
                <a:spcPts val="0"/>
              </a:spcAft>
              <a:buClr>
                <a:schemeClr val="dk1"/>
              </a:buClr>
              <a:buSzPts val="2400"/>
              <a:buNone/>
              <a:defRPr sz="2400"/>
            </a:lvl8pPr>
            <a:lvl9pPr lvl="8" algn="l">
              <a:lnSpc>
                <a:spcPct val="85000"/>
              </a:lnSpc>
              <a:spcBef>
                <a:spcPts val="0"/>
              </a:spcBef>
              <a:spcAft>
                <a:spcPts val="0"/>
              </a:spcAft>
              <a:buClr>
                <a:schemeClr val="dk1"/>
              </a:buClr>
              <a:buSzPts val="2400"/>
              <a:buNone/>
              <a:defRPr sz="2400"/>
            </a:lvl9pPr>
          </a:lstStyle>
          <a:p>
            <a:endParaRPr/>
          </a:p>
        </p:txBody>
      </p:sp>
      <p:sp>
        <p:nvSpPr>
          <p:cNvPr id="1834" name="Google Shape;1834;p155"/>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35" name="Google Shape;1835;p155"/>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matchingName="Five Content - Subtitle">
  <p:cSld name="Five Content - Subtitle">
    <p:spTree>
      <p:nvGrpSpPr>
        <p:cNvPr id="1" name="Shape 1836"/>
        <p:cNvGrpSpPr/>
        <p:nvPr/>
      </p:nvGrpSpPr>
      <p:grpSpPr>
        <a:xfrm>
          <a:off x="0" y="0"/>
          <a:ext cx="0" cy="0"/>
          <a:chOff x="0" y="0"/>
          <a:chExt cx="0" cy="0"/>
        </a:xfrm>
      </p:grpSpPr>
      <p:sp>
        <p:nvSpPr>
          <p:cNvPr id="1837" name="Google Shape;1837;p156"/>
          <p:cNvSpPr txBox="1">
            <a:spLocks noGrp="1"/>
          </p:cNvSpPr>
          <p:nvPr>
            <p:ph type="body" idx="1"/>
          </p:nvPr>
        </p:nvSpPr>
        <p:spPr>
          <a:xfrm>
            <a:off x="442913" y="2103438"/>
            <a:ext cx="1972800"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1838" name="Google Shape;1838;p156"/>
          <p:cNvSpPr txBox="1">
            <a:spLocks noGrp="1"/>
          </p:cNvSpPr>
          <p:nvPr>
            <p:ph type="body" idx="2"/>
          </p:nvPr>
        </p:nvSpPr>
        <p:spPr>
          <a:xfrm>
            <a:off x="2777045" y="2103438"/>
            <a:ext cx="1972800"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1839" name="Google Shape;1839;p156"/>
          <p:cNvSpPr txBox="1">
            <a:spLocks noGrp="1"/>
          </p:cNvSpPr>
          <p:nvPr>
            <p:ph type="body" idx="3"/>
          </p:nvPr>
        </p:nvSpPr>
        <p:spPr>
          <a:xfrm>
            <a:off x="5111177" y="2103438"/>
            <a:ext cx="1972800"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1840" name="Google Shape;1840;p156"/>
          <p:cNvSpPr txBox="1">
            <a:spLocks noGrp="1"/>
          </p:cNvSpPr>
          <p:nvPr>
            <p:ph type="body" idx="4"/>
          </p:nvPr>
        </p:nvSpPr>
        <p:spPr>
          <a:xfrm>
            <a:off x="7445309" y="2103438"/>
            <a:ext cx="1972800"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1841" name="Google Shape;1841;p156"/>
          <p:cNvSpPr txBox="1">
            <a:spLocks noGrp="1"/>
          </p:cNvSpPr>
          <p:nvPr>
            <p:ph type="body" idx="5"/>
          </p:nvPr>
        </p:nvSpPr>
        <p:spPr>
          <a:xfrm>
            <a:off x="9779443" y="2103438"/>
            <a:ext cx="1972800"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1842" name="Google Shape;1842;p156"/>
          <p:cNvSpPr txBox="1">
            <a:spLocks noGrp="1"/>
          </p:cNvSpPr>
          <p:nvPr>
            <p:ph type="title"/>
          </p:nvPr>
        </p:nvSpPr>
        <p:spPr>
          <a:xfrm>
            <a:off x="442913" y="430514"/>
            <a:ext cx="11306175" cy="502920"/>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dk1"/>
              </a:buClr>
              <a:buSzPts val="32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43" name="Google Shape;1843;p156"/>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844" name="Google Shape;1844;p156"/>
          <p:cNvSpPr txBox="1">
            <a:spLocks noGrp="1"/>
          </p:cNvSpPr>
          <p:nvPr>
            <p:ph type="subTitle" idx="6"/>
          </p:nvPr>
        </p:nvSpPr>
        <p:spPr>
          <a:xfrm>
            <a:off x="442912" y="933433"/>
            <a:ext cx="11306176" cy="885842"/>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dk1"/>
              </a:buClr>
              <a:buSzPts val="2400"/>
              <a:buNone/>
              <a:defRPr sz="2400" b="0">
                <a:solidFill>
                  <a:schemeClr val="dk1"/>
                </a:solidFill>
              </a:defRPr>
            </a:lvl1pPr>
            <a:lvl2pPr lvl="1" algn="l">
              <a:lnSpc>
                <a:spcPct val="85000"/>
              </a:lnSpc>
              <a:spcBef>
                <a:spcPts val="0"/>
              </a:spcBef>
              <a:spcAft>
                <a:spcPts val="0"/>
              </a:spcAft>
              <a:buClr>
                <a:schemeClr val="dk1"/>
              </a:buClr>
              <a:buSzPts val="2400"/>
              <a:buNone/>
              <a:defRPr sz="2400"/>
            </a:lvl2pPr>
            <a:lvl3pPr lvl="2" algn="l">
              <a:lnSpc>
                <a:spcPct val="85000"/>
              </a:lnSpc>
              <a:spcBef>
                <a:spcPts val="0"/>
              </a:spcBef>
              <a:spcAft>
                <a:spcPts val="0"/>
              </a:spcAft>
              <a:buClr>
                <a:schemeClr val="dk1"/>
              </a:buClr>
              <a:buSzPts val="2400"/>
              <a:buNone/>
              <a:defRPr sz="2400"/>
            </a:lvl3pPr>
            <a:lvl4pPr lvl="3" algn="l">
              <a:lnSpc>
                <a:spcPct val="85000"/>
              </a:lnSpc>
              <a:spcBef>
                <a:spcPts val="0"/>
              </a:spcBef>
              <a:spcAft>
                <a:spcPts val="0"/>
              </a:spcAft>
              <a:buClr>
                <a:schemeClr val="dk1"/>
              </a:buClr>
              <a:buSzPts val="2400"/>
              <a:buNone/>
              <a:defRPr sz="2400"/>
            </a:lvl4pPr>
            <a:lvl5pPr lvl="4" algn="l">
              <a:lnSpc>
                <a:spcPct val="85000"/>
              </a:lnSpc>
              <a:spcBef>
                <a:spcPts val="0"/>
              </a:spcBef>
              <a:spcAft>
                <a:spcPts val="0"/>
              </a:spcAft>
              <a:buClr>
                <a:schemeClr val="dk1"/>
              </a:buClr>
              <a:buSzPts val="2400"/>
              <a:buNone/>
              <a:defRPr sz="2400"/>
            </a:lvl5pPr>
            <a:lvl6pPr lvl="5" algn="l">
              <a:lnSpc>
                <a:spcPct val="85000"/>
              </a:lnSpc>
              <a:spcBef>
                <a:spcPts val="0"/>
              </a:spcBef>
              <a:spcAft>
                <a:spcPts val="0"/>
              </a:spcAft>
              <a:buClr>
                <a:schemeClr val="dk1"/>
              </a:buClr>
              <a:buSzPts val="2400"/>
              <a:buNone/>
              <a:defRPr sz="2400"/>
            </a:lvl6pPr>
            <a:lvl7pPr lvl="6" algn="l">
              <a:lnSpc>
                <a:spcPct val="85000"/>
              </a:lnSpc>
              <a:spcBef>
                <a:spcPts val="0"/>
              </a:spcBef>
              <a:spcAft>
                <a:spcPts val="0"/>
              </a:spcAft>
              <a:buClr>
                <a:schemeClr val="dk1"/>
              </a:buClr>
              <a:buSzPts val="2400"/>
              <a:buNone/>
              <a:defRPr sz="2400"/>
            </a:lvl7pPr>
            <a:lvl8pPr lvl="7" algn="l">
              <a:lnSpc>
                <a:spcPct val="85000"/>
              </a:lnSpc>
              <a:spcBef>
                <a:spcPts val="0"/>
              </a:spcBef>
              <a:spcAft>
                <a:spcPts val="0"/>
              </a:spcAft>
              <a:buClr>
                <a:schemeClr val="dk1"/>
              </a:buClr>
              <a:buSzPts val="2400"/>
              <a:buNone/>
              <a:defRPr sz="2400"/>
            </a:lvl8pPr>
            <a:lvl9pPr lvl="8" algn="l">
              <a:lnSpc>
                <a:spcPct val="85000"/>
              </a:lnSpc>
              <a:spcBef>
                <a:spcPts val="0"/>
              </a:spcBef>
              <a:spcAft>
                <a:spcPts val="0"/>
              </a:spcAft>
              <a:buClr>
                <a:schemeClr val="dk1"/>
              </a:buClr>
              <a:buSzPts val="2400"/>
              <a:buNone/>
              <a:defRPr sz="2400"/>
            </a:lvl9pPr>
          </a:lstStyle>
          <a:p>
            <a:endParaRPr/>
          </a:p>
        </p:txBody>
      </p:sp>
      <p:sp>
        <p:nvSpPr>
          <p:cNvPr id="1845" name="Google Shape;1845;p156"/>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46" name="Google Shape;1846;p156"/>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matchingName="Three Images - Subtitle">
  <p:cSld name="Three Images - Subtitle">
    <p:spTree>
      <p:nvGrpSpPr>
        <p:cNvPr id="1" name="Shape 1847"/>
        <p:cNvGrpSpPr/>
        <p:nvPr/>
      </p:nvGrpSpPr>
      <p:grpSpPr>
        <a:xfrm>
          <a:off x="0" y="0"/>
          <a:ext cx="0" cy="0"/>
          <a:chOff x="0" y="0"/>
          <a:chExt cx="0" cy="0"/>
        </a:xfrm>
      </p:grpSpPr>
      <p:sp>
        <p:nvSpPr>
          <p:cNvPr id="1848" name="Google Shape;1848;p157"/>
          <p:cNvSpPr>
            <a:spLocks noGrp="1"/>
          </p:cNvSpPr>
          <p:nvPr>
            <p:ph type="pic" idx="2"/>
          </p:nvPr>
        </p:nvSpPr>
        <p:spPr>
          <a:xfrm>
            <a:off x="442912" y="2100263"/>
            <a:ext cx="3529013" cy="3017520"/>
          </a:xfrm>
          <a:prstGeom prst="rect">
            <a:avLst/>
          </a:prstGeom>
          <a:solidFill>
            <a:srgbClr val="DEDEDE"/>
          </a:solidFill>
          <a:ln>
            <a:noFill/>
          </a:ln>
        </p:spPr>
      </p:sp>
      <p:sp>
        <p:nvSpPr>
          <p:cNvPr id="1849" name="Google Shape;1849;p157"/>
          <p:cNvSpPr txBox="1">
            <a:spLocks noGrp="1"/>
          </p:cNvSpPr>
          <p:nvPr>
            <p:ph type="body" idx="1"/>
          </p:nvPr>
        </p:nvSpPr>
        <p:spPr>
          <a:xfrm>
            <a:off x="442913" y="5280025"/>
            <a:ext cx="3529012" cy="89217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200"/>
              <a:buNone/>
              <a:defRPr sz="1200" b="1"/>
            </a:lvl1pPr>
            <a:lvl2pPr marL="914400" lvl="1" indent="-228600" algn="l">
              <a:lnSpc>
                <a:spcPct val="100000"/>
              </a:lnSpc>
              <a:spcBef>
                <a:spcPts val="300"/>
              </a:spcBef>
              <a:spcAft>
                <a:spcPts val="0"/>
              </a:spcAft>
              <a:buClr>
                <a:schemeClr val="dk1"/>
              </a:buClr>
              <a:buSzPts val="1600"/>
              <a:buNone/>
              <a:defRPr/>
            </a:lvl2pPr>
            <a:lvl3pPr marL="1371600" lvl="2" indent="-330200" algn="l">
              <a:lnSpc>
                <a:spcPct val="100000"/>
              </a:lnSpc>
              <a:spcBef>
                <a:spcPts val="300"/>
              </a:spcBef>
              <a:spcAft>
                <a:spcPts val="0"/>
              </a:spcAft>
              <a:buClr>
                <a:schemeClr val="dk1"/>
              </a:buClr>
              <a:buSzPts val="1600"/>
              <a:buChar char="•"/>
              <a:defRPr/>
            </a:lvl3pPr>
            <a:lvl4pPr marL="1828800" lvl="3" indent="-330200" algn="l">
              <a:lnSpc>
                <a:spcPct val="100000"/>
              </a:lnSpc>
              <a:spcBef>
                <a:spcPts val="300"/>
              </a:spcBef>
              <a:spcAft>
                <a:spcPts val="0"/>
              </a:spcAft>
              <a:buClr>
                <a:schemeClr val="dk1"/>
              </a:buClr>
              <a:buSzPts val="1600"/>
              <a:buChar char="–"/>
              <a:defRPr/>
            </a:lvl4pPr>
            <a:lvl5pPr marL="2286000" lvl="4" indent="-330200" algn="l">
              <a:lnSpc>
                <a:spcPct val="100000"/>
              </a:lnSpc>
              <a:spcBef>
                <a:spcPts val="300"/>
              </a:spcBef>
              <a:spcAft>
                <a:spcPts val="0"/>
              </a:spcAft>
              <a:buClr>
                <a:schemeClr val="dk1"/>
              </a:buClr>
              <a:buSzPts val="1600"/>
              <a:buChar char="•"/>
              <a:defRPr/>
            </a:lvl5pPr>
            <a:lvl6pPr marL="2743200" lvl="5" indent="-330200" algn="l">
              <a:lnSpc>
                <a:spcPct val="100000"/>
              </a:lnSpc>
              <a:spcBef>
                <a:spcPts val="300"/>
              </a:spcBef>
              <a:spcAft>
                <a:spcPts val="0"/>
              </a:spcAft>
              <a:buClr>
                <a:schemeClr val="dk1"/>
              </a:buClr>
              <a:buSzPts val="1600"/>
              <a:buChar char="–"/>
              <a:defRPr/>
            </a:lvl6pPr>
            <a:lvl7pPr marL="3200400" lvl="6" indent="-330200" algn="l">
              <a:lnSpc>
                <a:spcPct val="100000"/>
              </a:lnSpc>
              <a:spcBef>
                <a:spcPts val="300"/>
              </a:spcBef>
              <a:spcAft>
                <a:spcPts val="0"/>
              </a:spcAft>
              <a:buClr>
                <a:schemeClr val="dk1"/>
              </a:buClr>
              <a:buSzPts val="1600"/>
              <a:buChar char="•"/>
              <a:defRPr/>
            </a:lvl7pPr>
            <a:lvl8pPr marL="3657600" lvl="7" indent="-330200" algn="l">
              <a:lnSpc>
                <a:spcPct val="100000"/>
              </a:lnSpc>
              <a:spcBef>
                <a:spcPts val="300"/>
              </a:spcBef>
              <a:spcAft>
                <a:spcPts val="0"/>
              </a:spcAft>
              <a:buClr>
                <a:schemeClr val="dk1"/>
              </a:buClr>
              <a:buSzPts val="1600"/>
              <a:buChar char="–"/>
              <a:defRPr/>
            </a:lvl8pPr>
            <a:lvl9pPr marL="4114800" lvl="8" indent="-330200" algn="l">
              <a:lnSpc>
                <a:spcPct val="100000"/>
              </a:lnSpc>
              <a:spcBef>
                <a:spcPts val="300"/>
              </a:spcBef>
              <a:spcAft>
                <a:spcPts val="300"/>
              </a:spcAft>
              <a:buClr>
                <a:schemeClr val="dk1"/>
              </a:buClr>
              <a:buSzPts val="1600"/>
              <a:buChar char="•"/>
              <a:defRPr/>
            </a:lvl9pPr>
          </a:lstStyle>
          <a:p>
            <a:endParaRPr/>
          </a:p>
        </p:txBody>
      </p:sp>
      <p:sp>
        <p:nvSpPr>
          <p:cNvPr id="1850" name="Google Shape;1850;p157"/>
          <p:cNvSpPr>
            <a:spLocks noGrp="1"/>
          </p:cNvSpPr>
          <p:nvPr>
            <p:ph type="pic" idx="3"/>
          </p:nvPr>
        </p:nvSpPr>
        <p:spPr>
          <a:xfrm>
            <a:off x="4331494" y="2100263"/>
            <a:ext cx="3529013" cy="3017520"/>
          </a:xfrm>
          <a:prstGeom prst="rect">
            <a:avLst/>
          </a:prstGeom>
          <a:solidFill>
            <a:srgbClr val="DEDEDE"/>
          </a:solidFill>
          <a:ln>
            <a:noFill/>
          </a:ln>
        </p:spPr>
      </p:sp>
      <p:sp>
        <p:nvSpPr>
          <p:cNvPr id="1851" name="Google Shape;1851;p157"/>
          <p:cNvSpPr txBox="1">
            <a:spLocks noGrp="1"/>
          </p:cNvSpPr>
          <p:nvPr>
            <p:ph type="body" idx="4"/>
          </p:nvPr>
        </p:nvSpPr>
        <p:spPr>
          <a:xfrm>
            <a:off x="4331495" y="5280025"/>
            <a:ext cx="3529012" cy="89217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200"/>
              <a:buNone/>
              <a:defRPr sz="1200" b="1"/>
            </a:lvl1pPr>
            <a:lvl2pPr marL="914400" lvl="1" indent="-228600" algn="l">
              <a:lnSpc>
                <a:spcPct val="100000"/>
              </a:lnSpc>
              <a:spcBef>
                <a:spcPts val="300"/>
              </a:spcBef>
              <a:spcAft>
                <a:spcPts val="0"/>
              </a:spcAft>
              <a:buClr>
                <a:schemeClr val="dk1"/>
              </a:buClr>
              <a:buSzPts val="1600"/>
              <a:buNone/>
              <a:defRPr/>
            </a:lvl2pPr>
            <a:lvl3pPr marL="1371600" lvl="2" indent="-330200" algn="l">
              <a:lnSpc>
                <a:spcPct val="100000"/>
              </a:lnSpc>
              <a:spcBef>
                <a:spcPts val="300"/>
              </a:spcBef>
              <a:spcAft>
                <a:spcPts val="0"/>
              </a:spcAft>
              <a:buClr>
                <a:schemeClr val="dk1"/>
              </a:buClr>
              <a:buSzPts val="1600"/>
              <a:buChar char="•"/>
              <a:defRPr/>
            </a:lvl3pPr>
            <a:lvl4pPr marL="1828800" lvl="3" indent="-330200" algn="l">
              <a:lnSpc>
                <a:spcPct val="100000"/>
              </a:lnSpc>
              <a:spcBef>
                <a:spcPts val="300"/>
              </a:spcBef>
              <a:spcAft>
                <a:spcPts val="0"/>
              </a:spcAft>
              <a:buClr>
                <a:schemeClr val="dk1"/>
              </a:buClr>
              <a:buSzPts val="1600"/>
              <a:buChar char="–"/>
              <a:defRPr/>
            </a:lvl4pPr>
            <a:lvl5pPr marL="2286000" lvl="4" indent="-330200" algn="l">
              <a:lnSpc>
                <a:spcPct val="100000"/>
              </a:lnSpc>
              <a:spcBef>
                <a:spcPts val="300"/>
              </a:spcBef>
              <a:spcAft>
                <a:spcPts val="0"/>
              </a:spcAft>
              <a:buClr>
                <a:schemeClr val="dk1"/>
              </a:buClr>
              <a:buSzPts val="1600"/>
              <a:buChar char="•"/>
              <a:defRPr/>
            </a:lvl5pPr>
            <a:lvl6pPr marL="2743200" lvl="5" indent="-330200" algn="l">
              <a:lnSpc>
                <a:spcPct val="100000"/>
              </a:lnSpc>
              <a:spcBef>
                <a:spcPts val="300"/>
              </a:spcBef>
              <a:spcAft>
                <a:spcPts val="0"/>
              </a:spcAft>
              <a:buClr>
                <a:schemeClr val="dk1"/>
              </a:buClr>
              <a:buSzPts val="1600"/>
              <a:buChar char="–"/>
              <a:defRPr/>
            </a:lvl6pPr>
            <a:lvl7pPr marL="3200400" lvl="6" indent="-330200" algn="l">
              <a:lnSpc>
                <a:spcPct val="100000"/>
              </a:lnSpc>
              <a:spcBef>
                <a:spcPts val="300"/>
              </a:spcBef>
              <a:spcAft>
                <a:spcPts val="0"/>
              </a:spcAft>
              <a:buClr>
                <a:schemeClr val="dk1"/>
              </a:buClr>
              <a:buSzPts val="1600"/>
              <a:buChar char="•"/>
              <a:defRPr/>
            </a:lvl7pPr>
            <a:lvl8pPr marL="3657600" lvl="7" indent="-330200" algn="l">
              <a:lnSpc>
                <a:spcPct val="100000"/>
              </a:lnSpc>
              <a:spcBef>
                <a:spcPts val="300"/>
              </a:spcBef>
              <a:spcAft>
                <a:spcPts val="0"/>
              </a:spcAft>
              <a:buClr>
                <a:schemeClr val="dk1"/>
              </a:buClr>
              <a:buSzPts val="1600"/>
              <a:buChar char="–"/>
              <a:defRPr/>
            </a:lvl8pPr>
            <a:lvl9pPr marL="4114800" lvl="8" indent="-330200" algn="l">
              <a:lnSpc>
                <a:spcPct val="100000"/>
              </a:lnSpc>
              <a:spcBef>
                <a:spcPts val="300"/>
              </a:spcBef>
              <a:spcAft>
                <a:spcPts val="300"/>
              </a:spcAft>
              <a:buClr>
                <a:schemeClr val="dk1"/>
              </a:buClr>
              <a:buSzPts val="1600"/>
              <a:buChar char="•"/>
              <a:defRPr/>
            </a:lvl9pPr>
          </a:lstStyle>
          <a:p>
            <a:endParaRPr/>
          </a:p>
        </p:txBody>
      </p:sp>
      <p:sp>
        <p:nvSpPr>
          <p:cNvPr id="1852" name="Google Shape;1852;p157"/>
          <p:cNvSpPr>
            <a:spLocks noGrp="1"/>
          </p:cNvSpPr>
          <p:nvPr>
            <p:ph type="pic" idx="5"/>
          </p:nvPr>
        </p:nvSpPr>
        <p:spPr>
          <a:xfrm>
            <a:off x="8220075" y="2100263"/>
            <a:ext cx="3529013" cy="3017520"/>
          </a:xfrm>
          <a:prstGeom prst="rect">
            <a:avLst/>
          </a:prstGeom>
          <a:solidFill>
            <a:srgbClr val="DEDEDE"/>
          </a:solidFill>
          <a:ln>
            <a:noFill/>
          </a:ln>
        </p:spPr>
      </p:sp>
      <p:sp>
        <p:nvSpPr>
          <p:cNvPr id="1853" name="Google Shape;1853;p157"/>
          <p:cNvSpPr txBox="1">
            <a:spLocks noGrp="1"/>
          </p:cNvSpPr>
          <p:nvPr>
            <p:ph type="body" idx="6"/>
          </p:nvPr>
        </p:nvSpPr>
        <p:spPr>
          <a:xfrm>
            <a:off x="8220076" y="5280025"/>
            <a:ext cx="3529012" cy="89217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200"/>
              <a:buNone/>
              <a:defRPr sz="1200" b="1"/>
            </a:lvl1pPr>
            <a:lvl2pPr marL="914400" lvl="1" indent="-228600" algn="l">
              <a:lnSpc>
                <a:spcPct val="100000"/>
              </a:lnSpc>
              <a:spcBef>
                <a:spcPts val="300"/>
              </a:spcBef>
              <a:spcAft>
                <a:spcPts val="0"/>
              </a:spcAft>
              <a:buClr>
                <a:schemeClr val="dk1"/>
              </a:buClr>
              <a:buSzPts val="1600"/>
              <a:buNone/>
              <a:defRPr/>
            </a:lvl2pPr>
            <a:lvl3pPr marL="1371600" lvl="2" indent="-330200" algn="l">
              <a:lnSpc>
                <a:spcPct val="100000"/>
              </a:lnSpc>
              <a:spcBef>
                <a:spcPts val="300"/>
              </a:spcBef>
              <a:spcAft>
                <a:spcPts val="0"/>
              </a:spcAft>
              <a:buClr>
                <a:schemeClr val="dk1"/>
              </a:buClr>
              <a:buSzPts val="1600"/>
              <a:buChar char="•"/>
              <a:defRPr/>
            </a:lvl3pPr>
            <a:lvl4pPr marL="1828800" lvl="3" indent="-330200" algn="l">
              <a:lnSpc>
                <a:spcPct val="100000"/>
              </a:lnSpc>
              <a:spcBef>
                <a:spcPts val="300"/>
              </a:spcBef>
              <a:spcAft>
                <a:spcPts val="0"/>
              </a:spcAft>
              <a:buClr>
                <a:schemeClr val="dk1"/>
              </a:buClr>
              <a:buSzPts val="1600"/>
              <a:buChar char="–"/>
              <a:defRPr/>
            </a:lvl4pPr>
            <a:lvl5pPr marL="2286000" lvl="4" indent="-330200" algn="l">
              <a:lnSpc>
                <a:spcPct val="100000"/>
              </a:lnSpc>
              <a:spcBef>
                <a:spcPts val="300"/>
              </a:spcBef>
              <a:spcAft>
                <a:spcPts val="0"/>
              </a:spcAft>
              <a:buClr>
                <a:schemeClr val="dk1"/>
              </a:buClr>
              <a:buSzPts val="1600"/>
              <a:buChar char="•"/>
              <a:defRPr/>
            </a:lvl5pPr>
            <a:lvl6pPr marL="2743200" lvl="5" indent="-330200" algn="l">
              <a:lnSpc>
                <a:spcPct val="100000"/>
              </a:lnSpc>
              <a:spcBef>
                <a:spcPts val="300"/>
              </a:spcBef>
              <a:spcAft>
                <a:spcPts val="0"/>
              </a:spcAft>
              <a:buClr>
                <a:schemeClr val="dk1"/>
              </a:buClr>
              <a:buSzPts val="1600"/>
              <a:buChar char="–"/>
              <a:defRPr/>
            </a:lvl6pPr>
            <a:lvl7pPr marL="3200400" lvl="6" indent="-330200" algn="l">
              <a:lnSpc>
                <a:spcPct val="100000"/>
              </a:lnSpc>
              <a:spcBef>
                <a:spcPts val="300"/>
              </a:spcBef>
              <a:spcAft>
                <a:spcPts val="0"/>
              </a:spcAft>
              <a:buClr>
                <a:schemeClr val="dk1"/>
              </a:buClr>
              <a:buSzPts val="1600"/>
              <a:buChar char="•"/>
              <a:defRPr/>
            </a:lvl7pPr>
            <a:lvl8pPr marL="3657600" lvl="7" indent="-330200" algn="l">
              <a:lnSpc>
                <a:spcPct val="100000"/>
              </a:lnSpc>
              <a:spcBef>
                <a:spcPts val="300"/>
              </a:spcBef>
              <a:spcAft>
                <a:spcPts val="0"/>
              </a:spcAft>
              <a:buClr>
                <a:schemeClr val="dk1"/>
              </a:buClr>
              <a:buSzPts val="1600"/>
              <a:buChar char="–"/>
              <a:defRPr/>
            </a:lvl8pPr>
            <a:lvl9pPr marL="4114800" lvl="8" indent="-330200" algn="l">
              <a:lnSpc>
                <a:spcPct val="100000"/>
              </a:lnSpc>
              <a:spcBef>
                <a:spcPts val="300"/>
              </a:spcBef>
              <a:spcAft>
                <a:spcPts val="300"/>
              </a:spcAft>
              <a:buClr>
                <a:schemeClr val="dk1"/>
              </a:buClr>
              <a:buSzPts val="1600"/>
              <a:buChar char="•"/>
              <a:defRPr/>
            </a:lvl9pPr>
          </a:lstStyle>
          <a:p>
            <a:endParaRPr/>
          </a:p>
        </p:txBody>
      </p:sp>
      <p:sp>
        <p:nvSpPr>
          <p:cNvPr id="1854" name="Google Shape;1854;p157"/>
          <p:cNvSpPr txBox="1">
            <a:spLocks noGrp="1"/>
          </p:cNvSpPr>
          <p:nvPr>
            <p:ph type="title"/>
          </p:nvPr>
        </p:nvSpPr>
        <p:spPr>
          <a:xfrm>
            <a:off x="442913" y="430514"/>
            <a:ext cx="11306175" cy="502920"/>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dk1"/>
              </a:buClr>
              <a:buSzPts val="32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55" name="Google Shape;1855;p157"/>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856" name="Google Shape;1856;p157"/>
          <p:cNvSpPr txBox="1">
            <a:spLocks noGrp="1"/>
          </p:cNvSpPr>
          <p:nvPr>
            <p:ph type="subTitle" idx="7"/>
          </p:nvPr>
        </p:nvSpPr>
        <p:spPr>
          <a:xfrm>
            <a:off x="442912" y="933433"/>
            <a:ext cx="11306176" cy="885842"/>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dk1"/>
              </a:buClr>
              <a:buSzPts val="2400"/>
              <a:buNone/>
              <a:defRPr sz="2400" b="0">
                <a:solidFill>
                  <a:schemeClr val="dk1"/>
                </a:solidFill>
              </a:defRPr>
            </a:lvl1pPr>
            <a:lvl2pPr lvl="1" algn="l">
              <a:lnSpc>
                <a:spcPct val="85000"/>
              </a:lnSpc>
              <a:spcBef>
                <a:spcPts val="0"/>
              </a:spcBef>
              <a:spcAft>
                <a:spcPts val="0"/>
              </a:spcAft>
              <a:buClr>
                <a:schemeClr val="dk1"/>
              </a:buClr>
              <a:buSzPts val="2400"/>
              <a:buNone/>
              <a:defRPr sz="2400"/>
            </a:lvl2pPr>
            <a:lvl3pPr lvl="2" algn="l">
              <a:lnSpc>
                <a:spcPct val="85000"/>
              </a:lnSpc>
              <a:spcBef>
                <a:spcPts val="0"/>
              </a:spcBef>
              <a:spcAft>
                <a:spcPts val="0"/>
              </a:spcAft>
              <a:buClr>
                <a:schemeClr val="dk1"/>
              </a:buClr>
              <a:buSzPts val="2400"/>
              <a:buNone/>
              <a:defRPr sz="2400"/>
            </a:lvl3pPr>
            <a:lvl4pPr lvl="3" algn="l">
              <a:lnSpc>
                <a:spcPct val="85000"/>
              </a:lnSpc>
              <a:spcBef>
                <a:spcPts val="0"/>
              </a:spcBef>
              <a:spcAft>
                <a:spcPts val="0"/>
              </a:spcAft>
              <a:buClr>
                <a:schemeClr val="dk1"/>
              </a:buClr>
              <a:buSzPts val="2400"/>
              <a:buNone/>
              <a:defRPr sz="2400"/>
            </a:lvl4pPr>
            <a:lvl5pPr lvl="4" algn="l">
              <a:lnSpc>
                <a:spcPct val="85000"/>
              </a:lnSpc>
              <a:spcBef>
                <a:spcPts val="0"/>
              </a:spcBef>
              <a:spcAft>
                <a:spcPts val="0"/>
              </a:spcAft>
              <a:buClr>
                <a:schemeClr val="dk1"/>
              </a:buClr>
              <a:buSzPts val="2400"/>
              <a:buNone/>
              <a:defRPr sz="2400"/>
            </a:lvl5pPr>
            <a:lvl6pPr lvl="5" algn="l">
              <a:lnSpc>
                <a:spcPct val="85000"/>
              </a:lnSpc>
              <a:spcBef>
                <a:spcPts val="0"/>
              </a:spcBef>
              <a:spcAft>
                <a:spcPts val="0"/>
              </a:spcAft>
              <a:buClr>
                <a:schemeClr val="dk1"/>
              </a:buClr>
              <a:buSzPts val="2400"/>
              <a:buNone/>
              <a:defRPr sz="2400"/>
            </a:lvl6pPr>
            <a:lvl7pPr lvl="6" algn="l">
              <a:lnSpc>
                <a:spcPct val="85000"/>
              </a:lnSpc>
              <a:spcBef>
                <a:spcPts val="0"/>
              </a:spcBef>
              <a:spcAft>
                <a:spcPts val="0"/>
              </a:spcAft>
              <a:buClr>
                <a:schemeClr val="dk1"/>
              </a:buClr>
              <a:buSzPts val="2400"/>
              <a:buNone/>
              <a:defRPr sz="2400"/>
            </a:lvl7pPr>
            <a:lvl8pPr lvl="7" algn="l">
              <a:lnSpc>
                <a:spcPct val="85000"/>
              </a:lnSpc>
              <a:spcBef>
                <a:spcPts val="0"/>
              </a:spcBef>
              <a:spcAft>
                <a:spcPts val="0"/>
              </a:spcAft>
              <a:buClr>
                <a:schemeClr val="dk1"/>
              </a:buClr>
              <a:buSzPts val="2400"/>
              <a:buNone/>
              <a:defRPr sz="2400"/>
            </a:lvl8pPr>
            <a:lvl9pPr lvl="8" algn="l">
              <a:lnSpc>
                <a:spcPct val="85000"/>
              </a:lnSpc>
              <a:spcBef>
                <a:spcPts val="0"/>
              </a:spcBef>
              <a:spcAft>
                <a:spcPts val="0"/>
              </a:spcAft>
              <a:buClr>
                <a:schemeClr val="dk1"/>
              </a:buClr>
              <a:buSzPts val="2400"/>
              <a:buNone/>
              <a:defRPr sz="2400"/>
            </a:lvl9pPr>
          </a:lstStyle>
          <a:p>
            <a:endParaRPr/>
          </a:p>
        </p:txBody>
      </p:sp>
      <p:sp>
        <p:nvSpPr>
          <p:cNvPr id="1857" name="Google Shape;1857;p157"/>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58" name="Google Shape;1858;p157"/>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matchingName="Four Text Boxes for Icons - Subtitle">
  <p:cSld name="Four Text Boxes for Icons - Subtitle">
    <p:spTree>
      <p:nvGrpSpPr>
        <p:cNvPr id="1" name="Shape 1859"/>
        <p:cNvGrpSpPr/>
        <p:nvPr/>
      </p:nvGrpSpPr>
      <p:grpSpPr>
        <a:xfrm>
          <a:off x="0" y="0"/>
          <a:ext cx="0" cy="0"/>
          <a:chOff x="0" y="0"/>
          <a:chExt cx="0" cy="0"/>
        </a:xfrm>
      </p:grpSpPr>
      <p:sp>
        <p:nvSpPr>
          <p:cNvPr id="1860" name="Google Shape;1860;p158"/>
          <p:cNvSpPr txBox="1">
            <a:spLocks noGrp="1"/>
          </p:cNvSpPr>
          <p:nvPr>
            <p:ph type="body" idx="1"/>
          </p:nvPr>
        </p:nvSpPr>
        <p:spPr>
          <a:xfrm>
            <a:off x="442913" y="3429000"/>
            <a:ext cx="2560320" cy="27432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200"/>
              <a:buNone/>
              <a:defRPr sz="1200" b="1"/>
            </a:lvl1pPr>
            <a:lvl2pPr marL="914400" lvl="1" indent="-228600" algn="l">
              <a:lnSpc>
                <a:spcPct val="100000"/>
              </a:lnSpc>
              <a:spcBef>
                <a:spcPts val="300"/>
              </a:spcBef>
              <a:spcAft>
                <a:spcPts val="0"/>
              </a:spcAft>
              <a:buClr>
                <a:schemeClr val="dk1"/>
              </a:buClr>
              <a:buSzPts val="1600"/>
              <a:buNone/>
              <a:defRPr/>
            </a:lvl2pPr>
            <a:lvl3pPr marL="1371600" lvl="2" indent="-330200" algn="l">
              <a:lnSpc>
                <a:spcPct val="100000"/>
              </a:lnSpc>
              <a:spcBef>
                <a:spcPts val="300"/>
              </a:spcBef>
              <a:spcAft>
                <a:spcPts val="0"/>
              </a:spcAft>
              <a:buClr>
                <a:schemeClr val="dk1"/>
              </a:buClr>
              <a:buSzPts val="1600"/>
              <a:buChar char="•"/>
              <a:defRPr/>
            </a:lvl3pPr>
            <a:lvl4pPr marL="1828800" lvl="3" indent="-330200" algn="l">
              <a:lnSpc>
                <a:spcPct val="100000"/>
              </a:lnSpc>
              <a:spcBef>
                <a:spcPts val="300"/>
              </a:spcBef>
              <a:spcAft>
                <a:spcPts val="0"/>
              </a:spcAft>
              <a:buClr>
                <a:schemeClr val="dk1"/>
              </a:buClr>
              <a:buSzPts val="1600"/>
              <a:buChar char="–"/>
              <a:defRPr/>
            </a:lvl4pPr>
            <a:lvl5pPr marL="2286000" lvl="4" indent="-330200" algn="l">
              <a:lnSpc>
                <a:spcPct val="100000"/>
              </a:lnSpc>
              <a:spcBef>
                <a:spcPts val="300"/>
              </a:spcBef>
              <a:spcAft>
                <a:spcPts val="0"/>
              </a:spcAft>
              <a:buClr>
                <a:schemeClr val="dk1"/>
              </a:buClr>
              <a:buSzPts val="1600"/>
              <a:buChar char="•"/>
              <a:defRPr/>
            </a:lvl5pPr>
            <a:lvl6pPr marL="2743200" lvl="5" indent="-330200" algn="l">
              <a:lnSpc>
                <a:spcPct val="100000"/>
              </a:lnSpc>
              <a:spcBef>
                <a:spcPts val="300"/>
              </a:spcBef>
              <a:spcAft>
                <a:spcPts val="0"/>
              </a:spcAft>
              <a:buClr>
                <a:schemeClr val="dk1"/>
              </a:buClr>
              <a:buSzPts val="1600"/>
              <a:buChar char="–"/>
              <a:defRPr/>
            </a:lvl6pPr>
            <a:lvl7pPr marL="3200400" lvl="6" indent="-330200" algn="l">
              <a:lnSpc>
                <a:spcPct val="100000"/>
              </a:lnSpc>
              <a:spcBef>
                <a:spcPts val="300"/>
              </a:spcBef>
              <a:spcAft>
                <a:spcPts val="0"/>
              </a:spcAft>
              <a:buClr>
                <a:schemeClr val="dk1"/>
              </a:buClr>
              <a:buSzPts val="1600"/>
              <a:buChar char="•"/>
              <a:defRPr/>
            </a:lvl7pPr>
            <a:lvl8pPr marL="3657600" lvl="7" indent="-330200" algn="l">
              <a:lnSpc>
                <a:spcPct val="100000"/>
              </a:lnSpc>
              <a:spcBef>
                <a:spcPts val="300"/>
              </a:spcBef>
              <a:spcAft>
                <a:spcPts val="0"/>
              </a:spcAft>
              <a:buClr>
                <a:schemeClr val="dk1"/>
              </a:buClr>
              <a:buSzPts val="1600"/>
              <a:buChar char="–"/>
              <a:defRPr/>
            </a:lvl8pPr>
            <a:lvl9pPr marL="4114800" lvl="8" indent="-330200" algn="l">
              <a:lnSpc>
                <a:spcPct val="100000"/>
              </a:lnSpc>
              <a:spcBef>
                <a:spcPts val="300"/>
              </a:spcBef>
              <a:spcAft>
                <a:spcPts val="300"/>
              </a:spcAft>
              <a:buClr>
                <a:schemeClr val="dk1"/>
              </a:buClr>
              <a:buSzPts val="1600"/>
              <a:buChar char="•"/>
              <a:defRPr/>
            </a:lvl9pPr>
          </a:lstStyle>
          <a:p>
            <a:endParaRPr/>
          </a:p>
        </p:txBody>
      </p:sp>
      <p:sp>
        <p:nvSpPr>
          <p:cNvPr id="1861" name="Google Shape;1861;p158"/>
          <p:cNvSpPr txBox="1">
            <a:spLocks noGrp="1"/>
          </p:cNvSpPr>
          <p:nvPr>
            <p:ph type="body" idx="2"/>
          </p:nvPr>
        </p:nvSpPr>
        <p:spPr>
          <a:xfrm>
            <a:off x="3358198" y="3429000"/>
            <a:ext cx="2560320" cy="27432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200"/>
              <a:buNone/>
              <a:defRPr sz="1200" b="1"/>
            </a:lvl1pPr>
            <a:lvl2pPr marL="914400" lvl="1" indent="-228600" algn="l">
              <a:lnSpc>
                <a:spcPct val="100000"/>
              </a:lnSpc>
              <a:spcBef>
                <a:spcPts val="300"/>
              </a:spcBef>
              <a:spcAft>
                <a:spcPts val="0"/>
              </a:spcAft>
              <a:buClr>
                <a:schemeClr val="dk1"/>
              </a:buClr>
              <a:buSzPts val="1600"/>
              <a:buNone/>
              <a:defRPr/>
            </a:lvl2pPr>
            <a:lvl3pPr marL="1371600" lvl="2" indent="-330200" algn="l">
              <a:lnSpc>
                <a:spcPct val="100000"/>
              </a:lnSpc>
              <a:spcBef>
                <a:spcPts val="300"/>
              </a:spcBef>
              <a:spcAft>
                <a:spcPts val="0"/>
              </a:spcAft>
              <a:buClr>
                <a:schemeClr val="dk1"/>
              </a:buClr>
              <a:buSzPts val="1600"/>
              <a:buChar char="•"/>
              <a:defRPr/>
            </a:lvl3pPr>
            <a:lvl4pPr marL="1828800" lvl="3" indent="-330200" algn="l">
              <a:lnSpc>
                <a:spcPct val="100000"/>
              </a:lnSpc>
              <a:spcBef>
                <a:spcPts val="300"/>
              </a:spcBef>
              <a:spcAft>
                <a:spcPts val="0"/>
              </a:spcAft>
              <a:buClr>
                <a:schemeClr val="dk1"/>
              </a:buClr>
              <a:buSzPts val="1600"/>
              <a:buChar char="–"/>
              <a:defRPr/>
            </a:lvl4pPr>
            <a:lvl5pPr marL="2286000" lvl="4" indent="-330200" algn="l">
              <a:lnSpc>
                <a:spcPct val="100000"/>
              </a:lnSpc>
              <a:spcBef>
                <a:spcPts val="300"/>
              </a:spcBef>
              <a:spcAft>
                <a:spcPts val="0"/>
              </a:spcAft>
              <a:buClr>
                <a:schemeClr val="dk1"/>
              </a:buClr>
              <a:buSzPts val="1600"/>
              <a:buChar char="•"/>
              <a:defRPr/>
            </a:lvl5pPr>
            <a:lvl6pPr marL="2743200" lvl="5" indent="-330200" algn="l">
              <a:lnSpc>
                <a:spcPct val="100000"/>
              </a:lnSpc>
              <a:spcBef>
                <a:spcPts val="300"/>
              </a:spcBef>
              <a:spcAft>
                <a:spcPts val="0"/>
              </a:spcAft>
              <a:buClr>
                <a:schemeClr val="dk1"/>
              </a:buClr>
              <a:buSzPts val="1600"/>
              <a:buChar char="–"/>
              <a:defRPr/>
            </a:lvl6pPr>
            <a:lvl7pPr marL="3200400" lvl="6" indent="-330200" algn="l">
              <a:lnSpc>
                <a:spcPct val="100000"/>
              </a:lnSpc>
              <a:spcBef>
                <a:spcPts val="300"/>
              </a:spcBef>
              <a:spcAft>
                <a:spcPts val="0"/>
              </a:spcAft>
              <a:buClr>
                <a:schemeClr val="dk1"/>
              </a:buClr>
              <a:buSzPts val="1600"/>
              <a:buChar char="•"/>
              <a:defRPr/>
            </a:lvl7pPr>
            <a:lvl8pPr marL="3657600" lvl="7" indent="-330200" algn="l">
              <a:lnSpc>
                <a:spcPct val="100000"/>
              </a:lnSpc>
              <a:spcBef>
                <a:spcPts val="300"/>
              </a:spcBef>
              <a:spcAft>
                <a:spcPts val="0"/>
              </a:spcAft>
              <a:buClr>
                <a:schemeClr val="dk1"/>
              </a:buClr>
              <a:buSzPts val="1600"/>
              <a:buChar char="–"/>
              <a:defRPr/>
            </a:lvl8pPr>
            <a:lvl9pPr marL="4114800" lvl="8" indent="-330200" algn="l">
              <a:lnSpc>
                <a:spcPct val="100000"/>
              </a:lnSpc>
              <a:spcBef>
                <a:spcPts val="300"/>
              </a:spcBef>
              <a:spcAft>
                <a:spcPts val="300"/>
              </a:spcAft>
              <a:buClr>
                <a:schemeClr val="dk1"/>
              </a:buClr>
              <a:buSzPts val="1600"/>
              <a:buChar char="•"/>
              <a:defRPr/>
            </a:lvl9pPr>
          </a:lstStyle>
          <a:p>
            <a:endParaRPr/>
          </a:p>
        </p:txBody>
      </p:sp>
      <p:sp>
        <p:nvSpPr>
          <p:cNvPr id="1862" name="Google Shape;1862;p158"/>
          <p:cNvSpPr txBox="1">
            <a:spLocks noGrp="1"/>
          </p:cNvSpPr>
          <p:nvPr>
            <p:ph type="body" idx="3"/>
          </p:nvPr>
        </p:nvSpPr>
        <p:spPr>
          <a:xfrm>
            <a:off x="6273483" y="3429000"/>
            <a:ext cx="2560320" cy="27432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200"/>
              <a:buNone/>
              <a:defRPr sz="1200" b="1"/>
            </a:lvl1pPr>
            <a:lvl2pPr marL="914400" lvl="1" indent="-228600" algn="l">
              <a:lnSpc>
                <a:spcPct val="100000"/>
              </a:lnSpc>
              <a:spcBef>
                <a:spcPts val="300"/>
              </a:spcBef>
              <a:spcAft>
                <a:spcPts val="0"/>
              </a:spcAft>
              <a:buClr>
                <a:schemeClr val="dk1"/>
              </a:buClr>
              <a:buSzPts val="1600"/>
              <a:buNone/>
              <a:defRPr/>
            </a:lvl2pPr>
            <a:lvl3pPr marL="1371600" lvl="2" indent="-330200" algn="l">
              <a:lnSpc>
                <a:spcPct val="100000"/>
              </a:lnSpc>
              <a:spcBef>
                <a:spcPts val="300"/>
              </a:spcBef>
              <a:spcAft>
                <a:spcPts val="0"/>
              </a:spcAft>
              <a:buClr>
                <a:schemeClr val="dk1"/>
              </a:buClr>
              <a:buSzPts val="1600"/>
              <a:buChar char="•"/>
              <a:defRPr/>
            </a:lvl3pPr>
            <a:lvl4pPr marL="1828800" lvl="3" indent="-330200" algn="l">
              <a:lnSpc>
                <a:spcPct val="100000"/>
              </a:lnSpc>
              <a:spcBef>
                <a:spcPts val="300"/>
              </a:spcBef>
              <a:spcAft>
                <a:spcPts val="0"/>
              </a:spcAft>
              <a:buClr>
                <a:schemeClr val="dk1"/>
              </a:buClr>
              <a:buSzPts val="1600"/>
              <a:buChar char="–"/>
              <a:defRPr/>
            </a:lvl4pPr>
            <a:lvl5pPr marL="2286000" lvl="4" indent="-330200" algn="l">
              <a:lnSpc>
                <a:spcPct val="100000"/>
              </a:lnSpc>
              <a:spcBef>
                <a:spcPts val="300"/>
              </a:spcBef>
              <a:spcAft>
                <a:spcPts val="0"/>
              </a:spcAft>
              <a:buClr>
                <a:schemeClr val="dk1"/>
              </a:buClr>
              <a:buSzPts val="1600"/>
              <a:buChar char="•"/>
              <a:defRPr/>
            </a:lvl5pPr>
            <a:lvl6pPr marL="2743200" lvl="5" indent="-330200" algn="l">
              <a:lnSpc>
                <a:spcPct val="100000"/>
              </a:lnSpc>
              <a:spcBef>
                <a:spcPts val="300"/>
              </a:spcBef>
              <a:spcAft>
                <a:spcPts val="0"/>
              </a:spcAft>
              <a:buClr>
                <a:schemeClr val="dk1"/>
              </a:buClr>
              <a:buSzPts val="1600"/>
              <a:buChar char="–"/>
              <a:defRPr/>
            </a:lvl6pPr>
            <a:lvl7pPr marL="3200400" lvl="6" indent="-330200" algn="l">
              <a:lnSpc>
                <a:spcPct val="100000"/>
              </a:lnSpc>
              <a:spcBef>
                <a:spcPts val="300"/>
              </a:spcBef>
              <a:spcAft>
                <a:spcPts val="0"/>
              </a:spcAft>
              <a:buClr>
                <a:schemeClr val="dk1"/>
              </a:buClr>
              <a:buSzPts val="1600"/>
              <a:buChar char="•"/>
              <a:defRPr/>
            </a:lvl7pPr>
            <a:lvl8pPr marL="3657600" lvl="7" indent="-330200" algn="l">
              <a:lnSpc>
                <a:spcPct val="100000"/>
              </a:lnSpc>
              <a:spcBef>
                <a:spcPts val="300"/>
              </a:spcBef>
              <a:spcAft>
                <a:spcPts val="0"/>
              </a:spcAft>
              <a:buClr>
                <a:schemeClr val="dk1"/>
              </a:buClr>
              <a:buSzPts val="1600"/>
              <a:buChar char="–"/>
              <a:defRPr/>
            </a:lvl8pPr>
            <a:lvl9pPr marL="4114800" lvl="8" indent="-330200" algn="l">
              <a:lnSpc>
                <a:spcPct val="100000"/>
              </a:lnSpc>
              <a:spcBef>
                <a:spcPts val="300"/>
              </a:spcBef>
              <a:spcAft>
                <a:spcPts val="300"/>
              </a:spcAft>
              <a:buClr>
                <a:schemeClr val="dk1"/>
              </a:buClr>
              <a:buSzPts val="1600"/>
              <a:buChar char="•"/>
              <a:defRPr/>
            </a:lvl9pPr>
          </a:lstStyle>
          <a:p>
            <a:endParaRPr/>
          </a:p>
        </p:txBody>
      </p:sp>
      <p:sp>
        <p:nvSpPr>
          <p:cNvPr id="1863" name="Google Shape;1863;p158"/>
          <p:cNvSpPr txBox="1">
            <a:spLocks noGrp="1"/>
          </p:cNvSpPr>
          <p:nvPr>
            <p:ph type="body" idx="4"/>
          </p:nvPr>
        </p:nvSpPr>
        <p:spPr>
          <a:xfrm>
            <a:off x="9188767" y="3429000"/>
            <a:ext cx="2560320" cy="27432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200"/>
              <a:buNone/>
              <a:defRPr sz="1200" b="1"/>
            </a:lvl1pPr>
            <a:lvl2pPr marL="914400" lvl="1" indent="-228600" algn="l">
              <a:lnSpc>
                <a:spcPct val="100000"/>
              </a:lnSpc>
              <a:spcBef>
                <a:spcPts val="300"/>
              </a:spcBef>
              <a:spcAft>
                <a:spcPts val="0"/>
              </a:spcAft>
              <a:buClr>
                <a:schemeClr val="dk1"/>
              </a:buClr>
              <a:buSzPts val="1600"/>
              <a:buNone/>
              <a:defRPr/>
            </a:lvl2pPr>
            <a:lvl3pPr marL="1371600" lvl="2" indent="-330200" algn="l">
              <a:lnSpc>
                <a:spcPct val="100000"/>
              </a:lnSpc>
              <a:spcBef>
                <a:spcPts val="300"/>
              </a:spcBef>
              <a:spcAft>
                <a:spcPts val="0"/>
              </a:spcAft>
              <a:buClr>
                <a:schemeClr val="dk1"/>
              </a:buClr>
              <a:buSzPts val="1600"/>
              <a:buChar char="•"/>
              <a:defRPr/>
            </a:lvl3pPr>
            <a:lvl4pPr marL="1828800" lvl="3" indent="-330200" algn="l">
              <a:lnSpc>
                <a:spcPct val="100000"/>
              </a:lnSpc>
              <a:spcBef>
                <a:spcPts val="300"/>
              </a:spcBef>
              <a:spcAft>
                <a:spcPts val="0"/>
              </a:spcAft>
              <a:buClr>
                <a:schemeClr val="dk1"/>
              </a:buClr>
              <a:buSzPts val="1600"/>
              <a:buChar char="–"/>
              <a:defRPr/>
            </a:lvl4pPr>
            <a:lvl5pPr marL="2286000" lvl="4" indent="-330200" algn="l">
              <a:lnSpc>
                <a:spcPct val="100000"/>
              </a:lnSpc>
              <a:spcBef>
                <a:spcPts val="300"/>
              </a:spcBef>
              <a:spcAft>
                <a:spcPts val="0"/>
              </a:spcAft>
              <a:buClr>
                <a:schemeClr val="dk1"/>
              </a:buClr>
              <a:buSzPts val="1600"/>
              <a:buChar char="•"/>
              <a:defRPr/>
            </a:lvl5pPr>
            <a:lvl6pPr marL="2743200" lvl="5" indent="-330200" algn="l">
              <a:lnSpc>
                <a:spcPct val="100000"/>
              </a:lnSpc>
              <a:spcBef>
                <a:spcPts val="300"/>
              </a:spcBef>
              <a:spcAft>
                <a:spcPts val="0"/>
              </a:spcAft>
              <a:buClr>
                <a:schemeClr val="dk1"/>
              </a:buClr>
              <a:buSzPts val="1600"/>
              <a:buChar char="–"/>
              <a:defRPr/>
            </a:lvl6pPr>
            <a:lvl7pPr marL="3200400" lvl="6" indent="-330200" algn="l">
              <a:lnSpc>
                <a:spcPct val="100000"/>
              </a:lnSpc>
              <a:spcBef>
                <a:spcPts val="300"/>
              </a:spcBef>
              <a:spcAft>
                <a:spcPts val="0"/>
              </a:spcAft>
              <a:buClr>
                <a:schemeClr val="dk1"/>
              </a:buClr>
              <a:buSzPts val="1600"/>
              <a:buChar char="•"/>
              <a:defRPr/>
            </a:lvl7pPr>
            <a:lvl8pPr marL="3657600" lvl="7" indent="-330200" algn="l">
              <a:lnSpc>
                <a:spcPct val="100000"/>
              </a:lnSpc>
              <a:spcBef>
                <a:spcPts val="300"/>
              </a:spcBef>
              <a:spcAft>
                <a:spcPts val="0"/>
              </a:spcAft>
              <a:buClr>
                <a:schemeClr val="dk1"/>
              </a:buClr>
              <a:buSzPts val="1600"/>
              <a:buChar char="–"/>
              <a:defRPr/>
            </a:lvl8pPr>
            <a:lvl9pPr marL="4114800" lvl="8" indent="-330200" algn="l">
              <a:lnSpc>
                <a:spcPct val="100000"/>
              </a:lnSpc>
              <a:spcBef>
                <a:spcPts val="300"/>
              </a:spcBef>
              <a:spcAft>
                <a:spcPts val="300"/>
              </a:spcAft>
              <a:buClr>
                <a:schemeClr val="dk1"/>
              </a:buClr>
              <a:buSzPts val="1600"/>
              <a:buChar char="•"/>
              <a:defRPr/>
            </a:lvl9pPr>
          </a:lstStyle>
          <a:p>
            <a:endParaRPr/>
          </a:p>
        </p:txBody>
      </p:sp>
      <p:sp>
        <p:nvSpPr>
          <p:cNvPr id="1864" name="Google Shape;1864;p158"/>
          <p:cNvSpPr txBox="1">
            <a:spLocks noGrp="1"/>
          </p:cNvSpPr>
          <p:nvPr>
            <p:ph type="title"/>
          </p:nvPr>
        </p:nvSpPr>
        <p:spPr>
          <a:xfrm>
            <a:off x="442913" y="430514"/>
            <a:ext cx="11306175" cy="502920"/>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dk1"/>
              </a:buClr>
              <a:buSzPts val="32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65" name="Google Shape;1865;p158"/>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866" name="Google Shape;1866;p158"/>
          <p:cNvSpPr txBox="1">
            <a:spLocks noGrp="1"/>
          </p:cNvSpPr>
          <p:nvPr>
            <p:ph type="subTitle" idx="5"/>
          </p:nvPr>
        </p:nvSpPr>
        <p:spPr>
          <a:xfrm>
            <a:off x="442912" y="933433"/>
            <a:ext cx="11306176" cy="885842"/>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dk1"/>
              </a:buClr>
              <a:buSzPts val="2400"/>
              <a:buNone/>
              <a:defRPr sz="2400" b="0">
                <a:solidFill>
                  <a:schemeClr val="dk1"/>
                </a:solidFill>
              </a:defRPr>
            </a:lvl1pPr>
            <a:lvl2pPr lvl="1" algn="l">
              <a:lnSpc>
                <a:spcPct val="85000"/>
              </a:lnSpc>
              <a:spcBef>
                <a:spcPts val="0"/>
              </a:spcBef>
              <a:spcAft>
                <a:spcPts val="0"/>
              </a:spcAft>
              <a:buClr>
                <a:schemeClr val="dk1"/>
              </a:buClr>
              <a:buSzPts val="2400"/>
              <a:buNone/>
              <a:defRPr sz="2400"/>
            </a:lvl2pPr>
            <a:lvl3pPr lvl="2" algn="l">
              <a:lnSpc>
                <a:spcPct val="85000"/>
              </a:lnSpc>
              <a:spcBef>
                <a:spcPts val="0"/>
              </a:spcBef>
              <a:spcAft>
                <a:spcPts val="0"/>
              </a:spcAft>
              <a:buClr>
                <a:schemeClr val="dk1"/>
              </a:buClr>
              <a:buSzPts val="2400"/>
              <a:buNone/>
              <a:defRPr sz="2400"/>
            </a:lvl3pPr>
            <a:lvl4pPr lvl="3" algn="l">
              <a:lnSpc>
                <a:spcPct val="85000"/>
              </a:lnSpc>
              <a:spcBef>
                <a:spcPts val="0"/>
              </a:spcBef>
              <a:spcAft>
                <a:spcPts val="0"/>
              </a:spcAft>
              <a:buClr>
                <a:schemeClr val="dk1"/>
              </a:buClr>
              <a:buSzPts val="2400"/>
              <a:buNone/>
              <a:defRPr sz="2400"/>
            </a:lvl4pPr>
            <a:lvl5pPr lvl="4" algn="l">
              <a:lnSpc>
                <a:spcPct val="85000"/>
              </a:lnSpc>
              <a:spcBef>
                <a:spcPts val="0"/>
              </a:spcBef>
              <a:spcAft>
                <a:spcPts val="0"/>
              </a:spcAft>
              <a:buClr>
                <a:schemeClr val="dk1"/>
              </a:buClr>
              <a:buSzPts val="2400"/>
              <a:buNone/>
              <a:defRPr sz="2400"/>
            </a:lvl5pPr>
            <a:lvl6pPr lvl="5" algn="l">
              <a:lnSpc>
                <a:spcPct val="85000"/>
              </a:lnSpc>
              <a:spcBef>
                <a:spcPts val="0"/>
              </a:spcBef>
              <a:spcAft>
                <a:spcPts val="0"/>
              </a:spcAft>
              <a:buClr>
                <a:schemeClr val="dk1"/>
              </a:buClr>
              <a:buSzPts val="2400"/>
              <a:buNone/>
              <a:defRPr sz="2400"/>
            </a:lvl6pPr>
            <a:lvl7pPr lvl="6" algn="l">
              <a:lnSpc>
                <a:spcPct val="85000"/>
              </a:lnSpc>
              <a:spcBef>
                <a:spcPts val="0"/>
              </a:spcBef>
              <a:spcAft>
                <a:spcPts val="0"/>
              </a:spcAft>
              <a:buClr>
                <a:schemeClr val="dk1"/>
              </a:buClr>
              <a:buSzPts val="2400"/>
              <a:buNone/>
              <a:defRPr sz="2400"/>
            </a:lvl7pPr>
            <a:lvl8pPr lvl="7" algn="l">
              <a:lnSpc>
                <a:spcPct val="85000"/>
              </a:lnSpc>
              <a:spcBef>
                <a:spcPts val="0"/>
              </a:spcBef>
              <a:spcAft>
                <a:spcPts val="0"/>
              </a:spcAft>
              <a:buClr>
                <a:schemeClr val="dk1"/>
              </a:buClr>
              <a:buSzPts val="2400"/>
              <a:buNone/>
              <a:defRPr sz="2400"/>
            </a:lvl8pPr>
            <a:lvl9pPr lvl="8" algn="l">
              <a:lnSpc>
                <a:spcPct val="85000"/>
              </a:lnSpc>
              <a:spcBef>
                <a:spcPts val="0"/>
              </a:spcBef>
              <a:spcAft>
                <a:spcPts val="0"/>
              </a:spcAft>
              <a:buClr>
                <a:schemeClr val="dk1"/>
              </a:buClr>
              <a:buSzPts val="2400"/>
              <a:buNone/>
              <a:defRPr sz="2400"/>
            </a:lvl9pPr>
          </a:lstStyle>
          <a:p>
            <a:endParaRPr/>
          </a:p>
        </p:txBody>
      </p:sp>
      <p:sp>
        <p:nvSpPr>
          <p:cNvPr id="1867" name="Google Shape;1867;p158"/>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68" name="Google Shape;1868;p158"/>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matchingName="Four Team Images - Subtitle">
  <p:cSld name="Four Team Images - Subtitle">
    <p:spTree>
      <p:nvGrpSpPr>
        <p:cNvPr id="1" name="Shape 1869"/>
        <p:cNvGrpSpPr/>
        <p:nvPr/>
      </p:nvGrpSpPr>
      <p:grpSpPr>
        <a:xfrm>
          <a:off x="0" y="0"/>
          <a:ext cx="0" cy="0"/>
          <a:chOff x="0" y="0"/>
          <a:chExt cx="0" cy="0"/>
        </a:xfrm>
      </p:grpSpPr>
      <p:sp>
        <p:nvSpPr>
          <p:cNvPr id="1870" name="Google Shape;1870;p159"/>
          <p:cNvSpPr>
            <a:spLocks noGrp="1"/>
          </p:cNvSpPr>
          <p:nvPr>
            <p:ph type="pic" idx="2"/>
          </p:nvPr>
        </p:nvSpPr>
        <p:spPr>
          <a:xfrm>
            <a:off x="442912" y="2103438"/>
            <a:ext cx="1325880" cy="1325880"/>
          </a:xfrm>
          <a:prstGeom prst="rect">
            <a:avLst/>
          </a:prstGeom>
          <a:solidFill>
            <a:srgbClr val="DEDEDE"/>
          </a:solidFill>
          <a:ln>
            <a:noFill/>
          </a:ln>
        </p:spPr>
      </p:sp>
      <p:sp>
        <p:nvSpPr>
          <p:cNvPr id="1871" name="Google Shape;1871;p159"/>
          <p:cNvSpPr txBox="1">
            <a:spLocks noGrp="1"/>
          </p:cNvSpPr>
          <p:nvPr>
            <p:ph type="body" idx="1"/>
          </p:nvPr>
        </p:nvSpPr>
        <p:spPr>
          <a:xfrm>
            <a:off x="442912" y="3657600"/>
            <a:ext cx="2560320" cy="25146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600"/>
              <a:buNone/>
              <a:defRPr sz="1600" b="1"/>
            </a:lvl1pPr>
            <a:lvl2pPr marL="914400" lvl="1" indent="-228600" algn="l">
              <a:lnSpc>
                <a:spcPct val="100000"/>
              </a:lnSpc>
              <a:spcBef>
                <a:spcPts val="300"/>
              </a:spcBef>
              <a:spcAft>
                <a:spcPts val="0"/>
              </a:spcAft>
              <a:buClr>
                <a:schemeClr val="dk1"/>
              </a:buClr>
              <a:buSzPts val="1600"/>
              <a:buNone/>
              <a:defRPr sz="1600"/>
            </a:lvl2pPr>
            <a:lvl3pPr marL="1371600" lvl="2" indent="-330200" algn="l">
              <a:lnSpc>
                <a:spcPct val="100000"/>
              </a:lnSpc>
              <a:spcBef>
                <a:spcPts val="300"/>
              </a:spcBef>
              <a:spcAft>
                <a:spcPts val="0"/>
              </a:spcAft>
              <a:buClr>
                <a:schemeClr val="dk1"/>
              </a:buClr>
              <a:buSzPts val="1600"/>
              <a:buChar char="•"/>
              <a:defRPr sz="1600"/>
            </a:lvl3pPr>
            <a:lvl4pPr marL="1828800" lvl="3" indent="-330200" algn="l">
              <a:lnSpc>
                <a:spcPct val="100000"/>
              </a:lnSpc>
              <a:spcBef>
                <a:spcPts val="300"/>
              </a:spcBef>
              <a:spcAft>
                <a:spcPts val="0"/>
              </a:spcAft>
              <a:buClr>
                <a:schemeClr val="dk1"/>
              </a:buClr>
              <a:buSzPts val="1600"/>
              <a:buChar char="–"/>
              <a:defRPr sz="1600"/>
            </a:lvl4pPr>
            <a:lvl5pPr marL="2286000" lvl="4" indent="-330200" algn="l">
              <a:lnSpc>
                <a:spcPct val="100000"/>
              </a:lnSpc>
              <a:spcBef>
                <a:spcPts val="300"/>
              </a:spcBef>
              <a:spcAft>
                <a:spcPts val="0"/>
              </a:spcAft>
              <a:buClr>
                <a:schemeClr val="dk1"/>
              </a:buClr>
              <a:buSzPts val="1600"/>
              <a:buChar char="•"/>
              <a:defRPr sz="1600"/>
            </a:lvl5pPr>
            <a:lvl6pPr marL="2743200" lvl="5" indent="-330200" algn="l">
              <a:lnSpc>
                <a:spcPct val="100000"/>
              </a:lnSpc>
              <a:spcBef>
                <a:spcPts val="300"/>
              </a:spcBef>
              <a:spcAft>
                <a:spcPts val="0"/>
              </a:spcAft>
              <a:buClr>
                <a:schemeClr val="dk1"/>
              </a:buClr>
              <a:buSzPts val="1600"/>
              <a:buChar char="–"/>
              <a:defRPr sz="1600"/>
            </a:lvl6pPr>
            <a:lvl7pPr marL="3200400" lvl="6" indent="-330200" algn="l">
              <a:lnSpc>
                <a:spcPct val="100000"/>
              </a:lnSpc>
              <a:spcBef>
                <a:spcPts val="300"/>
              </a:spcBef>
              <a:spcAft>
                <a:spcPts val="0"/>
              </a:spcAft>
              <a:buClr>
                <a:schemeClr val="dk1"/>
              </a:buClr>
              <a:buSzPts val="1600"/>
              <a:buChar char="•"/>
              <a:defRPr sz="1600"/>
            </a:lvl7pPr>
            <a:lvl8pPr marL="3657600" lvl="7" indent="-330200" algn="l">
              <a:lnSpc>
                <a:spcPct val="100000"/>
              </a:lnSpc>
              <a:spcBef>
                <a:spcPts val="300"/>
              </a:spcBef>
              <a:spcAft>
                <a:spcPts val="0"/>
              </a:spcAft>
              <a:buClr>
                <a:schemeClr val="dk1"/>
              </a:buClr>
              <a:buSzPts val="1600"/>
              <a:buChar char="–"/>
              <a:defRPr sz="1600"/>
            </a:lvl8pPr>
            <a:lvl9pPr marL="4114800" lvl="8" indent="-330200" algn="l">
              <a:lnSpc>
                <a:spcPct val="100000"/>
              </a:lnSpc>
              <a:spcBef>
                <a:spcPts val="300"/>
              </a:spcBef>
              <a:spcAft>
                <a:spcPts val="300"/>
              </a:spcAft>
              <a:buClr>
                <a:schemeClr val="dk1"/>
              </a:buClr>
              <a:buSzPts val="1600"/>
              <a:buChar char="•"/>
              <a:defRPr sz="1600"/>
            </a:lvl9pPr>
          </a:lstStyle>
          <a:p>
            <a:endParaRPr/>
          </a:p>
        </p:txBody>
      </p:sp>
      <p:sp>
        <p:nvSpPr>
          <p:cNvPr id="1872" name="Google Shape;1872;p159"/>
          <p:cNvSpPr>
            <a:spLocks noGrp="1"/>
          </p:cNvSpPr>
          <p:nvPr>
            <p:ph type="pic" idx="3"/>
          </p:nvPr>
        </p:nvSpPr>
        <p:spPr>
          <a:xfrm>
            <a:off x="3358197" y="2103438"/>
            <a:ext cx="1325880" cy="1325880"/>
          </a:xfrm>
          <a:prstGeom prst="rect">
            <a:avLst/>
          </a:prstGeom>
          <a:solidFill>
            <a:srgbClr val="DEDEDE"/>
          </a:solidFill>
          <a:ln>
            <a:noFill/>
          </a:ln>
        </p:spPr>
      </p:sp>
      <p:sp>
        <p:nvSpPr>
          <p:cNvPr id="1873" name="Google Shape;1873;p159"/>
          <p:cNvSpPr txBox="1">
            <a:spLocks noGrp="1"/>
          </p:cNvSpPr>
          <p:nvPr>
            <p:ph type="body" idx="4"/>
          </p:nvPr>
        </p:nvSpPr>
        <p:spPr>
          <a:xfrm>
            <a:off x="3358197" y="3657600"/>
            <a:ext cx="2560320" cy="25146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600"/>
              <a:buNone/>
              <a:defRPr sz="1600" b="1"/>
            </a:lvl1pPr>
            <a:lvl2pPr marL="914400" lvl="1" indent="-228600" algn="l">
              <a:lnSpc>
                <a:spcPct val="100000"/>
              </a:lnSpc>
              <a:spcBef>
                <a:spcPts val="300"/>
              </a:spcBef>
              <a:spcAft>
                <a:spcPts val="0"/>
              </a:spcAft>
              <a:buClr>
                <a:schemeClr val="dk1"/>
              </a:buClr>
              <a:buSzPts val="1600"/>
              <a:buNone/>
              <a:defRPr sz="1600"/>
            </a:lvl2pPr>
            <a:lvl3pPr marL="1371600" lvl="2" indent="-330200" algn="l">
              <a:lnSpc>
                <a:spcPct val="100000"/>
              </a:lnSpc>
              <a:spcBef>
                <a:spcPts val="300"/>
              </a:spcBef>
              <a:spcAft>
                <a:spcPts val="0"/>
              </a:spcAft>
              <a:buClr>
                <a:schemeClr val="dk1"/>
              </a:buClr>
              <a:buSzPts val="1600"/>
              <a:buChar char="•"/>
              <a:defRPr sz="1600"/>
            </a:lvl3pPr>
            <a:lvl4pPr marL="1828800" lvl="3" indent="-330200" algn="l">
              <a:lnSpc>
                <a:spcPct val="100000"/>
              </a:lnSpc>
              <a:spcBef>
                <a:spcPts val="300"/>
              </a:spcBef>
              <a:spcAft>
                <a:spcPts val="0"/>
              </a:spcAft>
              <a:buClr>
                <a:schemeClr val="dk1"/>
              </a:buClr>
              <a:buSzPts val="1600"/>
              <a:buChar char="–"/>
              <a:defRPr sz="1600"/>
            </a:lvl4pPr>
            <a:lvl5pPr marL="2286000" lvl="4" indent="-330200" algn="l">
              <a:lnSpc>
                <a:spcPct val="100000"/>
              </a:lnSpc>
              <a:spcBef>
                <a:spcPts val="300"/>
              </a:spcBef>
              <a:spcAft>
                <a:spcPts val="0"/>
              </a:spcAft>
              <a:buClr>
                <a:schemeClr val="dk1"/>
              </a:buClr>
              <a:buSzPts val="1600"/>
              <a:buChar char="•"/>
              <a:defRPr sz="1600"/>
            </a:lvl5pPr>
            <a:lvl6pPr marL="2743200" lvl="5" indent="-330200" algn="l">
              <a:lnSpc>
                <a:spcPct val="100000"/>
              </a:lnSpc>
              <a:spcBef>
                <a:spcPts val="300"/>
              </a:spcBef>
              <a:spcAft>
                <a:spcPts val="0"/>
              </a:spcAft>
              <a:buClr>
                <a:schemeClr val="dk1"/>
              </a:buClr>
              <a:buSzPts val="1600"/>
              <a:buChar char="–"/>
              <a:defRPr sz="1600"/>
            </a:lvl6pPr>
            <a:lvl7pPr marL="3200400" lvl="6" indent="-330200" algn="l">
              <a:lnSpc>
                <a:spcPct val="100000"/>
              </a:lnSpc>
              <a:spcBef>
                <a:spcPts val="300"/>
              </a:spcBef>
              <a:spcAft>
                <a:spcPts val="0"/>
              </a:spcAft>
              <a:buClr>
                <a:schemeClr val="dk1"/>
              </a:buClr>
              <a:buSzPts val="1600"/>
              <a:buChar char="•"/>
              <a:defRPr sz="1600"/>
            </a:lvl7pPr>
            <a:lvl8pPr marL="3657600" lvl="7" indent="-330200" algn="l">
              <a:lnSpc>
                <a:spcPct val="100000"/>
              </a:lnSpc>
              <a:spcBef>
                <a:spcPts val="300"/>
              </a:spcBef>
              <a:spcAft>
                <a:spcPts val="0"/>
              </a:spcAft>
              <a:buClr>
                <a:schemeClr val="dk1"/>
              </a:buClr>
              <a:buSzPts val="1600"/>
              <a:buChar char="–"/>
              <a:defRPr sz="1600"/>
            </a:lvl8pPr>
            <a:lvl9pPr marL="4114800" lvl="8" indent="-330200" algn="l">
              <a:lnSpc>
                <a:spcPct val="100000"/>
              </a:lnSpc>
              <a:spcBef>
                <a:spcPts val="300"/>
              </a:spcBef>
              <a:spcAft>
                <a:spcPts val="300"/>
              </a:spcAft>
              <a:buClr>
                <a:schemeClr val="dk1"/>
              </a:buClr>
              <a:buSzPts val="1600"/>
              <a:buChar char="•"/>
              <a:defRPr sz="1600"/>
            </a:lvl9pPr>
          </a:lstStyle>
          <a:p>
            <a:endParaRPr/>
          </a:p>
        </p:txBody>
      </p:sp>
      <p:sp>
        <p:nvSpPr>
          <p:cNvPr id="1874" name="Google Shape;1874;p159"/>
          <p:cNvSpPr>
            <a:spLocks noGrp="1"/>
          </p:cNvSpPr>
          <p:nvPr>
            <p:ph type="pic" idx="5"/>
          </p:nvPr>
        </p:nvSpPr>
        <p:spPr>
          <a:xfrm>
            <a:off x="6273482" y="2103438"/>
            <a:ext cx="1325880" cy="1325880"/>
          </a:xfrm>
          <a:prstGeom prst="rect">
            <a:avLst/>
          </a:prstGeom>
          <a:solidFill>
            <a:srgbClr val="DEDEDE"/>
          </a:solidFill>
          <a:ln>
            <a:noFill/>
          </a:ln>
        </p:spPr>
      </p:sp>
      <p:sp>
        <p:nvSpPr>
          <p:cNvPr id="1875" name="Google Shape;1875;p159"/>
          <p:cNvSpPr txBox="1">
            <a:spLocks noGrp="1"/>
          </p:cNvSpPr>
          <p:nvPr>
            <p:ph type="body" idx="6"/>
          </p:nvPr>
        </p:nvSpPr>
        <p:spPr>
          <a:xfrm>
            <a:off x="6273482" y="3657600"/>
            <a:ext cx="2560320" cy="25146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600"/>
              <a:buNone/>
              <a:defRPr sz="1600" b="1"/>
            </a:lvl1pPr>
            <a:lvl2pPr marL="914400" lvl="1" indent="-228600" algn="l">
              <a:lnSpc>
                <a:spcPct val="100000"/>
              </a:lnSpc>
              <a:spcBef>
                <a:spcPts val="300"/>
              </a:spcBef>
              <a:spcAft>
                <a:spcPts val="0"/>
              </a:spcAft>
              <a:buClr>
                <a:schemeClr val="dk1"/>
              </a:buClr>
              <a:buSzPts val="1600"/>
              <a:buNone/>
              <a:defRPr sz="1600"/>
            </a:lvl2pPr>
            <a:lvl3pPr marL="1371600" lvl="2" indent="-330200" algn="l">
              <a:lnSpc>
                <a:spcPct val="100000"/>
              </a:lnSpc>
              <a:spcBef>
                <a:spcPts val="300"/>
              </a:spcBef>
              <a:spcAft>
                <a:spcPts val="0"/>
              </a:spcAft>
              <a:buClr>
                <a:schemeClr val="dk1"/>
              </a:buClr>
              <a:buSzPts val="1600"/>
              <a:buChar char="•"/>
              <a:defRPr sz="1600"/>
            </a:lvl3pPr>
            <a:lvl4pPr marL="1828800" lvl="3" indent="-330200" algn="l">
              <a:lnSpc>
                <a:spcPct val="100000"/>
              </a:lnSpc>
              <a:spcBef>
                <a:spcPts val="300"/>
              </a:spcBef>
              <a:spcAft>
                <a:spcPts val="0"/>
              </a:spcAft>
              <a:buClr>
                <a:schemeClr val="dk1"/>
              </a:buClr>
              <a:buSzPts val="1600"/>
              <a:buChar char="–"/>
              <a:defRPr sz="1600"/>
            </a:lvl4pPr>
            <a:lvl5pPr marL="2286000" lvl="4" indent="-330200" algn="l">
              <a:lnSpc>
                <a:spcPct val="100000"/>
              </a:lnSpc>
              <a:spcBef>
                <a:spcPts val="300"/>
              </a:spcBef>
              <a:spcAft>
                <a:spcPts val="0"/>
              </a:spcAft>
              <a:buClr>
                <a:schemeClr val="dk1"/>
              </a:buClr>
              <a:buSzPts val="1600"/>
              <a:buChar char="•"/>
              <a:defRPr sz="1600"/>
            </a:lvl5pPr>
            <a:lvl6pPr marL="2743200" lvl="5" indent="-330200" algn="l">
              <a:lnSpc>
                <a:spcPct val="100000"/>
              </a:lnSpc>
              <a:spcBef>
                <a:spcPts val="300"/>
              </a:spcBef>
              <a:spcAft>
                <a:spcPts val="0"/>
              </a:spcAft>
              <a:buClr>
                <a:schemeClr val="dk1"/>
              </a:buClr>
              <a:buSzPts val="1600"/>
              <a:buChar char="–"/>
              <a:defRPr sz="1600"/>
            </a:lvl6pPr>
            <a:lvl7pPr marL="3200400" lvl="6" indent="-330200" algn="l">
              <a:lnSpc>
                <a:spcPct val="100000"/>
              </a:lnSpc>
              <a:spcBef>
                <a:spcPts val="300"/>
              </a:spcBef>
              <a:spcAft>
                <a:spcPts val="0"/>
              </a:spcAft>
              <a:buClr>
                <a:schemeClr val="dk1"/>
              </a:buClr>
              <a:buSzPts val="1600"/>
              <a:buChar char="•"/>
              <a:defRPr sz="1600"/>
            </a:lvl7pPr>
            <a:lvl8pPr marL="3657600" lvl="7" indent="-330200" algn="l">
              <a:lnSpc>
                <a:spcPct val="100000"/>
              </a:lnSpc>
              <a:spcBef>
                <a:spcPts val="300"/>
              </a:spcBef>
              <a:spcAft>
                <a:spcPts val="0"/>
              </a:spcAft>
              <a:buClr>
                <a:schemeClr val="dk1"/>
              </a:buClr>
              <a:buSzPts val="1600"/>
              <a:buChar char="–"/>
              <a:defRPr sz="1600"/>
            </a:lvl8pPr>
            <a:lvl9pPr marL="4114800" lvl="8" indent="-330200" algn="l">
              <a:lnSpc>
                <a:spcPct val="100000"/>
              </a:lnSpc>
              <a:spcBef>
                <a:spcPts val="300"/>
              </a:spcBef>
              <a:spcAft>
                <a:spcPts val="300"/>
              </a:spcAft>
              <a:buClr>
                <a:schemeClr val="dk1"/>
              </a:buClr>
              <a:buSzPts val="1600"/>
              <a:buChar char="•"/>
              <a:defRPr sz="1600"/>
            </a:lvl9pPr>
          </a:lstStyle>
          <a:p>
            <a:endParaRPr/>
          </a:p>
        </p:txBody>
      </p:sp>
      <p:sp>
        <p:nvSpPr>
          <p:cNvPr id="1876" name="Google Shape;1876;p159"/>
          <p:cNvSpPr>
            <a:spLocks noGrp="1"/>
          </p:cNvSpPr>
          <p:nvPr>
            <p:ph type="pic" idx="7"/>
          </p:nvPr>
        </p:nvSpPr>
        <p:spPr>
          <a:xfrm>
            <a:off x="9188767" y="2103438"/>
            <a:ext cx="1325880" cy="1325880"/>
          </a:xfrm>
          <a:prstGeom prst="rect">
            <a:avLst/>
          </a:prstGeom>
          <a:solidFill>
            <a:srgbClr val="DEDEDE"/>
          </a:solidFill>
          <a:ln>
            <a:noFill/>
          </a:ln>
        </p:spPr>
      </p:sp>
      <p:sp>
        <p:nvSpPr>
          <p:cNvPr id="1877" name="Google Shape;1877;p159"/>
          <p:cNvSpPr txBox="1">
            <a:spLocks noGrp="1"/>
          </p:cNvSpPr>
          <p:nvPr>
            <p:ph type="body" idx="8"/>
          </p:nvPr>
        </p:nvSpPr>
        <p:spPr>
          <a:xfrm>
            <a:off x="9188767" y="3657600"/>
            <a:ext cx="2560320" cy="25146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600"/>
              <a:buNone/>
              <a:defRPr sz="1600" b="1"/>
            </a:lvl1pPr>
            <a:lvl2pPr marL="914400" lvl="1" indent="-228600" algn="l">
              <a:lnSpc>
                <a:spcPct val="100000"/>
              </a:lnSpc>
              <a:spcBef>
                <a:spcPts val="300"/>
              </a:spcBef>
              <a:spcAft>
                <a:spcPts val="0"/>
              </a:spcAft>
              <a:buClr>
                <a:schemeClr val="dk1"/>
              </a:buClr>
              <a:buSzPts val="1600"/>
              <a:buNone/>
              <a:defRPr sz="1600"/>
            </a:lvl2pPr>
            <a:lvl3pPr marL="1371600" lvl="2" indent="-330200" algn="l">
              <a:lnSpc>
                <a:spcPct val="100000"/>
              </a:lnSpc>
              <a:spcBef>
                <a:spcPts val="300"/>
              </a:spcBef>
              <a:spcAft>
                <a:spcPts val="0"/>
              </a:spcAft>
              <a:buClr>
                <a:schemeClr val="dk1"/>
              </a:buClr>
              <a:buSzPts val="1600"/>
              <a:buChar char="•"/>
              <a:defRPr sz="1600"/>
            </a:lvl3pPr>
            <a:lvl4pPr marL="1828800" lvl="3" indent="-330200" algn="l">
              <a:lnSpc>
                <a:spcPct val="100000"/>
              </a:lnSpc>
              <a:spcBef>
                <a:spcPts val="300"/>
              </a:spcBef>
              <a:spcAft>
                <a:spcPts val="0"/>
              </a:spcAft>
              <a:buClr>
                <a:schemeClr val="dk1"/>
              </a:buClr>
              <a:buSzPts val="1600"/>
              <a:buChar char="–"/>
              <a:defRPr sz="1600"/>
            </a:lvl4pPr>
            <a:lvl5pPr marL="2286000" lvl="4" indent="-330200" algn="l">
              <a:lnSpc>
                <a:spcPct val="100000"/>
              </a:lnSpc>
              <a:spcBef>
                <a:spcPts val="300"/>
              </a:spcBef>
              <a:spcAft>
                <a:spcPts val="0"/>
              </a:spcAft>
              <a:buClr>
                <a:schemeClr val="dk1"/>
              </a:buClr>
              <a:buSzPts val="1600"/>
              <a:buChar char="•"/>
              <a:defRPr sz="1600"/>
            </a:lvl5pPr>
            <a:lvl6pPr marL="2743200" lvl="5" indent="-330200" algn="l">
              <a:lnSpc>
                <a:spcPct val="100000"/>
              </a:lnSpc>
              <a:spcBef>
                <a:spcPts val="300"/>
              </a:spcBef>
              <a:spcAft>
                <a:spcPts val="0"/>
              </a:spcAft>
              <a:buClr>
                <a:schemeClr val="dk1"/>
              </a:buClr>
              <a:buSzPts val="1600"/>
              <a:buChar char="–"/>
              <a:defRPr sz="1600"/>
            </a:lvl6pPr>
            <a:lvl7pPr marL="3200400" lvl="6" indent="-330200" algn="l">
              <a:lnSpc>
                <a:spcPct val="100000"/>
              </a:lnSpc>
              <a:spcBef>
                <a:spcPts val="300"/>
              </a:spcBef>
              <a:spcAft>
                <a:spcPts val="0"/>
              </a:spcAft>
              <a:buClr>
                <a:schemeClr val="dk1"/>
              </a:buClr>
              <a:buSzPts val="1600"/>
              <a:buChar char="•"/>
              <a:defRPr sz="1600"/>
            </a:lvl7pPr>
            <a:lvl8pPr marL="3657600" lvl="7" indent="-330200" algn="l">
              <a:lnSpc>
                <a:spcPct val="100000"/>
              </a:lnSpc>
              <a:spcBef>
                <a:spcPts val="300"/>
              </a:spcBef>
              <a:spcAft>
                <a:spcPts val="0"/>
              </a:spcAft>
              <a:buClr>
                <a:schemeClr val="dk1"/>
              </a:buClr>
              <a:buSzPts val="1600"/>
              <a:buChar char="–"/>
              <a:defRPr sz="1600"/>
            </a:lvl8pPr>
            <a:lvl9pPr marL="4114800" lvl="8" indent="-330200" algn="l">
              <a:lnSpc>
                <a:spcPct val="100000"/>
              </a:lnSpc>
              <a:spcBef>
                <a:spcPts val="300"/>
              </a:spcBef>
              <a:spcAft>
                <a:spcPts val="300"/>
              </a:spcAft>
              <a:buClr>
                <a:schemeClr val="dk1"/>
              </a:buClr>
              <a:buSzPts val="1600"/>
              <a:buChar char="•"/>
              <a:defRPr sz="1600"/>
            </a:lvl9pPr>
          </a:lstStyle>
          <a:p>
            <a:endParaRPr/>
          </a:p>
        </p:txBody>
      </p:sp>
      <p:sp>
        <p:nvSpPr>
          <p:cNvPr id="1878" name="Google Shape;1878;p159"/>
          <p:cNvSpPr txBox="1">
            <a:spLocks noGrp="1"/>
          </p:cNvSpPr>
          <p:nvPr>
            <p:ph type="title"/>
          </p:nvPr>
        </p:nvSpPr>
        <p:spPr>
          <a:xfrm>
            <a:off x="442913" y="430514"/>
            <a:ext cx="11306175" cy="502920"/>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dk1"/>
              </a:buClr>
              <a:buSzPts val="32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79" name="Google Shape;1879;p159"/>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880" name="Google Shape;1880;p159"/>
          <p:cNvSpPr txBox="1">
            <a:spLocks noGrp="1"/>
          </p:cNvSpPr>
          <p:nvPr>
            <p:ph type="subTitle" idx="9"/>
          </p:nvPr>
        </p:nvSpPr>
        <p:spPr>
          <a:xfrm>
            <a:off x="442912" y="933433"/>
            <a:ext cx="11306176" cy="885842"/>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dk1"/>
              </a:buClr>
              <a:buSzPts val="2400"/>
              <a:buNone/>
              <a:defRPr sz="2400" b="0">
                <a:solidFill>
                  <a:schemeClr val="dk1"/>
                </a:solidFill>
              </a:defRPr>
            </a:lvl1pPr>
            <a:lvl2pPr lvl="1" algn="l">
              <a:lnSpc>
                <a:spcPct val="85000"/>
              </a:lnSpc>
              <a:spcBef>
                <a:spcPts val="0"/>
              </a:spcBef>
              <a:spcAft>
                <a:spcPts val="0"/>
              </a:spcAft>
              <a:buClr>
                <a:schemeClr val="dk1"/>
              </a:buClr>
              <a:buSzPts val="2400"/>
              <a:buNone/>
              <a:defRPr sz="2400"/>
            </a:lvl2pPr>
            <a:lvl3pPr lvl="2" algn="l">
              <a:lnSpc>
                <a:spcPct val="85000"/>
              </a:lnSpc>
              <a:spcBef>
                <a:spcPts val="0"/>
              </a:spcBef>
              <a:spcAft>
                <a:spcPts val="0"/>
              </a:spcAft>
              <a:buClr>
                <a:schemeClr val="dk1"/>
              </a:buClr>
              <a:buSzPts val="2400"/>
              <a:buNone/>
              <a:defRPr sz="2400"/>
            </a:lvl3pPr>
            <a:lvl4pPr lvl="3" algn="l">
              <a:lnSpc>
                <a:spcPct val="85000"/>
              </a:lnSpc>
              <a:spcBef>
                <a:spcPts val="0"/>
              </a:spcBef>
              <a:spcAft>
                <a:spcPts val="0"/>
              </a:spcAft>
              <a:buClr>
                <a:schemeClr val="dk1"/>
              </a:buClr>
              <a:buSzPts val="2400"/>
              <a:buNone/>
              <a:defRPr sz="2400"/>
            </a:lvl4pPr>
            <a:lvl5pPr lvl="4" algn="l">
              <a:lnSpc>
                <a:spcPct val="85000"/>
              </a:lnSpc>
              <a:spcBef>
                <a:spcPts val="0"/>
              </a:spcBef>
              <a:spcAft>
                <a:spcPts val="0"/>
              </a:spcAft>
              <a:buClr>
                <a:schemeClr val="dk1"/>
              </a:buClr>
              <a:buSzPts val="2400"/>
              <a:buNone/>
              <a:defRPr sz="2400"/>
            </a:lvl5pPr>
            <a:lvl6pPr lvl="5" algn="l">
              <a:lnSpc>
                <a:spcPct val="85000"/>
              </a:lnSpc>
              <a:spcBef>
                <a:spcPts val="0"/>
              </a:spcBef>
              <a:spcAft>
                <a:spcPts val="0"/>
              </a:spcAft>
              <a:buClr>
                <a:schemeClr val="dk1"/>
              </a:buClr>
              <a:buSzPts val="2400"/>
              <a:buNone/>
              <a:defRPr sz="2400"/>
            </a:lvl6pPr>
            <a:lvl7pPr lvl="6" algn="l">
              <a:lnSpc>
                <a:spcPct val="85000"/>
              </a:lnSpc>
              <a:spcBef>
                <a:spcPts val="0"/>
              </a:spcBef>
              <a:spcAft>
                <a:spcPts val="0"/>
              </a:spcAft>
              <a:buClr>
                <a:schemeClr val="dk1"/>
              </a:buClr>
              <a:buSzPts val="2400"/>
              <a:buNone/>
              <a:defRPr sz="2400"/>
            </a:lvl7pPr>
            <a:lvl8pPr lvl="7" algn="l">
              <a:lnSpc>
                <a:spcPct val="85000"/>
              </a:lnSpc>
              <a:spcBef>
                <a:spcPts val="0"/>
              </a:spcBef>
              <a:spcAft>
                <a:spcPts val="0"/>
              </a:spcAft>
              <a:buClr>
                <a:schemeClr val="dk1"/>
              </a:buClr>
              <a:buSzPts val="2400"/>
              <a:buNone/>
              <a:defRPr sz="2400"/>
            </a:lvl8pPr>
            <a:lvl9pPr lvl="8" algn="l">
              <a:lnSpc>
                <a:spcPct val="85000"/>
              </a:lnSpc>
              <a:spcBef>
                <a:spcPts val="0"/>
              </a:spcBef>
              <a:spcAft>
                <a:spcPts val="0"/>
              </a:spcAft>
              <a:buClr>
                <a:schemeClr val="dk1"/>
              </a:buClr>
              <a:buSzPts val="2400"/>
              <a:buNone/>
              <a:defRPr sz="2400"/>
            </a:lvl9pPr>
          </a:lstStyle>
          <a:p>
            <a:endParaRPr/>
          </a:p>
        </p:txBody>
      </p:sp>
      <p:sp>
        <p:nvSpPr>
          <p:cNvPr id="1881" name="Google Shape;1881;p159"/>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82" name="Google Shape;1882;p159"/>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matchingName="One Column Chart - Subtitle">
  <p:cSld name="One Column Chart - Subtitle">
    <p:spTree>
      <p:nvGrpSpPr>
        <p:cNvPr id="1" name="Shape 1883"/>
        <p:cNvGrpSpPr/>
        <p:nvPr/>
      </p:nvGrpSpPr>
      <p:grpSpPr>
        <a:xfrm>
          <a:off x="0" y="0"/>
          <a:ext cx="0" cy="0"/>
          <a:chOff x="0" y="0"/>
          <a:chExt cx="0" cy="0"/>
        </a:xfrm>
      </p:grpSpPr>
      <p:sp>
        <p:nvSpPr>
          <p:cNvPr id="1884" name="Google Shape;1884;p160"/>
          <p:cNvSpPr txBox="1">
            <a:spLocks noGrp="1"/>
          </p:cNvSpPr>
          <p:nvPr>
            <p:ph type="body" idx="1"/>
          </p:nvPr>
        </p:nvSpPr>
        <p:spPr>
          <a:xfrm>
            <a:off x="442914" y="2103438"/>
            <a:ext cx="3529012"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30200" algn="l">
              <a:lnSpc>
                <a:spcPct val="100000"/>
              </a:lnSpc>
              <a:spcBef>
                <a:spcPts val="600"/>
              </a:spcBef>
              <a:spcAft>
                <a:spcPts val="0"/>
              </a:spcAft>
              <a:buClr>
                <a:schemeClr val="dk1"/>
              </a:buClr>
              <a:buSzPts val="16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1885" name="Google Shape;1885;p160"/>
          <p:cNvSpPr>
            <a:spLocks noGrp="1"/>
          </p:cNvSpPr>
          <p:nvPr>
            <p:ph type="chart" idx="2"/>
          </p:nvPr>
        </p:nvSpPr>
        <p:spPr>
          <a:xfrm>
            <a:off x="5600701" y="1428750"/>
            <a:ext cx="6148387" cy="4743450"/>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12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R="0" lvl="5"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R="0" lvl="6"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R="0" lvl="7"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R="0" lvl="8"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886" name="Google Shape;1886;p160"/>
          <p:cNvSpPr txBox="1">
            <a:spLocks noGrp="1"/>
          </p:cNvSpPr>
          <p:nvPr>
            <p:ph type="title"/>
          </p:nvPr>
        </p:nvSpPr>
        <p:spPr>
          <a:xfrm>
            <a:off x="442913" y="430514"/>
            <a:ext cx="11306175" cy="502920"/>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dk1"/>
              </a:buClr>
              <a:buSzPts val="32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87" name="Google Shape;1887;p160"/>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888" name="Google Shape;1888;p160"/>
          <p:cNvSpPr txBox="1">
            <a:spLocks noGrp="1"/>
          </p:cNvSpPr>
          <p:nvPr>
            <p:ph type="subTitle" idx="3"/>
          </p:nvPr>
        </p:nvSpPr>
        <p:spPr>
          <a:xfrm>
            <a:off x="442912" y="933433"/>
            <a:ext cx="11306176" cy="885842"/>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dk1"/>
              </a:buClr>
              <a:buSzPts val="2400"/>
              <a:buNone/>
              <a:defRPr sz="2400" b="0">
                <a:solidFill>
                  <a:schemeClr val="dk1"/>
                </a:solidFill>
              </a:defRPr>
            </a:lvl1pPr>
            <a:lvl2pPr lvl="1" algn="l">
              <a:lnSpc>
                <a:spcPct val="85000"/>
              </a:lnSpc>
              <a:spcBef>
                <a:spcPts val="0"/>
              </a:spcBef>
              <a:spcAft>
                <a:spcPts val="0"/>
              </a:spcAft>
              <a:buClr>
                <a:schemeClr val="dk1"/>
              </a:buClr>
              <a:buSzPts val="2400"/>
              <a:buNone/>
              <a:defRPr sz="2400"/>
            </a:lvl2pPr>
            <a:lvl3pPr lvl="2" algn="l">
              <a:lnSpc>
                <a:spcPct val="85000"/>
              </a:lnSpc>
              <a:spcBef>
                <a:spcPts val="0"/>
              </a:spcBef>
              <a:spcAft>
                <a:spcPts val="0"/>
              </a:spcAft>
              <a:buClr>
                <a:schemeClr val="dk1"/>
              </a:buClr>
              <a:buSzPts val="2400"/>
              <a:buNone/>
              <a:defRPr sz="2400"/>
            </a:lvl3pPr>
            <a:lvl4pPr lvl="3" algn="l">
              <a:lnSpc>
                <a:spcPct val="85000"/>
              </a:lnSpc>
              <a:spcBef>
                <a:spcPts val="0"/>
              </a:spcBef>
              <a:spcAft>
                <a:spcPts val="0"/>
              </a:spcAft>
              <a:buClr>
                <a:schemeClr val="dk1"/>
              </a:buClr>
              <a:buSzPts val="2400"/>
              <a:buNone/>
              <a:defRPr sz="2400"/>
            </a:lvl4pPr>
            <a:lvl5pPr lvl="4" algn="l">
              <a:lnSpc>
                <a:spcPct val="85000"/>
              </a:lnSpc>
              <a:spcBef>
                <a:spcPts val="0"/>
              </a:spcBef>
              <a:spcAft>
                <a:spcPts val="0"/>
              </a:spcAft>
              <a:buClr>
                <a:schemeClr val="dk1"/>
              </a:buClr>
              <a:buSzPts val="2400"/>
              <a:buNone/>
              <a:defRPr sz="2400"/>
            </a:lvl5pPr>
            <a:lvl6pPr lvl="5" algn="l">
              <a:lnSpc>
                <a:spcPct val="85000"/>
              </a:lnSpc>
              <a:spcBef>
                <a:spcPts val="0"/>
              </a:spcBef>
              <a:spcAft>
                <a:spcPts val="0"/>
              </a:spcAft>
              <a:buClr>
                <a:schemeClr val="dk1"/>
              </a:buClr>
              <a:buSzPts val="2400"/>
              <a:buNone/>
              <a:defRPr sz="2400"/>
            </a:lvl6pPr>
            <a:lvl7pPr lvl="6" algn="l">
              <a:lnSpc>
                <a:spcPct val="85000"/>
              </a:lnSpc>
              <a:spcBef>
                <a:spcPts val="0"/>
              </a:spcBef>
              <a:spcAft>
                <a:spcPts val="0"/>
              </a:spcAft>
              <a:buClr>
                <a:schemeClr val="dk1"/>
              </a:buClr>
              <a:buSzPts val="2400"/>
              <a:buNone/>
              <a:defRPr sz="2400"/>
            </a:lvl7pPr>
            <a:lvl8pPr lvl="7" algn="l">
              <a:lnSpc>
                <a:spcPct val="85000"/>
              </a:lnSpc>
              <a:spcBef>
                <a:spcPts val="0"/>
              </a:spcBef>
              <a:spcAft>
                <a:spcPts val="0"/>
              </a:spcAft>
              <a:buClr>
                <a:schemeClr val="dk1"/>
              </a:buClr>
              <a:buSzPts val="2400"/>
              <a:buNone/>
              <a:defRPr sz="2400"/>
            </a:lvl8pPr>
            <a:lvl9pPr lvl="8" algn="l">
              <a:lnSpc>
                <a:spcPct val="85000"/>
              </a:lnSpc>
              <a:spcBef>
                <a:spcPts val="0"/>
              </a:spcBef>
              <a:spcAft>
                <a:spcPts val="0"/>
              </a:spcAft>
              <a:buClr>
                <a:schemeClr val="dk1"/>
              </a:buClr>
              <a:buSzPts val="2400"/>
              <a:buNone/>
              <a:defRPr sz="2400"/>
            </a:lvl9pPr>
          </a:lstStyle>
          <a:p>
            <a:endParaRPr/>
          </a:p>
        </p:txBody>
      </p:sp>
      <p:sp>
        <p:nvSpPr>
          <p:cNvPr id="1889" name="Google Shape;1889;p160"/>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90" name="Google Shape;1890;p160"/>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matchingName="Infographic and Chart">
  <p:cSld name="Infographic and Chart">
    <p:spTree>
      <p:nvGrpSpPr>
        <p:cNvPr id="1" name="Shape 1891"/>
        <p:cNvGrpSpPr/>
        <p:nvPr/>
      </p:nvGrpSpPr>
      <p:grpSpPr>
        <a:xfrm>
          <a:off x="0" y="0"/>
          <a:ext cx="0" cy="0"/>
          <a:chOff x="0" y="0"/>
          <a:chExt cx="0" cy="0"/>
        </a:xfrm>
      </p:grpSpPr>
      <p:sp>
        <p:nvSpPr>
          <p:cNvPr id="1892" name="Google Shape;1892;p161"/>
          <p:cNvSpPr/>
          <p:nvPr/>
        </p:nvSpPr>
        <p:spPr>
          <a:xfrm>
            <a:off x="0" y="2103438"/>
            <a:ext cx="3971925" cy="4068762"/>
          </a:xfrm>
          <a:prstGeom prst="rect">
            <a:avLst/>
          </a:prstGeom>
          <a:solidFill>
            <a:srgbClr val="D04A0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893" name="Google Shape;1893;p161"/>
          <p:cNvSpPr txBox="1">
            <a:spLocks noGrp="1"/>
          </p:cNvSpPr>
          <p:nvPr>
            <p:ph type="body" idx="1"/>
          </p:nvPr>
        </p:nvSpPr>
        <p:spPr>
          <a:xfrm>
            <a:off x="360370" y="2377440"/>
            <a:ext cx="3611880" cy="1737360"/>
          </a:xfrm>
          <a:prstGeom prst="rect">
            <a:avLst/>
          </a:prstGeom>
          <a:noFill/>
          <a:ln>
            <a:noFill/>
          </a:ln>
        </p:spPr>
        <p:txBody>
          <a:bodyPr spcFirstLastPara="1" wrap="square" lIns="0" tIns="0" rIns="0" bIns="0" anchor="t" anchorCtr="0">
            <a:noAutofit/>
          </a:bodyPr>
          <a:lstStyle>
            <a:lvl1pPr marL="457200" lvl="0" indent="-228600" algn="l">
              <a:lnSpc>
                <a:spcPct val="80000"/>
              </a:lnSpc>
              <a:spcBef>
                <a:spcPts val="0"/>
              </a:spcBef>
              <a:spcAft>
                <a:spcPts val="0"/>
              </a:spcAft>
              <a:buClr>
                <a:schemeClr val="lt1"/>
              </a:buClr>
              <a:buSzPts val="13600"/>
              <a:buNone/>
              <a:defRPr sz="13600" b="1">
                <a:solidFill>
                  <a:schemeClr val="lt1"/>
                </a:solidFill>
              </a:defRPr>
            </a:lvl1pPr>
            <a:lvl2pPr marL="914400" lvl="1" indent="-228600" algn="l">
              <a:lnSpc>
                <a:spcPct val="100000"/>
              </a:lnSpc>
              <a:spcBef>
                <a:spcPts val="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1894" name="Google Shape;1894;p161"/>
          <p:cNvSpPr txBox="1">
            <a:spLocks noGrp="1"/>
          </p:cNvSpPr>
          <p:nvPr>
            <p:ph type="body" idx="2"/>
          </p:nvPr>
        </p:nvSpPr>
        <p:spPr>
          <a:xfrm>
            <a:off x="442914" y="3931920"/>
            <a:ext cx="3328986" cy="2061784"/>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600"/>
              <a:buNone/>
              <a:defRPr sz="1600" b="0">
                <a:solidFill>
                  <a:schemeClr val="lt1"/>
                </a:solidFill>
              </a:defRPr>
            </a:lvl1pPr>
            <a:lvl2pPr marL="914400" lvl="1" indent="-330200" algn="l">
              <a:lnSpc>
                <a:spcPct val="100000"/>
              </a:lnSpc>
              <a:spcBef>
                <a:spcPts val="0"/>
              </a:spcBef>
              <a:spcAft>
                <a:spcPts val="0"/>
              </a:spcAft>
              <a:buClr>
                <a:schemeClr val="lt1"/>
              </a:buClr>
              <a:buSzPts val="1600"/>
              <a:buFont typeface="Arial"/>
              <a:buChar char="•"/>
              <a:defRPr b="0">
                <a:solidFill>
                  <a:schemeClr val="lt1"/>
                </a:solidFill>
              </a:defRPr>
            </a:lvl2pPr>
            <a:lvl3pPr marL="1371600" lvl="2" indent="-330200" algn="l">
              <a:lnSpc>
                <a:spcPct val="100000"/>
              </a:lnSpc>
              <a:spcBef>
                <a:spcPts val="0"/>
              </a:spcBef>
              <a:spcAft>
                <a:spcPts val="0"/>
              </a:spcAft>
              <a:buClr>
                <a:schemeClr val="lt1"/>
              </a:buClr>
              <a:buSzPts val="1600"/>
              <a:buFont typeface="Arial"/>
              <a:buChar char="–"/>
              <a:defRPr b="0">
                <a:solidFill>
                  <a:schemeClr val="lt1"/>
                </a:solidFill>
              </a:defRPr>
            </a:lvl3pPr>
            <a:lvl4pPr marL="1828800" lvl="3" indent="-330200" algn="l">
              <a:lnSpc>
                <a:spcPct val="100000"/>
              </a:lnSpc>
              <a:spcBef>
                <a:spcPts val="0"/>
              </a:spcBef>
              <a:spcAft>
                <a:spcPts val="0"/>
              </a:spcAft>
              <a:buClr>
                <a:schemeClr val="lt1"/>
              </a:buClr>
              <a:buSzPts val="1600"/>
              <a:buFont typeface="Arial"/>
              <a:buChar char="•"/>
              <a:defRPr b="0">
                <a:solidFill>
                  <a:schemeClr val="lt1"/>
                </a:solidFill>
              </a:defRPr>
            </a:lvl4pPr>
            <a:lvl5pPr marL="2286000" lvl="4" indent="-330200" algn="l">
              <a:lnSpc>
                <a:spcPct val="100000"/>
              </a:lnSpc>
              <a:spcBef>
                <a:spcPts val="0"/>
              </a:spcBef>
              <a:spcAft>
                <a:spcPts val="0"/>
              </a:spcAft>
              <a:buClr>
                <a:schemeClr val="lt1"/>
              </a:buClr>
              <a:buSzPts val="1600"/>
              <a:buFont typeface="Arial"/>
              <a:buChar char="–"/>
              <a:defRPr b="0">
                <a:solidFill>
                  <a:schemeClr val="lt1"/>
                </a:solidFill>
              </a:defRPr>
            </a:lvl5pPr>
            <a:lvl6pPr marL="2743200" lvl="5" indent="-330200" algn="l">
              <a:lnSpc>
                <a:spcPct val="100000"/>
              </a:lnSpc>
              <a:spcBef>
                <a:spcPts val="0"/>
              </a:spcBef>
              <a:spcAft>
                <a:spcPts val="0"/>
              </a:spcAft>
              <a:buClr>
                <a:schemeClr val="lt1"/>
              </a:buClr>
              <a:buSzPts val="1600"/>
              <a:buFont typeface="Arial"/>
              <a:buChar char="•"/>
              <a:defRPr>
                <a:solidFill>
                  <a:schemeClr val="lt1"/>
                </a:solidFill>
              </a:defRPr>
            </a:lvl6pPr>
            <a:lvl7pPr marL="3200400" lvl="6" indent="-330200" algn="l">
              <a:lnSpc>
                <a:spcPct val="100000"/>
              </a:lnSpc>
              <a:spcBef>
                <a:spcPts val="600"/>
              </a:spcBef>
              <a:spcAft>
                <a:spcPts val="0"/>
              </a:spcAft>
              <a:buClr>
                <a:schemeClr val="lt1"/>
              </a:buClr>
              <a:buSzPts val="1600"/>
              <a:buFont typeface="Arial"/>
              <a:buChar char="–"/>
              <a:defRPr>
                <a:solidFill>
                  <a:schemeClr val="lt1"/>
                </a:solidFill>
              </a:defRPr>
            </a:lvl7pPr>
            <a:lvl8pPr marL="3657600" lvl="7" indent="-330200" algn="l">
              <a:lnSpc>
                <a:spcPct val="100000"/>
              </a:lnSpc>
              <a:spcBef>
                <a:spcPts val="600"/>
              </a:spcBef>
              <a:spcAft>
                <a:spcPts val="0"/>
              </a:spcAft>
              <a:buClr>
                <a:schemeClr val="lt1"/>
              </a:buClr>
              <a:buSzPts val="1600"/>
              <a:buFont typeface="Arial"/>
              <a:buChar char="•"/>
              <a:defRPr>
                <a:solidFill>
                  <a:schemeClr val="lt1"/>
                </a:solidFill>
              </a:defRPr>
            </a:lvl8pPr>
            <a:lvl9pPr marL="4114800" lvl="8" indent="-330200" algn="l">
              <a:lnSpc>
                <a:spcPct val="100000"/>
              </a:lnSpc>
              <a:spcBef>
                <a:spcPts val="600"/>
              </a:spcBef>
              <a:spcAft>
                <a:spcPts val="600"/>
              </a:spcAft>
              <a:buClr>
                <a:schemeClr val="lt1"/>
              </a:buClr>
              <a:buSzPts val="1600"/>
              <a:buFont typeface="Arial"/>
              <a:buChar char="–"/>
              <a:defRPr>
                <a:solidFill>
                  <a:schemeClr val="lt1"/>
                </a:solidFill>
              </a:defRPr>
            </a:lvl9pPr>
          </a:lstStyle>
          <a:p>
            <a:endParaRPr/>
          </a:p>
        </p:txBody>
      </p:sp>
      <p:sp>
        <p:nvSpPr>
          <p:cNvPr id="1895" name="Google Shape;1895;p161"/>
          <p:cNvSpPr>
            <a:spLocks noGrp="1"/>
          </p:cNvSpPr>
          <p:nvPr>
            <p:ph type="chart" idx="3"/>
          </p:nvPr>
        </p:nvSpPr>
        <p:spPr>
          <a:xfrm>
            <a:off x="4327525" y="2095500"/>
            <a:ext cx="7421563" cy="4076699"/>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12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R="0" lvl="5"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R="0" lvl="6"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R="0" lvl="7"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R="0" lvl="8"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896" name="Google Shape;1896;p161"/>
          <p:cNvSpPr txBox="1">
            <a:spLocks noGrp="1"/>
          </p:cNvSpPr>
          <p:nvPr>
            <p:ph type="title"/>
          </p:nvPr>
        </p:nvSpPr>
        <p:spPr>
          <a:xfrm>
            <a:off x="442913" y="432001"/>
            <a:ext cx="11306175" cy="1387274"/>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dk1"/>
              </a:buClr>
              <a:buSzPts val="32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97" name="Google Shape;1897;p161"/>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898" name="Google Shape;1898;p161"/>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99" name="Google Shape;1899;p161"/>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matchingName="Three Content Infographic">
  <p:cSld name="Three Content Infographic">
    <p:spTree>
      <p:nvGrpSpPr>
        <p:cNvPr id="1" name="Shape 1900"/>
        <p:cNvGrpSpPr/>
        <p:nvPr/>
      </p:nvGrpSpPr>
      <p:grpSpPr>
        <a:xfrm>
          <a:off x="0" y="0"/>
          <a:ext cx="0" cy="0"/>
          <a:chOff x="0" y="0"/>
          <a:chExt cx="0" cy="0"/>
        </a:xfrm>
      </p:grpSpPr>
      <p:sp>
        <p:nvSpPr>
          <p:cNvPr id="1901" name="Google Shape;1901;p162"/>
          <p:cNvSpPr txBox="1">
            <a:spLocks noGrp="1"/>
          </p:cNvSpPr>
          <p:nvPr>
            <p:ph type="body" idx="1"/>
          </p:nvPr>
        </p:nvSpPr>
        <p:spPr>
          <a:xfrm>
            <a:off x="442913" y="3599542"/>
            <a:ext cx="3529012" cy="2578057"/>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3"/>
              </a:buClr>
              <a:buSzPts val="1800"/>
              <a:buNone/>
              <a:defRPr>
                <a:solidFill>
                  <a:schemeClr val="accent3"/>
                </a:solidFill>
              </a:defRPr>
            </a:lvl1pPr>
            <a:lvl2pPr marL="914400" lvl="1" indent="-228600" algn="l">
              <a:lnSpc>
                <a:spcPct val="100000"/>
              </a:lnSpc>
              <a:spcBef>
                <a:spcPts val="600"/>
              </a:spcBef>
              <a:spcAft>
                <a:spcPts val="0"/>
              </a:spcAft>
              <a:buClr>
                <a:schemeClr val="dk1"/>
              </a:buClr>
              <a:buSzPts val="1600"/>
              <a:buNone/>
              <a:defRPr>
                <a:solidFill>
                  <a:schemeClr val="dk1"/>
                </a:solidFill>
              </a:defRPr>
            </a:lvl2pPr>
            <a:lvl3pPr marL="1371600" lvl="2" indent="-330200" algn="l">
              <a:lnSpc>
                <a:spcPct val="100000"/>
              </a:lnSpc>
              <a:spcBef>
                <a:spcPts val="600"/>
              </a:spcBef>
              <a:spcAft>
                <a:spcPts val="0"/>
              </a:spcAft>
              <a:buClr>
                <a:schemeClr val="dk1"/>
              </a:buClr>
              <a:buSzPts val="1600"/>
              <a:buChar char="•"/>
              <a:defRPr>
                <a:solidFill>
                  <a:schemeClr val="dk1"/>
                </a:solidFill>
              </a:defRPr>
            </a:lvl3pPr>
            <a:lvl4pPr marL="1828800" lvl="3" indent="-330200" algn="l">
              <a:lnSpc>
                <a:spcPct val="100000"/>
              </a:lnSpc>
              <a:spcBef>
                <a:spcPts val="600"/>
              </a:spcBef>
              <a:spcAft>
                <a:spcPts val="0"/>
              </a:spcAft>
              <a:buClr>
                <a:schemeClr val="dk1"/>
              </a:buClr>
              <a:buSzPts val="1600"/>
              <a:buChar char="–"/>
              <a:defRPr>
                <a:solidFill>
                  <a:schemeClr val="dk1"/>
                </a:solidFill>
              </a:defRPr>
            </a:lvl4pPr>
            <a:lvl5pPr marL="2286000" lvl="4" indent="-330200" algn="l">
              <a:lnSpc>
                <a:spcPct val="100000"/>
              </a:lnSpc>
              <a:spcBef>
                <a:spcPts val="600"/>
              </a:spcBef>
              <a:spcAft>
                <a:spcPts val="0"/>
              </a:spcAft>
              <a:buClr>
                <a:schemeClr val="dk1"/>
              </a:buClr>
              <a:buSzPts val="1600"/>
              <a:buChar char="•"/>
              <a:defRPr>
                <a:solidFill>
                  <a:schemeClr val="dk1"/>
                </a:solidFill>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1902" name="Google Shape;1902;p162"/>
          <p:cNvSpPr txBox="1">
            <a:spLocks noGrp="1"/>
          </p:cNvSpPr>
          <p:nvPr>
            <p:ph type="body" idx="2"/>
          </p:nvPr>
        </p:nvSpPr>
        <p:spPr>
          <a:xfrm>
            <a:off x="442913" y="2095500"/>
            <a:ext cx="3529012" cy="13335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0"/>
              </a:spcBef>
              <a:spcAft>
                <a:spcPts val="0"/>
              </a:spcAft>
              <a:buClr>
                <a:schemeClr val="accent3"/>
              </a:buClr>
              <a:buSzPts val="8500"/>
              <a:buNone/>
              <a:defRPr sz="8500" b="0">
                <a:solidFill>
                  <a:schemeClr val="accent3"/>
                </a:solidFill>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1903" name="Google Shape;1903;p162"/>
          <p:cNvSpPr txBox="1">
            <a:spLocks noGrp="1"/>
          </p:cNvSpPr>
          <p:nvPr>
            <p:ph type="body" idx="3"/>
          </p:nvPr>
        </p:nvSpPr>
        <p:spPr>
          <a:xfrm>
            <a:off x="4327524" y="2095500"/>
            <a:ext cx="3533775" cy="13335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0"/>
              </a:spcBef>
              <a:spcAft>
                <a:spcPts val="0"/>
              </a:spcAft>
              <a:buClr>
                <a:schemeClr val="dk2"/>
              </a:buClr>
              <a:buSzPts val="8500"/>
              <a:buNone/>
              <a:defRPr sz="8500" b="0">
                <a:solidFill>
                  <a:schemeClr val="dk2"/>
                </a:solidFill>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1904" name="Google Shape;1904;p162"/>
          <p:cNvSpPr txBox="1">
            <a:spLocks noGrp="1"/>
          </p:cNvSpPr>
          <p:nvPr>
            <p:ph type="body" idx="4"/>
          </p:nvPr>
        </p:nvSpPr>
        <p:spPr>
          <a:xfrm>
            <a:off x="8222571" y="2095500"/>
            <a:ext cx="3529012" cy="13335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0"/>
              </a:spcBef>
              <a:spcAft>
                <a:spcPts val="0"/>
              </a:spcAft>
              <a:buClr>
                <a:schemeClr val="accent1"/>
              </a:buClr>
              <a:buSzPts val="8500"/>
              <a:buNone/>
              <a:defRPr sz="8500" b="0">
                <a:solidFill>
                  <a:schemeClr val="accent1"/>
                </a:solidFill>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1905" name="Google Shape;1905;p162"/>
          <p:cNvSpPr txBox="1">
            <a:spLocks noGrp="1"/>
          </p:cNvSpPr>
          <p:nvPr>
            <p:ph type="title"/>
          </p:nvPr>
        </p:nvSpPr>
        <p:spPr>
          <a:xfrm>
            <a:off x="442913" y="432001"/>
            <a:ext cx="11306175" cy="1387274"/>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dk1"/>
              </a:buClr>
              <a:buSzPts val="32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06" name="Google Shape;1906;p162"/>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907" name="Google Shape;1907;p162"/>
          <p:cNvSpPr txBox="1">
            <a:spLocks noGrp="1"/>
          </p:cNvSpPr>
          <p:nvPr>
            <p:ph type="body" idx="5"/>
          </p:nvPr>
        </p:nvSpPr>
        <p:spPr>
          <a:xfrm>
            <a:off x="4327525" y="3599542"/>
            <a:ext cx="3533775" cy="2578057"/>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800"/>
              <a:buNone/>
              <a:defRPr>
                <a:solidFill>
                  <a:schemeClr val="dk2"/>
                </a:solidFill>
              </a:defRPr>
            </a:lvl1pPr>
            <a:lvl2pPr marL="914400" lvl="1" indent="-228600" algn="l">
              <a:lnSpc>
                <a:spcPct val="100000"/>
              </a:lnSpc>
              <a:spcBef>
                <a:spcPts val="600"/>
              </a:spcBef>
              <a:spcAft>
                <a:spcPts val="0"/>
              </a:spcAft>
              <a:buClr>
                <a:schemeClr val="dk1"/>
              </a:buClr>
              <a:buSzPts val="1600"/>
              <a:buNone/>
              <a:defRPr>
                <a:solidFill>
                  <a:schemeClr val="dk1"/>
                </a:solidFill>
              </a:defRPr>
            </a:lvl2pPr>
            <a:lvl3pPr marL="1371600" lvl="2" indent="-330200" algn="l">
              <a:lnSpc>
                <a:spcPct val="100000"/>
              </a:lnSpc>
              <a:spcBef>
                <a:spcPts val="600"/>
              </a:spcBef>
              <a:spcAft>
                <a:spcPts val="0"/>
              </a:spcAft>
              <a:buClr>
                <a:schemeClr val="dk1"/>
              </a:buClr>
              <a:buSzPts val="1600"/>
              <a:buChar char="•"/>
              <a:defRPr>
                <a:solidFill>
                  <a:schemeClr val="dk1"/>
                </a:solidFill>
              </a:defRPr>
            </a:lvl3pPr>
            <a:lvl4pPr marL="1828800" lvl="3" indent="-330200" algn="l">
              <a:lnSpc>
                <a:spcPct val="100000"/>
              </a:lnSpc>
              <a:spcBef>
                <a:spcPts val="600"/>
              </a:spcBef>
              <a:spcAft>
                <a:spcPts val="0"/>
              </a:spcAft>
              <a:buClr>
                <a:schemeClr val="dk1"/>
              </a:buClr>
              <a:buSzPts val="1600"/>
              <a:buChar char="–"/>
              <a:defRPr>
                <a:solidFill>
                  <a:schemeClr val="dk1"/>
                </a:solidFill>
              </a:defRPr>
            </a:lvl4pPr>
            <a:lvl5pPr marL="2286000" lvl="4" indent="-330200" algn="l">
              <a:lnSpc>
                <a:spcPct val="100000"/>
              </a:lnSpc>
              <a:spcBef>
                <a:spcPts val="600"/>
              </a:spcBef>
              <a:spcAft>
                <a:spcPts val="0"/>
              </a:spcAft>
              <a:buClr>
                <a:schemeClr val="dk1"/>
              </a:buClr>
              <a:buSzPts val="1600"/>
              <a:buChar char="•"/>
              <a:defRPr>
                <a:solidFill>
                  <a:schemeClr val="dk1"/>
                </a:solidFill>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1908" name="Google Shape;1908;p162"/>
          <p:cNvSpPr txBox="1">
            <a:spLocks noGrp="1"/>
          </p:cNvSpPr>
          <p:nvPr>
            <p:ph type="body" idx="6"/>
          </p:nvPr>
        </p:nvSpPr>
        <p:spPr>
          <a:xfrm>
            <a:off x="8222571" y="3599542"/>
            <a:ext cx="3529012" cy="2578057"/>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solidFill>
                  <a:schemeClr val="accent1"/>
                </a:solidFill>
              </a:defRPr>
            </a:lvl1pPr>
            <a:lvl2pPr marL="914400" lvl="1" indent="-228600" algn="l">
              <a:lnSpc>
                <a:spcPct val="100000"/>
              </a:lnSpc>
              <a:spcBef>
                <a:spcPts val="600"/>
              </a:spcBef>
              <a:spcAft>
                <a:spcPts val="0"/>
              </a:spcAft>
              <a:buClr>
                <a:schemeClr val="dk1"/>
              </a:buClr>
              <a:buSzPts val="1600"/>
              <a:buNone/>
              <a:defRPr>
                <a:solidFill>
                  <a:schemeClr val="dk1"/>
                </a:solidFill>
              </a:defRPr>
            </a:lvl2pPr>
            <a:lvl3pPr marL="1371600" lvl="2" indent="-330200" algn="l">
              <a:lnSpc>
                <a:spcPct val="100000"/>
              </a:lnSpc>
              <a:spcBef>
                <a:spcPts val="600"/>
              </a:spcBef>
              <a:spcAft>
                <a:spcPts val="0"/>
              </a:spcAft>
              <a:buClr>
                <a:schemeClr val="dk1"/>
              </a:buClr>
              <a:buSzPts val="1600"/>
              <a:buChar char="•"/>
              <a:defRPr>
                <a:solidFill>
                  <a:schemeClr val="dk1"/>
                </a:solidFill>
              </a:defRPr>
            </a:lvl3pPr>
            <a:lvl4pPr marL="1828800" lvl="3" indent="-330200" algn="l">
              <a:lnSpc>
                <a:spcPct val="100000"/>
              </a:lnSpc>
              <a:spcBef>
                <a:spcPts val="600"/>
              </a:spcBef>
              <a:spcAft>
                <a:spcPts val="0"/>
              </a:spcAft>
              <a:buClr>
                <a:schemeClr val="dk1"/>
              </a:buClr>
              <a:buSzPts val="1600"/>
              <a:buChar char="–"/>
              <a:defRPr>
                <a:solidFill>
                  <a:schemeClr val="dk1"/>
                </a:solidFill>
              </a:defRPr>
            </a:lvl4pPr>
            <a:lvl5pPr marL="2286000" lvl="4" indent="-330200" algn="l">
              <a:lnSpc>
                <a:spcPct val="100000"/>
              </a:lnSpc>
              <a:spcBef>
                <a:spcPts val="600"/>
              </a:spcBef>
              <a:spcAft>
                <a:spcPts val="0"/>
              </a:spcAft>
              <a:buClr>
                <a:schemeClr val="dk1"/>
              </a:buClr>
              <a:buSzPts val="1600"/>
              <a:buChar char="•"/>
              <a:defRPr>
                <a:solidFill>
                  <a:schemeClr val="dk1"/>
                </a:solidFill>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1909" name="Google Shape;1909;p162"/>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10" name="Google Shape;1910;p162"/>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Title Slide Lines 3">
  <p:cSld name="Title Slide Lines 3">
    <p:bg>
      <p:bgPr>
        <a:solidFill>
          <a:srgbClr val="D04A02"/>
        </a:solidFill>
        <a:effectLst/>
      </p:bgPr>
    </p:bg>
    <p:spTree>
      <p:nvGrpSpPr>
        <p:cNvPr id="1" name="Shape 622"/>
        <p:cNvGrpSpPr/>
        <p:nvPr/>
      </p:nvGrpSpPr>
      <p:grpSpPr>
        <a:xfrm>
          <a:off x="0" y="0"/>
          <a:ext cx="0" cy="0"/>
          <a:chOff x="0" y="0"/>
          <a:chExt cx="0" cy="0"/>
        </a:xfrm>
      </p:grpSpPr>
      <p:sp>
        <p:nvSpPr>
          <p:cNvPr id="623" name="Google Shape;623;p17"/>
          <p:cNvSpPr>
            <a:spLocks noGrp="1"/>
          </p:cNvSpPr>
          <p:nvPr>
            <p:ph type="pic" idx="2"/>
          </p:nvPr>
        </p:nvSpPr>
        <p:spPr>
          <a:xfrm>
            <a:off x="9450000" y="0"/>
            <a:ext cx="2741999" cy="6858000"/>
          </a:xfrm>
          <a:prstGeom prst="rect">
            <a:avLst/>
          </a:prstGeom>
          <a:solidFill>
            <a:srgbClr val="DEDEDE"/>
          </a:solid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12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R="0" lvl="5"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R="0" lvl="6"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R="0" lvl="7"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R="0" lvl="8"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grpSp>
        <p:nvGrpSpPr>
          <p:cNvPr id="624" name="Google Shape;624;p17"/>
          <p:cNvGrpSpPr/>
          <p:nvPr/>
        </p:nvGrpSpPr>
        <p:grpSpPr>
          <a:xfrm>
            <a:off x="0" y="0"/>
            <a:ext cx="12192000" cy="6858000"/>
            <a:chOff x="0" y="0"/>
            <a:chExt cx="12192000" cy="6858000"/>
          </a:xfrm>
        </p:grpSpPr>
        <p:sp>
          <p:nvSpPr>
            <p:cNvPr id="625" name="Google Shape;625;p17"/>
            <p:cNvSpPr/>
            <p:nvPr/>
          </p:nvSpPr>
          <p:spPr>
            <a:xfrm>
              <a:off x="0" y="0"/>
              <a:ext cx="12192000" cy="6858000"/>
            </a:xfrm>
            <a:custGeom>
              <a:avLst/>
              <a:gdLst/>
              <a:ahLst/>
              <a:cxnLst/>
              <a:rect l="l" t="t" r="r" b="b"/>
              <a:pathLst>
                <a:path w="12192000" h="6858000" extrusionOk="0">
                  <a:moveTo>
                    <a:pt x="9144000" y="0"/>
                  </a:moveTo>
                  <a:lnTo>
                    <a:pt x="9450000" y="0"/>
                  </a:lnTo>
                  <a:lnTo>
                    <a:pt x="9450000" y="1022986"/>
                  </a:lnTo>
                  <a:lnTo>
                    <a:pt x="12192000" y="1022986"/>
                  </a:lnTo>
                  <a:lnTo>
                    <a:pt x="12192000" y="1328986"/>
                  </a:lnTo>
                  <a:lnTo>
                    <a:pt x="9450000" y="1328986"/>
                  </a:lnTo>
                  <a:lnTo>
                    <a:pt x="9450000" y="4394836"/>
                  </a:lnTo>
                  <a:lnTo>
                    <a:pt x="12192000" y="4394836"/>
                  </a:lnTo>
                  <a:lnTo>
                    <a:pt x="12192000" y="4700836"/>
                  </a:lnTo>
                  <a:lnTo>
                    <a:pt x="9450000" y="4700836"/>
                  </a:lnTo>
                  <a:lnTo>
                    <a:pt x="9450000" y="6858000"/>
                  </a:lnTo>
                  <a:lnTo>
                    <a:pt x="9144000" y="6858000"/>
                  </a:lnTo>
                  <a:lnTo>
                    <a:pt x="9144000" y="4700836"/>
                  </a:lnTo>
                  <a:lnTo>
                    <a:pt x="0" y="4700836"/>
                  </a:lnTo>
                  <a:lnTo>
                    <a:pt x="0" y="4394836"/>
                  </a:lnTo>
                  <a:lnTo>
                    <a:pt x="9144000" y="4394836"/>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626" name="Google Shape;626;p17"/>
            <p:cNvPicPr preferRelativeResize="0"/>
            <p:nvPr/>
          </p:nvPicPr>
          <p:blipFill rotWithShape="1">
            <a:blip r:embed="rId2">
              <a:alphaModFix/>
            </a:blip>
            <a:srcRect/>
            <a:stretch/>
          </p:blipFill>
          <p:spPr>
            <a:xfrm>
              <a:off x="185139" y="5330952"/>
              <a:ext cx="1636776" cy="1351184"/>
            </a:xfrm>
            <a:prstGeom prst="rect">
              <a:avLst/>
            </a:prstGeom>
            <a:noFill/>
            <a:ln>
              <a:noFill/>
            </a:ln>
          </p:spPr>
        </p:pic>
      </p:grpSp>
      <p:sp>
        <p:nvSpPr>
          <p:cNvPr id="627" name="Google Shape;627;p17"/>
          <p:cNvSpPr txBox="1">
            <a:spLocks noGrp="1"/>
          </p:cNvSpPr>
          <p:nvPr>
            <p:ph type="ctrTitle"/>
          </p:nvPr>
        </p:nvSpPr>
        <p:spPr>
          <a:xfrm>
            <a:off x="442912" y="428625"/>
            <a:ext cx="7418388" cy="2771775"/>
          </a:xfrm>
          <a:prstGeom prst="rect">
            <a:avLst/>
          </a:prstGeom>
          <a:noFill/>
          <a:ln>
            <a:noFill/>
          </a:ln>
        </p:spPr>
        <p:txBody>
          <a:bodyPr spcFirstLastPara="1" wrap="square" lIns="0" tIns="0" rIns="0" bIns="0" anchor="b" anchorCtr="0">
            <a:noAutofit/>
          </a:bodyPr>
          <a:lstStyle>
            <a:lvl1pPr lvl="0" algn="l">
              <a:lnSpc>
                <a:spcPct val="86000"/>
              </a:lnSpc>
              <a:spcBef>
                <a:spcPts val="0"/>
              </a:spcBef>
              <a:spcAft>
                <a:spcPts val="0"/>
              </a:spcAft>
              <a:buClr>
                <a:schemeClr val="lt1"/>
              </a:buClr>
              <a:buSzPts val="6000"/>
              <a:buFont typeface="Arial"/>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8" name="Google Shape;628;p17"/>
          <p:cNvSpPr txBox="1">
            <a:spLocks noGrp="1"/>
          </p:cNvSpPr>
          <p:nvPr>
            <p:ph type="subTitle" idx="1"/>
          </p:nvPr>
        </p:nvSpPr>
        <p:spPr>
          <a:xfrm>
            <a:off x="442913" y="3394710"/>
            <a:ext cx="5473700" cy="59436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1600"/>
              <a:buNone/>
              <a:defRPr sz="1600" b="0">
                <a:solidFill>
                  <a:schemeClr val="lt1"/>
                </a:solidFill>
              </a:defRPr>
            </a:lvl1pPr>
            <a:lvl2pPr lvl="1" algn="l">
              <a:lnSpc>
                <a:spcPct val="100000"/>
              </a:lnSpc>
              <a:spcBef>
                <a:spcPts val="0"/>
              </a:spcBef>
              <a:spcAft>
                <a:spcPts val="0"/>
              </a:spcAft>
              <a:buClr>
                <a:schemeClr val="lt1"/>
              </a:buClr>
              <a:buSzPts val="1600"/>
              <a:buNone/>
              <a:defRPr sz="1600">
                <a:solidFill>
                  <a:schemeClr val="lt1"/>
                </a:solidFill>
              </a:defRPr>
            </a:lvl2pPr>
            <a:lvl3pPr lvl="2" algn="l">
              <a:lnSpc>
                <a:spcPct val="100000"/>
              </a:lnSpc>
              <a:spcBef>
                <a:spcPts val="0"/>
              </a:spcBef>
              <a:spcAft>
                <a:spcPts val="0"/>
              </a:spcAft>
              <a:buClr>
                <a:schemeClr val="lt1"/>
              </a:buClr>
              <a:buSzPts val="1600"/>
              <a:buNone/>
              <a:defRPr sz="1600">
                <a:solidFill>
                  <a:schemeClr val="lt1"/>
                </a:solidFill>
              </a:defRPr>
            </a:lvl3pPr>
            <a:lvl4pPr lvl="3" algn="l">
              <a:lnSpc>
                <a:spcPct val="100000"/>
              </a:lnSpc>
              <a:spcBef>
                <a:spcPts val="0"/>
              </a:spcBef>
              <a:spcAft>
                <a:spcPts val="0"/>
              </a:spcAft>
              <a:buClr>
                <a:schemeClr val="lt1"/>
              </a:buClr>
              <a:buSzPts val="1600"/>
              <a:buNone/>
              <a:defRPr sz="1600">
                <a:solidFill>
                  <a:schemeClr val="lt1"/>
                </a:solidFill>
              </a:defRPr>
            </a:lvl4pPr>
            <a:lvl5pPr lvl="4" algn="l">
              <a:lnSpc>
                <a:spcPct val="100000"/>
              </a:lnSpc>
              <a:spcBef>
                <a:spcPts val="0"/>
              </a:spcBef>
              <a:spcAft>
                <a:spcPts val="0"/>
              </a:spcAft>
              <a:buClr>
                <a:schemeClr val="lt1"/>
              </a:buClr>
              <a:buSzPts val="1600"/>
              <a:buNone/>
              <a:defRPr sz="1600">
                <a:solidFill>
                  <a:schemeClr val="lt1"/>
                </a:solidFill>
              </a:defRPr>
            </a:lvl5pPr>
            <a:lvl6pPr lvl="5" algn="l">
              <a:lnSpc>
                <a:spcPct val="100000"/>
              </a:lnSpc>
              <a:spcBef>
                <a:spcPts val="0"/>
              </a:spcBef>
              <a:spcAft>
                <a:spcPts val="0"/>
              </a:spcAft>
              <a:buClr>
                <a:schemeClr val="lt1"/>
              </a:buClr>
              <a:buSzPts val="1600"/>
              <a:buNone/>
              <a:defRPr sz="1600">
                <a:solidFill>
                  <a:schemeClr val="lt1"/>
                </a:solidFill>
              </a:defRPr>
            </a:lvl6pPr>
            <a:lvl7pPr lvl="6" algn="l">
              <a:lnSpc>
                <a:spcPct val="100000"/>
              </a:lnSpc>
              <a:spcBef>
                <a:spcPts val="0"/>
              </a:spcBef>
              <a:spcAft>
                <a:spcPts val="0"/>
              </a:spcAft>
              <a:buClr>
                <a:schemeClr val="lt1"/>
              </a:buClr>
              <a:buSzPts val="1600"/>
              <a:buNone/>
              <a:defRPr sz="1600">
                <a:solidFill>
                  <a:schemeClr val="lt1"/>
                </a:solidFill>
              </a:defRPr>
            </a:lvl7pPr>
            <a:lvl8pPr lvl="7" algn="l">
              <a:lnSpc>
                <a:spcPct val="100000"/>
              </a:lnSpc>
              <a:spcBef>
                <a:spcPts val="0"/>
              </a:spcBef>
              <a:spcAft>
                <a:spcPts val="0"/>
              </a:spcAft>
              <a:buClr>
                <a:schemeClr val="lt1"/>
              </a:buClr>
              <a:buSzPts val="1600"/>
              <a:buNone/>
              <a:defRPr sz="1600">
                <a:solidFill>
                  <a:schemeClr val="lt1"/>
                </a:solidFill>
              </a:defRPr>
            </a:lvl8pPr>
            <a:lvl9pPr lvl="8" algn="l">
              <a:lnSpc>
                <a:spcPct val="100000"/>
              </a:lnSpc>
              <a:spcBef>
                <a:spcPts val="0"/>
              </a:spcBef>
              <a:spcAft>
                <a:spcPts val="0"/>
              </a:spcAft>
              <a:buClr>
                <a:schemeClr val="lt1"/>
              </a:buClr>
              <a:buSzPts val="1600"/>
              <a:buNone/>
              <a:defRPr sz="1600">
                <a:solidFill>
                  <a:schemeClr val="lt1"/>
                </a:solidFil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matchingName="One Column Content Dark">
  <p:cSld name="One Column Content Dark">
    <p:bg>
      <p:bgPr>
        <a:solidFill>
          <a:srgbClr val="464646"/>
        </a:solidFill>
        <a:effectLst/>
      </p:bgPr>
    </p:bg>
    <p:spTree>
      <p:nvGrpSpPr>
        <p:cNvPr id="1" name="Shape 1911"/>
        <p:cNvGrpSpPr/>
        <p:nvPr/>
      </p:nvGrpSpPr>
      <p:grpSpPr>
        <a:xfrm>
          <a:off x="0" y="0"/>
          <a:ext cx="0" cy="0"/>
          <a:chOff x="0" y="0"/>
          <a:chExt cx="0" cy="0"/>
        </a:xfrm>
      </p:grpSpPr>
      <p:sp>
        <p:nvSpPr>
          <p:cNvPr id="1912" name="Google Shape;1912;p163"/>
          <p:cNvSpPr txBox="1">
            <a:spLocks noGrp="1"/>
          </p:cNvSpPr>
          <p:nvPr>
            <p:ph type="body" idx="1"/>
          </p:nvPr>
        </p:nvSpPr>
        <p:spPr>
          <a:xfrm>
            <a:off x="442914" y="2103438"/>
            <a:ext cx="3529012"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800"/>
              <a:buNone/>
              <a:defRPr>
                <a:solidFill>
                  <a:schemeClr val="lt1"/>
                </a:solidFill>
              </a:defRPr>
            </a:lvl1pPr>
            <a:lvl2pPr marL="914400" lvl="1" indent="-228600" algn="l">
              <a:lnSpc>
                <a:spcPct val="100000"/>
              </a:lnSpc>
              <a:spcBef>
                <a:spcPts val="1200"/>
              </a:spcBef>
              <a:spcAft>
                <a:spcPts val="0"/>
              </a:spcAft>
              <a:buClr>
                <a:schemeClr val="lt1"/>
              </a:buClr>
              <a:buSzPts val="1600"/>
              <a:buNone/>
              <a:defRPr>
                <a:solidFill>
                  <a:schemeClr val="lt1"/>
                </a:solidFill>
              </a:defRPr>
            </a:lvl2pPr>
            <a:lvl3pPr marL="1371600" lvl="2" indent="-330200" algn="l">
              <a:lnSpc>
                <a:spcPct val="100000"/>
              </a:lnSpc>
              <a:spcBef>
                <a:spcPts val="600"/>
              </a:spcBef>
              <a:spcAft>
                <a:spcPts val="0"/>
              </a:spcAft>
              <a:buClr>
                <a:schemeClr val="lt1"/>
              </a:buClr>
              <a:buSzPts val="1600"/>
              <a:buChar char="•"/>
              <a:defRPr>
                <a:solidFill>
                  <a:schemeClr val="lt1"/>
                </a:solidFill>
              </a:defRPr>
            </a:lvl3pPr>
            <a:lvl4pPr marL="1828800" lvl="3" indent="-330200" algn="l">
              <a:lnSpc>
                <a:spcPct val="100000"/>
              </a:lnSpc>
              <a:spcBef>
                <a:spcPts val="600"/>
              </a:spcBef>
              <a:spcAft>
                <a:spcPts val="0"/>
              </a:spcAft>
              <a:buClr>
                <a:schemeClr val="lt1"/>
              </a:buClr>
              <a:buSzPts val="1600"/>
              <a:buChar char="–"/>
              <a:defRPr>
                <a:solidFill>
                  <a:schemeClr val="lt1"/>
                </a:solidFill>
              </a:defRPr>
            </a:lvl4pPr>
            <a:lvl5pPr marL="2286000" lvl="4" indent="-330200" algn="l">
              <a:lnSpc>
                <a:spcPct val="100000"/>
              </a:lnSpc>
              <a:spcBef>
                <a:spcPts val="600"/>
              </a:spcBef>
              <a:spcAft>
                <a:spcPts val="0"/>
              </a:spcAft>
              <a:buClr>
                <a:schemeClr val="lt1"/>
              </a:buClr>
              <a:buSzPts val="1600"/>
              <a:buChar char="•"/>
              <a:defRPr>
                <a:solidFill>
                  <a:schemeClr val="lt1"/>
                </a:solidFill>
              </a:defRPr>
            </a:lvl5pPr>
            <a:lvl6pPr marL="2743200" lvl="5" indent="-330200" algn="l">
              <a:lnSpc>
                <a:spcPct val="100000"/>
              </a:lnSpc>
              <a:spcBef>
                <a:spcPts val="600"/>
              </a:spcBef>
              <a:spcAft>
                <a:spcPts val="0"/>
              </a:spcAft>
              <a:buClr>
                <a:schemeClr val="lt1"/>
              </a:buClr>
              <a:buSzPts val="1600"/>
              <a:buChar char="–"/>
              <a:defRPr>
                <a:solidFill>
                  <a:schemeClr val="lt1"/>
                </a:solidFill>
              </a:defRPr>
            </a:lvl6pPr>
            <a:lvl7pPr marL="3200400" lvl="6" indent="-330200" algn="l">
              <a:lnSpc>
                <a:spcPct val="100000"/>
              </a:lnSpc>
              <a:spcBef>
                <a:spcPts val="600"/>
              </a:spcBef>
              <a:spcAft>
                <a:spcPts val="0"/>
              </a:spcAft>
              <a:buClr>
                <a:schemeClr val="lt1"/>
              </a:buClr>
              <a:buSzPts val="1600"/>
              <a:buChar char="•"/>
              <a:defRPr>
                <a:solidFill>
                  <a:schemeClr val="lt1"/>
                </a:solidFill>
              </a:defRPr>
            </a:lvl7pPr>
            <a:lvl8pPr marL="3657600" lvl="7" indent="-330200" algn="l">
              <a:lnSpc>
                <a:spcPct val="100000"/>
              </a:lnSpc>
              <a:spcBef>
                <a:spcPts val="600"/>
              </a:spcBef>
              <a:spcAft>
                <a:spcPts val="0"/>
              </a:spcAft>
              <a:buClr>
                <a:schemeClr val="lt1"/>
              </a:buClr>
              <a:buSzPts val="1600"/>
              <a:buChar char="–"/>
              <a:defRPr>
                <a:solidFill>
                  <a:schemeClr val="lt1"/>
                </a:solidFill>
              </a:defRPr>
            </a:lvl8pPr>
            <a:lvl9pPr marL="4114800" lvl="8" indent="-330200" algn="l">
              <a:lnSpc>
                <a:spcPct val="100000"/>
              </a:lnSpc>
              <a:spcBef>
                <a:spcPts val="600"/>
              </a:spcBef>
              <a:spcAft>
                <a:spcPts val="600"/>
              </a:spcAft>
              <a:buClr>
                <a:schemeClr val="lt1"/>
              </a:buClr>
              <a:buSzPts val="1600"/>
              <a:buChar char="•"/>
              <a:defRPr>
                <a:solidFill>
                  <a:schemeClr val="lt1"/>
                </a:solidFill>
              </a:defRPr>
            </a:lvl9pPr>
          </a:lstStyle>
          <a:p>
            <a:endParaRPr/>
          </a:p>
        </p:txBody>
      </p:sp>
      <p:sp>
        <p:nvSpPr>
          <p:cNvPr id="1913" name="Google Shape;1913;p163"/>
          <p:cNvSpPr txBox="1">
            <a:spLocks noGrp="1"/>
          </p:cNvSpPr>
          <p:nvPr>
            <p:ph type="title"/>
          </p:nvPr>
        </p:nvSpPr>
        <p:spPr>
          <a:xfrm>
            <a:off x="442913" y="432001"/>
            <a:ext cx="11306175" cy="1387274"/>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lt1"/>
              </a:buClr>
              <a:buSzPts val="3200"/>
              <a:buFont typeface="Arial"/>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14" name="Google Shape;1914;p163"/>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15" name="Google Shape;1915;p163"/>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16" name="Google Shape;1916;p163"/>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matchingName="One Column Chart Dark">
  <p:cSld name="One Column Chart Dark">
    <p:bg>
      <p:bgPr>
        <a:solidFill>
          <a:srgbClr val="464646"/>
        </a:solidFill>
        <a:effectLst/>
      </p:bgPr>
    </p:bg>
    <p:spTree>
      <p:nvGrpSpPr>
        <p:cNvPr id="1" name="Shape 1917"/>
        <p:cNvGrpSpPr/>
        <p:nvPr/>
      </p:nvGrpSpPr>
      <p:grpSpPr>
        <a:xfrm>
          <a:off x="0" y="0"/>
          <a:ext cx="0" cy="0"/>
          <a:chOff x="0" y="0"/>
          <a:chExt cx="0" cy="0"/>
        </a:xfrm>
      </p:grpSpPr>
      <p:sp>
        <p:nvSpPr>
          <p:cNvPr id="1918" name="Google Shape;1918;p164"/>
          <p:cNvSpPr txBox="1">
            <a:spLocks noGrp="1"/>
          </p:cNvSpPr>
          <p:nvPr>
            <p:ph type="body" idx="1"/>
          </p:nvPr>
        </p:nvSpPr>
        <p:spPr>
          <a:xfrm>
            <a:off x="442914" y="2103438"/>
            <a:ext cx="3529012"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800"/>
              <a:buNone/>
              <a:defRPr>
                <a:solidFill>
                  <a:schemeClr val="lt1"/>
                </a:solidFill>
              </a:defRPr>
            </a:lvl1pPr>
            <a:lvl2pPr marL="914400" lvl="1" indent="-228600" algn="l">
              <a:lnSpc>
                <a:spcPct val="100000"/>
              </a:lnSpc>
              <a:spcBef>
                <a:spcPts val="1200"/>
              </a:spcBef>
              <a:spcAft>
                <a:spcPts val="0"/>
              </a:spcAft>
              <a:buClr>
                <a:schemeClr val="lt1"/>
              </a:buClr>
              <a:buSzPts val="1600"/>
              <a:buNone/>
              <a:defRPr>
                <a:solidFill>
                  <a:schemeClr val="lt1"/>
                </a:solidFill>
              </a:defRPr>
            </a:lvl2pPr>
            <a:lvl3pPr marL="1371600" lvl="2" indent="-330200" algn="l">
              <a:lnSpc>
                <a:spcPct val="100000"/>
              </a:lnSpc>
              <a:spcBef>
                <a:spcPts val="600"/>
              </a:spcBef>
              <a:spcAft>
                <a:spcPts val="0"/>
              </a:spcAft>
              <a:buClr>
                <a:schemeClr val="lt1"/>
              </a:buClr>
              <a:buSzPts val="1600"/>
              <a:buChar char="•"/>
              <a:defRPr>
                <a:solidFill>
                  <a:schemeClr val="lt1"/>
                </a:solidFill>
              </a:defRPr>
            </a:lvl3pPr>
            <a:lvl4pPr marL="1828800" lvl="3" indent="-330200" algn="l">
              <a:lnSpc>
                <a:spcPct val="100000"/>
              </a:lnSpc>
              <a:spcBef>
                <a:spcPts val="600"/>
              </a:spcBef>
              <a:spcAft>
                <a:spcPts val="0"/>
              </a:spcAft>
              <a:buClr>
                <a:schemeClr val="lt1"/>
              </a:buClr>
              <a:buSzPts val="1600"/>
              <a:buChar char="–"/>
              <a:defRPr>
                <a:solidFill>
                  <a:schemeClr val="lt1"/>
                </a:solidFill>
              </a:defRPr>
            </a:lvl4pPr>
            <a:lvl5pPr marL="2286000" lvl="4" indent="-330200" algn="l">
              <a:lnSpc>
                <a:spcPct val="100000"/>
              </a:lnSpc>
              <a:spcBef>
                <a:spcPts val="600"/>
              </a:spcBef>
              <a:spcAft>
                <a:spcPts val="0"/>
              </a:spcAft>
              <a:buClr>
                <a:schemeClr val="lt1"/>
              </a:buClr>
              <a:buSzPts val="1600"/>
              <a:buChar char="•"/>
              <a:defRPr>
                <a:solidFill>
                  <a:schemeClr val="lt1"/>
                </a:solidFill>
              </a:defRPr>
            </a:lvl5pPr>
            <a:lvl6pPr marL="2743200" lvl="5" indent="-330200" algn="l">
              <a:lnSpc>
                <a:spcPct val="100000"/>
              </a:lnSpc>
              <a:spcBef>
                <a:spcPts val="600"/>
              </a:spcBef>
              <a:spcAft>
                <a:spcPts val="0"/>
              </a:spcAft>
              <a:buClr>
                <a:schemeClr val="lt1"/>
              </a:buClr>
              <a:buSzPts val="1600"/>
              <a:buChar char="–"/>
              <a:defRPr>
                <a:solidFill>
                  <a:schemeClr val="lt1"/>
                </a:solidFill>
              </a:defRPr>
            </a:lvl6pPr>
            <a:lvl7pPr marL="3200400" lvl="6" indent="-330200" algn="l">
              <a:lnSpc>
                <a:spcPct val="100000"/>
              </a:lnSpc>
              <a:spcBef>
                <a:spcPts val="600"/>
              </a:spcBef>
              <a:spcAft>
                <a:spcPts val="0"/>
              </a:spcAft>
              <a:buClr>
                <a:schemeClr val="lt1"/>
              </a:buClr>
              <a:buSzPts val="1600"/>
              <a:buChar char="•"/>
              <a:defRPr>
                <a:solidFill>
                  <a:schemeClr val="lt1"/>
                </a:solidFill>
              </a:defRPr>
            </a:lvl7pPr>
            <a:lvl8pPr marL="3657600" lvl="7" indent="-330200" algn="l">
              <a:lnSpc>
                <a:spcPct val="100000"/>
              </a:lnSpc>
              <a:spcBef>
                <a:spcPts val="600"/>
              </a:spcBef>
              <a:spcAft>
                <a:spcPts val="0"/>
              </a:spcAft>
              <a:buClr>
                <a:schemeClr val="lt1"/>
              </a:buClr>
              <a:buSzPts val="1600"/>
              <a:buChar char="–"/>
              <a:defRPr>
                <a:solidFill>
                  <a:schemeClr val="lt1"/>
                </a:solidFill>
              </a:defRPr>
            </a:lvl8pPr>
            <a:lvl9pPr marL="4114800" lvl="8" indent="-330200" algn="l">
              <a:lnSpc>
                <a:spcPct val="100000"/>
              </a:lnSpc>
              <a:spcBef>
                <a:spcPts val="600"/>
              </a:spcBef>
              <a:spcAft>
                <a:spcPts val="600"/>
              </a:spcAft>
              <a:buClr>
                <a:schemeClr val="lt1"/>
              </a:buClr>
              <a:buSzPts val="1600"/>
              <a:buChar char="•"/>
              <a:defRPr>
                <a:solidFill>
                  <a:schemeClr val="lt1"/>
                </a:solidFill>
              </a:defRPr>
            </a:lvl9pPr>
          </a:lstStyle>
          <a:p>
            <a:endParaRPr/>
          </a:p>
        </p:txBody>
      </p:sp>
      <p:sp>
        <p:nvSpPr>
          <p:cNvPr id="1919" name="Google Shape;1919;p164"/>
          <p:cNvSpPr>
            <a:spLocks noGrp="1"/>
          </p:cNvSpPr>
          <p:nvPr>
            <p:ph type="chart" idx="2"/>
          </p:nvPr>
        </p:nvSpPr>
        <p:spPr>
          <a:xfrm>
            <a:off x="5600701" y="1428750"/>
            <a:ext cx="6148387" cy="4743450"/>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R="0" lvl="1" algn="l" rtl="0">
              <a:lnSpc>
                <a:spcPct val="100000"/>
              </a:lnSpc>
              <a:spcBef>
                <a:spcPts val="120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2pPr>
            <a:lvl3pPr marR="0" lvl="2" algn="l" rtl="0">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3pPr>
            <a:lvl4pPr marR="0" lvl="3" algn="l" rtl="0">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4pPr>
            <a:lvl5pPr marR="0" lvl="4" algn="l" rtl="0">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5pPr>
            <a:lvl6pPr marR="0" lvl="5" algn="l" rtl="0">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6pPr>
            <a:lvl7pPr marR="0" lvl="6" algn="l" rtl="0">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7pPr>
            <a:lvl8pPr marR="0" lvl="7" algn="l" rtl="0">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8pPr>
            <a:lvl9pPr marR="0" lvl="8" algn="l" rtl="0">
              <a:lnSpc>
                <a:spcPct val="100000"/>
              </a:lnSpc>
              <a:spcBef>
                <a:spcPts val="600"/>
              </a:spcBef>
              <a:spcAft>
                <a:spcPts val="600"/>
              </a:spcAft>
              <a:buClr>
                <a:schemeClr val="lt1"/>
              </a:buClr>
              <a:buSzPts val="1600"/>
              <a:buFont typeface="Arial"/>
              <a:buChar char="•"/>
              <a:defRPr sz="1600" b="0" i="0" u="none" strike="noStrike" cap="none">
                <a:solidFill>
                  <a:schemeClr val="lt1"/>
                </a:solidFill>
                <a:latin typeface="Arial"/>
                <a:ea typeface="Arial"/>
                <a:cs typeface="Arial"/>
                <a:sym typeface="Arial"/>
              </a:defRPr>
            </a:lvl9pPr>
          </a:lstStyle>
          <a:p>
            <a:endParaRPr/>
          </a:p>
        </p:txBody>
      </p:sp>
      <p:sp>
        <p:nvSpPr>
          <p:cNvPr id="1920" name="Google Shape;1920;p164"/>
          <p:cNvSpPr txBox="1">
            <a:spLocks noGrp="1"/>
          </p:cNvSpPr>
          <p:nvPr>
            <p:ph type="title"/>
          </p:nvPr>
        </p:nvSpPr>
        <p:spPr>
          <a:xfrm>
            <a:off x="442913" y="432001"/>
            <a:ext cx="11306175" cy="1387274"/>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lt1"/>
              </a:buClr>
              <a:buSzPts val="3200"/>
              <a:buFont typeface="Arial"/>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21" name="Google Shape;1921;p164"/>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22" name="Google Shape;1922;p164"/>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23" name="Google Shape;1923;p164"/>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matchingName="Quote 1 Image Full">
  <p:cSld name="Quote 1 Image Full">
    <p:bg>
      <p:bgPr>
        <a:solidFill>
          <a:srgbClr val="DEDEDE"/>
        </a:solidFill>
        <a:effectLst/>
      </p:bgPr>
    </p:bg>
    <p:spTree>
      <p:nvGrpSpPr>
        <p:cNvPr id="1" name="Shape 1924"/>
        <p:cNvGrpSpPr/>
        <p:nvPr/>
      </p:nvGrpSpPr>
      <p:grpSpPr>
        <a:xfrm>
          <a:off x="0" y="0"/>
          <a:ext cx="0" cy="0"/>
          <a:chOff x="0" y="0"/>
          <a:chExt cx="0" cy="0"/>
        </a:xfrm>
      </p:grpSpPr>
      <p:sp>
        <p:nvSpPr>
          <p:cNvPr id="1925" name="Google Shape;1925;p165"/>
          <p:cNvSpPr>
            <a:spLocks noGrp="1"/>
          </p:cNvSpPr>
          <p:nvPr>
            <p:ph type="pic" idx="2"/>
          </p:nvPr>
        </p:nvSpPr>
        <p:spPr>
          <a:xfrm>
            <a:off x="0" y="0"/>
            <a:ext cx="12192000" cy="6858000"/>
          </a:xfrm>
          <a:prstGeom prst="rect">
            <a:avLst/>
          </a:prstGeom>
          <a:solidFill>
            <a:schemeClr val="lt2"/>
          </a:solidFill>
          <a:ln>
            <a:noFill/>
          </a:ln>
        </p:spPr>
      </p:sp>
      <p:sp>
        <p:nvSpPr>
          <p:cNvPr id="1926" name="Google Shape;1926;p165"/>
          <p:cNvSpPr txBox="1">
            <a:spLocks noGrp="1"/>
          </p:cNvSpPr>
          <p:nvPr>
            <p:ph type="body" idx="1"/>
          </p:nvPr>
        </p:nvSpPr>
        <p:spPr>
          <a:xfrm>
            <a:off x="0" y="1143000"/>
            <a:ext cx="4572000" cy="4572000"/>
          </a:xfrm>
          <a:prstGeom prst="rect">
            <a:avLst/>
          </a:prstGeom>
          <a:solidFill>
            <a:srgbClr val="E0301E"/>
          </a:solidFill>
          <a:ln>
            <a:noFill/>
          </a:ln>
        </p:spPr>
        <p:txBody>
          <a:bodyPr spcFirstLastPara="1" wrap="square" lIns="438900" tIns="1440000" rIns="252000" bIns="180000" anchor="t" anchorCtr="0">
            <a:noAutofit/>
          </a:bodyPr>
          <a:lstStyle>
            <a:lvl1pPr marL="457200" lvl="0" indent="-228600" algn="l">
              <a:lnSpc>
                <a:spcPct val="90000"/>
              </a:lnSpc>
              <a:spcBef>
                <a:spcPts val="0"/>
              </a:spcBef>
              <a:spcAft>
                <a:spcPts val="0"/>
              </a:spcAft>
              <a:buClr>
                <a:schemeClr val="lt1"/>
              </a:buClr>
              <a:buSzPts val="2600"/>
              <a:buFont typeface="Arial"/>
              <a:buNone/>
              <a:defRPr sz="2600" b="0">
                <a:solidFill>
                  <a:schemeClr val="lt1"/>
                </a:solidFill>
                <a:latin typeface="Georgia"/>
                <a:ea typeface="Georgia"/>
                <a:cs typeface="Georgia"/>
                <a:sym typeface="Georgia"/>
              </a:defRPr>
            </a:lvl1pPr>
            <a:lvl2pPr marL="914400" lvl="1" indent="-228600" algn="l">
              <a:lnSpc>
                <a:spcPct val="100000"/>
              </a:lnSpc>
              <a:spcBef>
                <a:spcPts val="3000"/>
              </a:spcBef>
              <a:spcAft>
                <a:spcPts val="0"/>
              </a:spcAft>
              <a:buClr>
                <a:schemeClr val="lt1"/>
              </a:buClr>
              <a:buSzPts val="1600"/>
              <a:buFont typeface="Arial"/>
              <a:buNone/>
              <a:defRPr sz="1600" b="1">
                <a:solidFill>
                  <a:schemeClr val="lt1"/>
                </a:solidFill>
                <a:latin typeface="Arial"/>
                <a:ea typeface="Arial"/>
                <a:cs typeface="Arial"/>
                <a:sym typeface="Arial"/>
              </a:defRPr>
            </a:lvl2pPr>
            <a:lvl3pPr marL="1371600" lvl="2" indent="-228600" algn="l">
              <a:lnSpc>
                <a:spcPct val="100000"/>
              </a:lnSpc>
              <a:spcBef>
                <a:spcPts val="0"/>
              </a:spcBef>
              <a:spcAft>
                <a:spcPts val="0"/>
              </a:spcAft>
              <a:buClr>
                <a:schemeClr val="lt1"/>
              </a:buClr>
              <a:buSzPts val="1600"/>
              <a:buFont typeface="Arial"/>
              <a:buNone/>
              <a:defRPr sz="1600" b="0">
                <a:solidFill>
                  <a:schemeClr val="lt1"/>
                </a:solidFill>
                <a:latin typeface="Arial"/>
                <a:ea typeface="Arial"/>
                <a:cs typeface="Arial"/>
                <a:sym typeface="Arial"/>
              </a:defRPr>
            </a:lvl3pPr>
            <a:lvl4pPr marL="1828800" lvl="3" indent="-228600" algn="l">
              <a:lnSpc>
                <a:spcPct val="100000"/>
              </a:lnSpc>
              <a:spcBef>
                <a:spcPts val="0"/>
              </a:spcBef>
              <a:spcAft>
                <a:spcPts val="0"/>
              </a:spcAft>
              <a:buClr>
                <a:schemeClr val="lt1"/>
              </a:buClr>
              <a:buSzPts val="1600"/>
              <a:buFont typeface="Arial"/>
              <a:buNone/>
              <a:defRPr sz="1600" b="0">
                <a:solidFill>
                  <a:schemeClr val="lt1"/>
                </a:solidFill>
                <a:latin typeface="Arial"/>
                <a:ea typeface="Arial"/>
                <a:cs typeface="Arial"/>
                <a:sym typeface="Arial"/>
              </a:defRPr>
            </a:lvl4pPr>
            <a:lvl5pPr marL="2286000" lvl="4" indent="-228600" algn="l">
              <a:lnSpc>
                <a:spcPct val="100000"/>
              </a:lnSpc>
              <a:spcBef>
                <a:spcPts val="0"/>
              </a:spcBef>
              <a:spcAft>
                <a:spcPts val="0"/>
              </a:spcAft>
              <a:buClr>
                <a:schemeClr val="lt1"/>
              </a:buClr>
              <a:buSzPts val="1600"/>
              <a:buFont typeface="Arial"/>
              <a:buNone/>
              <a:defRPr sz="1600" b="0">
                <a:solidFill>
                  <a:schemeClr val="lt1"/>
                </a:solidFill>
                <a:latin typeface="Arial"/>
                <a:ea typeface="Arial"/>
                <a:cs typeface="Arial"/>
                <a:sym typeface="Arial"/>
              </a:defRPr>
            </a:lvl5pPr>
            <a:lvl6pPr marL="2743200" lvl="5" indent="-228600" algn="l">
              <a:lnSpc>
                <a:spcPct val="100000"/>
              </a:lnSpc>
              <a:spcBef>
                <a:spcPts val="0"/>
              </a:spcBef>
              <a:spcAft>
                <a:spcPts val="0"/>
              </a:spcAft>
              <a:buClr>
                <a:schemeClr val="lt1"/>
              </a:buClr>
              <a:buSzPts val="1600"/>
              <a:buFont typeface="Arial"/>
              <a:buNone/>
              <a:defRPr sz="1600">
                <a:solidFill>
                  <a:schemeClr val="lt1"/>
                </a:solidFill>
              </a:defRPr>
            </a:lvl6pPr>
            <a:lvl7pPr marL="3200400" lvl="6" indent="-228600" algn="l">
              <a:lnSpc>
                <a:spcPct val="100000"/>
              </a:lnSpc>
              <a:spcBef>
                <a:spcPts val="0"/>
              </a:spcBef>
              <a:spcAft>
                <a:spcPts val="0"/>
              </a:spcAft>
              <a:buClr>
                <a:schemeClr val="lt1"/>
              </a:buClr>
              <a:buSzPts val="1600"/>
              <a:buFont typeface="Arial"/>
              <a:buNone/>
              <a:defRPr sz="1600">
                <a:solidFill>
                  <a:schemeClr val="lt1"/>
                </a:solidFill>
              </a:defRPr>
            </a:lvl7pPr>
            <a:lvl8pPr marL="3657600" lvl="7" indent="-228600" algn="l">
              <a:lnSpc>
                <a:spcPct val="100000"/>
              </a:lnSpc>
              <a:spcBef>
                <a:spcPts val="0"/>
              </a:spcBef>
              <a:spcAft>
                <a:spcPts val="0"/>
              </a:spcAft>
              <a:buClr>
                <a:schemeClr val="lt1"/>
              </a:buClr>
              <a:buSzPts val="1600"/>
              <a:buFont typeface="Arial"/>
              <a:buNone/>
              <a:defRPr sz="1600">
                <a:solidFill>
                  <a:schemeClr val="lt1"/>
                </a:solidFill>
              </a:defRPr>
            </a:lvl8pPr>
            <a:lvl9pPr marL="4114800" lvl="8" indent="-228600" algn="l">
              <a:lnSpc>
                <a:spcPct val="100000"/>
              </a:lnSpc>
              <a:spcBef>
                <a:spcPts val="0"/>
              </a:spcBef>
              <a:spcAft>
                <a:spcPts val="0"/>
              </a:spcAft>
              <a:buClr>
                <a:schemeClr val="lt1"/>
              </a:buClr>
              <a:buSzPts val="1600"/>
              <a:buFont typeface="Arial"/>
              <a:buNone/>
              <a:defRPr sz="1600">
                <a:solidFill>
                  <a:schemeClr val="lt1"/>
                </a:solidFill>
              </a:defRPr>
            </a:lvl9pPr>
          </a:lstStyle>
          <a:p>
            <a:endParaRPr/>
          </a:p>
        </p:txBody>
      </p:sp>
      <p:sp>
        <p:nvSpPr>
          <p:cNvPr id="1927" name="Google Shape;1927;p165"/>
          <p:cNvSpPr/>
          <p:nvPr/>
        </p:nvSpPr>
        <p:spPr>
          <a:xfrm>
            <a:off x="442913" y="1623703"/>
            <a:ext cx="871538" cy="679450"/>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8" name="Google Shape;1928;p165"/>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29" name="Google Shape;1929;p165"/>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30" name="Google Shape;1930;p165"/>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matchingName="Quote 1 Image Orange">
  <p:cSld name="Quote 1 Image Orange">
    <p:bg>
      <p:bgPr>
        <a:solidFill>
          <a:srgbClr val="D04A02"/>
        </a:solidFill>
        <a:effectLst/>
      </p:bgPr>
    </p:bg>
    <p:spTree>
      <p:nvGrpSpPr>
        <p:cNvPr id="1" name="Shape 1931"/>
        <p:cNvGrpSpPr/>
        <p:nvPr/>
      </p:nvGrpSpPr>
      <p:grpSpPr>
        <a:xfrm>
          <a:off x="0" y="0"/>
          <a:ext cx="0" cy="0"/>
          <a:chOff x="0" y="0"/>
          <a:chExt cx="0" cy="0"/>
        </a:xfrm>
      </p:grpSpPr>
      <p:sp>
        <p:nvSpPr>
          <p:cNvPr id="1932" name="Google Shape;1932;p166"/>
          <p:cNvSpPr>
            <a:spLocks noGrp="1"/>
          </p:cNvSpPr>
          <p:nvPr>
            <p:ph type="pic" idx="2"/>
          </p:nvPr>
        </p:nvSpPr>
        <p:spPr>
          <a:xfrm>
            <a:off x="6096000" y="0"/>
            <a:ext cx="6096000" cy="6858000"/>
          </a:xfrm>
          <a:prstGeom prst="rect">
            <a:avLst/>
          </a:prstGeom>
          <a:solidFill>
            <a:schemeClr val="lt2"/>
          </a:solidFill>
          <a:ln>
            <a:noFill/>
          </a:ln>
        </p:spPr>
      </p:sp>
      <p:sp>
        <p:nvSpPr>
          <p:cNvPr id="1933" name="Google Shape;1933;p166"/>
          <p:cNvSpPr txBox="1">
            <a:spLocks noGrp="1"/>
          </p:cNvSpPr>
          <p:nvPr>
            <p:ph type="body" idx="1"/>
          </p:nvPr>
        </p:nvSpPr>
        <p:spPr>
          <a:xfrm>
            <a:off x="442913" y="1714500"/>
            <a:ext cx="5299393" cy="4457700"/>
          </a:xfrm>
          <a:prstGeom prst="rect">
            <a:avLst/>
          </a:prstGeom>
          <a:noFill/>
          <a:ln>
            <a:noFill/>
          </a:ln>
        </p:spPr>
        <p:txBody>
          <a:bodyPr spcFirstLastPara="1" wrap="square" lIns="0" tIns="0" rIns="0" bIns="0" anchor="t" anchorCtr="0">
            <a:noAutofit/>
          </a:bodyPr>
          <a:lstStyle>
            <a:lvl1pPr marL="457200" lvl="0" indent="-228600" algn="l">
              <a:lnSpc>
                <a:spcPct val="85000"/>
              </a:lnSpc>
              <a:spcBef>
                <a:spcPts val="0"/>
              </a:spcBef>
              <a:spcAft>
                <a:spcPts val="0"/>
              </a:spcAft>
              <a:buClr>
                <a:schemeClr val="lt1"/>
              </a:buClr>
              <a:buSzPts val="3800"/>
              <a:buNone/>
              <a:defRPr sz="3800" b="0">
                <a:solidFill>
                  <a:schemeClr val="lt1"/>
                </a:solidFill>
                <a:latin typeface="Georgia"/>
                <a:ea typeface="Georgia"/>
                <a:cs typeface="Georgia"/>
                <a:sym typeface="Georgia"/>
              </a:defRPr>
            </a:lvl1pPr>
            <a:lvl2pPr marL="914400" lvl="1" indent="-228600" algn="l">
              <a:lnSpc>
                <a:spcPct val="100000"/>
              </a:lnSpc>
              <a:spcBef>
                <a:spcPts val="3000"/>
              </a:spcBef>
              <a:spcAft>
                <a:spcPts val="0"/>
              </a:spcAft>
              <a:buClr>
                <a:schemeClr val="lt1"/>
              </a:buClr>
              <a:buSzPts val="1600"/>
              <a:buFont typeface="Arial"/>
              <a:buNone/>
              <a:defRPr sz="1600" b="1">
                <a:solidFill>
                  <a:schemeClr val="lt1"/>
                </a:solidFill>
              </a:defRPr>
            </a:lvl2pPr>
            <a:lvl3pPr marL="1371600" lvl="2" indent="-228600" algn="l">
              <a:lnSpc>
                <a:spcPct val="100000"/>
              </a:lnSpc>
              <a:spcBef>
                <a:spcPts val="0"/>
              </a:spcBef>
              <a:spcAft>
                <a:spcPts val="0"/>
              </a:spcAft>
              <a:buClr>
                <a:schemeClr val="lt1"/>
              </a:buClr>
              <a:buSzPts val="1600"/>
              <a:buFont typeface="Arial"/>
              <a:buNone/>
              <a:defRPr sz="1600">
                <a:solidFill>
                  <a:schemeClr val="lt1"/>
                </a:solidFill>
              </a:defRPr>
            </a:lvl3pPr>
            <a:lvl4pPr marL="1828800" lvl="3" indent="-228600" algn="l">
              <a:lnSpc>
                <a:spcPct val="100000"/>
              </a:lnSpc>
              <a:spcBef>
                <a:spcPts val="0"/>
              </a:spcBef>
              <a:spcAft>
                <a:spcPts val="0"/>
              </a:spcAft>
              <a:buClr>
                <a:schemeClr val="lt1"/>
              </a:buClr>
              <a:buSzPts val="1600"/>
              <a:buFont typeface="Arial"/>
              <a:buNone/>
              <a:defRPr sz="1600">
                <a:solidFill>
                  <a:schemeClr val="lt1"/>
                </a:solidFill>
              </a:defRPr>
            </a:lvl4pPr>
            <a:lvl5pPr marL="2286000" lvl="4" indent="-228600" algn="l">
              <a:lnSpc>
                <a:spcPct val="100000"/>
              </a:lnSpc>
              <a:spcBef>
                <a:spcPts val="0"/>
              </a:spcBef>
              <a:spcAft>
                <a:spcPts val="0"/>
              </a:spcAft>
              <a:buClr>
                <a:schemeClr val="lt1"/>
              </a:buClr>
              <a:buSzPts val="1600"/>
              <a:buFont typeface="Arial"/>
              <a:buNone/>
              <a:defRPr sz="1600">
                <a:solidFill>
                  <a:schemeClr val="lt1"/>
                </a:solidFill>
              </a:defRPr>
            </a:lvl5pPr>
            <a:lvl6pPr marL="2743200" lvl="5" indent="-228600" algn="l">
              <a:lnSpc>
                <a:spcPct val="100000"/>
              </a:lnSpc>
              <a:spcBef>
                <a:spcPts val="0"/>
              </a:spcBef>
              <a:spcAft>
                <a:spcPts val="0"/>
              </a:spcAft>
              <a:buClr>
                <a:schemeClr val="lt1"/>
              </a:buClr>
              <a:buSzPts val="1600"/>
              <a:buFont typeface="Arial"/>
              <a:buNone/>
              <a:defRPr sz="1600">
                <a:solidFill>
                  <a:schemeClr val="lt1"/>
                </a:solidFill>
              </a:defRPr>
            </a:lvl6pPr>
            <a:lvl7pPr marL="3200400" lvl="6" indent="-228600" algn="l">
              <a:lnSpc>
                <a:spcPct val="100000"/>
              </a:lnSpc>
              <a:spcBef>
                <a:spcPts val="0"/>
              </a:spcBef>
              <a:spcAft>
                <a:spcPts val="0"/>
              </a:spcAft>
              <a:buClr>
                <a:schemeClr val="lt1"/>
              </a:buClr>
              <a:buSzPts val="1600"/>
              <a:buFont typeface="Arial"/>
              <a:buNone/>
              <a:defRPr sz="1600">
                <a:solidFill>
                  <a:schemeClr val="lt1"/>
                </a:solidFill>
              </a:defRPr>
            </a:lvl7pPr>
            <a:lvl8pPr marL="3657600" lvl="7" indent="-228600" algn="l">
              <a:lnSpc>
                <a:spcPct val="100000"/>
              </a:lnSpc>
              <a:spcBef>
                <a:spcPts val="0"/>
              </a:spcBef>
              <a:spcAft>
                <a:spcPts val="0"/>
              </a:spcAft>
              <a:buClr>
                <a:schemeClr val="lt1"/>
              </a:buClr>
              <a:buSzPts val="1600"/>
              <a:buFont typeface="Arial"/>
              <a:buNone/>
              <a:defRPr sz="1600">
                <a:solidFill>
                  <a:schemeClr val="lt1"/>
                </a:solidFill>
              </a:defRPr>
            </a:lvl8pPr>
            <a:lvl9pPr marL="4114800" lvl="8" indent="-228600" algn="l">
              <a:lnSpc>
                <a:spcPct val="100000"/>
              </a:lnSpc>
              <a:spcBef>
                <a:spcPts val="0"/>
              </a:spcBef>
              <a:spcAft>
                <a:spcPts val="0"/>
              </a:spcAft>
              <a:buClr>
                <a:schemeClr val="lt1"/>
              </a:buClr>
              <a:buSzPts val="1600"/>
              <a:buFont typeface="Arial"/>
              <a:buNone/>
              <a:defRPr sz="1600">
                <a:solidFill>
                  <a:schemeClr val="lt1"/>
                </a:solidFill>
              </a:defRPr>
            </a:lvl9pPr>
          </a:lstStyle>
          <a:p>
            <a:endParaRPr/>
          </a:p>
        </p:txBody>
      </p:sp>
      <p:sp>
        <p:nvSpPr>
          <p:cNvPr id="1934" name="Google Shape;1934;p166"/>
          <p:cNvSpPr/>
          <p:nvPr/>
        </p:nvSpPr>
        <p:spPr>
          <a:xfrm>
            <a:off x="442913" y="687001"/>
            <a:ext cx="871538" cy="679450"/>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5" name="Google Shape;1935;p166"/>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36" name="Google Shape;1936;p166"/>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37" name="Google Shape;1937;p166"/>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matchingName="Quote 1 Image">
  <p:cSld name="Quote 1 Image">
    <p:spTree>
      <p:nvGrpSpPr>
        <p:cNvPr id="1" name="Shape 1938"/>
        <p:cNvGrpSpPr/>
        <p:nvPr/>
      </p:nvGrpSpPr>
      <p:grpSpPr>
        <a:xfrm>
          <a:off x="0" y="0"/>
          <a:ext cx="0" cy="0"/>
          <a:chOff x="0" y="0"/>
          <a:chExt cx="0" cy="0"/>
        </a:xfrm>
      </p:grpSpPr>
      <p:sp>
        <p:nvSpPr>
          <p:cNvPr id="1939" name="Google Shape;1939;p167"/>
          <p:cNvSpPr>
            <a:spLocks noGrp="1"/>
          </p:cNvSpPr>
          <p:nvPr>
            <p:ph type="pic" idx="2"/>
          </p:nvPr>
        </p:nvSpPr>
        <p:spPr>
          <a:xfrm>
            <a:off x="6096000" y="0"/>
            <a:ext cx="6096000" cy="6858000"/>
          </a:xfrm>
          <a:prstGeom prst="rect">
            <a:avLst/>
          </a:prstGeom>
          <a:solidFill>
            <a:schemeClr val="lt2"/>
          </a:solidFill>
          <a:ln>
            <a:noFill/>
          </a:ln>
        </p:spPr>
      </p:sp>
      <p:sp>
        <p:nvSpPr>
          <p:cNvPr id="1940" name="Google Shape;1940;p167"/>
          <p:cNvSpPr txBox="1">
            <a:spLocks noGrp="1"/>
          </p:cNvSpPr>
          <p:nvPr>
            <p:ph type="body" idx="1"/>
          </p:nvPr>
        </p:nvSpPr>
        <p:spPr>
          <a:xfrm>
            <a:off x="442913" y="1714500"/>
            <a:ext cx="5299393" cy="4457700"/>
          </a:xfrm>
          <a:prstGeom prst="rect">
            <a:avLst/>
          </a:prstGeom>
          <a:noFill/>
          <a:ln>
            <a:noFill/>
          </a:ln>
        </p:spPr>
        <p:txBody>
          <a:bodyPr spcFirstLastPara="1" wrap="square" lIns="0" tIns="0" rIns="0" bIns="0" anchor="t" anchorCtr="0">
            <a:noAutofit/>
          </a:bodyPr>
          <a:lstStyle>
            <a:lvl1pPr marL="457200" lvl="0" indent="-228600" algn="l">
              <a:lnSpc>
                <a:spcPct val="85000"/>
              </a:lnSpc>
              <a:spcBef>
                <a:spcPts val="0"/>
              </a:spcBef>
              <a:spcAft>
                <a:spcPts val="0"/>
              </a:spcAft>
              <a:buClr>
                <a:schemeClr val="dk1"/>
              </a:buClr>
              <a:buSzPts val="3800"/>
              <a:buNone/>
              <a:defRPr sz="3800" b="0">
                <a:solidFill>
                  <a:schemeClr val="dk1"/>
                </a:solidFill>
                <a:latin typeface="Georgia"/>
                <a:ea typeface="Georgia"/>
                <a:cs typeface="Georgia"/>
                <a:sym typeface="Georgia"/>
              </a:defRPr>
            </a:lvl1pPr>
            <a:lvl2pPr marL="914400" lvl="1" indent="-228600" algn="l">
              <a:lnSpc>
                <a:spcPct val="100000"/>
              </a:lnSpc>
              <a:spcBef>
                <a:spcPts val="3000"/>
              </a:spcBef>
              <a:spcAft>
                <a:spcPts val="0"/>
              </a:spcAft>
              <a:buClr>
                <a:schemeClr val="dk1"/>
              </a:buClr>
              <a:buSzPts val="1600"/>
              <a:buFont typeface="Arial"/>
              <a:buNone/>
              <a:defRPr sz="1600" b="1"/>
            </a:lvl2pPr>
            <a:lvl3pPr marL="1371600" lvl="2" indent="-228600" algn="l">
              <a:lnSpc>
                <a:spcPct val="100000"/>
              </a:lnSpc>
              <a:spcBef>
                <a:spcPts val="0"/>
              </a:spcBef>
              <a:spcAft>
                <a:spcPts val="0"/>
              </a:spcAft>
              <a:buClr>
                <a:schemeClr val="dk1"/>
              </a:buClr>
              <a:buSzPts val="1600"/>
              <a:buFont typeface="Arial"/>
              <a:buNone/>
              <a:defRPr sz="1600"/>
            </a:lvl3pPr>
            <a:lvl4pPr marL="1828800" lvl="3" indent="-228600" algn="l">
              <a:lnSpc>
                <a:spcPct val="100000"/>
              </a:lnSpc>
              <a:spcBef>
                <a:spcPts val="0"/>
              </a:spcBef>
              <a:spcAft>
                <a:spcPts val="0"/>
              </a:spcAft>
              <a:buClr>
                <a:schemeClr val="dk1"/>
              </a:buClr>
              <a:buSzPts val="1600"/>
              <a:buFont typeface="Arial"/>
              <a:buNone/>
              <a:defRPr sz="1600"/>
            </a:lvl4pPr>
            <a:lvl5pPr marL="2286000" lvl="4" indent="-228600" algn="l">
              <a:lnSpc>
                <a:spcPct val="100000"/>
              </a:lnSpc>
              <a:spcBef>
                <a:spcPts val="0"/>
              </a:spcBef>
              <a:spcAft>
                <a:spcPts val="0"/>
              </a:spcAft>
              <a:buClr>
                <a:schemeClr val="dk1"/>
              </a:buClr>
              <a:buSzPts val="1600"/>
              <a:buFont typeface="Arial"/>
              <a:buNone/>
              <a:defRPr sz="1600"/>
            </a:lvl5pPr>
            <a:lvl6pPr marL="2743200" lvl="5" indent="-228600" algn="l">
              <a:lnSpc>
                <a:spcPct val="100000"/>
              </a:lnSpc>
              <a:spcBef>
                <a:spcPts val="0"/>
              </a:spcBef>
              <a:spcAft>
                <a:spcPts val="0"/>
              </a:spcAft>
              <a:buClr>
                <a:schemeClr val="dk1"/>
              </a:buClr>
              <a:buSzPts val="1600"/>
              <a:buFont typeface="Arial"/>
              <a:buNone/>
              <a:defRPr sz="1600"/>
            </a:lvl6pPr>
            <a:lvl7pPr marL="3200400" lvl="6" indent="-228600" algn="l">
              <a:lnSpc>
                <a:spcPct val="100000"/>
              </a:lnSpc>
              <a:spcBef>
                <a:spcPts val="0"/>
              </a:spcBef>
              <a:spcAft>
                <a:spcPts val="0"/>
              </a:spcAft>
              <a:buClr>
                <a:schemeClr val="dk1"/>
              </a:buClr>
              <a:buSzPts val="1600"/>
              <a:buFont typeface="Arial"/>
              <a:buNone/>
              <a:defRPr sz="1600"/>
            </a:lvl7pPr>
            <a:lvl8pPr marL="3657600" lvl="7" indent="-228600" algn="l">
              <a:lnSpc>
                <a:spcPct val="100000"/>
              </a:lnSpc>
              <a:spcBef>
                <a:spcPts val="0"/>
              </a:spcBef>
              <a:spcAft>
                <a:spcPts val="0"/>
              </a:spcAft>
              <a:buClr>
                <a:schemeClr val="dk1"/>
              </a:buClr>
              <a:buSzPts val="1600"/>
              <a:buFont typeface="Arial"/>
              <a:buNone/>
              <a:defRPr sz="1600"/>
            </a:lvl8pPr>
            <a:lvl9pPr marL="4114800" lvl="8" indent="-228600" algn="l">
              <a:lnSpc>
                <a:spcPct val="100000"/>
              </a:lnSpc>
              <a:spcBef>
                <a:spcPts val="0"/>
              </a:spcBef>
              <a:spcAft>
                <a:spcPts val="0"/>
              </a:spcAft>
              <a:buClr>
                <a:schemeClr val="dk1"/>
              </a:buClr>
              <a:buSzPts val="1600"/>
              <a:buFont typeface="Arial"/>
              <a:buNone/>
              <a:defRPr sz="1600"/>
            </a:lvl9pPr>
          </a:lstStyle>
          <a:p>
            <a:endParaRPr/>
          </a:p>
        </p:txBody>
      </p:sp>
      <p:sp>
        <p:nvSpPr>
          <p:cNvPr id="1941" name="Google Shape;1941;p167"/>
          <p:cNvSpPr/>
          <p:nvPr/>
        </p:nvSpPr>
        <p:spPr>
          <a:xfrm>
            <a:off x="442913" y="687001"/>
            <a:ext cx="871538" cy="679450"/>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2" name="Google Shape;1942;p167"/>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943" name="Google Shape;1943;p167"/>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44" name="Google Shape;1944;p167"/>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matchingName="Quote 2">
  <p:cSld name="Quote 2">
    <p:spTree>
      <p:nvGrpSpPr>
        <p:cNvPr id="1" name="Shape 1945"/>
        <p:cNvGrpSpPr/>
        <p:nvPr/>
      </p:nvGrpSpPr>
      <p:grpSpPr>
        <a:xfrm>
          <a:off x="0" y="0"/>
          <a:ext cx="0" cy="0"/>
          <a:chOff x="0" y="0"/>
          <a:chExt cx="0" cy="0"/>
        </a:xfrm>
      </p:grpSpPr>
      <p:sp>
        <p:nvSpPr>
          <p:cNvPr id="1946" name="Google Shape;1946;p168"/>
          <p:cNvSpPr txBox="1">
            <a:spLocks noGrp="1"/>
          </p:cNvSpPr>
          <p:nvPr>
            <p:ph type="body" idx="1"/>
          </p:nvPr>
        </p:nvSpPr>
        <p:spPr>
          <a:xfrm>
            <a:off x="442914" y="2274570"/>
            <a:ext cx="9540366" cy="3897630"/>
          </a:xfrm>
          <a:prstGeom prst="rect">
            <a:avLst/>
          </a:prstGeom>
          <a:noFill/>
          <a:ln>
            <a:noFill/>
          </a:ln>
        </p:spPr>
        <p:txBody>
          <a:bodyPr spcFirstLastPara="1" wrap="square" lIns="0" tIns="0" rIns="0" bIns="0" anchor="t" anchorCtr="0">
            <a:noAutofit/>
          </a:bodyPr>
          <a:lstStyle>
            <a:lvl1pPr marL="457200" lvl="0" indent="-228600" algn="l">
              <a:lnSpc>
                <a:spcPct val="85000"/>
              </a:lnSpc>
              <a:spcBef>
                <a:spcPts val="0"/>
              </a:spcBef>
              <a:spcAft>
                <a:spcPts val="0"/>
              </a:spcAft>
              <a:buClr>
                <a:schemeClr val="dk1"/>
              </a:buClr>
              <a:buSzPts val="3800"/>
              <a:buNone/>
              <a:defRPr sz="3800" b="0">
                <a:solidFill>
                  <a:schemeClr val="dk1"/>
                </a:solidFill>
                <a:latin typeface="Georgia"/>
                <a:ea typeface="Georgia"/>
                <a:cs typeface="Georgia"/>
                <a:sym typeface="Georgia"/>
              </a:defRPr>
            </a:lvl1pPr>
            <a:lvl2pPr marL="914400" lvl="1" indent="-228600" algn="l">
              <a:lnSpc>
                <a:spcPct val="100000"/>
              </a:lnSpc>
              <a:spcBef>
                <a:spcPts val="3000"/>
              </a:spcBef>
              <a:spcAft>
                <a:spcPts val="0"/>
              </a:spcAft>
              <a:buClr>
                <a:schemeClr val="dk1"/>
              </a:buClr>
              <a:buSzPts val="1600"/>
              <a:buFont typeface="Arial"/>
              <a:buNone/>
              <a:defRPr sz="1600" b="1"/>
            </a:lvl2pPr>
            <a:lvl3pPr marL="1371600" lvl="2" indent="-228600" algn="l">
              <a:lnSpc>
                <a:spcPct val="100000"/>
              </a:lnSpc>
              <a:spcBef>
                <a:spcPts val="0"/>
              </a:spcBef>
              <a:spcAft>
                <a:spcPts val="0"/>
              </a:spcAft>
              <a:buClr>
                <a:schemeClr val="dk1"/>
              </a:buClr>
              <a:buSzPts val="1600"/>
              <a:buFont typeface="Arial"/>
              <a:buNone/>
              <a:defRPr sz="1600"/>
            </a:lvl3pPr>
            <a:lvl4pPr marL="1828800" lvl="3" indent="-228600" algn="l">
              <a:lnSpc>
                <a:spcPct val="100000"/>
              </a:lnSpc>
              <a:spcBef>
                <a:spcPts val="0"/>
              </a:spcBef>
              <a:spcAft>
                <a:spcPts val="0"/>
              </a:spcAft>
              <a:buClr>
                <a:schemeClr val="dk1"/>
              </a:buClr>
              <a:buSzPts val="1600"/>
              <a:buFont typeface="Arial"/>
              <a:buNone/>
              <a:defRPr sz="1600"/>
            </a:lvl4pPr>
            <a:lvl5pPr marL="2286000" lvl="4" indent="-228600" algn="l">
              <a:lnSpc>
                <a:spcPct val="100000"/>
              </a:lnSpc>
              <a:spcBef>
                <a:spcPts val="0"/>
              </a:spcBef>
              <a:spcAft>
                <a:spcPts val="0"/>
              </a:spcAft>
              <a:buClr>
                <a:schemeClr val="dk1"/>
              </a:buClr>
              <a:buSzPts val="1600"/>
              <a:buFont typeface="Arial"/>
              <a:buNone/>
              <a:defRPr sz="1600"/>
            </a:lvl5pPr>
            <a:lvl6pPr marL="2743200" lvl="5" indent="-228600" algn="l">
              <a:lnSpc>
                <a:spcPct val="100000"/>
              </a:lnSpc>
              <a:spcBef>
                <a:spcPts val="0"/>
              </a:spcBef>
              <a:spcAft>
                <a:spcPts val="0"/>
              </a:spcAft>
              <a:buClr>
                <a:schemeClr val="dk1"/>
              </a:buClr>
              <a:buSzPts val="1600"/>
              <a:buFont typeface="Arial"/>
              <a:buNone/>
              <a:defRPr sz="1600"/>
            </a:lvl6pPr>
            <a:lvl7pPr marL="3200400" lvl="6" indent="-228600" algn="l">
              <a:lnSpc>
                <a:spcPct val="100000"/>
              </a:lnSpc>
              <a:spcBef>
                <a:spcPts val="0"/>
              </a:spcBef>
              <a:spcAft>
                <a:spcPts val="0"/>
              </a:spcAft>
              <a:buClr>
                <a:schemeClr val="dk1"/>
              </a:buClr>
              <a:buSzPts val="1600"/>
              <a:buFont typeface="Arial"/>
              <a:buNone/>
              <a:defRPr sz="1600"/>
            </a:lvl7pPr>
            <a:lvl8pPr marL="3657600" lvl="7" indent="-228600" algn="l">
              <a:lnSpc>
                <a:spcPct val="100000"/>
              </a:lnSpc>
              <a:spcBef>
                <a:spcPts val="0"/>
              </a:spcBef>
              <a:spcAft>
                <a:spcPts val="0"/>
              </a:spcAft>
              <a:buClr>
                <a:schemeClr val="dk1"/>
              </a:buClr>
              <a:buSzPts val="1600"/>
              <a:buFont typeface="Arial"/>
              <a:buNone/>
              <a:defRPr sz="1600"/>
            </a:lvl8pPr>
            <a:lvl9pPr marL="4114800" lvl="8" indent="-228600" algn="l">
              <a:lnSpc>
                <a:spcPct val="100000"/>
              </a:lnSpc>
              <a:spcBef>
                <a:spcPts val="0"/>
              </a:spcBef>
              <a:spcAft>
                <a:spcPts val="0"/>
              </a:spcAft>
              <a:buClr>
                <a:schemeClr val="dk1"/>
              </a:buClr>
              <a:buSzPts val="1600"/>
              <a:buFont typeface="Arial"/>
              <a:buNone/>
              <a:defRPr sz="1600"/>
            </a:lvl9pPr>
          </a:lstStyle>
          <a:p>
            <a:endParaRPr/>
          </a:p>
        </p:txBody>
      </p:sp>
      <p:sp>
        <p:nvSpPr>
          <p:cNvPr id="1947" name="Google Shape;1947;p168"/>
          <p:cNvSpPr/>
          <p:nvPr/>
        </p:nvSpPr>
        <p:spPr>
          <a:xfrm>
            <a:off x="442913" y="1362959"/>
            <a:ext cx="871538" cy="679450"/>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8" name="Google Shape;1948;p168"/>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49" name="Google Shape;1949;p168"/>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50" name="Google Shape;1950;p168"/>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matchingName="Quote 2 Orange">
  <p:cSld name="Quote 2 Orange">
    <p:bg>
      <p:bgPr>
        <a:solidFill>
          <a:srgbClr val="D04A02"/>
        </a:solidFill>
        <a:effectLst/>
      </p:bgPr>
    </p:bg>
    <p:spTree>
      <p:nvGrpSpPr>
        <p:cNvPr id="1" name="Shape 1951"/>
        <p:cNvGrpSpPr/>
        <p:nvPr/>
      </p:nvGrpSpPr>
      <p:grpSpPr>
        <a:xfrm>
          <a:off x="0" y="0"/>
          <a:ext cx="0" cy="0"/>
          <a:chOff x="0" y="0"/>
          <a:chExt cx="0" cy="0"/>
        </a:xfrm>
      </p:grpSpPr>
      <p:sp>
        <p:nvSpPr>
          <p:cNvPr id="1952" name="Google Shape;1952;p169"/>
          <p:cNvSpPr txBox="1">
            <a:spLocks noGrp="1"/>
          </p:cNvSpPr>
          <p:nvPr>
            <p:ph type="body" idx="1"/>
          </p:nvPr>
        </p:nvSpPr>
        <p:spPr>
          <a:xfrm>
            <a:off x="442914" y="2274570"/>
            <a:ext cx="9540366" cy="3897630"/>
          </a:xfrm>
          <a:prstGeom prst="rect">
            <a:avLst/>
          </a:prstGeom>
          <a:noFill/>
          <a:ln>
            <a:noFill/>
          </a:ln>
        </p:spPr>
        <p:txBody>
          <a:bodyPr spcFirstLastPara="1" wrap="square" lIns="0" tIns="0" rIns="0" bIns="0" anchor="t" anchorCtr="0">
            <a:noAutofit/>
          </a:bodyPr>
          <a:lstStyle>
            <a:lvl1pPr marL="457200" lvl="0" indent="-228600" algn="l">
              <a:lnSpc>
                <a:spcPct val="85000"/>
              </a:lnSpc>
              <a:spcBef>
                <a:spcPts val="0"/>
              </a:spcBef>
              <a:spcAft>
                <a:spcPts val="0"/>
              </a:spcAft>
              <a:buClr>
                <a:schemeClr val="lt1"/>
              </a:buClr>
              <a:buSzPts val="3800"/>
              <a:buNone/>
              <a:defRPr sz="3800" b="0">
                <a:solidFill>
                  <a:schemeClr val="lt1"/>
                </a:solidFill>
                <a:latin typeface="Georgia"/>
                <a:ea typeface="Georgia"/>
                <a:cs typeface="Georgia"/>
                <a:sym typeface="Georgia"/>
              </a:defRPr>
            </a:lvl1pPr>
            <a:lvl2pPr marL="914400" lvl="1" indent="-228600" algn="l">
              <a:lnSpc>
                <a:spcPct val="100000"/>
              </a:lnSpc>
              <a:spcBef>
                <a:spcPts val="3000"/>
              </a:spcBef>
              <a:spcAft>
                <a:spcPts val="0"/>
              </a:spcAft>
              <a:buClr>
                <a:schemeClr val="lt1"/>
              </a:buClr>
              <a:buSzPts val="1600"/>
              <a:buFont typeface="Arial"/>
              <a:buNone/>
              <a:defRPr sz="1600" b="1">
                <a:solidFill>
                  <a:schemeClr val="lt1"/>
                </a:solidFill>
              </a:defRPr>
            </a:lvl2pPr>
            <a:lvl3pPr marL="1371600" lvl="2" indent="-228600" algn="l">
              <a:lnSpc>
                <a:spcPct val="100000"/>
              </a:lnSpc>
              <a:spcBef>
                <a:spcPts val="0"/>
              </a:spcBef>
              <a:spcAft>
                <a:spcPts val="0"/>
              </a:spcAft>
              <a:buClr>
                <a:schemeClr val="lt1"/>
              </a:buClr>
              <a:buSzPts val="1600"/>
              <a:buFont typeface="Arial"/>
              <a:buNone/>
              <a:defRPr sz="1600">
                <a:solidFill>
                  <a:schemeClr val="lt1"/>
                </a:solidFill>
              </a:defRPr>
            </a:lvl3pPr>
            <a:lvl4pPr marL="1828800" lvl="3" indent="-228600" algn="l">
              <a:lnSpc>
                <a:spcPct val="100000"/>
              </a:lnSpc>
              <a:spcBef>
                <a:spcPts val="0"/>
              </a:spcBef>
              <a:spcAft>
                <a:spcPts val="0"/>
              </a:spcAft>
              <a:buClr>
                <a:schemeClr val="lt1"/>
              </a:buClr>
              <a:buSzPts val="1600"/>
              <a:buFont typeface="Arial"/>
              <a:buNone/>
              <a:defRPr sz="1600">
                <a:solidFill>
                  <a:schemeClr val="lt1"/>
                </a:solidFill>
              </a:defRPr>
            </a:lvl4pPr>
            <a:lvl5pPr marL="2286000" lvl="4" indent="-228600" algn="l">
              <a:lnSpc>
                <a:spcPct val="100000"/>
              </a:lnSpc>
              <a:spcBef>
                <a:spcPts val="0"/>
              </a:spcBef>
              <a:spcAft>
                <a:spcPts val="0"/>
              </a:spcAft>
              <a:buClr>
                <a:schemeClr val="lt1"/>
              </a:buClr>
              <a:buSzPts val="1600"/>
              <a:buFont typeface="Arial"/>
              <a:buNone/>
              <a:defRPr sz="1600">
                <a:solidFill>
                  <a:schemeClr val="lt1"/>
                </a:solidFill>
              </a:defRPr>
            </a:lvl5pPr>
            <a:lvl6pPr marL="2743200" lvl="5" indent="-228600" algn="l">
              <a:lnSpc>
                <a:spcPct val="100000"/>
              </a:lnSpc>
              <a:spcBef>
                <a:spcPts val="0"/>
              </a:spcBef>
              <a:spcAft>
                <a:spcPts val="0"/>
              </a:spcAft>
              <a:buClr>
                <a:schemeClr val="lt1"/>
              </a:buClr>
              <a:buSzPts val="1600"/>
              <a:buFont typeface="Arial"/>
              <a:buNone/>
              <a:defRPr sz="1600">
                <a:solidFill>
                  <a:schemeClr val="lt1"/>
                </a:solidFill>
              </a:defRPr>
            </a:lvl6pPr>
            <a:lvl7pPr marL="3200400" lvl="6" indent="-228600" algn="l">
              <a:lnSpc>
                <a:spcPct val="100000"/>
              </a:lnSpc>
              <a:spcBef>
                <a:spcPts val="0"/>
              </a:spcBef>
              <a:spcAft>
                <a:spcPts val="0"/>
              </a:spcAft>
              <a:buClr>
                <a:schemeClr val="lt1"/>
              </a:buClr>
              <a:buSzPts val="1600"/>
              <a:buFont typeface="Arial"/>
              <a:buNone/>
              <a:defRPr sz="1600">
                <a:solidFill>
                  <a:schemeClr val="lt1"/>
                </a:solidFill>
              </a:defRPr>
            </a:lvl7pPr>
            <a:lvl8pPr marL="3657600" lvl="7" indent="-228600" algn="l">
              <a:lnSpc>
                <a:spcPct val="100000"/>
              </a:lnSpc>
              <a:spcBef>
                <a:spcPts val="0"/>
              </a:spcBef>
              <a:spcAft>
                <a:spcPts val="0"/>
              </a:spcAft>
              <a:buClr>
                <a:schemeClr val="lt1"/>
              </a:buClr>
              <a:buSzPts val="1600"/>
              <a:buFont typeface="Arial"/>
              <a:buNone/>
              <a:defRPr sz="1600">
                <a:solidFill>
                  <a:schemeClr val="lt1"/>
                </a:solidFill>
              </a:defRPr>
            </a:lvl8pPr>
            <a:lvl9pPr marL="4114800" lvl="8" indent="-228600" algn="l">
              <a:lnSpc>
                <a:spcPct val="100000"/>
              </a:lnSpc>
              <a:spcBef>
                <a:spcPts val="0"/>
              </a:spcBef>
              <a:spcAft>
                <a:spcPts val="0"/>
              </a:spcAft>
              <a:buClr>
                <a:schemeClr val="lt1"/>
              </a:buClr>
              <a:buSzPts val="1600"/>
              <a:buFont typeface="Arial"/>
              <a:buNone/>
              <a:defRPr sz="1600">
                <a:solidFill>
                  <a:schemeClr val="lt1"/>
                </a:solidFill>
              </a:defRPr>
            </a:lvl9pPr>
          </a:lstStyle>
          <a:p>
            <a:endParaRPr/>
          </a:p>
        </p:txBody>
      </p:sp>
      <p:sp>
        <p:nvSpPr>
          <p:cNvPr id="1953" name="Google Shape;1953;p169"/>
          <p:cNvSpPr/>
          <p:nvPr/>
        </p:nvSpPr>
        <p:spPr>
          <a:xfrm>
            <a:off x="442913" y="1362959"/>
            <a:ext cx="871538" cy="679450"/>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4" name="Google Shape;1954;p169"/>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55" name="Google Shape;1955;p169"/>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56" name="Google Shape;1956;p169"/>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matchingName="Quote 2 Red">
  <p:cSld name="Quote 2 Red">
    <p:bg>
      <p:bgPr>
        <a:solidFill>
          <a:srgbClr val="E0301E"/>
        </a:solidFill>
        <a:effectLst/>
      </p:bgPr>
    </p:bg>
    <p:spTree>
      <p:nvGrpSpPr>
        <p:cNvPr id="1" name="Shape 1957"/>
        <p:cNvGrpSpPr/>
        <p:nvPr/>
      </p:nvGrpSpPr>
      <p:grpSpPr>
        <a:xfrm>
          <a:off x="0" y="0"/>
          <a:ext cx="0" cy="0"/>
          <a:chOff x="0" y="0"/>
          <a:chExt cx="0" cy="0"/>
        </a:xfrm>
      </p:grpSpPr>
      <p:sp>
        <p:nvSpPr>
          <p:cNvPr id="1958" name="Google Shape;1958;p170"/>
          <p:cNvSpPr txBox="1">
            <a:spLocks noGrp="1"/>
          </p:cNvSpPr>
          <p:nvPr>
            <p:ph type="body" idx="1"/>
          </p:nvPr>
        </p:nvSpPr>
        <p:spPr>
          <a:xfrm>
            <a:off x="442914" y="2274570"/>
            <a:ext cx="9540366" cy="3897630"/>
          </a:xfrm>
          <a:prstGeom prst="rect">
            <a:avLst/>
          </a:prstGeom>
          <a:noFill/>
          <a:ln>
            <a:noFill/>
          </a:ln>
        </p:spPr>
        <p:txBody>
          <a:bodyPr spcFirstLastPara="1" wrap="square" lIns="0" tIns="0" rIns="0" bIns="0" anchor="t" anchorCtr="0">
            <a:noAutofit/>
          </a:bodyPr>
          <a:lstStyle>
            <a:lvl1pPr marL="457200" lvl="0" indent="-228600" algn="l">
              <a:lnSpc>
                <a:spcPct val="85000"/>
              </a:lnSpc>
              <a:spcBef>
                <a:spcPts val="0"/>
              </a:spcBef>
              <a:spcAft>
                <a:spcPts val="0"/>
              </a:spcAft>
              <a:buClr>
                <a:schemeClr val="lt1"/>
              </a:buClr>
              <a:buSzPts val="3800"/>
              <a:buNone/>
              <a:defRPr sz="3800" b="0">
                <a:solidFill>
                  <a:schemeClr val="lt1"/>
                </a:solidFill>
                <a:latin typeface="Georgia"/>
                <a:ea typeface="Georgia"/>
                <a:cs typeface="Georgia"/>
                <a:sym typeface="Georgia"/>
              </a:defRPr>
            </a:lvl1pPr>
            <a:lvl2pPr marL="914400" lvl="1" indent="-228600" algn="l">
              <a:lnSpc>
                <a:spcPct val="100000"/>
              </a:lnSpc>
              <a:spcBef>
                <a:spcPts val="3000"/>
              </a:spcBef>
              <a:spcAft>
                <a:spcPts val="0"/>
              </a:spcAft>
              <a:buClr>
                <a:schemeClr val="lt1"/>
              </a:buClr>
              <a:buSzPts val="1600"/>
              <a:buFont typeface="Arial"/>
              <a:buNone/>
              <a:defRPr sz="1600" b="1">
                <a:solidFill>
                  <a:schemeClr val="lt1"/>
                </a:solidFill>
              </a:defRPr>
            </a:lvl2pPr>
            <a:lvl3pPr marL="1371600" lvl="2" indent="-228600" algn="l">
              <a:lnSpc>
                <a:spcPct val="100000"/>
              </a:lnSpc>
              <a:spcBef>
                <a:spcPts val="0"/>
              </a:spcBef>
              <a:spcAft>
                <a:spcPts val="0"/>
              </a:spcAft>
              <a:buClr>
                <a:schemeClr val="lt1"/>
              </a:buClr>
              <a:buSzPts val="1600"/>
              <a:buFont typeface="Arial"/>
              <a:buNone/>
              <a:defRPr sz="1600">
                <a:solidFill>
                  <a:schemeClr val="lt1"/>
                </a:solidFill>
              </a:defRPr>
            </a:lvl3pPr>
            <a:lvl4pPr marL="1828800" lvl="3" indent="-228600" algn="l">
              <a:lnSpc>
                <a:spcPct val="100000"/>
              </a:lnSpc>
              <a:spcBef>
                <a:spcPts val="0"/>
              </a:spcBef>
              <a:spcAft>
                <a:spcPts val="0"/>
              </a:spcAft>
              <a:buClr>
                <a:schemeClr val="lt1"/>
              </a:buClr>
              <a:buSzPts val="1600"/>
              <a:buFont typeface="Arial"/>
              <a:buNone/>
              <a:defRPr sz="1600">
                <a:solidFill>
                  <a:schemeClr val="lt1"/>
                </a:solidFill>
              </a:defRPr>
            </a:lvl4pPr>
            <a:lvl5pPr marL="2286000" lvl="4" indent="-228600" algn="l">
              <a:lnSpc>
                <a:spcPct val="100000"/>
              </a:lnSpc>
              <a:spcBef>
                <a:spcPts val="0"/>
              </a:spcBef>
              <a:spcAft>
                <a:spcPts val="0"/>
              </a:spcAft>
              <a:buClr>
                <a:schemeClr val="lt1"/>
              </a:buClr>
              <a:buSzPts val="1600"/>
              <a:buFont typeface="Arial"/>
              <a:buNone/>
              <a:defRPr sz="1600">
                <a:solidFill>
                  <a:schemeClr val="lt1"/>
                </a:solidFill>
              </a:defRPr>
            </a:lvl5pPr>
            <a:lvl6pPr marL="2743200" lvl="5" indent="-228600" algn="l">
              <a:lnSpc>
                <a:spcPct val="100000"/>
              </a:lnSpc>
              <a:spcBef>
                <a:spcPts val="0"/>
              </a:spcBef>
              <a:spcAft>
                <a:spcPts val="0"/>
              </a:spcAft>
              <a:buClr>
                <a:schemeClr val="lt1"/>
              </a:buClr>
              <a:buSzPts val="1600"/>
              <a:buFont typeface="Arial"/>
              <a:buNone/>
              <a:defRPr sz="1600">
                <a:solidFill>
                  <a:schemeClr val="lt1"/>
                </a:solidFill>
              </a:defRPr>
            </a:lvl6pPr>
            <a:lvl7pPr marL="3200400" lvl="6" indent="-228600" algn="l">
              <a:lnSpc>
                <a:spcPct val="100000"/>
              </a:lnSpc>
              <a:spcBef>
                <a:spcPts val="0"/>
              </a:spcBef>
              <a:spcAft>
                <a:spcPts val="0"/>
              </a:spcAft>
              <a:buClr>
                <a:schemeClr val="lt1"/>
              </a:buClr>
              <a:buSzPts val="1600"/>
              <a:buFont typeface="Arial"/>
              <a:buNone/>
              <a:defRPr sz="1600">
                <a:solidFill>
                  <a:schemeClr val="lt1"/>
                </a:solidFill>
              </a:defRPr>
            </a:lvl7pPr>
            <a:lvl8pPr marL="3657600" lvl="7" indent="-228600" algn="l">
              <a:lnSpc>
                <a:spcPct val="100000"/>
              </a:lnSpc>
              <a:spcBef>
                <a:spcPts val="0"/>
              </a:spcBef>
              <a:spcAft>
                <a:spcPts val="0"/>
              </a:spcAft>
              <a:buClr>
                <a:schemeClr val="lt1"/>
              </a:buClr>
              <a:buSzPts val="1600"/>
              <a:buFont typeface="Arial"/>
              <a:buNone/>
              <a:defRPr sz="1600">
                <a:solidFill>
                  <a:schemeClr val="lt1"/>
                </a:solidFill>
              </a:defRPr>
            </a:lvl8pPr>
            <a:lvl9pPr marL="4114800" lvl="8" indent="-228600" algn="l">
              <a:lnSpc>
                <a:spcPct val="100000"/>
              </a:lnSpc>
              <a:spcBef>
                <a:spcPts val="0"/>
              </a:spcBef>
              <a:spcAft>
                <a:spcPts val="0"/>
              </a:spcAft>
              <a:buClr>
                <a:schemeClr val="lt1"/>
              </a:buClr>
              <a:buSzPts val="1600"/>
              <a:buFont typeface="Arial"/>
              <a:buNone/>
              <a:defRPr sz="1600">
                <a:solidFill>
                  <a:schemeClr val="lt1"/>
                </a:solidFill>
              </a:defRPr>
            </a:lvl9pPr>
          </a:lstStyle>
          <a:p>
            <a:endParaRPr/>
          </a:p>
        </p:txBody>
      </p:sp>
      <p:sp>
        <p:nvSpPr>
          <p:cNvPr id="1959" name="Google Shape;1959;p170"/>
          <p:cNvSpPr/>
          <p:nvPr/>
        </p:nvSpPr>
        <p:spPr>
          <a:xfrm>
            <a:off x="442913" y="1362959"/>
            <a:ext cx="871538" cy="679450"/>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0" name="Google Shape;1960;p170"/>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61" name="Google Shape;1961;p170"/>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62" name="Google Shape;1962;p170"/>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matchingName="Quote 2 Rose">
  <p:cSld name="Quote 2 Rose">
    <p:bg>
      <p:bgPr>
        <a:solidFill>
          <a:srgbClr val="DB536A"/>
        </a:solidFill>
        <a:effectLst/>
      </p:bgPr>
    </p:bg>
    <p:spTree>
      <p:nvGrpSpPr>
        <p:cNvPr id="1" name="Shape 1963"/>
        <p:cNvGrpSpPr/>
        <p:nvPr/>
      </p:nvGrpSpPr>
      <p:grpSpPr>
        <a:xfrm>
          <a:off x="0" y="0"/>
          <a:ext cx="0" cy="0"/>
          <a:chOff x="0" y="0"/>
          <a:chExt cx="0" cy="0"/>
        </a:xfrm>
      </p:grpSpPr>
      <p:sp>
        <p:nvSpPr>
          <p:cNvPr id="1964" name="Google Shape;1964;p171"/>
          <p:cNvSpPr txBox="1">
            <a:spLocks noGrp="1"/>
          </p:cNvSpPr>
          <p:nvPr>
            <p:ph type="body" idx="1"/>
          </p:nvPr>
        </p:nvSpPr>
        <p:spPr>
          <a:xfrm>
            <a:off x="442914" y="2274570"/>
            <a:ext cx="9540366" cy="3897630"/>
          </a:xfrm>
          <a:prstGeom prst="rect">
            <a:avLst/>
          </a:prstGeom>
          <a:noFill/>
          <a:ln>
            <a:noFill/>
          </a:ln>
        </p:spPr>
        <p:txBody>
          <a:bodyPr spcFirstLastPara="1" wrap="square" lIns="0" tIns="0" rIns="0" bIns="0" anchor="t" anchorCtr="0">
            <a:noAutofit/>
          </a:bodyPr>
          <a:lstStyle>
            <a:lvl1pPr marL="457200" lvl="0" indent="-228600" algn="l">
              <a:lnSpc>
                <a:spcPct val="85000"/>
              </a:lnSpc>
              <a:spcBef>
                <a:spcPts val="0"/>
              </a:spcBef>
              <a:spcAft>
                <a:spcPts val="0"/>
              </a:spcAft>
              <a:buClr>
                <a:schemeClr val="lt1"/>
              </a:buClr>
              <a:buSzPts val="3800"/>
              <a:buNone/>
              <a:defRPr sz="3800" b="0">
                <a:solidFill>
                  <a:schemeClr val="lt1"/>
                </a:solidFill>
                <a:latin typeface="Georgia"/>
                <a:ea typeface="Georgia"/>
                <a:cs typeface="Georgia"/>
                <a:sym typeface="Georgia"/>
              </a:defRPr>
            </a:lvl1pPr>
            <a:lvl2pPr marL="914400" lvl="1" indent="-228600" algn="l">
              <a:lnSpc>
                <a:spcPct val="100000"/>
              </a:lnSpc>
              <a:spcBef>
                <a:spcPts val="3000"/>
              </a:spcBef>
              <a:spcAft>
                <a:spcPts val="0"/>
              </a:spcAft>
              <a:buClr>
                <a:schemeClr val="lt1"/>
              </a:buClr>
              <a:buSzPts val="1600"/>
              <a:buFont typeface="Arial"/>
              <a:buNone/>
              <a:defRPr sz="1600" b="1">
                <a:solidFill>
                  <a:schemeClr val="lt1"/>
                </a:solidFill>
              </a:defRPr>
            </a:lvl2pPr>
            <a:lvl3pPr marL="1371600" lvl="2" indent="-228600" algn="l">
              <a:lnSpc>
                <a:spcPct val="100000"/>
              </a:lnSpc>
              <a:spcBef>
                <a:spcPts val="0"/>
              </a:spcBef>
              <a:spcAft>
                <a:spcPts val="0"/>
              </a:spcAft>
              <a:buClr>
                <a:schemeClr val="lt1"/>
              </a:buClr>
              <a:buSzPts val="1600"/>
              <a:buFont typeface="Arial"/>
              <a:buNone/>
              <a:defRPr sz="1600">
                <a:solidFill>
                  <a:schemeClr val="lt1"/>
                </a:solidFill>
              </a:defRPr>
            </a:lvl3pPr>
            <a:lvl4pPr marL="1828800" lvl="3" indent="-228600" algn="l">
              <a:lnSpc>
                <a:spcPct val="100000"/>
              </a:lnSpc>
              <a:spcBef>
                <a:spcPts val="0"/>
              </a:spcBef>
              <a:spcAft>
                <a:spcPts val="0"/>
              </a:spcAft>
              <a:buClr>
                <a:schemeClr val="lt1"/>
              </a:buClr>
              <a:buSzPts val="1600"/>
              <a:buFont typeface="Arial"/>
              <a:buNone/>
              <a:defRPr sz="1600">
                <a:solidFill>
                  <a:schemeClr val="lt1"/>
                </a:solidFill>
              </a:defRPr>
            </a:lvl4pPr>
            <a:lvl5pPr marL="2286000" lvl="4" indent="-228600" algn="l">
              <a:lnSpc>
                <a:spcPct val="100000"/>
              </a:lnSpc>
              <a:spcBef>
                <a:spcPts val="0"/>
              </a:spcBef>
              <a:spcAft>
                <a:spcPts val="0"/>
              </a:spcAft>
              <a:buClr>
                <a:schemeClr val="lt1"/>
              </a:buClr>
              <a:buSzPts val="1600"/>
              <a:buFont typeface="Arial"/>
              <a:buNone/>
              <a:defRPr sz="1600">
                <a:solidFill>
                  <a:schemeClr val="lt1"/>
                </a:solidFill>
              </a:defRPr>
            </a:lvl5pPr>
            <a:lvl6pPr marL="2743200" lvl="5" indent="-228600" algn="l">
              <a:lnSpc>
                <a:spcPct val="100000"/>
              </a:lnSpc>
              <a:spcBef>
                <a:spcPts val="0"/>
              </a:spcBef>
              <a:spcAft>
                <a:spcPts val="0"/>
              </a:spcAft>
              <a:buClr>
                <a:schemeClr val="lt1"/>
              </a:buClr>
              <a:buSzPts val="1600"/>
              <a:buFont typeface="Arial"/>
              <a:buNone/>
              <a:defRPr sz="1600">
                <a:solidFill>
                  <a:schemeClr val="lt1"/>
                </a:solidFill>
              </a:defRPr>
            </a:lvl6pPr>
            <a:lvl7pPr marL="3200400" lvl="6" indent="-228600" algn="l">
              <a:lnSpc>
                <a:spcPct val="100000"/>
              </a:lnSpc>
              <a:spcBef>
                <a:spcPts val="0"/>
              </a:spcBef>
              <a:spcAft>
                <a:spcPts val="0"/>
              </a:spcAft>
              <a:buClr>
                <a:schemeClr val="lt1"/>
              </a:buClr>
              <a:buSzPts val="1600"/>
              <a:buFont typeface="Arial"/>
              <a:buNone/>
              <a:defRPr sz="1600">
                <a:solidFill>
                  <a:schemeClr val="lt1"/>
                </a:solidFill>
              </a:defRPr>
            </a:lvl7pPr>
            <a:lvl8pPr marL="3657600" lvl="7" indent="-228600" algn="l">
              <a:lnSpc>
                <a:spcPct val="100000"/>
              </a:lnSpc>
              <a:spcBef>
                <a:spcPts val="0"/>
              </a:spcBef>
              <a:spcAft>
                <a:spcPts val="0"/>
              </a:spcAft>
              <a:buClr>
                <a:schemeClr val="lt1"/>
              </a:buClr>
              <a:buSzPts val="1600"/>
              <a:buFont typeface="Arial"/>
              <a:buNone/>
              <a:defRPr sz="1600">
                <a:solidFill>
                  <a:schemeClr val="lt1"/>
                </a:solidFill>
              </a:defRPr>
            </a:lvl8pPr>
            <a:lvl9pPr marL="4114800" lvl="8" indent="-228600" algn="l">
              <a:lnSpc>
                <a:spcPct val="100000"/>
              </a:lnSpc>
              <a:spcBef>
                <a:spcPts val="0"/>
              </a:spcBef>
              <a:spcAft>
                <a:spcPts val="0"/>
              </a:spcAft>
              <a:buClr>
                <a:schemeClr val="lt1"/>
              </a:buClr>
              <a:buSzPts val="1600"/>
              <a:buFont typeface="Arial"/>
              <a:buNone/>
              <a:defRPr sz="1600">
                <a:solidFill>
                  <a:schemeClr val="lt1"/>
                </a:solidFill>
              </a:defRPr>
            </a:lvl9pPr>
          </a:lstStyle>
          <a:p>
            <a:endParaRPr/>
          </a:p>
        </p:txBody>
      </p:sp>
      <p:sp>
        <p:nvSpPr>
          <p:cNvPr id="1965" name="Google Shape;1965;p171"/>
          <p:cNvSpPr/>
          <p:nvPr/>
        </p:nvSpPr>
        <p:spPr>
          <a:xfrm>
            <a:off x="442913" y="1362959"/>
            <a:ext cx="871538" cy="679450"/>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6" name="Google Shape;1966;p171"/>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67" name="Google Shape;1967;p171"/>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68" name="Google Shape;1968;p171"/>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matchingName="Quote 2 Grey">
  <p:cSld name="Quote 2 Grey">
    <p:bg>
      <p:bgPr>
        <a:solidFill>
          <a:srgbClr val="464646"/>
        </a:solidFill>
        <a:effectLst/>
      </p:bgPr>
    </p:bg>
    <p:spTree>
      <p:nvGrpSpPr>
        <p:cNvPr id="1" name="Shape 1969"/>
        <p:cNvGrpSpPr/>
        <p:nvPr/>
      </p:nvGrpSpPr>
      <p:grpSpPr>
        <a:xfrm>
          <a:off x="0" y="0"/>
          <a:ext cx="0" cy="0"/>
          <a:chOff x="0" y="0"/>
          <a:chExt cx="0" cy="0"/>
        </a:xfrm>
      </p:grpSpPr>
      <p:sp>
        <p:nvSpPr>
          <p:cNvPr id="1970" name="Google Shape;1970;p172"/>
          <p:cNvSpPr txBox="1">
            <a:spLocks noGrp="1"/>
          </p:cNvSpPr>
          <p:nvPr>
            <p:ph type="body" idx="1"/>
          </p:nvPr>
        </p:nvSpPr>
        <p:spPr>
          <a:xfrm>
            <a:off x="442914" y="2274570"/>
            <a:ext cx="9540366" cy="3897630"/>
          </a:xfrm>
          <a:prstGeom prst="rect">
            <a:avLst/>
          </a:prstGeom>
          <a:noFill/>
          <a:ln>
            <a:noFill/>
          </a:ln>
        </p:spPr>
        <p:txBody>
          <a:bodyPr spcFirstLastPara="1" wrap="square" lIns="0" tIns="0" rIns="0" bIns="0" anchor="t" anchorCtr="0">
            <a:noAutofit/>
          </a:bodyPr>
          <a:lstStyle>
            <a:lvl1pPr marL="457200" lvl="0" indent="-228600" algn="l">
              <a:lnSpc>
                <a:spcPct val="85000"/>
              </a:lnSpc>
              <a:spcBef>
                <a:spcPts val="0"/>
              </a:spcBef>
              <a:spcAft>
                <a:spcPts val="0"/>
              </a:spcAft>
              <a:buClr>
                <a:schemeClr val="lt1"/>
              </a:buClr>
              <a:buSzPts val="3800"/>
              <a:buNone/>
              <a:defRPr sz="3800" b="0">
                <a:solidFill>
                  <a:schemeClr val="lt1"/>
                </a:solidFill>
                <a:latin typeface="Georgia"/>
                <a:ea typeface="Georgia"/>
                <a:cs typeface="Georgia"/>
                <a:sym typeface="Georgia"/>
              </a:defRPr>
            </a:lvl1pPr>
            <a:lvl2pPr marL="914400" lvl="1" indent="-228600" algn="l">
              <a:lnSpc>
                <a:spcPct val="100000"/>
              </a:lnSpc>
              <a:spcBef>
                <a:spcPts val="3000"/>
              </a:spcBef>
              <a:spcAft>
                <a:spcPts val="0"/>
              </a:spcAft>
              <a:buClr>
                <a:schemeClr val="lt1"/>
              </a:buClr>
              <a:buSzPts val="1600"/>
              <a:buFont typeface="Arial"/>
              <a:buNone/>
              <a:defRPr sz="1600" b="1">
                <a:solidFill>
                  <a:schemeClr val="lt1"/>
                </a:solidFill>
              </a:defRPr>
            </a:lvl2pPr>
            <a:lvl3pPr marL="1371600" lvl="2" indent="-228600" algn="l">
              <a:lnSpc>
                <a:spcPct val="100000"/>
              </a:lnSpc>
              <a:spcBef>
                <a:spcPts val="0"/>
              </a:spcBef>
              <a:spcAft>
                <a:spcPts val="0"/>
              </a:spcAft>
              <a:buClr>
                <a:schemeClr val="lt1"/>
              </a:buClr>
              <a:buSzPts val="1600"/>
              <a:buFont typeface="Arial"/>
              <a:buNone/>
              <a:defRPr sz="1600">
                <a:solidFill>
                  <a:schemeClr val="lt1"/>
                </a:solidFill>
              </a:defRPr>
            </a:lvl3pPr>
            <a:lvl4pPr marL="1828800" lvl="3" indent="-228600" algn="l">
              <a:lnSpc>
                <a:spcPct val="100000"/>
              </a:lnSpc>
              <a:spcBef>
                <a:spcPts val="0"/>
              </a:spcBef>
              <a:spcAft>
                <a:spcPts val="0"/>
              </a:spcAft>
              <a:buClr>
                <a:schemeClr val="lt1"/>
              </a:buClr>
              <a:buSzPts val="1600"/>
              <a:buFont typeface="Arial"/>
              <a:buNone/>
              <a:defRPr sz="1600">
                <a:solidFill>
                  <a:schemeClr val="lt1"/>
                </a:solidFill>
              </a:defRPr>
            </a:lvl4pPr>
            <a:lvl5pPr marL="2286000" lvl="4" indent="-228600" algn="l">
              <a:lnSpc>
                <a:spcPct val="100000"/>
              </a:lnSpc>
              <a:spcBef>
                <a:spcPts val="0"/>
              </a:spcBef>
              <a:spcAft>
                <a:spcPts val="0"/>
              </a:spcAft>
              <a:buClr>
                <a:schemeClr val="lt1"/>
              </a:buClr>
              <a:buSzPts val="1600"/>
              <a:buFont typeface="Arial"/>
              <a:buNone/>
              <a:defRPr sz="1600">
                <a:solidFill>
                  <a:schemeClr val="lt1"/>
                </a:solidFill>
              </a:defRPr>
            </a:lvl5pPr>
            <a:lvl6pPr marL="2743200" lvl="5" indent="-228600" algn="l">
              <a:lnSpc>
                <a:spcPct val="100000"/>
              </a:lnSpc>
              <a:spcBef>
                <a:spcPts val="0"/>
              </a:spcBef>
              <a:spcAft>
                <a:spcPts val="0"/>
              </a:spcAft>
              <a:buClr>
                <a:schemeClr val="lt1"/>
              </a:buClr>
              <a:buSzPts val="1600"/>
              <a:buFont typeface="Arial"/>
              <a:buNone/>
              <a:defRPr sz="1600">
                <a:solidFill>
                  <a:schemeClr val="lt1"/>
                </a:solidFill>
              </a:defRPr>
            </a:lvl6pPr>
            <a:lvl7pPr marL="3200400" lvl="6" indent="-228600" algn="l">
              <a:lnSpc>
                <a:spcPct val="100000"/>
              </a:lnSpc>
              <a:spcBef>
                <a:spcPts val="0"/>
              </a:spcBef>
              <a:spcAft>
                <a:spcPts val="0"/>
              </a:spcAft>
              <a:buClr>
                <a:schemeClr val="lt1"/>
              </a:buClr>
              <a:buSzPts val="1600"/>
              <a:buFont typeface="Arial"/>
              <a:buNone/>
              <a:defRPr sz="1600">
                <a:solidFill>
                  <a:schemeClr val="lt1"/>
                </a:solidFill>
              </a:defRPr>
            </a:lvl7pPr>
            <a:lvl8pPr marL="3657600" lvl="7" indent="-228600" algn="l">
              <a:lnSpc>
                <a:spcPct val="100000"/>
              </a:lnSpc>
              <a:spcBef>
                <a:spcPts val="0"/>
              </a:spcBef>
              <a:spcAft>
                <a:spcPts val="0"/>
              </a:spcAft>
              <a:buClr>
                <a:schemeClr val="lt1"/>
              </a:buClr>
              <a:buSzPts val="1600"/>
              <a:buFont typeface="Arial"/>
              <a:buNone/>
              <a:defRPr sz="1600">
                <a:solidFill>
                  <a:schemeClr val="lt1"/>
                </a:solidFill>
              </a:defRPr>
            </a:lvl8pPr>
            <a:lvl9pPr marL="4114800" lvl="8" indent="-228600" algn="l">
              <a:lnSpc>
                <a:spcPct val="100000"/>
              </a:lnSpc>
              <a:spcBef>
                <a:spcPts val="0"/>
              </a:spcBef>
              <a:spcAft>
                <a:spcPts val="0"/>
              </a:spcAft>
              <a:buClr>
                <a:schemeClr val="lt1"/>
              </a:buClr>
              <a:buSzPts val="1600"/>
              <a:buFont typeface="Arial"/>
              <a:buNone/>
              <a:defRPr sz="1600">
                <a:solidFill>
                  <a:schemeClr val="lt1"/>
                </a:solidFill>
              </a:defRPr>
            </a:lvl9pPr>
          </a:lstStyle>
          <a:p>
            <a:endParaRPr/>
          </a:p>
        </p:txBody>
      </p:sp>
      <p:sp>
        <p:nvSpPr>
          <p:cNvPr id="1971" name="Google Shape;1971;p172"/>
          <p:cNvSpPr/>
          <p:nvPr/>
        </p:nvSpPr>
        <p:spPr>
          <a:xfrm>
            <a:off x="442913" y="1362959"/>
            <a:ext cx="871538" cy="679450"/>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2" name="Google Shape;1972;p172"/>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73" name="Google Shape;1973;p172"/>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74" name="Google Shape;1974;p172"/>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Title Slide Lines 3 Grey">
  <p:cSld name="Title Slide Lines 3 Grey">
    <p:bg>
      <p:bgPr>
        <a:solidFill>
          <a:srgbClr val="464646"/>
        </a:solidFill>
        <a:effectLst/>
      </p:bgPr>
    </p:bg>
    <p:spTree>
      <p:nvGrpSpPr>
        <p:cNvPr id="1" name="Shape 629"/>
        <p:cNvGrpSpPr/>
        <p:nvPr/>
      </p:nvGrpSpPr>
      <p:grpSpPr>
        <a:xfrm>
          <a:off x="0" y="0"/>
          <a:ext cx="0" cy="0"/>
          <a:chOff x="0" y="0"/>
          <a:chExt cx="0" cy="0"/>
        </a:xfrm>
      </p:grpSpPr>
      <p:sp>
        <p:nvSpPr>
          <p:cNvPr id="630" name="Google Shape;630;p18"/>
          <p:cNvSpPr>
            <a:spLocks noGrp="1"/>
          </p:cNvSpPr>
          <p:nvPr>
            <p:ph type="pic" idx="2"/>
          </p:nvPr>
        </p:nvSpPr>
        <p:spPr>
          <a:xfrm>
            <a:off x="9450000" y="0"/>
            <a:ext cx="2742000" cy="6858000"/>
          </a:xfrm>
          <a:prstGeom prst="rect">
            <a:avLst/>
          </a:prstGeom>
          <a:solidFill>
            <a:srgbClr val="DEDEDE"/>
          </a:solid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12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R="0" lvl="5"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R="0" lvl="6"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R="0" lvl="7"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R="0" lvl="8"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grpSp>
        <p:nvGrpSpPr>
          <p:cNvPr id="631" name="Google Shape;631;p18"/>
          <p:cNvGrpSpPr/>
          <p:nvPr/>
        </p:nvGrpSpPr>
        <p:grpSpPr>
          <a:xfrm>
            <a:off x="0" y="0"/>
            <a:ext cx="12192000" cy="6858000"/>
            <a:chOff x="0" y="0"/>
            <a:chExt cx="12192000" cy="6858000"/>
          </a:xfrm>
        </p:grpSpPr>
        <p:sp>
          <p:nvSpPr>
            <p:cNvPr id="632" name="Google Shape;632;p18"/>
            <p:cNvSpPr/>
            <p:nvPr/>
          </p:nvSpPr>
          <p:spPr>
            <a:xfrm>
              <a:off x="0" y="0"/>
              <a:ext cx="12192000" cy="6858000"/>
            </a:xfrm>
            <a:custGeom>
              <a:avLst/>
              <a:gdLst/>
              <a:ahLst/>
              <a:cxnLst/>
              <a:rect l="l" t="t" r="r" b="b"/>
              <a:pathLst>
                <a:path w="12192000" h="6858000" extrusionOk="0">
                  <a:moveTo>
                    <a:pt x="9144000" y="0"/>
                  </a:moveTo>
                  <a:lnTo>
                    <a:pt x="9450000" y="0"/>
                  </a:lnTo>
                  <a:lnTo>
                    <a:pt x="9450000" y="1022986"/>
                  </a:lnTo>
                  <a:lnTo>
                    <a:pt x="12192000" y="1022986"/>
                  </a:lnTo>
                  <a:lnTo>
                    <a:pt x="12192000" y="1328986"/>
                  </a:lnTo>
                  <a:lnTo>
                    <a:pt x="9450000" y="1328986"/>
                  </a:lnTo>
                  <a:lnTo>
                    <a:pt x="9450000" y="4394836"/>
                  </a:lnTo>
                  <a:lnTo>
                    <a:pt x="12192000" y="4394836"/>
                  </a:lnTo>
                  <a:lnTo>
                    <a:pt x="12192000" y="4700836"/>
                  </a:lnTo>
                  <a:lnTo>
                    <a:pt x="9450000" y="4700836"/>
                  </a:lnTo>
                  <a:lnTo>
                    <a:pt x="9450000" y="6858000"/>
                  </a:lnTo>
                  <a:lnTo>
                    <a:pt x="9144000" y="6858000"/>
                  </a:lnTo>
                  <a:lnTo>
                    <a:pt x="9144000" y="4700836"/>
                  </a:lnTo>
                  <a:lnTo>
                    <a:pt x="0" y="4700836"/>
                  </a:lnTo>
                  <a:lnTo>
                    <a:pt x="0" y="4394836"/>
                  </a:lnTo>
                  <a:lnTo>
                    <a:pt x="9144000" y="4394836"/>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633" name="Google Shape;633;p18"/>
            <p:cNvPicPr preferRelativeResize="0"/>
            <p:nvPr/>
          </p:nvPicPr>
          <p:blipFill rotWithShape="1">
            <a:blip r:embed="rId2">
              <a:alphaModFix/>
            </a:blip>
            <a:srcRect/>
            <a:stretch/>
          </p:blipFill>
          <p:spPr>
            <a:xfrm>
              <a:off x="185139" y="5330952"/>
              <a:ext cx="1636776" cy="1351184"/>
            </a:xfrm>
            <a:prstGeom prst="rect">
              <a:avLst/>
            </a:prstGeom>
            <a:noFill/>
            <a:ln>
              <a:noFill/>
            </a:ln>
          </p:spPr>
        </p:pic>
      </p:grpSp>
      <p:sp>
        <p:nvSpPr>
          <p:cNvPr id="634" name="Google Shape;634;p18"/>
          <p:cNvSpPr txBox="1">
            <a:spLocks noGrp="1"/>
          </p:cNvSpPr>
          <p:nvPr>
            <p:ph type="ctrTitle"/>
          </p:nvPr>
        </p:nvSpPr>
        <p:spPr>
          <a:xfrm>
            <a:off x="442912" y="428625"/>
            <a:ext cx="7418388" cy="2771775"/>
          </a:xfrm>
          <a:prstGeom prst="rect">
            <a:avLst/>
          </a:prstGeom>
          <a:noFill/>
          <a:ln>
            <a:noFill/>
          </a:ln>
        </p:spPr>
        <p:txBody>
          <a:bodyPr spcFirstLastPara="1" wrap="square" lIns="0" tIns="0" rIns="0" bIns="0" anchor="b" anchorCtr="0">
            <a:noAutofit/>
          </a:bodyPr>
          <a:lstStyle>
            <a:lvl1pPr lvl="0" algn="l">
              <a:lnSpc>
                <a:spcPct val="85000"/>
              </a:lnSpc>
              <a:spcBef>
                <a:spcPts val="0"/>
              </a:spcBef>
              <a:spcAft>
                <a:spcPts val="0"/>
              </a:spcAft>
              <a:buClr>
                <a:schemeClr val="lt1"/>
              </a:buClr>
              <a:buSzPts val="6000"/>
              <a:buFont typeface="Arial"/>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5" name="Google Shape;635;p18"/>
          <p:cNvSpPr txBox="1">
            <a:spLocks noGrp="1"/>
          </p:cNvSpPr>
          <p:nvPr>
            <p:ph type="subTitle" idx="1"/>
          </p:nvPr>
        </p:nvSpPr>
        <p:spPr>
          <a:xfrm>
            <a:off x="442913" y="3394710"/>
            <a:ext cx="5473700" cy="59436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1600"/>
              <a:buNone/>
              <a:defRPr sz="1600" b="0">
                <a:solidFill>
                  <a:schemeClr val="lt1"/>
                </a:solidFill>
              </a:defRPr>
            </a:lvl1pPr>
            <a:lvl2pPr lvl="1" algn="l">
              <a:lnSpc>
                <a:spcPct val="100000"/>
              </a:lnSpc>
              <a:spcBef>
                <a:spcPts val="0"/>
              </a:spcBef>
              <a:spcAft>
                <a:spcPts val="0"/>
              </a:spcAft>
              <a:buClr>
                <a:schemeClr val="lt1"/>
              </a:buClr>
              <a:buSzPts val="1600"/>
              <a:buNone/>
              <a:defRPr sz="1600">
                <a:solidFill>
                  <a:schemeClr val="lt1"/>
                </a:solidFill>
              </a:defRPr>
            </a:lvl2pPr>
            <a:lvl3pPr lvl="2" algn="l">
              <a:lnSpc>
                <a:spcPct val="100000"/>
              </a:lnSpc>
              <a:spcBef>
                <a:spcPts val="0"/>
              </a:spcBef>
              <a:spcAft>
                <a:spcPts val="0"/>
              </a:spcAft>
              <a:buClr>
                <a:schemeClr val="lt1"/>
              </a:buClr>
              <a:buSzPts val="1600"/>
              <a:buNone/>
              <a:defRPr sz="1600">
                <a:solidFill>
                  <a:schemeClr val="lt1"/>
                </a:solidFill>
              </a:defRPr>
            </a:lvl3pPr>
            <a:lvl4pPr lvl="3" algn="l">
              <a:lnSpc>
                <a:spcPct val="100000"/>
              </a:lnSpc>
              <a:spcBef>
                <a:spcPts val="0"/>
              </a:spcBef>
              <a:spcAft>
                <a:spcPts val="0"/>
              </a:spcAft>
              <a:buClr>
                <a:schemeClr val="lt1"/>
              </a:buClr>
              <a:buSzPts val="1600"/>
              <a:buNone/>
              <a:defRPr sz="1600">
                <a:solidFill>
                  <a:schemeClr val="lt1"/>
                </a:solidFill>
              </a:defRPr>
            </a:lvl4pPr>
            <a:lvl5pPr lvl="4" algn="l">
              <a:lnSpc>
                <a:spcPct val="100000"/>
              </a:lnSpc>
              <a:spcBef>
                <a:spcPts val="0"/>
              </a:spcBef>
              <a:spcAft>
                <a:spcPts val="0"/>
              </a:spcAft>
              <a:buClr>
                <a:schemeClr val="lt1"/>
              </a:buClr>
              <a:buSzPts val="1600"/>
              <a:buNone/>
              <a:defRPr sz="1600">
                <a:solidFill>
                  <a:schemeClr val="lt1"/>
                </a:solidFill>
              </a:defRPr>
            </a:lvl5pPr>
            <a:lvl6pPr lvl="5" algn="l">
              <a:lnSpc>
                <a:spcPct val="100000"/>
              </a:lnSpc>
              <a:spcBef>
                <a:spcPts val="0"/>
              </a:spcBef>
              <a:spcAft>
                <a:spcPts val="0"/>
              </a:spcAft>
              <a:buClr>
                <a:schemeClr val="lt1"/>
              </a:buClr>
              <a:buSzPts val="1600"/>
              <a:buNone/>
              <a:defRPr sz="1600">
                <a:solidFill>
                  <a:schemeClr val="lt1"/>
                </a:solidFill>
              </a:defRPr>
            </a:lvl6pPr>
            <a:lvl7pPr lvl="6" algn="l">
              <a:lnSpc>
                <a:spcPct val="100000"/>
              </a:lnSpc>
              <a:spcBef>
                <a:spcPts val="0"/>
              </a:spcBef>
              <a:spcAft>
                <a:spcPts val="0"/>
              </a:spcAft>
              <a:buClr>
                <a:schemeClr val="lt1"/>
              </a:buClr>
              <a:buSzPts val="1600"/>
              <a:buNone/>
              <a:defRPr sz="1600">
                <a:solidFill>
                  <a:schemeClr val="lt1"/>
                </a:solidFill>
              </a:defRPr>
            </a:lvl7pPr>
            <a:lvl8pPr lvl="7" algn="l">
              <a:lnSpc>
                <a:spcPct val="100000"/>
              </a:lnSpc>
              <a:spcBef>
                <a:spcPts val="0"/>
              </a:spcBef>
              <a:spcAft>
                <a:spcPts val="0"/>
              </a:spcAft>
              <a:buClr>
                <a:schemeClr val="lt1"/>
              </a:buClr>
              <a:buSzPts val="1600"/>
              <a:buNone/>
              <a:defRPr sz="1600">
                <a:solidFill>
                  <a:schemeClr val="lt1"/>
                </a:solidFill>
              </a:defRPr>
            </a:lvl8pPr>
            <a:lvl9pPr lvl="8" algn="l">
              <a:lnSpc>
                <a:spcPct val="100000"/>
              </a:lnSpc>
              <a:spcBef>
                <a:spcPts val="0"/>
              </a:spcBef>
              <a:spcAft>
                <a:spcPts val="0"/>
              </a:spcAft>
              <a:buClr>
                <a:schemeClr val="lt1"/>
              </a:buClr>
              <a:buSzPts val="1600"/>
              <a:buNone/>
              <a:defRPr sz="1600">
                <a:solidFill>
                  <a:schemeClr val="lt1"/>
                </a:solidFil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matchingName="Section Header Orange">
  <p:cSld name="Section Header Orange">
    <p:bg>
      <p:bgPr>
        <a:solidFill>
          <a:srgbClr val="D04A02"/>
        </a:solidFill>
        <a:effectLst/>
      </p:bgPr>
    </p:bg>
    <p:spTree>
      <p:nvGrpSpPr>
        <p:cNvPr id="1" name="Shape 1975"/>
        <p:cNvGrpSpPr/>
        <p:nvPr/>
      </p:nvGrpSpPr>
      <p:grpSpPr>
        <a:xfrm>
          <a:off x="0" y="0"/>
          <a:ext cx="0" cy="0"/>
          <a:chOff x="0" y="0"/>
          <a:chExt cx="0" cy="0"/>
        </a:xfrm>
      </p:grpSpPr>
      <p:sp>
        <p:nvSpPr>
          <p:cNvPr id="1976" name="Google Shape;1976;p173"/>
          <p:cNvSpPr txBox="1">
            <a:spLocks noGrp="1"/>
          </p:cNvSpPr>
          <p:nvPr>
            <p:ph type="title"/>
          </p:nvPr>
        </p:nvSpPr>
        <p:spPr>
          <a:xfrm>
            <a:off x="4951413" y="2103438"/>
            <a:ext cx="4936658" cy="2564265"/>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lt1"/>
              </a:buClr>
              <a:buSzPts val="4000"/>
              <a:buFont typeface="Arial"/>
              <a:buNone/>
              <a:defRPr sz="4000" b="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77" name="Google Shape;1977;p173"/>
          <p:cNvSpPr txBox="1">
            <a:spLocks noGrp="1"/>
          </p:cNvSpPr>
          <p:nvPr>
            <p:ph type="subTitle" idx="1"/>
          </p:nvPr>
        </p:nvSpPr>
        <p:spPr>
          <a:xfrm>
            <a:off x="442912" y="0"/>
            <a:ext cx="4344987" cy="6858000"/>
          </a:xfrm>
          <a:prstGeom prst="rect">
            <a:avLst/>
          </a:prstGeom>
          <a:noFill/>
          <a:ln>
            <a:noFill/>
          </a:ln>
        </p:spPr>
        <p:txBody>
          <a:bodyPr spcFirstLastPara="1" wrap="square" lIns="0" tIns="0" rIns="0" bIns="0" anchor="ctr" anchorCtr="0">
            <a:noAutofit/>
          </a:bodyPr>
          <a:lstStyle>
            <a:lvl1pPr lvl="0" algn="l">
              <a:lnSpc>
                <a:spcPct val="95000"/>
              </a:lnSpc>
              <a:spcBef>
                <a:spcPts val="0"/>
              </a:spcBef>
              <a:spcAft>
                <a:spcPts val="0"/>
              </a:spcAft>
              <a:buClr>
                <a:schemeClr val="lt1"/>
              </a:buClr>
              <a:buSzPts val="65000"/>
              <a:buNone/>
              <a:defRPr sz="65000" b="0">
                <a:solidFill>
                  <a:schemeClr val="lt1"/>
                </a:solidFill>
              </a:defRPr>
            </a:lvl1pPr>
            <a:lvl2pPr lvl="1" algn="l">
              <a:lnSpc>
                <a:spcPct val="95000"/>
              </a:lnSpc>
              <a:spcBef>
                <a:spcPts val="0"/>
              </a:spcBef>
              <a:spcAft>
                <a:spcPts val="0"/>
              </a:spcAft>
              <a:buClr>
                <a:schemeClr val="lt1"/>
              </a:buClr>
              <a:buSzPts val="65000"/>
              <a:buNone/>
              <a:defRPr sz="65000">
                <a:solidFill>
                  <a:schemeClr val="lt1"/>
                </a:solidFill>
              </a:defRPr>
            </a:lvl2pPr>
            <a:lvl3pPr lvl="2" algn="l">
              <a:lnSpc>
                <a:spcPct val="95000"/>
              </a:lnSpc>
              <a:spcBef>
                <a:spcPts val="0"/>
              </a:spcBef>
              <a:spcAft>
                <a:spcPts val="0"/>
              </a:spcAft>
              <a:buClr>
                <a:schemeClr val="lt1"/>
              </a:buClr>
              <a:buSzPts val="65000"/>
              <a:buNone/>
              <a:defRPr sz="65000">
                <a:solidFill>
                  <a:schemeClr val="lt1"/>
                </a:solidFill>
              </a:defRPr>
            </a:lvl3pPr>
            <a:lvl4pPr lvl="3" algn="l">
              <a:lnSpc>
                <a:spcPct val="95000"/>
              </a:lnSpc>
              <a:spcBef>
                <a:spcPts val="0"/>
              </a:spcBef>
              <a:spcAft>
                <a:spcPts val="0"/>
              </a:spcAft>
              <a:buClr>
                <a:schemeClr val="lt1"/>
              </a:buClr>
              <a:buSzPts val="65000"/>
              <a:buNone/>
              <a:defRPr sz="65000">
                <a:solidFill>
                  <a:schemeClr val="lt1"/>
                </a:solidFill>
              </a:defRPr>
            </a:lvl4pPr>
            <a:lvl5pPr lvl="4" algn="l">
              <a:lnSpc>
                <a:spcPct val="95000"/>
              </a:lnSpc>
              <a:spcBef>
                <a:spcPts val="0"/>
              </a:spcBef>
              <a:spcAft>
                <a:spcPts val="0"/>
              </a:spcAft>
              <a:buClr>
                <a:schemeClr val="lt1"/>
              </a:buClr>
              <a:buSzPts val="65000"/>
              <a:buNone/>
              <a:defRPr sz="65000">
                <a:solidFill>
                  <a:schemeClr val="lt1"/>
                </a:solidFill>
              </a:defRPr>
            </a:lvl5pPr>
            <a:lvl6pPr lvl="5" algn="l">
              <a:lnSpc>
                <a:spcPct val="95000"/>
              </a:lnSpc>
              <a:spcBef>
                <a:spcPts val="0"/>
              </a:spcBef>
              <a:spcAft>
                <a:spcPts val="0"/>
              </a:spcAft>
              <a:buClr>
                <a:schemeClr val="lt1"/>
              </a:buClr>
              <a:buSzPts val="65000"/>
              <a:buNone/>
              <a:defRPr sz="65000">
                <a:solidFill>
                  <a:schemeClr val="lt1"/>
                </a:solidFill>
              </a:defRPr>
            </a:lvl6pPr>
            <a:lvl7pPr lvl="6" algn="l">
              <a:lnSpc>
                <a:spcPct val="95000"/>
              </a:lnSpc>
              <a:spcBef>
                <a:spcPts val="0"/>
              </a:spcBef>
              <a:spcAft>
                <a:spcPts val="0"/>
              </a:spcAft>
              <a:buClr>
                <a:schemeClr val="lt1"/>
              </a:buClr>
              <a:buSzPts val="65000"/>
              <a:buNone/>
              <a:defRPr sz="65000">
                <a:solidFill>
                  <a:schemeClr val="lt1"/>
                </a:solidFill>
              </a:defRPr>
            </a:lvl7pPr>
            <a:lvl8pPr lvl="7" algn="l">
              <a:lnSpc>
                <a:spcPct val="95000"/>
              </a:lnSpc>
              <a:spcBef>
                <a:spcPts val="0"/>
              </a:spcBef>
              <a:spcAft>
                <a:spcPts val="0"/>
              </a:spcAft>
              <a:buClr>
                <a:schemeClr val="lt1"/>
              </a:buClr>
              <a:buSzPts val="65000"/>
              <a:buNone/>
              <a:defRPr sz="65000">
                <a:solidFill>
                  <a:schemeClr val="lt1"/>
                </a:solidFill>
              </a:defRPr>
            </a:lvl8pPr>
            <a:lvl9pPr lvl="8" algn="l">
              <a:lnSpc>
                <a:spcPct val="95000"/>
              </a:lnSpc>
              <a:spcBef>
                <a:spcPts val="0"/>
              </a:spcBef>
              <a:spcAft>
                <a:spcPts val="0"/>
              </a:spcAft>
              <a:buClr>
                <a:schemeClr val="lt1"/>
              </a:buClr>
              <a:buSzPts val="65000"/>
              <a:buNone/>
              <a:defRPr sz="65000">
                <a:solidFill>
                  <a:schemeClr val="lt1"/>
                </a:solidFil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matchingName="Section Header Red">
  <p:cSld name="Section Header Red">
    <p:bg>
      <p:bgPr>
        <a:solidFill>
          <a:srgbClr val="E0301E"/>
        </a:solidFill>
        <a:effectLst/>
      </p:bgPr>
    </p:bg>
    <p:spTree>
      <p:nvGrpSpPr>
        <p:cNvPr id="1" name="Shape 1978"/>
        <p:cNvGrpSpPr/>
        <p:nvPr/>
      </p:nvGrpSpPr>
      <p:grpSpPr>
        <a:xfrm>
          <a:off x="0" y="0"/>
          <a:ext cx="0" cy="0"/>
          <a:chOff x="0" y="0"/>
          <a:chExt cx="0" cy="0"/>
        </a:xfrm>
      </p:grpSpPr>
      <p:sp>
        <p:nvSpPr>
          <p:cNvPr id="1979" name="Google Shape;1979;p174"/>
          <p:cNvSpPr txBox="1">
            <a:spLocks noGrp="1"/>
          </p:cNvSpPr>
          <p:nvPr>
            <p:ph type="title"/>
          </p:nvPr>
        </p:nvSpPr>
        <p:spPr>
          <a:xfrm>
            <a:off x="4951413" y="2103438"/>
            <a:ext cx="4936658" cy="2564265"/>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lt1"/>
              </a:buClr>
              <a:buSzPts val="4000"/>
              <a:buFont typeface="Arial"/>
              <a:buNone/>
              <a:defRPr sz="4000" b="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80" name="Google Shape;1980;p174"/>
          <p:cNvSpPr txBox="1">
            <a:spLocks noGrp="1"/>
          </p:cNvSpPr>
          <p:nvPr>
            <p:ph type="subTitle" idx="1"/>
          </p:nvPr>
        </p:nvSpPr>
        <p:spPr>
          <a:xfrm>
            <a:off x="442912" y="0"/>
            <a:ext cx="4344987" cy="6858000"/>
          </a:xfrm>
          <a:prstGeom prst="rect">
            <a:avLst/>
          </a:prstGeom>
          <a:noFill/>
          <a:ln>
            <a:noFill/>
          </a:ln>
        </p:spPr>
        <p:txBody>
          <a:bodyPr spcFirstLastPara="1" wrap="square" lIns="0" tIns="0" rIns="0" bIns="0" anchor="ctr" anchorCtr="0">
            <a:noAutofit/>
          </a:bodyPr>
          <a:lstStyle>
            <a:lvl1pPr lvl="0" algn="l">
              <a:lnSpc>
                <a:spcPct val="95000"/>
              </a:lnSpc>
              <a:spcBef>
                <a:spcPts val="0"/>
              </a:spcBef>
              <a:spcAft>
                <a:spcPts val="0"/>
              </a:spcAft>
              <a:buClr>
                <a:schemeClr val="lt1"/>
              </a:buClr>
              <a:buSzPts val="65000"/>
              <a:buNone/>
              <a:defRPr sz="65000" b="0">
                <a:solidFill>
                  <a:schemeClr val="lt1"/>
                </a:solidFill>
              </a:defRPr>
            </a:lvl1pPr>
            <a:lvl2pPr lvl="1" algn="l">
              <a:lnSpc>
                <a:spcPct val="95000"/>
              </a:lnSpc>
              <a:spcBef>
                <a:spcPts val="0"/>
              </a:spcBef>
              <a:spcAft>
                <a:spcPts val="0"/>
              </a:spcAft>
              <a:buClr>
                <a:schemeClr val="lt1"/>
              </a:buClr>
              <a:buSzPts val="65000"/>
              <a:buNone/>
              <a:defRPr sz="65000">
                <a:solidFill>
                  <a:schemeClr val="lt1"/>
                </a:solidFill>
              </a:defRPr>
            </a:lvl2pPr>
            <a:lvl3pPr lvl="2" algn="l">
              <a:lnSpc>
                <a:spcPct val="95000"/>
              </a:lnSpc>
              <a:spcBef>
                <a:spcPts val="0"/>
              </a:spcBef>
              <a:spcAft>
                <a:spcPts val="0"/>
              </a:spcAft>
              <a:buClr>
                <a:schemeClr val="lt1"/>
              </a:buClr>
              <a:buSzPts val="65000"/>
              <a:buNone/>
              <a:defRPr sz="65000">
                <a:solidFill>
                  <a:schemeClr val="lt1"/>
                </a:solidFill>
              </a:defRPr>
            </a:lvl3pPr>
            <a:lvl4pPr lvl="3" algn="l">
              <a:lnSpc>
                <a:spcPct val="95000"/>
              </a:lnSpc>
              <a:spcBef>
                <a:spcPts val="0"/>
              </a:spcBef>
              <a:spcAft>
                <a:spcPts val="0"/>
              </a:spcAft>
              <a:buClr>
                <a:schemeClr val="lt1"/>
              </a:buClr>
              <a:buSzPts val="65000"/>
              <a:buNone/>
              <a:defRPr sz="65000">
                <a:solidFill>
                  <a:schemeClr val="lt1"/>
                </a:solidFill>
              </a:defRPr>
            </a:lvl4pPr>
            <a:lvl5pPr lvl="4" algn="l">
              <a:lnSpc>
                <a:spcPct val="95000"/>
              </a:lnSpc>
              <a:spcBef>
                <a:spcPts val="0"/>
              </a:spcBef>
              <a:spcAft>
                <a:spcPts val="0"/>
              </a:spcAft>
              <a:buClr>
                <a:schemeClr val="lt1"/>
              </a:buClr>
              <a:buSzPts val="65000"/>
              <a:buNone/>
              <a:defRPr sz="65000">
                <a:solidFill>
                  <a:schemeClr val="lt1"/>
                </a:solidFill>
              </a:defRPr>
            </a:lvl5pPr>
            <a:lvl6pPr lvl="5" algn="l">
              <a:lnSpc>
                <a:spcPct val="95000"/>
              </a:lnSpc>
              <a:spcBef>
                <a:spcPts val="0"/>
              </a:spcBef>
              <a:spcAft>
                <a:spcPts val="0"/>
              </a:spcAft>
              <a:buClr>
                <a:schemeClr val="lt1"/>
              </a:buClr>
              <a:buSzPts val="65000"/>
              <a:buNone/>
              <a:defRPr sz="65000">
                <a:solidFill>
                  <a:schemeClr val="lt1"/>
                </a:solidFill>
              </a:defRPr>
            </a:lvl6pPr>
            <a:lvl7pPr lvl="6" algn="l">
              <a:lnSpc>
                <a:spcPct val="95000"/>
              </a:lnSpc>
              <a:spcBef>
                <a:spcPts val="0"/>
              </a:spcBef>
              <a:spcAft>
                <a:spcPts val="0"/>
              </a:spcAft>
              <a:buClr>
                <a:schemeClr val="lt1"/>
              </a:buClr>
              <a:buSzPts val="65000"/>
              <a:buNone/>
              <a:defRPr sz="65000">
                <a:solidFill>
                  <a:schemeClr val="lt1"/>
                </a:solidFill>
              </a:defRPr>
            </a:lvl7pPr>
            <a:lvl8pPr lvl="7" algn="l">
              <a:lnSpc>
                <a:spcPct val="95000"/>
              </a:lnSpc>
              <a:spcBef>
                <a:spcPts val="0"/>
              </a:spcBef>
              <a:spcAft>
                <a:spcPts val="0"/>
              </a:spcAft>
              <a:buClr>
                <a:schemeClr val="lt1"/>
              </a:buClr>
              <a:buSzPts val="65000"/>
              <a:buNone/>
              <a:defRPr sz="65000">
                <a:solidFill>
                  <a:schemeClr val="lt1"/>
                </a:solidFill>
              </a:defRPr>
            </a:lvl8pPr>
            <a:lvl9pPr lvl="8" algn="l">
              <a:lnSpc>
                <a:spcPct val="95000"/>
              </a:lnSpc>
              <a:spcBef>
                <a:spcPts val="0"/>
              </a:spcBef>
              <a:spcAft>
                <a:spcPts val="0"/>
              </a:spcAft>
              <a:buClr>
                <a:schemeClr val="lt1"/>
              </a:buClr>
              <a:buSzPts val="65000"/>
              <a:buNone/>
              <a:defRPr sz="65000">
                <a:solidFill>
                  <a:schemeClr val="lt1"/>
                </a:solidFil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matchingName="Section Header Rose">
  <p:cSld name="Section Header Rose">
    <p:bg>
      <p:bgPr>
        <a:solidFill>
          <a:srgbClr val="DB536A"/>
        </a:solidFill>
        <a:effectLst/>
      </p:bgPr>
    </p:bg>
    <p:spTree>
      <p:nvGrpSpPr>
        <p:cNvPr id="1" name="Shape 1981"/>
        <p:cNvGrpSpPr/>
        <p:nvPr/>
      </p:nvGrpSpPr>
      <p:grpSpPr>
        <a:xfrm>
          <a:off x="0" y="0"/>
          <a:ext cx="0" cy="0"/>
          <a:chOff x="0" y="0"/>
          <a:chExt cx="0" cy="0"/>
        </a:xfrm>
      </p:grpSpPr>
      <p:sp>
        <p:nvSpPr>
          <p:cNvPr id="1982" name="Google Shape;1982;p175"/>
          <p:cNvSpPr txBox="1">
            <a:spLocks noGrp="1"/>
          </p:cNvSpPr>
          <p:nvPr>
            <p:ph type="title"/>
          </p:nvPr>
        </p:nvSpPr>
        <p:spPr>
          <a:xfrm>
            <a:off x="4951413" y="2103438"/>
            <a:ext cx="4936658" cy="2564265"/>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lt1"/>
              </a:buClr>
              <a:buSzPts val="4000"/>
              <a:buFont typeface="Arial"/>
              <a:buNone/>
              <a:defRPr sz="4000" b="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83" name="Google Shape;1983;p175"/>
          <p:cNvSpPr txBox="1">
            <a:spLocks noGrp="1"/>
          </p:cNvSpPr>
          <p:nvPr>
            <p:ph type="subTitle" idx="1"/>
          </p:nvPr>
        </p:nvSpPr>
        <p:spPr>
          <a:xfrm>
            <a:off x="442912" y="0"/>
            <a:ext cx="4344987" cy="6858000"/>
          </a:xfrm>
          <a:prstGeom prst="rect">
            <a:avLst/>
          </a:prstGeom>
          <a:noFill/>
          <a:ln>
            <a:noFill/>
          </a:ln>
        </p:spPr>
        <p:txBody>
          <a:bodyPr spcFirstLastPara="1" wrap="square" lIns="0" tIns="0" rIns="0" bIns="0" anchor="ctr" anchorCtr="0">
            <a:noAutofit/>
          </a:bodyPr>
          <a:lstStyle>
            <a:lvl1pPr lvl="0" algn="l">
              <a:lnSpc>
                <a:spcPct val="95000"/>
              </a:lnSpc>
              <a:spcBef>
                <a:spcPts val="0"/>
              </a:spcBef>
              <a:spcAft>
                <a:spcPts val="0"/>
              </a:spcAft>
              <a:buClr>
                <a:schemeClr val="lt1"/>
              </a:buClr>
              <a:buSzPts val="65000"/>
              <a:buNone/>
              <a:defRPr sz="65000" b="0">
                <a:solidFill>
                  <a:schemeClr val="lt1"/>
                </a:solidFill>
              </a:defRPr>
            </a:lvl1pPr>
            <a:lvl2pPr lvl="1" algn="l">
              <a:lnSpc>
                <a:spcPct val="95000"/>
              </a:lnSpc>
              <a:spcBef>
                <a:spcPts val="0"/>
              </a:spcBef>
              <a:spcAft>
                <a:spcPts val="0"/>
              </a:spcAft>
              <a:buClr>
                <a:schemeClr val="lt1"/>
              </a:buClr>
              <a:buSzPts val="65000"/>
              <a:buNone/>
              <a:defRPr sz="65000">
                <a:solidFill>
                  <a:schemeClr val="lt1"/>
                </a:solidFill>
              </a:defRPr>
            </a:lvl2pPr>
            <a:lvl3pPr lvl="2" algn="l">
              <a:lnSpc>
                <a:spcPct val="95000"/>
              </a:lnSpc>
              <a:spcBef>
                <a:spcPts val="0"/>
              </a:spcBef>
              <a:spcAft>
                <a:spcPts val="0"/>
              </a:spcAft>
              <a:buClr>
                <a:schemeClr val="lt1"/>
              </a:buClr>
              <a:buSzPts val="65000"/>
              <a:buNone/>
              <a:defRPr sz="65000">
                <a:solidFill>
                  <a:schemeClr val="lt1"/>
                </a:solidFill>
              </a:defRPr>
            </a:lvl3pPr>
            <a:lvl4pPr lvl="3" algn="l">
              <a:lnSpc>
                <a:spcPct val="95000"/>
              </a:lnSpc>
              <a:spcBef>
                <a:spcPts val="0"/>
              </a:spcBef>
              <a:spcAft>
                <a:spcPts val="0"/>
              </a:spcAft>
              <a:buClr>
                <a:schemeClr val="lt1"/>
              </a:buClr>
              <a:buSzPts val="65000"/>
              <a:buNone/>
              <a:defRPr sz="65000">
                <a:solidFill>
                  <a:schemeClr val="lt1"/>
                </a:solidFill>
              </a:defRPr>
            </a:lvl4pPr>
            <a:lvl5pPr lvl="4" algn="l">
              <a:lnSpc>
                <a:spcPct val="95000"/>
              </a:lnSpc>
              <a:spcBef>
                <a:spcPts val="0"/>
              </a:spcBef>
              <a:spcAft>
                <a:spcPts val="0"/>
              </a:spcAft>
              <a:buClr>
                <a:schemeClr val="lt1"/>
              </a:buClr>
              <a:buSzPts val="65000"/>
              <a:buNone/>
              <a:defRPr sz="65000">
                <a:solidFill>
                  <a:schemeClr val="lt1"/>
                </a:solidFill>
              </a:defRPr>
            </a:lvl5pPr>
            <a:lvl6pPr lvl="5" algn="l">
              <a:lnSpc>
                <a:spcPct val="95000"/>
              </a:lnSpc>
              <a:spcBef>
                <a:spcPts val="0"/>
              </a:spcBef>
              <a:spcAft>
                <a:spcPts val="0"/>
              </a:spcAft>
              <a:buClr>
                <a:schemeClr val="lt1"/>
              </a:buClr>
              <a:buSzPts val="65000"/>
              <a:buNone/>
              <a:defRPr sz="65000">
                <a:solidFill>
                  <a:schemeClr val="lt1"/>
                </a:solidFill>
              </a:defRPr>
            </a:lvl6pPr>
            <a:lvl7pPr lvl="6" algn="l">
              <a:lnSpc>
                <a:spcPct val="95000"/>
              </a:lnSpc>
              <a:spcBef>
                <a:spcPts val="0"/>
              </a:spcBef>
              <a:spcAft>
                <a:spcPts val="0"/>
              </a:spcAft>
              <a:buClr>
                <a:schemeClr val="lt1"/>
              </a:buClr>
              <a:buSzPts val="65000"/>
              <a:buNone/>
              <a:defRPr sz="65000">
                <a:solidFill>
                  <a:schemeClr val="lt1"/>
                </a:solidFill>
              </a:defRPr>
            </a:lvl7pPr>
            <a:lvl8pPr lvl="7" algn="l">
              <a:lnSpc>
                <a:spcPct val="95000"/>
              </a:lnSpc>
              <a:spcBef>
                <a:spcPts val="0"/>
              </a:spcBef>
              <a:spcAft>
                <a:spcPts val="0"/>
              </a:spcAft>
              <a:buClr>
                <a:schemeClr val="lt1"/>
              </a:buClr>
              <a:buSzPts val="65000"/>
              <a:buNone/>
              <a:defRPr sz="65000">
                <a:solidFill>
                  <a:schemeClr val="lt1"/>
                </a:solidFill>
              </a:defRPr>
            </a:lvl8pPr>
            <a:lvl9pPr lvl="8" algn="l">
              <a:lnSpc>
                <a:spcPct val="95000"/>
              </a:lnSpc>
              <a:spcBef>
                <a:spcPts val="0"/>
              </a:spcBef>
              <a:spcAft>
                <a:spcPts val="0"/>
              </a:spcAft>
              <a:buClr>
                <a:schemeClr val="lt1"/>
              </a:buClr>
              <a:buSzPts val="65000"/>
              <a:buNone/>
              <a:defRPr sz="65000">
                <a:solidFill>
                  <a:schemeClr val="lt1"/>
                </a:solidFil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matchingName="Section Header Grey">
  <p:cSld name="Section Header Grey">
    <p:bg>
      <p:bgPr>
        <a:solidFill>
          <a:srgbClr val="464646"/>
        </a:solidFill>
        <a:effectLst/>
      </p:bgPr>
    </p:bg>
    <p:spTree>
      <p:nvGrpSpPr>
        <p:cNvPr id="1" name="Shape 1984"/>
        <p:cNvGrpSpPr/>
        <p:nvPr/>
      </p:nvGrpSpPr>
      <p:grpSpPr>
        <a:xfrm>
          <a:off x="0" y="0"/>
          <a:ext cx="0" cy="0"/>
          <a:chOff x="0" y="0"/>
          <a:chExt cx="0" cy="0"/>
        </a:xfrm>
      </p:grpSpPr>
      <p:sp>
        <p:nvSpPr>
          <p:cNvPr id="1985" name="Google Shape;1985;p176"/>
          <p:cNvSpPr txBox="1">
            <a:spLocks noGrp="1"/>
          </p:cNvSpPr>
          <p:nvPr>
            <p:ph type="title"/>
          </p:nvPr>
        </p:nvSpPr>
        <p:spPr>
          <a:xfrm>
            <a:off x="4951413" y="2103438"/>
            <a:ext cx="4936658" cy="2564265"/>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lt1"/>
              </a:buClr>
              <a:buSzPts val="4000"/>
              <a:buFont typeface="Arial"/>
              <a:buNone/>
              <a:defRPr sz="4000" b="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86" name="Google Shape;1986;p176"/>
          <p:cNvSpPr txBox="1">
            <a:spLocks noGrp="1"/>
          </p:cNvSpPr>
          <p:nvPr>
            <p:ph type="subTitle" idx="1"/>
          </p:nvPr>
        </p:nvSpPr>
        <p:spPr>
          <a:xfrm>
            <a:off x="442912" y="0"/>
            <a:ext cx="4344987" cy="6858000"/>
          </a:xfrm>
          <a:prstGeom prst="rect">
            <a:avLst/>
          </a:prstGeom>
          <a:noFill/>
          <a:ln>
            <a:noFill/>
          </a:ln>
        </p:spPr>
        <p:txBody>
          <a:bodyPr spcFirstLastPara="1" wrap="square" lIns="0" tIns="0" rIns="0" bIns="0" anchor="ctr" anchorCtr="0">
            <a:noAutofit/>
          </a:bodyPr>
          <a:lstStyle>
            <a:lvl1pPr lvl="0" algn="l">
              <a:lnSpc>
                <a:spcPct val="95000"/>
              </a:lnSpc>
              <a:spcBef>
                <a:spcPts val="0"/>
              </a:spcBef>
              <a:spcAft>
                <a:spcPts val="0"/>
              </a:spcAft>
              <a:buClr>
                <a:schemeClr val="lt1"/>
              </a:buClr>
              <a:buSzPts val="65000"/>
              <a:buNone/>
              <a:defRPr sz="65000" b="0">
                <a:solidFill>
                  <a:schemeClr val="lt1"/>
                </a:solidFill>
              </a:defRPr>
            </a:lvl1pPr>
            <a:lvl2pPr lvl="1" algn="l">
              <a:lnSpc>
                <a:spcPct val="95000"/>
              </a:lnSpc>
              <a:spcBef>
                <a:spcPts val="0"/>
              </a:spcBef>
              <a:spcAft>
                <a:spcPts val="0"/>
              </a:spcAft>
              <a:buClr>
                <a:schemeClr val="lt1"/>
              </a:buClr>
              <a:buSzPts val="65000"/>
              <a:buNone/>
              <a:defRPr sz="65000">
                <a:solidFill>
                  <a:schemeClr val="lt1"/>
                </a:solidFill>
              </a:defRPr>
            </a:lvl2pPr>
            <a:lvl3pPr lvl="2" algn="l">
              <a:lnSpc>
                <a:spcPct val="95000"/>
              </a:lnSpc>
              <a:spcBef>
                <a:spcPts val="0"/>
              </a:spcBef>
              <a:spcAft>
                <a:spcPts val="0"/>
              </a:spcAft>
              <a:buClr>
                <a:schemeClr val="lt1"/>
              </a:buClr>
              <a:buSzPts val="65000"/>
              <a:buNone/>
              <a:defRPr sz="65000">
                <a:solidFill>
                  <a:schemeClr val="lt1"/>
                </a:solidFill>
              </a:defRPr>
            </a:lvl3pPr>
            <a:lvl4pPr lvl="3" algn="l">
              <a:lnSpc>
                <a:spcPct val="95000"/>
              </a:lnSpc>
              <a:spcBef>
                <a:spcPts val="0"/>
              </a:spcBef>
              <a:spcAft>
                <a:spcPts val="0"/>
              </a:spcAft>
              <a:buClr>
                <a:schemeClr val="lt1"/>
              </a:buClr>
              <a:buSzPts val="65000"/>
              <a:buNone/>
              <a:defRPr sz="65000">
                <a:solidFill>
                  <a:schemeClr val="lt1"/>
                </a:solidFill>
              </a:defRPr>
            </a:lvl4pPr>
            <a:lvl5pPr lvl="4" algn="l">
              <a:lnSpc>
                <a:spcPct val="95000"/>
              </a:lnSpc>
              <a:spcBef>
                <a:spcPts val="0"/>
              </a:spcBef>
              <a:spcAft>
                <a:spcPts val="0"/>
              </a:spcAft>
              <a:buClr>
                <a:schemeClr val="lt1"/>
              </a:buClr>
              <a:buSzPts val="65000"/>
              <a:buNone/>
              <a:defRPr sz="65000">
                <a:solidFill>
                  <a:schemeClr val="lt1"/>
                </a:solidFill>
              </a:defRPr>
            </a:lvl5pPr>
            <a:lvl6pPr lvl="5" algn="l">
              <a:lnSpc>
                <a:spcPct val="95000"/>
              </a:lnSpc>
              <a:spcBef>
                <a:spcPts val="0"/>
              </a:spcBef>
              <a:spcAft>
                <a:spcPts val="0"/>
              </a:spcAft>
              <a:buClr>
                <a:schemeClr val="lt1"/>
              </a:buClr>
              <a:buSzPts val="65000"/>
              <a:buNone/>
              <a:defRPr sz="65000">
                <a:solidFill>
                  <a:schemeClr val="lt1"/>
                </a:solidFill>
              </a:defRPr>
            </a:lvl6pPr>
            <a:lvl7pPr lvl="6" algn="l">
              <a:lnSpc>
                <a:spcPct val="95000"/>
              </a:lnSpc>
              <a:spcBef>
                <a:spcPts val="0"/>
              </a:spcBef>
              <a:spcAft>
                <a:spcPts val="0"/>
              </a:spcAft>
              <a:buClr>
                <a:schemeClr val="lt1"/>
              </a:buClr>
              <a:buSzPts val="65000"/>
              <a:buNone/>
              <a:defRPr sz="65000">
                <a:solidFill>
                  <a:schemeClr val="lt1"/>
                </a:solidFill>
              </a:defRPr>
            </a:lvl7pPr>
            <a:lvl8pPr lvl="7" algn="l">
              <a:lnSpc>
                <a:spcPct val="95000"/>
              </a:lnSpc>
              <a:spcBef>
                <a:spcPts val="0"/>
              </a:spcBef>
              <a:spcAft>
                <a:spcPts val="0"/>
              </a:spcAft>
              <a:buClr>
                <a:schemeClr val="lt1"/>
              </a:buClr>
              <a:buSzPts val="65000"/>
              <a:buNone/>
              <a:defRPr sz="65000">
                <a:solidFill>
                  <a:schemeClr val="lt1"/>
                </a:solidFill>
              </a:defRPr>
            </a:lvl8pPr>
            <a:lvl9pPr lvl="8" algn="l">
              <a:lnSpc>
                <a:spcPct val="95000"/>
              </a:lnSpc>
              <a:spcBef>
                <a:spcPts val="0"/>
              </a:spcBef>
              <a:spcAft>
                <a:spcPts val="0"/>
              </a:spcAft>
              <a:buClr>
                <a:schemeClr val="lt1"/>
              </a:buClr>
              <a:buSzPts val="65000"/>
              <a:buNone/>
              <a:defRPr sz="65000">
                <a:solidFill>
                  <a:schemeClr val="lt1"/>
                </a:solidFil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matchingName="Section Header Orange Manual">
  <p:cSld name="Section Header Orange Manual">
    <p:bg>
      <p:bgPr>
        <a:solidFill>
          <a:srgbClr val="D04A02"/>
        </a:solidFill>
        <a:effectLst/>
      </p:bgPr>
    </p:bg>
    <p:spTree>
      <p:nvGrpSpPr>
        <p:cNvPr id="1" name="Shape 1987"/>
        <p:cNvGrpSpPr/>
        <p:nvPr/>
      </p:nvGrpSpPr>
      <p:grpSpPr>
        <a:xfrm>
          <a:off x="0" y="0"/>
          <a:ext cx="0" cy="0"/>
          <a:chOff x="0" y="0"/>
          <a:chExt cx="0" cy="0"/>
        </a:xfrm>
      </p:grpSpPr>
      <p:sp>
        <p:nvSpPr>
          <p:cNvPr id="1988" name="Google Shape;1988;p177"/>
          <p:cNvSpPr txBox="1">
            <a:spLocks noGrp="1"/>
          </p:cNvSpPr>
          <p:nvPr>
            <p:ph type="title"/>
          </p:nvPr>
        </p:nvSpPr>
        <p:spPr>
          <a:xfrm>
            <a:off x="442913" y="428625"/>
            <a:ext cx="1374457" cy="1965960"/>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Clr>
                <a:schemeClr val="lt1"/>
              </a:buClr>
              <a:buSzPts val="14400"/>
              <a:buFont typeface="Arial"/>
              <a:buNone/>
              <a:defRPr sz="14400" b="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matchingName="Section Header Red Manual">
  <p:cSld name="Section Header Red Manual">
    <p:bg>
      <p:bgPr>
        <a:solidFill>
          <a:srgbClr val="E0301E"/>
        </a:solidFill>
        <a:effectLst/>
      </p:bgPr>
    </p:bg>
    <p:spTree>
      <p:nvGrpSpPr>
        <p:cNvPr id="1" name="Shape 1989"/>
        <p:cNvGrpSpPr/>
        <p:nvPr/>
      </p:nvGrpSpPr>
      <p:grpSpPr>
        <a:xfrm>
          <a:off x="0" y="0"/>
          <a:ext cx="0" cy="0"/>
          <a:chOff x="0" y="0"/>
          <a:chExt cx="0" cy="0"/>
        </a:xfrm>
      </p:grpSpPr>
      <p:sp>
        <p:nvSpPr>
          <p:cNvPr id="1990" name="Google Shape;1990;p178"/>
          <p:cNvSpPr txBox="1">
            <a:spLocks noGrp="1"/>
          </p:cNvSpPr>
          <p:nvPr>
            <p:ph type="title"/>
          </p:nvPr>
        </p:nvSpPr>
        <p:spPr>
          <a:xfrm>
            <a:off x="442913" y="428625"/>
            <a:ext cx="1374457" cy="1965960"/>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Clr>
                <a:schemeClr val="lt1"/>
              </a:buClr>
              <a:buSzPts val="14400"/>
              <a:buFont typeface="Arial"/>
              <a:buNone/>
              <a:defRPr sz="14400" b="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matchingName="Section Header Rose Manual">
  <p:cSld name="Section Header Rose Manual">
    <p:bg>
      <p:bgPr>
        <a:solidFill>
          <a:srgbClr val="DB536A"/>
        </a:solidFill>
        <a:effectLst/>
      </p:bgPr>
    </p:bg>
    <p:spTree>
      <p:nvGrpSpPr>
        <p:cNvPr id="1" name="Shape 1991"/>
        <p:cNvGrpSpPr/>
        <p:nvPr/>
      </p:nvGrpSpPr>
      <p:grpSpPr>
        <a:xfrm>
          <a:off x="0" y="0"/>
          <a:ext cx="0" cy="0"/>
          <a:chOff x="0" y="0"/>
          <a:chExt cx="0" cy="0"/>
        </a:xfrm>
      </p:grpSpPr>
      <p:sp>
        <p:nvSpPr>
          <p:cNvPr id="1992" name="Google Shape;1992;p179"/>
          <p:cNvSpPr txBox="1">
            <a:spLocks noGrp="1"/>
          </p:cNvSpPr>
          <p:nvPr>
            <p:ph type="title"/>
          </p:nvPr>
        </p:nvSpPr>
        <p:spPr>
          <a:xfrm>
            <a:off x="442913" y="428625"/>
            <a:ext cx="1374457" cy="1965960"/>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Clr>
                <a:schemeClr val="lt1"/>
              </a:buClr>
              <a:buSzPts val="14400"/>
              <a:buFont typeface="Arial"/>
              <a:buNone/>
              <a:defRPr sz="14400" b="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matchingName="Section Header Grey Manual">
  <p:cSld name="Section Header Grey Manual">
    <p:bg>
      <p:bgPr>
        <a:solidFill>
          <a:srgbClr val="464646"/>
        </a:solidFill>
        <a:effectLst/>
      </p:bgPr>
    </p:bg>
    <p:spTree>
      <p:nvGrpSpPr>
        <p:cNvPr id="1" name="Shape 1993"/>
        <p:cNvGrpSpPr/>
        <p:nvPr/>
      </p:nvGrpSpPr>
      <p:grpSpPr>
        <a:xfrm>
          <a:off x="0" y="0"/>
          <a:ext cx="0" cy="0"/>
          <a:chOff x="0" y="0"/>
          <a:chExt cx="0" cy="0"/>
        </a:xfrm>
      </p:grpSpPr>
      <p:sp>
        <p:nvSpPr>
          <p:cNvPr id="1994" name="Google Shape;1994;p180"/>
          <p:cNvSpPr txBox="1">
            <a:spLocks noGrp="1"/>
          </p:cNvSpPr>
          <p:nvPr>
            <p:ph type="title"/>
          </p:nvPr>
        </p:nvSpPr>
        <p:spPr>
          <a:xfrm>
            <a:off x="442913" y="428625"/>
            <a:ext cx="1374457" cy="1965960"/>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Clr>
                <a:schemeClr val="lt1"/>
              </a:buClr>
              <a:buSzPts val="14400"/>
              <a:buFont typeface="Arial"/>
              <a:buNone/>
              <a:defRPr sz="14400" b="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matchingName="Thank You Dark">
  <p:cSld name="Thank You Dark">
    <p:bg>
      <p:bgPr>
        <a:solidFill>
          <a:srgbClr val="464646"/>
        </a:solidFill>
        <a:effectLst/>
      </p:bgPr>
    </p:bg>
    <p:spTree>
      <p:nvGrpSpPr>
        <p:cNvPr id="1" name="Shape 1995"/>
        <p:cNvGrpSpPr/>
        <p:nvPr/>
      </p:nvGrpSpPr>
      <p:grpSpPr>
        <a:xfrm>
          <a:off x="0" y="0"/>
          <a:ext cx="0" cy="0"/>
          <a:chOff x="0" y="0"/>
          <a:chExt cx="0" cy="0"/>
        </a:xfrm>
      </p:grpSpPr>
      <p:sp>
        <p:nvSpPr>
          <p:cNvPr id="1996" name="Google Shape;1996;p181"/>
          <p:cNvSpPr/>
          <p:nvPr/>
        </p:nvSpPr>
        <p:spPr>
          <a:xfrm>
            <a:off x="0" y="4940854"/>
            <a:ext cx="12192000" cy="1917146"/>
          </a:xfrm>
          <a:prstGeom prst="rect">
            <a:avLst/>
          </a:prstGeom>
          <a:solidFill>
            <a:srgbClr val="D04A0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997" name="Google Shape;1997;p181"/>
          <p:cNvSpPr txBox="1">
            <a:spLocks noGrp="1"/>
          </p:cNvSpPr>
          <p:nvPr>
            <p:ph type="ctrTitle"/>
          </p:nvPr>
        </p:nvSpPr>
        <p:spPr>
          <a:xfrm>
            <a:off x="442914" y="428625"/>
            <a:ext cx="5473699" cy="2428874"/>
          </a:xfrm>
          <a:prstGeom prst="rect">
            <a:avLst/>
          </a:prstGeom>
          <a:noFill/>
          <a:ln>
            <a:noFill/>
          </a:ln>
        </p:spPr>
        <p:txBody>
          <a:bodyPr spcFirstLastPara="1" wrap="square" lIns="0" tIns="0" rIns="0" bIns="0" anchor="b" anchorCtr="0">
            <a:noAutofit/>
          </a:bodyPr>
          <a:lstStyle>
            <a:lvl1pPr lvl="0" algn="l">
              <a:lnSpc>
                <a:spcPct val="85000"/>
              </a:lnSpc>
              <a:spcBef>
                <a:spcPts val="0"/>
              </a:spcBef>
              <a:spcAft>
                <a:spcPts val="0"/>
              </a:spcAft>
              <a:buClr>
                <a:schemeClr val="lt1"/>
              </a:buClr>
              <a:buSzPts val="5800"/>
              <a:buFont typeface="Arial"/>
              <a:buNone/>
              <a:defRPr sz="5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98" name="Google Shape;1998;p181"/>
          <p:cNvSpPr/>
          <p:nvPr/>
        </p:nvSpPr>
        <p:spPr>
          <a:xfrm>
            <a:off x="5334000" y="0"/>
            <a:ext cx="6858000" cy="685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9" name="Google Shape;1999;p181"/>
          <p:cNvSpPr txBox="1">
            <a:spLocks noGrp="1"/>
          </p:cNvSpPr>
          <p:nvPr>
            <p:ph type="body" idx="1"/>
          </p:nvPr>
        </p:nvSpPr>
        <p:spPr>
          <a:xfrm>
            <a:off x="442912" y="5259600"/>
            <a:ext cx="11306176" cy="145161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200"/>
              <a:buFont typeface="Arial"/>
              <a:buNone/>
              <a:defRPr sz="1200" b="0">
                <a:solidFill>
                  <a:schemeClr val="lt1"/>
                </a:solidFill>
              </a:defRPr>
            </a:lvl1pPr>
            <a:lvl2pPr marL="914400" lvl="1" indent="-228600" algn="l">
              <a:lnSpc>
                <a:spcPct val="100000"/>
              </a:lnSpc>
              <a:spcBef>
                <a:spcPts val="0"/>
              </a:spcBef>
              <a:spcAft>
                <a:spcPts val="0"/>
              </a:spcAft>
              <a:buClr>
                <a:schemeClr val="lt1"/>
              </a:buClr>
              <a:buSzPts val="1200"/>
              <a:buFont typeface="Arial"/>
              <a:buNone/>
              <a:defRPr sz="1200" b="0">
                <a:solidFill>
                  <a:schemeClr val="lt1"/>
                </a:solidFill>
              </a:defRPr>
            </a:lvl2pPr>
            <a:lvl3pPr marL="1371600" lvl="2" indent="-228600" algn="l">
              <a:lnSpc>
                <a:spcPct val="100000"/>
              </a:lnSpc>
              <a:spcBef>
                <a:spcPts val="0"/>
              </a:spcBef>
              <a:spcAft>
                <a:spcPts val="0"/>
              </a:spcAft>
              <a:buClr>
                <a:schemeClr val="lt1"/>
              </a:buClr>
              <a:buSzPts val="1200"/>
              <a:buFont typeface="Arial"/>
              <a:buNone/>
              <a:defRPr sz="1200" b="0">
                <a:solidFill>
                  <a:schemeClr val="lt1"/>
                </a:solidFill>
              </a:defRPr>
            </a:lvl3pPr>
            <a:lvl4pPr marL="1828800" lvl="3" indent="-228600" algn="l">
              <a:lnSpc>
                <a:spcPct val="100000"/>
              </a:lnSpc>
              <a:spcBef>
                <a:spcPts val="0"/>
              </a:spcBef>
              <a:spcAft>
                <a:spcPts val="0"/>
              </a:spcAft>
              <a:buClr>
                <a:schemeClr val="lt1"/>
              </a:buClr>
              <a:buSzPts val="1200"/>
              <a:buFont typeface="Arial"/>
              <a:buNone/>
              <a:defRPr sz="1200" b="0">
                <a:solidFill>
                  <a:schemeClr val="lt1"/>
                </a:solidFill>
              </a:defRPr>
            </a:lvl4pPr>
            <a:lvl5pPr marL="2286000" lvl="4" indent="-228600" algn="l">
              <a:lnSpc>
                <a:spcPct val="100000"/>
              </a:lnSpc>
              <a:spcBef>
                <a:spcPts val="0"/>
              </a:spcBef>
              <a:spcAft>
                <a:spcPts val="0"/>
              </a:spcAft>
              <a:buClr>
                <a:schemeClr val="lt1"/>
              </a:buClr>
              <a:buSzPts val="1200"/>
              <a:buFont typeface="Arial"/>
              <a:buNone/>
              <a:defRPr sz="1200" b="0">
                <a:solidFill>
                  <a:schemeClr val="lt1"/>
                </a:solidFill>
              </a:defRPr>
            </a:lvl5pPr>
            <a:lvl6pPr marL="2743200" lvl="5" indent="-228600" algn="l">
              <a:lnSpc>
                <a:spcPct val="100000"/>
              </a:lnSpc>
              <a:spcBef>
                <a:spcPts val="0"/>
              </a:spcBef>
              <a:spcAft>
                <a:spcPts val="0"/>
              </a:spcAft>
              <a:buClr>
                <a:schemeClr val="lt1"/>
              </a:buClr>
              <a:buSzPts val="1200"/>
              <a:buFont typeface="Arial"/>
              <a:buNone/>
              <a:defRPr sz="1200">
                <a:solidFill>
                  <a:schemeClr val="lt1"/>
                </a:solidFill>
              </a:defRPr>
            </a:lvl6pPr>
            <a:lvl7pPr marL="3200400" lvl="6" indent="-228600" algn="l">
              <a:lnSpc>
                <a:spcPct val="100000"/>
              </a:lnSpc>
              <a:spcBef>
                <a:spcPts val="0"/>
              </a:spcBef>
              <a:spcAft>
                <a:spcPts val="0"/>
              </a:spcAft>
              <a:buClr>
                <a:schemeClr val="lt1"/>
              </a:buClr>
              <a:buSzPts val="1200"/>
              <a:buFont typeface="Arial"/>
              <a:buNone/>
              <a:defRPr sz="1200">
                <a:solidFill>
                  <a:schemeClr val="lt1"/>
                </a:solidFill>
              </a:defRPr>
            </a:lvl7pPr>
            <a:lvl8pPr marL="3657600" lvl="7" indent="-228600" algn="l">
              <a:lnSpc>
                <a:spcPct val="100000"/>
              </a:lnSpc>
              <a:spcBef>
                <a:spcPts val="0"/>
              </a:spcBef>
              <a:spcAft>
                <a:spcPts val="0"/>
              </a:spcAft>
              <a:buClr>
                <a:schemeClr val="lt1"/>
              </a:buClr>
              <a:buSzPts val="1200"/>
              <a:buFont typeface="Arial"/>
              <a:buNone/>
              <a:defRPr sz="1200">
                <a:solidFill>
                  <a:schemeClr val="lt1"/>
                </a:solidFill>
              </a:defRPr>
            </a:lvl8pPr>
            <a:lvl9pPr marL="4114800" lvl="8" indent="-228600" algn="l">
              <a:lnSpc>
                <a:spcPct val="100000"/>
              </a:lnSpc>
              <a:spcBef>
                <a:spcPts val="0"/>
              </a:spcBef>
              <a:spcAft>
                <a:spcPts val="0"/>
              </a:spcAft>
              <a:buClr>
                <a:schemeClr val="lt1"/>
              </a:buClr>
              <a:buSzPts val="1200"/>
              <a:buFont typeface="Arial"/>
              <a:buNone/>
              <a:defRPr sz="1200">
                <a:solidFill>
                  <a:schemeClr val="lt1"/>
                </a:solidFill>
              </a:defRPr>
            </a:lvl9pPr>
          </a:lstStyle>
          <a:p>
            <a:endParaRPr/>
          </a:p>
        </p:txBody>
      </p:sp>
      <p:sp>
        <p:nvSpPr>
          <p:cNvPr id="2000" name="Google Shape;2000;p181"/>
          <p:cNvSpPr/>
          <p:nvPr/>
        </p:nvSpPr>
        <p:spPr>
          <a:xfrm>
            <a:off x="5334000" y="0"/>
            <a:ext cx="6858000" cy="685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1" name="Google Shape;2001;p181"/>
          <p:cNvSpPr txBox="1"/>
          <p:nvPr/>
        </p:nvSpPr>
        <p:spPr>
          <a:xfrm>
            <a:off x="442913" y="4400548"/>
            <a:ext cx="5473699" cy="34049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Arial"/>
                <a:ea typeface="Arial"/>
                <a:cs typeface="Arial"/>
                <a:sym typeface="Arial"/>
              </a:rPr>
              <a:t>pwc.com</a:t>
            </a:r>
            <a:endParaRPr sz="1200" b="0" i="0" u="none" strike="noStrike" cap="none">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matchingName="Thank You Light">
  <p:cSld name="Thank You Light">
    <p:bg>
      <p:bgPr>
        <a:solidFill>
          <a:schemeClr val="lt1"/>
        </a:solidFill>
        <a:effectLst/>
      </p:bgPr>
    </p:bg>
    <p:spTree>
      <p:nvGrpSpPr>
        <p:cNvPr id="1" name="Shape 2002"/>
        <p:cNvGrpSpPr/>
        <p:nvPr/>
      </p:nvGrpSpPr>
      <p:grpSpPr>
        <a:xfrm>
          <a:off x="0" y="0"/>
          <a:ext cx="0" cy="0"/>
          <a:chOff x="0" y="0"/>
          <a:chExt cx="0" cy="0"/>
        </a:xfrm>
      </p:grpSpPr>
      <p:sp>
        <p:nvSpPr>
          <p:cNvPr id="2003" name="Google Shape;2003;p182"/>
          <p:cNvSpPr/>
          <p:nvPr/>
        </p:nvSpPr>
        <p:spPr>
          <a:xfrm>
            <a:off x="0" y="4940854"/>
            <a:ext cx="12192000" cy="1917146"/>
          </a:xfrm>
          <a:prstGeom prst="rect">
            <a:avLst/>
          </a:prstGeom>
          <a:solidFill>
            <a:srgbClr val="D04A0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004" name="Google Shape;2004;p182"/>
          <p:cNvSpPr txBox="1">
            <a:spLocks noGrp="1"/>
          </p:cNvSpPr>
          <p:nvPr>
            <p:ph type="ctrTitle"/>
          </p:nvPr>
        </p:nvSpPr>
        <p:spPr>
          <a:xfrm>
            <a:off x="442914" y="428625"/>
            <a:ext cx="5473699" cy="2428874"/>
          </a:xfrm>
          <a:prstGeom prst="rect">
            <a:avLst/>
          </a:prstGeom>
          <a:noFill/>
          <a:ln>
            <a:noFill/>
          </a:ln>
        </p:spPr>
        <p:txBody>
          <a:bodyPr spcFirstLastPara="1" wrap="square" lIns="0" tIns="0" rIns="0" bIns="0" anchor="b" anchorCtr="0">
            <a:noAutofit/>
          </a:bodyPr>
          <a:lstStyle>
            <a:lvl1pPr lvl="0" algn="l">
              <a:lnSpc>
                <a:spcPct val="85000"/>
              </a:lnSpc>
              <a:spcBef>
                <a:spcPts val="0"/>
              </a:spcBef>
              <a:spcAft>
                <a:spcPts val="0"/>
              </a:spcAft>
              <a:buClr>
                <a:schemeClr val="dk1"/>
              </a:buClr>
              <a:buSzPts val="5800"/>
              <a:buFont typeface="Arial"/>
              <a:buNone/>
              <a:defRPr sz="5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05" name="Google Shape;2005;p182"/>
          <p:cNvSpPr/>
          <p:nvPr/>
        </p:nvSpPr>
        <p:spPr>
          <a:xfrm>
            <a:off x="5334000" y="0"/>
            <a:ext cx="6858000" cy="685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6" name="Google Shape;2006;p182"/>
          <p:cNvSpPr txBox="1">
            <a:spLocks noGrp="1"/>
          </p:cNvSpPr>
          <p:nvPr>
            <p:ph type="body" idx="1"/>
          </p:nvPr>
        </p:nvSpPr>
        <p:spPr>
          <a:xfrm>
            <a:off x="442912" y="5259600"/>
            <a:ext cx="11306176" cy="145161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200"/>
              <a:buFont typeface="Arial"/>
              <a:buNone/>
              <a:defRPr sz="1200" b="0">
                <a:solidFill>
                  <a:schemeClr val="lt1"/>
                </a:solidFill>
              </a:defRPr>
            </a:lvl1pPr>
            <a:lvl2pPr marL="914400" lvl="1" indent="-228600" algn="l">
              <a:lnSpc>
                <a:spcPct val="100000"/>
              </a:lnSpc>
              <a:spcBef>
                <a:spcPts val="0"/>
              </a:spcBef>
              <a:spcAft>
                <a:spcPts val="0"/>
              </a:spcAft>
              <a:buClr>
                <a:schemeClr val="lt1"/>
              </a:buClr>
              <a:buSzPts val="1200"/>
              <a:buFont typeface="Arial"/>
              <a:buNone/>
              <a:defRPr sz="1200" b="0">
                <a:solidFill>
                  <a:schemeClr val="lt1"/>
                </a:solidFill>
              </a:defRPr>
            </a:lvl2pPr>
            <a:lvl3pPr marL="1371600" lvl="2" indent="-228600" algn="l">
              <a:lnSpc>
                <a:spcPct val="100000"/>
              </a:lnSpc>
              <a:spcBef>
                <a:spcPts val="0"/>
              </a:spcBef>
              <a:spcAft>
                <a:spcPts val="0"/>
              </a:spcAft>
              <a:buClr>
                <a:schemeClr val="lt1"/>
              </a:buClr>
              <a:buSzPts val="1200"/>
              <a:buFont typeface="Arial"/>
              <a:buNone/>
              <a:defRPr sz="1200" b="0">
                <a:solidFill>
                  <a:schemeClr val="lt1"/>
                </a:solidFill>
              </a:defRPr>
            </a:lvl3pPr>
            <a:lvl4pPr marL="1828800" lvl="3" indent="-228600" algn="l">
              <a:lnSpc>
                <a:spcPct val="100000"/>
              </a:lnSpc>
              <a:spcBef>
                <a:spcPts val="0"/>
              </a:spcBef>
              <a:spcAft>
                <a:spcPts val="0"/>
              </a:spcAft>
              <a:buClr>
                <a:schemeClr val="lt1"/>
              </a:buClr>
              <a:buSzPts val="1200"/>
              <a:buFont typeface="Arial"/>
              <a:buNone/>
              <a:defRPr sz="1200" b="0">
                <a:solidFill>
                  <a:schemeClr val="lt1"/>
                </a:solidFill>
              </a:defRPr>
            </a:lvl4pPr>
            <a:lvl5pPr marL="2286000" lvl="4" indent="-228600" algn="l">
              <a:lnSpc>
                <a:spcPct val="100000"/>
              </a:lnSpc>
              <a:spcBef>
                <a:spcPts val="0"/>
              </a:spcBef>
              <a:spcAft>
                <a:spcPts val="0"/>
              </a:spcAft>
              <a:buClr>
                <a:schemeClr val="lt1"/>
              </a:buClr>
              <a:buSzPts val="1200"/>
              <a:buFont typeface="Arial"/>
              <a:buNone/>
              <a:defRPr sz="1200" b="0">
                <a:solidFill>
                  <a:schemeClr val="lt1"/>
                </a:solidFill>
              </a:defRPr>
            </a:lvl5pPr>
            <a:lvl6pPr marL="2743200" lvl="5" indent="-228600" algn="l">
              <a:lnSpc>
                <a:spcPct val="100000"/>
              </a:lnSpc>
              <a:spcBef>
                <a:spcPts val="0"/>
              </a:spcBef>
              <a:spcAft>
                <a:spcPts val="0"/>
              </a:spcAft>
              <a:buClr>
                <a:schemeClr val="lt1"/>
              </a:buClr>
              <a:buSzPts val="1200"/>
              <a:buFont typeface="Arial"/>
              <a:buNone/>
              <a:defRPr sz="1200">
                <a:solidFill>
                  <a:schemeClr val="lt1"/>
                </a:solidFill>
              </a:defRPr>
            </a:lvl6pPr>
            <a:lvl7pPr marL="3200400" lvl="6" indent="-228600" algn="l">
              <a:lnSpc>
                <a:spcPct val="100000"/>
              </a:lnSpc>
              <a:spcBef>
                <a:spcPts val="0"/>
              </a:spcBef>
              <a:spcAft>
                <a:spcPts val="0"/>
              </a:spcAft>
              <a:buClr>
                <a:schemeClr val="lt1"/>
              </a:buClr>
              <a:buSzPts val="1200"/>
              <a:buFont typeface="Arial"/>
              <a:buNone/>
              <a:defRPr sz="1200">
                <a:solidFill>
                  <a:schemeClr val="lt1"/>
                </a:solidFill>
              </a:defRPr>
            </a:lvl7pPr>
            <a:lvl8pPr marL="3657600" lvl="7" indent="-228600" algn="l">
              <a:lnSpc>
                <a:spcPct val="100000"/>
              </a:lnSpc>
              <a:spcBef>
                <a:spcPts val="0"/>
              </a:spcBef>
              <a:spcAft>
                <a:spcPts val="0"/>
              </a:spcAft>
              <a:buClr>
                <a:schemeClr val="lt1"/>
              </a:buClr>
              <a:buSzPts val="1200"/>
              <a:buFont typeface="Arial"/>
              <a:buNone/>
              <a:defRPr sz="1200">
                <a:solidFill>
                  <a:schemeClr val="lt1"/>
                </a:solidFill>
              </a:defRPr>
            </a:lvl8pPr>
            <a:lvl9pPr marL="4114800" lvl="8" indent="-228600" algn="l">
              <a:lnSpc>
                <a:spcPct val="100000"/>
              </a:lnSpc>
              <a:spcBef>
                <a:spcPts val="0"/>
              </a:spcBef>
              <a:spcAft>
                <a:spcPts val="0"/>
              </a:spcAft>
              <a:buClr>
                <a:schemeClr val="lt1"/>
              </a:buClr>
              <a:buSzPts val="1200"/>
              <a:buFont typeface="Arial"/>
              <a:buNone/>
              <a:defRPr sz="1200">
                <a:solidFill>
                  <a:schemeClr val="lt1"/>
                </a:solidFill>
              </a:defRPr>
            </a:lvl9pPr>
          </a:lstStyle>
          <a:p>
            <a:endParaRPr/>
          </a:p>
        </p:txBody>
      </p:sp>
      <p:sp>
        <p:nvSpPr>
          <p:cNvPr id="2007" name="Google Shape;2007;p182"/>
          <p:cNvSpPr/>
          <p:nvPr/>
        </p:nvSpPr>
        <p:spPr>
          <a:xfrm>
            <a:off x="5334000" y="0"/>
            <a:ext cx="6858000" cy="685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8" name="Google Shape;2008;p182"/>
          <p:cNvSpPr txBox="1"/>
          <p:nvPr/>
        </p:nvSpPr>
        <p:spPr>
          <a:xfrm>
            <a:off x="442913" y="4400548"/>
            <a:ext cx="5473699" cy="34049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pwc.com</a:t>
            </a:r>
            <a:endParaRPr sz="1200" b="0" i="0" u="none" strike="noStrike" cap="none">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Title Slide Logo Shape Orange">
  <p:cSld name="Title Slide Logo Shape Orange">
    <p:spTree>
      <p:nvGrpSpPr>
        <p:cNvPr id="1" name="Shape 636"/>
        <p:cNvGrpSpPr/>
        <p:nvPr/>
      </p:nvGrpSpPr>
      <p:grpSpPr>
        <a:xfrm>
          <a:off x="0" y="0"/>
          <a:ext cx="0" cy="0"/>
          <a:chOff x="0" y="0"/>
          <a:chExt cx="0" cy="0"/>
        </a:xfrm>
      </p:grpSpPr>
      <p:sp>
        <p:nvSpPr>
          <p:cNvPr id="637" name="Google Shape;637;p19"/>
          <p:cNvSpPr>
            <a:spLocks noGrp="1"/>
          </p:cNvSpPr>
          <p:nvPr>
            <p:ph type="pic" idx="2"/>
          </p:nvPr>
        </p:nvSpPr>
        <p:spPr>
          <a:xfrm>
            <a:off x="5103159" y="-1"/>
            <a:ext cx="7088841" cy="6858001"/>
          </a:xfrm>
          <a:prstGeom prst="rect">
            <a:avLst/>
          </a:prstGeom>
          <a:solidFill>
            <a:srgbClr val="DEDEDE"/>
          </a:solidFill>
          <a:ln>
            <a:noFill/>
          </a:ln>
        </p:spPr>
        <p:txBody>
          <a:bodyPr spcFirstLastPara="1" wrap="square" lIns="0" tIns="0" rIns="1371600" bIns="0" anchor="ctr" anchorCtr="0">
            <a:noAutofit/>
          </a:bodyPr>
          <a:lstStyle>
            <a:lvl1pPr marR="0" lvl="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12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R="0" lvl="5"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R="0" lvl="6"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R="0" lvl="7"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R="0" lvl="8"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grpSp>
        <p:nvGrpSpPr>
          <p:cNvPr id="638" name="Google Shape;638;p19"/>
          <p:cNvGrpSpPr/>
          <p:nvPr/>
        </p:nvGrpSpPr>
        <p:grpSpPr>
          <a:xfrm>
            <a:off x="0" y="0"/>
            <a:ext cx="8914102" cy="6858001"/>
            <a:chOff x="0" y="0"/>
            <a:chExt cx="8914102" cy="6858001"/>
          </a:xfrm>
        </p:grpSpPr>
        <p:sp>
          <p:nvSpPr>
            <p:cNvPr id="639" name="Google Shape;639;p19"/>
            <p:cNvSpPr/>
            <p:nvPr/>
          </p:nvSpPr>
          <p:spPr>
            <a:xfrm>
              <a:off x="0" y="0"/>
              <a:ext cx="8914102" cy="6858001"/>
            </a:xfrm>
            <a:custGeom>
              <a:avLst/>
              <a:gdLst/>
              <a:ahLst/>
              <a:cxnLst/>
              <a:rect l="l" t="t" r="r" b="b"/>
              <a:pathLst>
                <a:path w="8914102" h="6858001" extrusionOk="0">
                  <a:moveTo>
                    <a:pt x="1260764" y="0"/>
                  </a:moveTo>
                  <a:lnTo>
                    <a:pt x="5169189" y="0"/>
                  </a:lnTo>
                  <a:lnTo>
                    <a:pt x="5169189" y="765175"/>
                  </a:lnTo>
                  <a:lnTo>
                    <a:pt x="5937540" y="765175"/>
                  </a:lnTo>
                  <a:lnTo>
                    <a:pt x="5937540" y="1957388"/>
                  </a:lnTo>
                  <a:lnTo>
                    <a:pt x="7920327" y="1957388"/>
                  </a:lnTo>
                  <a:lnTo>
                    <a:pt x="7920327" y="4899025"/>
                  </a:lnTo>
                  <a:lnTo>
                    <a:pt x="8914102" y="4899025"/>
                  </a:lnTo>
                  <a:lnTo>
                    <a:pt x="8914102" y="6858000"/>
                  </a:lnTo>
                  <a:lnTo>
                    <a:pt x="7920327" y="6858000"/>
                  </a:lnTo>
                  <a:lnTo>
                    <a:pt x="5937540" y="6858000"/>
                  </a:lnTo>
                  <a:lnTo>
                    <a:pt x="5169189" y="6858000"/>
                  </a:lnTo>
                  <a:lnTo>
                    <a:pt x="3705515" y="6858000"/>
                  </a:lnTo>
                  <a:lnTo>
                    <a:pt x="1260764" y="6858000"/>
                  </a:lnTo>
                  <a:lnTo>
                    <a:pt x="1260764" y="6858001"/>
                  </a:lnTo>
                  <a:lnTo>
                    <a:pt x="0" y="6858001"/>
                  </a:lnTo>
                  <a:lnTo>
                    <a:pt x="0" y="1"/>
                  </a:lnTo>
                  <a:lnTo>
                    <a:pt x="1260764" y="1"/>
                  </a:lnTo>
                  <a:close/>
                </a:path>
              </a:pathLst>
            </a:custGeom>
            <a:solidFill>
              <a:srgbClr val="D04A0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640" name="Google Shape;640;p19"/>
            <p:cNvPicPr preferRelativeResize="0"/>
            <p:nvPr/>
          </p:nvPicPr>
          <p:blipFill rotWithShape="1">
            <a:blip r:embed="rId2">
              <a:alphaModFix/>
            </a:blip>
            <a:srcRect/>
            <a:stretch/>
          </p:blipFill>
          <p:spPr>
            <a:xfrm>
              <a:off x="185139" y="5330952"/>
              <a:ext cx="1636776" cy="1351184"/>
            </a:xfrm>
            <a:prstGeom prst="rect">
              <a:avLst/>
            </a:prstGeom>
            <a:noFill/>
            <a:ln>
              <a:noFill/>
            </a:ln>
          </p:spPr>
        </p:pic>
      </p:grpSp>
      <p:sp>
        <p:nvSpPr>
          <p:cNvPr id="641" name="Google Shape;641;p19"/>
          <p:cNvSpPr txBox="1">
            <a:spLocks noGrp="1"/>
          </p:cNvSpPr>
          <p:nvPr>
            <p:ph type="ctrTitle"/>
          </p:nvPr>
        </p:nvSpPr>
        <p:spPr>
          <a:xfrm>
            <a:off x="442913" y="1003610"/>
            <a:ext cx="5258640" cy="2425391"/>
          </a:xfrm>
          <a:prstGeom prst="rect">
            <a:avLst/>
          </a:prstGeom>
          <a:noFill/>
          <a:ln>
            <a:noFill/>
          </a:ln>
        </p:spPr>
        <p:txBody>
          <a:bodyPr spcFirstLastPara="1" wrap="square" lIns="0" tIns="0" rIns="0" bIns="0" anchor="b" anchorCtr="0">
            <a:noAutofit/>
          </a:bodyPr>
          <a:lstStyle>
            <a:lvl1pPr lvl="0" algn="l">
              <a:lnSpc>
                <a:spcPct val="85000"/>
              </a:lnSpc>
              <a:spcBef>
                <a:spcPts val="0"/>
              </a:spcBef>
              <a:spcAft>
                <a:spcPts val="0"/>
              </a:spcAft>
              <a:buClr>
                <a:schemeClr val="lt1"/>
              </a:buClr>
              <a:buSzPts val="5000"/>
              <a:buFont typeface="Arial"/>
              <a:buNone/>
              <a:defRPr sz="5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2" name="Google Shape;642;p19"/>
          <p:cNvSpPr txBox="1">
            <a:spLocks noGrp="1"/>
          </p:cNvSpPr>
          <p:nvPr>
            <p:ph type="subTitle" idx="1"/>
          </p:nvPr>
        </p:nvSpPr>
        <p:spPr>
          <a:xfrm>
            <a:off x="442914" y="3749040"/>
            <a:ext cx="5258640" cy="59436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1600"/>
              <a:buNone/>
              <a:defRPr sz="1600" b="0">
                <a:solidFill>
                  <a:schemeClr val="lt1"/>
                </a:solidFill>
              </a:defRPr>
            </a:lvl1pPr>
            <a:lvl2pPr lvl="1" algn="l">
              <a:lnSpc>
                <a:spcPct val="100000"/>
              </a:lnSpc>
              <a:spcBef>
                <a:spcPts val="0"/>
              </a:spcBef>
              <a:spcAft>
                <a:spcPts val="0"/>
              </a:spcAft>
              <a:buClr>
                <a:schemeClr val="lt1"/>
              </a:buClr>
              <a:buSzPts val="1600"/>
              <a:buNone/>
              <a:defRPr sz="1600">
                <a:solidFill>
                  <a:schemeClr val="lt1"/>
                </a:solidFill>
              </a:defRPr>
            </a:lvl2pPr>
            <a:lvl3pPr lvl="2" algn="l">
              <a:lnSpc>
                <a:spcPct val="100000"/>
              </a:lnSpc>
              <a:spcBef>
                <a:spcPts val="0"/>
              </a:spcBef>
              <a:spcAft>
                <a:spcPts val="0"/>
              </a:spcAft>
              <a:buClr>
                <a:schemeClr val="lt1"/>
              </a:buClr>
              <a:buSzPts val="1600"/>
              <a:buNone/>
              <a:defRPr sz="1600">
                <a:solidFill>
                  <a:schemeClr val="lt1"/>
                </a:solidFill>
              </a:defRPr>
            </a:lvl3pPr>
            <a:lvl4pPr lvl="3" algn="l">
              <a:lnSpc>
                <a:spcPct val="100000"/>
              </a:lnSpc>
              <a:spcBef>
                <a:spcPts val="0"/>
              </a:spcBef>
              <a:spcAft>
                <a:spcPts val="0"/>
              </a:spcAft>
              <a:buClr>
                <a:schemeClr val="lt1"/>
              </a:buClr>
              <a:buSzPts val="1600"/>
              <a:buNone/>
              <a:defRPr sz="1600">
                <a:solidFill>
                  <a:schemeClr val="lt1"/>
                </a:solidFill>
              </a:defRPr>
            </a:lvl4pPr>
            <a:lvl5pPr lvl="4" algn="l">
              <a:lnSpc>
                <a:spcPct val="100000"/>
              </a:lnSpc>
              <a:spcBef>
                <a:spcPts val="0"/>
              </a:spcBef>
              <a:spcAft>
                <a:spcPts val="0"/>
              </a:spcAft>
              <a:buClr>
                <a:schemeClr val="lt1"/>
              </a:buClr>
              <a:buSzPts val="1600"/>
              <a:buNone/>
              <a:defRPr sz="1600">
                <a:solidFill>
                  <a:schemeClr val="lt1"/>
                </a:solidFill>
              </a:defRPr>
            </a:lvl5pPr>
            <a:lvl6pPr lvl="5" algn="l">
              <a:lnSpc>
                <a:spcPct val="100000"/>
              </a:lnSpc>
              <a:spcBef>
                <a:spcPts val="0"/>
              </a:spcBef>
              <a:spcAft>
                <a:spcPts val="0"/>
              </a:spcAft>
              <a:buClr>
                <a:schemeClr val="lt1"/>
              </a:buClr>
              <a:buSzPts val="1600"/>
              <a:buNone/>
              <a:defRPr sz="1600">
                <a:solidFill>
                  <a:schemeClr val="lt1"/>
                </a:solidFill>
              </a:defRPr>
            </a:lvl6pPr>
            <a:lvl7pPr lvl="6" algn="l">
              <a:lnSpc>
                <a:spcPct val="100000"/>
              </a:lnSpc>
              <a:spcBef>
                <a:spcPts val="0"/>
              </a:spcBef>
              <a:spcAft>
                <a:spcPts val="0"/>
              </a:spcAft>
              <a:buClr>
                <a:schemeClr val="lt1"/>
              </a:buClr>
              <a:buSzPts val="1600"/>
              <a:buNone/>
              <a:defRPr sz="1600">
                <a:solidFill>
                  <a:schemeClr val="lt1"/>
                </a:solidFill>
              </a:defRPr>
            </a:lvl7pPr>
            <a:lvl8pPr lvl="7" algn="l">
              <a:lnSpc>
                <a:spcPct val="100000"/>
              </a:lnSpc>
              <a:spcBef>
                <a:spcPts val="0"/>
              </a:spcBef>
              <a:spcAft>
                <a:spcPts val="0"/>
              </a:spcAft>
              <a:buClr>
                <a:schemeClr val="lt1"/>
              </a:buClr>
              <a:buSzPts val="1600"/>
              <a:buNone/>
              <a:defRPr sz="1600">
                <a:solidFill>
                  <a:schemeClr val="lt1"/>
                </a:solidFill>
              </a:defRPr>
            </a:lvl8pPr>
            <a:lvl9pPr lvl="8" algn="l">
              <a:lnSpc>
                <a:spcPct val="100000"/>
              </a:lnSpc>
              <a:spcBef>
                <a:spcPts val="0"/>
              </a:spcBef>
              <a:spcAft>
                <a:spcPts val="0"/>
              </a:spcAft>
              <a:buClr>
                <a:schemeClr val="lt1"/>
              </a:buClr>
              <a:buSzPts val="1600"/>
              <a:buNone/>
              <a:defRPr sz="1600">
                <a:solidFill>
                  <a:schemeClr val="lt1"/>
                </a:solidFil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matchingName="Four Content">
  <p:cSld name="Four Content">
    <p:spTree>
      <p:nvGrpSpPr>
        <p:cNvPr id="1" name="Shape 2009"/>
        <p:cNvGrpSpPr/>
        <p:nvPr/>
      </p:nvGrpSpPr>
      <p:grpSpPr>
        <a:xfrm>
          <a:off x="0" y="0"/>
          <a:ext cx="0" cy="0"/>
          <a:chOff x="0" y="0"/>
          <a:chExt cx="0" cy="0"/>
        </a:xfrm>
      </p:grpSpPr>
      <p:sp>
        <p:nvSpPr>
          <p:cNvPr id="2010" name="Google Shape;2010;p183"/>
          <p:cNvSpPr txBox="1">
            <a:spLocks noGrp="1"/>
          </p:cNvSpPr>
          <p:nvPr>
            <p:ph type="body" idx="1"/>
          </p:nvPr>
        </p:nvSpPr>
        <p:spPr>
          <a:xfrm>
            <a:off x="442913" y="2103439"/>
            <a:ext cx="2556000" cy="40688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400"/>
              <a:buNone/>
              <a:defRPr/>
            </a:lvl1pPr>
            <a:lvl2pPr marL="914400" lvl="1" indent="-228600" algn="l">
              <a:lnSpc>
                <a:spcPct val="100000"/>
              </a:lnSpc>
              <a:spcBef>
                <a:spcPts val="1200"/>
              </a:spcBef>
              <a:spcAft>
                <a:spcPts val="0"/>
              </a:spcAft>
              <a:buClr>
                <a:schemeClr val="dk1"/>
              </a:buClr>
              <a:buSzPts val="1400"/>
              <a:buNone/>
              <a:defRPr/>
            </a:lvl2pPr>
            <a:lvl3pPr marL="1371600" lvl="2" indent="-317500" algn="l">
              <a:lnSpc>
                <a:spcPct val="100000"/>
              </a:lnSpc>
              <a:spcBef>
                <a:spcPts val="667"/>
              </a:spcBef>
              <a:spcAft>
                <a:spcPts val="0"/>
              </a:spcAft>
              <a:buClr>
                <a:schemeClr val="dk1"/>
              </a:buClr>
              <a:buSzPts val="1400"/>
              <a:buChar char="•"/>
              <a:defRPr/>
            </a:lvl3pPr>
            <a:lvl4pPr marL="1828800" lvl="3" indent="-317500" algn="l">
              <a:lnSpc>
                <a:spcPct val="100000"/>
              </a:lnSpc>
              <a:spcBef>
                <a:spcPts val="667"/>
              </a:spcBef>
              <a:spcAft>
                <a:spcPts val="0"/>
              </a:spcAft>
              <a:buClr>
                <a:schemeClr val="dk1"/>
              </a:buClr>
              <a:buSzPts val="1400"/>
              <a:buChar char="–"/>
              <a:defRPr/>
            </a:lvl4pPr>
            <a:lvl5pPr marL="2286000" lvl="4" indent="-304800" algn="l">
              <a:lnSpc>
                <a:spcPct val="100000"/>
              </a:lnSpc>
              <a:spcBef>
                <a:spcPts val="667"/>
              </a:spcBef>
              <a:spcAft>
                <a:spcPts val="0"/>
              </a:spcAft>
              <a:buClr>
                <a:schemeClr val="dk1"/>
              </a:buClr>
              <a:buSzPts val="1200"/>
              <a:buChar char="•"/>
              <a:defRPr/>
            </a:lvl5pPr>
            <a:lvl6pPr marL="2743200" lvl="5" indent="-317500" algn="l">
              <a:lnSpc>
                <a:spcPct val="100000"/>
              </a:lnSpc>
              <a:spcBef>
                <a:spcPts val="667"/>
              </a:spcBef>
              <a:spcAft>
                <a:spcPts val="0"/>
              </a:spcAft>
              <a:buClr>
                <a:schemeClr val="dk1"/>
              </a:buClr>
              <a:buSzPts val="1400"/>
              <a:buChar char="–"/>
              <a:defRPr/>
            </a:lvl6pPr>
            <a:lvl7pPr marL="3200400" lvl="6" indent="-317500" algn="l">
              <a:lnSpc>
                <a:spcPct val="100000"/>
              </a:lnSpc>
              <a:spcBef>
                <a:spcPts val="667"/>
              </a:spcBef>
              <a:spcAft>
                <a:spcPts val="0"/>
              </a:spcAft>
              <a:buClr>
                <a:schemeClr val="dk1"/>
              </a:buClr>
              <a:buSzPts val="1400"/>
              <a:buChar char="•"/>
              <a:defRPr/>
            </a:lvl7pPr>
            <a:lvl8pPr marL="3657600" lvl="7" indent="-317500" algn="l">
              <a:lnSpc>
                <a:spcPct val="100000"/>
              </a:lnSpc>
              <a:spcBef>
                <a:spcPts val="667"/>
              </a:spcBef>
              <a:spcAft>
                <a:spcPts val="0"/>
              </a:spcAft>
              <a:buClr>
                <a:schemeClr val="dk1"/>
              </a:buClr>
              <a:buSzPts val="1400"/>
              <a:buChar char="–"/>
              <a:defRPr/>
            </a:lvl8pPr>
            <a:lvl9pPr marL="4114800" lvl="8" indent="-317500" algn="l">
              <a:lnSpc>
                <a:spcPct val="100000"/>
              </a:lnSpc>
              <a:spcBef>
                <a:spcPts val="667"/>
              </a:spcBef>
              <a:spcAft>
                <a:spcPts val="667"/>
              </a:spcAft>
              <a:buClr>
                <a:schemeClr val="dk1"/>
              </a:buClr>
              <a:buSzPts val="1400"/>
              <a:buChar char="•"/>
              <a:defRPr/>
            </a:lvl9pPr>
          </a:lstStyle>
          <a:p>
            <a:endParaRPr/>
          </a:p>
        </p:txBody>
      </p:sp>
      <p:sp>
        <p:nvSpPr>
          <p:cNvPr id="2011" name="Google Shape;2011;p183"/>
          <p:cNvSpPr txBox="1">
            <a:spLocks noGrp="1"/>
          </p:cNvSpPr>
          <p:nvPr>
            <p:ph type="body" idx="2"/>
          </p:nvPr>
        </p:nvSpPr>
        <p:spPr>
          <a:xfrm>
            <a:off x="3360613" y="2103439"/>
            <a:ext cx="2556000" cy="40688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400"/>
              <a:buNone/>
              <a:defRPr/>
            </a:lvl1pPr>
            <a:lvl2pPr marL="914400" lvl="1" indent="-228600" algn="l">
              <a:lnSpc>
                <a:spcPct val="100000"/>
              </a:lnSpc>
              <a:spcBef>
                <a:spcPts val="1200"/>
              </a:spcBef>
              <a:spcAft>
                <a:spcPts val="0"/>
              </a:spcAft>
              <a:buClr>
                <a:schemeClr val="dk1"/>
              </a:buClr>
              <a:buSzPts val="1400"/>
              <a:buNone/>
              <a:defRPr/>
            </a:lvl2pPr>
            <a:lvl3pPr marL="1371600" lvl="2" indent="-317500" algn="l">
              <a:lnSpc>
                <a:spcPct val="100000"/>
              </a:lnSpc>
              <a:spcBef>
                <a:spcPts val="667"/>
              </a:spcBef>
              <a:spcAft>
                <a:spcPts val="0"/>
              </a:spcAft>
              <a:buClr>
                <a:schemeClr val="dk1"/>
              </a:buClr>
              <a:buSzPts val="1400"/>
              <a:buChar char="•"/>
              <a:defRPr/>
            </a:lvl3pPr>
            <a:lvl4pPr marL="1828800" lvl="3" indent="-317500" algn="l">
              <a:lnSpc>
                <a:spcPct val="100000"/>
              </a:lnSpc>
              <a:spcBef>
                <a:spcPts val="667"/>
              </a:spcBef>
              <a:spcAft>
                <a:spcPts val="0"/>
              </a:spcAft>
              <a:buClr>
                <a:schemeClr val="dk1"/>
              </a:buClr>
              <a:buSzPts val="1400"/>
              <a:buChar char="–"/>
              <a:defRPr/>
            </a:lvl4pPr>
            <a:lvl5pPr marL="2286000" lvl="4" indent="-304800" algn="l">
              <a:lnSpc>
                <a:spcPct val="100000"/>
              </a:lnSpc>
              <a:spcBef>
                <a:spcPts val="667"/>
              </a:spcBef>
              <a:spcAft>
                <a:spcPts val="0"/>
              </a:spcAft>
              <a:buClr>
                <a:schemeClr val="dk1"/>
              </a:buClr>
              <a:buSzPts val="1200"/>
              <a:buChar char="•"/>
              <a:defRPr/>
            </a:lvl5pPr>
            <a:lvl6pPr marL="2743200" lvl="5" indent="-317500" algn="l">
              <a:lnSpc>
                <a:spcPct val="100000"/>
              </a:lnSpc>
              <a:spcBef>
                <a:spcPts val="667"/>
              </a:spcBef>
              <a:spcAft>
                <a:spcPts val="0"/>
              </a:spcAft>
              <a:buClr>
                <a:schemeClr val="dk1"/>
              </a:buClr>
              <a:buSzPts val="1400"/>
              <a:buChar char="–"/>
              <a:defRPr/>
            </a:lvl6pPr>
            <a:lvl7pPr marL="3200400" lvl="6" indent="-317500" algn="l">
              <a:lnSpc>
                <a:spcPct val="100000"/>
              </a:lnSpc>
              <a:spcBef>
                <a:spcPts val="667"/>
              </a:spcBef>
              <a:spcAft>
                <a:spcPts val="0"/>
              </a:spcAft>
              <a:buClr>
                <a:schemeClr val="dk1"/>
              </a:buClr>
              <a:buSzPts val="1400"/>
              <a:buChar char="•"/>
              <a:defRPr/>
            </a:lvl7pPr>
            <a:lvl8pPr marL="3657600" lvl="7" indent="-317500" algn="l">
              <a:lnSpc>
                <a:spcPct val="100000"/>
              </a:lnSpc>
              <a:spcBef>
                <a:spcPts val="667"/>
              </a:spcBef>
              <a:spcAft>
                <a:spcPts val="0"/>
              </a:spcAft>
              <a:buClr>
                <a:schemeClr val="dk1"/>
              </a:buClr>
              <a:buSzPts val="1400"/>
              <a:buChar char="–"/>
              <a:defRPr/>
            </a:lvl8pPr>
            <a:lvl9pPr marL="4114800" lvl="8" indent="-317500" algn="l">
              <a:lnSpc>
                <a:spcPct val="100000"/>
              </a:lnSpc>
              <a:spcBef>
                <a:spcPts val="667"/>
              </a:spcBef>
              <a:spcAft>
                <a:spcPts val="667"/>
              </a:spcAft>
              <a:buClr>
                <a:schemeClr val="dk1"/>
              </a:buClr>
              <a:buSzPts val="1400"/>
              <a:buChar char="•"/>
              <a:defRPr/>
            </a:lvl9pPr>
          </a:lstStyle>
          <a:p>
            <a:endParaRPr/>
          </a:p>
        </p:txBody>
      </p:sp>
      <p:sp>
        <p:nvSpPr>
          <p:cNvPr id="2012" name="Google Shape;2012;p183"/>
          <p:cNvSpPr txBox="1">
            <a:spLocks noGrp="1"/>
          </p:cNvSpPr>
          <p:nvPr>
            <p:ph type="body" idx="3"/>
          </p:nvPr>
        </p:nvSpPr>
        <p:spPr>
          <a:xfrm>
            <a:off x="6275388" y="2103439"/>
            <a:ext cx="2556000" cy="40688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400"/>
              <a:buNone/>
              <a:defRPr/>
            </a:lvl1pPr>
            <a:lvl2pPr marL="914400" lvl="1" indent="-228600" algn="l">
              <a:lnSpc>
                <a:spcPct val="100000"/>
              </a:lnSpc>
              <a:spcBef>
                <a:spcPts val="1200"/>
              </a:spcBef>
              <a:spcAft>
                <a:spcPts val="0"/>
              </a:spcAft>
              <a:buClr>
                <a:schemeClr val="dk1"/>
              </a:buClr>
              <a:buSzPts val="1400"/>
              <a:buNone/>
              <a:defRPr/>
            </a:lvl2pPr>
            <a:lvl3pPr marL="1371600" lvl="2" indent="-317500" algn="l">
              <a:lnSpc>
                <a:spcPct val="100000"/>
              </a:lnSpc>
              <a:spcBef>
                <a:spcPts val="667"/>
              </a:spcBef>
              <a:spcAft>
                <a:spcPts val="0"/>
              </a:spcAft>
              <a:buClr>
                <a:schemeClr val="dk1"/>
              </a:buClr>
              <a:buSzPts val="1400"/>
              <a:buChar char="•"/>
              <a:defRPr/>
            </a:lvl3pPr>
            <a:lvl4pPr marL="1828800" lvl="3" indent="-317500" algn="l">
              <a:lnSpc>
                <a:spcPct val="100000"/>
              </a:lnSpc>
              <a:spcBef>
                <a:spcPts val="667"/>
              </a:spcBef>
              <a:spcAft>
                <a:spcPts val="0"/>
              </a:spcAft>
              <a:buClr>
                <a:schemeClr val="dk1"/>
              </a:buClr>
              <a:buSzPts val="1400"/>
              <a:buChar char="–"/>
              <a:defRPr/>
            </a:lvl4pPr>
            <a:lvl5pPr marL="2286000" lvl="4" indent="-304800" algn="l">
              <a:lnSpc>
                <a:spcPct val="100000"/>
              </a:lnSpc>
              <a:spcBef>
                <a:spcPts val="667"/>
              </a:spcBef>
              <a:spcAft>
                <a:spcPts val="0"/>
              </a:spcAft>
              <a:buClr>
                <a:schemeClr val="dk1"/>
              </a:buClr>
              <a:buSzPts val="1200"/>
              <a:buChar char="•"/>
              <a:defRPr/>
            </a:lvl5pPr>
            <a:lvl6pPr marL="2743200" lvl="5" indent="-317500" algn="l">
              <a:lnSpc>
                <a:spcPct val="100000"/>
              </a:lnSpc>
              <a:spcBef>
                <a:spcPts val="667"/>
              </a:spcBef>
              <a:spcAft>
                <a:spcPts val="0"/>
              </a:spcAft>
              <a:buClr>
                <a:schemeClr val="dk1"/>
              </a:buClr>
              <a:buSzPts val="1400"/>
              <a:buChar char="–"/>
              <a:defRPr/>
            </a:lvl6pPr>
            <a:lvl7pPr marL="3200400" lvl="6" indent="-317500" algn="l">
              <a:lnSpc>
                <a:spcPct val="100000"/>
              </a:lnSpc>
              <a:spcBef>
                <a:spcPts val="667"/>
              </a:spcBef>
              <a:spcAft>
                <a:spcPts val="0"/>
              </a:spcAft>
              <a:buClr>
                <a:schemeClr val="dk1"/>
              </a:buClr>
              <a:buSzPts val="1400"/>
              <a:buChar char="•"/>
              <a:defRPr/>
            </a:lvl7pPr>
            <a:lvl8pPr marL="3657600" lvl="7" indent="-317500" algn="l">
              <a:lnSpc>
                <a:spcPct val="100000"/>
              </a:lnSpc>
              <a:spcBef>
                <a:spcPts val="667"/>
              </a:spcBef>
              <a:spcAft>
                <a:spcPts val="0"/>
              </a:spcAft>
              <a:buClr>
                <a:schemeClr val="dk1"/>
              </a:buClr>
              <a:buSzPts val="1400"/>
              <a:buChar char="–"/>
              <a:defRPr/>
            </a:lvl8pPr>
            <a:lvl9pPr marL="4114800" lvl="8" indent="-317500" algn="l">
              <a:lnSpc>
                <a:spcPct val="100000"/>
              </a:lnSpc>
              <a:spcBef>
                <a:spcPts val="667"/>
              </a:spcBef>
              <a:spcAft>
                <a:spcPts val="667"/>
              </a:spcAft>
              <a:buClr>
                <a:schemeClr val="dk1"/>
              </a:buClr>
              <a:buSzPts val="1400"/>
              <a:buChar char="•"/>
              <a:defRPr/>
            </a:lvl9pPr>
          </a:lstStyle>
          <a:p>
            <a:endParaRPr/>
          </a:p>
        </p:txBody>
      </p:sp>
      <p:sp>
        <p:nvSpPr>
          <p:cNvPr id="2013" name="Google Shape;2013;p183"/>
          <p:cNvSpPr txBox="1">
            <a:spLocks noGrp="1"/>
          </p:cNvSpPr>
          <p:nvPr>
            <p:ph type="body" idx="4"/>
          </p:nvPr>
        </p:nvSpPr>
        <p:spPr>
          <a:xfrm>
            <a:off x="9190163" y="2103439"/>
            <a:ext cx="2556000" cy="40688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400"/>
              <a:buNone/>
              <a:defRPr/>
            </a:lvl1pPr>
            <a:lvl2pPr marL="914400" lvl="1" indent="-228600" algn="l">
              <a:lnSpc>
                <a:spcPct val="100000"/>
              </a:lnSpc>
              <a:spcBef>
                <a:spcPts val="1200"/>
              </a:spcBef>
              <a:spcAft>
                <a:spcPts val="0"/>
              </a:spcAft>
              <a:buClr>
                <a:schemeClr val="dk1"/>
              </a:buClr>
              <a:buSzPts val="1400"/>
              <a:buNone/>
              <a:defRPr/>
            </a:lvl2pPr>
            <a:lvl3pPr marL="1371600" lvl="2" indent="-317500" algn="l">
              <a:lnSpc>
                <a:spcPct val="100000"/>
              </a:lnSpc>
              <a:spcBef>
                <a:spcPts val="667"/>
              </a:spcBef>
              <a:spcAft>
                <a:spcPts val="0"/>
              </a:spcAft>
              <a:buClr>
                <a:schemeClr val="dk1"/>
              </a:buClr>
              <a:buSzPts val="1400"/>
              <a:buChar char="•"/>
              <a:defRPr/>
            </a:lvl3pPr>
            <a:lvl4pPr marL="1828800" lvl="3" indent="-317500" algn="l">
              <a:lnSpc>
                <a:spcPct val="100000"/>
              </a:lnSpc>
              <a:spcBef>
                <a:spcPts val="667"/>
              </a:spcBef>
              <a:spcAft>
                <a:spcPts val="0"/>
              </a:spcAft>
              <a:buClr>
                <a:schemeClr val="dk1"/>
              </a:buClr>
              <a:buSzPts val="1400"/>
              <a:buChar char="–"/>
              <a:defRPr/>
            </a:lvl4pPr>
            <a:lvl5pPr marL="2286000" lvl="4" indent="-304800" algn="l">
              <a:lnSpc>
                <a:spcPct val="100000"/>
              </a:lnSpc>
              <a:spcBef>
                <a:spcPts val="667"/>
              </a:spcBef>
              <a:spcAft>
                <a:spcPts val="0"/>
              </a:spcAft>
              <a:buClr>
                <a:schemeClr val="dk1"/>
              </a:buClr>
              <a:buSzPts val="1200"/>
              <a:buChar char="•"/>
              <a:defRPr/>
            </a:lvl5pPr>
            <a:lvl6pPr marL="2743200" lvl="5" indent="-317500" algn="l">
              <a:lnSpc>
                <a:spcPct val="100000"/>
              </a:lnSpc>
              <a:spcBef>
                <a:spcPts val="667"/>
              </a:spcBef>
              <a:spcAft>
                <a:spcPts val="0"/>
              </a:spcAft>
              <a:buClr>
                <a:schemeClr val="dk1"/>
              </a:buClr>
              <a:buSzPts val="1400"/>
              <a:buChar char="–"/>
              <a:defRPr/>
            </a:lvl6pPr>
            <a:lvl7pPr marL="3200400" lvl="6" indent="-317500" algn="l">
              <a:lnSpc>
                <a:spcPct val="100000"/>
              </a:lnSpc>
              <a:spcBef>
                <a:spcPts val="667"/>
              </a:spcBef>
              <a:spcAft>
                <a:spcPts val="0"/>
              </a:spcAft>
              <a:buClr>
                <a:schemeClr val="dk1"/>
              </a:buClr>
              <a:buSzPts val="1400"/>
              <a:buChar char="•"/>
              <a:defRPr/>
            </a:lvl7pPr>
            <a:lvl8pPr marL="3657600" lvl="7" indent="-317500" algn="l">
              <a:lnSpc>
                <a:spcPct val="100000"/>
              </a:lnSpc>
              <a:spcBef>
                <a:spcPts val="667"/>
              </a:spcBef>
              <a:spcAft>
                <a:spcPts val="0"/>
              </a:spcAft>
              <a:buClr>
                <a:schemeClr val="dk1"/>
              </a:buClr>
              <a:buSzPts val="1400"/>
              <a:buChar char="–"/>
              <a:defRPr/>
            </a:lvl8pPr>
            <a:lvl9pPr marL="4114800" lvl="8" indent="-317500" algn="l">
              <a:lnSpc>
                <a:spcPct val="100000"/>
              </a:lnSpc>
              <a:spcBef>
                <a:spcPts val="667"/>
              </a:spcBef>
              <a:spcAft>
                <a:spcPts val="667"/>
              </a:spcAft>
              <a:buClr>
                <a:schemeClr val="dk1"/>
              </a:buClr>
              <a:buSzPts val="1400"/>
              <a:buChar char="•"/>
              <a:defRPr/>
            </a:lvl9pPr>
          </a:lstStyle>
          <a:p>
            <a:endParaRPr/>
          </a:p>
        </p:txBody>
      </p:sp>
      <p:sp>
        <p:nvSpPr>
          <p:cNvPr id="2014" name="Google Shape;2014;p183"/>
          <p:cNvSpPr txBox="1">
            <a:spLocks noGrp="1"/>
          </p:cNvSpPr>
          <p:nvPr>
            <p:ph type="title"/>
          </p:nvPr>
        </p:nvSpPr>
        <p:spPr>
          <a:xfrm>
            <a:off x="442913" y="432000"/>
            <a:ext cx="11306000" cy="1387200"/>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dk1"/>
              </a:buClr>
              <a:buSzPts val="2400"/>
              <a:buFont typeface="Georgia"/>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015" name="Google Shape;2015;p183"/>
          <p:cNvSpPr txBox="1">
            <a:spLocks noGrp="1"/>
          </p:cNvSpPr>
          <p:nvPr>
            <p:ph type="sldNum" idx="12"/>
          </p:nvPr>
        </p:nvSpPr>
        <p:spPr>
          <a:xfrm>
            <a:off x="9984296" y="6492240"/>
            <a:ext cx="1764800" cy="1372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chemeClr val="dk1"/>
              </a:buClr>
              <a:buSzPts val="600"/>
              <a:buFont typeface="Arial"/>
              <a:buNone/>
              <a:defRPr sz="8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600"/>
              <a:buFont typeface="Arial"/>
              <a:buNone/>
              <a:defRPr sz="8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600"/>
              <a:buFont typeface="Arial"/>
              <a:buNone/>
              <a:defRPr sz="8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600"/>
              <a:buFont typeface="Arial"/>
              <a:buNone/>
              <a:defRPr sz="8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600"/>
              <a:buFont typeface="Arial"/>
              <a:buNone/>
              <a:defRPr sz="8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600"/>
              <a:buFont typeface="Arial"/>
              <a:buNone/>
              <a:defRPr sz="8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600"/>
              <a:buFont typeface="Arial"/>
              <a:buNone/>
              <a:defRPr sz="8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600"/>
              <a:buFont typeface="Arial"/>
              <a:buNone/>
              <a:defRPr sz="8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600"/>
              <a:buFont typeface="Arial"/>
              <a:buNone/>
              <a:defRPr sz="8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016" name="Google Shape;2016;p183"/>
          <p:cNvSpPr txBox="1">
            <a:spLocks noGrp="1"/>
          </p:cNvSpPr>
          <p:nvPr>
            <p:ph type="dt" idx="10"/>
          </p:nvPr>
        </p:nvSpPr>
        <p:spPr>
          <a:xfrm>
            <a:off x="9984296" y="6355080"/>
            <a:ext cx="1764800" cy="13720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Clr>
                <a:schemeClr val="dk1"/>
              </a:buClr>
              <a:buSzPts val="1100"/>
              <a:buFont typeface="Arial"/>
              <a:buNone/>
              <a:defRPr/>
            </a:lvl1pPr>
            <a:lvl2pPr lvl="1" algn="l">
              <a:lnSpc>
                <a:spcPct val="100000"/>
              </a:lnSpc>
              <a:spcBef>
                <a:spcPts val="0"/>
              </a:spcBef>
              <a:spcAft>
                <a:spcPts val="0"/>
              </a:spcAft>
              <a:buClr>
                <a:schemeClr val="dk1"/>
              </a:buClr>
              <a:buSzPts val="1100"/>
              <a:buFont typeface="Arial"/>
              <a:buNone/>
              <a:defRPr/>
            </a:lvl2pPr>
            <a:lvl3pPr lvl="2" algn="l">
              <a:lnSpc>
                <a:spcPct val="100000"/>
              </a:lnSpc>
              <a:spcBef>
                <a:spcPts val="0"/>
              </a:spcBef>
              <a:spcAft>
                <a:spcPts val="0"/>
              </a:spcAft>
              <a:buClr>
                <a:schemeClr val="dk1"/>
              </a:buClr>
              <a:buSzPts val="1100"/>
              <a:buFont typeface="Arial"/>
              <a:buNone/>
              <a:defRPr/>
            </a:lvl3pPr>
            <a:lvl4pPr lvl="3" algn="l">
              <a:lnSpc>
                <a:spcPct val="100000"/>
              </a:lnSpc>
              <a:spcBef>
                <a:spcPts val="0"/>
              </a:spcBef>
              <a:spcAft>
                <a:spcPts val="0"/>
              </a:spcAft>
              <a:buClr>
                <a:schemeClr val="dk1"/>
              </a:buClr>
              <a:buSzPts val="1100"/>
              <a:buFont typeface="Arial"/>
              <a:buNone/>
              <a:defRPr/>
            </a:lvl4pPr>
            <a:lvl5pPr lvl="4" algn="l">
              <a:lnSpc>
                <a:spcPct val="100000"/>
              </a:lnSpc>
              <a:spcBef>
                <a:spcPts val="0"/>
              </a:spcBef>
              <a:spcAft>
                <a:spcPts val="0"/>
              </a:spcAft>
              <a:buClr>
                <a:schemeClr val="dk1"/>
              </a:buClr>
              <a:buSzPts val="1100"/>
              <a:buFont typeface="Arial"/>
              <a:buNone/>
              <a:defRPr/>
            </a:lvl5pPr>
            <a:lvl6pPr lvl="5" algn="l">
              <a:lnSpc>
                <a:spcPct val="100000"/>
              </a:lnSpc>
              <a:spcBef>
                <a:spcPts val="0"/>
              </a:spcBef>
              <a:spcAft>
                <a:spcPts val="0"/>
              </a:spcAft>
              <a:buClr>
                <a:schemeClr val="dk1"/>
              </a:buClr>
              <a:buSzPts val="1100"/>
              <a:buFont typeface="Arial"/>
              <a:buNone/>
              <a:defRPr/>
            </a:lvl6pPr>
            <a:lvl7pPr lvl="6" algn="l">
              <a:lnSpc>
                <a:spcPct val="100000"/>
              </a:lnSpc>
              <a:spcBef>
                <a:spcPts val="0"/>
              </a:spcBef>
              <a:spcAft>
                <a:spcPts val="0"/>
              </a:spcAft>
              <a:buClr>
                <a:schemeClr val="dk1"/>
              </a:buClr>
              <a:buSzPts val="1100"/>
              <a:buFont typeface="Arial"/>
              <a:buNone/>
              <a:defRPr/>
            </a:lvl7pPr>
            <a:lvl8pPr lvl="7" algn="l">
              <a:lnSpc>
                <a:spcPct val="100000"/>
              </a:lnSpc>
              <a:spcBef>
                <a:spcPts val="0"/>
              </a:spcBef>
              <a:spcAft>
                <a:spcPts val="0"/>
              </a:spcAft>
              <a:buClr>
                <a:schemeClr val="dk1"/>
              </a:buClr>
              <a:buSzPts val="1100"/>
              <a:buFont typeface="Arial"/>
              <a:buNone/>
              <a:defRPr/>
            </a:lvl8pPr>
            <a:lvl9pPr lvl="8" algn="l">
              <a:lnSpc>
                <a:spcPct val="100000"/>
              </a:lnSpc>
              <a:spcBef>
                <a:spcPts val="0"/>
              </a:spcBef>
              <a:spcAft>
                <a:spcPts val="0"/>
              </a:spcAft>
              <a:buClr>
                <a:schemeClr val="dk1"/>
              </a:buClr>
              <a:buSzPts val="1100"/>
              <a:buFont typeface="Arial"/>
              <a:buNone/>
              <a:defRPr/>
            </a:lvl9pPr>
          </a:lstStyle>
          <a:p>
            <a:endParaRPr/>
          </a:p>
        </p:txBody>
      </p:sp>
      <p:sp>
        <p:nvSpPr>
          <p:cNvPr id="2017" name="Google Shape;2017;p183"/>
          <p:cNvSpPr txBox="1">
            <a:spLocks noGrp="1"/>
          </p:cNvSpPr>
          <p:nvPr>
            <p:ph type="ftr" idx="11"/>
          </p:nvPr>
        </p:nvSpPr>
        <p:spPr>
          <a:xfrm>
            <a:off x="442912" y="6355080"/>
            <a:ext cx="5473600" cy="13720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Clr>
                <a:schemeClr val="dk1"/>
              </a:buClr>
              <a:buSzPts val="1100"/>
              <a:buFont typeface="Arial"/>
              <a:buNone/>
              <a:defRPr/>
            </a:lvl1pPr>
            <a:lvl2pPr lvl="1" algn="l">
              <a:lnSpc>
                <a:spcPct val="100000"/>
              </a:lnSpc>
              <a:spcBef>
                <a:spcPts val="0"/>
              </a:spcBef>
              <a:spcAft>
                <a:spcPts val="0"/>
              </a:spcAft>
              <a:buClr>
                <a:schemeClr val="dk1"/>
              </a:buClr>
              <a:buSzPts val="1100"/>
              <a:buFont typeface="Arial"/>
              <a:buNone/>
              <a:defRPr/>
            </a:lvl2pPr>
            <a:lvl3pPr lvl="2" algn="l">
              <a:lnSpc>
                <a:spcPct val="100000"/>
              </a:lnSpc>
              <a:spcBef>
                <a:spcPts val="0"/>
              </a:spcBef>
              <a:spcAft>
                <a:spcPts val="0"/>
              </a:spcAft>
              <a:buClr>
                <a:schemeClr val="dk1"/>
              </a:buClr>
              <a:buSzPts val="1100"/>
              <a:buFont typeface="Arial"/>
              <a:buNone/>
              <a:defRPr/>
            </a:lvl3pPr>
            <a:lvl4pPr lvl="3" algn="l">
              <a:lnSpc>
                <a:spcPct val="100000"/>
              </a:lnSpc>
              <a:spcBef>
                <a:spcPts val="0"/>
              </a:spcBef>
              <a:spcAft>
                <a:spcPts val="0"/>
              </a:spcAft>
              <a:buClr>
                <a:schemeClr val="dk1"/>
              </a:buClr>
              <a:buSzPts val="1100"/>
              <a:buFont typeface="Arial"/>
              <a:buNone/>
              <a:defRPr/>
            </a:lvl4pPr>
            <a:lvl5pPr lvl="4" algn="l">
              <a:lnSpc>
                <a:spcPct val="100000"/>
              </a:lnSpc>
              <a:spcBef>
                <a:spcPts val="0"/>
              </a:spcBef>
              <a:spcAft>
                <a:spcPts val="0"/>
              </a:spcAft>
              <a:buClr>
                <a:schemeClr val="dk1"/>
              </a:buClr>
              <a:buSzPts val="1100"/>
              <a:buFont typeface="Arial"/>
              <a:buNone/>
              <a:defRPr/>
            </a:lvl5pPr>
            <a:lvl6pPr lvl="5" algn="l">
              <a:lnSpc>
                <a:spcPct val="100000"/>
              </a:lnSpc>
              <a:spcBef>
                <a:spcPts val="0"/>
              </a:spcBef>
              <a:spcAft>
                <a:spcPts val="0"/>
              </a:spcAft>
              <a:buClr>
                <a:schemeClr val="dk1"/>
              </a:buClr>
              <a:buSzPts val="1100"/>
              <a:buFont typeface="Arial"/>
              <a:buNone/>
              <a:defRPr/>
            </a:lvl6pPr>
            <a:lvl7pPr lvl="6" algn="l">
              <a:lnSpc>
                <a:spcPct val="100000"/>
              </a:lnSpc>
              <a:spcBef>
                <a:spcPts val="0"/>
              </a:spcBef>
              <a:spcAft>
                <a:spcPts val="0"/>
              </a:spcAft>
              <a:buClr>
                <a:schemeClr val="dk1"/>
              </a:buClr>
              <a:buSzPts val="1100"/>
              <a:buFont typeface="Arial"/>
              <a:buNone/>
              <a:defRPr/>
            </a:lvl7pPr>
            <a:lvl8pPr lvl="7" algn="l">
              <a:lnSpc>
                <a:spcPct val="100000"/>
              </a:lnSpc>
              <a:spcBef>
                <a:spcPts val="0"/>
              </a:spcBef>
              <a:spcAft>
                <a:spcPts val="0"/>
              </a:spcAft>
              <a:buClr>
                <a:schemeClr val="dk1"/>
              </a:buClr>
              <a:buSzPts val="1100"/>
              <a:buFont typeface="Arial"/>
              <a:buNone/>
              <a:defRPr/>
            </a:lvl8pPr>
            <a:lvl9pPr lvl="8" algn="l">
              <a:lnSpc>
                <a:spcPct val="100000"/>
              </a:lnSpc>
              <a:spcBef>
                <a:spcPts val="0"/>
              </a:spcBef>
              <a:spcAft>
                <a:spcPts val="0"/>
              </a:spcAft>
              <a:buClr>
                <a:schemeClr val="dk1"/>
              </a:buClr>
              <a:buSzPts val="1100"/>
              <a:buFont typeface="Arial"/>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matchingName="Three Content">
  <p:cSld name="1_Three Content 2">
    <p:spTree>
      <p:nvGrpSpPr>
        <p:cNvPr id="1" name="Shape 2018"/>
        <p:cNvGrpSpPr/>
        <p:nvPr/>
      </p:nvGrpSpPr>
      <p:grpSpPr>
        <a:xfrm>
          <a:off x="0" y="0"/>
          <a:ext cx="0" cy="0"/>
          <a:chOff x="0" y="0"/>
          <a:chExt cx="0" cy="0"/>
        </a:xfrm>
      </p:grpSpPr>
      <p:sp>
        <p:nvSpPr>
          <p:cNvPr id="2019" name="Google Shape;2019;p184"/>
          <p:cNvSpPr txBox="1">
            <a:spLocks noGrp="1"/>
          </p:cNvSpPr>
          <p:nvPr>
            <p:ph type="body" idx="1"/>
          </p:nvPr>
        </p:nvSpPr>
        <p:spPr>
          <a:xfrm>
            <a:off x="442913" y="2103439"/>
            <a:ext cx="3528800" cy="40688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400"/>
              <a:buNone/>
              <a:defRPr/>
            </a:lvl1pPr>
            <a:lvl2pPr marL="914400" lvl="1" indent="-228600" algn="l">
              <a:lnSpc>
                <a:spcPct val="100000"/>
              </a:lnSpc>
              <a:spcBef>
                <a:spcPts val="1200"/>
              </a:spcBef>
              <a:spcAft>
                <a:spcPts val="0"/>
              </a:spcAft>
              <a:buClr>
                <a:schemeClr val="dk1"/>
              </a:buClr>
              <a:buSzPts val="1400"/>
              <a:buNone/>
              <a:defRPr/>
            </a:lvl2pPr>
            <a:lvl3pPr marL="1371600" lvl="2" indent="-317500" algn="l">
              <a:lnSpc>
                <a:spcPct val="100000"/>
              </a:lnSpc>
              <a:spcBef>
                <a:spcPts val="667"/>
              </a:spcBef>
              <a:spcAft>
                <a:spcPts val="0"/>
              </a:spcAft>
              <a:buClr>
                <a:schemeClr val="dk1"/>
              </a:buClr>
              <a:buSzPts val="1400"/>
              <a:buChar char="•"/>
              <a:defRPr/>
            </a:lvl3pPr>
            <a:lvl4pPr marL="1828800" lvl="3" indent="-317500" algn="l">
              <a:lnSpc>
                <a:spcPct val="100000"/>
              </a:lnSpc>
              <a:spcBef>
                <a:spcPts val="667"/>
              </a:spcBef>
              <a:spcAft>
                <a:spcPts val="0"/>
              </a:spcAft>
              <a:buClr>
                <a:schemeClr val="dk1"/>
              </a:buClr>
              <a:buSzPts val="1400"/>
              <a:buChar char="–"/>
              <a:defRPr/>
            </a:lvl4pPr>
            <a:lvl5pPr marL="2286000" lvl="4" indent="-304800" algn="l">
              <a:lnSpc>
                <a:spcPct val="100000"/>
              </a:lnSpc>
              <a:spcBef>
                <a:spcPts val="667"/>
              </a:spcBef>
              <a:spcAft>
                <a:spcPts val="0"/>
              </a:spcAft>
              <a:buClr>
                <a:schemeClr val="dk1"/>
              </a:buClr>
              <a:buSzPts val="1200"/>
              <a:buChar char="•"/>
              <a:defRPr/>
            </a:lvl5pPr>
            <a:lvl6pPr marL="2743200" lvl="5" indent="-317500" algn="l">
              <a:lnSpc>
                <a:spcPct val="100000"/>
              </a:lnSpc>
              <a:spcBef>
                <a:spcPts val="667"/>
              </a:spcBef>
              <a:spcAft>
                <a:spcPts val="0"/>
              </a:spcAft>
              <a:buClr>
                <a:schemeClr val="dk1"/>
              </a:buClr>
              <a:buSzPts val="1400"/>
              <a:buChar char="–"/>
              <a:defRPr/>
            </a:lvl6pPr>
            <a:lvl7pPr marL="3200400" lvl="6" indent="-317500" algn="l">
              <a:lnSpc>
                <a:spcPct val="100000"/>
              </a:lnSpc>
              <a:spcBef>
                <a:spcPts val="667"/>
              </a:spcBef>
              <a:spcAft>
                <a:spcPts val="0"/>
              </a:spcAft>
              <a:buClr>
                <a:schemeClr val="dk1"/>
              </a:buClr>
              <a:buSzPts val="1400"/>
              <a:buChar char="•"/>
              <a:defRPr/>
            </a:lvl7pPr>
            <a:lvl8pPr marL="3657600" lvl="7" indent="-317500" algn="l">
              <a:lnSpc>
                <a:spcPct val="100000"/>
              </a:lnSpc>
              <a:spcBef>
                <a:spcPts val="667"/>
              </a:spcBef>
              <a:spcAft>
                <a:spcPts val="0"/>
              </a:spcAft>
              <a:buClr>
                <a:schemeClr val="dk1"/>
              </a:buClr>
              <a:buSzPts val="1400"/>
              <a:buChar char="–"/>
              <a:defRPr/>
            </a:lvl8pPr>
            <a:lvl9pPr marL="4114800" lvl="8" indent="-317500" algn="l">
              <a:lnSpc>
                <a:spcPct val="100000"/>
              </a:lnSpc>
              <a:spcBef>
                <a:spcPts val="667"/>
              </a:spcBef>
              <a:spcAft>
                <a:spcPts val="667"/>
              </a:spcAft>
              <a:buClr>
                <a:schemeClr val="dk1"/>
              </a:buClr>
              <a:buSzPts val="1400"/>
              <a:buChar char="•"/>
              <a:defRPr/>
            </a:lvl9pPr>
          </a:lstStyle>
          <a:p>
            <a:endParaRPr/>
          </a:p>
        </p:txBody>
      </p:sp>
      <p:sp>
        <p:nvSpPr>
          <p:cNvPr id="2020" name="Google Shape;2020;p184"/>
          <p:cNvSpPr txBox="1">
            <a:spLocks noGrp="1"/>
          </p:cNvSpPr>
          <p:nvPr>
            <p:ph type="body" idx="2"/>
          </p:nvPr>
        </p:nvSpPr>
        <p:spPr>
          <a:xfrm>
            <a:off x="4332288" y="2103439"/>
            <a:ext cx="3528800" cy="40688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400"/>
              <a:buNone/>
              <a:defRPr/>
            </a:lvl1pPr>
            <a:lvl2pPr marL="914400" lvl="1" indent="-228600" algn="l">
              <a:lnSpc>
                <a:spcPct val="100000"/>
              </a:lnSpc>
              <a:spcBef>
                <a:spcPts val="1200"/>
              </a:spcBef>
              <a:spcAft>
                <a:spcPts val="0"/>
              </a:spcAft>
              <a:buClr>
                <a:schemeClr val="dk1"/>
              </a:buClr>
              <a:buSzPts val="1400"/>
              <a:buNone/>
              <a:defRPr/>
            </a:lvl2pPr>
            <a:lvl3pPr marL="1371600" lvl="2" indent="-317500" algn="l">
              <a:lnSpc>
                <a:spcPct val="100000"/>
              </a:lnSpc>
              <a:spcBef>
                <a:spcPts val="667"/>
              </a:spcBef>
              <a:spcAft>
                <a:spcPts val="0"/>
              </a:spcAft>
              <a:buClr>
                <a:schemeClr val="dk1"/>
              </a:buClr>
              <a:buSzPts val="1400"/>
              <a:buChar char="•"/>
              <a:defRPr/>
            </a:lvl3pPr>
            <a:lvl4pPr marL="1828800" lvl="3" indent="-317500" algn="l">
              <a:lnSpc>
                <a:spcPct val="100000"/>
              </a:lnSpc>
              <a:spcBef>
                <a:spcPts val="667"/>
              </a:spcBef>
              <a:spcAft>
                <a:spcPts val="0"/>
              </a:spcAft>
              <a:buClr>
                <a:schemeClr val="dk1"/>
              </a:buClr>
              <a:buSzPts val="1400"/>
              <a:buChar char="–"/>
              <a:defRPr/>
            </a:lvl4pPr>
            <a:lvl5pPr marL="2286000" lvl="4" indent="-304800" algn="l">
              <a:lnSpc>
                <a:spcPct val="100000"/>
              </a:lnSpc>
              <a:spcBef>
                <a:spcPts val="667"/>
              </a:spcBef>
              <a:spcAft>
                <a:spcPts val="0"/>
              </a:spcAft>
              <a:buClr>
                <a:schemeClr val="dk1"/>
              </a:buClr>
              <a:buSzPts val="1200"/>
              <a:buChar char="•"/>
              <a:defRPr/>
            </a:lvl5pPr>
            <a:lvl6pPr marL="2743200" lvl="5" indent="-317500" algn="l">
              <a:lnSpc>
                <a:spcPct val="100000"/>
              </a:lnSpc>
              <a:spcBef>
                <a:spcPts val="667"/>
              </a:spcBef>
              <a:spcAft>
                <a:spcPts val="0"/>
              </a:spcAft>
              <a:buClr>
                <a:schemeClr val="dk1"/>
              </a:buClr>
              <a:buSzPts val="1400"/>
              <a:buChar char="–"/>
              <a:defRPr/>
            </a:lvl6pPr>
            <a:lvl7pPr marL="3200400" lvl="6" indent="-317500" algn="l">
              <a:lnSpc>
                <a:spcPct val="100000"/>
              </a:lnSpc>
              <a:spcBef>
                <a:spcPts val="667"/>
              </a:spcBef>
              <a:spcAft>
                <a:spcPts val="0"/>
              </a:spcAft>
              <a:buClr>
                <a:schemeClr val="dk1"/>
              </a:buClr>
              <a:buSzPts val="1400"/>
              <a:buChar char="•"/>
              <a:defRPr/>
            </a:lvl7pPr>
            <a:lvl8pPr marL="3657600" lvl="7" indent="-317500" algn="l">
              <a:lnSpc>
                <a:spcPct val="100000"/>
              </a:lnSpc>
              <a:spcBef>
                <a:spcPts val="667"/>
              </a:spcBef>
              <a:spcAft>
                <a:spcPts val="0"/>
              </a:spcAft>
              <a:buClr>
                <a:schemeClr val="dk1"/>
              </a:buClr>
              <a:buSzPts val="1400"/>
              <a:buChar char="–"/>
              <a:defRPr/>
            </a:lvl8pPr>
            <a:lvl9pPr marL="4114800" lvl="8" indent="-317500" algn="l">
              <a:lnSpc>
                <a:spcPct val="100000"/>
              </a:lnSpc>
              <a:spcBef>
                <a:spcPts val="667"/>
              </a:spcBef>
              <a:spcAft>
                <a:spcPts val="667"/>
              </a:spcAft>
              <a:buClr>
                <a:schemeClr val="dk1"/>
              </a:buClr>
              <a:buSzPts val="1400"/>
              <a:buChar char="•"/>
              <a:defRPr/>
            </a:lvl9pPr>
          </a:lstStyle>
          <a:p>
            <a:endParaRPr/>
          </a:p>
        </p:txBody>
      </p:sp>
      <p:sp>
        <p:nvSpPr>
          <p:cNvPr id="2021" name="Google Shape;2021;p184"/>
          <p:cNvSpPr txBox="1">
            <a:spLocks noGrp="1"/>
          </p:cNvSpPr>
          <p:nvPr>
            <p:ph type="body" idx="3"/>
          </p:nvPr>
        </p:nvSpPr>
        <p:spPr>
          <a:xfrm>
            <a:off x="8220076" y="2103439"/>
            <a:ext cx="3528800" cy="40688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400"/>
              <a:buNone/>
              <a:defRPr/>
            </a:lvl1pPr>
            <a:lvl2pPr marL="914400" lvl="1" indent="-228600" algn="l">
              <a:lnSpc>
                <a:spcPct val="100000"/>
              </a:lnSpc>
              <a:spcBef>
                <a:spcPts val="1200"/>
              </a:spcBef>
              <a:spcAft>
                <a:spcPts val="0"/>
              </a:spcAft>
              <a:buClr>
                <a:schemeClr val="dk1"/>
              </a:buClr>
              <a:buSzPts val="1400"/>
              <a:buNone/>
              <a:defRPr/>
            </a:lvl2pPr>
            <a:lvl3pPr marL="1371600" lvl="2" indent="-317500" algn="l">
              <a:lnSpc>
                <a:spcPct val="100000"/>
              </a:lnSpc>
              <a:spcBef>
                <a:spcPts val="667"/>
              </a:spcBef>
              <a:spcAft>
                <a:spcPts val="0"/>
              </a:spcAft>
              <a:buClr>
                <a:schemeClr val="dk1"/>
              </a:buClr>
              <a:buSzPts val="1400"/>
              <a:buChar char="•"/>
              <a:defRPr/>
            </a:lvl3pPr>
            <a:lvl4pPr marL="1828800" lvl="3" indent="-317500" algn="l">
              <a:lnSpc>
                <a:spcPct val="100000"/>
              </a:lnSpc>
              <a:spcBef>
                <a:spcPts val="667"/>
              </a:spcBef>
              <a:spcAft>
                <a:spcPts val="0"/>
              </a:spcAft>
              <a:buClr>
                <a:schemeClr val="dk1"/>
              </a:buClr>
              <a:buSzPts val="1400"/>
              <a:buChar char="–"/>
              <a:defRPr/>
            </a:lvl4pPr>
            <a:lvl5pPr marL="2286000" lvl="4" indent="-304800" algn="l">
              <a:lnSpc>
                <a:spcPct val="100000"/>
              </a:lnSpc>
              <a:spcBef>
                <a:spcPts val="667"/>
              </a:spcBef>
              <a:spcAft>
                <a:spcPts val="0"/>
              </a:spcAft>
              <a:buClr>
                <a:schemeClr val="dk1"/>
              </a:buClr>
              <a:buSzPts val="1200"/>
              <a:buChar char="•"/>
              <a:defRPr/>
            </a:lvl5pPr>
            <a:lvl6pPr marL="2743200" lvl="5" indent="-317500" algn="l">
              <a:lnSpc>
                <a:spcPct val="100000"/>
              </a:lnSpc>
              <a:spcBef>
                <a:spcPts val="667"/>
              </a:spcBef>
              <a:spcAft>
                <a:spcPts val="0"/>
              </a:spcAft>
              <a:buClr>
                <a:schemeClr val="dk1"/>
              </a:buClr>
              <a:buSzPts val="1400"/>
              <a:buChar char="–"/>
              <a:defRPr/>
            </a:lvl6pPr>
            <a:lvl7pPr marL="3200400" lvl="6" indent="-317500" algn="l">
              <a:lnSpc>
                <a:spcPct val="100000"/>
              </a:lnSpc>
              <a:spcBef>
                <a:spcPts val="667"/>
              </a:spcBef>
              <a:spcAft>
                <a:spcPts val="0"/>
              </a:spcAft>
              <a:buClr>
                <a:schemeClr val="dk1"/>
              </a:buClr>
              <a:buSzPts val="1400"/>
              <a:buChar char="•"/>
              <a:defRPr/>
            </a:lvl7pPr>
            <a:lvl8pPr marL="3657600" lvl="7" indent="-317500" algn="l">
              <a:lnSpc>
                <a:spcPct val="100000"/>
              </a:lnSpc>
              <a:spcBef>
                <a:spcPts val="667"/>
              </a:spcBef>
              <a:spcAft>
                <a:spcPts val="0"/>
              </a:spcAft>
              <a:buClr>
                <a:schemeClr val="dk1"/>
              </a:buClr>
              <a:buSzPts val="1400"/>
              <a:buChar char="–"/>
              <a:defRPr/>
            </a:lvl8pPr>
            <a:lvl9pPr marL="4114800" lvl="8" indent="-317500" algn="l">
              <a:lnSpc>
                <a:spcPct val="100000"/>
              </a:lnSpc>
              <a:spcBef>
                <a:spcPts val="667"/>
              </a:spcBef>
              <a:spcAft>
                <a:spcPts val="667"/>
              </a:spcAft>
              <a:buClr>
                <a:schemeClr val="dk1"/>
              </a:buClr>
              <a:buSzPts val="1400"/>
              <a:buChar char="•"/>
              <a:defRPr/>
            </a:lvl9pPr>
          </a:lstStyle>
          <a:p>
            <a:endParaRPr/>
          </a:p>
        </p:txBody>
      </p:sp>
      <p:sp>
        <p:nvSpPr>
          <p:cNvPr id="2022" name="Google Shape;2022;p184"/>
          <p:cNvSpPr txBox="1">
            <a:spLocks noGrp="1"/>
          </p:cNvSpPr>
          <p:nvPr>
            <p:ph type="title"/>
          </p:nvPr>
        </p:nvSpPr>
        <p:spPr>
          <a:xfrm>
            <a:off x="442913" y="432000"/>
            <a:ext cx="11306000" cy="1387200"/>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dk1"/>
              </a:buClr>
              <a:buSzPts val="2400"/>
              <a:buFont typeface="Georgia"/>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023" name="Google Shape;2023;p184"/>
          <p:cNvSpPr txBox="1">
            <a:spLocks noGrp="1"/>
          </p:cNvSpPr>
          <p:nvPr>
            <p:ph type="sldNum" idx="12"/>
          </p:nvPr>
        </p:nvSpPr>
        <p:spPr>
          <a:xfrm>
            <a:off x="9984296" y="6492240"/>
            <a:ext cx="1764800" cy="1372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024" name="Google Shape;2024;p184"/>
          <p:cNvSpPr txBox="1">
            <a:spLocks noGrp="1"/>
          </p:cNvSpPr>
          <p:nvPr>
            <p:ph type="dt" idx="10"/>
          </p:nvPr>
        </p:nvSpPr>
        <p:spPr>
          <a:xfrm>
            <a:off x="9984296" y="6355080"/>
            <a:ext cx="1764800" cy="13720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25" name="Google Shape;2025;p184"/>
          <p:cNvSpPr txBox="1">
            <a:spLocks noGrp="1"/>
          </p:cNvSpPr>
          <p:nvPr>
            <p:ph type="ftr" idx="11"/>
          </p:nvPr>
        </p:nvSpPr>
        <p:spPr>
          <a:xfrm>
            <a:off x="442912" y="6355080"/>
            <a:ext cx="5473600" cy="13720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033"/>
        <p:cNvGrpSpPr/>
        <p:nvPr/>
      </p:nvGrpSpPr>
      <p:grpSpPr>
        <a:xfrm>
          <a:off x="0" y="0"/>
          <a:ext cx="0" cy="0"/>
          <a:chOff x="0" y="0"/>
          <a:chExt cx="0" cy="0"/>
        </a:xfrm>
      </p:grpSpPr>
      <p:sp>
        <p:nvSpPr>
          <p:cNvPr id="2034" name="Google Shape;2034;p186"/>
          <p:cNvSpPr txBox="1">
            <a:spLocks noGrp="1"/>
          </p:cNvSpPr>
          <p:nvPr>
            <p:ph type="title"/>
          </p:nvPr>
        </p:nvSpPr>
        <p:spPr>
          <a:xfrm>
            <a:off x="442913" y="432001"/>
            <a:ext cx="11306175" cy="1387274"/>
          </a:xfrm>
          <a:prstGeom prst="rect">
            <a:avLst/>
          </a:prstGeom>
          <a:noFill/>
          <a:ln>
            <a:noFill/>
          </a:ln>
        </p:spPr>
        <p:txBody>
          <a:bodyPr spcFirstLastPara="1" wrap="square" lIns="0" tIns="0" rIns="0" bIns="0" anchor="t" anchorCtr="0">
            <a:normAutofit/>
          </a:bodyPr>
          <a:lstStyle>
            <a:lvl1pPr lvl="0" algn="l">
              <a:lnSpc>
                <a:spcPct val="85000"/>
              </a:lnSpc>
              <a:spcBef>
                <a:spcPts val="0"/>
              </a:spcBef>
              <a:spcAft>
                <a:spcPts val="0"/>
              </a:spcAft>
              <a:buClr>
                <a:schemeClr val="dk1"/>
              </a:buClr>
              <a:buSzPts val="32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35" name="Google Shape;2035;p186"/>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
        <p:nvSpPr>
          <p:cNvPr id="2036" name="Google Shape;2036;p186"/>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37" name="Google Shape;2037;p186"/>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matchingName="2020 FPE Theme">
  <p:cSld name="2020 FPE Theme">
    <p:bg>
      <p:bgPr>
        <a:solidFill>
          <a:srgbClr val="2D2D2D"/>
        </a:solidFill>
        <a:effectLst/>
      </p:bgPr>
    </p:bg>
    <p:spTree>
      <p:nvGrpSpPr>
        <p:cNvPr id="1" name="Shape 2038"/>
        <p:cNvGrpSpPr/>
        <p:nvPr/>
      </p:nvGrpSpPr>
      <p:grpSpPr>
        <a:xfrm>
          <a:off x="0" y="0"/>
          <a:ext cx="0" cy="0"/>
          <a:chOff x="0" y="0"/>
          <a:chExt cx="0" cy="0"/>
        </a:xfrm>
      </p:grpSpPr>
      <p:grpSp>
        <p:nvGrpSpPr>
          <p:cNvPr id="2039" name="Google Shape;2039;p187"/>
          <p:cNvGrpSpPr/>
          <p:nvPr/>
        </p:nvGrpSpPr>
        <p:grpSpPr>
          <a:xfrm>
            <a:off x="460201" y="748653"/>
            <a:ext cx="4607100" cy="1193714"/>
            <a:chOff x="460200" y="1316165"/>
            <a:chExt cx="5963437" cy="1545145"/>
          </a:xfrm>
        </p:grpSpPr>
        <p:sp>
          <p:nvSpPr>
            <p:cNvPr id="2040" name="Google Shape;2040;p187"/>
            <p:cNvSpPr/>
            <p:nvPr/>
          </p:nvSpPr>
          <p:spPr>
            <a:xfrm>
              <a:off x="3227717" y="1316165"/>
              <a:ext cx="191582" cy="597478"/>
            </a:xfrm>
            <a:custGeom>
              <a:avLst/>
              <a:gdLst/>
              <a:ahLst/>
              <a:cxnLst/>
              <a:rect l="l" t="t" r="r" b="b"/>
              <a:pathLst>
                <a:path w="123634" h="385572" extrusionOk="0">
                  <a:moveTo>
                    <a:pt x="63913" y="0"/>
                  </a:moveTo>
                  <a:lnTo>
                    <a:pt x="83820" y="0"/>
                  </a:lnTo>
                  <a:lnTo>
                    <a:pt x="83820" y="355711"/>
                  </a:lnTo>
                  <a:lnTo>
                    <a:pt x="93249" y="364093"/>
                  </a:lnTo>
                  <a:lnTo>
                    <a:pt x="123634" y="366713"/>
                  </a:lnTo>
                  <a:lnTo>
                    <a:pt x="123634" y="385572"/>
                  </a:lnTo>
                  <a:lnTo>
                    <a:pt x="524" y="385572"/>
                  </a:lnTo>
                  <a:lnTo>
                    <a:pt x="524" y="366713"/>
                  </a:lnTo>
                  <a:lnTo>
                    <a:pt x="31432" y="364093"/>
                  </a:lnTo>
                  <a:lnTo>
                    <a:pt x="40338" y="355711"/>
                  </a:lnTo>
                  <a:lnTo>
                    <a:pt x="40338" y="35100"/>
                  </a:lnTo>
                  <a:lnTo>
                    <a:pt x="0" y="35100"/>
                  </a:lnTo>
                  <a:lnTo>
                    <a:pt x="0" y="18860"/>
                  </a:lnTo>
                  <a:lnTo>
                    <a:pt x="63913" y="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2041" name="Google Shape;2041;p187"/>
            <p:cNvSpPr/>
            <p:nvPr/>
          </p:nvSpPr>
          <p:spPr>
            <a:xfrm>
              <a:off x="3463875" y="1316165"/>
              <a:ext cx="191582" cy="597478"/>
            </a:xfrm>
            <a:custGeom>
              <a:avLst/>
              <a:gdLst/>
              <a:ahLst/>
              <a:cxnLst/>
              <a:rect l="l" t="t" r="r" b="b"/>
              <a:pathLst>
                <a:path w="123634" h="385572" extrusionOk="0">
                  <a:moveTo>
                    <a:pt x="63913" y="0"/>
                  </a:moveTo>
                  <a:lnTo>
                    <a:pt x="83820" y="0"/>
                  </a:lnTo>
                  <a:lnTo>
                    <a:pt x="83820" y="355711"/>
                  </a:lnTo>
                  <a:lnTo>
                    <a:pt x="93250" y="364093"/>
                  </a:lnTo>
                  <a:lnTo>
                    <a:pt x="123634" y="366713"/>
                  </a:lnTo>
                  <a:lnTo>
                    <a:pt x="123634" y="385572"/>
                  </a:lnTo>
                  <a:lnTo>
                    <a:pt x="524" y="385572"/>
                  </a:lnTo>
                  <a:lnTo>
                    <a:pt x="524" y="366713"/>
                  </a:lnTo>
                  <a:lnTo>
                    <a:pt x="31432" y="364093"/>
                  </a:lnTo>
                  <a:lnTo>
                    <a:pt x="40338" y="355711"/>
                  </a:lnTo>
                  <a:lnTo>
                    <a:pt x="40338" y="35100"/>
                  </a:lnTo>
                  <a:lnTo>
                    <a:pt x="0" y="35100"/>
                  </a:lnTo>
                  <a:lnTo>
                    <a:pt x="0" y="18860"/>
                  </a:lnTo>
                  <a:lnTo>
                    <a:pt x="63913" y="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2042" name="Google Shape;2042;p187"/>
            <p:cNvSpPr/>
            <p:nvPr/>
          </p:nvSpPr>
          <p:spPr>
            <a:xfrm>
              <a:off x="467506" y="1359191"/>
              <a:ext cx="375859" cy="554453"/>
            </a:xfrm>
            <a:custGeom>
              <a:avLst/>
              <a:gdLst/>
              <a:ahLst/>
              <a:cxnLst/>
              <a:rect l="l" t="t" r="r" b="b"/>
              <a:pathLst>
                <a:path w="242554" h="357807" extrusionOk="0">
                  <a:moveTo>
                    <a:pt x="122587" y="0"/>
                  </a:moveTo>
                  <a:cubicBezTo>
                    <a:pt x="138652" y="0"/>
                    <a:pt x="153408" y="2358"/>
                    <a:pt x="166854" y="7073"/>
                  </a:cubicBezTo>
                  <a:cubicBezTo>
                    <a:pt x="180300" y="11788"/>
                    <a:pt x="191738" y="18336"/>
                    <a:pt x="201168" y="26718"/>
                  </a:cubicBezTo>
                  <a:cubicBezTo>
                    <a:pt x="210598" y="35100"/>
                    <a:pt x="217932" y="45228"/>
                    <a:pt x="223171" y="57103"/>
                  </a:cubicBezTo>
                  <a:cubicBezTo>
                    <a:pt x="228409" y="68977"/>
                    <a:pt x="231029" y="82249"/>
                    <a:pt x="231029" y="96917"/>
                  </a:cubicBezTo>
                  <a:cubicBezTo>
                    <a:pt x="231029" y="117174"/>
                    <a:pt x="225528" y="137168"/>
                    <a:pt x="214527" y="156901"/>
                  </a:cubicBezTo>
                  <a:cubicBezTo>
                    <a:pt x="203525" y="176634"/>
                    <a:pt x="185626" y="198724"/>
                    <a:pt x="160829" y="223171"/>
                  </a:cubicBezTo>
                  <a:cubicBezTo>
                    <a:pt x="154892" y="229108"/>
                    <a:pt x="149217" y="234609"/>
                    <a:pt x="143803" y="239673"/>
                  </a:cubicBezTo>
                  <a:cubicBezTo>
                    <a:pt x="138390" y="244737"/>
                    <a:pt x="131929" y="250500"/>
                    <a:pt x="124420" y="256961"/>
                  </a:cubicBezTo>
                  <a:cubicBezTo>
                    <a:pt x="116911" y="263422"/>
                    <a:pt x="107394" y="271280"/>
                    <a:pt x="95869" y="280536"/>
                  </a:cubicBezTo>
                  <a:cubicBezTo>
                    <a:pt x="84344" y="289791"/>
                    <a:pt x="69675" y="301752"/>
                    <a:pt x="51863" y="316421"/>
                  </a:cubicBezTo>
                  <a:lnTo>
                    <a:pt x="209550" y="316421"/>
                  </a:lnTo>
                  <a:lnTo>
                    <a:pt x="218980" y="271892"/>
                  </a:lnTo>
                  <a:lnTo>
                    <a:pt x="242554" y="271892"/>
                  </a:lnTo>
                  <a:lnTo>
                    <a:pt x="242554" y="357807"/>
                  </a:lnTo>
                  <a:lnTo>
                    <a:pt x="0" y="357807"/>
                  </a:lnTo>
                  <a:lnTo>
                    <a:pt x="0" y="324803"/>
                  </a:lnTo>
                  <a:cubicBezTo>
                    <a:pt x="20955" y="307690"/>
                    <a:pt x="37195" y="294331"/>
                    <a:pt x="48720" y="284727"/>
                  </a:cubicBezTo>
                  <a:cubicBezTo>
                    <a:pt x="60245" y="275122"/>
                    <a:pt x="69326" y="267439"/>
                    <a:pt x="75962" y="261676"/>
                  </a:cubicBezTo>
                  <a:cubicBezTo>
                    <a:pt x="82597" y="255913"/>
                    <a:pt x="88011" y="251111"/>
                    <a:pt x="92202" y="247269"/>
                  </a:cubicBezTo>
                  <a:cubicBezTo>
                    <a:pt x="96393" y="243428"/>
                    <a:pt x="101457" y="238538"/>
                    <a:pt x="107394" y="232601"/>
                  </a:cubicBezTo>
                  <a:cubicBezTo>
                    <a:pt x="120666" y="219679"/>
                    <a:pt x="131929" y="207630"/>
                    <a:pt x="141184" y="196454"/>
                  </a:cubicBezTo>
                  <a:cubicBezTo>
                    <a:pt x="150439" y="185278"/>
                    <a:pt x="157948" y="174538"/>
                    <a:pt x="163711" y="164235"/>
                  </a:cubicBezTo>
                  <a:cubicBezTo>
                    <a:pt x="169473" y="153932"/>
                    <a:pt x="173664" y="143717"/>
                    <a:pt x="176284" y="133589"/>
                  </a:cubicBezTo>
                  <a:cubicBezTo>
                    <a:pt x="178903" y="123460"/>
                    <a:pt x="180213" y="112808"/>
                    <a:pt x="180213" y="101632"/>
                  </a:cubicBezTo>
                  <a:cubicBezTo>
                    <a:pt x="180213" y="78582"/>
                    <a:pt x="173926" y="60333"/>
                    <a:pt x="161353" y="46887"/>
                  </a:cubicBezTo>
                  <a:cubicBezTo>
                    <a:pt x="148780" y="33441"/>
                    <a:pt x="131842" y="26718"/>
                    <a:pt x="110537" y="26718"/>
                  </a:cubicBezTo>
                  <a:cubicBezTo>
                    <a:pt x="102155" y="26718"/>
                    <a:pt x="94385" y="27678"/>
                    <a:pt x="87225" y="29599"/>
                  </a:cubicBezTo>
                  <a:cubicBezTo>
                    <a:pt x="80065" y="31520"/>
                    <a:pt x="72295" y="34751"/>
                    <a:pt x="63913" y="39291"/>
                  </a:cubicBezTo>
                  <a:lnTo>
                    <a:pt x="63913" y="95346"/>
                  </a:lnTo>
                  <a:cubicBezTo>
                    <a:pt x="60071" y="98140"/>
                    <a:pt x="56229" y="100148"/>
                    <a:pt x="52387" y="101370"/>
                  </a:cubicBezTo>
                  <a:cubicBezTo>
                    <a:pt x="48546" y="102593"/>
                    <a:pt x="44355" y="103204"/>
                    <a:pt x="39814" y="103204"/>
                  </a:cubicBezTo>
                  <a:cubicBezTo>
                    <a:pt x="31083" y="103204"/>
                    <a:pt x="24098" y="100584"/>
                    <a:pt x="18859" y="95346"/>
                  </a:cubicBezTo>
                  <a:cubicBezTo>
                    <a:pt x="13621" y="90107"/>
                    <a:pt x="11001" y="83122"/>
                    <a:pt x="11001" y="74391"/>
                  </a:cubicBezTo>
                  <a:cubicBezTo>
                    <a:pt x="11001" y="64262"/>
                    <a:pt x="13970" y="54658"/>
                    <a:pt x="19907" y="45578"/>
                  </a:cubicBezTo>
                  <a:cubicBezTo>
                    <a:pt x="25844" y="36497"/>
                    <a:pt x="33877" y="28552"/>
                    <a:pt x="44005" y="21741"/>
                  </a:cubicBezTo>
                  <a:cubicBezTo>
                    <a:pt x="54134" y="14931"/>
                    <a:pt x="65921" y="9605"/>
                    <a:pt x="79367" y="5763"/>
                  </a:cubicBezTo>
                  <a:cubicBezTo>
                    <a:pt x="92813" y="1921"/>
                    <a:pt x="107220" y="0"/>
                    <a:pt x="122587"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2043" name="Google Shape;2043;p187"/>
            <p:cNvSpPr/>
            <p:nvPr/>
          </p:nvSpPr>
          <p:spPr>
            <a:xfrm>
              <a:off x="924249" y="1359189"/>
              <a:ext cx="384789" cy="564196"/>
            </a:xfrm>
            <a:custGeom>
              <a:avLst/>
              <a:gdLst/>
              <a:ahLst/>
              <a:cxnLst/>
              <a:rect l="l" t="t" r="r" b="b"/>
              <a:pathLst>
                <a:path w="248317" h="364094" extrusionOk="0">
                  <a:moveTo>
                    <a:pt x="125730" y="0"/>
                  </a:moveTo>
                  <a:cubicBezTo>
                    <a:pt x="144589" y="0"/>
                    <a:pt x="161615" y="4279"/>
                    <a:pt x="176808" y="12835"/>
                  </a:cubicBezTo>
                  <a:cubicBezTo>
                    <a:pt x="192000" y="21392"/>
                    <a:pt x="204835" y="33528"/>
                    <a:pt x="215313" y="49245"/>
                  </a:cubicBezTo>
                  <a:cubicBezTo>
                    <a:pt x="225790" y="64961"/>
                    <a:pt x="233910" y="83995"/>
                    <a:pt x="239673" y="106347"/>
                  </a:cubicBezTo>
                  <a:cubicBezTo>
                    <a:pt x="245435" y="128699"/>
                    <a:pt x="248317" y="153845"/>
                    <a:pt x="248317" y="181785"/>
                  </a:cubicBezTo>
                  <a:cubicBezTo>
                    <a:pt x="248317" y="210074"/>
                    <a:pt x="245435" y="235482"/>
                    <a:pt x="239673" y="258009"/>
                  </a:cubicBezTo>
                  <a:cubicBezTo>
                    <a:pt x="233910" y="280536"/>
                    <a:pt x="225703" y="299657"/>
                    <a:pt x="215051" y="315373"/>
                  </a:cubicBezTo>
                  <a:cubicBezTo>
                    <a:pt x="204399" y="331089"/>
                    <a:pt x="191389" y="343139"/>
                    <a:pt x="176022" y="351521"/>
                  </a:cubicBezTo>
                  <a:cubicBezTo>
                    <a:pt x="160655" y="359903"/>
                    <a:pt x="143367" y="364094"/>
                    <a:pt x="124158" y="364094"/>
                  </a:cubicBezTo>
                  <a:cubicBezTo>
                    <a:pt x="104950" y="364094"/>
                    <a:pt x="87662" y="359903"/>
                    <a:pt x="72295" y="351521"/>
                  </a:cubicBezTo>
                  <a:cubicBezTo>
                    <a:pt x="56928" y="343139"/>
                    <a:pt x="43918" y="331089"/>
                    <a:pt x="33266" y="315373"/>
                  </a:cubicBezTo>
                  <a:cubicBezTo>
                    <a:pt x="22614" y="299657"/>
                    <a:pt x="14406" y="280623"/>
                    <a:pt x="8644" y="258271"/>
                  </a:cubicBezTo>
                  <a:cubicBezTo>
                    <a:pt x="2881" y="235919"/>
                    <a:pt x="0" y="210773"/>
                    <a:pt x="0" y="182833"/>
                  </a:cubicBezTo>
                  <a:cubicBezTo>
                    <a:pt x="0" y="154194"/>
                    <a:pt x="2881" y="128524"/>
                    <a:pt x="8644" y="105823"/>
                  </a:cubicBezTo>
                  <a:cubicBezTo>
                    <a:pt x="14406" y="83122"/>
                    <a:pt x="22614" y="63913"/>
                    <a:pt x="33266" y="48197"/>
                  </a:cubicBezTo>
                  <a:cubicBezTo>
                    <a:pt x="43918" y="32481"/>
                    <a:pt x="57015" y="20519"/>
                    <a:pt x="72557" y="12312"/>
                  </a:cubicBezTo>
                  <a:cubicBezTo>
                    <a:pt x="88098" y="4104"/>
                    <a:pt x="105823" y="0"/>
                    <a:pt x="125730" y="0"/>
                  </a:cubicBezTo>
                  <a:close/>
                  <a:moveTo>
                    <a:pt x="123111" y="25670"/>
                  </a:moveTo>
                  <a:cubicBezTo>
                    <a:pt x="99012" y="25670"/>
                    <a:pt x="80764" y="38984"/>
                    <a:pt x="68366" y="65612"/>
                  </a:cubicBezTo>
                  <a:cubicBezTo>
                    <a:pt x="55967" y="92239"/>
                    <a:pt x="49768" y="131138"/>
                    <a:pt x="49768" y="182309"/>
                  </a:cubicBezTo>
                  <a:cubicBezTo>
                    <a:pt x="49768" y="233474"/>
                    <a:pt x="56055" y="272284"/>
                    <a:pt x="68628" y="298740"/>
                  </a:cubicBezTo>
                  <a:cubicBezTo>
                    <a:pt x="81201" y="325196"/>
                    <a:pt x="99711" y="338424"/>
                    <a:pt x="124158" y="338424"/>
                  </a:cubicBezTo>
                  <a:cubicBezTo>
                    <a:pt x="148606" y="338424"/>
                    <a:pt x="167116" y="325196"/>
                    <a:pt x="179689" y="298740"/>
                  </a:cubicBezTo>
                  <a:cubicBezTo>
                    <a:pt x="192262" y="272284"/>
                    <a:pt x="198549" y="233125"/>
                    <a:pt x="198549" y="181261"/>
                  </a:cubicBezTo>
                  <a:cubicBezTo>
                    <a:pt x="198549" y="129747"/>
                    <a:pt x="192262" y="90936"/>
                    <a:pt x="179689" y="64830"/>
                  </a:cubicBezTo>
                  <a:cubicBezTo>
                    <a:pt x="167116" y="38724"/>
                    <a:pt x="148257" y="25670"/>
                    <a:pt x="123111" y="2567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2044" name="Google Shape;2044;p187"/>
            <p:cNvSpPr/>
            <p:nvPr/>
          </p:nvSpPr>
          <p:spPr>
            <a:xfrm>
              <a:off x="1382615" y="1359191"/>
              <a:ext cx="375859" cy="554453"/>
            </a:xfrm>
            <a:custGeom>
              <a:avLst/>
              <a:gdLst/>
              <a:ahLst/>
              <a:cxnLst/>
              <a:rect l="l" t="t" r="r" b="b"/>
              <a:pathLst>
                <a:path w="242554" h="357807" extrusionOk="0">
                  <a:moveTo>
                    <a:pt x="122587" y="0"/>
                  </a:moveTo>
                  <a:cubicBezTo>
                    <a:pt x="138652" y="0"/>
                    <a:pt x="153408" y="2358"/>
                    <a:pt x="166854" y="7073"/>
                  </a:cubicBezTo>
                  <a:cubicBezTo>
                    <a:pt x="180300" y="11788"/>
                    <a:pt x="191738" y="18336"/>
                    <a:pt x="201168" y="26718"/>
                  </a:cubicBezTo>
                  <a:cubicBezTo>
                    <a:pt x="210598" y="35100"/>
                    <a:pt x="217932" y="45228"/>
                    <a:pt x="223171" y="57103"/>
                  </a:cubicBezTo>
                  <a:cubicBezTo>
                    <a:pt x="228409" y="68977"/>
                    <a:pt x="231029" y="82249"/>
                    <a:pt x="231029" y="96917"/>
                  </a:cubicBezTo>
                  <a:cubicBezTo>
                    <a:pt x="231029" y="117174"/>
                    <a:pt x="225528" y="137168"/>
                    <a:pt x="214527" y="156901"/>
                  </a:cubicBezTo>
                  <a:cubicBezTo>
                    <a:pt x="203525" y="176634"/>
                    <a:pt x="185626" y="198724"/>
                    <a:pt x="160829" y="223171"/>
                  </a:cubicBezTo>
                  <a:cubicBezTo>
                    <a:pt x="154892" y="229108"/>
                    <a:pt x="149217" y="234609"/>
                    <a:pt x="143804" y="239673"/>
                  </a:cubicBezTo>
                  <a:cubicBezTo>
                    <a:pt x="138390" y="244737"/>
                    <a:pt x="131929" y="250500"/>
                    <a:pt x="124420" y="256961"/>
                  </a:cubicBezTo>
                  <a:cubicBezTo>
                    <a:pt x="116911" y="263422"/>
                    <a:pt x="107394" y="271280"/>
                    <a:pt x="95869" y="280536"/>
                  </a:cubicBezTo>
                  <a:cubicBezTo>
                    <a:pt x="84344" y="289791"/>
                    <a:pt x="69675" y="301752"/>
                    <a:pt x="51863" y="316421"/>
                  </a:cubicBezTo>
                  <a:lnTo>
                    <a:pt x="209550" y="316421"/>
                  </a:lnTo>
                  <a:lnTo>
                    <a:pt x="218980" y="271892"/>
                  </a:lnTo>
                  <a:lnTo>
                    <a:pt x="242554" y="271892"/>
                  </a:lnTo>
                  <a:lnTo>
                    <a:pt x="242554" y="357807"/>
                  </a:lnTo>
                  <a:lnTo>
                    <a:pt x="0" y="357807"/>
                  </a:lnTo>
                  <a:lnTo>
                    <a:pt x="0" y="324803"/>
                  </a:lnTo>
                  <a:cubicBezTo>
                    <a:pt x="20955" y="307690"/>
                    <a:pt x="37195" y="294331"/>
                    <a:pt x="48720" y="284727"/>
                  </a:cubicBezTo>
                  <a:cubicBezTo>
                    <a:pt x="60245" y="275122"/>
                    <a:pt x="69326" y="267439"/>
                    <a:pt x="75962" y="261676"/>
                  </a:cubicBezTo>
                  <a:cubicBezTo>
                    <a:pt x="82597" y="255913"/>
                    <a:pt x="88011" y="251111"/>
                    <a:pt x="92202" y="247269"/>
                  </a:cubicBezTo>
                  <a:cubicBezTo>
                    <a:pt x="96393" y="243428"/>
                    <a:pt x="101457" y="238538"/>
                    <a:pt x="107394" y="232601"/>
                  </a:cubicBezTo>
                  <a:cubicBezTo>
                    <a:pt x="120666" y="219679"/>
                    <a:pt x="131929" y="207630"/>
                    <a:pt x="141184" y="196454"/>
                  </a:cubicBezTo>
                  <a:cubicBezTo>
                    <a:pt x="150439" y="185278"/>
                    <a:pt x="157948" y="174538"/>
                    <a:pt x="163711" y="164235"/>
                  </a:cubicBezTo>
                  <a:cubicBezTo>
                    <a:pt x="169473" y="153932"/>
                    <a:pt x="173664" y="143717"/>
                    <a:pt x="176284" y="133589"/>
                  </a:cubicBezTo>
                  <a:cubicBezTo>
                    <a:pt x="178903" y="123460"/>
                    <a:pt x="180213" y="112808"/>
                    <a:pt x="180213" y="101632"/>
                  </a:cubicBezTo>
                  <a:cubicBezTo>
                    <a:pt x="180213" y="78582"/>
                    <a:pt x="173926" y="60333"/>
                    <a:pt x="161353" y="46887"/>
                  </a:cubicBezTo>
                  <a:cubicBezTo>
                    <a:pt x="148780" y="33441"/>
                    <a:pt x="131842" y="26718"/>
                    <a:pt x="110537" y="26718"/>
                  </a:cubicBezTo>
                  <a:cubicBezTo>
                    <a:pt x="102155" y="26718"/>
                    <a:pt x="94385" y="27678"/>
                    <a:pt x="87225" y="29599"/>
                  </a:cubicBezTo>
                  <a:cubicBezTo>
                    <a:pt x="80065" y="31520"/>
                    <a:pt x="72295" y="34751"/>
                    <a:pt x="63913" y="39291"/>
                  </a:cubicBezTo>
                  <a:lnTo>
                    <a:pt x="63913" y="95346"/>
                  </a:lnTo>
                  <a:cubicBezTo>
                    <a:pt x="60071" y="98140"/>
                    <a:pt x="56229" y="100148"/>
                    <a:pt x="52387" y="101370"/>
                  </a:cubicBezTo>
                  <a:cubicBezTo>
                    <a:pt x="48546" y="102593"/>
                    <a:pt x="44355" y="103204"/>
                    <a:pt x="39814" y="103204"/>
                  </a:cubicBezTo>
                  <a:cubicBezTo>
                    <a:pt x="31083" y="103204"/>
                    <a:pt x="24098" y="100584"/>
                    <a:pt x="18859" y="95346"/>
                  </a:cubicBezTo>
                  <a:cubicBezTo>
                    <a:pt x="13621" y="90107"/>
                    <a:pt x="11001" y="83122"/>
                    <a:pt x="11001" y="74391"/>
                  </a:cubicBezTo>
                  <a:cubicBezTo>
                    <a:pt x="11001" y="64262"/>
                    <a:pt x="13970" y="54658"/>
                    <a:pt x="19907" y="45578"/>
                  </a:cubicBezTo>
                  <a:cubicBezTo>
                    <a:pt x="25844" y="36497"/>
                    <a:pt x="33877" y="28552"/>
                    <a:pt x="44005" y="21741"/>
                  </a:cubicBezTo>
                  <a:cubicBezTo>
                    <a:pt x="54134" y="14931"/>
                    <a:pt x="65921" y="9605"/>
                    <a:pt x="79367" y="5763"/>
                  </a:cubicBezTo>
                  <a:cubicBezTo>
                    <a:pt x="92813" y="1921"/>
                    <a:pt x="107220" y="0"/>
                    <a:pt x="122587"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2045" name="Google Shape;2045;p187"/>
            <p:cNvSpPr/>
            <p:nvPr/>
          </p:nvSpPr>
          <p:spPr>
            <a:xfrm>
              <a:off x="1839358" y="1359189"/>
              <a:ext cx="384789" cy="564196"/>
            </a:xfrm>
            <a:custGeom>
              <a:avLst/>
              <a:gdLst/>
              <a:ahLst/>
              <a:cxnLst/>
              <a:rect l="l" t="t" r="r" b="b"/>
              <a:pathLst>
                <a:path w="248317" h="364094" extrusionOk="0">
                  <a:moveTo>
                    <a:pt x="125730" y="0"/>
                  </a:moveTo>
                  <a:cubicBezTo>
                    <a:pt x="144589" y="0"/>
                    <a:pt x="161615" y="4279"/>
                    <a:pt x="176808" y="12835"/>
                  </a:cubicBezTo>
                  <a:cubicBezTo>
                    <a:pt x="192000" y="21392"/>
                    <a:pt x="204835" y="33528"/>
                    <a:pt x="215313" y="49245"/>
                  </a:cubicBezTo>
                  <a:cubicBezTo>
                    <a:pt x="225790" y="64961"/>
                    <a:pt x="233910" y="83995"/>
                    <a:pt x="239673" y="106347"/>
                  </a:cubicBezTo>
                  <a:cubicBezTo>
                    <a:pt x="245435" y="128699"/>
                    <a:pt x="248317" y="153845"/>
                    <a:pt x="248317" y="181785"/>
                  </a:cubicBezTo>
                  <a:cubicBezTo>
                    <a:pt x="248317" y="210074"/>
                    <a:pt x="245435" y="235482"/>
                    <a:pt x="239673" y="258009"/>
                  </a:cubicBezTo>
                  <a:cubicBezTo>
                    <a:pt x="233910" y="280536"/>
                    <a:pt x="225703" y="299657"/>
                    <a:pt x="215051" y="315373"/>
                  </a:cubicBezTo>
                  <a:cubicBezTo>
                    <a:pt x="204398" y="331089"/>
                    <a:pt x="191389" y="343139"/>
                    <a:pt x="176022" y="351521"/>
                  </a:cubicBezTo>
                  <a:cubicBezTo>
                    <a:pt x="160655" y="359903"/>
                    <a:pt x="143367" y="364094"/>
                    <a:pt x="124158" y="364094"/>
                  </a:cubicBezTo>
                  <a:cubicBezTo>
                    <a:pt x="104950" y="364094"/>
                    <a:pt x="87662" y="359903"/>
                    <a:pt x="72295" y="351521"/>
                  </a:cubicBezTo>
                  <a:cubicBezTo>
                    <a:pt x="56928" y="343139"/>
                    <a:pt x="43918" y="331089"/>
                    <a:pt x="33266" y="315373"/>
                  </a:cubicBezTo>
                  <a:cubicBezTo>
                    <a:pt x="22614" y="299657"/>
                    <a:pt x="14407" y="280623"/>
                    <a:pt x="8644" y="258271"/>
                  </a:cubicBezTo>
                  <a:cubicBezTo>
                    <a:pt x="2881" y="235919"/>
                    <a:pt x="0" y="210773"/>
                    <a:pt x="0" y="182833"/>
                  </a:cubicBezTo>
                  <a:cubicBezTo>
                    <a:pt x="0" y="154194"/>
                    <a:pt x="2881" y="128524"/>
                    <a:pt x="8644" y="105823"/>
                  </a:cubicBezTo>
                  <a:cubicBezTo>
                    <a:pt x="14407" y="83122"/>
                    <a:pt x="22614" y="63913"/>
                    <a:pt x="33266" y="48197"/>
                  </a:cubicBezTo>
                  <a:cubicBezTo>
                    <a:pt x="43918" y="32481"/>
                    <a:pt x="57015" y="20519"/>
                    <a:pt x="72557" y="12312"/>
                  </a:cubicBezTo>
                  <a:cubicBezTo>
                    <a:pt x="88098" y="4104"/>
                    <a:pt x="105823" y="0"/>
                    <a:pt x="125730" y="0"/>
                  </a:cubicBezTo>
                  <a:close/>
                  <a:moveTo>
                    <a:pt x="123111" y="25670"/>
                  </a:moveTo>
                  <a:cubicBezTo>
                    <a:pt x="99012" y="25670"/>
                    <a:pt x="80764" y="38984"/>
                    <a:pt x="68366" y="65612"/>
                  </a:cubicBezTo>
                  <a:cubicBezTo>
                    <a:pt x="55967" y="92239"/>
                    <a:pt x="49768" y="131138"/>
                    <a:pt x="49768" y="182309"/>
                  </a:cubicBezTo>
                  <a:cubicBezTo>
                    <a:pt x="49768" y="233474"/>
                    <a:pt x="56055" y="272284"/>
                    <a:pt x="68628" y="298740"/>
                  </a:cubicBezTo>
                  <a:cubicBezTo>
                    <a:pt x="81201" y="325196"/>
                    <a:pt x="99711" y="338424"/>
                    <a:pt x="124158" y="338424"/>
                  </a:cubicBezTo>
                  <a:cubicBezTo>
                    <a:pt x="148606" y="338424"/>
                    <a:pt x="167116" y="325196"/>
                    <a:pt x="179689" y="298740"/>
                  </a:cubicBezTo>
                  <a:cubicBezTo>
                    <a:pt x="192262" y="272284"/>
                    <a:pt x="198549" y="233125"/>
                    <a:pt x="198549" y="181261"/>
                  </a:cubicBezTo>
                  <a:cubicBezTo>
                    <a:pt x="198549" y="129747"/>
                    <a:pt x="192262" y="90936"/>
                    <a:pt x="179689" y="64830"/>
                  </a:cubicBezTo>
                  <a:cubicBezTo>
                    <a:pt x="167116" y="38724"/>
                    <a:pt x="148257" y="25670"/>
                    <a:pt x="123111" y="2567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2046" name="Google Shape;2046;p187"/>
            <p:cNvSpPr/>
            <p:nvPr/>
          </p:nvSpPr>
          <p:spPr>
            <a:xfrm>
              <a:off x="2414303" y="1368932"/>
              <a:ext cx="389659" cy="544711"/>
            </a:xfrm>
            <a:custGeom>
              <a:avLst/>
              <a:gdLst/>
              <a:ahLst/>
              <a:cxnLst/>
              <a:rect l="l" t="t" r="r" b="b"/>
              <a:pathLst>
                <a:path w="251460" h="351520" extrusionOk="0">
                  <a:moveTo>
                    <a:pt x="0" y="0"/>
                  </a:moveTo>
                  <a:lnTo>
                    <a:pt x="251460" y="0"/>
                  </a:lnTo>
                  <a:lnTo>
                    <a:pt x="251460" y="81724"/>
                  </a:lnTo>
                  <a:lnTo>
                    <a:pt x="222647" y="81724"/>
                  </a:lnTo>
                  <a:lnTo>
                    <a:pt x="214789" y="31956"/>
                  </a:lnTo>
                  <a:lnTo>
                    <a:pt x="207978" y="24098"/>
                  </a:lnTo>
                  <a:lnTo>
                    <a:pt x="90106" y="24098"/>
                  </a:lnTo>
                  <a:lnTo>
                    <a:pt x="90106" y="161877"/>
                  </a:lnTo>
                  <a:lnTo>
                    <a:pt x="176022" y="161877"/>
                  </a:lnTo>
                  <a:lnTo>
                    <a:pt x="183356" y="154543"/>
                  </a:lnTo>
                  <a:lnTo>
                    <a:pt x="188595" y="116300"/>
                  </a:lnTo>
                  <a:lnTo>
                    <a:pt x="213217" y="116300"/>
                  </a:lnTo>
                  <a:lnTo>
                    <a:pt x="213217" y="232077"/>
                  </a:lnTo>
                  <a:lnTo>
                    <a:pt x="188595" y="232077"/>
                  </a:lnTo>
                  <a:lnTo>
                    <a:pt x="183356" y="193834"/>
                  </a:lnTo>
                  <a:lnTo>
                    <a:pt x="176022" y="185976"/>
                  </a:lnTo>
                  <a:lnTo>
                    <a:pt x="90106" y="185976"/>
                  </a:lnTo>
                  <a:lnTo>
                    <a:pt x="90106" y="320088"/>
                  </a:lnTo>
                  <a:lnTo>
                    <a:pt x="99012" y="327422"/>
                  </a:lnTo>
                  <a:lnTo>
                    <a:pt x="136207" y="330041"/>
                  </a:lnTo>
                  <a:lnTo>
                    <a:pt x="136207" y="351520"/>
                  </a:lnTo>
                  <a:lnTo>
                    <a:pt x="4191" y="351520"/>
                  </a:lnTo>
                  <a:lnTo>
                    <a:pt x="4191" y="330041"/>
                  </a:lnTo>
                  <a:lnTo>
                    <a:pt x="34052" y="327422"/>
                  </a:lnTo>
                  <a:lnTo>
                    <a:pt x="42958" y="320088"/>
                  </a:lnTo>
                  <a:lnTo>
                    <a:pt x="42958" y="31432"/>
                  </a:lnTo>
                  <a:lnTo>
                    <a:pt x="34052" y="24098"/>
                  </a:lnTo>
                  <a:lnTo>
                    <a:pt x="0" y="21479"/>
                  </a:lnTo>
                  <a:lnTo>
                    <a:pt x="0" y="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2047" name="Google Shape;2047;p187"/>
            <p:cNvSpPr/>
            <p:nvPr/>
          </p:nvSpPr>
          <p:spPr>
            <a:xfrm>
              <a:off x="3846006" y="1368932"/>
              <a:ext cx="409954" cy="544711"/>
            </a:xfrm>
            <a:custGeom>
              <a:avLst/>
              <a:gdLst/>
              <a:ahLst/>
              <a:cxnLst/>
              <a:rect l="l" t="t" r="r" b="b"/>
              <a:pathLst>
                <a:path w="264557" h="351520" extrusionOk="0">
                  <a:moveTo>
                    <a:pt x="0" y="0"/>
                  </a:moveTo>
                  <a:lnTo>
                    <a:pt x="119263" y="0"/>
                  </a:lnTo>
                  <a:cubicBezTo>
                    <a:pt x="170134" y="0"/>
                    <a:pt x="207067" y="8033"/>
                    <a:pt x="230063" y="24098"/>
                  </a:cubicBezTo>
                  <a:cubicBezTo>
                    <a:pt x="253059" y="40164"/>
                    <a:pt x="264557" y="65834"/>
                    <a:pt x="264557" y="101108"/>
                  </a:cubicBezTo>
                  <a:cubicBezTo>
                    <a:pt x="264557" y="138827"/>
                    <a:pt x="252805" y="167989"/>
                    <a:pt x="229302" y="188595"/>
                  </a:cubicBezTo>
                  <a:cubicBezTo>
                    <a:pt x="205798" y="209201"/>
                    <a:pt x="172630" y="219504"/>
                    <a:pt x="129798" y="219504"/>
                  </a:cubicBezTo>
                  <a:cubicBezTo>
                    <a:pt x="123883" y="219504"/>
                    <a:pt x="118052" y="219329"/>
                    <a:pt x="112306" y="218980"/>
                  </a:cubicBezTo>
                  <a:cubicBezTo>
                    <a:pt x="106559" y="218630"/>
                    <a:pt x="99160" y="217932"/>
                    <a:pt x="90107" y="216884"/>
                  </a:cubicBezTo>
                  <a:lnTo>
                    <a:pt x="90107" y="320088"/>
                  </a:lnTo>
                  <a:lnTo>
                    <a:pt x="99012" y="327422"/>
                  </a:lnTo>
                  <a:lnTo>
                    <a:pt x="136208" y="330041"/>
                  </a:lnTo>
                  <a:lnTo>
                    <a:pt x="136208" y="351520"/>
                  </a:lnTo>
                  <a:lnTo>
                    <a:pt x="4191" y="351520"/>
                  </a:lnTo>
                  <a:lnTo>
                    <a:pt x="4191" y="330041"/>
                  </a:lnTo>
                  <a:lnTo>
                    <a:pt x="34052" y="327422"/>
                  </a:lnTo>
                  <a:lnTo>
                    <a:pt x="42958" y="320088"/>
                  </a:lnTo>
                  <a:lnTo>
                    <a:pt x="42958" y="31432"/>
                  </a:lnTo>
                  <a:lnTo>
                    <a:pt x="34052" y="24098"/>
                  </a:lnTo>
                  <a:lnTo>
                    <a:pt x="0" y="21479"/>
                  </a:lnTo>
                  <a:lnTo>
                    <a:pt x="0" y="0"/>
                  </a:lnTo>
                  <a:close/>
                  <a:moveTo>
                    <a:pt x="110014" y="24098"/>
                  </a:moveTo>
                  <a:cubicBezTo>
                    <a:pt x="107918" y="24098"/>
                    <a:pt x="105299" y="24186"/>
                    <a:pt x="102156" y="24360"/>
                  </a:cubicBezTo>
                  <a:cubicBezTo>
                    <a:pt x="99012" y="24535"/>
                    <a:pt x="94996" y="24797"/>
                    <a:pt x="90107" y="25146"/>
                  </a:cubicBezTo>
                  <a:lnTo>
                    <a:pt x="90107" y="191214"/>
                  </a:lnTo>
                  <a:cubicBezTo>
                    <a:pt x="100235" y="192262"/>
                    <a:pt x="107744" y="192961"/>
                    <a:pt x="112633" y="193310"/>
                  </a:cubicBezTo>
                  <a:cubicBezTo>
                    <a:pt x="117523" y="193659"/>
                    <a:pt x="122412" y="193834"/>
                    <a:pt x="127302" y="193834"/>
                  </a:cubicBezTo>
                  <a:cubicBezTo>
                    <a:pt x="155591" y="193834"/>
                    <a:pt x="177506" y="186173"/>
                    <a:pt x="193048" y="170853"/>
                  </a:cubicBezTo>
                  <a:cubicBezTo>
                    <a:pt x="208590" y="155532"/>
                    <a:pt x="216360" y="133771"/>
                    <a:pt x="216360" y="105569"/>
                  </a:cubicBezTo>
                  <a:cubicBezTo>
                    <a:pt x="216360" y="51255"/>
                    <a:pt x="184404" y="24098"/>
                    <a:pt x="120491" y="24098"/>
                  </a:cubicBezTo>
                  <a:cubicBezTo>
                    <a:pt x="118745" y="24098"/>
                    <a:pt x="117086" y="24098"/>
                    <a:pt x="115514" y="24098"/>
                  </a:cubicBezTo>
                  <a:cubicBezTo>
                    <a:pt x="113943" y="24098"/>
                    <a:pt x="112109" y="24098"/>
                    <a:pt x="110014" y="240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2048" name="Google Shape;2048;p187"/>
            <p:cNvSpPr/>
            <p:nvPr/>
          </p:nvSpPr>
          <p:spPr>
            <a:xfrm>
              <a:off x="5016952" y="1447675"/>
              <a:ext cx="241914" cy="468403"/>
            </a:xfrm>
            <a:custGeom>
              <a:avLst/>
              <a:gdLst/>
              <a:ahLst/>
              <a:cxnLst/>
              <a:rect l="l" t="t" r="r" b="b"/>
              <a:pathLst>
                <a:path w="156115" h="302276" extrusionOk="0">
                  <a:moveTo>
                    <a:pt x="57102" y="0"/>
                  </a:moveTo>
                  <a:lnTo>
                    <a:pt x="76486" y="0"/>
                  </a:lnTo>
                  <a:lnTo>
                    <a:pt x="76486" y="56054"/>
                  </a:lnTo>
                  <a:lnTo>
                    <a:pt x="156115" y="56054"/>
                  </a:lnTo>
                  <a:lnTo>
                    <a:pt x="156115" y="80153"/>
                  </a:lnTo>
                  <a:lnTo>
                    <a:pt x="76486" y="80153"/>
                  </a:lnTo>
                  <a:lnTo>
                    <a:pt x="76486" y="218456"/>
                  </a:lnTo>
                  <a:cubicBezTo>
                    <a:pt x="76486" y="229632"/>
                    <a:pt x="77184" y="238799"/>
                    <a:pt x="78581" y="245959"/>
                  </a:cubicBezTo>
                  <a:cubicBezTo>
                    <a:pt x="79978" y="253119"/>
                    <a:pt x="82336" y="258969"/>
                    <a:pt x="85654" y="263509"/>
                  </a:cubicBezTo>
                  <a:cubicBezTo>
                    <a:pt x="88971" y="268049"/>
                    <a:pt x="93337" y="271192"/>
                    <a:pt x="98750" y="272939"/>
                  </a:cubicBezTo>
                  <a:cubicBezTo>
                    <a:pt x="104164" y="274685"/>
                    <a:pt x="110887" y="275558"/>
                    <a:pt x="118920" y="275558"/>
                  </a:cubicBezTo>
                  <a:cubicBezTo>
                    <a:pt x="124857" y="275558"/>
                    <a:pt x="130881" y="275296"/>
                    <a:pt x="136993" y="274772"/>
                  </a:cubicBezTo>
                  <a:cubicBezTo>
                    <a:pt x="143105" y="274248"/>
                    <a:pt x="149479" y="273113"/>
                    <a:pt x="156115" y="271367"/>
                  </a:cubicBezTo>
                  <a:lnTo>
                    <a:pt x="156115" y="290750"/>
                  </a:lnTo>
                  <a:cubicBezTo>
                    <a:pt x="142145" y="294941"/>
                    <a:pt x="129834" y="297910"/>
                    <a:pt x="119182" y="299656"/>
                  </a:cubicBezTo>
                  <a:cubicBezTo>
                    <a:pt x="108529" y="301403"/>
                    <a:pt x="97615" y="302276"/>
                    <a:pt x="86439" y="302276"/>
                  </a:cubicBezTo>
                  <a:cubicBezTo>
                    <a:pt x="66532" y="302276"/>
                    <a:pt x="52649" y="298434"/>
                    <a:pt x="44791" y="290750"/>
                  </a:cubicBezTo>
                  <a:cubicBezTo>
                    <a:pt x="36933" y="283067"/>
                    <a:pt x="33004" y="269272"/>
                    <a:pt x="33004" y="249364"/>
                  </a:cubicBezTo>
                  <a:lnTo>
                    <a:pt x="33004" y="80153"/>
                  </a:lnTo>
                  <a:lnTo>
                    <a:pt x="0" y="80153"/>
                  </a:lnTo>
                  <a:lnTo>
                    <a:pt x="0" y="63913"/>
                  </a:lnTo>
                  <a:lnTo>
                    <a:pt x="34576" y="48720"/>
                  </a:lnTo>
                  <a:lnTo>
                    <a:pt x="57102" y="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2049" name="Google Shape;2049;p187"/>
            <p:cNvSpPr/>
            <p:nvPr/>
          </p:nvSpPr>
          <p:spPr>
            <a:xfrm>
              <a:off x="4696294" y="1515055"/>
              <a:ext cx="280880" cy="398590"/>
            </a:xfrm>
            <a:custGeom>
              <a:avLst/>
              <a:gdLst/>
              <a:ahLst/>
              <a:cxnLst/>
              <a:rect l="l" t="t" r="r" b="b"/>
              <a:pathLst>
                <a:path w="181261" h="257223" extrusionOk="0">
                  <a:moveTo>
                    <a:pt x="143280" y="0"/>
                  </a:moveTo>
                  <a:cubicBezTo>
                    <a:pt x="144852" y="0"/>
                    <a:pt x="146860" y="0"/>
                    <a:pt x="149305" y="0"/>
                  </a:cubicBezTo>
                  <a:cubicBezTo>
                    <a:pt x="155242" y="0"/>
                    <a:pt x="160393" y="437"/>
                    <a:pt x="164759" y="1310"/>
                  </a:cubicBezTo>
                  <a:cubicBezTo>
                    <a:pt x="169125" y="2183"/>
                    <a:pt x="174625" y="4017"/>
                    <a:pt x="181261" y="6811"/>
                  </a:cubicBezTo>
                  <a:lnTo>
                    <a:pt x="181261" y="51864"/>
                  </a:lnTo>
                  <a:lnTo>
                    <a:pt x="164497" y="51864"/>
                  </a:lnTo>
                  <a:cubicBezTo>
                    <a:pt x="160306" y="46975"/>
                    <a:pt x="156290" y="43657"/>
                    <a:pt x="152448" y="41910"/>
                  </a:cubicBezTo>
                  <a:cubicBezTo>
                    <a:pt x="148606" y="40164"/>
                    <a:pt x="143891" y="39291"/>
                    <a:pt x="138303" y="39291"/>
                  </a:cubicBezTo>
                  <a:cubicBezTo>
                    <a:pt x="129572" y="39291"/>
                    <a:pt x="120841" y="42260"/>
                    <a:pt x="112110" y="48197"/>
                  </a:cubicBezTo>
                  <a:cubicBezTo>
                    <a:pt x="103378" y="54134"/>
                    <a:pt x="92901" y="63913"/>
                    <a:pt x="80677" y="77534"/>
                  </a:cubicBezTo>
                  <a:lnTo>
                    <a:pt x="80677" y="227362"/>
                  </a:lnTo>
                  <a:lnTo>
                    <a:pt x="89583" y="235744"/>
                  </a:lnTo>
                  <a:lnTo>
                    <a:pt x="126254" y="238364"/>
                  </a:lnTo>
                  <a:lnTo>
                    <a:pt x="126254" y="257223"/>
                  </a:lnTo>
                  <a:lnTo>
                    <a:pt x="0" y="257223"/>
                  </a:lnTo>
                  <a:lnTo>
                    <a:pt x="0" y="238364"/>
                  </a:lnTo>
                  <a:lnTo>
                    <a:pt x="28290" y="235744"/>
                  </a:lnTo>
                  <a:lnTo>
                    <a:pt x="37196" y="227362"/>
                  </a:lnTo>
                  <a:lnTo>
                    <a:pt x="37196" y="37719"/>
                  </a:lnTo>
                  <a:lnTo>
                    <a:pt x="0" y="37719"/>
                  </a:lnTo>
                  <a:lnTo>
                    <a:pt x="0" y="21479"/>
                  </a:lnTo>
                  <a:lnTo>
                    <a:pt x="60770" y="2620"/>
                  </a:lnTo>
                  <a:lnTo>
                    <a:pt x="80677" y="2620"/>
                  </a:lnTo>
                  <a:lnTo>
                    <a:pt x="80677" y="51864"/>
                  </a:lnTo>
                  <a:cubicBezTo>
                    <a:pt x="89408" y="42784"/>
                    <a:pt x="98140" y="34314"/>
                    <a:pt x="106871" y="26456"/>
                  </a:cubicBezTo>
                  <a:cubicBezTo>
                    <a:pt x="115602" y="18598"/>
                    <a:pt x="125556" y="10129"/>
                    <a:pt x="136732" y="1048"/>
                  </a:cubicBezTo>
                  <a:cubicBezTo>
                    <a:pt x="139526" y="350"/>
                    <a:pt x="141709" y="0"/>
                    <a:pt x="14328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2050" name="Google Shape;2050;p187"/>
            <p:cNvSpPr/>
            <p:nvPr/>
          </p:nvSpPr>
          <p:spPr>
            <a:xfrm>
              <a:off x="6142757" y="1515055"/>
              <a:ext cx="280880" cy="398590"/>
            </a:xfrm>
            <a:custGeom>
              <a:avLst/>
              <a:gdLst/>
              <a:ahLst/>
              <a:cxnLst/>
              <a:rect l="l" t="t" r="r" b="b"/>
              <a:pathLst>
                <a:path w="181261" h="257223" extrusionOk="0">
                  <a:moveTo>
                    <a:pt x="143280" y="0"/>
                  </a:moveTo>
                  <a:cubicBezTo>
                    <a:pt x="144852" y="0"/>
                    <a:pt x="146860" y="0"/>
                    <a:pt x="149305" y="0"/>
                  </a:cubicBezTo>
                  <a:cubicBezTo>
                    <a:pt x="155242" y="0"/>
                    <a:pt x="160394" y="437"/>
                    <a:pt x="164759" y="1310"/>
                  </a:cubicBezTo>
                  <a:cubicBezTo>
                    <a:pt x="169125" y="2183"/>
                    <a:pt x="174625" y="4017"/>
                    <a:pt x="181261" y="6811"/>
                  </a:cubicBezTo>
                  <a:lnTo>
                    <a:pt x="181261" y="51864"/>
                  </a:lnTo>
                  <a:lnTo>
                    <a:pt x="164497" y="51864"/>
                  </a:lnTo>
                  <a:cubicBezTo>
                    <a:pt x="160306" y="46975"/>
                    <a:pt x="156290" y="43657"/>
                    <a:pt x="152448" y="41910"/>
                  </a:cubicBezTo>
                  <a:cubicBezTo>
                    <a:pt x="148606" y="40164"/>
                    <a:pt x="143891" y="39291"/>
                    <a:pt x="138304" y="39291"/>
                  </a:cubicBezTo>
                  <a:cubicBezTo>
                    <a:pt x="129572" y="39291"/>
                    <a:pt x="120841" y="42260"/>
                    <a:pt x="112110" y="48197"/>
                  </a:cubicBezTo>
                  <a:cubicBezTo>
                    <a:pt x="103378" y="54134"/>
                    <a:pt x="92901" y="63913"/>
                    <a:pt x="80677" y="77534"/>
                  </a:cubicBezTo>
                  <a:lnTo>
                    <a:pt x="80677" y="227362"/>
                  </a:lnTo>
                  <a:lnTo>
                    <a:pt x="89583" y="235744"/>
                  </a:lnTo>
                  <a:lnTo>
                    <a:pt x="126254" y="238364"/>
                  </a:lnTo>
                  <a:lnTo>
                    <a:pt x="126254" y="257223"/>
                  </a:lnTo>
                  <a:lnTo>
                    <a:pt x="0" y="257223"/>
                  </a:lnTo>
                  <a:lnTo>
                    <a:pt x="0" y="238364"/>
                  </a:lnTo>
                  <a:lnTo>
                    <a:pt x="28290" y="235744"/>
                  </a:lnTo>
                  <a:lnTo>
                    <a:pt x="37196" y="227362"/>
                  </a:lnTo>
                  <a:lnTo>
                    <a:pt x="37196" y="37719"/>
                  </a:lnTo>
                  <a:lnTo>
                    <a:pt x="0" y="37719"/>
                  </a:lnTo>
                  <a:lnTo>
                    <a:pt x="0" y="21479"/>
                  </a:lnTo>
                  <a:lnTo>
                    <a:pt x="60770" y="2620"/>
                  </a:lnTo>
                  <a:lnTo>
                    <a:pt x="80677" y="2620"/>
                  </a:lnTo>
                  <a:lnTo>
                    <a:pt x="80677" y="51864"/>
                  </a:lnTo>
                  <a:cubicBezTo>
                    <a:pt x="89408" y="42784"/>
                    <a:pt x="98140" y="34314"/>
                    <a:pt x="106871" y="26456"/>
                  </a:cubicBezTo>
                  <a:cubicBezTo>
                    <a:pt x="115602" y="18598"/>
                    <a:pt x="125556" y="10129"/>
                    <a:pt x="136732" y="1048"/>
                  </a:cubicBezTo>
                  <a:cubicBezTo>
                    <a:pt x="139526" y="350"/>
                    <a:pt x="141709" y="0"/>
                    <a:pt x="14328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2051" name="Google Shape;2051;p187"/>
            <p:cNvSpPr/>
            <p:nvPr/>
          </p:nvSpPr>
          <p:spPr>
            <a:xfrm>
              <a:off x="2826619" y="1515865"/>
              <a:ext cx="361246" cy="403460"/>
            </a:xfrm>
            <a:custGeom>
              <a:avLst/>
              <a:gdLst/>
              <a:ahLst/>
              <a:cxnLst/>
              <a:rect l="l" t="t" r="r" b="b"/>
              <a:pathLst>
                <a:path w="233124" h="260366" extrusionOk="0">
                  <a:moveTo>
                    <a:pt x="117348" y="0"/>
                  </a:moveTo>
                  <a:cubicBezTo>
                    <a:pt x="145288" y="0"/>
                    <a:pt x="165457" y="5938"/>
                    <a:pt x="177855" y="17812"/>
                  </a:cubicBezTo>
                  <a:cubicBezTo>
                    <a:pt x="190254" y="29687"/>
                    <a:pt x="196453" y="48721"/>
                    <a:pt x="196453" y="74914"/>
                  </a:cubicBezTo>
                  <a:lnTo>
                    <a:pt x="196453" y="226838"/>
                  </a:lnTo>
                  <a:lnTo>
                    <a:pt x="205359" y="235220"/>
                  </a:lnTo>
                  <a:lnTo>
                    <a:pt x="233124" y="237840"/>
                  </a:lnTo>
                  <a:lnTo>
                    <a:pt x="233124" y="256699"/>
                  </a:lnTo>
                  <a:lnTo>
                    <a:pt x="159782" y="256699"/>
                  </a:lnTo>
                  <a:lnTo>
                    <a:pt x="152971" y="226314"/>
                  </a:lnTo>
                  <a:cubicBezTo>
                    <a:pt x="133763" y="238887"/>
                    <a:pt x="117784" y="247706"/>
                    <a:pt x="105037" y="252770"/>
                  </a:cubicBezTo>
                  <a:cubicBezTo>
                    <a:pt x="92289" y="257834"/>
                    <a:pt x="79454" y="260366"/>
                    <a:pt x="66532" y="260366"/>
                  </a:cubicBezTo>
                  <a:cubicBezTo>
                    <a:pt x="46625" y="260366"/>
                    <a:pt x="30559" y="254254"/>
                    <a:pt x="18335" y="242031"/>
                  </a:cubicBezTo>
                  <a:cubicBezTo>
                    <a:pt x="6112" y="229807"/>
                    <a:pt x="0" y="213741"/>
                    <a:pt x="0" y="193834"/>
                  </a:cubicBezTo>
                  <a:cubicBezTo>
                    <a:pt x="0" y="178118"/>
                    <a:pt x="4191" y="164934"/>
                    <a:pt x="12573" y="154282"/>
                  </a:cubicBezTo>
                  <a:cubicBezTo>
                    <a:pt x="20955" y="143629"/>
                    <a:pt x="34226" y="134636"/>
                    <a:pt x="52387" y="127302"/>
                  </a:cubicBezTo>
                  <a:cubicBezTo>
                    <a:pt x="58674" y="124857"/>
                    <a:pt x="64524" y="122674"/>
                    <a:pt x="69937" y="120754"/>
                  </a:cubicBezTo>
                  <a:cubicBezTo>
                    <a:pt x="75351" y="118833"/>
                    <a:pt x="81550" y="116824"/>
                    <a:pt x="88535" y="114729"/>
                  </a:cubicBezTo>
                  <a:cubicBezTo>
                    <a:pt x="95520" y="112633"/>
                    <a:pt x="104076" y="110276"/>
                    <a:pt x="114205" y="107657"/>
                  </a:cubicBezTo>
                  <a:cubicBezTo>
                    <a:pt x="124333" y="105037"/>
                    <a:pt x="137255" y="101807"/>
                    <a:pt x="152971" y="97965"/>
                  </a:cubicBezTo>
                  <a:lnTo>
                    <a:pt x="152971" y="81201"/>
                  </a:lnTo>
                  <a:cubicBezTo>
                    <a:pt x="152971" y="59547"/>
                    <a:pt x="149479" y="44442"/>
                    <a:pt x="142494" y="35886"/>
                  </a:cubicBezTo>
                  <a:cubicBezTo>
                    <a:pt x="135509" y="27329"/>
                    <a:pt x="123285" y="23051"/>
                    <a:pt x="105823" y="23051"/>
                  </a:cubicBezTo>
                  <a:cubicBezTo>
                    <a:pt x="98838" y="23051"/>
                    <a:pt x="92289" y="23662"/>
                    <a:pt x="86177" y="24884"/>
                  </a:cubicBezTo>
                  <a:cubicBezTo>
                    <a:pt x="80065" y="26107"/>
                    <a:pt x="72993" y="28115"/>
                    <a:pt x="64960" y="30909"/>
                  </a:cubicBezTo>
                  <a:lnTo>
                    <a:pt x="64960" y="74914"/>
                  </a:lnTo>
                  <a:lnTo>
                    <a:pt x="28813" y="74914"/>
                  </a:lnTo>
                  <a:cubicBezTo>
                    <a:pt x="22876" y="74914"/>
                    <a:pt x="18685" y="73867"/>
                    <a:pt x="16240" y="71771"/>
                  </a:cubicBezTo>
                  <a:cubicBezTo>
                    <a:pt x="13795" y="69676"/>
                    <a:pt x="12573" y="65659"/>
                    <a:pt x="12573" y="59722"/>
                  </a:cubicBezTo>
                  <a:cubicBezTo>
                    <a:pt x="12573" y="50991"/>
                    <a:pt x="15105" y="42958"/>
                    <a:pt x="20169" y="35624"/>
                  </a:cubicBezTo>
                  <a:cubicBezTo>
                    <a:pt x="25233" y="28290"/>
                    <a:pt x="32393" y="22003"/>
                    <a:pt x="41648" y="16764"/>
                  </a:cubicBezTo>
                  <a:cubicBezTo>
                    <a:pt x="50903" y="11526"/>
                    <a:pt x="61992" y="7422"/>
                    <a:pt x="74914" y="4453"/>
                  </a:cubicBezTo>
                  <a:cubicBezTo>
                    <a:pt x="87836" y="1485"/>
                    <a:pt x="101981" y="0"/>
                    <a:pt x="117348" y="0"/>
                  </a:cubicBezTo>
                  <a:close/>
                  <a:moveTo>
                    <a:pt x="152971" y="116301"/>
                  </a:moveTo>
                  <a:cubicBezTo>
                    <a:pt x="141795" y="119444"/>
                    <a:pt x="132628" y="122151"/>
                    <a:pt x="125468" y="124421"/>
                  </a:cubicBezTo>
                  <a:cubicBezTo>
                    <a:pt x="118308" y="126691"/>
                    <a:pt x="112284" y="128612"/>
                    <a:pt x="107394" y="130183"/>
                  </a:cubicBezTo>
                  <a:cubicBezTo>
                    <a:pt x="102505" y="131755"/>
                    <a:pt x="98226" y="133327"/>
                    <a:pt x="94559" y="134898"/>
                  </a:cubicBezTo>
                  <a:cubicBezTo>
                    <a:pt x="90892" y="136470"/>
                    <a:pt x="86788" y="138303"/>
                    <a:pt x="82248" y="140399"/>
                  </a:cubicBezTo>
                  <a:cubicBezTo>
                    <a:pt x="69675" y="146336"/>
                    <a:pt x="60507" y="153146"/>
                    <a:pt x="54745" y="160830"/>
                  </a:cubicBezTo>
                  <a:cubicBezTo>
                    <a:pt x="48982" y="168513"/>
                    <a:pt x="46101" y="177769"/>
                    <a:pt x="46101" y="188595"/>
                  </a:cubicBezTo>
                  <a:cubicBezTo>
                    <a:pt x="46101" y="201867"/>
                    <a:pt x="49855" y="212432"/>
                    <a:pt x="57364" y="220290"/>
                  </a:cubicBezTo>
                  <a:cubicBezTo>
                    <a:pt x="64873" y="228148"/>
                    <a:pt x="74739" y="232077"/>
                    <a:pt x="86963" y="232077"/>
                  </a:cubicBezTo>
                  <a:cubicBezTo>
                    <a:pt x="96044" y="232077"/>
                    <a:pt x="105386" y="230331"/>
                    <a:pt x="114990" y="226838"/>
                  </a:cubicBezTo>
                  <a:cubicBezTo>
                    <a:pt x="124595" y="223346"/>
                    <a:pt x="137255" y="217234"/>
                    <a:pt x="152971" y="208503"/>
                  </a:cubicBezTo>
                  <a:lnTo>
                    <a:pt x="152971" y="116301"/>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2052" name="Google Shape;2052;p187"/>
            <p:cNvSpPr/>
            <p:nvPr/>
          </p:nvSpPr>
          <p:spPr>
            <a:xfrm>
              <a:off x="4302601" y="1515865"/>
              <a:ext cx="361246" cy="403460"/>
            </a:xfrm>
            <a:custGeom>
              <a:avLst/>
              <a:gdLst/>
              <a:ahLst/>
              <a:cxnLst/>
              <a:rect l="l" t="t" r="r" b="b"/>
              <a:pathLst>
                <a:path w="233124" h="260366" extrusionOk="0">
                  <a:moveTo>
                    <a:pt x="117348" y="0"/>
                  </a:moveTo>
                  <a:cubicBezTo>
                    <a:pt x="145288" y="0"/>
                    <a:pt x="165457" y="5938"/>
                    <a:pt x="177855" y="17812"/>
                  </a:cubicBezTo>
                  <a:cubicBezTo>
                    <a:pt x="190254" y="29687"/>
                    <a:pt x="196453" y="48721"/>
                    <a:pt x="196453" y="74914"/>
                  </a:cubicBezTo>
                  <a:lnTo>
                    <a:pt x="196453" y="226838"/>
                  </a:lnTo>
                  <a:lnTo>
                    <a:pt x="205359" y="235220"/>
                  </a:lnTo>
                  <a:lnTo>
                    <a:pt x="233124" y="237840"/>
                  </a:lnTo>
                  <a:lnTo>
                    <a:pt x="233124" y="256699"/>
                  </a:lnTo>
                  <a:lnTo>
                    <a:pt x="159782" y="256699"/>
                  </a:lnTo>
                  <a:lnTo>
                    <a:pt x="152971" y="226314"/>
                  </a:lnTo>
                  <a:cubicBezTo>
                    <a:pt x="133763" y="238887"/>
                    <a:pt x="117784" y="247706"/>
                    <a:pt x="105037" y="252770"/>
                  </a:cubicBezTo>
                  <a:cubicBezTo>
                    <a:pt x="92289" y="257834"/>
                    <a:pt x="79454" y="260366"/>
                    <a:pt x="66532" y="260366"/>
                  </a:cubicBezTo>
                  <a:cubicBezTo>
                    <a:pt x="46625" y="260366"/>
                    <a:pt x="30559" y="254254"/>
                    <a:pt x="18336" y="242031"/>
                  </a:cubicBezTo>
                  <a:cubicBezTo>
                    <a:pt x="6112" y="229807"/>
                    <a:pt x="0" y="213741"/>
                    <a:pt x="0" y="193834"/>
                  </a:cubicBezTo>
                  <a:cubicBezTo>
                    <a:pt x="0" y="178118"/>
                    <a:pt x="4191" y="164934"/>
                    <a:pt x="12573" y="154282"/>
                  </a:cubicBezTo>
                  <a:cubicBezTo>
                    <a:pt x="20955" y="143629"/>
                    <a:pt x="34226" y="134636"/>
                    <a:pt x="52387" y="127302"/>
                  </a:cubicBezTo>
                  <a:cubicBezTo>
                    <a:pt x="58674" y="124857"/>
                    <a:pt x="64524" y="122674"/>
                    <a:pt x="69937" y="120754"/>
                  </a:cubicBezTo>
                  <a:cubicBezTo>
                    <a:pt x="75351" y="118833"/>
                    <a:pt x="81550" y="116824"/>
                    <a:pt x="88535" y="114729"/>
                  </a:cubicBezTo>
                  <a:cubicBezTo>
                    <a:pt x="95520" y="112633"/>
                    <a:pt x="104076" y="110276"/>
                    <a:pt x="114205" y="107657"/>
                  </a:cubicBezTo>
                  <a:cubicBezTo>
                    <a:pt x="124333" y="105037"/>
                    <a:pt x="137255" y="101807"/>
                    <a:pt x="152971" y="97965"/>
                  </a:cubicBezTo>
                  <a:lnTo>
                    <a:pt x="152971" y="81201"/>
                  </a:lnTo>
                  <a:cubicBezTo>
                    <a:pt x="152971" y="59547"/>
                    <a:pt x="149479" y="44442"/>
                    <a:pt x="142494" y="35886"/>
                  </a:cubicBezTo>
                  <a:cubicBezTo>
                    <a:pt x="135509" y="27329"/>
                    <a:pt x="123285" y="23051"/>
                    <a:pt x="105823" y="23051"/>
                  </a:cubicBezTo>
                  <a:cubicBezTo>
                    <a:pt x="98838" y="23051"/>
                    <a:pt x="92289" y="23662"/>
                    <a:pt x="86177" y="24884"/>
                  </a:cubicBezTo>
                  <a:cubicBezTo>
                    <a:pt x="80065" y="26107"/>
                    <a:pt x="72993" y="28115"/>
                    <a:pt x="64960" y="30909"/>
                  </a:cubicBezTo>
                  <a:lnTo>
                    <a:pt x="64960" y="74914"/>
                  </a:lnTo>
                  <a:lnTo>
                    <a:pt x="28813" y="74914"/>
                  </a:lnTo>
                  <a:cubicBezTo>
                    <a:pt x="22876" y="74914"/>
                    <a:pt x="18685" y="73867"/>
                    <a:pt x="16240" y="71771"/>
                  </a:cubicBezTo>
                  <a:cubicBezTo>
                    <a:pt x="13795" y="69676"/>
                    <a:pt x="12573" y="65659"/>
                    <a:pt x="12573" y="59722"/>
                  </a:cubicBezTo>
                  <a:cubicBezTo>
                    <a:pt x="12573" y="50991"/>
                    <a:pt x="15105" y="42958"/>
                    <a:pt x="20169" y="35624"/>
                  </a:cubicBezTo>
                  <a:cubicBezTo>
                    <a:pt x="25233" y="28290"/>
                    <a:pt x="32393" y="22003"/>
                    <a:pt x="41648" y="16764"/>
                  </a:cubicBezTo>
                  <a:cubicBezTo>
                    <a:pt x="50903" y="11526"/>
                    <a:pt x="61992" y="7422"/>
                    <a:pt x="74914" y="4453"/>
                  </a:cubicBezTo>
                  <a:cubicBezTo>
                    <a:pt x="87836" y="1485"/>
                    <a:pt x="101981" y="0"/>
                    <a:pt x="117348" y="0"/>
                  </a:cubicBezTo>
                  <a:close/>
                  <a:moveTo>
                    <a:pt x="152971" y="116301"/>
                  </a:moveTo>
                  <a:cubicBezTo>
                    <a:pt x="141795" y="119444"/>
                    <a:pt x="132628" y="122151"/>
                    <a:pt x="125468" y="124421"/>
                  </a:cubicBezTo>
                  <a:cubicBezTo>
                    <a:pt x="118308" y="126691"/>
                    <a:pt x="112284" y="128612"/>
                    <a:pt x="107394" y="130183"/>
                  </a:cubicBezTo>
                  <a:cubicBezTo>
                    <a:pt x="102505" y="131755"/>
                    <a:pt x="98226" y="133327"/>
                    <a:pt x="94559" y="134898"/>
                  </a:cubicBezTo>
                  <a:cubicBezTo>
                    <a:pt x="90892" y="136470"/>
                    <a:pt x="86789" y="138303"/>
                    <a:pt x="82248" y="140399"/>
                  </a:cubicBezTo>
                  <a:cubicBezTo>
                    <a:pt x="69675" y="146336"/>
                    <a:pt x="60507" y="153146"/>
                    <a:pt x="54745" y="160830"/>
                  </a:cubicBezTo>
                  <a:cubicBezTo>
                    <a:pt x="48982" y="168513"/>
                    <a:pt x="46101" y="177769"/>
                    <a:pt x="46101" y="188595"/>
                  </a:cubicBezTo>
                  <a:cubicBezTo>
                    <a:pt x="46101" y="201867"/>
                    <a:pt x="49855" y="212432"/>
                    <a:pt x="57364" y="220290"/>
                  </a:cubicBezTo>
                  <a:cubicBezTo>
                    <a:pt x="64873" y="228148"/>
                    <a:pt x="74739" y="232077"/>
                    <a:pt x="86963" y="232077"/>
                  </a:cubicBezTo>
                  <a:cubicBezTo>
                    <a:pt x="96044" y="232077"/>
                    <a:pt x="105386" y="230331"/>
                    <a:pt x="114990" y="226838"/>
                  </a:cubicBezTo>
                  <a:cubicBezTo>
                    <a:pt x="124595" y="223346"/>
                    <a:pt x="137255" y="217234"/>
                    <a:pt x="152971" y="208503"/>
                  </a:cubicBezTo>
                  <a:lnTo>
                    <a:pt x="152971" y="116301"/>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2053" name="Google Shape;2053;p187"/>
            <p:cNvSpPr/>
            <p:nvPr/>
          </p:nvSpPr>
          <p:spPr>
            <a:xfrm>
              <a:off x="5286687" y="1515867"/>
              <a:ext cx="422943" cy="397778"/>
            </a:xfrm>
            <a:custGeom>
              <a:avLst/>
              <a:gdLst/>
              <a:ahLst/>
              <a:cxnLst/>
              <a:rect l="l" t="t" r="r" b="b"/>
              <a:pathLst>
                <a:path w="272939" h="256699" extrusionOk="0">
                  <a:moveTo>
                    <a:pt x="167640" y="0"/>
                  </a:moveTo>
                  <a:cubicBezTo>
                    <a:pt x="189643" y="0"/>
                    <a:pt x="206494" y="6898"/>
                    <a:pt x="218194" y="20693"/>
                  </a:cubicBezTo>
                  <a:cubicBezTo>
                    <a:pt x="229894" y="34489"/>
                    <a:pt x="235744" y="53959"/>
                    <a:pt x="235744" y="79105"/>
                  </a:cubicBezTo>
                  <a:lnTo>
                    <a:pt x="235744" y="226838"/>
                  </a:lnTo>
                  <a:lnTo>
                    <a:pt x="244650" y="235220"/>
                  </a:lnTo>
                  <a:lnTo>
                    <a:pt x="272939" y="237840"/>
                  </a:lnTo>
                  <a:lnTo>
                    <a:pt x="272939" y="256699"/>
                  </a:lnTo>
                  <a:lnTo>
                    <a:pt x="158211" y="256699"/>
                  </a:lnTo>
                  <a:lnTo>
                    <a:pt x="158211" y="237840"/>
                  </a:lnTo>
                  <a:lnTo>
                    <a:pt x="183357" y="235220"/>
                  </a:lnTo>
                  <a:lnTo>
                    <a:pt x="192263" y="226838"/>
                  </a:lnTo>
                  <a:lnTo>
                    <a:pt x="192263" y="88011"/>
                  </a:lnTo>
                  <a:cubicBezTo>
                    <a:pt x="192263" y="69152"/>
                    <a:pt x="188333" y="55531"/>
                    <a:pt x="180475" y="47149"/>
                  </a:cubicBezTo>
                  <a:cubicBezTo>
                    <a:pt x="172617" y="38767"/>
                    <a:pt x="159957" y="34576"/>
                    <a:pt x="142494" y="34576"/>
                  </a:cubicBezTo>
                  <a:cubicBezTo>
                    <a:pt x="132715" y="34576"/>
                    <a:pt x="123460" y="35711"/>
                    <a:pt x="114729" y="37981"/>
                  </a:cubicBezTo>
                  <a:cubicBezTo>
                    <a:pt x="105998" y="40251"/>
                    <a:pt x="94647" y="44704"/>
                    <a:pt x="80677" y="51340"/>
                  </a:cubicBezTo>
                  <a:lnTo>
                    <a:pt x="80677" y="226838"/>
                  </a:lnTo>
                  <a:lnTo>
                    <a:pt x="89583" y="235220"/>
                  </a:lnTo>
                  <a:lnTo>
                    <a:pt x="114729" y="237840"/>
                  </a:lnTo>
                  <a:lnTo>
                    <a:pt x="114729" y="256699"/>
                  </a:lnTo>
                  <a:lnTo>
                    <a:pt x="0" y="256699"/>
                  </a:lnTo>
                  <a:lnTo>
                    <a:pt x="0" y="237840"/>
                  </a:lnTo>
                  <a:lnTo>
                    <a:pt x="28290" y="235220"/>
                  </a:lnTo>
                  <a:lnTo>
                    <a:pt x="37196" y="226838"/>
                  </a:lnTo>
                  <a:lnTo>
                    <a:pt x="37196" y="37195"/>
                  </a:lnTo>
                  <a:lnTo>
                    <a:pt x="0" y="37195"/>
                  </a:lnTo>
                  <a:lnTo>
                    <a:pt x="0" y="20955"/>
                  </a:lnTo>
                  <a:lnTo>
                    <a:pt x="60770" y="2096"/>
                  </a:lnTo>
                  <a:lnTo>
                    <a:pt x="80677" y="2096"/>
                  </a:lnTo>
                  <a:lnTo>
                    <a:pt x="80677" y="30909"/>
                  </a:lnTo>
                  <a:cubicBezTo>
                    <a:pt x="92202" y="24622"/>
                    <a:pt x="102156" y="19558"/>
                    <a:pt x="110538" y="15717"/>
                  </a:cubicBezTo>
                  <a:cubicBezTo>
                    <a:pt x="118920" y="11875"/>
                    <a:pt x="126342" y="8732"/>
                    <a:pt x="132803" y="6287"/>
                  </a:cubicBezTo>
                  <a:cubicBezTo>
                    <a:pt x="139264" y="3842"/>
                    <a:pt x="145201" y="2183"/>
                    <a:pt x="150614" y="1310"/>
                  </a:cubicBezTo>
                  <a:cubicBezTo>
                    <a:pt x="156028" y="437"/>
                    <a:pt x="161703" y="0"/>
                    <a:pt x="16764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2054" name="Google Shape;2054;p187"/>
            <p:cNvSpPr/>
            <p:nvPr/>
          </p:nvSpPr>
          <p:spPr>
            <a:xfrm>
              <a:off x="5749926" y="1515865"/>
              <a:ext cx="332833" cy="405084"/>
            </a:xfrm>
            <a:custGeom>
              <a:avLst/>
              <a:gdLst/>
              <a:ahLst/>
              <a:cxnLst/>
              <a:rect l="l" t="t" r="r" b="b"/>
              <a:pathLst>
                <a:path w="214788" h="261414" extrusionOk="0">
                  <a:moveTo>
                    <a:pt x="120720" y="0"/>
                  </a:moveTo>
                  <a:cubicBezTo>
                    <a:pt x="149986" y="0"/>
                    <a:pt x="172981" y="8993"/>
                    <a:pt x="189704" y="26980"/>
                  </a:cubicBezTo>
                  <a:cubicBezTo>
                    <a:pt x="206427" y="44966"/>
                    <a:pt x="214788" y="69850"/>
                    <a:pt x="214788" y="101632"/>
                  </a:cubicBezTo>
                  <a:cubicBezTo>
                    <a:pt x="214788" y="103378"/>
                    <a:pt x="214788" y="105736"/>
                    <a:pt x="214788" y="108704"/>
                  </a:cubicBezTo>
                  <a:cubicBezTo>
                    <a:pt x="214788" y="111673"/>
                    <a:pt x="214614" y="115078"/>
                    <a:pt x="214264" y="118920"/>
                  </a:cubicBezTo>
                  <a:lnTo>
                    <a:pt x="45053" y="118920"/>
                  </a:lnTo>
                  <a:cubicBezTo>
                    <a:pt x="45053" y="124857"/>
                    <a:pt x="45140" y="130096"/>
                    <a:pt x="45315" y="134636"/>
                  </a:cubicBezTo>
                  <a:cubicBezTo>
                    <a:pt x="45489" y="139176"/>
                    <a:pt x="45837" y="143455"/>
                    <a:pt x="46358" y="147471"/>
                  </a:cubicBezTo>
                  <a:cubicBezTo>
                    <a:pt x="46880" y="151488"/>
                    <a:pt x="47575" y="155242"/>
                    <a:pt x="48446" y="158734"/>
                  </a:cubicBezTo>
                  <a:cubicBezTo>
                    <a:pt x="49316" y="162227"/>
                    <a:pt x="50275" y="166069"/>
                    <a:pt x="51323" y="170260"/>
                  </a:cubicBezTo>
                  <a:cubicBezTo>
                    <a:pt x="57238" y="189818"/>
                    <a:pt x="67247" y="204923"/>
                    <a:pt x="81347" y="215575"/>
                  </a:cubicBezTo>
                  <a:cubicBezTo>
                    <a:pt x="95449" y="226227"/>
                    <a:pt x="112423" y="231553"/>
                    <a:pt x="132270" y="231553"/>
                  </a:cubicBezTo>
                  <a:cubicBezTo>
                    <a:pt x="138884" y="231553"/>
                    <a:pt x="145151" y="231029"/>
                    <a:pt x="151072" y="229981"/>
                  </a:cubicBezTo>
                  <a:cubicBezTo>
                    <a:pt x="156993" y="228934"/>
                    <a:pt x="163173" y="227275"/>
                    <a:pt x="169612" y="225005"/>
                  </a:cubicBezTo>
                  <a:cubicBezTo>
                    <a:pt x="176052" y="222735"/>
                    <a:pt x="182927" y="219679"/>
                    <a:pt x="190240" y="215837"/>
                  </a:cubicBezTo>
                  <a:cubicBezTo>
                    <a:pt x="197552" y="211995"/>
                    <a:pt x="205735" y="207106"/>
                    <a:pt x="214788" y="201168"/>
                  </a:cubicBezTo>
                  <a:lnTo>
                    <a:pt x="214788" y="229981"/>
                  </a:lnTo>
                  <a:cubicBezTo>
                    <a:pt x="197369" y="241157"/>
                    <a:pt x="180994" y="249190"/>
                    <a:pt x="165663" y="254080"/>
                  </a:cubicBezTo>
                  <a:cubicBezTo>
                    <a:pt x="150331" y="258969"/>
                    <a:pt x="134305" y="261414"/>
                    <a:pt x="117585" y="261414"/>
                  </a:cubicBezTo>
                  <a:cubicBezTo>
                    <a:pt x="100166" y="261414"/>
                    <a:pt x="84227" y="258358"/>
                    <a:pt x="69769" y="252246"/>
                  </a:cubicBezTo>
                  <a:cubicBezTo>
                    <a:pt x="55311" y="246134"/>
                    <a:pt x="42942" y="237403"/>
                    <a:pt x="32664" y="226052"/>
                  </a:cubicBezTo>
                  <a:cubicBezTo>
                    <a:pt x="22386" y="214702"/>
                    <a:pt x="14372" y="201168"/>
                    <a:pt x="8623" y="185452"/>
                  </a:cubicBezTo>
                  <a:cubicBezTo>
                    <a:pt x="2874" y="169736"/>
                    <a:pt x="0" y="152273"/>
                    <a:pt x="0" y="133065"/>
                  </a:cubicBezTo>
                  <a:cubicBezTo>
                    <a:pt x="0" y="113507"/>
                    <a:pt x="2961" y="95608"/>
                    <a:pt x="8885" y="79367"/>
                  </a:cubicBezTo>
                  <a:cubicBezTo>
                    <a:pt x="14809" y="63127"/>
                    <a:pt x="23170" y="49070"/>
                    <a:pt x="33970" y="37195"/>
                  </a:cubicBezTo>
                  <a:cubicBezTo>
                    <a:pt x="44769" y="25321"/>
                    <a:pt x="57485" y="16153"/>
                    <a:pt x="72118" y="9692"/>
                  </a:cubicBezTo>
                  <a:cubicBezTo>
                    <a:pt x="86751" y="3231"/>
                    <a:pt x="102952" y="0"/>
                    <a:pt x="120720" y="0"/>
                  </a:cubicBezTo>
                  <a:close/>
                  <a:moveTo>
                    <a:pt x="115252" y="23051"/>
                  </a:moveTo>
                  <a:cubicBezTo>
                    <a:pt x="96393" y="23051"/>
                    <a:pt x="81113" y="29512"/>
                    <a:pt x="69413" y="42434"/>
                  </a:cubicBezTo>
                  <a:cubicBezTo>
                    <a:pt x="57713" y="55356"/>
                    <a:pt x="50466" y="73517"/>
                    <a:pt x="47672" y="96917"/>
                  </a:cubicBezTo>
                  <a:lnTo>
                    <a:pt x="168687" y="96917"/>
                  </a:lnTo>
                  <a:cubicBezTo>
                    <a:pt x="168687" y="84693"/>
                    <a:pt x="168163" y="75264"/>
                    <a:pt x="167116" y="68628"/>
                  </a:cubicBezTo>
                  <a:cubicBezTo>
                    <a:pt x="166068" y="61992"/>
                    <a:pt x="164147" y="55706"/>
                    <a:pt x="161353" y="49768"/>
                  </a:cubicBezTo>
                  <a:cubicBezTo>
                    <a:pt x="151574" y="31957"/>
                    <a:pt x="136207" y="23051"/>
                    <a:pt x="115252" y="2305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2055" name="Google Shape;2055;p187"/>
            <p:cNvSpPr/>
            <p:nvPr/>
          </p:nvSpPr>
          <p:spPr>
            <a:xfrm>
              <a:off x="2530979" y="2109594"/>
              <a:ext cx="93356" cy="93355"/>
            </a:xfrm>
            <a:custGeom>
              <a:avLst/>
              <a:gdLst/>
              <a:ahLst/>
              <a:cxnLst/>
              <a:rect l="l" t="t" r="r" b="b"/>
              <a:pathLst>
                <a:path w="60246" h="60245" extrusionOk="0">
                  <a:moveTo>
                    <a:pt x="30385" y="0"/>
                  </a:moveTo>
                  <a:cubicBezTo>
                    <a:pt x="38418" y="0"/>
                    <a:pt x="45403" y="2968"/>
                    <a:pt x="51340" y="8905"/>
                  </a:cubicBezTo>
                  <a:cubicBezTo>
                    <a:pt x="57277" y="14843"/>
                    <a:pt x="60246" y="22002"/>
                    <a:pt x="60246" y="30384"/>
                  </a:cubicBezTo>
                  <a:cubicBezTo>
                    <a:pt x="60246" y="38766"/>
                    <a:pt x="57364" y="45839"/>
                    <a:pt x="51602" y="51601"/>
                  </a:cubicBezTo>
                  <a:cubicBezTo>
                    <a:pt x="45839" y="57364"/>
                    <a:pt x="38592" y="60245"/>
                    <a:pt x="29861" y="60245"/>
                  </a:cubicBezTo>
                  <a:cubicBezTo>
                    <a:pt x="21479" y="60245"/>
                    <a:pt x="14407" y="57364"/>
                    <a:pt x="8644" y="51601"/>
                  </a:cubicBezTo>
                  <a:cubicBezTo>
                    <a:pt x="2881" y="45839"/>
                    <a:pt x="0" y="38766"/>
                    <a:pt x="0" y="30384"/>
                  </a:cubicBezTo>
                  <a:cubicBezTo>
                    <a:pt x="0" y="22002"/>
                    <a:pt x="2969" y="14843"/>
                    <a:pt x="8906" y="8905"/>
                  </a:cubicBezTo>
                  <a:cubicBezTo>
                    <a:pt x="14843" y="2968"/>
                    <a:pt x="22003" y="0"/>
                    <a:pt x="30385"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2056" name="Google Shape;2056;p187"/>
            <p:cNvSpPr/>
            <p:nvPr/>
          </p:nvSpPr>
          <p:spPr>
            <a:xfrm>
              <a:off x="460200" y="2139628"/>
              <a:ext cx="418073" cy="544711"/>
            </a:xfrm>
            <a:custGeom>
              <a:avLst/>
              <a:gdLst/>
              <a:ahLst/>
              <a:cxnLst/>
              <a:rect l="l" t="t" r="r" b="b"/>
              <a:pathLst>
                <a:path w="269796" h="351520" extrusionOk="0">
                  <a:moveTo>
                    <a:pt x="0" y="0"/>
                  </a:moveTo>
                  <a:lnTo>
                    <a:pt x="250936" y="0"/>
                  </a:lnTo>
                  <a:lnTo>
                    <a:pt x="250936" y="76486"/>
                  </a:lnTo>
                  <a:lnTo>
                    <a:pt x="221599" y="76486"/>
                  </a:lnTo>
                  <a:lnTo>
                    <a:pt x="214265" y="31956"/>
                  </a:lnTo>
                  <a:lnTo>
                    <a:pt x="206931" y="24098"/>
                  </a:lnTo>
                  <a:lnTo>
                    <a:pt x="85915" y="24098"/>
                  </a:lnTo>
                  <a:lnTo>
                    <a:pt x="85915" y="156639"/>
                  </a:lnTo>
                  <a:lnTo>
                    <a:pt x="171831" y="156639"/>
                  </a:lnTo>
                  <a:lnTo>
                    <a:pt x="179165" y="149304"/>
                  </a:lnTo>
                  <a:lnTo>
                    <a:pt x="184404" y="111061"/>
                  </a:lnTo>
                  <a:lnTo>
                    <a:pt x="209026" y="111061"/>
                  </a:lnTo>
                  <a:lnTo>
                    <a:pt x="209026" y="226314"/>
                  </a:lnTo>
                  <a:lnTo>
                    <a:pt x="184404" y="226314"/>
                  </a:lnTo>
                  <a:lnTo>
                    <a:pt x="179165" y="188595"/>
                  </a:lnTo>
                  <a:lnTo>
                    <a:pt x="171831" y="180737"/>
                  </a:lnTo>
                  <a:lnTo>
                    <a:pt x="85915" y="180737"/>
                  </a:lnTo>
                  <a:lnTo>
                    <a:pt x="85915" y="327422"/>
                  </a:lnTo>
                  <a:lnTo>
                    <a:pt x="226314" y="327422"/>
                  </a:lnTo>
                  <a:lnTo>
                    <a:pt x="233648" y="319040"/>
                  </a:lnTo>
                  <a:lnTo>
                    <a:pt x="242554" y="266129"/>
                  </a:lnTo>
                  <a:lnTo>
                    <a:pt x="269796" y="266129"/>
                  </a:lnTo>
                  <a:lnTo>
                    <a:pt x="269796" y="351520"/>
                  </a:lnTo>
                  <a:lnTo>
                    <a:pt x="0" y="351520"/>
                  </a:lnTo>
                  <a:lnTo>
                    <a:pt x="0" y="330041"/>
                  </a:lnTo>
                  <a:lnTo>
                    <a:pt x="29861" y="327422"/>
                  </a:lnTo>
                  <a:lnTo>
                    <a:pt x="38767" y="320088"/>
                  </a:lnTo>
                  <a:lnTo>
                    <a:pt x="38767" y="31432"/>
                  </a:lnTo>
                  <a:lnTo>
                    <a:pt x="29861" y="24098"/>
                  </a:lnTo>
                  <a:lnTo>
                    <a:pt x="0" y="21479"/>
                  </a:lnTo>
                  <a:lnTo>
                    <a:pt x="0" y="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2057" name="Google Shape;2057;p187"/>
            <p:cNvSpPr/>
            <p:nvPr/>
          </p:nvSpPr>
          <p:spPr>
            <a:xfrm>
              <a:off x="2157605" y="2285751"/>
              <a:ext cx="280880" cy="398588"/>
            </a:xfrm>
            <a:custGeom>
              <a:avLst/>
              <a:gdLst/>
              <a:ahLst/>
              <a:cxnLst/>
              <a:rect l="l" t="t" r="r" b="b"/>
              <a:pathLst>
                <a:path w="181261" h="257222" extrusionOk="0">
                  <a:moveTo>
                    <a:pt x="143280" y="0"/>
                  </a:moveTo>
                  <a:cubicBezTo>
                    <a:pt x="144852" y="0"/>
                    <a:pt x="146860" y="0"/>
                    <a:pt x="149305" y="0"/>
                  </a:cubicBezTo>
                  <a:cubicBezTo>
                    <a:pt x="155242" y="0"/>
                    <a:pt x="160393" y="436"/>
                    <a:pt x="164759" y="1309"/>
                  </a:cubicBezTo>
                  <a:cubicBezTo>
                    <a:pt x="169125" y="2182"/>
                    <a:pt x="174625" y="4016"/>
                    <a:pt x="181261" y="6810"/>
                  </a:cubicBezTo>
                  <a:lnTo>
                    <a:pt x="181261" y="51863"/>
                  </a:lnTo>
                  <a:lnTo>
                    <a:pt x="164497" y="51863"/>
                  </a:lnTo>
                  <a:cubicBezTo>
                    <a:pt x="160306" y="46974"/>
                    <a:pt x="156290" y="43656"/>
                    <a:pt x="152448" y="41910"/>
                  </a:cubicBezTo>
                  <a:cubicBezTo>
                    <a:pt x="148606" y="40163"/>
                    <a:pt x="143891" y="39290"/>
                    <a:pt x="138303" y="39290"/>
                  </a:cubicBezTo>
                  <a:cubicBezTo>
                    <a:pt x="129572" y="39290"/>
                    <a:pt x="120841" y="42259"/>
                    <a:pt x="112110" y="48196"/>
                  </a:cubicBezTo>
                  <a:cubicBezTo>
                    <a:pt x="103378" y="54133"/>
                    <a:pt x="92901" y="63912"/>
                    <a:pt x="80677" y="77533"/>
                  </a:cubicBezTo>
                  <a:lnTo>
                    <a:pt x="80677" y="227361"/>
                  </a:lnTo>
                  <a:lnTo>
                    <a:pt x="89583" y="235743"/>
                  </a:lnTo>
                  <a:lnTo>
                    <a:pt x="126254" y="238363"/>
                  </a:lnTo>
                  <a:lnTo>
                    <a:pt x="126254" y="257222"/>
                  </a:lnTo>
                  <a:lnTo>
                    <a:pt x="0" y="257222"/>
                  </a:lnTo>
                  <a:lnTo>
                    <a:pt x="0" y="238363"/>
                  </a:lnTo>
                  <a:lnTo>
                    <a:pt x="28290" y="235743"/>
                  </a:lnTo>
                  <a:lnTo>
                    <a:pt x="37195" y="227361"/>
                  </a:lnTo>
                  <a:lnTo>
                    <a:pt x="37195" y="37719"/>
                  </a:lnTo>
                  <a:lnTo>
                    <a:pt x="0" y="37719"/>
                  </a:lnTo>
                  <a:lnTo>
                    <a:pt x="0" y="21478"/>
                  </a:lnTo>
                  <a:lnTo>
                    <a:pt x="60770" y="2619"/>
                  </a:lnTo>
                  <a:lnTo>
                    <a:pt x="80677" y="2619"/>
                  </a:lnTo>
                  <a:lnTo>
                    <a:pt x="80677" y="51863"/>
                  </a:lnTo>
                  <a:cubicBezTo>
                    <a:pt x="89408" y="42783"/>
                    <a:pt x="98140" y="34313"/>
                    <a:pt x="106871" y="26455"/>
                  </a:cubicBezTo>
                  <a:cubicBezTo>
                    <a:pt x="115602" y="18597"/>
                    <a:pt x="125556" y="10128"/>
                    <a:pt x="136732" y="1047"/>
                  </a:cubicBezTo>
                  <a:cubicBezTo>
                    <a:pt x="139526" y="349"/>
                    <a:pt x="141709" y="0"/>
                    <a:pt x="14328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2058" name="Google Shape;2058;p187"/>
            <p:cNvSpPr/>
            <p:nvPr/>
          </p:nvSpPr>
          <p:spPr>
            <a:xfrm>
              <a:off x="1336859" y="2286562"/>
              <a:ext cx="400214" cy="574748"/>
            </a:xfrm>
            <a:custGeom>
              <a:avLst/>
              <a:gdLst/>
              <a:ahLst/>
              <a:cxnLst/>
              <a:rect l="l" t="t" r="r" b="b"/>
              <a:pathLst>
                <a:path w="258271" h="370904" extrusionOk="0">
                  <a:moveTo>
                    <a:pt x="158211" y="0"/>
                  </a:moveTo>
                  <a:cubicBezTo>
                    <a:pt x="172879" y="0"/>
                    <a:pt x="186325" y="2969"/>
                    <a:pt x="198549" y="8906"/>
                  </a:cubicBezTo>
                  <a:cubicBezTo>
                    <a:pt x="210773" y="14844"/>
                    <a:pt x="221337" y="23226"/>
                    <a:pt x="230243" y="34052"/>
                  </a:cubicBezTo>
                  <a:cubicBezTo>
                    <a:pt x="239149" y="44879"/>
                    <a:pt x="246047" y="57801"/>
                    <a:pt x="250936" y="72819"/>
                  </a:cubicBezTo>
                  <a:cubicBezTo>
                    <a:pt x="255826" y="87837"/>
                    <a:pt x="258271" y="104252"/>
                    <a:pt x="258271" y="122063"/>
                  </a:cubicBezTo>
                  <a:cubicBezTo>
                    <a:pt x="258271" y="142669"/>
                    <a:pt x="255215" y="161354"/>
                    <a:pt x="249103" y="178118"/>
                  </a:cubicBezTo>
                  <a:cubicBezTo>
                    <a:pt x="242991" y="194882"/>
                    <a:pt x="234347" y="209201"/>
                    <a:pt x="223171" y="221076"/>
                  </a:cubicBezTo>
                  <a:cubicBezTo>
                    <a:pt x="211995" y="232950"/>
                    <a:pt x="198462" y="242118"/>
                    <a:pt x="182571" y="248579"/>
                  </a:cubicBezTo>
                  <a:cubicBezTo>
                    <a:pt x="166680" y="255040"/>
                    <a:pt x="148955" y="258271"/>
                    <a:pt x="129397" y="258271"/>
                  </a:cubicBezTo>
                  <a:cubicBezTo>
                    <a:pt x="122412" y="258271"/>
                    <a:pt x="115253" y="257922"/>
                    <a:pt x="107919" y="257223"/>
                  </a:cubicBezTo>
                  <a:cubicBezTo>
                    <a:pt x="100584" y="256525"/>
                    <a:pt x="91504" y="255302"/>
                    <a:pt x="80677" y="253556"/>
                  </a:cubicBezTo>
                  <a:lnTo>
                    <a:pt x="80677" y="341043"/>
                  </a:lnTo>
                  <a:lnTo>
                    <a:pt x="89583" y="349425"/>
                  </a:lnTo>
                  <a:lnTo>
                    <a:pt x="123111" y="352044"/>
                  </a:lnTo>
                  <a:lnTo>
                    <a:pt x="123111" y="370904"/>
                  </a:lnTo>
                  <a:lnTo>
                    <a:pt x="0" y="370904"/>
                  </a:lnTo>
                  <a:lnTo>
                    <a:pt x="0" y="352044"/>
                  </a:lnTo>
                  <a:lnTo>
                    <a:pt x="28813" y="349425"/>
                  </a:lnTo>
                  <a:lnTo>
                    <a:pt x="37195" y="341043"/>
                  </a:lnTo>
                  <a:lnTo>
                    <a:pt x="37195" y="37196"/>
                  </a:lnTo>
                  <a:lnTo>
                    <a:pt x="0" y="37196"/>
                  </a:lnTo>
                  <a:lnTo>
                    <a:pt x="0" y="20955"/>
                  </a:lnTo>
                  <a:lnTo>
                    <a:pt x="61294" y="2096"/>
                  </a:lnTo>
                  <a:lnTo>
                    <a:pt x="80677" y="2096"/>
                  </a:lnTo>
                  <a:lnTo>
                    <a:pt x="80677" y="30909"/>
                  </a:lnTo>
                  <a:cubicBezTo>
                    <a:pt x="96393" y="19733"/>
                    <a:pt x="110014" y="11788"/>
                    <a:pt x="121539" y="7073"/>
                  </a:cubicBezTo>
                  <a:cubicBezTo>
                    <a:pt x="133065" y="2358"/>
                    <a:pt x="145288" y="0"/>
                    <a:pt x="158211" y="0"/>
                  </a:cubicBezTo>
                  <a:close/>
                  <a:moveTo>
                    <a:pt x="135684" y="33005"/>
                  </a:moveTo>
                  <a:cubicBezTo>
                    <a:pt x="126953" y="33005"/>
                    <a:pt x="118396" y="34314"/>
                    <a:pt x="110014" y="36934"/>
                  </a:cubicBezTo>
                  <a:cubicBezTo>
                    <a:pt x="101632" y="39553"/>
                    <a:pt x="91853" y="44006"/>
                    <a:pt x="80677" y="50292"/>
                  </a:cubicBezTo>
                  <a:lnTo>
                    <a:pt x="80677" y="226314"/>
                  </a:lnTo>
                  <a:cubicBezTo>
                    <a:pt x="89758" y="229108"/>
                    <a:pt x="97790" y="231117"/>
                    <a:pt x="104775" y="232339"/>
                  </a:cubicBezTo>
                  <a:cubicBezTo>
                    <a:pt x="111760" y="233561"/>
                    <a:pt x="118396" y="234172"/>
                    <a:pt x="124683" y="234172"/>
                  </a:cubicBezTo>
                  <a:cubicBezTo>
                    <a:pt x="137605" y="234172"/>
                    <a:pt x="149479" y="231640"/>
                    <a:pt x="160306" y="226576"/>
                  </a:cubicBezTo>
                  <a:cubicBezTo>
                    <a:pt x="171133" y="221512"/>
                    <a:pt x="180388" y="214353"/>
                    <a:pt x="188071" y="205097"/>
                  </a:cubicBezTo>
                  <a:cubicBezTo>
                    <a:pt x="195755" y="195842"/>
                    <a:pt x="201692" y="184666"/>
                    <a:pt x="205883" y="171569"/>
                  </a:cubicBezTo>
                  <a:cubicBezTo>
                    <a:pt x="210074" y="158473"/>
                    <a:pt x="212170" y="144066"/>
                    <a:pt x="212170" y="128350"/>
                  </a:cubicBezTo>
                  <a:cubicBezTo>
                    <a:pt x="212170" y="99362"/>
                    <a:pt x="205272" y="76224"/>
                    <a:pt x="191477" y="58936"/>
                  </a:cubicBezTo>
                  <a:cubicBezTo>
                    <a:pt x="177681" y="41648"/>
                    <a:pt x="159084" y="33005"/>
                    <a:pt x="135684" y="3300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2059" name="Google Shape;2059;p187"/>
            <p:cNvSpPr/>
            <p:nvPr/>
          </p:nvSpPr>
          <p:spPr>
            <a:xfrm>
              <a:off x="1791832" y="2286562"/>
              <a:ext cx="332833" cy="405084"/>
            </a:xfrm>
            <a:custGeom>
              <a:avLst/>
              <a:gdLst/>
              <a:ahLst/>
              <a:cxnLst/>
              <a:rect l="l" t="t" r="r" b="b"/>
              <a:pathLst>
                <a:path w="214788" h="261414" extrusionOk="0">
                  <a:moveTo>
                    <a:pt x="120720" y="0"/>
                  </a:moveTo>
                  <a:cubicBezTo>
                    <a:pt x="149986" y="0"/>
                    <a:pt x="172980" y="8994"/>
                    <a:pt x="189704" y="26980"/>
                  </a:cubicBezTo>
                  <a:cubicBezTo>
                    <a:pt x="206427" y="44966"/>
                    <a:pt x="214788" y="69850"/>
                    <a:pt x="214788" y="101632"/>
                  </a:cubicBezTo>
                  <a:cubicBezTo>
                    <a:pt x="214788" y="103378"/>
                    <a:pt x="214788" y="105736"/>
                    <a:pt x="214788" y="108704"/>
                  </a:cubicBezTo>
                  <a:cubicBezTo>
                    <a:pt x="214788" y="111673"/>
                    <a:pt x="214614" y="115078"/>
                    <a:pt x="214264" y="118920"/>
                  </a:cubicBezTo>
                  <a:lnTo>
                    <a:pt x="45053" y="118920"/>
                  </a:lnTo>
                  <a:cubicBezTo>
                    <a:pt x="45053" y="124857"/>
                    <a:pt x="45140" y="130096"/>
                    <a:pt x="45315" y="134636"/>
                  </a:cubicBezTo>
                  <a:cubicBezTo>
                    <a:pt x="45489" y="139177"/>
                    <a:pt x="45837" y="143455"/>
                    <a:pt x="46358" y="147471"/>
                  </a:cubicBezTo>
                  <a:cubicBezTo>
                    <a:pt x="46879" y="151488"/>
                    <a:pt x="47575" y="155242"/>
                    <a:pt x="48446" y="158735"/>
                  </a:cubicBezTo>
                  <a:cubicBezTo>
                    <a:pt x="49316" y="162227"/>
                    <a:pt x="50275" y="166069"/>
                    <a:pt x="51323" y="170260"/>
                  </a:cubicBezTo>
                  <a:cubicBezTo>
                    <a:pt x="57238" y="189818"/>
                    <a:pt x="67246" y="204923"/>
                    <a:pt x="81347" y="215575"/>
                  </a:cubicBezTo>
                  <a:cubicBezTo>
                    <a:pt x="95448" y="226227"/>
                    <a:pt x="112423" y="231553"/>
                    <a:pt x="132270" y="231553"/>
                  </a:cubicBezTo>
                  <a:cubicBezTo>
                    <a:pt x="138884" y="231553"/>
                    <a:pt x="145151" y="231029"/>
                    <a:pt x="151072" y="229982"/>
                  </a:cubicBezTo>
                  <a:cubicBezTo>
                    <a:pt x="156993" y="228934"/>
                    <a:pt x="163173" y="227275"/>
                    <a:pt x="169612" y="225005"/>
                  </a:cubicBezTo>
                  <a:cubicBezTo>
                    <a:pt x="176051" y="222735"/>
                    <a:pt x="182927" y="219679"/>
                    <a:pt x="190240" y="215837"/>
                  </a:cubicBezTo>
                  <a:cubicBezTo>
                    <a:pt x="197552" y="211995"/>
                    <a:pt x="205735" y="207106"/>
                    <a:pt x="214788" y="201168"/>
                  </a:cubicBezTo>
                  <a:lnTo>
                    <a:pt x="214788" y="229982"/>
                  </a:lnTo>
                  <a:cubicBezTo>
                    <a:pt x="197369" y="241158"/>
                    <a:pt x="180994" y="249190"/>
                    <a:pt x="165663" y="254080"/>
                  </a:cubicBezTo>
                  <a:cubicBezTo>
                    <a:pt x="150331" y="258969"/>
                    <a:pt x="134305" y="261414"/>
                    <a:pt x="117585" y="261414"/>
                  </a:cubicBezTo>
                  <a:cubicBezTo>
                    <a:pt x="100166" y="261414"/>
                    <a:pt x="84227" y="258358"/>
                    <a:pt x="69769" y="252246"/>
                  </a:cubicBezTo>
                  <a:cubicBezTo>
                    <a:pt x="55311" y="246134"/>
                    <a:pt x="42942" y="237403"/>
                    <a:pt x="32664" y="226052"/>
                  </a:cubicBezTo>
                  <a:cubicBezTo>
                    <a:pt x="22386" y="214702"/>
                    <a:pt x="14372" y="201168"/>
                    <a:pt x="8623" y="185452"/>
                  </a:cubicBezTo>
                  <a:cubicBezTo>
                    <a:pt x="2874" y="169736"/>
                    <a:pt x="0" y="152273"/>
                    <a:pt x="0" y="133065"/>
                  </a:cubicBezTo>
                  <a:cubicBezTo>
                    <a:pt x="0" y="113507"/>
                    <a:pt x="2961" y="95608"/>
                    <a:pt x="8885" y="79367"/>
                  </a:cubicBezTo>
                  <a:cubicBezTo>
                    <a:pt x="14808" y="63127"/>
                    <a:pt x="23170" y="49070"/>
                    <a:pt x="33970" y="37196"/>
                  </a:cubicBezTo>
                  <a:cubicBezTo>
                    <a:pt x="44769" y="25321"/>
                    <a:pt x="57485" y="16153"/>
                    <a:pt x="72118" y="9692"/>
                  </a:cubicBezTo>
                  <a:cubicBezTo>
                    <a:pt x="86751" y="3231"/>
                    <a:pt x="102952" y="0"/>
                    <a:pt x="120720" y="0"/>
                  </a:cubicBezTo>
                  <a:close/>
                  <a:moveTo>
                    <a:pt x="115252" y="23051"/>
                  </a:moveTo>
                  <a:cubicBezTo>
                    <a:pt x="96392" y="23051"/>
                    <a:pt x="81113" y="29512"/>
                    <a:pt x="69413" y="42434"/>
                  </a:cubicBezTo>
                  <a:cubicBezTo>
                    <a:pt x="57713" y="55357"/>
                    <a:pt x="50466" y="73518"/>
                    <a:pt x="47672" y="96917"/>
                  </a:cubicBezTo>
                  <a:lnTo>
                    <a:pt x="168687" y="96917"/>
                  </a:lnTo>
                  <a:cubicBezTo>
                    <a:pt x="168687" y="84694"/>
                    <a:pt x="168163" y="75264"/>
                    <a:pt x="167116" y="68628"/>
                  </a:cubicBezTo>
                  <a:cubicBezTo>
                    <a:pt x="166068" y="61992"/>
                    <a:pt x="164147" y="55706"/>
                    <a:pt x="161353" y="49769"/>
                  </a:cubicBezTo>
                  <a:cubicBezTo>
                    <a:pt x="151574" y="31957"/>
                    <a:pt x="136207" y="23051"/>
                    <a:pt x="115252" y="2305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2060" name="Google Shape;2060;p187"/>
            <p:cNvSpPr/>
            <p:nvPr/>
          </p:nvSpPr>
          <p:spPr>
            <a:xfrm>
              <a:off x="2704480" y="2286562"/>
              <a:ext cx="332834" cy="405084"/>
            </a:xfrm>
            <a:custGeom>
              <a:avLst/>
              <a:gdLst/>
              <a:ahLst/>
              <a:cxnLst/>
              <a:rect l="l" t="t" r="r" b="b"/>
              <a:pathLst>
                <a:path w="214789" h="261414" extrusionOk="0">
                  <a:moveTo>
                    <a:pt x="120721" y="0"/>
                  </a:moveTo>
                  <a:cubicBezTo>
                    <a:pt x="149987" y="0"/>
                    <a:pt x="172982" y="8994"/>
                    <a:pt x="189705" y="26980"/>
                  </a:cubicBezTo>
                  <a:cubicBezTo>
                    <a:pt x="206428" y="44966"/>
                    <a:pt x="214789" y="69850"/>
                    <a:pt x="214789" y="101632"/>
                  </a:cubicBezTo>
                  <a:cubicBezTo>
                    <a:pt x="214789" y="103378"/>
                    <a:pt x="214789" y="105736"/>
                    <a:pt x="214789" y="108704"/>
                  </a:cubicBezTo>
                  <a:cubicBezTo>
                    <a:pt x="214789" y="111673"/>
                    <a:pt x="214615" y="115078"/>
                    <a:pt x="214265" y="118920"/>
                  </a:cubicBezTo>
                  <a:lnTo>
                    <a:pt x="45054" y="118920"/>
                  </a:lnTo>
                  <a:cubicBezTo>
                    <a:pt x="45054" y="124857"/>
                    <a:pt x="45141" y="130096"/>
                    <a:pt x="45316" y="134636"/>
                  </a:cubicBezTo>
                  <a:cubicBezTo>
                    <a:pt x="45490" y="139177"/>
                    <a:pt x="45838" y="143455"/>
                    <a:pt x="46359" y="147471"/>
                  </a:cubicBezTo>
                  <a:cubicBezTo>
                    <a:pt x="46880" y="151488"/>
                    <a:pt x="47576" y="155242"/>
                    <a:pt x="48447" y="158735"/>
                  </a:cubicBezTo>
                  <a:cubicBezTo>
                    <a:pt x="49317" y="162227"/>
                    <a:pt x="50276" y="166069"/>
                    <a:pt x="51324" y="170260"/>
                  </a:cubicBezTo>
                  <a:cubicBezTo>
                    <a:pt x="57239" y="189818"/>
                    <a:pt x="67247" y="204923"/>
                    <a:pt x="81348" y="215575"/>
                  </a:cubicBezTo>
                  <a:cubicBezTo>
                    <a:pt x="95449" y="226227"/>
                    <a:pt x="112423" y="231553"/>
                    <a:pt x="132271" y="231553"/>
                  </a:cubicBezTo>
                  <a:cubicBezTo>
                    <a:pt x="138885" y="231553"/>
                    <a:pt x="145152" y="231029"/>
                    <a:pt x="151073" y="229982"/>
                  </a:cubicBezTo>
                  <a:cubicBezTo>
                    <a:pt x="156994" y="228934"/>
                    <a:pt x="163174" y="227275"/>
                    <a:pt x="169613" y="225005"/>
                  </a:cubicBezTo>
                  <a:cubicBezTo>
                    <a:pt x="176052" y="222735"/>
                    <a:pt x="182928" y="219679"/>
                    <a:pt x="190241" y="215837"/>
                  </a:cubicBezTo>
                  <a:cubicBezTo>
                    <a:pt x="197553" y="211995"/>
                    <a:pt x="205736" y="207106"/>
                    <a:pt x="214789" y="201168"/>
                  </a:cubicBezTo>
                  <a:lnTo>
                    <a:pt x="214789" y="229982"/>
                  </a:lnTo>
                  <a:cubicBezTo>
                    <a:pt x="197370" y="241158"/>
                    <a:pt x="180995" y="249190"/>
                    <a:pt x="165664" y="254080"/>
                  </a:cubicBezTo>
                  <a:cubicBezTo>
                    <a:pt x="150332" y="258969"/>
                    <a:pt x="134306" y="261414"/>
                    <a:pt x="117586" y="261414"/>
                  </a:cubicBezTo>
                  <a:cubicBezTo>
                    <a:pt x="100167" y="261414"/>
                    <a:pt x="84228" y="258358"/>
                    <a:pt x="69770" y="252246"/>
                  </a:cubicBezTo>
                  <a:cubicBezTo>
                    <a:pt x="55312" y="246134"/>
                    <a:pt x="42943" y="237403"/>
                    <a:pt x="32665" y="226052"/>
                  </a:cubicBezTo>
                  <a:cubicBezTo>
                    <a:pt x="22387" y="214702"/>
                    <a:pt x="14373" y="201168"/>
                    <a:pt x="8624" y="185452"/>
                  </a:cubicBezTo>
                  <a:cubicBezTo>
                    <a:pt x="2875" y="169736"/>
                    <a:pt x="0" y="152273"/>
                    <a:pt x="0" y="133065"/>
                  </a:cubicBezTo>
                  <a:cubicBezTo>
                    <a:pt x="0" y="113507"/>
                    <a:pt x="2962" y="95608"/>
                    <a:pt x="8886" y="79367"/>
                  </a:cubicBezTo>
                  <a:cubicBezTo>
                    <a:pt x="14809" y="63127"/>
                    <a:pt x="23171" y="49070"/>
                    <a:pt x="33970" y="37196"/>
                  </a:cubicBezTo>
                  <a:cubicBezTo>
                    <a:pt x="44770" y="25321"/>
                    <a:pt x="57486" y="16153"/>
                    <a:pt x="72119" y="9692"/>
                  </a:cubicBezTo>
                  <a:cubicBezTo>
                    <a:pt x="86752" y="3231"/>
                    <a:pt x="102953" y="0"/>
                    <a:pt x="120721" y="0"/>
                  </a:cubicBezTo>
                  <a:close/>
                  <a:moveTo>
                    <a:pt x="115253" y="23051"/>
                  </a:moveTo>
                  <a:cubicBezTo>
                    <a:pt x="96393" y="23051"/>
                    <a:pt x="81114" y="29512"/>
                    <a:pt x="69414" y="42434"/>
                  </a:cubicBezTo>
                  <a:cubicBezTo>
                    <a:pt x="57714" y="55357"/>
                    <a:pt x="50467" y="73518"/>
                    <a:pt x="47673" y="96917"/>
                  </a:cubicBezTo>
                  <a:lnTo>
                    <a:pt x="168688" y="96917"/>
                  </a:lnTo>
                  <a:cubicBezTo>
                    <a:pt x="168688" y="84694"/>
                    <a:pt x="168164" y="75264"/>
                    <a:pt x="167117" y="68628"/>
                  </a:cubicBezTo>
                  <a:cubicBezTo>
                    <a:pt x="166069" y="61992"/>
                    <a:pt x="164148" y="55706"/>
                    <a:pt x="161354" y="49769"/>
                  </a:cubicBezTo>
                  <a:cubicBezTo>
                    <a:pt x="151575" y="31957"/>
                    <a:pt x="136208" y="23051"/>
                    <a:pt x="115253" y="2305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2061" name="Google Shape;2061;p187"/>
            <p:cNvSpPr/>
            <p:nvPr/>
          </p:nvSpPr>
          <p:spPr>
            <a:xfrm>
              <a:off x="3097313" y="2286563"/>
              <a:ext cx="422943" cy="397778"/>
            </a:xfrm>
            <a:custGeom>
              <a:avLst/>
              <a:gdLst/>
              <a:ahLst/>
              <a:cxnLst/>
              <a:rect l="l" t="t" r="r" b="b"/>
              <a:pathLst>
                <a:path w="272939" h="256699" extrusionOk="0">
                  <a:moveTo>
                    <a:pt x="167640" y="0"/>
                  </a:moveTo>
                  <a:cubicBezTo>
                    <a:pt x="189643" y="0"/>
                    <a:pt x="206494" y="6898"/>
                    <a:pt x="218194" y="20693"/>
                  </a:cubicBezTo>
                  <a:cubicBezTo>
                    <a:pt x="229894" y="34489"/>
                    <a:pt x="235744" y="53960"/>
                    <a:pt x="235744" y="79106"/>
                  </a:cubicBezTo>
                  <a:lnTo>
                    <a:pt x="235744" y="226838"/>
                  </a:lnTo>
                  <a:lnTo>
                    <a:pt x="244650" y="235220"/>
                  </a:lnTo>
                  <a:lnTo>
                    <a:pt x="272939" y="237840"/>
                  </a:lnTo>
                  <a:lnTo>
                    <a:pt x="272939" y="256699"/>
                  </a:lnTo>
                  <a:lnTo>
                    <a:pt x="158211" y="256699"/>
                  </a:lnTo>
                  <a:lnTo>
                    <a:pt x="158211" y="237840"/>
                  </a:lnTo>
                  <a:lnTo>
                    <a:pt x="183357" y="235220"/>
                  </a:lnTo>
                  <a:lnTo>
                    <a:pt x="192263" y="226838"/>
                  </a:lnTo>
                  <a:lnTo>
                    <a:pt x="192263" y="88011"/>
                  </a:lnTo>
                  <a:cubicBezTo>
                    <a:pt x="192263" y="69152"/>
                    <a:pt x="188333" y="55531"/>
                    <a:pt x="180475" y="47149"/>
                  </a:cubicBezTo>
                  <a:cubicBezTo>
                    <a:pt x="172617" y="38767"/>
                    <a:pt x="159957" y="34576"/>
                    <a:pt x="142494" y="34576"/>
                  </a:cubicBezTo>
                  <a:cubicBezTo>
                    <a:pt x="132715" y="34576"/>
                    <a:pt x="123460" y="35711"/>
                    <a:pt x="114729" y="37981"/>
                  </a:cubicBezTo>
                  <a:cubicBezTo>
                    <a:pt x="105998" y="40251"/>
                    <a:pt x="94647" y="44704"/>
                    <a:pt x="80677" y="51340"/>
                  </a:cubicBezTo>
                  <a:lnTo>
                    <a:pt x="80677" y="226838"/>
                  </a:lnTo>
                  <a:lnTo>
                    <a:pt x="89583" y="235220"/>
                  </a:lnTo>
                  <a:lnTo>
                    <a:pt x="114729" y="237840"/>
                  </a:lnTo>
                  <a:lnTo>
                    <a:pt x="114729" y="256699"/>
                  </a:lnTo>
                  <a:lnTo>
                    <a:pt x="0" y="256699"/>
                  </a:lnTo>
                  <a:lnTo>
                    <a:pt x="0" y="237840"/>
                  </a:lnTo>
                  <a:lnTo>
                    <a:pt x="28290" y="235220"/>
                  </a:lnTo>
                  <a:lnTo>
                    <a:pt x="37196" y="226838"/>
                  </a:lnTo>
                  <a:lnTo>
                    <a:pt x="37196" y="37196"/>
                  </a:lnTo>
                  <a:lnTo>
                    <a:pt x="0" y="37196"/>
                  </a:lnTo>
                  <a:lnTo>
                    <a:pt x="0" y="20955"/>
                  </a:lnTo>
                  <a:lnTo>
                    <a:pt x="60770" y="2096"/>
                  </a:lnTo>
                  <a:lnTo>
                    <a:pt x="80677" y="2096"/>
                  </a:lnTo>
                  <a:lnTo>
                    <a:pt x="80677" y="30909"/>
                  </a:lnTo>
                  <a:cubicBezTo>
                    <a:pt x="92202" y="24623"/>
                    <a:pt x="102156" y="19558"/>
                    <a:pt x="110538" y="15717"/>
                  </a:cubicBezTo>
                  <a:cubicBezTo>
                    <a:pt x="118920" y="11875"/>
                    <a:pt x="126342" y="8732"/>
                    <a:pt x="132803" y="6287"/>
                  </a:cubicBezTo>
                  <a:cubicBezTo>
                    <a:pt x="139264" y="3842"/>
                    <a:pt x="145201" y="2183"/>
                    <a:pt x="150614" y="1310"/>
                  </a:cubicBezTo>
                  <a:cubicBezTo>
                    <a:pt x="156028" y="437"/>
                    <a:pt x="161703" y="0"/>
                    <a:pt x="16764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2062" name="Google Shape;2062;p187"/>
            <p:cNvSpPr/>
            <p:nvPr/>
          </p:nvSpPr>
          <p:spPr>
            <a:xfrm>
              <a:off x="3560550" y="2286562"/>
              <a:ext cx="314975" cy="403460"/>
            </a:xfrm>
            <a:custGeom>
              <a:avLst/>
              <a:gdLst/>
              <a:ahLst/>
              <a:cxnLst/>
              <a:rect l="l" t="t" r="r" b="b"/>
              <a:pathLst>
                <a:path w="203264" h="260366" extrusionOk="0">
                  <a:moveTo>
                    <a:pt x="125731" y="0"/>
                  </a:moveTo>
                  <a:cubicBezTo>
                    <a:pt x="149130" y="0"/>
                    <a:pt x="167815" y="4453"/>
                    <a:pt x="181785" y="13359"/>
                  </a:cubicBezTo>
                  <a:cubicBezTo>
                    <a:pt x="195755" y="22265"/>
                    <a:pt x="202740" y="34402"/>
                    <a:pt x="202740" y="49769"/>
                  </a:cubicBezTo>
                  <a:cubicBezTo>
                    <a:pt x="202740" y="58151"/>
                    <a:pt x="200121" y="64961"/>
                    <a:pt x="194882" y="70200"/>
                  </a:cubicBezTo>
                  <a:cubicBezTo>
                    <a:pt x="189643" y="75438"/>
                    <a:pt x="182833" y="78058"/>
                    <a:pt x="174451" y="78058"/>
                  </a:cubicBezTo>
                  <a:cubicBezTo>
                    <a:pt x="165720" y="78058"/>
                    <a:pt x="157512" y="75613"/>
                    <a:pt x="149829" y="70724"/>
                  </a:cubicBezTo>
                  <a:lnTo>
                    <a:pt x="149829" y="27766"/>
                  </a:lnTo>
                  <a:cubicBezTo>
                    <a:pt x="145310" y="25321"/>
                    <a:pt x="141054" y="23575"/>
                    <a:pt x="137059" y="22527"/>
                  </a:cubicBezTo>
                  <a:cubicBezTo>
                    <a:pt x="133065" y="21479"/>
                    <a:pt x="128634" y="20955"/>
                    <a:pt x="123766" y="20955"/>
                  </a:cubicBezTo>
                  <a:cubicBezTo>
                    <a:pt x="112650" y="20955"/>
                    <a:pt x="102402" y="23481"/>
                    <a:pt x="93021" y="28531"/>
                  </a:cubicBezTo>
                  <a:cubicBezTo>
                    <a:pt x="83640" y="33582"/>
                    <a:pt x="75649" y="40723"/>
                    <a:pt x="69046" y="49957"/>
                  </a:cubicBezTo>
                  <a:cubicBezTo>
                    <a:pt x="62443" y="59190"/>
                    <a:pt x="57317" y="70252"/>
                    <a:pt x="53669" y="83141"/>
                  </a:cubicBezTo>
                  <a:cubicBezTo>
                    <a:pt x="50021" y="96030"/>
                    <a:pt x="48197" y="110140"/>
                    <a:pt x="48197" y="125468"/>
                  </a:cubicBezTo>
                  <a:cubicBezTo>
                    <a:pt x="48197" y="157867"/>
                    <a:pt x="56029" y="183211"/>
                    <a:pt x="71694" y="201500"/>
                  </a:cubicBezTo>
                  <a:cubicBezTo>
                    <a:pt x="87358" y="219789"/>
                    <a:pt x="108939" y="228934"/>
                    <a:pt x="136437" y="228934"/>
                  </a:cubicBezTo>
                  <a:cubicBezTo>
                    <a:pt x="147919" y="228934"/>
                    <a:pt x="158620" y="227275"/>
                    <a:pt x="168541" y="223957"/>
                  </a:cubicBezTo>
                  <a:cubicBezTo>
                    <a:pt x="178462" y="220639"/>
                    <a:pt x="190036" y="214964"/>
                    <a:pt x="203264" y="206931"/>
                  </a:cubicBezTo>
                  <a:lnTo>
                    <a:pt x="203264" y="234263"/>
                  </a:lnTo>
                  <a:cubicBezTo>
                    <a:pt x="186500" y="243496"/>
                    <a:pt x="171657" y="250155"/>
                    <a:pt x="158735" y="254239"/>
                  </a:cubicBezTo>
                  <a:cubicBezTo>
                    <a:pt x="145812" y="258324"/>
                    <a:pt x="132017" y="260366"/>
                    <a:pt x="117348" y="260366"/>
                  </a:cubicBezTo>
                  <a:cubicBezTo>
                    <a:pt x="99886" y="260366"/>
                    <a:pt x="83908" y="257223"/>
                    <a:pt x="69414" y="250937"/>
                  </a:cubicBezTo>
                  <a:cubicBezTo>
                    <a:pt x="54920" y="244650"/>
                    <a:pt x="42522" y="235919"/>
                    <a:pt x="32219" y="224743"/>
                  </a:cubicBezTo>
                  <a:cubicBezTo>
                    <a:pt x="21916" y="213567"/>
                    <a:pt x="13971" y="200033"/>
                    <a:pt x="8383" y="184142"/>
                  </a:cubicBezTo>
                  <a:cubicBezTo>
                    <a:pt x="2795" y="168252"/>
                    <a:pt x="0" y="150527"/>
                    <a:pt x="0" y="130969"/>
                  </a:cubicBezTo>
                  <a:cubicBezTo>
                    <a:pt x="0" y="111411"/>
                    <a:pt x="2969" y="93599"/>
                    <a:pt x="8906" y="77534"/>
                  </a:cubicBezTo>
                  <a:cubicBezTo>
                    <a:pt x="14844" y="61468"/>
                    <a:pt x="23313" y="47673"/>
                    <a:pt x="34314" y="36148"/>
                  </a:cubicBezTo>
                  <a:cubicBezTo>
                    <a:pt x="45316" y="24623"/>
                    <a:pt x="58587" y="15717"/>
                    <a:pt x="74129" y="9430"/>
                  </a:cubicBezTo>
                  <a:cubicBezTo>
                    <a:pt x="89671" y="3144"/>
                    <a:pt x="106871" y="0"/>
                    <a:pt x="1257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2063" name="Google Shape;2063;p187"/>
            <p:cNvSpPr/>
            <p:nvPr/>
          </p:nvSpPr>
          <p:spPr>
            <a:xfrm>
              <a:off x="3929547" y="2286562"/>
              <a:ext cx="332833" cy="405084"/>
            </a:xfrm>
            <a:custGeom>
              <a:avLst/>
              <a:gdLst/>
              <a:ahLst/>
              <a:cxnLst/>
              <a:rect l="l" t="t" r="r" b="b"/>
              <a:pathLst>
                <a:path w="214788" h="261414" extrusionOk="0">
                  <a:moveTo>
                    <a:pt x="120720" y="0"/>
                  </a:moveTo>
                  <a:cubicBezTo>
                    <a:pt x="149986" y="0"/>
                    <a:pt x="172981" y="8994"/>
                    <a:pt x="189704" y="26980"/>
                  </a:cubicBezTo>
                  <a:cubicBezTo>
                    <a:pt x="206427" y="44966"/>
                    <a:pt x="214788" y="69850"/>
                    <a:pt x="214788" y="101632"/>
                  </a:cubicBezTo>
                  <a:cubicBezTo>
                    <a:pt x="214788" y="103378"/>
                    <a:pt x="214788" y="105736"/>
                    <a:pt x="214788" y="108704"/>
                  </a:cubicBezTo>
                  <a:cubicBezTo>
                    <a:pt x="214788" y="111673"/>
                    <a:pt x="214614" y="115078"/>
                    <a:pt x="214264" y="118920"/>
                  </a:cubicBezTo>
                  <a:lnTo>
                    <a:pt x="45053" y="118920"/>
                  </a:lnTo>
                  <a:cubicBezTo>
                    <a:pt x="45053" y="124857"/>
                    <a:pt x="45140" y="130096"/>
                    <a:pt x="45315" y="134636"/>
                  </a:cubicBezTo>
                  <a:cubicBezTo>
                    <a:pt x="45489" y="139177"/>
                    <a:pt x="45837" y="143455"/>
                    <a:pt x="46358" y="147471"/>
                  </a:cubicBezTo>
                  <a:cubicBezTo>
                    <a:pt x="46880" y="151488"/>
                    <a:pt x="47575" y="155242"/>
                    <a:pt x="48446" y="158735"/>
                  </a:cubicBezTo>
                  <a:cubicBezTo>
                    <a:pt x="49316" y="162227"/>
                    <a:pt x="50275" y="166069"/>
                    <a:pt x="51323" y="170260"/>
                  </a:cubicBezTo>
                  <a:cubicBezTo>
                    <a:pt x="57238" y="189818"/>
                    <a:pt x="67246" y="204923"/>
                    <a:pt x="81348" y="215575"/>
                  </a:cubicBezTo>
                  <a:cubicBezTo>
                    <a:pt x="95448" y="226227"/>
                    <a:pt x="112423" y="231553"/>
                    <a:pt x="132270" y="231553"/>
                  </a:cubicBezTo>
                  <a:cubicBezTo>
                    <a:pt x="138884" y="231553"/>
                    <a:pt x="145151" y="231029"/>
                    <a:pt x="151072" y="229982"/>
                  </a:cubicBezTo>
                  <a:cubicBezTo>
                    <a:pt x="156993" y="228934"/>
                    <a:pt x="163173" y="227275"/>
                    <a:pt x="169612" y="225005"/>
                  </a:cubicBezTo>
                  <a:cubicBezTo>
                    <a:pt x="176052" y="222735"/>
                    <a:pt x="182927" y="219679"/>
                    <a:pt x="190240" y="215837"/>
                  </a:cubicBezTo>
                  <a:cubicBezTo>
                    <a:pt x="197552" y="211995"/>
                    <a:pt x="205735" y="207106"/>
                    <a:pt x="214788" y="201168"/>
                  </a:cubicBezTo>
                  <a:lnTo>
                    <a:pt x="214788" y="229982"/>
                  </a:lnTo>
                  <a:cubicBezTo>
                    <a:pt x="197369" y="241158"/>
                    <a:pt x="180994" y="249190"/>
                    <a:pt x="165663" y="254080"/>
                  </a:cubicBezTo>
                  <a:cubicBezTo>
                    <a:pt x="150331" y="258969"/>
                    <a:pt x="134305" y="261414"/>
                    <a:pt x="117585" y="261414"/>
                  </a:cubicBezTo>
                  <a:cubicBezTo>
                    <a:pt x="100166" y="261414"/>
                    <a:pt x="84227" y="258358"/>
                    <a:pt x="69769" y="252246"/>
                  </a:cubicBezTo>
                  <a:cubicBezTo>
                    <a:pt x="55311" y="246134"/>
                    <a:pt x="42942" y="237403"/>
                    <a:pt x="32664" y="226052"/>
                  </a:cubicBezTo>
                  <a:cubicBezTo>
                    <a:pt x="22386" y="214702"/>
                    <a:pt x="14372" y="201168"/>
                    <a:pt x="8623" y="185452"/>
                  </a:cubicBezTo>
                  <a:cubicBezTo>
                    <a:pt x="2874" y="169736"/>
                    <a:pt x="0" y="152273"/>
                    <a:pt x="0" y="133065"/>
                  </a:cubicBezTo>
                  <a:cubicBezTo>
                    <a:pt x="0" y="113507"/>
                    <a:pt x="2961" y="95608"/>
                    <a:pt x="8885" y="79367"/>
                  </a:cubicBezTo>
                  <a:cubicBezTo>
                    <a:pt x="14809" y="63127"/>
                    <a:pt x="23170" y="49070"/>
                    <a:pt x="33970" y="37196"/>
                  </a:cubicBezTo>
                  <a:cubicBezTo>
                    <a:pt x="44769" y="25321"/>
                    <a:pt x="57485" y="16153"/>
                    <a:pt x="72118" y="9692"/>
                  </a:cubicBezTo>
                  <a:cubicBezTo>
                    <a:pt x="86751" y="3231"/>
                    <a:pt x="102952" y="0"/>
                    <a:pt x="120720" y="0"/>
                  </a:cubicBezTo>
                  <a:close/>
                  <a:moveTo>
                    <a:pt x="115252" y="23051"/>
                  </a:moveTo>
                  <a:cubicBezTo>
                    <a:pt x="96393" y="23051"/>
                    <a:pt x="81113" y="29512"/>
                    <a:pt x="69413" y="42434"/>
                  </a:cubicBezTo>
                  <a:cubicBezTo>
                    <a:pt x="57713" y="55357"/>
                    <a:pt x="50466" y="73518"/>
                    <a:pt x="47672" y="96917"/>
                  </a:cubicBezTo>
                  <a:lnTo>
                    <a:pt x="168687" y="96917"/>
                  </a:lnTo>
                  <a:cubicBezTo>
                    <a:pt x="168687" y="84694"/>
                    <a:pt x="168163" y="75264"/>
                    <a:pt x="167116" y="68628"/>
                  </a:cubicBezTo>
                  <a:cubicBezTo>
                    <a:pt x="166068" y="61992"/>
                    <a:pt x="164147" y="55706"/>
                    <a:pt x="161353" y="49769"/>
                  </a:cubicBezTo>
                  <a:cubicBezTo>
                    <a:pt x="151574" y="31957"/>
                    <a:pt x="136207" y="23051"/>
                    <a:pt x="115252" y="2305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2064" name="Google Shape;2064;p187"/>
            <p:cNvSpPr/>
            <p:nvPr/>
          </p:nvSpPr>
          <p:spPr>
            <a:xfrm>
              <a:off x="2480649" y="2289811"/>
              <a:ext cx="182653" cy="394530"/>
            </a:xfrm>
            <a:custGeom>
              <a:avLst/>
              <a:gdLst/>
              <a:ahLst/>
              <a:cxnLst/>
              <a:rect l="l" t="t" r="r" b="b"/>
              <a:pathLst>
                <a:path w="117872" h="254603" extrusionOk="0">
                  <a:moveTo>
                    <a:pt x="60491" y="0"/>
                  </a:moveTo>
                  <a:lnTo>
                    <a:pt x="80677" y="0"/>
                  </a:lnTo>
                  <a:lnTo>
                    <a:pt x="80677" y="224742"/>
                  </a:lnTo>
                  <a:lnTo>
                    <a:pt x="89582" y="233124"/>
                  </a:lnTo>
                  <a:lnTo>
                    <a:pt x="117872" y="235744"/>
                  </a:lnTo>
                  <a:lnTo>
                    <a:pt x="117872" y="254603"/>
                  </a:lnTo>
                  <a:lnTo>
                    <a:pt x="0" y="254603"/>
                  </a:lnTo>
                  <a:lnTo>
                    <a:pt x="0" y="235744"/>
                  </a:lnTo>
                  <a:lnTo>
                    <a:pt x="28289" y="233124"/>
                  </a:lnTo>
                  <a:lnTo>
                    <a:pt x="37195" y="224742"/>
                  </a:lnTo>
                  <a:lnTo>
                    <a:pt x="37195" y="35100"/>
                  </a:lnTo>
                  <a:lnTo>
                    <a:pt x="0" y="35100"/>
                  </a:lnTo>
                  <a:lnTo>
                    <a:pt x="0" y="18859"/>
                  </a:lnTo>
                  <a:lnTo>
                    <a:pt x="60491" y="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2065" name="Google Shape;2065;p187"/>
            <p:cNvSpPr/>
            <p:nvPr/>
          </p:nvSpPr>
          <p:spPr>
            <a:xfrm>
              <a:off x="915467" y="2293868"/>
              <a:ext cx="396154" cy="390471"/>
            </a:xfrm>
            <a:custGeom>
              <a:avLst/>
              <a:gdLst/>
              <a:ahLst/>
              <a:cxnLst/>
              <a:rect l="l" t="t" r="r" b="b"/>
              <a:pathLst>
                <a:path w="255651" h="251984" extrusionOk="0">
                  <a:moveTo>
                    <a:pt x="3143" y="0"/>
                  </a:moveTo>
                  <a:lnTo>
                    <a:pt x="115776" y="0"/>
                  </a:lnTo>
                  <a:lnTo>
                    <a:pt x="115776" y="18860"/>
                  </a:lnTo>
                  <a:lnTo>
                    <a:pt x="91678" y="22527"/>
                  </a:lnTo>
                  <a:lnTo>
                    <a:pt x="89058" y="27766"/>
                  </a:lnTo>
                  <a:lnTo>
                    <a:pt x="133064" y="96393"/>
                  </a:lnTo>
                  <a:lnTo>
                    <a:pt x="180736" y="29337"/>
                  </a:lnTo>
                  <a:lnTo>
                    <a:pt x="176545" y="22527"/>
                  </a:lnTo>
                  <a:lnTo>
                    <a:pt x="151399" y="18860"/>
                  </a:lnTo>
                  <a:lnTo>
                    <a:pt x="151399" y="0"/>
                  </a:lnTo>
                  <a:lnTo>
                    <a:pt x="245697" y="0"/>
                  </a:lnTo>
                  <a:lnTo>
                    <a:pt x="245697" y="18860"/>
                  </a:lnTo>
                  <a:lnTo>
                    <a:pt x="216360" y="24622"/>
                  </a:lnTo>
                  <a:lnTo>
                    <a:pt x="147208" y="116301"/>
                  </a:lnTo>
                  <a:lnTo>
                    <a:pt x="224218" y="228410"/>
                  </a:lnTo>
                  <a:lnTo>
                    <a:pt x="255651" y="232601"/>
                  </a:lnTo>
                  <a:lnTo>
                    <a:pt x="255651" y="251984"/>
                  </a:lnTo>
                  <a:lnTo>
                    <a:pt x="144065" y="251984"/>
                  </a:lnTo>
                  <a:lnTo>
                    <a:pt x="144065" y="232601"/>
                  </a:lnTo>
                  <a:lnTo>
                    <a:pt x="166068" y="228934"/>
                  </a:lnTo>
                  <a:lnTo>
                    <a:pt x="168687" y="224743"/>
                  </a:lnTo>
                  <a:lnTo>
                    <a:pt x="119967" y="146685"/>
                  </a:lnTo>
                  <a:lnTo>
                    <a:pt x="66532" y="222647"/>
                  </a:lnTo>
                  <a:lnTo>
                    <a:pt x="69151" y="228934"/>
                  </a:lnTo>
                  <a:lnTo>
                    <a:pt x="99012" y="232601"/>
                  </a:lnTo>
                  <a:lnTo>
                    <a:pt x="99012" y="251984"/>
                  </a:lnTo>
                  <a:lnTo>
                    <a:pt x="0" y="251984"/>
                  </a:lnTo>
                  <a:lnTo>
                    <a:pt x="0" y="232601"/>
                  </a:lnTo>
                  <a:lnTo>
                    <a:pt x="29860" y="228410"/>
                  </a:lnTo>
                  <a:lnTo>
                    <a:pt x="105298" y="127302"/>
                  </a:lnTo>
                  <a:lnTo>
                    <a:pt x="35099" y="25146"/>
                  </a:lnTo>
                  <a:lnTo>
                    <a:pt x="3143" y="18860"/>
                  </a:lnTo>
                  <a:lnTo>
                    <a:pt x="3143" y="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grpSp>
      <p:sp>
        <p:nvSpPr>
          <p:cNvPr id="2066" name="Google Shape;2066;p187"/>
          <p:cNvSpPr txBox="1">
            <a:spLocks noGrp="1"/>
          </p:cNvSpPr>
          <p:nvPr>
            <p:ph type="subTitle" idx="1"/>
          </p:nvPr>
        </p:nvSpPr>
        <p:spPr>
          <a:xfrm>
            <a:off x="442913" y="2803525"/>
            <a:ext cx="3517900" cy="121983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1600"/>
              <a:buNone/>
              <a:defRPr sz="1600" b="0">
                <a:solidFill>
                  <a:schemeClr val="lt1"/>
                </a:solidFill>
              </a:defRPr>
            </a:lvl1pPr>
            <a:lvl2pPr lvl="1" algn="l">
              <a:lnSpc>
                <a:spcPct val="100000"/>
              </a:lnSpc>
              <a:spcBef>
                <a:spcPts val="0"/>
              </a:spcBef>
              <a:spcAft>
                <a:spcPts val="0"/>
              </a:spcAft>
              <a:buClr>
                <a:schemeClr val="lt1"/>
              </a:buClr>
              <a:buSzPts val="1600"/>
              <a:buNone/>
              <a:defRPr sz="1600">
                <a:solidFill>
                  <a:schemeClr val="lt1"/>
                </a:solidFill>
              </a:defRPr>
            </a:lvl2pPr>
            <a:lvl3pPr lvl="2" algn="l">
              <a:lnSpc>
                <a:spcPct val="100000"/>
              </a:lnSpc>
              <a:spcBef>
                <a:spcPts val="0"/>
              </a:spcBef>
              <a:spcAft>
                <a:spcPts val="0"/>
              </a:spcAft>
              <a:buClr>
                <a:schemeClr val="lt1"/>
              </a:buClr>
              <a:buSzPts val="1600"/>
              <a:buNone/>
              <a:defRPr sz="1600">
                <a:solidFill>
                  <a:schemeClr val="lt1"/>
                </a:solidFill>
              </a:defRPr>
            </a:lvl3pPr>
            <a:lvl4pPr lvl="3" algn="l">
              <a:lnSpc>
                <a:spcPct val="100000"/>
              </a:lnSpc>
              <a:spcBef>
                <a:spcPts val="0"/>
              </a:spcBef>
              <a:spcAft>
                <a:spcPts val="0"/>
              </a:spcAft>
              <a:buClr>
                <a:schemeClr val="lt1"/>
              </a:buClr>
              <a:buSzPts val="1600"/>
              <a:buNone/>
              <a:defRPr sz="1600">
                <a:solidFill>
                  <a:schemeClr val="lt1"/>
                </a:solidFill>
              </a:defRPr>
            </a:lvl4pPr>
            <a:lvl5pPr lvl="4" algn="l">
              <a:lnSpc>
                <a:spcPct val="100000"/>
              </a:lnSpc>
              <a:spcBef>
                <a:spcPts val="0"/>
              </a:spcBef>
              <a:spcAft>
                <a:spcPts val="0"/>
              </a:spcAft>
              <a:buClr>
                <a:schemeClr val="lt1"/>
              </a:buClr>
              <a:buSzPts val="1600"/>
              <a:buNone/>
              <a:defRPr sz="1600">
                <a:solidFill>
                  <a:schemeClr val="lt1"/>
                </a:solidFill>
              </a:defRPr>
            </a:lvl5pPr>
            <a:lvl6pPr lvl="5" algn="l">
              <a:lnSpc>
                <a:spcPct val="100000"/>
              </a:lnSpc>
              <a:spcBef>
                <a:spcPts val="0"/>
              </a:spcBef>
              <a:spcAft>
                <a:spcPts val="0"/>
              </a:spcAft>
              <a:buClr>
                <a:schemeClr val="lt1"/>
              </a:buClr>
              <a:buSzPts val="1600"/>
              <a:buNone/>
              <a:defRPr sz="1600">
                <a:solidFill>
                  <a:schemeClr val="lt1"/>
                </a:solidFill>
              </a:defRPr>
            </a:lvl6pPr>
            <a:lvl7pPr lvl="6" algn="l">
              <a:lnSpc>
                <a:spcPct val="100000"/>
              </a:lnSpc>
              <a:spcBef>
                <a:spcPts val="0"/>
              </a:spcBef>
              <a:spcAft>
                <a:spcPts val="0"/>
              </a:spcAft>
              <a:buClr>
                <a:schemeClr val="lt1"/>
              </a:buClr>
              <a:buSzPts val="1600"/>
              <a:buNone/>
              <a:defRPr sz="1600">
                <a:solidFill>
                  <a:schemeClr val="lt1"/>
                </a:solidFill>
              </a:defRPr>
            </a:lvl7pPr>
            <a:lvl8pPr lvl="7" algn="l">
              <a:lnSpc>
                <a:spcPct val="100000"/>
              </a:lnSpc>
              <a:spcBef>
                <a:spcPts val="0"/>
              </a:spcBef>
              <a:spcAft>
                <a:spcPts val="0"/>
              </a:spcAft>
              <a:buClr>
                <a:schemeClr val="lt1"/>
              </a:buClr>
              <a:buSzPts val="1600"/>
              <a:buNone/>
              <a:defRPr sz="1600">
                <a:solidFill>
                  <a:schemeClr val="lt1"/>
                </a:solidFill>
              </a:defRPr>
            </a:lvl8pPr>
            <a:lvl9pPr lvl="8" algn="l">
              <a:lnSpc>
                <a:spcPct val="100000"/>
              </a:lnSpc>
              <a:spcBef>
                <a:spcPts val="0"/>
              </a:spcBef>
              <a:spcAft>
                <a:spcPts val="0"/>
              </a:spcAft>
              <a:buClr>
                <a:schemeClr val="lt1"/>
              </a:buClr>
              <a:buSzPts val="1600"/>
              <a:buNone/>
              <a:defRPr sz="1600">
                <a:solidFill>
                  <a:schemeClr val="lt1"/>
                </a:solidFill>
              </a:defRPr>
            </a:lvl9pPr>
          </a:lstStyle>
          <a:p>
            <a:endParaRPr/>
          </a:p>
        </p:txBody>
      </p:sp>
      <p:grpSp>
        <p:nvGrpSpPr>
          <p:cNvPr id="2067" name="Google Shape;2067;p187"/>
          <p:cNvGrpSpPr/>
          <p:nvPr/>
        </p:nvGrpSpPr>
        <p:grpSpPr>
          <a:xfrm>
            <a:off x="2462685" y="1980838"/>
            <a:ext cx="9732488" cy="4877162"/>
            <a:chOff x="2462685" y="1980838"/>
            <a:chExt cx="9732488" cy="4877162"/>
          </a:xfrm>
        </p:grpSpPr>
        <p:sp>
          <p:nvSpPr>
            <p:cNvPr id="2068" name="Google Shape;2068;p187"/>
            <p:cNvSpPr/>
            <p:nvPr/>
          </p:nvSpPr>
          <p:spPr>
            <a:xfrm>
              <a:off x="10965953" y="1980838"/>
              <a:ext cx="1222870" cy="1220006"/>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2069" name="Google Shape;2069;p187"/>
            <p:cNvGrpSpPr/>
            <p:nvPr/>
          </p:nvGrpSpPr>
          <p:grpSpPr>
            <a:xfrm>
              <a:off x="11122033" y="2387507"/>
              <a:ext cx="910709" cy="819065"/>
              <a:chOff x="12557125" y="1908175"/>
              <a:chExt cx="1009650" cy="908050"/>
            </a:xfrm>
          </p:grpSpPr>
          <p:sp>
            <p:nvSpPr>
              <p:cNvPr id="2070" name="Google Shape;2070;p187"/>
              <p:cNvSpPr/>
              <p:nvPr/>
            </p:nvSpPr>
            <p:spPr>
              <a:xfrm>
                <a:off x="12836525" y="1908175"/>
                <a:ext cx="400050" cy="908050"/>
              </a:xfrm>
              <a:custGeom>
                <a:avLst/>
                <a:gdLst/>
                <a:ahLst/>
                <a:cxnLst/>
                <a:rect l="l" t="t" r="r" b="b"/>
                <a:pathLst>
                  <a:path w="252" h="572" extrusionOk="0">
                    <a:moveTo>
                      <a:pt x="0" y="572"/>
                    </a:moveTo>
                    <a:lnTo>
                      <a:pt x="124" y="0"/>
                    </a:lnTo>
                    <a:lnTo>
                      <a:pt x="252" y="572"/>
                    </a:lnTo>
                    <a:lnTo>
                      <a:pt x="0" y="572"/>
                    </a:lnTo>
                    <a:close/>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71" name="Google Shape;2071;p187"/>
              <p:cNvSpPr/>
              <p:nvPr/>
            </p:nvSpPr>
            <p:spPr>
              <a:xfrm>
                <a:off x="13169900" y="2292350"/>
                <a:ext cx="396875" cy="523875"/>
              </a:xfrm>
              <a:custGeom>
                <a:avLst/>
                <a:gdLst/>
                <a:ahLst/>
                <a:cxnLst/>
                <a:rect l="l" t="t" r="r" b="b"/>
                <a:pathLst>
                  <a:path w="250" h="330" extrusionOk="0">
                    <a:moveTo>
                      <a:pt x="0" y="330"/>
                    </a:moveTo>
                    <a:lnTo>
                      <a:pt x="124" y="0"/>
                    </a:lnTo>
                    <a:lnTo>
                      <a:pt x="250" y="330"/>
                    </a:lnTo>
                    <a:lnTo>
                      <a:pt x="0" y="330"/>
                    </a:lnTo>
                    <a:close/>
                  </a:path>
                </a:pathLst>
              </a:custGeom>
              <a:solidFill>
                <a:srgbClr val="EA8C2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72" name="Google Shape;2072;p187"/>
              <p:cNvSpPr/>
              <p:nvPr/>
            </p:nvSpPr>
            <p:spPr>
              <a:xfrm>
                <a:off x="12557125" y="2292350"/>
                <a:ext cx="396875" cy="523875"/>
              </a:xfrm>
              <a:custGeom>
                <a:avLst/>
                <a:gdLst/>
                <a:ahLst/>
                <a:cxnLst/>
                <a:rect l="l" t="t" r="r" b="b"/>
                <a:pathLst>
                  <a:path w="250" h="330" extrusionOk="0">
                    <a:moveTo>
                      <a:pt x="0" y="330"/>
                    </a:moveTo>
                    <a:lnTo>
                      <a:pt x="124" y="0"/>
                    </a:lnTo>
                    <a:lnTo>
                      <a:pt x="250" y="330"/>
                    </a:lnTo>
                    <a:lnTo>
                      <a:pt x="0" y="330"/>
                    </a:lnTo>
                    <a:close/>
                  </a:path>
                </a:pathLst>
              </a:custGeom>
              <a:solidFill>
                <a:srgbClr val="DA38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073" name="Google Shape;2073;p187"/>
            <p:cNvSpPr/>
            <p:nvPr/>
          </p:nvSpPr>
          <p:spPr>
            <a:xfrm>
              <a:off x="10972303" y="3196482"/>
              <a:ext cx="1222870" cy="1220006"/>
            </a:xfrm>
            <a:prstGeom prst="rect">
              <a:avLst/>
            </a:prstGeom>
            <a:solidFill>
              <a:srgbClr val="EA8C2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2074" name="Google Shape;2074;p187"/>
            <p:cNvGrpSpPr/>
            <p:nvPr/>
          </p:nvGrpSpPr>
          <p:grpSpPr>
            <a:xfrm>
              <a:off x="11175637" y="3283897"/>
              <a:ext cx="816201" cy="1059630"/>
              <a:chOff x="11058525" y="2895600"/>
              <a:chExt cx="904875" cy="1174750"/>
            </a:xfrm>
          </p:grpSpPr>
          <p:sp>
            <p:nvSpPr>
              <p:cNvPr id="2075" name="Google Shape;2075;p187"/>
              <p:cNvSpPr/>
              <p:nvPr/>
            </p:nvSpPr>
            <p:spPr>
              <a:xfrm>
                <a:off x="11169650" y="2984500"/>
                <a:ext cx="682625" cy="828675"/>
              </a:xfrm>
              <a:custGeom>
                <a:avLst/>
                <a:gdLst/>
                <a:ahLst/>
                <a:cxnLst/>
                <a:rect l="l" t="t" r="r" b="b"/>
                <a:pathLst>
                  <a:path w="215" h="261" extrusionOk="0">
                    <a:moveTo>
                      <a:pt x="108" y="0"/>
                    </a:moveTo>
                    <a:cubicBezTo>
                      <a:pt x="48" y="0"/>
                      <a:pt x="0" y="48"/>
                      <a:pt x="0" y="107"/>
                    </a:cubicBezTo>
                    <a:cubicBezTo>
                      <a:pt x="0" y="139"/>
                      <a:pt x="14" y="167"/>
                      <a:pt x="35" y="187"/>
                    </a:cubicBezTo>
                    <a:cubicBezTo>
                      <a:pt x="36" y="188"/>
                      <a:pt x="37" y="189"/>
                      <a:pt x="38" y="190"/>
                    </a:cubicBezTo>
                    <a:cubicBezTo>
                      <a:pt x="55" y="205"/>
                      <a:pt x="66" y="227"/>
                      <a:pt x="66" y="252"/>
                    </a:cubicBezTo>
                    <a:cubicBezTo>
                      <a:pt x="66" y="261"/>
                      <a:pt x="66" y="261"/>
                      <a:pt x="66" y="261"/>
                    </a:cubicBezTo>
                    <a:cubicBezTo>
                      <a:pt x="108" y="261"/>
                      <a:pt x="108" y="261"/>
                      <a:pt x="108" y="261"/>
                    </a:cubicBezTo>
                    <a:cubicBezTo>
                      <a:pt x="150" y="261"/>
                      <a:pt x="150" y="261"/>
                      <a:pt x="150" y="261"/>
                    </a:cubicBezTo>
                    <a:cubicBezTo>
                      <a:pt x="150" y="252"/>
                      <a:pt x="150" y="252"/>
                      <a:pt x="150" y="252"/>
                    </a:cubicBezTo>
                    <a:cubicBezTo>
                      <a:pt x="150" y="227"/>
                      <a:pt x="160" y="205"/>
                      <a:pt x="177" y="190"/>
                    </a:cubicBezTo>
                    <a:cubicBezTo>
                      <a:pt x="178" y="189"/>
                      <a:pt x="179" y="188"/>
                      <a:pt x="180" y="187"/>
                    </a:cubicBezTo>
                    <a:cubicBezTo>
                      <a:pt x="202" y="167"/>
                      <a:pt x="215" y="139"/>
                      <a:pt x="215" y="107"/>
                    </a:cubicBezTo>
                    <a:cubicBezTo>
                      <a:pt x="215" y="48"/>
                      <a:pt x="167" y="0"/>
                      <a:pt x="108"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76" name="Google Shape;2076;p187"/>
              <p:cNvSpPr/>
              <p:nvPr/>
            </p:nvSpPr>
            <p:spPr>
              <a:xfrm>
                <a:off x="11239500" y="3054350"/>
                <a:ext cx="542925" cy="542925"/>
              </a:xfrm>
              <a:prstGeom prst="ellipse">
                <a:avLst/>
              </a:prstGeom>
              <a:solidFill>
                <a:srgbClr val="E5E4E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77" name="Google Shape;2077;p187"/>
              <p:cNvSpPr/>
              <p:nvPr/>
            </p:nvSpPr>
            <p:spPr>
              <a:xfrm>
                <a:off x="11490325" y="3159125"/>
                <a:ext cx="41275" cy="38100"/>
              </a:xfrm>
              <a:custGeom>
                <a:avLst/>
                <a:gdLst/>
                <a:ahLst/>
                <a:cxnLst/>
                <a:rect l="l" t="t" r="r" b="b"/>
                <a:pathLst>
                  <a:path w="26" h="24" extrusionOk="0">
                    <a:moveTo>
                      <a:pt x="22" y="0"/>
                    </a:moveTo>
                    <a:lnTo>
                      <a:pt x="6" y="0"/>
                    </a:lnTo>
                    <a:lnTo>
                      <a:pt x="0" y="24"/>
                    </a:lnTo>
                    <a:lnTo>
                      <a:pt x="26" y="24"/>
                    </a:lnTo>
                    <a:lnTo>
                      <a:pt x="22" y="0"/>
                    </a:lnTo>
                    <a:close/>
                  </a:path>
                </a:pathLst>
              </a:cu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78" name="Google Shape;2078;p187"/>
              <p:cNvSpPr/>
              <p:nvPr/>
            </p:nvSpPr>
            <p:spPr>
              <a:xfrm>
                <a:off x="11417300" y="3175000"/>
                <a:ext cx="47625" cy="47625"/>
              </a:xfrm>
              <a:custGeom>
                <a:avLst/>
                <a:gdLst/>
                <a:ahLst/>
                <a:cxnLst/>
                <a:rect l="l" t="t" r="r" b="b"/>
                <a:pathLst>
                  <a:path w="30" h="30" extrusionOk="0">
                    <a:moveTo>
                      <a:pt x="14" y="0"/>
                    </a:moveTo>
                    <a:lnTo>
                      <a:pt x="0" y="8"/>
                    </a:lnTo>
                    <a:lnTo>
                      <a:pt x="8" y="30"/>
                    </a:lnTo>
                    <a:lnTo>
                      <a:pt x="30" y="18"/>
                    </a:lnTo>
                    <a:lnTo>
                      <a:pt x="14" y="0"/>
                    </a:lnTo>
                    <a:close/>
                  </a:path>
                </a:pathLst>
              </a:cu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79" name="Google Shape;2079;p187"/>
              <p:cNvSpPr/>
              <p:nvPr/>
            </p:nvSpPr>
            <p:spPr>
              <a:xfrm>
                <a:off x="11363325" y="3232150"/>
                <a:ext cx="47625" cy="44450"/>
              </a:xfrm>
              <a:custGeom>
                <a:avLst/>
                <a:gdLst/>
                <a:ahLst/>
                <a:cxnLst/>
                <a:rect l="l" t="t" r="r" b="b"/>
                <a:pathLst>
                  <a:path w="30" h="28" extrusionOk="0">
                    <a:moveTo>
                      <a:pt x="6" y="0"/>
                    </a:moveTo>
                    <a:lnTo>
                      <a:pt x="0" y="14"/>
                    </a:lnTo>
                    <a:lnTo>
                      <a:pt x="16" y="28"/>
                    </a:lnTo>
                    <a:lnTo>
                      <a:pt x="30" y="6"/>
                    </a:lnTo>
                    <a:lnTo>
                      <a:pt x="6" y="0"/>
                    </a:lnTo>
                    <a:close/>
                  </a:path>
                </a:pathLst>
              </a:cu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80" name="Google Shape;2080;p187"/>
              <p:cNvSpPr/>
              <p:nvPr/>
            </p:nvSpPr>
            <p:spPr>
              <a:xfrm>
                <a:off x="11344275" y="3305175"/>
                <a:ext cx="38100" cy="41275"/>
              </a:xfrm>
              <a:custGeom>
                <a:avLst/>
                <a:gdLst/>
                <a:ahLst/>
                <a:cxnLst/>
                <a:rect l="l" t="t" r="r" b="b"/>
                <a:pathLst>
                  <a:path w="24" h="26" extrusionOk="0">
                    <a:moveTo>
                      <a:pt x="0" y="4"/>
                    </a:moveTo>
                    <a:lnTo>
                      <a:pt x="2" y="20"/>
                    </a:lnTo>
                    <a:lnTo>
                      <a:pt x="24" y="26"/>
                    </a:lnTo>
                    <a:lnTo>
                      <a:pt x="24" y="0"/>
                    </a:lnTo>
                    <a:lnTo>
                      <a:pt x="0" y="4"/>
                    </a:lnTo>
                    <a:close/>
                  </a:path>
                </a:pathLst>
              </a:cu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81" name="Google Shape;2081;p187"/>
              <p:cNvSpPr/>
              <p:nvPr/>
            </p:nvSpPr>
            <p:spPr>
              <a:xfrm>
                <a:off x="11363325" y="3371850"/>
                <a:ext cx="47625" cy="47625"/>
              </a:xfrm>
              <a:custGeom>
                <a:avLst/>
                <a:gdLst/>
                <a:ahLst/>
                <a:cxnLst/>
                <a:rect l="l" t="t" r="r" b="b"/>
                <a:pathLst>
                  <a:path w="30" h="30" extrusionOk="0">
                    <a:moveTo>
                      <a:pt x="0" y="16"/>
                    </a:moveTo>
                    <a:lnTo>
                      <a:pt x="6" y="30"/>
                    </a:lnTo>
                    <a:lnTo>
                      <a:pt x="30" y="22"/>
                    </a:lnTo>
                    <a:lnTo>
                      <a:pt x="16" y="0"/>
                    </a:lnTo>
                    <a:lnTo>
                      <a:pt x="0" y="16"/>
                    </a:lnTo>
                    <a:close/>
                  </a:path>
                </a:pathLst>
              </a:cu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82" name="Google Shape;2082;p187"/>
              <p:cNvSpPr/>
              <p:nvPr/>
            </p:nvSpPr>
            <p:spPr>
              <a:xfrm>
                <a:off x="11417300" y="3425825"/>
                <a:ext cx="47625" cy="50800"/>
              </a:xfrm>
              <a:custGeom>
                <a:avLst/>
                <a:gdLst/>
                <a:ahLst/>
                <a:cxnLst/>
                <a:rect l="l" t="t" r="r" b="b"/>
                <a:pathLst>
                  <a:path w="30" h="32" extrusionOk="0">
                    <a:moveTo>
                      <a:pt x="0" y="24"/>
                    </a:moveTo>
                    <a:lnTo>
                      <a:pt x="14" y="32"/>
                    </a:lnTo>
                    <a:lnTo>
                      <a:pt x="30" y="14"/>
                    </a:lnTo>
                    <a:lnTo>
                      <a:pt x="8" y="0"/>
                    </a:lnTo>
                    <a:lnTo>
                      <a:pt x="0" y="24"/>
                    </a:lnTo>
                    <a:close/>
                  </a:path>
                </a:pathLst>
              </a:cu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83" name="Google Shape;2083;p187"/>
              <p:cNvSpPr/>
              <p:nvPr/>
            </p:nvSpPr>
            <p:spPr>
              <a:xfrm>
                <a:off x="11490325" y="3454400"/>
                <a:ext cx="41275" cy="38100"/>
              </a:xfrm>
              <a:custGeom>
                <a:avLst/>
                <a:gdLst/>
                <a:ahLst/>
                <a:cxnLst/>
                <a:rect l="l" t="t" r="r" b="b"/>
                <a:pathLst>
                  <a:path w="26" h="24" extrusionOk="0">
                    <a:moveTo>
                      <a:pt x="6" y="24"/>
                    </a:moveTo>
                    <a:lnTo>
                      <a:pt x="22" y="24"/>
                    </a:lnTo>
                    <a:lnTo>
                      <a:pt x="26" y="0"/>
                    </a:lnTo>
                    <a:lnTo>
                      <a:pt x="0" y="0"/>
                    </a:lnTo>
                    <a:lnTo>
                      <a:pt x="6" y="24"/>
                    </a:lnTo>
                    <a:close/>
                  </a:path>
                </a:pathLst>
              </a:cu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84" name="Google Shape;2084;p187"/>
              <p:cNvSpPr/>
              <p:nvPr/>
            </p:nvSpPr>
            <p:spPr>
              <a:xfrm>
                <a:off x="11560175" y="3425825"/>
                <a:ext cx="44450" cy="50800"/>
              </a:xfrm>
              <a:custGeom>
                <a:avLst/>
                <a:gdLst/>
                <a:ahLst/>
                <a:cxnLst/>
                <a:rect l="l" t="t" r="r" b="b"/>
                <a:pathLst>
                  <a:path w="28" h="32" extrusionOk="0">
                    <a:moveTo>
                      <a:pt x="14" y="32"/>
                    </a:moveTo>
                    <a:lnTo>
                      <a:pt x="28" y="24"/>
                    </a:lnTo>
                    <a:lnTo>
                      <a:pt x="22" y="0"/>
                    </a:lnTo>
                    <a:lnTo>
                      <a:pt x="0" y="14"/>
                    </a:lnTo>
                    <a:lnTo>
                      <a:pt x="14" y="32"/>
                    </a:lnTo>
                    <a:close/>
                  </a:path>
                </a:pathLst>
              </a:cu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85" name="Google Shape;2085;p187"/>
              <p:cNvSpPr/>
              <p:nvPr/>
            </p:nvSpPr>
            <p:spPr>
              <a:xfrm>
                <a:off x="11614150" y="3371850"/>
                <a:ext cx="47625" cy="47625"/>
              </a:xfrm>
              <a:custGeom>
                <a:avLst/>
                <a:gdLst/>
                <a:ahLst/>
                <a:cxnLst/>
                <a:rect l="l" t="t" r="r" b="b"/>
                <a:pathLst>
                  <a:path w="30" h="30" extrusionOk="0">
                    <a:moveTo>
                      <a:pt x="22" y="30"/>
                    </a:moveTo>
                    <a:lnTo>
                      <a:pt x="30" y="16"/>
                    </a:lnTo>
                    <a:lnTo>
                      <a:pt x="12" y="0"/>
                    </a:lnTo>
                    <a:lnTo>
                      <a:pt x="0" y="22"/>
                    </a:lnTo>
                    <a:lnTo>
                      <a:pt x="22" y="30"/>
                    </a:lnTo>
                    <a:close/>
                  </a:path>
                </a:pathLst>
              </a:cu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86" name="Google Shape;2086;p187"/>
              <p:cNvSpPr/>
              <p:nvPr/>
            </p:nvSpPr>
            <p:spPr>
              <a:xfrm>
                <a:off x="11639550" y="3305175"/>
                <a:ext cx="38100" cy="41275"/>
              </a:xfrm>
              <a:custGeom>
                <a:avLst/>
                <a:gdLst/>
                <a:ahLst/>
                <a:cxnLst/>
                <a:rect l="l" t="t" r="r" b="b"/>
                <a:pathLst>
                  <a:path w="24" h="26" extrusionOk="0">
                    <a:moveTo>
                      <a:pt x="24" y="20"/>
                    </a:moveTo>
                    <a:lnTo>
                      <a:pt x="24" y="4"/>
                    </a:lnTo>
                    <a:lnTo>
                      <a:pt x="0" y="0"/>
                    </a:lnTo>
                    <a:lnTo>
                      <a:pt x="0" y="26"/>
                    </a:lnTo>
                    <a:lnTo>
                      <a:pt x="24" y="20"/>
                    </a:lnTo>
                    <a:close/>
                  </a:path>
                </a:pathLst>
              </a:cu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87" name="Google Shape;2087;p187"/>
              <p:cNvSpPr/>
              <p:nvPr/>
            </p:nvSpPr>
            <p:spPr>
              <a:xfrm>
                <a:off x="11614150" y="3232150"/>
                <a:ext cx="47625" cy="44450"/>
              </a:xfrm>
              <a:custGeom>
                <a:avLst/>
                <a:gdLst/>
                <a:ahLst/>
                <a:cxnLst/>
                <a:rect l="l" t="t" r="r" b="b"/>
                <a:pathLst>
                  <a:path w="30" h="28" extrusionOk="0">
                    <a:moveTo>
                      <a:pt x="30" y="14"/>
                    </a:moveTo>
                    <a:lnTo>
                      <a:pt x="22" y="0"/>
                    </a:lnTo>
                    <a:lnTo>
                      <a:pt x="0" y="6"/>
                    </a:lnTo>
                    <a:lnTo>
                      <a:pt x="12" y="28"/>
                    </a:lnTo>
                    <a:lnTo>
                      <a:pt x="30" y="14"/>
                    </a:lnTo>
                    <a:close/>
                  </a:path>
                </a:pathLst>
              </a:cu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88" name="Google Shape;2088;p187"/>
              <p:cNvSpPr/>
              <p:nvPr/>
            </p:nvSpPr>
            <p:spPr>
              <a:xfrm>
                <a:off x="11560175" y="3175000"/>
                <a:ext cx="44450" cy="47625"/>
              </a:xfrm>
              <a:custGeom>
                <a:avLst/>
                <a:gdLst/>
                <a:ahLst/>
                <a:cxnLst/>
                <a:rect l="l" t="t" r="r" b="b"/>
                <a:pathLst>
                  <a:path w="28" h="30" extrusionOk="0">
                    <a:moveTo>
                      <a:pt x="28" y="8"/>
                    </a:moveTo>
                    <a:lnTo>
                      <a:pt x="14" y="0"/>
                    </a:lnTo>
                    <a:lnTo>
                      <a:pt x="0" y="18"/>
                    </a:lnTo>
                    <a:lnTo>
                      <a:pt x="22" y="30"/>
                    </a:lnTo>
                    <a:lnTo>
                      <a:pt x="28" y="8"/>
                    </a:lnTo>
                    <a:close/>
                  </a:path>
                </a:pathLst>
              </a:cu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89" name="Google Shape;2089;p187"/>
              <p:cNvSpPr/>
              <p:nvPr/>
            </p:nvSpPr>
            <p:spPr>
              <a:xfrm>
                <a:off x="11382375" y="3194050"/>
                <a:ext cx="260350" cy="260350"/>
              </a:xfrm>
              <a:custGeom>
                <a:avLst/>
                <a:gdLst/>
                <a:ahLst/>
                <a:cxnLst/>
                <a:rect l="l" t="t" r="r" b="b"/>
                <a:pathLst>
                  <a:path w="82" h="82" extrusionOk="0">
                    <a:moveTo>
                      <a:pt x="41" y="0"/>
                    </a:moveTo>
                    <a:cubicBezTo>
                      <a:pt x="18" y="0"/>
                      <a:pt x="0" y="19"/>
                      <a:pt x="0" y="41"/>
                    </a:cubicBezTo>
                    <a:cubicBezTo>
                      <a:pt x="0" y="64"/>
                      <a:pt x="18" y="82"/>
                      <a:pt x="41" y="82"/>
                    </a:cubicBezTo>
                    <a:cubicBezTo>
                      <a:pt x="63" y="82"/>
                      <a:pt x="82" y="64"/>
                      <a:pt x="82" y="41"/>
                    </a:cubicBezTo>
                    <a:cubicBezTo>
                      <a:pt x="82" y="19"/>
                      <a:pt x="63" y="0"/>
                      <a:pt x="41" y="0"/>
                    </a:cubicBezTo>
                    <a:close/>
                    <a:moveTo>
                      <a:pt x="41" y="53"/>
                    </a:moveTo>
                    <a:cubicBezTo>
                      <a:pt x="34" y="53"/>
                      <a:pt x="29" y="48"/>
                      <a:pt x="29" y="41"/>
                    </a:cubicBezTo>
                    <a:cubicBezTo>
                      <a:pt x="29" y="35"/>
                      <a:pt x="34" y="30"/>
                      <a:pt x="41" y="30"/>
                    </a:cubicBezTo>
                    <a:cubicBezTo>
                      <a:pt x="47" y="30"/>
                      <a:pt x="52" y="35"/>
                      <a:pt x="52" y="41"/>
                    </a:cubicBezTo>
                    <a:cubicBezTo>
                      <a:pt x="52" y="48"/>
                      <a:pt x="47" y="53"/>
                      <a:pt x="41" y="53"/>
                    </a:cubicBezTo>
                    <a:close/>
                  </a:path>
                </a:pathLst>
              </a:cu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0" name="Google Shape;2090;p187"/>
              <p:cNvSpPr/>
              <p:nvPr/>
            </p:nvSpPr>
            <p:spPr>
              <a:xfrm>
                <a:off x="11420475" y="4016375"/>
                <a:ext cx="184150" cy="53975"/>
              </a:xfrm>
              <a:custGeom>
                <a:avLst/>
                <a:gdLst/>
                <a:ahLst/>
                <a:cxnLst/>
                <a:rect l="l" t="t" r="r" b="b"/>
                <a:pathLst>
                  <a:path w="116" h="34" extrusionOk="0">
                    <a:moveTo>
                      <a:pt x="58" y="34"/>
                    </a:moveTo>
                    <a:lnTo>
                      <a:pt x="0" y="0"/>
                    </a:lnTo>
                    <a:lnTo>
                      <a:pt x="116" y="0"/>
                    </a:lnTo>
                    <a:lnTo>
                      <a:pt x="58" y="3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1" name="Google Shape;2091;p187"/>
              <p:cNvSpPr/>
              <p:nvPr/>
            </p:nvSpPr>
            <p:spPr>
              <a:xfrm>
                <a:off x="11360150" y="3813175"/>
                <a:ext cx="304800" cy="203200"/>
              </a:xfrm>
              <a:custGeom>
                <a:avLst/>
                <a:gdLst/>
                <a:ahLst/>
                <a:cxnLst/>
                <a:rect l="l" t="t" r="r" b="b"/>
                <a:pathLst>
                  <a:path w="96" h="64" extrusionOk="0">
                    <a:moveTo>
                      <a:pt x="96" y="57"/>
                    </a:moveTo>
                    <a:cubicBezTo>
                      <a:pt x="96" y="59"/>
                      <a:pt x="95" y="61"/>
                      <a:pt x="94" y="62"/>
                    </a:cubicBezTo>
                    <a:cubicBezTo>
                      <a:pt x="92" y="63"/>
                      <a:pt x="91" y="64"/>
                      <a:pt x="89" y="64"/>
                    </a:cubicBezTo>
                    <a:cubicBezTo>
                      <a:pt x="7" y="64"/>
                      <a:pt x="7" y="64"/>
                      <a:pt x="7" y="64"/>
                    </a:cubicBezTo>
                    <a:cubicBezTo>
                      <a:pt x="5" y="64"/>
                      <a:pt x="3" y="63"/>
                      <a:pt x="2" y="62"/>
                    </a:cubicBezTo>
                    <a:cubicBezTo>
                      <a:pt x="0" y="61"/>
                      <a:pt x="0" y="59"/>
                      <a:pt x="0" y="57"/>
                    </a:cubicBezTo>
                    <a:cubicBezTo>
                      <a:pt x="0" y="0"/>
                      <a:pt x="0" y="0"/>
                      <a:pt x="0" y="0"/>
                    </a:cubicBezTo>
                    <a:cubicBezTo>
                      <a:pt x="96" y="0"/>
                      <a:pt x="96" y="0"/>
                      <a:pt x="96" y="0"/>
                    </a:cubicBezTo>
                    <a:lnTo>
                      <a:pt x="96" y="57"/>
                    </a:lnTo>
                    <a:close/>
                  </a:path>
                </a:pathLst>
              </a:cu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2" name="Google Shape;2092;p187"/>
              <p:cNvSpPr/>
              <p:nvPr/>
            </p:nvSpPr>
            <p:spPr>
              <a:xfrm>
                <a:off x="11360150" y="3835400"/>
                <a:ext cx="304800" cy="22225"/>
              </a:xfrm>
              <a:prstGeom prst="rect">
                <a:avLst/>
              </a:pr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3" name="Google Shape;2093;p187"/>
              <p:cNvSpPr/>
              <p:nvPr/>
            </p:nvSpPr>
            <p:spPr>
              <a:xfrm>
                <a:off x="11360150" y="3879850"/>
                <a:ext cx="304800" cy="22225"/>
              </a:xfrm>
              <a:prstGeom prst="rect">
                <a:avLst/>
              </a:pr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4" name="Google Shape;2094;p187"/>
              <p:cNvSpPr/>
              <p:nvPr/>
            </p:nvSpPr>
            <p:spPr>
              <a:xfrm>
                <a:off x="11360150" y="3924300"/>
                <a:ext cx="304800" cy="25400"/>
              </a:xfrm>
              <a:prstGeom prst="rect">
                <a:avLst/>
              </a:pr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5" name="Google Shape;2095;p187"/>
              <p:cNvSpPr/>
              <p:nvPr/>
            </p:nvSpPr>
            <p:spPr>
              <a:xfrm>
                <a:off x="11360150" y="3971925"/>
                <a:ext cx="304800" cy="22225"/>
              </a:xfrm>
              <a:prstGeom prst="rect">
                <a:avLst/>
              </a:pr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6" name="Google Shape;2096;p187"/>
              <p:cNvSpPr/>
              <p:nvPr/>
            </p:nvSpPr>
            <p:spPr>
              <a:xfrm>
                <a:off x="11506200" y="2895600"/>
                <a:ext cx="22225" cy="63500"/>
              </a:xfrm>
              <a:custGeom>
                <a:avLst/>
                <a:gdLst/>
                <a:ahLst/>
                <a:cxnLst/>
                <a:rect l="l" t="t" r="r" b="b"/>
                <a:pathLst>
                  <a:path w="14" h="40" extrusionOk="0">
                    <a:moveTo>
                      <a:pt x="0" y="0"/>
                    </a:moveTo>
                    <a:lnTo>
                      <a:pt x="14" y="0"/>
                    </a:lnTo>
                    <a:lnTo>
                      <a:pt x="12" y="40"/>
                    </a:lnTo>
                    <a:lnTo>
                      <a:pt x="0" y="4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7" name="Google Shape;2097;p187"/>
              <p:cNvSpPr/>
              <p:nvPr/>
            </p:nvSpPr>
            <p:spPr>
              <a:xfrm>
                <a:off x="11588750" y="2905125"/>
                <a:ext cx="31750" cy="66675"/>
              </a:xfrm>
              <a:custGeom>
                <a:avLst/>
                <a:gdLst/>
                <a:ahLst/>
                <a:cxnLst/>
                <a:rect l="l" t="t" r="r" b="b"/>
                <a:pathLst>
                  <a:path w="20" h="42" extrusionOk="0">
                    <a:moveTo>
                      <a:pt x="8" y="0"/>
                    </a:moveTo>
                    <a:lnTo>
                      <a:pt x="20" y="4"/>
                    </a:lnTo>
                    <a:lnTo>
                      <a:pt x="12" y="42"/>
                    </a:lnTo>
                    <a:lnTo>
                      <a:pt x="0" y="40"/>
                    </a:lnTo>
                    <a:lnTo>
                      <a:pt x="8"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8" name="Google Shape;2098;p187"/>
              <p:cNvSpPr/>
              <p:nvPr/>
            </p:nvSpPr>
            <p:spPr>
              <a:xfrm>
                <a:off x="11664950" y="2933700"/>
                <a:ext cx="44450" cy="66675"/>
              </a:xfrm>
              <a:custGeom>
                <a:avLst/>
                <a:gdLst/>
                <a:ahLst/>
                <a:cxnLst/>
                <a:rect l="l" t="t" r="r" b="b"/>
                <a:pathLst>
                  <a:path w="28" h="42" extrusionOk="0">
                    <a:moveTo>
                      <a:pt x="18" y="0"/>
                    </a:moveTo>
                    <a:lnTo>
                      <a:pt x="28" y="6"/>
                    </a:lnTo>
                    <a:lnTo>
                      <a:pt x="12" y="42"/>
                    </a:lnTo>
                    <a:lnTo>
                      <a:pt x="0" y="36"/>
                    </a:lnTo>
                    <a:lnTo>
                      <a:pt x="18"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9" name="Google Shape;2099;p187"/>
              <p:cNvSpPr/>
              <p:nvPr/>
            </p:nvSpPr>
            <p:spPr>
              <a:xfrm>
                <a:off x="11737975" y="2981325"/>
                <a:ext cx="53975" cy="63500"/>
              </a:xfrm>
              <a:custGeom>
                <a:avLst/>
                <a:gdLst/>
                <a:ahLst/>
                <a:cxnLst/>
                <a:rect l="l" t="t" r="r" b="b"/>
                <a:pathLst>
                  <a:path w="34" h="40" extrusionOk="0">
                    <a:moveTo>
                      <a:pt x="24" y="0"/>
                    </a:moveTo>
                    <a:lnTo>
                      <a:pt x="34" y="8"/>
                    </a:lnTo>
                    <a:lnTo>
                      <a:pt x="10" y="40"/>
                    </a:lnTo>
                    <a:lnTo>
                      <a:pt x="0" y="32"/>
                    </a:lnTo>
                    <a:lnTo>
                      <a:pt x="24"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0" name="Google Shape;2100;p187"/>
              <p:cNvSpPr/>
              <p:nvPr/>
            </p:nvSpPr>
            <p:spPr>
              <a:xfrm>
                <a:off x="11798300" y="3044825"/>
                <a:ext cx="60325" cy="57150"/>
              </a:xfrm>
              <a:custGeom>
                <a:avLst/>
                <a:gdLst/>
                <a:ahLst/>
                <a:cxnLst/>
                <a:rect l="l" t="t" r="r" b="b"/>
                <a:pathLst>
                  <a:path w="38" h="36" extrusionOk="0">
                    <a:moveTo>
                      <a:pt x="30" y="0"/>
                    </a:moveTo>
                    <a:lnTo>
                      <a:pt x="38" y="10"/>
                    </a:lnTo>
                    <a:lnTo>
                      <a:pt x="8" y="36"/>
                    </a:lnTo>
                    <a:lnTo>
                      <a:pt x="0" y="26"/>
                    </a:lnTo>
                    <a:lnTo>
                      <a:pt x="3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1" name="Google Shape;2101;p187"/>
              <p:cNvSpPr/>
              <p:nvPr/>
            </p:nvSpPr>
            <p:spPr>
              <a:xfrm>
                <a:off x="11845925" y="3121025"/>
                <a:ext cx="66675" cy="47625"/>
              </a:xfrm>
              <a:custGeom>
                <a:avLst/>
                <a:gdLst/>
                <a:ahLst/>
                <a:cxnLst/>
                <a:rect l="l" t="t" r="r" b="b"/>
                <a:pathLst>
                  <a:path w="42" h="30" extrusionOk="0">
                    <a:moveTo>
                      <a:pt x="36" y="0"/>
                    </a:moveTo>
                    <a:lnTo>
                      <a:pt x="42" y="10"/>
                    </a:lnTo>
                    <a:lnTo>
                      <a:pt x="8" y="30"/>
                    </a:lnTo>
                    <a:lnTo>
                      <a:pt x="0" y="20"/>
                    </a:lnTo>
                    <a:lnTo>
                      <a:pt x="36"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2" name="Google Shape;2102;p187"/>
              <p:cNvSpPr/>
              <p:nvPr/>
            </p:nvSpPr>
            <p:spPr>
              <a:xfrm>
                <a:off x="11880850" y="3206750"/>
                <a:ext cx="66675" cy="38100"/>
              </a:xfrm>
              <a:custGeom>
                <a:avLst/>
                <a:gdLst/>
                <a:ahLst/>
                <a:cxnLst/>
                <a:rect l="l" t="t" r="r" b="b"/>
                <a:pathLst>
                  <a:path w="42" h="24" extrusionOk="0">
                    <a:moveTo>
                      <a:pt x="38" y="0"/>
                    </a:moveTo>
                    <a:lnTo>
                      <a:pt x="42" y="12"/>
                    </a:lnTo>
                    <a:lnTo>
                      <a:pt x="4" y="24"/>
                    </a:lnTo>
                    <a:lnTo>
                      <a:pt x="0" y="12"/>
                    </a:lnTo>
                    <a:lnTo>
                      <a:pt x="38"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3" name="Google Shape;2103;p187"/>
              <p:cNvSpPr/>
              <p:nvPr/>
            </p:nvSpPr>
            <p:spPr>
              <a:xfrm>
                <a:off x="11899900" y="3298825"/>
                <a:ext cx="63500" cy="28575"/>
              </a:xfrm>
              <a:custGeom>
                <a:avLst/>
                <a:gdLst/>
                <a:ahLst/>
                <a:cxnLst/>
                <a:rect l="l" t="t" r="r" b="b"/>
                <a:pathLst>
                  <a:path w="40" h="18" extrusionOk="0">
                    <a:moveTo>
                      <a:pt x="40" y="0"/>
                    </a:moveTo>
                    <a:lnTo>
                      <a:pt x="40" y="14"/>
                    </a:lnTo>
                    <a:lnTo>
                      <a:pt x="0" y="18"/>
                    </a:lnTo>
                    <a:lnTo>
                      <a:pt x="0" y="4"/>
                    </a:lnTo>
                    <a:lnTo>
                      <a:pt x="4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4" name="Google Shape;2104;p187"/>
              <p:cNvSpPr/>
              <p:nvPr/>
            </p:nvSpPr>
            <p:spPr>
              <a:xfrm>
                <a:off x="11896725" y="3387725"/>
                <a:ext cx="66675" cy="28575"/>
              </a:xfrm>
              <a:custGeom>
                <a:avLst/>
                <a:gdLst/>
                <a:ahLst/>
                <a:cxnLst/>
                <a:rect l="l" t="t" r="r" b="b"/>
                <a:pathLst>
                  <a:path w="42" h="18" extrusionOk="0">
                    <a:moveTo>
                      <a:pt x="2" y="0"/>
                    </a:moveTo>
                    <a:lnTo>
                      <a:pt x="42" y="4"/>
                    </a:lnTo>
                    <a:lnTo>
                      <a:pt x="40" y="18"/>
                    </a:lnTo>
                    <a:lnTo>
                      <a:pt x="0" y="12"/>
                    </a:lnTo>
                    <a:lnTo>
                      <a:pt x="2"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5" name="Google Shape;2105;p187"/>
              <p:cNvSpPr/>
              <p:nvPr/>
            </p:nvSpPr>
            <p:spPr>
              <a:xfrm>
                <a:off x="11877675" y="3467100"/>
                <a:ext cx="66675" cy="41275"/>
              </a:xfrm>
              <a:custGeom>
                <a:avLst/>
                <a:gdLst/>
                <a:ahLst/>
                <a:cxnLst/>
                <a:rect l="l" t="t" r="r" b="b"/>
                <a:pathLst>
                  <a:path w="42" h="26" extrusionOk="0">
                    <a:moveTo>
                      <a:pt x="4" y="0"/>
                    </a:moveTo>
                    <a:lnTo>
                      <a:pt x="42" y="12"/>
                    </a:lnTo>
                    <a:lnTo>
                      <a:pt x="38" y="26"/>
                    </a:lnTo>
                    <a:lnTo>
                      <a:pt x="0" y="12"/>
                    </a:lnTo>
                    <a:lnTo>
                      <a:pt x="4"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6" name="Google Shape;2106;p187"/>
              <p:cNvSpPr/>
              <p:nvPr/>
            </p:nvSpPr>
            <p:spPr>
              <a:xfrm>
                <a:off x="11839575" y="3543300"/>
                <a:ext cx="66675" cy="47625"/>
              </a:xfrm>
              <a:custGeom>
                <a:avLst/>
                <a:gdLst/>
                <a:ahLst/>
                <a:cxnLst/>
                <a:rect l="l" t="t" r="r" b="b"/>
                <a:pathLst>
                  <a:path w="42" h="30" extrusionOk="0">
                    <a:moveTo>
                      <a:pt x="8" y="0"/>
                    </a:moveTo>
                    <a:lnTo>
                      <a:pt x="42" y="20"/>
                    </a:lnTo>
                    <a:lnTo>
                      <a:pt x="36" y="30"/>
                    </a:lnTo>
                    <a:lnTo>
                      <a:pt x="0" y="10"/>
                    </a:lnTo>
                    <a:lnTo>
                      <a:pt x="8"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7" name="Google Shape;2107;p187"/>
              <p:cNvSpPr/>
              <p:nvPr/>
            </p:nvSpPr>
            <p:spPr>
              <a:xfrm>
                <a:off x="11788775" y="3609975"/>
                <a:ext cx="60325" cy="57150"/>
              </a:xfrm>
              <a:custGeom>
                <a:avLst/>
                <a:gdLst/>
                <a:ahLst/>
                <a:cxnLst/>
                <a:rect l="l" t="t" r="r" b="b"/>
                <a:pathLst>
                  <a:path w="38" h="36" extrusionOk="0">
                    <a:moveTo>
                      <a:pt x="10" y="0"/>
                    </a:moveTo>
                    <a:lnTo>
                      <a:pt x="38" y="26"/>
                    </a:lnTo>
                    <a:lnTo>
                      <a:pt x="30" y="36"/>
                    </a:lnTo>
                    <a:lnTo>
                      <a:pt x="0" y="8"/>
                    </a:lnTo>
                    <a:lnTo>
                      <a:pt x="1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8" name="Google Shape;2108;p187"/>
              <p:cNvSpPr/>
              <p:nvPr/>
            </p:nvSpPr>
            <p:spPr>
              <a:xfrm>
                <a:off x="11728450" y="3663950"/>
                <a:ext cx="50800" cy="63500"/>
              </a:xfrm>
              <a:custGeom>
                <a:avLst/>
                <a:gdLst/>
                <a:ahLst/>
                <a:cxnLst/>
                <a:rect l="l" t="t" r="r" b="b"/>
                <a:pathLst>
                  <a:path w="32" h="40" extrusionOk="0">
                    <a:moveTo>
                      <a:pt x="10" y="0"/>
                    </a:moveTo>
                    <a:lnTo>
                      <a:pt x="32" y="32"/>
                    </a:lnTo>
                    <a:lnTo>
                      <a:pt x="22" y="40"/>
                    </a:lnTo>
                    <a:lnTo>
                      <a:pt x="0" y="8"/>
                    </a:lnTo>
                    <a:lnTo>
                      <a:pt x="1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9" name="Google Shape;2109;p187"/>
              <p:cNvSpPr/>
              <p:nvPr/>
            </p:nvSpPr>
            <p:spPr>
              <a:xfrm>
                <a:off x="11414125" y="2901950"/>
                <a:ext cx="31750" cy="66675"/>
              </a:xfrm>
              <a:custGeom>
                <a:avLst/>
                <a:gdLst/>
                <a:ahLst/>
                <a:cxnLst/>
                <a:rect l="l" t="t" r="r" b="b"/>
                <a:pathLst>
                  <a:path w="20" h="42" extrusionOk="0">
                    <a:moveTo>
                      <a:pt x="12" y="0"/>
                    </a:moveTo>
                    <a:lnTo>
                      <a:pt x="20" y="40"/>
                    </a:lnTo>
                    <a:lnTo>
                      <a:pt x="8" y="42"/>
                    </a:lnTo>
                    <a:lnTo>
                      <a:pt x="0" y="4"/>
                    </a:lnTo>
                    <a:lnTo>
                      <a:pt x="12"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0" name="Google Shape;2110;p187"/>
              <p:cNvSpPr/>
              <p:nvPr/>
            </p:nvSpPr>
            <p:spPr>
              <a:xfrm>
                <a:off x="11322050" y="2930525"/>
                <a:ext cx="44450" cy="63500"/>
              </a:xfrm>
              <a:custGeom>
                <a:avLst/>
                <a:gdLst/>
                <a:ahLst/>
                <a:cxnLst/>
                <a:rect l="l" t="t" r="r" b="b"/>
                <a:pathLst>
                  <a:path w="28" h="40" extrusionOk="0">
                    <a:moveTo>
                      <a:pt x="12" y="0"/>
                    </a:moveTo>
                    <a:lnTo>
                      <a:pt x="28" y="36"/>
                    </a:lnTo>
                    <a:lnTo>
                      <a:pt x="16" y="40"/>
                    </a:lnTo>
                    <a:lnTo>
                      <a:pt x="0" y="4"/>
                    </a:lnTo>
                    <a:lnTo>
                      <a:pt x="12"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1" name="Google Shape;2111;p187"/>
              <p:cNvSpPr/>
              <p:nvPr/>
            </p:nvSpPr>
            <p:spPr>
              <a:xfrm>
                <a:off x="11239500" y="2974975"/>
                <a:ext cx="53975" cy="60325"/>
              </a:xfrm>
              <a:custGeom>
                <a:avLst/>
                <a:gdLst/>
                <a:ahLst/>
                <a:cxnLst/>
                <a:rect l="l" t="t" r="r" b="b"/>
                <a:pathLst>
                  <a:path w="34" h="38" extrusionOk="0">
                    <a:moveTo>
                      <a:pt x="12" y="0"/>
                    </a:moveTo>
                    <a:lnTo>
                      <a:pt x="34" y="32"/>
                    </a:lnTo>
                    <a:lnTo>
                      <a:pt x="24" y="38"/>
                    </a:lnTo>
                    <a:lnTo>
                      <a:pt x="0" y="6"/>
                    </a:lnTo>
                    <a:lnTo>
                      <a:pt x="12"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2" name="Google Shape;2112;p187"/>
              <p:cNvSpPr/>
              <p:nvPr/>
            </p:nvSpPr>
            <p:spPr>
              <a:xfrm>
                <a:off x="11169650" y="3035300"/>
                <a:ext cx="60325" cy="57150"/>
              </a:xfrm>
              <a:custGeom>
                <a:avLst/>
                <a:gdLst/>
                <a:ahLst/>
                <a:cxnLst/>
                <a:rect l="l" t="t" r="r" b="b"/>
                <a:pathLst>
                  <a:path w="38" h="36" extrusionOk="0">
                    <a:moveTo>
                      <a:pt x="10" y="0"/>
                    </a:moveTo>
                    <a:lnTo>
                      <a:pt x="38" y="26"/>
                    </a:lnTo>
                    <a:lnTo>
                      <a:pt x="30" y="36"/>
                    </a:lnTo>
                    <a:lnTo>
                      <a:pt x="0" y="8"/>
                    </a:lnTo>
                    <a:lnTo>
                      <a:pt x="1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3" name="Google Shape;2113;p187"/>
              <p:cNvSpPr/>
              <p:nvPr/>
            </p:nvSpPr>
            <p:spPr>
              <a:xfrm>
                <a:off x="11115675" y="3108325"/>
                <a:ext cx="63500" cy="50800"/>
              </a:xfrm>
              <a:custGeom>
                <a:avLst/>
                <a:gdLst/>
                <a:ahLst/>
                <a:cxnLst/>
                <a:rect l="l" t="t" r="r" b="b"/>
                <a:pathLst>
                  <a:path w="40" h="32" extrusionOk="0">
                    <a:moveTo>
                      <a:pt x="6" y="0"/>
                    </a:moveTo>
                    <a:lnTo>
                      <a:pt x="40" y="20"/>
                    </a:lnTo>
                    <a:lnTo>
                      <a:pt x="34" y="32"/>
                    </a:lnTo>
                    <a:lnTo>
                      <a:pt x="0" y="12"/>
                    </a:lnTo>
                    <a:lnTo>
                      <a:pt x="6"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4" name="Google Shape;2114;p187"/>
              <p:cNvSpPr/>
              <p:nvPr/>
            </p:nvSpPr>
            <p:spPr>
              <a:xfrm>
                <a:off x="11077575" y="3194050"/>
                <a:ext cx="66675" cy="41275"/>
              </a:xfrm>
              <a:custGeom>
                <a:avLst/>
                <a:gdLst/>
                <a:ahLst/>
                <a:cxnLst/>
                <a:rect l="l" t="t" r="r" b="b"/>
                <a:pathLst>
                  <a:path w="42" h="26" extrusionOk="0">
                    <a:moveTo>
                      <a:pt x="4" y="0"/>
                    </a:moveTo>
                    <a:lnTo>
                      <a:pt x="42" y="12"/>
                    </a:lnTo>
                    <a:lnTo>
                      <a:pt x="38" y="26"/>
                    </a:lnTo>
                    <a:lnTo>
                      <a:pt x="0" y="12"/>
                    </a:lnTo>
                    <a:lnTo>
                      <a:pt x="4"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5" name="Google Shape;2115;p187"/>
              <p:cNvSpPr/>
              <p:nvPr/>
            </p:nvSpPr>
            <p:spPr>
              <a:xfrm>
                <a:off x="11058525" y="3286125"/>
                <a:ext cx="66675" cy="28575"/>
              </a:xfrm>
              <a:custGeom>
                <a:avLst/>
                <a:gdLst/>
                <a:ahLst/>
                <a:cxnLst/>
                <a:rect l="l" t="t" r="r" b="b"/>
                <a:pathLst>
                  <a:path w="42" h="18" extrusionOk="0">
                    <a:moveTo>
                      <a:pt x="2" y="0"/>
                    </a:moveTo>
                    <a:lnTo>
                      <a:pt x="42" y="4"/>
                    </a:lnTo>
                    <a:lnTo>
                      <a:pt x="40" y="18"/>
                    </a:lnTo>
                    <a:lnTo>
                      <a:pt x="0" y="12"/>
                    </a:lnTo>
                    <a:lnTo>
                      <a:pt x="2"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6" name="Google Shape;2116;p187"/>
              <p:cNvSpPr/>
              <p:nvPr/>
            </p:nvSpPr>
            <p:spPr>
              <a:xfrm>
                <a:off x="11058525" y="3375025"/>
                <a:ext cx="63500" cy="25400"/>
              </a:xfrm>
              <a:custGeom>
                <a:avLst/>
                <a:gdLst/>
                <a:ahLst/>
                <a:cxnLst/>
                <a:rect l="l" t="t" r="r" b="b"/>
                <a:pathLst>
                  <a:path w="40" h="16" extrusionOk="0">
                    <a:moveTo>
                      <a:pt x="38" y="0"/>
                    </a:moveTo>
                    <a:lnTo>
                      <a:pt x="40" y="12"/>
                    </a:lnTo>
                    <a:lnTo>
                      <a:pt x="0" y="16"/>
                    </a:lnTo>
                    <a:lnTo>
                      <a:pt x="0" y="4"/>
                    </a:lnTo>
                    <a:lnTo>
                      <a:pt x="38"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7" name="Google Shape;2117;p187"/>
              <p:cNvSpPr/>
              <p:nvPr/>
            </p:nvSpPr>
            <p:spPr>
              <a:xfrm>
                <a:off x="11074400" y="3454400"/>
                <a:ext cx="66675" cy="41275"/>
              </a:xfrm>
              <a:custGeom>
                <a:avLst/>
                <a:gdLst/>
                <a:ahLst/>
                <a:cxnLst/>
                <a:rect l="l" t="t" r="r" b="b"/>
                <a:pathLst>
                  <a:path w="42" h="26" extrusionOk="0">
                    <a:moveTo>
                      <a:pt x="38" y="0"/>
                    </a:moveTo>
                    <a:lnTo>
                      <a:pt x="42" y="14"/>
                    </a:lnTo>
                    <a:lnTo>
                      <a:pt x="4" y="26"/>
                    </a:lnTo>
                    <a:lnTo>
                      <a:pt x="0" y="12"/>
                    </a:lnTo>
                    <a:lnTo>
                      <a:pt x="38"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8" name="Google Shape;2118;p187"/>
              <p:cNvSpPr/>
              <p:nvPr/>
            </p:nvSpPr>
            <p:spPr>
              <a:xfrm>
                <a:off x="11109325" y="3530600"/>
                <a:ext cx="63500" cy="50800"/>
              </a:xfrm>
              <a:custGeom>
                <a:avLst/>
                <a:gdLst/>
                <a:ahLst/>
                <a:cxnLst/>
                <a:rect l="l" t="t" r="r" b="b"/>
                <a:pathLst>
                  <a:path w="40" h="32" extrusionOk="0">
                    <a:moveTo>
                      <a:pt x="34" y="0"/>
                    </a:moveTo>
                    <a:lnTo>
                      <a:pt x="40" y="12"/>
                    </a:lnTo>
                    <a:lnTo>
                      <a:pt x="6" y="32"/>
                    </a:lnTo>
                    <a:lnTo>
                      <a:pt x="0" y="20"/>
                    </a:lnTo>
                    <a:lnTo>
                      <a:pt x="34"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9" name="Google Shape;2119;p187"/>
              <p:cNvSpPr/>
              <p:nvPr/>
            </p:nvSpPr>
            <p:spPr>
              <a:xfrm>
                <a:off x="11163300" y="3600450"/>
                <a:ext cx="60325" cy="57150"/>
              </a:xfrm>
              <a:custGeom>
                <a:avLst/>
                <a:gdLst/>
                <a:ahLst/>
                <a:cxnLst/>
                <a:rect l="l" t="t" r="r" b="b"/>
                <a:pathLst>
                  <a:path w="38" h="36" extrusionOk="0">
                    <a:moveTo>
                      <a:pt x="30" y="0"/>
                    </a:moveTo>
                    <a:lnTo>
                      <a:pt x="38" y="10"/>
                    </a:lnTo>
                    <a:lnTo>
                      <a:pt x="8" y="36"/>
                    </a:lnTo>
                    <a:lnTo>
                      <a:pt x="0" y="26"/>
                    </a:lnTo>
                    <a:lnTo>
                      <a:pt x="3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20" name="Google Shape;2120;p187"/>
              <p:cNvSpPr/>
              <p:nvPr/>
            </p:nvSpPr>
            <p:spPr>
              <a:xfrm>
                <a:off x="11229975" y="3657600"/>
                <a:ext cx="53975" cy="63500"/>
              </a:xfrm>
              <a:custGeom>
                <a:avLst/>
                <a:gdLst/>
                <a:ahLst/>
                <a:cxnLst/>
                <a:rect l="l" t="t" r="r" b="b"/>
                <a:pathLst>
                  <a:path w="34" h="40" extrusionOk="0">
                    <a:moveTo>
                      <a:pt x="24" y="0"/>
                    </a:moveTo>
                    <a:lnTo>
                      <a:pt x="34" y="8"/>
                    </a:lnTo>
                    <a:lnTo>
                      <a:pt x="10" y="40"/>
                    </a:lnTo>
                    <a:lnTo>
                      <a:pt x="0" y="32"/>
                    </a:lnTo>
                    <a:lnTo>
                      <a:pt x="24"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121" name="Google Shape;2121;p187"/>
            <p:cNvSpPr/>
            <p:nvPr/>
          </p:nvSpPr>
          <p:spPr>
            <a:xfrm>
              <a:off x="8535964" y="1980838"/>
              <a:ext cx="1220006" cy="1220006"/>
            </a:xfrm>
            <a:prstGeom prst="rect">
              <a:avLst/>
            </a:prstGeom>
            <a:solidFill>
              <a:srgbClr val="DFDED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2122" name="Google Shape;2122;p187"/>
            <p:cNvGrpSpPr/>
            <p:nvPr/>
          </p:nvGrpSpPr>
          <p:grpSpPr>
            <a:xfrm>
              <a:off x="8730707" y="2270088"/>
              <a:ext cx="830521" cy="641506"/>
              <a:chOff x="8345488" y="1765300"/>
              <a:chExt cx="920750" cy="711200"/>
            </a:xfrm>
          </p:grpSpPr>
          <p:sp>
            <p:nvSpPr>
              <p:cNvPr id="2123" name="Google Shape;2123;p187"/>
              <p:cNvSpPr/>
              <p:nvPr/>
            </p:nvSpPr>
            <p:spPr>
              <a:xfrm>
                <a:off x="8920163" y="2162175"/>
                <a:ext cx="346075" cy="292100"/>
              </a:xfrm>
              <a:custGeom>
                <a:avLst/>
                <a:gdLst/>
                <a:ahLst/>
                <a:cxnLst/>
                <a:rect l="l" t="t" r="r" b="b"/>
                <a:pathLst>
                  <a:path w="218" h="184" extrusionOk="0">
                    <a:moveTo>
                      <a:pt x="218" y="0"/>
                    </a:moveTo>
                    <a:lnTo>
                      <a:pt x="0" y="0"/>
                    </a:lnTo>
                    <a:lnTo>
                      <a:pt x="0" y="154"/>
                    </a:lnTo>
                    <a:lnTo>
                      <a:pt x="28" y="154"/>
                    </a:lnTo>
                    <a:lnTo>
                      <a:pt x="30" y="184"/>
                    </a:lnTo>
                    <a:lnTo>
                      <a:pt x="46" y="176"/>
                    </a:lnTo>
                    <a:lnTo>
                      <a:pt x="74" y="154"/>
                    </a:lnTo>
                    <a:lnTo>
                      <a:pt x="218" y="154"/>
                    </a:lnTo>
                    <a:lnTo>
                      <a:pt x="218" y="0"/>
                    </a:lnTo>
                    <a:close/>
                  </a:path>
                </a:pathLst>
              </a:cu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24" name="Google Shape;2124;p187"/>
              <p:cNvSpPr/>
              <p:nvPr/>
            </p:nvSpPr>
            <p:spPr>
              <a:xfrm>
                <a:off x="8907463" y="2152650"/>
                <a:ext cx="358775" cy="323850"/>
              </a:xfrm>
              <a:custGeom>
                <a:avLst/>
                <a:gdLst/>
                <a:ahLst/>
                <a:cxnLst/>
                <a:rect l="l" t="t" r="r" b="b"/>
                <a:pathLst>
                  <a:path w="113" h="102" extrusionOk="0">
                    <a:moveTo>
                      <a:pt x="14" y="82"/>
                    </a:moveTo>
                    <a:cubicBezTo>
                      <a:pt x="2" y="82"/>
                      <a:pt x="2" y="82"/>
                      <a:pt x="2" y="82"/>
                    </a:cubicBezTo>
                    <a:cubicBezTo>
                      <a:pt x="1" y="82"/>
                      <a:pt x="0" y="81"/>
                      <a:pt x="0" y="80"/>
                    </a:cubicBezTo>
                    <a:cubicBezTo>
                      <a:pt x="0" y="3"/>
                      <a:pt x="0" y="3"/>
                      <a:pt x="0" y="3"/>
                    </a:cubicBezTo>
                    <a:cubicBezTo>
                      <a:pt x="0" y="1"/>
                      <a:pt x="1" y="0"/>
                      <a:pt x="2" y="0"/>
                    </a:cubicBezTo>
                    <a:cubicBezTo>
                      <a:pt x="110" y="0"/>
                      <a:pt x="110" y="0"/>
                      <a:pt x="110" y="0"/>
                    </a:cubicBezTo>
                    <a:cubicBezTo>
                      <a:pt x="112" y="0"/>
                      <a:pt x="113" y="1"/>
                      <a:pt x="113" y="3"/>
                    </a:cubicBezTo>
                    <a:cubicBezTo>
                      <a:pt x="113" y="80"/>
                      <a:pt x="113" y="80"/>
                      <a:pt x="113" y="80"/>
                    </a:cubicBezTo>
                    <a:cubicBezTo>
                      <a:pt x="113" y="81"/>
                      <a:pt x="112" y="82"/>
                      <a:pt x="110" y="82"/>
                    </a:cubicBezTo>
                    <a:cubicBezTo>
                      <a:pt x="41" y="82"/>
                      <a:pt x="41" y="82"/>
                      <a:pt x="41" y="82"/>
                    </a:cubicBezTo>
                    <a:cubicBezTo>
                      <a:pt x="40" y="82"/>
                      <a:pt x="39" y="83"/>
                      <a:pt x="39" y="83"/>
                    </a:cubicBezTo>
                    <a:cubicBezTo>
                      <a:pt x="31" y="91"/>
                      <a:pt x="20" y="100"/>
                      <a:pt x="20" y="101"/>
                    </a:cubicBezTo>
                    <a:cubicBezTo>
                      <a:pt x="18" y="102"/>
                      <a:pt x="16" y="101"/>
                      <a:pt x="16" y="99"/>
                    </a:cubicBezTo>
                    <a:cubicBezTo>
                      <a:pt x="16" y="85"/>
                      <a:pt x="16" y="85"/>
                      <a:pt x="16" y="85"/>
                    </a:cubicBezTo>
                    <a:cubicBezTo>
                      <a:pt x="16" y="83"/>
                      <a:pt x="15" y="82"/>
                      <a:pt x="14" y="82"/>
                    </a:cubicBezTo>
                    <a:close/>
                    <a:moveTo>
                      <a:pt x="106" y="5"/>
                    </a:moveTo>
                    <a:cubicBezTo>
                      <a:pt x="6" y="5"/>
                      <a:pt x="6" y="5"/>
                      <a:pt x="6" y="5"/>
                    </a:cubicBezTo>
                    <a:cubicBezTo>
                      <a:pt x="5" y="5"/>
                      <a:pt x="4" y="6"/>
                      <a:pt x="4" y="7"/>
                    </a:cubicBezTo>
                    <a:cubicBezTo>
                      <a:pt x="4" y="76"/>
                      <a:pt x="4" y="76"/>
                      <a:pt x="4" y="76"/>
                    </a:cubicBezTo>
                    <a:cubicBezTo>
                      <a:pt x="4" y="77"/>
                      <a:pt x="5" y="78"/>
                      <a:pt x="6" y="78"/>
                    </a:cubicBezTo>
                    <a:cubicBezTo>
                      <a:pt x="18" y="78"/>
                      <a:pt x="18" y="78"/>
                      <a:pt x="18" y="78"/>
                    </a:cubicBezTo>
                    <a:cubicBezTo>
                      <a:pt x="20" y="78"/>
                      <a:pt x="21" y="79"/>
                      <a:pt x="21" y="80"/>
                    </a:cubicBezTo>
                    <a:cubicBezTo>
                      <a:pt x="21" y="89"/>
                      <a:pt x="21" y="89"/>
                      <a:pt x="21" y="89"/>
                    </a:cubicBezTo>
                    <a:cubicBezTo>
                      <a:pt x="21" y="91"/>
                      <a:pt x="23" y="92"/>
                      <a:pt x="24" y="91"/>
                    </a:cubicBezTo>
                    <a:cubicBezTo>
                      <a:pt x="28" y="87"/>
                      <a:pt x="33" y="82"/>
                      <a:pt x="37" y="79"/>
                    </a:cubicBezTo>
                    <a:cubicBezTo>
                      <a:pt x="37" y="79"/>
                      <a:pt x="37" y="79"/>
                      <a:pt x="37" y="79"/>
                    </a:cubicBezTo>
                    <a:cubicBezTo>
                      <a:pt x="38" y="78"/>
                      <a:pt x="38" y="78"/>
                      <a:pt x="39" y="78"/>
                    </a:cubicBezTo>
                    <a:cubicBezTo>
                      <a:pt x="106" y="78"/>
                      <a:pt x="106" y="78"/>
                      <a:pt x="106" y="78"/>
                    </a:cubicBezTo>
                    <a:cubicBezTo>
                      <a:pt x="107" y="78"/>
                      <a:pt x="108" y="77"/>
                      <a:pt x="108" y="76"/>
                    </a:cubicBezTo>
                    <a:cubicBezTo>
                      <a:pt x="108" y="7"/>
                      <a:pt x="108" y="7"/>
                      <a:pt x="108" y="7"/>
                    </a:cubicBezTo>
                    <a:cubicBezTo>
                      <a:pt x="108" y="6"/>
                      <a:pt x="107" y="5"/>
                      <a:pt x="106" y="5"/>
                    </a:cubicBezTo>
                    <a:close/>
                  </a:path>
                </a:pathLst>
              </a:cu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25" name="Google Shape;2125;p187"/>
              <p:cNvSpPr/>
              <p:nvPr/>
            </p:nvSpPr>
            <p:spPr>
              <a:xfrm>
                <a:off x="8993188" y="2235200"/>
                <a:ext cx="193675" cy="15875"/>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26" name="Google Shape;2126;p187"/>
              <p:cNvSpPr/>
              <p:nvPr/>
            </p:nvSpPr>
            <p:spPr>
              <a:xfrm>
                <a:off x="8993188" y="2276475"/>
                <a:ext cx="193675" cy="127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27" name="Google Shape;2127;p187"/>
              <p:cNvSpPr/>
              <p:nvPr/>
            </p:nvSpPr>
            <p:spPr>
              <a:xfrm>
                <a:off x="8993188" y="2317750"/>
                <a:ext cx="193675" cy="127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28" name="Google Shape;2128;p187"/>
              <p:cNvSpPr/>
              <p:nvPr/>
            </p:nvSpPr>
            <p:spPr>
              <a:xfrm>
                <a:off x="8345488" y="1765300"/>
                <a:ext cx="688975" cy="625475"/>
              </a:xfrm>
              <a:custGeom>
                <a:avLst/>
                <a:gdLst/>
                <a:ahLst/>
                <a:cxnLst/>
                <a:rect l="l" t="t" r="r" b="b"/>
                <a:pathLst>
                  <a:path w="217" h="197" extrusionOk="0">
                    <a:moveTo>
                      <a:pt x="0" y="0"/>
                    </a:moveTo>
                    <a:cubicBezTo>
                      <a:pt x="217" y="0"/>
                      <a:pt x="217" y="0"/>
                      <a:pt x="217" y="0"/>
                    </a:cubicBezTo>
                    <a:cubicBezTo>
                      <a:pt x="217" y="154"/>
                      <a:pt x="217" y="154"/>
                      <a:pt x="217" y="154"/>
                    </a:cubicBezTo>
                    <a:cubicBezTo>
                      <a:pt x="181" y="154"/>
                      <a:pt x="181" y="154"/>
                      <a:pt x="181" y="154"/>
                    </a:cubicBezTo>
                    <a:cubicBezTo>
                      <a:pt x="163" y="170"/>
                      <a:pt x="135" y="197"/>
                      <a:pt x="135" y="197"/>
                    </a:cubicBezTo>
                    <a:cubicBezTo>
                      <a:pt x="135" y="154"/>
                      <a:pt x="135" y="154"/>
                      <a:pt x="135" y="154"/>
                    </a:cubicBezTo>
                    <a:cubicBezTo>
                      <a:pt x="0" y="154"/>
                      <a:pt x="0" y="154"/>
                      <a:pt x="0" y="154"/>
                    </a:cubicBezTo>
                    <a:lnTo>
                      <a:pt x="0" y="0"/>
                    </a:lnTo>
                    <a:close/>
                  </a:path>
                </a:pathLst>
              </a:custGeom>
              <a:solidFill>
                <a:srgbClr val="FDB61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29" name="Google Shape;2129;p187"/>
              <p:cNvSpPr/>
              <p:nvPr/>
            </p:nvSpPr>
            <p:spPr>
              <a:xfrm>
                <a:off x="8485188" y="1905000"/>
                <a:ext cx="403225" cy="31750"/>
              </a:xfrm>
              <a:prstGeom prst="rect">
                <a:avLst/>
              </a:prstGeom>
              <a:solidFill>
                <a:srgbClr val="DA38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30" name="Google Shape;2130;p187"/>
              <p:cNvSpPr/>
              <p:nvPr/>
            </p:nvSpPr>
            <p:spPr>
              <a:xfrm>
                <a:off x="8485188" y="1990725"/>
                <a:ext cx="403225" cy="25400"/>
              </a:xfrm>
              <a:prstGeom prst="rect">
                <a:avLst/>
              </a:prstGeom>
              <a:solidFill>
                <a:srgbClr val="DA38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31" name="Google Shape;2131;p187"/>
              <p:cNvSpPr/>
              <p:nvPr/>
            </p:nvSpPr>
            <p:spPr>
              <a:xfrm>
                <a:off x="8485188" y="2070100"/>
                <a:ext cx="403225" cy="31750"/>
              </a:xfrm>
              <a:prstGeom prst="rect">
                <a:avLst/>
              </a:prstGeom>
              <a:solidFill>
                <a:srgbClr val="DA38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132" name="Google Shape;2132;p187"/>
            <p:cNvSpPr/>
            <p:nvPr/>
          </p:nvSpPr>
          <p:spPr>
            <a:xfrm>
              <a:off x="6100246" y="3196482"/>
              <a:ext cx="1220006" cy="1220006"/>
            </a:xfrm>
            <a:prstGeom prst="rect">
              <a:avLst/>
            </a:prstGeom>
            <a:solidFill>
              <a:srgbClr val="FDB61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33" name="Google Shape;2133;p187"/>
            <p:cNvSpPr/>
            <p:nvPr/>
          </p:nvSpPr>
          <p:spPr>
            <a:xfrm>
              <a:off x="9755970" y="3196482"/>
              <a:ext cx="1218575" cy="1220006"/>
            </a:xfrm>
            <a:prstGeom prst="rect">
              <a:avLst/>
            </a:prstGeom>
            <a:solidFill>
              <a:srgbClr val="FDB61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34" name="Google Shape;2134;p187"/>
            <p:cNvSpPr/>
            <p:nvPr/>
          </p:nvSpPr>
          <p:spPr>
            <a:xfrm>
              <a:off x="8535964" y="3196482"/>
              <a:ext cx="1220006" cy="1220006"/>
            </a:xfrm>
            <a:prstGeom prst="rect">
              <a:avLst/>
            </a:prstGeom>
            <a:solidFill>
              <a:srgbClr val="DA38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35" name="Google Shape;2135;p187"/>
            <p:cNvSpPr/>
            <p:nvPr/>
          </p:nvSpPr>
          <p:spPr>
            <a:xfrm>
              <a:off x="4884536" y="3196482"/>
              <a:ext cx="1218575" cy="1220006"/>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36" name="Google Shape;2136;p187"/>
            <p:cNvSpPr/>
            <p:nvPr/>
          </p:nvSpPr>
          <p:spPr>
            <a:xfrm>
              <a:off x="4884536" y="3192253"/>
              <a:ext cx="1218575" cy="122000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2137" name="Google Shape;2137;p187"/>
            <p:cNvGrpSpPr/>
            <p:nvPr/>
          </p:nvGrpSpPr>
          <p:grpSpPr>
            <a:xfrm>
              <a:off x="4950405" y="3303944"/>
              <a:ext cx="1086837" cy="1114043"/>
              <a:chOff x="4148138" y="2911475"/>
              <a:chExt cx="1204913" cy="1235075"/>
            </a:xfrm>
          </p:grpSpPr>
          <p:sp>
            <p:nvSpPr>
              <p:cNvPr id="2138" name="Google Shape;2138;p187"/>
              <p:cNvSpPr/>
              <p:nvPr/>
            </p:nvSpPr>
            <p:spPr>
              <a:xfrm>
                <a:off x="4208463" y="3298825"/>
                <a:ext cx="1068388" cy="844550"/>
              </a:xfrm>
              <a:custGeom>
                <a:avLst/>
                <a:gdLst/>
                <a:ahLst/>
                <a:cxnLst/>
                <a:rect l="l" t="t" r="r" b="b"/>
                <a:pathLst>
                  <a:path w="337" h="266" extrusionOk="0">
                    <a:moveTo>
                      <a:pt x="311" y="197"/>
                    </a:moveTo>
                    <a:cubicBezTo>
                      <a:pt x="310" y="197"/>
                      <a:pt x="300" y="193"/>
                      <a:pt x="282" y="186"/>
                    </a:cubicBezTo>
                    <a:cubicBezTo>
                      <a:pt x="269" y="182"/>
                      <a:pt x="266" y="180"/>
                      <a:pt x="260" y="178"/>
                    </a:cubicBezTo>
                    <a:cubicBezTo>
                      <a:pt x="247" y="172"/>
                      <a:pt x="240" y="169"/>
                      <a:pt x="235" y="165"/>
                    </a:cubicBezTo>
                    <a:cubicBezTo>
                      <a:pt x="215" y="148"/>
                      <a:pt x="209" y="120"/>
                      <a:pt x="208" y="110"/>
                    </a:cubicBezTo>
                    <a:cubicBezTo>
                      <a:pt x="205" y="93"/>
                      <a:pt x="207" y="77"/>
                      <a:pt x="209" y="67"/>
                    </a:cubicBezTo>
                    <a:cubicBezTo>
                      <a:pt x="197" y="46"/>
                      <a:pt x="184" y="25"/>
                      <a:pt x="171" y="3"/>
                    </a:cubicBezTo>
                    <a:cubicBezTo>
                      <a:pt x="170" y="2"/>
                      <a:pt x="170" y="1"/>
                      <a:pt x="169" y="0"/>
                    </a:cubicBezTo>
                    <a:cubicBezTo>
                      <a:pt x="169" y="1"/>
                      <a:pt x="168" y="2"/>
                      <a:pt x="167" y="3"/>
                    </a:cubicBezTo>
                    <a:cubicBezTo>
                      <a:pt x="155" y="25"/>
                      <a:pt x="142" y="46"/>
                      <a:pt x="129" y="67"/>
                    </a:cubicBezTo>
                    <a:cubicBezTo>
                      <a:pt x="131" y="77"/>
                      <a:pt x="133" y="93"/>
                      <a:pt x="131" y="110"/>
                    </a:cubicBezTo>
                    <a:cubicBezTo>
                      <a:pt x="129" y="120"/>
                      <a:pt x="123" y="148"/>
                      <a:pt x="103" y="165"/>
                    </a:cubicBezTo>
                    <a:cubicBezTo>
                      <a:pt x="98" y="169"/>
                      <a:pt x="91" y="172"/>
                      <a:pt x="78" y="178"/>
                    </a:cubicBezTo>
                    <a:cubicBezTo>
                      <a:pt x="69" y="182"/>
                      <a:pt x="62" y="184"/>
                      <a:pt x="57" y="186"/>
                    </a:cubicBezTo>
                    <a:cubicBezTo>
                      <a:pt x="38" y="193"/>
                      <a:pt x="33" y="195"/>
                      <a:pt x="30" y="196"/>
                    </a:cubicBezTo>
                    <a:cubicBezTo>
                      <a:pt x="19" y="200"/>
                      <a:pt x="6" y="216"/>
                      <a:pt x="0" y="266"/>
                    </a:cubicBezTo>
                    <a:cubicBezTo>
                      <a:pt x="112" y="266"/>
                      <a:pt x="225" y="266"/>
                      <a:pt x="337" y="266"/>
                    </a:cubicBezTo>
                    <a:cubicBezTo>
                      <a:pt x="334" y="218"/>
                      <a:pt x="322" y="202"/>
                      <a:pt x="311" y="197"/>
                    </a:cubicBezTo>
                  </a:path>
                </a:pathLst>
              </a:custGeom>
              <a:solidFill>
                <a:srgbClr val="F69A8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39" name="Google Shape;2139;p187"/>
              <p:cNvSpPr/>
              <p:nvPr/>
            </p:nvSpPr>
            <p:spPr>
              <a:xfrm>
                <a:off x="4208463" y="3765550"/>
                <a:ext cx="1068388" cy="377825"/>
              </a:xfrm>
              <a:custGeom>
                <a:avLst/>
                <a:gdLst/>
                <a:ahLst/>
                <a:cxnLst/>
                <a:rect l="l" t="t" r="r" b="b"/>
                <a:pathLst>
                  <a:path w="337" h="119" extrusionOk="0">
                    <a:moveTo>
                      <a:pt x="311" y="50"/>
                    </a:moveTo>
                    <a:cubicBezTo>
                      <a:pt x="310" y="50"/>
                      <a:pt x="300" y="46"/>
                      <a:pt x="282" y="39"/>
                    </a:cubicBezTo>
                    <a:cubicBezTo>
                      <a:pt x="269" y="35"/>
                      <a:pt x="266" y="33"/>
                      <a:pt x="260" y="31"/>
                    </a:cubicBezTo>
                    <a:cubicBezTo>
                      <a:pt x="247" y="25"/>
                      <a:pt x="240" y="22"/>
                      <a:pt x="235" y="18"/>
                    </a:cubicBezTo>
                    <a:cubicBezTo>
                      <a:pt x="229" y="13"/>
                      <a:pt x="224" y="6"/>
                      <a:pt x="220" y="0"/>
                    </a:cubicBezTo>
                    <a:cubicBezTo>
                      <a:pt x="217" y="4"/>
                      <a:pt x="199" y="21"/>
                      <a:pt x="170" y="21"/>
                    </a:cubicBezTo>
                    <a:cubicBezTo>
                      <a:pt x="140" y="22"/>
                      <a:pt x="121" y="3"/>
                      <a:pt x="118" y="0"/>
                    </a:cubicBezTo>
                    <a:cubicBezTo>
                      <a:pt x="115" y="4"/>
                      <a:pt x="113" y="8"/>
                      <a:pt x="110" y="11"/>
                    </a:cubicBezTo>
                    <a:cubicBezTo>
                      <a:pt x="107" y="15"/>
                      <a:pt x="104" y="17"/>
                      <a:pt x="103" y="18"/>
                    </a:cubicBezTo>
                    <a:cubicBezTo>
                      <a:pt x="103" y="18"/>
                      <a:pt x="101" y="19"/>
                      <a:pt x="99" y="21"/>
                    </a:cubicBezTo>
                    <a:cubicBezTo>
                      <a:pt x="97" y="22"/>
                      <a:pt x="93" y="25"/>
                      <a:pt x="78" y="31"/>
                    </a:cubicBezTo>
                    <a:cubicBezTo>
                      <a:pt x="78" y="31"/>
                      <a:pt x="78" y="31"/>
                      <a:pt x="75" y="32"/>
                    </a:cubicBezTo>
                    <a:cubicBezTo>
                      <a:pt x="59" y="38"/>
                      <a:pt x="60" y="38"/>
                      <a:pt x="56" y="39"/>
                    </a:cubicBezTo>
                    <a:cubicBezTo>
                      <a:pt x="46" y="43"/>
                      <a:pt x="43" y="44"/>
                      <a:pt x="31" y="48"/>
                    </a:cubicBezTo>
                    <a:cubicBezTo>
                      <a:pt x="31" y="48"/>
                      <a:pt x="30" y="49"/>
                      <a:pt x="30" y="49"/>
                    </a:cubicBezTo>
                    <a:cubicBezTo>
                      <a:pt x="19" y="53"/>
                      <a:pt x="6" y="69"/>
                      <a:pt x="0" y="119"/>
                    </a:cubicBezTo>
                    <a:cubicBezTo>
                      <a:pt x="337" y="119"/>
                      <a:pt x="337" y="119"/>
                      <a:pt x="337" y="119"/>
                    </a:cubicBezTo>
                    <a:cubicBezTo>
                      <a:pt x="334" y="71"/>
                      <a:pt x="322" y="55"/>
                      <a:pt x="311" y="50"/>
                    </a:cubicBezTo>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40" name="Google Shape;2140;p187"/>
              <p:cNvSpPr/>
              <p:nvPr/>
            </p:nvSpPr>
            <p:spPr>
              <a:xfrm>
                <a:off x="4481513" y="3286125"/>
                <a:ext cx="95250" cy="193675"/>
              </a:xfrm>
              <a:custGeom>
                <a:avLst/>
                <a:gdLst/>
                <a:ahLst/>
                <a:cxnLst/>
                <a:rect l="l" t="t" r="r" b="b"/>
                <a:pathLst>
                  <a:path w="30" h="61" extrusionOk="0">
                    <a:moveTo>
                      <a:pt x="14" y="5"/>
                    </a:moveTo>
                    <a:cubicBezTo>
                      <a:pt x="11" y="2"/>
                      <a:pt x="5" y="0"/>
                      <a:pt x="3" y="2"/>
                    </a:cubicBezTo>
                    <a:cubicBezTo>
                      <a:pt x="0" y="3"/>
                      <a:pt x="1" y="7"/>
                      <a:pt x="3" y="20"/>
                    </a:cubicBezTo>
                    <a:cubicBezTo>
                      <a:pt x="7" y="40"/>
                      <a:pt x="6" y="41"/>
                      <a:pt x="8" y="45"/>
                    </a:cubicBezTo>
                    <a:cubicBezTo>
                      <a:pt x="13" y="53"/>
                      <a:pt x="22" y="61"/>
                      <a:pt x="25" y="59"/>
                    </a:cubicBezTo>
                    <a:cubicBezTo>
                      <a:pt x="30" y="57"/>
                      <a:pt x="21" y="42"/>
                      <a:pt x="19" y="17"/>
                    </a:cubicBezTo>
                    <a:cubicBezTo>
                      <a:pt x="19" y="15"/>
                      <a:pt x="18" y="10"/>
                      <a:pt x="14" y="5"/>
                    </a:cubicBezTo>
                  </a:path>
                </a:pathLst>
              </a:custGeom>
              <a:solidFill>
                <a:srgbClr val="F3816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41" name="Google Shape;2141;p187"/>
              <p:cNvSpPr/>
              <p:nvPr/>
            </p:nvSpPr>
            <p:spPr>
              <a:xfrm>
                <a:off x="4905375" y="3286125"/>
                <a:ext cx="92075" cy="193675"/>
              </a:xfrm>
              <a:custGeom>
                <a:avLst/>
                <a:gdLst/>
                <a:ahLst/>
                <a:cxnLst/>
                <a:rect l="l" t="t" r="r" b="b"/>
                <a:pathLst>
                  <a:path w="29" h="61" extrusionOk="0">
                    <a:moveTo>
                      <a:pt x="15" y="6"/>
                    </a:moveTo>
                    <a:cubicBezTo>
                      <a:pt x="18" y="2"/>
                      <a:pt x="24" y="0"/>
                      <a:pt x="27" y="2"/>
                    </a:cubicBezTo>
                    <a:cubicBezTo>
                      <a:pt x="29" y="3"/>
                      <a:pt x="28" y="7"/>
                      <a:pt x="26" y="20"/>
                    </a:cubicBezTo>
                    <a:cubicBezTo>
                      <a:pt x="23" y="40"/>
                      <a:pt x="23" y="41"/>
                      <a:pt x="21" y="45"/>
                    </a:cubicBezTo>
                    <a:cubicBezTo>
                      <a:pt x="16" y="53"/>
                      <a:pt x="8" y="61"/>
                      <a:pt x="4" y="60"/>
                    </a:cubicBezTo>
                    <a:cubicBezTo>
                      <a:pt x="0" y="57"/>
                      <a:pt x="8" y="42"/>
                      <a:pt x="10" y="17"/>
                    </a:cubicBezTo>
                    <a:cubicBezTo>
                      <a:pt x="11" y="15"/>
                      <a:pt x="11" y="10"/>
                      <a:pt x="15" y="6"/>
                    </a:cubicBezTo>
                  </a:path>
                </a:pathLst>
              </a:custGeom>
              <a:solidFill>
                <a:srgbClr val="F3816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2142" name="Google Shape;2142;p187"/>
              <p:cNvGrpSpPr/>
              <p:nvPr/>
            </p:nvGrpSpPr>
            <p:grpSpPr>
              <a:xfrm>
                <a:off x="4148138" y="2911475"/>
                <a:ext cx="1204913" cy="1235075"/>
                <a:chOff x="4148138" y="2911475"/>
                <a:chExt cx="1204913" cy="1235075"/>
              </a:xfrm>
            </p:grpSpPr>
            <p:sp>
              <p:nvSpPr>
                <p:cNvPr id="2143" name="Google Shape;2143;p187"/>
                <p:cNvSpPr/>
                <p:nvPr/>
              </p:nvSpPr>
              <p:spPr>
                <a:xfrm>
                  <a:off x="4911725" y="3435350"/>
                  <a:ext cx="66675" cy="66675"/>
                </a:xfrm>
                <a:prstGeom prst="ellipse">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44" name="Google Shape;2144;p187"/>
                <p:cNvSpPr/>
                <p:nvPr/>
              </p:nvSpPr>
              <p:spPr>
                <a:xfrm>
                  <a:off x="4503738" y="3435350"/>
                  <a:ext cx="66675" cy="66675"/>
                </a:xfrm>
                <a:prstGeom prst="ellipse">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45" name="Google Shape;2145;p187"/>
                <p:cNvSpPr/>
                <p:nvPr/>
              </p:nvSpPr>
              <p:spPr>
                <a:xfrm>
                  <a:off x="4513263" y="2965450"/>
                  <a:ext cx="455613" cy="708025"/>
                </a:xfrm>
                <a:custGeom>
                  <a:avLst/>
                  <a:gdLst/>
                  <a:ahLst/>
                  <a:cxnLst/>
                  <a:rect l="l" t="t" r="r" b="b"/>
                  <a:pathLst>
                    <a:path w="144" h="223" extrusionOk="0">
                      <a:moveTo>
                        <a:pt x="110" y="14"/>
                      </a:moveTo>
                      <a:cubicBezTo>
                        <a:pt x="87" y="0"/>
                        <a:pt x="57" y="0"/>
                        <a:pt x="34" y="14"/>
                      </a:cubicBezTo>
                      <a:cubicBezTo>
                        <a:pt x="13" y="27"/>
                        <a:pt x="2" y="49"/>
                        <a:pt x="0" y="66"/>
                      </a:cubicBezTo>
                      <a:cubicBezTo>
                        <a:pt x="0" y="69"/>
                        <a:pt x="0" y="72"/>
                        <a:pt x="0" y="78"/>
                      </a:cubicBezTo>
                      <a:cubicBezTo>
                        <a:pt x="0" y="85"/>
                        <a:pt x="1" y="100"/>
                        <a:pt x="3" y="119"/>
                      </a:cubicBezTo>
                      <a:cubicBezTo>
                        <a:pt x="4" y="131"/>
                        <a:pt x="5" y="150"/>
                        <a:pt x="14" y="170"/>
                      </a:cubicBezTo>
                      <a:cubicBezTo>
                        <a:pt x="16" y="175"/>
                        <a:pt x="27" y="199"/>
                        <a:pt x="50" y="214"/>
                      </a:cubicBezTo>
                      <a:cubicBezTo>
                        <a:pt x="61" y="222"/>
                        <a:pt x="68" y="223"/>
                        <a:pt x="72" y="223"/>
                      </a:cubicBezTo>
                      <a:cubicBezTo>
                        <a:pt x="76" y="223"/>
                        <a:pt x="83" y="222"/>
                        <a:pt x="94" y="214"/>
                      </a:cubicBezTo>
                      <a:cubicBezTo>
                        <a:pt x="117" y="199"/>
                        <a:pt x="127" y="175"/>
                        <a:pt x="130" y="170"/>
                      </a:cubicBezTo>
                      <a:cubicBezTo>
                        <a:pt x="139" y="150"/>
                        <a:pt x="140" y="131"/>
                        <a:pt x="141" y="119"/>
                      </a:cubicBezTo>
                      <a:cubicBezTo>
                        <a:pt x="143" y="102"/>
                        <a:pt x="144" y="88"/>
                        <a:pt x="144" y="78"/>
                      </a:cubicBezTo>
                      <a:cubicBezTo>
                        <a:pt x="144" y="73"/>
                        <a:pt x="144" y="70"/>
                        <a:pt x="143" y="67"/>
                      </a:cubicBezTo>
                      <a:cubicBezTo>
                        <a:pt x="141" y="51"/>
                        <a:pt x="132" y="28"/>
                        <a:pt x="110" y="14"/>
                      </a:cubicBezTo>
                    </a:path>
                  </a:pathLst>
                </a:custGeom>
                <a:solidFill>
                  <a:srgbClr val="F8B2A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46" name="Google Shape;2146;p187"/>
                <p:cNvSpPr/>
                <p:nvPr/>
              </p:nvSpPr>
              <p:spPr>
                <a:xfrm>
                  <a:off x="4699000" y="3444875"/>
                  <a:ext cx="79375" cy="22225"/>
                </a:xfrm>
                <a:custGeom>
                  <a:avLst/>
                  <a:gdLst/>
                  <a:ahLst/>
                  <a:cxnLst/>
                  <a:rect l="l" t="t" r="r" b="b"/>
                  <a:pathLst>
                    <a:path w="25" h="7" extrusionOk="0">
                      <a:moveTo>
                        <a:pt x="20" y="1"/>
                      </a:moveTo>
                      <a:cubicBezTo>
                        <a:pt x="18" y="1"/>
                        <a:pt x="18" y="2"/>
                        <a:pt x="15" y="5"/>
                      </a:cubicBezTo>
                      <a:cubicBezTo>
                        <a:pt x="14" y="6"/>
                        <a:pt x="13" y="6"/>
                        <a:pt x="12" y="6"/>
                      </a:cubicBezTo>
                      <a:cubicBezTo>
                        <a:pt x="12" y="6"/>
                        <a:pt x="11" y="6"/>
                        <a:pt x="10" y="5"/>
                      </a:cubicBezTo>
                      <a:cubicBezTo>
                        <a:pt x="6" y="2"/>
                        <a:pt x="6" y="1"/>
                        <a:pt x="5" y="1"/>
                      </a:cubicBezTo>
                      <a:cubicBezTo>
                        <a:pt x="3" y="0"/>
                        <a:pt x="0" y="3"/>
                        <a:pt x="0" y="3"/>
                      </a:cubicBezTo>
                      <a:cubicBezTo>
                        <a:pt x="0" y="4"/>
                        <a:pt x="2" y="4"/>
                        <a:pt x="2" y="4"/>
                      </a:cubicBezTo>
                      <a:cubicBezTo>
                        <a:pt x="4" y="3"/>
                        <a:pt x="4" y="3"/>
                        <a:pt x="5" y="3"/>
                      </a:cubicBezTo>
                      <a:cubicBezTo>
                        <a:pt x="7" y="3"/>
                        <a:pt x="9" y="6"/>
                        <a:pt x="11" y="7"/>
                      </a:cubicBezTo>
                      <a:cubicBezTo>
                        <a:pt x="12" y="7"/>
                        <a:pt x="12" y="7"/>
                        <a:pt x="12" y="7"/>
                      </a:cubicBezTo>
                      <a:cubicBezTo>
                        <a:pt x="12" y="7"/>
                        <a:pt x="13" y="7"/>
                        <a:pt x="14" y="7"/>
                      </a:cubicBezTo>
                      <a:cubicBezTo>
                        <a:pt x="16" y="6"/>
                        <a:pt x="18" y="3"/>
                        <a:pt x="19" y="3"/>
                      </a:cubicBezTo>
                      <a:cubicBezTo>
                        <a:pt x="21" y="3"/>
                        <a:pt x="21" y="3"/>
                        <a:pt x="23" y="4"/>
                      </a:cubicBezTo>
                      <a:cubicBezTo>
                        <a:pt x="23" y="4"/>
                        <a:pt x="25" y="4"/>
                        <a:pt x="25" y="3"/>
                      </a:cubicBezTo>
                      <a:cubicBezTo>
                        <a:pt x="25" y="3"/>
                        <a:pt x="22" y="0"/>
                        <a:pt x="20" y="1"/>
                      </a:cubicBezTo>
                      <a:close/>
                    </a:path>
                  </a:pathLst>
                </a:custGeom>
                <a:solidFill>
                  <a:srgbClr val="F3816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47" name="Google Shape;2147;p187"/>
                <p:cNvSpPr/>
                <p:nvPr/>
              </p:nvSpPr>
              <p:spPr>
                <a:xfrm>
                  <a:off x="4665663" y="3521075"/>
                  <a:ext cx="147638" cy="53975"/>
                </a:xfrm>
                <a:custGeom>
                  <a:avLst/>
                  <a:gdLst/>
                  <a:ahLst/>
                  <a:cxnLst/>
                  <a:rect l="l" t="t" r="r" b="b"/>
                  <a:pathLst>
                    <a:path w="47" h="17" extrusionOk="0">
                      <a:moveTo>
                        <a:pt x="47" y="0"/>
                      </a:moveTo>
                      <a:cubicBezTo>
                        <a:pt x="41" y="2"/>
                        <a:pt x="33" y="4"/>
                        <a:pt x="23" y="4"/>
                      </a:cubicBezTo>
                      <a:cubicBezTo>
                        <a:pt x="23" y="4"/>
                        <a:pt x="23" y="4"/>
                        <a:pt x="23" y="4"/>
                      </a:cubicBezTo>
                      <a:cubicBezTo>
                        <a:pt x="13" y="4"/>
                        <a:pt x="5" y="2"/>
                        <a:pt x="0" y="0"/>
                      </a:cubicBezTo>
                      <a:cubicBezTo>
                        <a:pt x="3" y="10"/>
                        <a:pt x="13" y="17"/>
                        <a:pt x="23" y="17"/>
                      </a:cubicBezTo>
                      <a:cubicBezTo>
                        <a:pt x="24" y="17"/>
                        <a:pt x="24" y="17"/>
                        <a:pt x="24" y="17"/>
                      </a:cubicBezTo>
                      <a:cubicBezTo>
                        <a:pt x="34" y="17"/>
                        <a:pt x="43" y="10"/>
                        <a:pt x="47" y="0"/>
                      </a:cubicBezTo>
                    </a:path>
                  </a:pathLst>
                </a:custGeom>
                <a:solidFill>
                  <a:srgbClr val="F58E7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48" name="Google Shape;2148;p187"/>
                <p:cNvSpPr/>
                <p:nvPr/>
              </p:nvSpPr>
              <p:spPr>
                <a:xfrm>
                  <a:off x="4652963" y="3508375"/>
                  <a:ext cx="173038" cy="34925"/>
                </a:xfrm>
                <a:custGeom>
                  <a:avLst/>
                  <a:gdLst/>
                  <a:ahLst/>
                  <a:cxnLst/>
                  <a:rect l="l" t="t" r="r" b="b"/>
                  <a:pathLst>
                    <a:path w="55" h="11" extrusionOk="0">
                      <a:moveTo>
                        <a:pt x="0" y="2"/>
                      </a:moveTo>
                      <a:cubicBezTo>
                        <a:pt x="0" y="2"/>
                        <a:pt x="1" y="2"/>
                        <a:pt x="2" y="3"/>
                      </a:cubicBezTo>
                      <a:cubicBezTo>
                        <a:pt x="13" y="5"/>
                        <a:pt x="18" y="1"/>
                        <a:pt x="24" y="3"/>
                      </a:cubicBezTo>
                      <a:cubicBezTo>
                        <a:pt x="24" y="3"/>
                        <a:pt x="26" y="4"/>
                        <a:pt x="28" y="4"/>
                      </a:cubicBezTo>
                      <a:cubicBezTo>
                        <a:pt x="30" y="4"/>
                        <a:pt x="31" y="3"/>
                        <a:pt x="31" y="3"/>
                      </a:cubicBezTo>
                      <a:cubicBezTo>
                        <a:pt x="37" y="0"/>
                        <a:pt x="42" y="5"/>
                        <a:pt x="52" y="3"/>
                      </a:cubicBezTo>
                      <a:cubicBezTo>
                        <a:pt x="54" y="2"/>
                        <a:pt x="55" y="2"/>
                        <a:pt x="55" y="2"/>
                      </a:cubicBezTo>
                      <a:cubicBezTo>
                        <a:pt x="55" y="3"/>
                        <a:pt x="42" y="11"/>
                        <a:pt x="28" y="11"/>
                      </a:cubicBezTo>
                      <a:cubicBezTo>
                        <a:pt x="13" y="11"/>
                        <a:pt x="0" y="3"/>
                        <a:pt x="0" y="2"/>
                      </a:cubicBezTo>
                      <a:close/>
                    </a:path>
                  </a:pathLst>
                </a:custGeom>
                <a:solidFill>
                  <a:srgbClr val="F1633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49" name="Google Shape;2149;p187"/>
                <p:cNvSpPr/>
                <p:nvPr/>
              </p:nvSpPr>
              <p:spPr>
                <a:xfrm>
                  <a:off x="4538663" y="3228975"/>
                  <a:ext cx="147638" cy="53975"/>
                </a:xfrm>
                <a:custGeom>
                  <a:avLst/>
                  <a:gdLst/>
                  <a:ahLst/>
                  <a:cxnLst/>
                  <a:rect l="l" t="t" r="r" b="b"/>
                  <a:pathLst>
                    <a:path w="47" h="17" extrusionOk="0">
                      <a:moveTo>
                        <a:pt x="46" y="13"/>
                      </a:moveTo>
                      <a:cubicBezTo>
                        <a:pt x="46" y="15"/>
                        <a:pt x="42" y="15"/>
                        <a:pt x="38" y="15"/>
                      </a:cubicBezTo>
                      <a:cubicBezTo>
                        <a:pt x="35" y="15"/>
                        <a:pt x="33" y="14"/>
                        <a:pt x="30" y="12"/>
                      </a:cubicBezTo>
                      <a:cubicBezTo>
                        <a:pt x="27" y="11"/>
                        <a:pt x="20" y="9"/>
                        <a:pt x="14" y="9"/>
                      </a:cubicBezTo>
                      <a:cubicBezTo>
                        <a:pt x="6" y="10"/>
                        <a:pt x="1" y="17"/>
                        <a:pt x="1" y="16"/>
                      </a:cubicBezTo>
                      <a:cubicBezTo>
                        <a:pt x="0" y="16"/>
                        <a:pt x="4" y="10"/>
                        <a:pt x="11" y="7"/>
                      </a:cubicBezTo>
                      <a:cubicBezTo>
                        <a:pt x="25" y="0"/>
                        <a:pt x="47" y="10"/>
                        <a:pt x="46" y="13"/>
                      </a:cubicBezTo>
                    </a:path>
                  </a:pathLst>
                </a:cu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50" name="Google Shape;2150;p187"/>
                <p:cNvSpPr/>
                <p:nvPr/>
              </p:nvSpPr>
              <p:spPr>
                <a:xfrm>
                  <a:off x="4598988" y="3302000"/>
                  <a:ext cx="84138" cy="38100"/>
                </a:xfrm>
                <a:custGeom>
                  <a:avLst/>
                  <a:gdLst/>
                  <a:ahLst/>
                  <a:cxnLst/>
                  <a:rect l="l" t="t" r="r" b="b"/>
                  <a:pathLst>
                    <a:path w="27" h="12" extrusionOk="0">
                      <a:moveTo>
                        <a:pt x="0" y="8"/>
                      </a:moveTo>
                      <a:cubicBezTo>
                        <a:pt x="0" y="6"/>
                        <a:pt x="5" y="2"/>
                        <a:pt x="10" y="1"/>
                      </a:cubicBezTo>
                      <a:cubicBezTo>
                        <a:pt x="19" y="0"/>
                        <a:pt x="26" y="8"/>
                        <a:pt x="27" y="10"/>
                      </a:cubicBezTo>
                      <a:cubicBezTo>
                        <a:pt x="24" y="11"/>
                        <a:pt x="18" y="12"/>
                        <a:pt x="12" y="12"/>
                      </a:cubicBezTo>
                      <a:cubicBezTo>
                        <a:pt x="10" y="12"/>
                        <a:pt x="1" y="11"/>
                        <a:pt x="0" y="8"/>
                      </a:cubicBezTo>
                    </a:path>
                  </a:pathLst>
                </a:custGeom>
                <a:solidFill>
                  <a:srgbClr val="F5DCD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51" name="Google Shape;2151;p187"/>
                <p:cNvSpPr/>
                <p:nvPr/>
              </p:nvSpPr>
              <p:spPr>
                <a:xfrm>
                  <a:off x="4576763" y="3295650"/>
                  <a:ext cx="106363" cy="38100"/>
                </a:xfrm>
                <a:custGeom>
                  <a:avLst/>
                  <a:gdLst/>
                  <a:ahLst/>
                  <a:cxnLst/>
                  <a:rect l="l" t="t" r="r" b="b"/>
                  <a:pathLst>
                    <a:path w="34" h="12" extrusionOk="0">
                      <a:moveTo>
                        <a:pt x="0" y="10"/>
                      </a:moveTo>
                      <a:cubicBezTo>
                        <a:pt x="2" y="10"/>
                        <a:pt x="5" y="10"/>
                        <a:pt x="7" y="10"/>
                      </a:cubicBezTo>
                      <a:cubicBezTo>
                        <a:pt x="8" y="9"/>
                        <a:pt x="11" y="5"/>
                        <a:pt x="16" y="4"/>
                      </a:cubicBezTo>
                      <a:cubicBezTo>
                        <a:pt x="23" y="3"/>
                        <a:pt x="30" y="6"/>
                        <a:pt x="34" y="12"/>
                      </a:cubicBezTo>
                      <a:cubicBezTo>
                        <a:pt x="31" y="5"/>
                        <a:pt x="24" y="0"/>
                        <a:pt x="17" y="0"/>
                      </a:cubicBezTo>
                      <a:cubicBezTo>
                        <a:pt x="6" y="0"/>
                        <a:pt x="0" y="9"/>
                        <a:pt x="0" y="10"/>
                      </a:cubicBezTo>
                    </a:path>
                  </a:pathLst>
                </a:cu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52" name="Google Shape;2152;p187"/>
                <p:cNvSpPr/>
                <p:nvPr/>
              </p:nvSpPr>
              <p:spPr>
                <a:xfrm>
                  <a:off x="4618038" y="3298825"/>
                  <a:ext cx="44450" cy="47625"/>
                </a:xfrm>
                <a:prstGeom prst="ellipse">
                  <a:avLst/>
                </a:pr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53" name="Google Shape;2153;p187"/>
                <p:cNvSpPr/>
                <p:nvPr/>
              </p:nvSpPr>
              <p:spPr>
                <a:xfrm>
                  <a:off x="4602163" y="3333750"/>
                  <a:ext cx="80963" cy="22225"/>
                </a:xfrm>
                <a:custGeom>
                  <a:avLst/>
                  <a:gdLst/>
                  <a:ahLst/>
                  <a:cxnLst/>
                  <a:rect l="l" t="t" r="r" b="b"/>
                  <a:pathLst>
                    <a:path w="26" h="7" extrusionOk="0">
                      <a:moveTo>
                        <a:pt x="0" y="0"/>
                      </a:moveTo>
                      <a:cubicBezTo>
                        <a:pt x="3" y="1"/>
                        <a:pt x="7" y="2"/>
                        <a:pt x="13" y="2"/>
                      </a:cubicBezTo>
                      <a:cubicBezTo>
                        <a:pt x="19" y="2"/>
                        <a:pt x="23" y="1"/>
                        <a:pt x="26" y="0"/>
                      </a:cubicBezTo>
                      <a:cubicBezTo>
                        <a:pt x="22" y="5"/>
                        <a:pt x="17" y="7"/>
                        <a:pt x="11" y="6"/>
                      </a:cubicBezTo>
                      <a:cubicBezTo>
                        <a:pt x="4" y="5"/>
                        <a:pt x="1" y="0"/>
                        <a:pt x="0" y="0"/>
                      </a:cubicBezTo>
                    </a:path>
                  </a:pathLst>
                </a:custGeom>
                <a:solidFill>
                  <a:srgbClr val="F69A8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54" name="Google Shape;2154;p187"/>
                <p:cNvSpPr/>
                <p:nvPr/>
              </p:nvSpPr>
              <p:spPr>
                <a:xfrm>
                  <a:off x="4794250" y="3228975"/>
                  <a:ext cx="149225" cy="53975"/>
                </a:xfrm>
                <a:custGeom>
                  <a:avLst/>
                  <a:gdLst/>
                  <a:ahLst/>
                  <a:cxnLst/>
                  <a:rect l="l" t="t" r="r" b="b"/>
                  <a:pathLst>
                    <a:path w="47" h="17" extrusionOk="0">
                      <a:moveTo>
                        <a:pt x="1" y="13"/>
                      </a:moveTo>
                      <a:cubicBezTo>
                        <a:pt x="1" y="15"/>
                        <a:pt x="5" y="15"/>
                        <a:pt x="9" y="15"/>
                      </a:cubicBezTo>
                      <a:cubicBezTo>
                        <a:pt x="12" y="15"/>
                        <a:pt x="14" y="14"/>
                        <a:pt x="17" y="12"/>
                      </a:cubicBezTo>
                      <a:cubicBezTo>
                        <a:pt x="20" y="11"/>
                        <a:pt x="27" y="9"/>
                        <a:pt x="33" y="9"/>
                      </a:cubicBezTo>
                      <a:cubicBezTo>
                        <a:pt x="41" y="10"/>
                        <a:pt x="46" y="17"/>
                        <a:pt x="46" y="16"/>
                      </a:cubicBezTo>
                      <a:cubicBezTo>
                        <a:pt x="47" y="16"/>
                        <a:pt x="43" y="10"/>
                        <a:pt x="36" y="7"/>
                      </a:cubicBezTo>
                      <a:cubicBezTo>
                        <a:pt x="22" y="0"/>
                        <a:pt x="0" y="10"/>
                        <a:pt x="1" y="13"/>
                      </a:cubicBezTo>
                    </a:path>
                  </a:pathLst>
                </a:cu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55" name="Google Shape;2155;p187"/>
                <p:cNvSpPr/>
                <p:nvPr/>
              </p:nvSpPr>
              <p:spPr>
                <a:xfrm>
                  <a:off x="4794250" y="3302000"/>
                  <a:ext cx="85725" cy="38100"/>
                </a:xfrm>
                <a:custGeom>
                  <a:avLst/>
                  <a:gdLst/>
                  <a:ahLst/>
                  <a:cxnLst/>
                  <a:rect l="l" t="t" r="r" b="b"/>
                  <a:pathLst>
                    <a:path w="27" h="12" extrusionOk="0">
                      <a:moveTo>
                        <a:pt x="27" y="8"/>
                      </a:moveTo>
                      <a:cubicBezTo>
                        <a:pt x="27" y="6"/>
                        <a:pt x="22" y="2"/>
                        <a:pt x="17" y="1"/>
                      </a:cubicBezTo>
                      <a:cubicBezTo>
                        <a:pt x="8" y="0"/>
                        <a:pt x="1" y="8"/>
                        <a:pt x="0" y="10"/>
                      </a:cubicBezTo>
                      <a:cubicBezTo>
                        <a:pt x="3" y="11"/>
                        <a:pt x="9" y="12"/>
                        <a:pt x="15" y="12"/>
                      </a:cubicBezTo>
                      <a:cubicBezTo>
                        <a:pt x="17" y="12"/>
                        <a:pt x="26" y="11"/>
                        <a:pt x="27" y="8"/>
                      </a:cubicBezTo>
                    </a:path>
                  </a:pathLst>
                </a:custGeom>
                <a:solidFill>
                  <a:srgbClr val="F5DCD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56" name="Google Shape;2156;p187"/>
                <p:cNvSpPr/>
                <p:nvPr/>
              </p:nvSpPr>
              <p:spPr>
                <a:xfrm>
                  <a:off x="4794250" y="3295650"/>
                  <a:ext cx="107950" cy="38100"/>
                </a:xfrm>
                <a:custGeom>
                  <a:avLst/>
                  <a:gdLst/>
                  <a:ahLst/>
                  <a:cxnLst/>
                  <a:rect l="l" t="t" r="r" b="b"/>
                  <a:pathLst>
                    <a:path w="34" h="12" extrusionOk="0">
                      <a:moveTo>
                        <a:pt x="34" y="10"/>
                      </a:moveTo>
                      <a:cubicBezTo>
                        <a:pt x="32" y="10"/>
                        <a:pt x="29" y="10"/>
                        <a:pt x="27" y="10"/>
                      </a:cubicBezTo>
                      <a:cubicBezTo>
                        <a:pt x="26" y="9"/>
                        <a:pt x="23" y="5"/>
                        <a:pt x="18" y="4"/>
                      </a:cubicBezTo>
                      <a:cubicBezTo>
                        <a:pt x="11" y="3"/>
                        <a:pt x="4" y="6"/>
                        <a:pt x="0" y="12"/>
                      </a:cubicBezTo>
                      <a:cubicBezTo>
                        <a:pt x="3" y="5"/>
                        <a:pt x="10" y="0"/>
                        <a:pt x="17" y="0"/>
                      </a:cubicBezTo>
                      <a:cubicBezTo>
                        <a:pt x="28" y="0"/>
                        <a:pt x="34" y="9"/>
                        <a:pt x="34" y="10"/>
                      </a:cubicBezTo>
                    </a:path>
                  </a:pathLst>
                </a:cu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57" name="Google Shape;2157;p187"/>
                <p:cNvSpPr/>
                <p:nvPr/>
              </p:nvSpPr>
              <p:spPr>
                <a:xfrm>
                  <a:off x="4816475" y="3298825"/>
                  <a:ext cx="47625" cy="47625"/>
                </a:xfrm>
                <a:prstGeom prst="ellipse">
                  <a:avLst/>
                </a:pr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58" name="Google Shape;2158;p187"/>
                <p:cNvSpPr/>
                <p:nvPr/>
              </p:nvSpPr>
              <p:spPr>
                <a:xfrm>
                  <a:off x="4794250" y="3330575"/>
                  <a:ext cx="82550" cy="25400"/>
                </a:xfrm>
                <a:custGeom>
                  <a:avLst/>
                  <a:gdLst/>
                  <a:ahLst/>
                  <a:cxnLst/>
                  <a:rect l="l" t="t" r="r" b="b"/>
                  <a:pathLst>
                    <a:path w="26" h="8" extrusionOk="0">
                      <a:moveTo>
                        <a:pt x="26" y="0"/>
                      </a:moveTo>
                      <a:cubicBezTo>
                        <a:pt x="23" y="2"/>
                        <a:pt x="19" y="3"/>
                        <a:pt x="13" y="3"/>
                      </a:cubicBezTo>
                      <a:cubicBezTo>
                        <a:pt x="7" y="3"/>
                        <a:pt x="3" y="2"/>
                        <a:pt x="0" y="1"/>
                      </a:cubicBezTo>
                      <a:cubicBezTo>
                        <a:pt x="4" y="5"/>
                        <a:pt x="10" y="8"/>
                        <a:pt x="15" y="7"/>
                      </a:cubicBezTo>
                      <a:cubicBezTo>
                        <a:pt x="22" y="6"/>
                        <a:pt x="25" y="1"/>
                        <a:pt x="26" y="0"/>
                      </a:cubicBezTo>
                    </a:path>
                  </a:pathLst>
                </a:custGeom>
                <a:solidFill>
                  <a:srgbClr val="F69A8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59" name="Google Shape;2159;p187"/>
                <p:cNvSpPr/>
                <p:nvPr/>
              </p:nvSpPr>
              <p:spPr>
                <a:xfrm>
                  <a:off x="4494213" y="2955925"/>
                  <a:ext cx="249238" cy="403225"/>
                </a:xfrm>
                <a:custGeom>
                  <a:avLst/>
                  <a:gdLst/>
                  <a:ahLst/>
                  <a:cxnLst/>
                  <a:rect l="l" t="t" r="r" b="b"/>
                  <a:pathLst>
                    <a:path w="79" h="127" extrusionOk="0">
                      <a:moveTo>
                        <a:pt x="79" y="1"/>
                      </a:moveTo>
                      <a:cubicBezTo>
                        <a:pt x="73" y="0"/>
                        <a:pt x="47" y="0"/>
                        <a:pt x="25" y="20"/>
                      </a:cubicBezTo>
                      <a:cubicBezTo>
                        <a:pt x="20" y="25"/>
                        <a:pt x="4" y="40"/>
                        <a:pt x="1" y="63"/>
                      </a:cubicBezTo>
                      <a:cubicBezTo>
                        <a:pt x="0" y="74"/>
                        <a:pt x="1" y="87"/>
                        <a:pt x="1" y="93"/>
                      </a:cubicBezTo>
                      <a:cubicBezTo>
                        <a:pt x="2" y="97"/>
                        <a:pt x="2" y="102"/>
                        <a:pt x="4" y="113"/>
                      </a:cubicBezTo>
                      <a:cubicBezTo>
                        <a:pt x="5" y="115"/>
                        <a:pt x="5" y="118"/>
                        <a:pt x="6" y="121"/>
                      </a:cubicBezTo>
                      <a:cubicBezTo>
                        <a:pt x="7" y="124"/>
                        <a:pt x="8" y="126"/>
                        <a:pt x="9" y="127"/>
                      </a:cubicBezTo>
                      <a:cubicBezTo>
                        <a:pt x="9" y="122"/>
                        <a:pt x="9" y="114"/>
                        <a:pt x="10" y="105"/>
                      </a:cubicBezTo>
                      <a:cubicBezTo>
                        <a:pt x="10" y="105"/>
                        <a:pt x="10" y="105"/>
                        <a:pt x="10" y="105"/>
                      </a:cubicBezTo>
                      <a:cubicBezTo>
                        <a:pt x="10" y="105"/>
                        <a:pt x="10" y="103"/>
                        <a:pt x="11" y="102"/>
                      </a:cubicBezTo>
                      <a:cubicBezTo>
                        <a:pt x="12" y="88"/>
                        <a:pt x="17" y="76"/>
                        <a:pt x="17" y="76"/>
                      </a:cubicBezTo>
                      <a:cubicBezTo>
                        <a:pt x="18" y="73"/>
                        <a:pt x="20" y="68"/>
                        <a:pt x="24" y="62"/>
                      </a:cubicBezTo>
                      <a:cubicBezTo>
                        <a:pt x="33" y="50"/>
                        <a:pt x="45" y="44"/>
                        <a:pt x="50" y="42"/>
                      </a:cubicBezTo>
                      <a:cubicBezTo>
                        <a:pt x="56" y="39"/>
                        <a:pt x="64" y="36"/>
                        <a:pt x="75" y="36"/>
                      </a:cubicBezTo>
                      <a:cubicBezTo>
                        <a:pt x="76" y="30"/>
                        <a:pt x="77" y="24"/>
                        <a:pt x="78" y="18"/>
                      </a:cubicBezTo>
                      <a:cubicBezTo>
                        <a:pt x="78" y="13"/>
                        <a:pt x="79" y="7"/>
                        <a:pt x="79" y="1"/>
                      </a:cubicBezTo>
                    </a:path>
                  </a:pathLst>
                </a:cu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60" name="Google Shape;2160;p187"/>
                <p:cNvSpPr/>
                <p:nvPr/>
              </p:nvSpPr>
              <p:spPr>
                <a:xfrm>
                  <a:off x="4733925" y="2955925"/>
                  <a:ext cx="254000" cy="403225"/>
                </a:xfrm>
                <a:custGeom>
                  <a:avLst/>
                  <a:gdLst/>
                  <a:ahLst/>
                  <a:cxnLst/>
                  <a:rect l="l" t="t" r="r" b="b"/>
                  <a:pathLst>
                    <a:path w="80" h="127" extrusionOk="0">
                      <a:moveTo>
                        <a:pt x="0" y="1"/>
                      </a:moveTo>
                      <a:cubicBezTo>
                        <a:pt x="6" y="0"/>
                        <a:pt x="33" y="0"/>
                        <a:pt x="55" y="20"/>
                      </a:cubicBezTo>
                      <a:cubicBezTo>
                        <a:pt x="60" y="25"/>
                        <a:pt x="76" y="40"/>
                        <a:pt x="79" y="63"/>
                      </a:cubicBezTo>
                      <a:cubicBezTo>
                        <a:pt x="80" y="74"/>
                        <a:pt x="79" y="87"/>
                        <a:pt x="79" y="93"/>
                      </a:cubicBezTo>
                      <a:cubicBezTo>
                        <a:pt x="78" y="97"/>
                        <a:pt x="77" y="102"/>
                        <a:pt x="76" y="113"/>
                      </a:cubicBezTo>
                      <a:cubicBezTo>
                        <a:pt x="75" y="115"/>
                        <a:pt x="75" y="118"/>
                        <a:pt x="74" y="121"/>
                      </a:cubicBezTo>
                      <a:cubicBezTo>
                        <a:pt x="73" y="124"/>
                        <a:pt x="72" y="126"/>
                        <a:pt x="71" y="127"/>
                      </a:cubicBezTo>
                      <a:cubicBezTo>
                        <a:pt x="71" y="122"/>
                        <a:pt x="71" y="114"/>
                        <a:pt x="70" y="105"/>
                      </a:cubicBezTo>
                      <a:cubicBezTo>
                        <a:pt x="70" y="105"/>
                        <a:pt x="70" y="103"/>
                        <a:pt x="69" y="102"/>
                      </a:cubicBezTo>
                      <a:cubicBezTo>
                        <a:pt x="69" y="95"/>
                        <a:pt x="65" y="75"/>
                        <a:pt x="56" y="62"/>
                      </a:cubicBezTo>
                      <a:cubicBezTo>
                        <a:pt x="38" y="38"/>
                        <a:pt x="9" y="36"/>
                        <a:pt x="5" y="36"/>
                      </a:cubicBezTo>
                      <a:cubicBezTo>
                        <a:pt x="3" y="24"/>
                        <a:pt x="2" y="12"/>
                        <a:pt x="0" y="1"/>
                      </a:cubicBezTo>
                    </a:path>
                  </a:pathLst>
                </a:cu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61" name="Google Shape;2161;p187"/>
                <p:cNvSpPr/>
                <p:nvPr/>
              </p:nvSpPr>
              <p:spPr>
                <a:xfrm>
                  <a:off x="4148138" y="2911475"/>
                  <a:ext cx="1204913" cy="1235075"/>
                </a:xfrm>
                <a:custGeom>
                  <a:avLst/>
                  <a:gdLst/>
                  <a:ahLst/>
                  <a:cxnLst/>
                  <a:rect l="l" t="t" r="r" b="b"/>
                  <a:pathLst>
                    <a:path w="380" h="389" extrusionOk="0">
                      <a:moveTo>
                        <a:pt x="377" y="367"/>
                      </a:moveTo>
                      <a:cubicBezTo>
                        <a:pt x="377" y="367"/>
                        <a:pt x="374" y="354"/>
                        <a:pt x="371" y="343"/>
                      </a:cubicBezTo>
                      <a:cubicBezTo>
                        <a:pt x="363" y="316"/>
                        <a:pt x="323" y="308"/>
                        <a:pt x="302" y="277"/>
                      </a:cubicBezTo>
                      <a:cubicBezTo>
                        <a:pt x="292" y="263"/>
                        <a:pt x="288" y="245"/>
                        <a:pt x="286" y="206"/>
                      </a:cubicBezTo>
                      <a:cubicBezTo>
                        <a:pt x="284" y="147"/>
                        <a:pt x="287" y="134"/>
                        <a:pt x="281" y="102"/>
                      </a:cubicBezTo>
                      <a:cubicBezTo>
                        <a:pt x="276" y="74"/>
                        <a:pt x="269" y="61"/>
                        <a:pt x="268" y="58"/>
                      </a:cubicBezTo>
                      <a:cubicBezTo>
                        <a:pt x="262" y="48"/>
                        <a:pt x="247" y="22"/>
                        <a:pt x="215" y="10"/>
                      </a:cubicBezTo>
                      <a:cubicBezTo>
                        <a:pt x="209" y="8"/>
                        <a:pt x="184" y="0"/>
                        <a:pt x="155" y="11"/>
                      </a:cubicBezTo>
                      <a:cubicBezTo>
                        <a:pt x="120" y="23"/>
                        <a:pt x="106" y="54"/>
                        <a:pt x="102" y="61"/>
                      </a:cubicBezTo>
                      <a:cubicBezTo>
                        <a:pt x="82" y="104"/>
                        <a:pt x="97" y="154"/>
                        <a:pt x="98" y="160"/>
                      </a:cubicBezTo>
                      <a:cubicBezTo>
                        <a:pt x="102" y="173"/>
                        <a:pt x="110" y="190"/>
                        <a:pt x="106" y="211"/>
                      </a:cubicBezTo>
                      <a:cubicBezTo>
                        <a:pt x="103" y="227"/>
                        <a:pt x="100" y="236"/>
                        <a:pt x="100" y="236"/>
                      </a:cubicBezTo>
                      <a:cubicBezTo>
                        <a:pt x="96" y="246"/>
                        <a:pt x="93" y="250"/>
                        <a:pt x="93" y="257"/>
                      </a:cubicBezTo>
                      <a:cubicBezTo>
                        <a:pt x="92" y="260"/>
                        <a:pt x="93" y="263"/>
                        <a:pt x="93" y="264"/>
                      </a:cubicBezTo>
                      <a:cubicBezTo>
                        <a:pt x="95" y="272"/>
                        <a:pt x="96" y="275"/>
                        <a:pt x="97" y="277"/>
                      </a:cubicBezTo>
                      <a:cubicBezTo>
                        <a:pt x="99" y="291"/>
                        <a:pt x="25" y="306"/>
                        <a:pt x="12" y="341"/>
                      </a:cubicBezTo>
                      <a:cubicBezTo>
                        <a:pt x="11" y="345"/>
                        <a:pt x="7" y="356"/>
                        <a:pt x="4" y="370"/>
                      </a:cubicBezTo>
                      <a:cubicBezTo>
                        <a:pt x="2" y="378"/>
                        <a:pt x="1" y="385"/>
                        <a:pt x="0" y="389"/>
                      </a:cubicBezTo>
                      <a:cubicBezTo>
                        <a:pt x="127" y="389"/>
                        <a:pt x="254" y="389"/>
                        <a:pt x="380" y="389"/>
                      </a:cubicBezTo>
                      <a:cubicBezTo>
                        <a:pt x="380" y="384"/>
                        <a:pt x="379" y="376"/>
                        <a:pt x="377" y="367"/>
                      </a:cubicBezTo>
                      <a:moveTo>
                        <a:pt x="229" y="208"/>
                      </a:moveTo>
                      <a:cubicBezTo>
                        <a:pt x="222" y="218"/>
                        <a:pt x="208" y="237"/>
                        <a:pt x="188" y="237"/>
                      </a:cubicBezTo>
                      <a:cubicBezTo>
                        <a:pt x="171" y="238"/>
                        <a:pt x="158" y="224"/>
                        <a:pt x="150" y="215"/>
                      </a:cubicBezTo>
                      <a:cubicBezTo>
                        <a:pt x="120" y="183"/>
                        <a:pt x="126" y="139"/>
                        <a:pt x="127" y="134"/>
                      </a:cubicBezTo>
                      <a:cubicBezTo>
                        <a:pt x="128" y="127"/>
                        <a:pt x="131" y="113"/>
                        <a:pt x="141" y="99"/>
                      </a:cubicBezTo>
                      <a:cubicBezTo>
                        <a:pt x="146" y="93"/>
                        <a:pt x="161" y="71"/>
                        <a:pt x="186" y="71"/>
                      </a:cubicBezTo>
                      <a:cubicBezTo>
                        <a:pt x="207" y="71"/>
                        <a:pt x="222" y="87"/>
                        <a:pt x="228" y="94"/>
                      </a:cubicBezTo>
                      <a:cubicBezTo>
                        <a:pt x="241" y="109"/>
                        <a:pt x="244" y="126"/>
                        <a:pt x="246" y="135"/>
                      </a:cubicBezTo>
                      <a:cubicBezTo>
                        <a:pt x="247" y="141"/>
                        <a:pt x="252" y="176"/>
                        <a:pt x="229" y="208"/>
                      </a:cubicBezTo>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62" name="Google Shape;2162;p187"/>
                <p:cNvSpPr/>
                <p:nvPr/>
              </p:nvSpPr>
              <p:spPr>
                <a:xfrm>
                  <a:off x="4487863" y="3721100"/>
                  <a:ext cx="290513" cy="69850"/>
                </a:xfrm>
                <a:custGeom>
                  <a:avLst/>
                  <a:gdLst/>
                  <a:ahLst/>
                  <a:cxnLst/>
                  <a:rect l="l" t="t" r="r" b="b"/>
                  <a:pathLst>
                    <a:path w="92" h="22" extrusionOk="0">
                      <a:moveTo>
                        <a:pt x="90" y="0"/>
                      </a:moveTo>
                      <a:cubicBezTo>
                        <a:pt x="86" y="0"/>
                        <a:pt x="72" y="5"/>
                        <a:pt x="52" y="9"/>
                      </a:cubicBezTo>
                      <a:cubicBezTo>
                        <a:pt x="15" y="17"/>
                        <a:pt x="0" y="15"/>
                        <a:pt x="0" y="17"/>
                      </a:cubicBezTo>
                      <a:cubicBezTo>
                        <a:pt x="0" y="19"/>
                        <a:pt x="11" y="22"/>
                        <a:pt x="27" y="22"/>
                      </a:cubicBezTo>
                      <a:cubicBezTo>
                        <a:pt x="41" y="22"/>
                        <a:pt x="59" y="20"/>
                        <a:pt x="75" y="12"/>
                      </a:cubicBezTo>
                      <a:cubicBezTo>
                        <a:pt x="83" y="8"/>
                        <a:pt x="92" y="2"/>
                        <a:pt x="92" y="1"/>
                      </a:cubicBezTo>
                      <a:cubicBezTo>
                        <a:pt x="92" y="0"/>
                        <a:pt x="91" y="0"/>
                        <a:pt x="90" y="0"/>
                      </a:cubicBezTo>
                    </a:path>
                  </a:pathLst>
                </a:custGeom>
                <a:solidFill>
                  <a:srgbClr val="39393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63" name="Google Shape;2163;p187"/>
                <p:cNvSpPr/>
                <p:nvPr/>
              </p:nvSpPr>
              <p:spPr>
                <a:xfrm>
                  <a:off x="4497388" y="3546475"/>
                  <a:ext cx="168275" cy="149225"/>
                </a:xfrm>
                <a:custGeom>
                  <a:avLst/>
                  <a:gdLst/>
                  <a:ahLst/>
                  <a:cxnLst/>
                  <a:rect l="l" t="t" r="r" b="b"/>
                  <a:pathLst>
                    <a:path w="53" h="47" extrusionOk="0">
                      <a:moveTo>
                        <a:pt x="2" y="0"/>
                      </a:moveTo>
                      <a:cubicBezTo>
                        <a:pt x="2" y="0"/>
                        <a:pt x="2" y="0"/>
                        <a:pt x="2" y="0"/>
                      </a:cubicBezTo>
                      <a:cubicBezTo>
                        <a:pt x="0" y="1"/>
                        <a:pt x="2" y="17"/>
                        <a:pt x="13" y="30"/>
                      </a:cubicBezTo>
                      <a:cubicBezTo>
                        <a:pt x="25" y="43"/>
                        <a:pt x="42" y="47"/>
                        <a:pt x="49" y="47"/>
                      </a:cubicBezTo>
                      <a:cubicBezTo>
                        <a:pt x="51" y="47"/>
                        <a:pt x="52" y="47"/>
                        <a:pt x="52" y="46"/>
                      </a:cubicBezTo>
                      <a:cubicBezTo>
                        <a:pt x="53" y="45"/>
                        <a:pt x="43" y="43"/>
                        <a:pt x="32" y="34"/>
                      </a:cubicBezTo>
                      <a:cubicBezTo>
                        <a:pt x="11" y="19"/>
                        <a:pt x="5" y="0"/>
                        <a:pt x="2" y="0"/>
                      </a:cubicBezTo>
                    </a:path>
                  </a:pathLst>
                </a:custGeom>
                <a:solidFill>
                  <a:srgbClr val="39393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64" name="Google Shape;2164;p187"/>
                <p:cNvSpPr/>
                <p:nvPr/>
              </p:nvSpPr>
              <p:spPr>
                <a:xfrm>
                  <a:off x="4465638" y="3206750"/>
                  <a:ext cx="142875" cy="403225"/>
                </a:xfrm>
                <a:custGeom>
                  <a:avLst/>
                  <a:gdLst/>
                  <a:ahLst/>
                  <a:cxnLst/>
                  <a:rect l="l" t="t" r="r" b="b"/>
                  <a:pathLst>
                    <a:path w="45" h="127" extrusionOk="0">
                      <a:moveTo>
                        <a:pt x="2" y="0"/>
                      </a:moveTo>
                      <a:cubicBezTo>
                        <a:pt x="2" y="0"/>
                        <a:pt x="2" y="0"/>
                        <a:pt x="2" y="0"/>
                      </a:cubicBezTo>
                      <a:cubicBezTo>
                        <a:pt x="1" y="0"/>
                        <a:pt x="0" y="19"/>
                        <a:pt x="2" y="35"/>
                      </a:cubicBezTo>
                      <a:cubicBezTo>
                        <a:pt x="7" y="89"/>
                        <a:pt x="41" y="127"/>
                        <a:pt x="43" y="127"/>
                      </a:cubicBezTo>
                      <a:cubicBezTo>
                        <a:pt x="43" y="127"/>
                        <a:pt x="43" y="127"/>
                        <a:pt x="43" y="127"/>
                      </a:cubicBezTo>
                      <a:cubicBezTo>
                        <a:pt x="45" y="126"/>
                        <a:pt x="17" y="93"/>
                        <a:pt x="7" y="38"/>
                      </a:cubicBezTo>
                      <a:cubicBezTo>
                        <a:pt x="4" y="19"/>
                        <a:pt x="3" y="0"/>
                        <a:pt x="2" y="0"/>
                      </a:cubicBezTo>
                    </a:path>
                  </a:pathLst>
                </a:custGeom>
                <a:solidFill>
                  <a:srgbClr val="39393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65" name="Google Shape;2165;p187"/>
                <p:cNvSpPr/>
                <p:nvPr/>
              </p:nvSpPr>
              <p:spPr>
                <a:xfrm>
                  <a:off x="4484688" y="3041650"/>
                  <a:ext cx="66675" cy="269875"/>
                </a:xfrm>
                <a:custGeom>
                  <a:avLst/>
                  <a:gdLst/>
                  <a:ahLst/>
                  <a:cxnLst/>
                  <a:rect l="l" t="t" r="r" b="b"/>
                  <a:pathLst>
                    <a:path w="21" h="85" extrusionOk="0">
                      <a:moveTo>
                        <a:pt x="21" y="0"/>
                      </a:moveTo>
                      <a:cubicBezTo>
                        <a:pt x="20" y="0"/>
                        <a:pt x="15" y="11"/>
                        <a:pt x="11" y="23"/>
                      </a:cubicBezTo>
                      <a:cubicBezTo>
                        <a:pt x="0" y="56"/>
                        <a:pt x="3" y="85"/>
                        <a:pt x="4" y="85"/>
                      </a:cubicBezTo>
                      <a:cubicBezTo>
                        <a:pt x="4" y="85"/>
                        <a:pt x="4" y="85"/>
                        <a:pt x="4" y="85"/>
                      </a:cubicBezTo>
                      <a:cubicBezTo>
                        <a:pt x="5" y="85"/>
                        <a:pt x="4" y="65"/>
                        <a:pt x="11" y="35"/>
                      </a:cubicBezTo>
                      <a:cubicBezTo>
                        <a:pt x="15" y="15"/>
                        <a:pt x="21" y="1"/>
                        <a:pt x="21" y="0"/>
                      </a:cubicBezTo>
                      <a:cubicBezTo>
                        <a:pt x="21" y="0"/>
                        <a:pt x="21" y="0"/>
                        <a:pt x="21" y="0"/>
                      </a:cubicBezTo>
                    </a:path>
                  </a:pathLst>
                </a:custGeom>
                <a:solidFill>
                  <a:srgbClr val="39393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66" name="Google Shape;2166;p187"/>
                <p:cNvSpPr/>
                <p:nvPr/>
              </p:nvSpPr>
              <p:spPr>
                <a:xfrm>
                  <a:off x="4500563" y="3206750"/>
                  <a:ext cx="41275" cy="234950"/>
                </a:xfrm>
                <a:custGeom>
                  <a:avLst/>
                  <a:gdLst/>
                  <a:ahLst/>
                  <a:cxnLst/>
                  <a:rect l="l" t="t" r="r" b="b"/>
                  <a:pathLst>
                    <a:path w="13" h="74" extrusionOk="0">
                      <a:moveTo>
                        <a:pt x="12" y="0"/>
                      </a:moveTo>
                      <a:cubicBezTo>
                        <a:pt x="11" y="0"/>
                        <a:pt x="8" y="9"/>
                        <a:pt x="7" y="15"/>
                      </a:cubicBezTo>
                      <a:cubicBezTo>
                        <a:pt x="0" y="45"/>
                        <a:pt x="10" y="74"/>
                        <a:pt x="12" y="74"/>
                      </a:cubicBezTo>
                      <a:cubicBezTo>
                        <a:pt x="12" y="74"/>
                        <a:pt x="12" y="74"/>
                        <a:pt x="12" y="74"/>
                      </a:cubicBezTo>
                      <a:cubicBezTo>
                        <a:pt x="13" y="74"/>
                        <a:pt x="8" y="54"/>
                        <a:pt x="11" y="21"/>
                      </a:cubicBezTo>
                      <a:cubicBezTo>
                        <a:pt x="12" y="11"/>
                        <a:pt x="13" y="0"/>
                        <a:pt x="12" y="0"/>
                      </a:cubicBezTo>
                      <a:cubicBezTo>
                        <a:pt x="12" y="0"/>
                        <a:pt x="12" y="0"/>
                        <a:pt x="12" y="0"/>
                      </a:cubicBezTo>
                    </a:path>
                  </a:pathLst>
                </a:custGeom>
                <a:solidFill>
                  <a:srgbClr val="39393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67" name="Google Shape;2167;p187"/>
                <p:cNvSpPr/>
                <p:nvPr/>
              </p:nvSpPr>
              <p:spPr>
                <a:xfrm>
                  <a:off x="4956175" y="3086100"/>
                  <a:ext cx="25400" cy="244475"/>
                </a:xfrm>
                <a:custGeom>
                  <a:avLst/>
                  <a:gdLst/>
                  <a:ahLst/>
                  <a:cxnLst/>
                  <a:rect l="l" t="t" r="r" b="b"/>
                  <a:pathLst>
                    <a:path w="8" h="77" extrusionOk="0">
                      <a:moveTo>
                        <a:pt x="1" y="0"/>
                      </a:moveTo>
                      <a:cubicBezTo>
                        <a:pt x="1" y="0"/>
                        <a:pt x="1" y="0"/>
                        <a:pt x="1" y="0"/>
                      </a:cubicBezTo>
                      <a:cubicBezTo>
                        <a:pt x="0" y="0"/>
                        <a:pt x="2" y="17"/>
                        <a:pt x="3" y="45"/>
                      </a:cubicBezTo>
                      <a:cubicBezTo>
                        <a:pt x="3" y="52"/>
                        <a:pt x="3" y="59"/>
                        <a:pt x="3" y="64"/>
                      </a:cubicBezTo>
                      <a:cubicBezTo>
                        <a:pt x="3" y="68"/>
                        <a:pt x="4" y="73"/>
                        <a:pt x="4" y="77"/>
                      </a:cubicBezTo>
                      <a:cubicBezTo>
                        <a:pt x="6" y="67"/>
                        <a:pt x="8" y="47"/>
                        <a:pt x="6" y="24"/>
                      </a:cubicBezTo>
                      <a:cubicBezTo>
                        <a:pt x="4" y="12"/>
                        <a:pt x="2" y="0"/>
                        <a:pt x="1" y="0"/>
                      </a:cubicBezTo>
                    </a:path>
                  </a:pathLst>
                </a:custGeom>
                <a:solidFill>
                  <a:srgbClr val="39393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68" name="Google Shape;2168;p187"/>
                <p:cNvSpPr/>
                <p:nvPr/>
              </p:nvSpPr>
              <p:spPr>
                <a:xfrm>
                  <a:off x="4621213" y="3057525"/>
                  <a:ext cx="357188" cy="860425"/>
                </a:xfrm>
                <a:custGeom>
                  <a:avLst/>
                  <a:gdLst/>
                  <a:ahLst/>
                  <a:cxnLst/>
                  <a:rect l="l" t="t" r="r" b="b"/>
                  <a:pathLst>
                    <a:path w="113" h="271" extrusionOk="0">
                      <a:moveTo>
                        <a:pt x="87" y="0"/>
                      </a:moveTo>
                      <a:cubicBezTo>
                        <a:pt x="87" y="0"/>
                        <a:pt x="87" y="0"/>
                        <a:pt x="87" y="0"/>
                      </a:cubicBezTo>
                      <a:cubicBezTo>
                        <a:pt x="87" y="0"/>
                        <a:pt x="113" y="50"/>
                        <a:pt x="103" y="113"/>
                      </a:cubicBezTo>
                      <a:cubicBezTo>
                        <a:pt x="89" y="210"/>
                        <a:pt x="0" y="267"/>
                        <a:pt x="3" y="271"/>
                      </a:cubicBezTo>
                      <a:cubicBezTo>
                        <a:pt x="3" y="271"/>
                        <a:pt x="3" y="271"/>
                        <a:pt x="3" y="271"/>
                      </a:cubicBezTo>
                      <a:cubicBezTo>
                        <a:pt x="11" y="271"/>
                        <a:pt x="78" y="233"/>
                        <a:pt x="102" y="161"/>
                      </a:cubicBezTo>
                      <a:cubicBezTo>
                        <a:pt x="110" y="135"/>
                        <a:pt x="112" y="109"/>
                        <a:pt x="110" y="86"/>
                      </a:cubicBezTo>
                      <a:cubicBezTo>
                        <a:pt x="110" y="82"/>
                        <a:pt x="109" y="77"/>
                        <a:pt x="109" y="73"/>
                      </a:cubicBezTo>
                      <a:cubicBezTo>
                        <a:pt x="103" y="31"/>
                        <a:pt x="87" y="0"/>
                        <a:pt x="87" y="0"/>
                      </a:cubicBezTo>
                    </a:path>
                  </a:pathLst>
                </a:custGeom>
                <a:solidFill>
                  <a:srgbClr val="39393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69" name="Google Shape;2169;p187"/>
                <p:cNvSpPr/>
                <p:nvPr/>
              </p:nvSpPr>
              <p:spPr>
                <a:xfrm>
                  <a:off x="4679950" y="3606800"/>
                  <a:ext cx="292100" cy="454025"/>
                </a:xfrm>
                <a:custGeom>
                  <a:avLst/>
                  <a:gdLst/>
                  <a:ahLst/>
                  <a:cxnLst/>
                  <a:rect l="l" t="t" r="r" b="b"/>
                  <a:pathLst>
                    <a:path w="92" h="143" extrusionOk="0">
                      <a:moveTo>
                        <a:pt x="90" y="0"/>
                      </a:moveTo>
                      <a:cubicBezTo>
                        <a:pt x="87" y="0"/>
                        <a:pt x="76" y="38"/>
                        <a:pt x="52" y="79"/>
                      </a:cubicBezTo>
                      <a:cubicBezTo>
                        <a:pt x="26" y="124"/>
                        <a:pt x="0" y="142"/>
                        <a:pt x="1" y="143"/>
                      </a:cubicBezTo>
                      <a:cubicBezTo>
                        <a:pt x="1" y="143"/>
                        <a:pt x="1" y="143"/>
                        <a:pt x="1" y="143"/>
                      </a:cubicBezTo>
                      <a:cubicBezTo>
                        <a:pt x="5" y="143"/>
                        <a:pt x="76" y="87"/>
                        <a:pt x="89" y="19"/>
                      </a:cubicBezTo>
                      <a:cubicBezTo>
                        <a:pt x="91" y="12"/>
                        <a:pt x="92" y="0"/>
                        <a:pt x="90" y="0"/>
                      </a:cubicBezTo>
                      <a:cubicBezTo>
                        <a:pt x="90" y="0"/>
                        <a:pt x="90" y="0"/>
                        <a:pt x="90" y="0"/>
                      </a:cubicBezTo>
                    </a:path>
                  </a:pathLst>
                </a:custGeom>
                <a:solidFill>
                  <a:srgbClr val="39393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0" name="Google Shape;2170;p187"/>
                <p:cNvSpPr/>
                <p:nvPr/>
              </p:nvSpPr>
              <p:spPr>
                <a:xfrm>
                  <a:off x="4876800" y="3822700"/>
                  <a:ext cx="69850" cy="288925"/>
                </a:xfrm>
                <a:custGeom>
                  <a:avLst/>
                  <a:gdLst/>
                  <a:ahLst/>
                  <a:cxnLst/>
                  <a:rect l="l" t="t" r="r" b="b"/>
                  <a:pathLst>
                    <a:path w="22" h="91" extrusionOk="0">
                      <a:moveTo>
                        <a:pt x="20" y="0"/>
                      </a:moveTo>
                      <a:cubicBezTo>
                        <a:pt x="15" y="0"/>
                        <a:pt x="0" y="66"/>
                        <a:pt x="11" y="87"/>
                      </a:cubicBezTo>
                      <a:cubicBezTo>
                        <a:pt x="12" y="88"/>
                        <a:pt x="14" y="91"/>
                        <a:pt x="16" y="91"/>
                      </a:cubicBezTo>
                      <a:cubicBezTo>
                        <a:pt x="16" y="91"/>
                        <a:pt x="16" y="91"/>
                        <a:pt x="16" y="91"/>
                      </a:cubicBezTo>
                      <a:cubicBezTo>
                        <a:pt x="19" y="90"/>
                        <a:pt x="18" y="75"/>
                        <a:pt x="18" y="64"/>
                      </a:cubicBezTo>
                      <a:cubicBezTo>
                        <a:pt x="17" y="19"/>
                        <a:pt x="22" y="1"/>
                        <a:pt x="20" y="0"/>
                      </a:cubicBezTo>
                      <a:cubicBezTo>
                        <a:pt x="20" y="0"/>
                        <a:pt x="20" y="0"/>
                        <a:pt x="20" y="0"/>
                      </a:cubicBezTo>
                    </a:path>
                  </a:pathLst>
                </a:custGeom>
                <a:solidFill>
                  <a:srgbClr val="39393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1" name="Google Shape;2171;p187"/>
                <p:cNvSpPr/>
                <p:nvPr/>
              </p:nvSpPr>
              <p:spPr>
                <a:xfrm>
                  <a:off x="4975225" y="3349625"/>
                  <a:ext cx="85725" cy="654050"/>
                </a:xfrm>
                <a:custGeom>
                  <a:avLst/>
                  <a:gdLst/>
                  <a:ahLst/>
                  <a:cxnLst/>
                  <a:rect l="l" t="t" r="r" b="b"/>
                  <a:pathLst>
                    <a:path w="27" h="206" extrusionOk="0">
                      <a:moveTo>
                        <a:pt x="4" y="0"/>
                      </a:moveTo>
                      <a:cubicBezTo>
                        <a:pt x="4" y="0"/>
                        <a:pt x="4" y="0"/>
                        <a:pt x="4" y="0"/>
                      </a:cubicBezTo>
                      <a:cubicBezTo>
                        <a:pt x="3" y="1"/>
                        <a:pt x="21" y="58"/>
                        <a:pt x="10" y="95"/>
                      </a:cubicBezTo>
                      <a:cubicBezTo>
                        <a:pt x="8" y="99"/>
                        <a:pt x="4" y="114"/>
                        <a:pt x="1" y="134"/>
                      </a:cubicBezTo>
                      <a:cubicBezTo>
                        <a:pt x="1" y="139"/>
                        <a:pt x="0" y="144"/>
                        <a:pt x="0" y="151"/>
                      </a:cubicBezTo>
                      <a:cubicBezTo>
                        <a:pt x="1" y="182"/>
                        <a:pt x="11" y="206"/>
                        <a:pt x="12" y="206"/>
                      </a:cubicBezTo>
                      <a:cubicBezTo>
                        <a:pt x="13" y="206"/>
                        <a:pt x="13" y="206"/>
                        <a:pt x="13" y="206"/>
                      </a:cubicBezTo>
                      <a:cubicBezTo>
                        <a:pt x="14" y="206"/>
                        <a:pt x="6" y="185"/>
                        <a:pt x="7" y="155"/>
                      </a:cubicBezTo>
                      <a:cubicBezTo>
                        <a:pt x="7" y="148"/>
                        <a:pt x="8" y="142"/>
                        <a:pt x="8" y="136"/>
                      </a:cubicBezTo>
                      <a:cubicBezTo>
                        <a:pt x="11" y="116"/>
                        <a:pt x="15" y="102"/>
                        <a:pt x="16" y="99"/>
                      </a:cubicBezTo>
                      <a:cubicBezTo>
                        <a:pt x="27" y="63"/>
                        <a:pt x="6" y="0"/>
                        <a:pt x="4" y="0"/>
                      </a:cubicBezTo>
                    </a:path>
                  </a:pathLst>
                </a:custGeom>
                <a:solidFill>
                  <a:srgbClr val="39393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2" name="Google Shape;2172;p187"/>
                <p:cNvSpPr/>
                <p:nvPr/>
              </p:nvSpPr>
              <p:spPr>
                <a:xfrm>
                  <a:off x="5060950" y="3692525"/>
                  <a:ext cx="117475" cy="368300"/>
                </a:xfrm>
                <a:custGeom>
                  <a:avLst/>
                  <a:gdLst/>
                  <a:ahLst/>
                  <a:cxnLst/>
                  <a:rect l="l" t="t" r="r" b="b"/>
                  <a:pathLst>
                    <a:path w="37" h="116" extrusionOk="0">
                      <a:moveTo>
                        <a:pt x="1" y="0"/>
                      </a:moveTo>
                      <a:cubicBezTo>
                        <a:pt x="0" y="14"/>
                        <a:pt x="1" y="34"/>
                        <a:pt x="7" y="57"/>
                      </a:cubicBezTo>
                      <a:cubicBezTo>
                        <a:pt x="17" y="91"/>
                        <a:pt x="35" y="116"/>
                        <a:pt x="36" y="116"/>
                      </a:cubicBezTo>
                      <a:cubicBezTo>
                        <a:pt x="36" y="116"/>
                        <a:pt x="36" y="116"/>
                        <a:pt x="36" y="116"/>
                      </a:cubicBezTo>
                      <a:cubicBezTo>
                        <a:pt x="37" y="115"/>
                        <a:pt x="21" y="89"/>
                        <a:pt x="9" y="47"/>
                      </a:cubicBezTo>
                      <a:cubicBezTo>
                        <a:pt x="4" y="28"/>
                        <a:pt x="2" y="11"/>
                        <a:pt x="1" y="0"/>
                      </a:cubicBezTo>
                    </a:path>
                  </a:pathLst>
                </a:custGeom>
                <a:solidFill>
                  <a:srgbClr val="39393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3" name="Google Shape;2173;p187"/>
                <p:cNvSpPr/>
                <p:nvPr/>
              </p:nvSpPr>
              <p:spPr>
                <a:xfrm>
                  <a:off x="4551363" y="3267075"/>
                  <a:ext cx="163513" cy="149225"/>
                </a:xfrm>
                <a:custGeom>
                  <a:avLst/>
                  <a:gdLst/>
                  <a:ahLst/>
                  <a:cxnLst/>
                  <a:rect l="l" t="t" r="r" b="b"/>
                  <a:pathLst>
                    <a:path w="52" h="47" extrusionOk="0">
                      <a:moveTo>
                        <a:pt x="22" y="22"/>
                      </a:moveTo>
                      <a:cubicBezTo>
                        <a:pt x="22" y="22"/>
                        <a:pt x="22" y="22"/>
                        <a:pt x="22" y="22"/>
                      </a:cubicBezTo>
                      <a:cubicBezTo>
                        <a:pt x="22" y="22"/>
                        <a:pt x="22" y="22"/>
                        <a:pt x="22" y="22"/>
                      </a:cubicBezTo>
                      <a:cubicBezTo>
                        <a:pt x="22" y="22"/>
                        <a:pt x="22" y="22"/>
                        <a:pt x="22" y="22"/>
                      </a:cubicBezTo>
                      <a:moveTo>
                        <a:pt x="42" y="21"/>
                      </a:moveTo>
                      <a:cubicBezTo>
                        <a:pt x="40" y="21"/>
                        <a:pt x="37" y="22"/>
                        <a:pt x="33" y="23"/>
                      </a:cubicBezTo>
                      <a:cubicBezTo>
                        <a:pt x="33" y="23"/>
                        <a:pt x="33" y="23"/>
                        <a:pt x="33" y="23"/>
                      </a:cubicBezTo>
                      <a:cubicBezTo>
                        <a:pt x="37" y="22"/>
                        <a:pt x="40" y="21"/>
                        <a:pt x="42" y="21"/>
                      </a:cubicBezTo>
                      <a:cubicBezTo>
                        <a:pt x="42" y="21"/>
                        <a:pt x="42" y="21"/>
                        <a:pt x="42" y="21"/>
                      </a:cubicBezTo>
                      <a:moveTo>
                        <a:pt x="38" y="17"/>
                      </a:moveTo>
                      <a:cubicBezTo>
                        <a:pt x="40" y="18"/>
                        <a:pt x="42" y="20"/>
                        <a:pt x="42" y="21"/>
                      </a:cubicBezTo>
                      <a:cubicBezTo>
                        <a:pt x="42" y="21"/>
                        <a:pt x="42" y="21"/>
                        <a:pt x="42" y="21"/>
                      </a:cubicBezTo>
                      <a:cubicBezTo>
                        <a:pt x="41" y="19"/>
                        <a:pt x="40" y="18"/>
                        <a:pt x="38" y="17"/>
                      </a:cubicBezTo>
                      <a:moveTo>
                        <a:pt x="15" y="19"/>
                      </a:moveTo>
                      <a:cubicBezTo>
                        <a:pt x="13" y="19"/>
                        <a:pt x="10" y="19"/>
                        <a:pt x="8" y="19"/>
                      </a:cubicBezTo>
                      <a:cubicBezTo>
                        <a:pt x="8" y="18"/>
                        <a:pt x="14" y="9"/>
                        <a:pt x="25" y="9"/>
                      </a:cubicBezTo>
                      <a:cubicBezTo>
                        <a:pt x="25" y="9"/>
                        <a:pt x="25" y="9"/>
                        <a:pt x="25" y="9"/>
                      </a:cubicBezTo>
                      <a:cubicBezTo>
                        <a:pt x="32" y="9"/>
                        <a:pt x="39" y="14"/>
                        <a:pt x="42" y="21"/>
                      </a:cubicBezTo>
                      <a:cubicBezTo>
                        <a:pt x="42" y="21"/>
                        <a:pt x="42" y="21"/>
                        <a:pt x="42" y="21"/>
                      </a:cubicBezTo>
                      <a:cubicBezTo>
                        <a:pt x="42" y="21"/>
                        <a:pt x="42" y="21"/>
                        <a:pt x="42" y="21"/>
                      </a:cubicBezTo>
                      <a:cubicBezTo>
                        <a:pt x="42" y="21"/>
                        <a:pt x="42" y="21"/>
                        <a:pt x="42" y="21"/>
                      </a:cubicBezTo>
                      <a:cubicBezTo>
                        <a:pt x="42" y="21"/>
                        <a:pt x="42" y="21"/>
                        <a:pt x="42" y="21"/>
                      </a:cubicBezTo>
                      <a:cubicBezTo>
                        <a:pt x="42" y="21"/>
                        <a:pt x="42" y="21"/>
                        <a:pt x="42" y="21"/>
                      </a:cubicBezTo>
                      <a:cubicBezTo>
                        <a:pt x="42" y="21"/>
                        <a:pt x="42" y="21"/>
                        <a:pt x="42" y="21"/>
                      </a:cubicBezTo>
                      <a:cubicBezTo>
                        <a:pt x="42" y="21"/>
                        <a:pt x="42" y="21"/>
                        <a:pt x="42" y="21"/>
                      </a:cubicBezTo>
                      <a:cubicBezTo>
                        <a:pt x="42" y="21"/>
                        <a:pt x="42" y="21"/>
                        <a:pt x="42" y="21"/>
                      </a:cubicBezTo>
                      <a:cubicBezTo>
                        <a:pt x="39" y="25"/>
                        <a:pt x="34" y="27"/>
                        <a:pt x="29" y="27"/>
                      </a:cubicBezTo>
                      <a:cubicBezTo>
                        <a:pt x="28" y="27"/>
                        <a:pt x="27" y="27"/>
                        <a:pt x="27" y="27"/>
                      </a:cubicBezTo>
                      <a:cubicBezTo>
                        <a:pt x="20" y="26"/>
                        <a:pt x="17" y="21"/>
                        <a:pt x="16" y="21"/>
                      </a:cubicBezTo>
                      <a:cubicBezTo>
                        <a:pt x="16" y="21"/>
                        <a:pt x="17" y="21"/>
                        <a:pt x="17" y="21"/>
                      </a:cubicBezTo>
                      <a:cubicBezTo>
                        <a:pt x="16" y="20"/>
                        <a:pt x="15" y="20"/>
                        <a:pt x="15" y="19"/>
                      </a:cubicBezTo>
                      <a:cubicBezTo>
                        <a:pt x="15" y="19"/>
                        <a:pt x="15" y="19"/>
                        <a:pt x="15" y="19"/>
                      </a:cubicBezTo>
                      <a:moveTo>
                        <a:pt x="8" y="0"/>
                      </a:moveTo>
                      <a:cubicBezTo>
                        <a:pt x="8" y="0"/>
                        <a:pt x="7" y="0"/>
                        <a:pt x="6" y="0"/>
                      </a:cubicBezTo>
                      <a:cubicBezTo>
                        <a:pt x="2" y="9"/>
                        <a:pt x="1" y="17"/>
                        <a:pt x="0" y="22"/>
                      </a:cubicBezTo>
                      <a:cubicBezTo>
                        <a:pt x="0" y="23"/>
                        <a:pt x="0" y="23"/>
                        <a:pt x="0" y="24"/>
                      </a:cubicBezTo>
                      <a:cubicBezTo>
                        <a:pt x="0" y="25"/>
                        <a:pt x="1" y="26"/>
                        <a:pt x="1" y="28"/>
                      </a:cubicBezTo>
                      <a:cubicBezTo>
                        <a:pt x="3" y="32"/>
                        <a:pt x="7" y="36"/>
                        <a:pt x="10" y="40"/>
                      </a:cubicBezTo>
                      <a:cubicBezTo>
                        <a:pt x="14" y="43"/>
                        <a:pt x="19" y="46"/>
                        <a:pt x="24" y="46"/>
                      </a:cubicBezTo>
                      <a:cubicBezTo>
                        <a:pt x="25" y="47"/>
                        <a:pt x="27" y="47"/>
                        <a:pt x="28" y="47"/>
                      </a:cubicBezTo>
                      <a:cubicBezTo>
                        <a:pt x="32" y="47"/>
                        <a:pt x="35" y="46"/>
                        <a:pt x="39" y="44"/>
                      </a:cubicBezTo>
                      <a:cubicBezTo>
                        <a:pt x="42" y="43"/>
                        <a:pt x="43" y="41"/>
                        <a:pt x="45" y="39"/>
                      </a:cubicBezTo>
                      <a:cubicBezTo>
                        <a:pt x="46" y="37"/>
                        <a:pt x="52" y="31"/>
                        <a:pt x="52" y="22"/>
                      </a:cubicBezTo>
                      <a:cubicBezTo>
                        <a:pt x="52" y="20"/>
                        <a:pt x="52" y="18"/>
                        <a:pt x="51" y="15"/>
                      </a:cubicBezTo>
                      <a:cubicBezTo>
                        <a:pt x="50" y="13"/>
                        <a:pt x="48" y="11"/>
                        <a:pt x="45" y="9"/>
                      </a:cubicBezTo>
                      <a:cubicBezTo>
                        <a:pt x="42" y="7"/>
                        <a:pt x="38" y="5"/>
                        <a:pt x="32" y="4"/>
                      </a:cubicBezTo>
                      <a:cubicBezTo>
                        <a:pt x="31" y="3"/>
                        <a:pt x="20" y="0"/>
                        <a:pt x="9" y="0"/>
                      </a:cubicBezTo>
                      <a:cubicBezTo>
                        <a:pt x="9" y="0"/>
                        <a:pt x="9" y="0"/>
                        <a:pt x="8" y="0"/>
                      </a:cubicBezTo>
                    </a:path>
                  </a:pathLst>
                </a:custGeom>
                <a:solidFill>
                  <a:srgbClr val="F6BFB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4" name="Google Shape;2174;p187"/>
                <p:cNvSpPr/>
                <p:nvPr/>
              </p:nvSpPr>
              <p:spPr>
                <a:xfrm>
                  <a:off x="4598988" y="3311525"/>
                  <a:ext cx="84138" cy="28575"/>
                </a:xfrm>
                <a:custGeom>
                  <a:avLst/>
                  <a:gdLst/>
                  <a:ahLst/>
                  <a:cxnLst/>
                  <a:rect l="l" t="t" r="r" b="b"/>
                  <a:pathLst>
                    <a:path w="27" h="9" extrusionOk="0">
                      <a:moveTo>
                        <a:pt x="19" y="0"/>
                      </a:moveTo>
                      <a:cubicBezTo>
                        <a:pt x="20" y="1"/>
                        <a:pt x="20" y="2"/>
                        <a:pt x="20" y="3"/>
                      </a:cubicBezTo>
                      <a:cubicBezTo>
                        <a:pt x="20" y="6"/>
                        <a:pt x="19" y="7"/>
                        <a:pt x="18" y="9"/>
                      </a:cubicBezTo>
                      <a:cubicBezTo>
                        <a:pt x="22" y="8"/>
                        <a:pt x="25" y="7"/>
                        <a:pt x="27" y="7"/>
                      </a:cubicBezTo>
                      <a:cubicBezTo>
                        <a:pt x="27" y="7"/>
                        <a:pt x="27" y="7"/>
                        <a:pt x="27" y="7"/>
                      </a:cubicBezTo>
                      <a:cubicBezTo>
                        <a:pt x="27" y="6"/>
                        <a:pt x="25" y="4"/>
                        <a:pt x="23" y="3"/>
                      </a:cubicBezTo>
                      <a:cubicBezTo>
                        <a:pt x="22" y="2"/>
                        <a:pt x="21" y="1"/>
                        <a:pt x="19" y="0"/>
                      </a:cubicBezTo>
                      <a:moveTo>
                        <a:pt x="6" y="0"/>
                      </a:moveTo>
                      <a:cubicBezTo>
                        <a:pt x="3" y="2"/>
                        <a:pt x="1" y="4"/>
                        <a:pt x="0" y="5"/>
                      </a:cubicBezTo>
                      <a:cubicBezTo>
                        <a:pt x="0" y="5"/>
                        <a:pt x="0" y="5"/>
                        <a:pt x="0" y="5"/>
                      </a:cubicBezTo>
                      <a:cubicBezTo>
                        <a:pt x="0" y="5"/>
                        <a:pt x="0" y="5"/>
                        <a:pt x="0" y="5"/>
                      </a:cubicBezTo>
                      <a:cubicBezTo>
                        <a:pt x="0" y="6"/>
                        <a:pt x="1" y="6"/>
                        <a:pt x="2" y="7"/>
                      </a:cubicBezTo>
                      <a:cubicBezTo>
                        <a:pt x="3" y="7"/>
                        <a:pt x="5" y="8"/>
                        <a:pt x="7" y="8"/>
                      </a:cubicBezTo>
                      <a:cubicBezTo>
                        <a:pt x="7" y="8"/>
                        <a:pt x="7" y="8"/>
                        <a:pt x="7" y="8"/>
                      </a:cubicBezTo>
                      <a:cubicBezTo>
                        <a:pt x="6" y="7"/>
                        <a:pt x="6" y="5"/>
                        <a:pt x="6" y="3"/>
                      </a:cubicBezTo>
                      <a:cubicBezTo>
                        <a:pt x="6" y="2"/>
                        <a:pt x="6" y="1"/>
                        <a:pt x="6" y="0"/>
                      </a:cubicBezTo>
                    </a:path>
                  </a:pathLst>
                </a:custGeom>
                <a:solidFill>
                  <a:srgbClr val="F4E0E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5" name="Google Shape;2175;p187"/>
                <p:cNvSpPr/>
                <p:nvPr/>
              </p:nvSpPr>
              <p:spPr>
                <a:xfrm>
                  <a:off x="4576763" y="3295650"/>
                  <a:ext cx="106363" cy="38100"/>
                </a:xfrm>
                <a:custGeom>
                  <a:avLst/>
                  <a:gdLst/>
                  <a:ahLst/>
                  <a:cxnLst/>
                  <a:rect l="l" t="t" r="r" b="b"/>
                  <a:pathLst>
                    <a:path w="34" h="12" extrusionOk="0">
                      <a:moveTo>
                        <a:pt x="17" y="0"/>
                      </a:moveTo>
                      <a:cubicBezTo>
                        <a:pt x="6" y="0"/>
                        <a:pt x="0" y="9"/>
                        <a:pt x="0" y="10"/>
                      </a:cubicBezTo>
                      <a:cubicBezTo>
                        <a:pt x="2" y="10"/>
                        <a:pt x="5" y="10"/>
                        <a:pt x="7" y="10"/>
                      </a:cubicBezTo>
                      <a:cubicBezTo>
                        <a:pt x="7" y="10"/>
                        <a:pt x="7" y="10"/>
                        <a:pt x="7" y="10"/>
                      </a:cubicBezTo>
                      <a:cubicBezTo>
                        <a:pt x="8" y="9"/>
                        <a:pt x="10" y="7"/>
                        <a:pt x="13" y="5"/>
                      </a:cubicBezTo>
                      <a:cubicBezTo>
                        <a:pt x="15" y="3"/>
                        <a:pt x="17" y="1"/>
                        <a:pt x="20" y="1"/>
                      </a:cubicBezTo>
                      <a:cubicBezTo>
                        <a:pt x="23" y="1"/>
                        <a:pt x="25" y="3"/>
                        <a:pt x="26" y="5"/>
                      </a:cubicBezTo>
                      <a:cubicBezTo>
                        <a:pt x="28" y="6"/>
                        <a:pt x="29" y="7"/>
                        <a:pt x="30" y="8"/>
                      </a:cubicBezTo>
                      <a:cubicBezTo>
                        <a:pt x="32" y="9"/>
                        <a:pt x="33" y="10"/>
                        <a:pt x="34" y="12"/>
                      </a:cubicBezTo>
                      <a:cubicBezTo>
                        <a:pt x="34" y="12"/>
                        <a:pt x="34" y="12"/>
                        <a:pt x="34" y="12"/>
                      </a:cubicBezTo>
                      <a:cubicBezTo>
                        <a:pt x="31" y="5"/>
                        <a:pt x="24" y="0"/>
                        <a:pt x="17" y="0"/>
                      </a:cubicBezTo>
                      <a:cubicBezTo>
                        <a:pt x="17" y="0"/>
                        <a:pt x="17" y="0"/>
                        <a:pt x="17" y="0"/>
                      </a:cubicBezTo>
                    </a:path>
                  </a:pathLst>
                </a:custGeom>
                <a:solidFill>
                  <a:srgbClr val="5454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6" name="Google Shape;2176;p187"/>
                <p:cNvSpPr/>
                <p:nvPr/>
              </p:nvSpPr>
              <p:spPr>
                <a:xfrm>
                  <a:off x="4618038" y="3298825"/>
                  <a:ext cx="44450" cy="41275"/>
                </a:xfrm>
                <a:custGeom>
                  <a:avLst/>
                  <a:gdLst/>
                  <a:ahLst/>
                  <a:cxnLst/>
                  <a:rect l="l" t="t" r="r" b="b"/>
                  <a:pathLst>
                    <a:path w="14" h="13" extrusionOk="0">
                      <a:moveTo>
                        <a:pt x="7" y="0"/>
                      </a:moveTo>
                      <a:cubicBezTo>
                        <a:pt x="4" y="0"/>
                        <a:pt x="2" y="2"/>
                        <a:pt x="0" y="4"/>
                      </a:cubicBezTo>
                      <a:cubicBezTo>
                        <a:pt x="0" y="5"/>
                        <a:pt x="0" y="6"/>
                        <a:pt x="0" y="7"/>
                      </a:cubicBezTo>
                      <a:cubicBezTo>
                        <a:pt x="0" y="9"/>
                        <a:pt x="0" y="11"/>
                        <a:pt x="1" y="12"/>
                      </a:cubicBezTo>
                      <a:cubicBezTo>
                        <a:pt x="1" y="12"/>
                        <a:pt x="1" y="12"/>
                        <a:pt x="1" y="12"/>
                      </a:cubicBezTo>
                      <a:cubicBezTo>
                        <a:pt x="3" y="13"/>
                        <a:pt x="5" y="13"/>
                        <a:pt x="8" y="13"/>
                      </a:cubicBezTo>
                      <a:cubicBezTo>
                        <a:pt x="8" y="13"/>
                        <a:pt x="8" y="13"/>
                        <a:pt x="8" y="13"/>
                      </a:cubicBezTo>
                      <a:cubicBezTo>
                        <a:pt x="9" y="13"/>
                        <a:pt x="11" y="13"/>
                        <a:pt x="12" y="13"/>
                      </a:cubicBezTo>
                      <a:cubicBezTo>
                        <a:pt x="12" y="13"/>
                        <a:pt x="12" y="13"/>
                        <a:pt x="12" y="13"/>
                      </a:cubicBezTo>
                      <a:cubicBezTo>
                        <a:pt x="13" y="11"/>
                        <a:pt x="14" y="10"/>
                        <a:pt x="14" y="7"/>
                      </a:cubicBezTo>
                      <a:cubicBezTo>
                        <a:pt x="14" y="6"/>
                        <a:pt x="14" y="5"/>
                        <a:pt x="13" y="4"/>
                      </a:cubicBezTo>
                      <a:cubicBezTo>
                        <a:pt x="12" y="2"/>
                        <a:pt x="10" y="0"/>
                        <a:pt x="7" y="0"/>
                      </a:cubicBezTo>
                    </a:path>
                  </a:pathLst>
                </a:custGeom>
                <a:solidFill>
                  <a:srgbClr val="5454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7" name="Google Shape;2177;p187"/>
                <p:cNvSpPr/>
                <p:nvPr/>
              </p:nvSpPr>
              <p:spPr>
                <a:xfrm>
                  <a:off x="4602163" y="3333750"/>
                  <a:ext cx="80963" cy="19050"/>
                </a:xfrm>
                <a:custGeom>
                  <a:avLst/>
                  <a:gdLst/>
                  <a:ahLst/>
                  <a:cxnLst/>
                  <a:rect l="l" t="t" r="r" b="b"/>
                  <a:pathLst>
                    <a:path w="26" h="6" extrusionOk="0">
                      <a:moveTo>
                        <a:pt x="26" y="0"/>
                      </a:moveTo>
                      <a:cubicBezTo>
                        <a:pt x="26" y="0"/>
                        <a:pt x="26" y="0"/>
                        <a:pt x="26" y="0"/>
                      </a:cubicBezTo>
                      <a:cubicBezTo>
                        <a:pt x="26" y="0"/>
                        <a:pt x="26" y="0"/>
                        <a:pt x="26" y="0"/>
                      </a:cubicBezTo>
                      <a:cubicBezTo>
                        <a:pt x="26" y="0"/>
                        <a:pt x="26" y="0"/>
                        <a:pt x="26" y="0"/>
                      </a:cubicBezTo>
                      <a:cubicBezTo>
                        <a:pt x="26" y="0"/>
                        <a:pt x="26" y="0"/>
                        <a:pt x="26" y="0"/>
                      </a:cubicBezTo>
                      <a:cubicBezTo>
                        <a:pt x="26" y="0"/>
                        <a:pt x="26" y="0"/>
                        <a:pt x="26" y="0"/>
                      </a:cubicBezTo>
                      <a:cubicBezTo>
                        <a:pt x="26" y="0"/>
                        <a:pt x="26" y="0"/>
                        <a:pt x="26" y="0"/>
                      </a:cubicBezTo>
                      <a:cubicBezTo>
                        <a:pt x="26" y="0"/>
                        <a:pt x="26" y="0"/>
                        <a:pt x="26" y="0"/>
                      </a:cubicBezTo>
                      <a:cubicBezTo>
                        <a:pt x="26" y="0"/>
                        <a:pt x="26" y="0"/>
                        <a:pt x="26" y="0"/>
                      </a:cubicBezTo>
                      <a:cubicBezTo>
                        <a:pt x="26" y="0"/>
                        <a:pt x="26" y="0"/>
                        <a:pt x="26" y="0"/>
                      </a:cubicBezTo>
                      <a:cubicBezTo>
                        <a:pt x="26" y="0"/>
                        <a:pt x="26" y="0"/>
                        <a:pt x="26" y="0"/>
                      </a:cubicBezTo>
                      <a:moveTo>
                        <a:pt x="0" y="0"/>
                      </a:moveTo>
                      <a:cubicBezTo>
                        <a:pt x="1" y="0"/>
                        <a:pt x="4" y="5"/>
                        <a:pt x="11" y="6"/>
                      </a:cubicBezTo>
                      <a:cubicBezTo>
                        <a:pt x="11" y="6"/>
                        <a:pt x="12" y="6"/>
                        <a:pt x="13" y="6"/>
                      </a:cubicBezTo>
                      <a:cubicBezTo>
                        <a:pt x="18" y="6"/>
                        <a:pt x="23" y="4"/>
                        <a:pt x="26" y="0"/>
                      </a:cubicBezTo>
                      <a:cubicBezTo>
                        <a:pt x="24" y="0"/>
                        <a:pt x="21" y="1"/>
                        <a:pt x="17" y="2"/>
                      </a:cubicBezTo>
                      <a:cubicBezTo>
                        <a:pt x="16" y="2"/>
                        <a:pt x="14" y="2"/>
                        <a:pt x="13" y="2"/>
                      </a:cubicBezTo>
                      <a:cubicBezTo>
                        <a:pt x="13" y="2"/>
                        <a:pt x="13" y="2"/>
                        <a:pt x="13" y="2"/>
                      </a:cubicBezTo>
                      <a:cubicBezTo>
                        <a:pt x="10" y="2"/>
                        <a:pt x="8" y="2"/>
                        <a:pt x="6" y="1"/>
                      </a:cubicBezTo>
                      <a:cubicBezTo>
                        <a:pt x="6" y="1"/>
                        <a:pt x="6" y="1"/>
                        <a:pt x="6" y="1"/>
                      </a:cubicBezTo>
                      <a:cubicBezTo>
                        <a:pt x="4" y="1"/>
                        <a:pt x="2" y="0"/>
                        <a:pt x="1" y="0"/>
                      </a:cubicBezTo>
                      <a:cubicBezTo>
                        <a:pt x="1" y="0"/>
                        <a:pt x="0" y="0"/>
                        <a:pt x="0" y="0"/>
                      </a:cubicBezTo>
                    </a:path>
                  </a:pathLst>
                </a:custGeom>
                <a:solidFill>
                  <a:srgbClr val="F5AC9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8" name="Google Shape;2178;p187"/>
                <p:cNvSpPr/>
                <p:nvPr/>
              </p:nvSpPr>
              <p:spPr>
                <a:xfrm>
                  <a:off x="4541838" y="3267075"/>
                  <a:ext cx="28575" cy="76200"/>
                </a:xfrm>
                <a:custGeom>
                  <a:avLst/>
                  <a:gdLst/>
                  <a:ahLst/>
                  <a:cxnLst/>
                  <a:rect l="l" t="t" r="r" b="b"/>
                  <a:pathLst>
                    <a:path w="9" h="24" extrusionOk="0">
                      <a:moveTo>
                        <a:pt x="9" y="0"/>
                      </a:moveTo>
                      <a:cubicBezTo>
                        <a:pt x="8" y="0"/>
                        <a:pt x="5" y="1"/>
                        <a:pt x="4" y="2"/>
                      </a:cubicBezTo>
                      <a:cubicBezTo>
                        <a:pt x="3" y="3"/>
                        <a:pt x="2" y="4"/>
                        <a:pt x="2" y="5"/>
                      </a:cubicBezTo>
                      <a:cubicBezTo>
                        <a:pt x="0" y="9"/>
                        <a:pt x="0" y="14"/>
                        <a:pt x="0" y="14"/>
                      </a:cubicBezTo>
                      <a:cubicBezTo>
                        <a:pt x="1" y="18"/>
                        <a:pt x="2" y="21"/>
                        <a:pt x="3" y="24"/>
                      </a:cubicBezTo>
                      <a:cubicBezTo>
                        <a:pt x="3" y="23"/>
                        <a:pt x="3" y="23"/>
                        <a:pt x="3" y="22"/>
                      </a:cubicBezTo>
                      <a:cubicBezTo>
                        <a:pt x="4" y="17"/>
                        <a:pt x="5" y="9"/>
                        <a:pt x="9" y="0"/>
                      </a:cubicBezTo>
                    </a:path>
                  </a:pathLst>
                </a:custGeom>
                <a:solidFill>
                  <a:srgbClr val="68686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9" name="Google Shape;2179;p187"/>
                <p:cNvSpPr/>
                <p:nvPr/>
              </p:nvSpPr>
              <p:spPr>
                <a:xfrm>
                  <a:off x="4762500" y="3270250"/>
                  <a:ext cx="165100" cy="142875"/>
                </a:xfrm>
                <a:custGeom>
                  <a:avLst/>
                  <a:gdLst/>
                  <a:ahLst/>
                  <a:cxnLst/>
                  <a:rect l="l" t="t" r="r" b="b"/>
                  <a:pathLst>
                    <a:path w="52" h="45" extrusionOk="0">
                      <a:moveTo>
                        <a:pt x="30" y="21"/>
                      </a:moveTo>
                      <a:cubicBezTo>
                        <a:pt x="30" y="21"/>
                        <a:pt x="30" y="21"/>
                        <a:pt x="30" y="21"/>
                      </a:cubicBezTo>
                      <a:cubicBezTo>
                        <a:pt x="30" y="21"/>
                        <a:pt x="30" y="21"/>
                        <a:pt x="30" y="21"/>
                      </a:cubicBezTo>
                      <a:cubicBezTo>
                        <a:pt x="30" y="21"/>
                        <a:pt x="30" y="21"/>
                        <a:pt x="30" y="21"/>
                      </a:cubicBezTo>
                      <a:moveTo>
                        <a:pt x="10" y="20"/>
                      </a:moveTo>
                      <a:cubicBezTo>
                        <a:pt x="13" y="13"/>
                        <a:pt x="20" y="8"/>
                        <a:pt x="27" y="8"/>
                      </a:cubicBezTo>
                      <a:cubicBezTo>
                        <a:pt x="27" y="8"/>
                        <a:pt x="27" y="8"/>
                        <a:pt x="28" y="8"/>
                      </a:cubicBezTo>
                      <a:cubicBezTo>
                        <a:pt x="38" y="8"/>
                        <a:pt x="44" y="17"/>
                        <a:pt x="44" y="18"/>
                      </a:cubicBezTo>
                      <a:cubicBezTo>
                        <a:pt x="42" y="18"/>
                        <a:pt x="39" y="18"/>
                        <a:pt x="37" y="18"/>
                      </a:cubicBezTo>
                      <a:cubicBezTo>
                        <a:pt x="37" y="18"/>
                        <a:pt x="37" y="18"/>
                        <a:pt x="37" y="18"/>
                      </a:cubicBezTo>
                      <a:cubicBezTo>
                        <a:pt x="37" y="19"/>
                        <a:pt x="36" y="19"/>
                        <a:pt x="35" y="20"/>
                      </a:cubicBezTo>
                      <a:cubicBezTo>
                        <a:pt x="35" y="20"/>
                        <a:pt x="36" y="20"/>
                        <a:pt x="36" y="19"/>
                      </a:cubicBezTo>
                      <a:cubicBezTo>
                        <a:pt x="36" y="19"/>
                        <a:pt x="36" y="19"/>
                        <a:pt x="36" y="19"/>
                      </a:cubicBezTo>
                      <a:cubicBezTo>
                        <a:pt x="36" y="19"/>
                        <a:pt x="36" y="19"/>
                        <a:pt x="36" y="19"/>
                      </a:cubicBezTo>
                      <a:cubicBezTo>
                        <a:pt x="35" y="20"/>
                        <a:pt x="32" y="25"/>
                        <a:pt x="25" y="26"/>
                      </a:cubicBezTo>
                      <a:cubicBezTo>
                        <a:pt x="25" y="26"/>
                        <a:pt x="24" y="26"/>
                        <a:pt x="23" y="26"/>
                      </a:cubicBezTo>
                      <a:cubicBezTo>
                        <a:pt x="18" y="26"/>
                        <a:pt x="13" y="24"/>
                        <a:pt x="10" y="20"/>
                      </a:cubicBezTo>
                      <a:cubicBezTo>
                        <a:pt x="12" y="20"/>
                        <a:pt x="15" y="21"/>
                        <a:pt x="19" y="22"/>
                      </a:cubicBezTo>
                      <a:cubicBezTo>
                        <a:pt x="19" y="22"/>
                        <a:pt x="19" y="22"/>
                        <a:pt x="19" y="22"/>
                      </a:cubicBezTo>
                      <a:cubicBezTo>
                        <a:pt x="15" y="21"/>
                        <a:pt x="12" y="20"/>
                        <a:pt x="10" y="20"/>
                      </a:cubicBezTo>
                      <a:cubicBezTo>
                        <a:pt x="10" y="19"/>
                        <a:pt x="12" y="17"/>
                        <a:pt x="14" y="16"/>
                      </a:cubicBezTo>
                      <a:cubicBezTo>
                        <a:pt x="12" y="17"/>
                        <a:pt x="11" y="18"/>
                        <a:pt x="10" y="20"/>
                      </a:cubicBezTo>
                      <a:moveTo>
                        <a:pt x="43" y="0"/>
                      </a:moveTo>
                      <a:cubicBezTo>
                        <a:pt x="43" y="0"/>
                        <a:pt x="43" y="0"/>
                        <a:pt x="42" y="0"/>
                      </a:cubicBezTo>
                      <a:cubicBezTo>
                        <a:pt x="32" y="0"/>
                        <a:pt x="21" y="3"/>
                        <a:pt x="21" y="3"/>
                      </a:cubicBezTo>
                      <a:cubicBezTo>
                        <a:pt x="14" y="5"/>
                        <a:pt x="11" y="6"/>
                        <a:pt x="7" y="9"/>
                      </a:cubicBezTo>
                      <a:cubicBezTo>
                        <a:pt x="5" y="10"/>
                        <a:pt x="3" y="12"/>
                        <a:pt x="2" y="14"/>
                      </a:cubicBezTo>
                      <a:cubicBezTo>
                        <a:pt x="1" y="17"/>
                        <a:pt x="0" y="20"/>
                        <a:pt x="0" y="21"/>
                      </a:cubicBezTo>
                      <a:cubicBezTo>
                        <a:pt x="0" y="30"/>
                        <a:pt x="6" y="36"/>
                        <a:pt x="8" y="38"/>
                      </a:cubicBezTo>
                      <a:cubicBezTo>
                        <a:pt x="9" y="39"/>
                        <a:pt x="11" y="41"/>
                        <a:pt x="14" y="43"/>
                      </a:cubicBezTo>
                      <a:cubicBezTo>
                        <a:pt x="17" y="44"/>
                        <a:pt x="20" y="45"/>
                        <a:pt x="24" y="45"/>
                      </a:cubicBezTo>
                      <a:cubicBezTo>
                        <a:pt x="25" y="45"/>
                        <a:pt x="27" y="45"/>
                        <a:pt x="28" y="45"/>
                      </a:cubicBezTo>
                      <a:cubicBezTo>
                        <a:pt x="33" y="44"/>
                        <a:pt x="37" y="42"/>
                        <a:pt x="41" y="38"/>
                      </a:cubicBezTo>
                      <a:cubicBezTo>
                        <a:pt x="45" y="35"/>
                        <a:pt x="48" y="31"/>
                        <a:pt x="50" y="26"/>
                      </a:cubicBezTo>
                      <a:cubicBezTo>
                        <a:pt x="51" y="25"/>
                        <a:pt x="51" y="24"/>
                        <a:pt x="52" y="23"/>
                      </a:cubicBezTo>
                      <a:cubicBezTo>
                        <a:pt x="52" y="22"/>
                        <a:pt x="52" y="22"/>
                        <a:pt x="52" y="22"/>
                      </a:cubicBezTo>
                      <a:cubicBezTo>
                        <a:pt x="51" y="17"/>
                        <a:pt x="49" y="9"/>
                        <a:pt x="46" y="0"/>
                      </a:cubicBezTo>
                      <a:cubicBezTo>
                        <a:pt x="45" y="0"/>
                        <a:pt x="44" y="0"/>
                        <a:pt x="43" y="0"/>
                      </a:cubicBezTo>
                    </a:path>
                  </a:pathLst>
                </a:custGeom>
                <a:solidFill>
                  <a:srgbClr val="F6BFB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0" name="Google Shape;2180;p187"/>
                <p:cNvSpPr/>
                <p:nvPr/>
              </p:nvSpPr>
              <p:spPr>
                <a:xfrm>
                  <a:off x="4794250" y="3311525"/>
                  <a:ext cx="85725" cy="28575"/>
                </a:xfrm>
                <a:custGeom>
                  <a:avLst/>
                  <a:gdLst/>
                  <a:ahLst/>
                  <a:cxnLst/>
                  <a:rect l="l" t="t" r="r" b="b"/>
                  <a:pathLst>
                    <a:path w="27" h="9" extrusionOk="0">
                      <a:moveTo>
                        <a:pt x="8" y="0"/>
                      </a:moveTo>
                      <a:cubicBezTo>
                        <a:pt x="6" y="1"/>
                        <a:pt x="5" y="2"/>
                        <a:pt x="4" y="3"/>
                      </a:cubicBezTo>
                      <a:cubicBezTo>
                        <a:pt x="2" y="4"/>
                        <a:pt x="0" y="6"/>
                        <a:pt x="0" y="7"/>
                      </a:cubicBezTo>
                      <a:cubicBezTo>
                        <a:pt x="2" y="7"/>
                        <a:pt x="5" y="8"/>
                        <a:pt x="9" y="9"/>
                      </a:cubicBezTo>
                      <a:cubicBezTo>
                        <a:pt x="8" y="7"/>
                        <a:pt x="7" y="6"/>
                        <a:pt x="7" y="3"/>
                      </a:cubicBezTo>
                      <a:cubicBezTo>
                        <a:pt x="7" y="2"/>
                        <a:pt x="7" y="1"/>
                        <a:pt x="8" y="0"/>
                      </a:cubicBezTo>
                      <a:moveTo>
                        <a:pt x="21" y="0"/>
                      </a:moveTo>
                      <a:cubicBezTo>
                        <a:pt x="21" y="1"/>
                        <a:pt x="22" y="2"/>
                        <a:pt x="22" y="3"/>
                      </a:cubicBezTo>
                      <a:cubicBezTo>
                        <a:pt x="22" y="5"/>
                        <a:pt x="21" y="7"/>
                        <a:pt x="20" y="8"/>
                      </a:cubicBezTo>
                      <a:cubicBezTo>
                        <a:pt x="20" y="8"/>
                        <a:pt x="20" y="8"/>
                        <a:pt x="20" y="8"/>
                      </a:cubicBezTo>
                      <a:cubicBezTo>
                        <a:pt x="22" y="8"/>
                        <a:pt x="24" y="7"/>
                        <a:pt x="25" y="7"/>
                      </a:cubicBezTo>
                      <a:cubicBezTo>
                        <a:pt x="26" y="6"/>
                        <a:pt x="27" y="6"/>
                        <a:pt x="27" y="5"/>
                      </a:cubicBezTo>
                      <a:cubicBezTo>
                        <a:pt x="27" y="5"/>
                        <a:pt x="27" y="5"/>
                        <a:pt x="27" y="5"/>
                      </a:cubicBezTo>
                      <a:cubicBezTo>
                        <a:pt x="27" y="5"/>
                        <a:pt x="27" y="5"/>
                        <a:pt x="27" y="5"/>
                      </a:cubicBezTo>
                      <a:cubicBezTo>
                        <a:pt x="26" y="4"/>
                        <a:pt x="24" y="2"/>
                        <a:pt x="21" y="0"/>
                      </a:cubicBezTo>
                    </a:path>
                  </a:pathLst>
                </a:custGeom>
                <a:solidFill>
                  <a:srgbClr val="F4E0E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1" name="Google Shape;2181;p187"/>
                <p:cNvSpPr/>
                <p:nvPr/>
              </p:nvSpPr>
              <p:spPr>
                <a:xfrm>
                  <a:off x="4794250" y="3295650"/>
                  <a:ext cx="107950" cy="38100"/>
                </a:xfrm>
                <a:custGeom>
                  <a:avLst/>
                  <a:gdLst/>
                  <a:ahLst/>
                  <a:cxnLst/>
                  <a:rect l="l" t="t" r="r" b="b"/>
                  <a:pathLst>
                    <a:path w="34" h="12" extrusionOk="0">
                      <a:moveTo>
                        <a:pt x="18" y="0"/>
                      </a:moveTo>
                      <a:cubicBezTo>
                        <a:pt x="17" y="0"/>
                        <a:pt x="17" y="0"/>
                        <a:pt x="17" y="0"/>
                      </a:cubicBezTo>
                      <a:cubicBezTo>
                        <a:pt x="10" y="0"/>
                        <a:pt x="3" y="5"/>
                        <a:pt x="0" y="12"/>
                      </a:cubicBezTo>
                      <a:cubicBezTo>
                        <a:pt x="1" y="10"/>
                        <a:pt x="2" y="9"/>
                        <a:pt x="4" y="8"/>
                      </a:cubicBezTo>
                      <a:cubicBezTo>
                        <a:pt x="5" y="7"/>
                        <a:pt x="6" y="6"/>
                        <a:pt x="8" y="5"/>
                      </a:cubicBezTo>
                      <a:cubicBezTo>
                        <a:pt x="9" y="3"/>
                        <a:pt x="11" y="1"/>
                        <a:pt x="14" y="1"/>
                      </a:cubicBezTo>
                      <a:cubicBezTo>
                        <a:pt x="17" y="1"/>
                        <a:pt x="20" y="3"/>
                        <a:pt x="21" y="5"/>
                      </a:cubicBezTo>
                      <a:cubicBezTo>
                        <a:pt x="24" y="7"/>
                        <a:pt x="26" y="9"/>
                        <a:pt x="27" y="10"/>
                      </a:cubicBezTo>
                      <a:cubicBezTo>
                        <a:pt x="27" y="10"/>
                        <a:pt x="27" y="10"/>
                        <a:pt x="27" y="10"/>
                      </a:cubicBezTo>
                      <a:cubicBezTo>
                        <a:pt x="29" y="10"/>
                        <a:pt x="32" y="10"/>
                        <a:pt x="34" y="10"/>
                      </a:cubicBezTo>
                      <a:cubicBezTo>
                        <a:pt x="34" y="9"/>
                        <a:pt x="28" y="0"/>
                        <a:pt x="18" y="0"/>
                      </a:cubicBezTo>
                    </a:path>
                  </a:pathLst>
                </a:custGeom>
                <a:solidFill>
                  <a:srgbClr val="5454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2" name="Google Shape;2182;p187"/>
                <p:cNvSpPr/>
                <p:nvPr/>
              </p:nvSpPr>
              <p:spPr>
                <a:xfrm>
                  <a:off x="4816475" y="3298825"/>
                  <a:ext cx="47625" cy="41275"/>
                </a:xfrm>
                <a:custGeom>
                  <a:avLst/>
                  <a:gdLst/>
                  <a:ahLst/>
                  <a:cxnLst/>
                  <a:rect l="l" t="t" r="r" b="b"/>
                  <a:pathLst>
                    <a:path w="15" h="13" extrusionOk="0">
                      <a:moveTo>
                        <a:pt x="7" y="0"/>
                      </a:moveTo>
                      <a:cubicBezTo>
                        <a:pt x="4" y="0"/>
                        <a:pt x="2" y="2"/>
                        <a:pt x="1" y="4"/>
                      </a:cubicBezTo>
                      <a:cubicBezTo>
                        <a:pt x="0" y="5"/>
                        <a:pt x="0" y="6"/>
                        <a:pt x="0" y="7"/>
                      </a:cubicBezTo>
                      <a:cubicBezTo>
                        <a:pt x="0" y="10"/>
                        <a:pt x="1" y="11"/>
                        <a:pt x="2" y="13"/>
                      </a:cubicBezTo>
                      <a:cubicBezTo>
                        <a:pt x="2" y="13"/>
                        <a:pt x="2" y="13"/>
                        <a:pt x="2" y="13"/>
                      </a:cubicBezTo>
                      <a:cubicBezTo>
                        <a:pt x="3" y="13"/>
                        <a:pt x="5" y="13"/>
                        <a:pt x="6" y="13"/>
                      </a:cubicBezTo>
                      <a:cubicBezTo>
                        <a:pt x="6" y="13"/>
                        <a:pt x="6" y="13"/>
                        <a:pt x="6" y="13"/>
                      </a:cubicBezTo>
                      <a:cubicBezTo>
                        <a:pt x="9" y="13"/>
                        <a:pt x="11" y="13"/>
                        <a:pt x="13" y="12"/>
                      </a:cubicBezTo>
                      <a:cubicBezTo>
                        <a:pt x="13" y="12"/>
                        <a:pt x="13" y="12"/>
                        <a:pt x="13" y="12"/>
                      </a:cubicBezTo>
                      <a:cubicBezTo>
                        <a:pt x="14" y="11"/>
                        <a:pt x="15" y="9"/>
                        <a:pt x="15" y="7"/>
                      </a:cubicBezTo>
                      <a:cubicBezTo>
                        <a:pt x="15" y="6"/>
                        <a:pt x="14" y="5"/>
                        <a:pt x="14" y="4"/>
                      </a:cubicBezTo>
                      <a:cubicBezTo>
                        <a:pt x="13" y="2"/>
                        <a:pt x="10" y="0"/>
                        <a:pt x="7" y="0"/>
                      </a:cubicBezTo>
                    </a:path>
                  </a:pathLst>
                </a:custGeom>
                <a:solidFill>
                  <a:srgbClr val="5454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3" name="Google Shape;2183;p187"/>
                <p:cNvSpPr/>
                <p:nvPr/>
              </p:nvSpPr>
              <p:spPr>
                <a:xfrm>
                  <a:off x="4794250" y="3330575"/>
                  <a:ext cx="82550" cy="22225"/>
                </a:xfrm>
                <a:custGeom>
                  <a:avLst/>
                  <a:gdLst/>
                  <a:ahLst/>
                  <a:cxnLst/>
                  <a:rect l="l" t="t" r="r" b="b"/>
                  <a:pathLst>
                    <a:path w="26" h="7" extrusionOk="0">
                      <a:moveTo>
                        <a:pt x="26" y="0"/>
                      </a:moveTo>
                      <a:cubicBezTo>
                        <a:pt x="26" y="1"/>
                        <a:pt x="25" y="1"/>
                        <a:pt x="25" y="1"/>
                      </a:cubicBezTo>
                      <a:cubicBezTo>
                        <a:pt x="24" y="1"/>
                        <a:pt x="22" y="2"/>
                        <a:pt x="20" y="2"/>
                      </a:cubicBezTo>
                      <a:cubicBezTo>
                        <a:pt x="20" y="2"/>
                        <a:pt x="20" y="2"/>
                        <a:pt x="20" y="2"/>
                      </a:cubicBezTo>
                      <a:cubicBezTo>
                        <a:pt x="18" y="3"/>
                        <a:pt x="16" y="3"/>
                        <a:pt x="13" y="3"/>
                      </a:cubicBezTo>
                      <a:cubicBezTo>
                        <a:pt x="13" y="3"/>
                        <a:pt x="13" y="3"/>
                        <a:pt x="13" y="3"/>
                      </a:cubicBezTo>
                      <a:cubicBezTo>
                        <a:pt x="12" y="3"/>
                        <a:pt x="10" y="3"/>
                        <a:pt x="9" y="3"/>
                      </a:cubicBezTo>
                      <a:cubicBezTo>
                        <a:pt x="5" y="2"/>
                        <a:pt x="2" y="1"/>
                        <a:pt x="0" y="1"/>
                      </a:cubicBezTo>
                      <a:cubicBezTo>
                        <a:pt x="3" y="5"/>
                        <a:pt x="8" y="7"/>
                        <a:pt x="13" y="7"/>
                      </a:cubicBezTo>
                      <a:cubicBezTo>
                        <a:pt x="14" y="7"/>
                        <a:pt x="15" y="7"/>
                        <a:pt x="15" y="7"/>
                      </a:cubicBezTo>
                      <a:cubicBezTo>
                        <a:pt x="22" y="6"/>
                        <a:pt x="25" y="1"/>
                        <a:pt x="26" y="0"/>
                      </a:cubicBezTo>
                    </a:path>
                  </a:pathLst>
                </a:custGeom>
                <a:solidFill>
                  <a:srgbClr val="F5AC9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4" name="Google Shape;2184;p187"/>
                <p:cNvSpPr/>
                <p:nvPr/>
              </p:nvSpPr>
              <p:spPr>
                <a:xfrm>
                  <a:off x="4908550" y="3270250"/>
                  <a:ext cx="25400" cy="73025"/>
                </a:xfrm>
                <a:custGeom>
                  <a:avLst/>
                  <a:gdLst/>
                  <a:ahLst/>
                  <a:cxnLst/>
                  <a:rect l="l" t="t" r="r" b="b"/>
                  <a:pathLst>
                    <a:path w="8" h="23" extrusionOk="0">
                      <a:moveTo>
                        <a:pt x="0" y="0"/>
                      </a:moveTo>
                      <a:cubicBezTo>
                        <a:pt x="3" y="9"/>
                        <a:pt x="5" y="17"/>
                        <a:pt x="6" y="22"/>
                      </a:cubicBezTo>
                      <a:cubicBezTo>
                        <a:pt x="6" y="22"/>
                        <a:pt x="6" y="22"/>
                        <a:pt x="6" y="23"/>
                      </a:cubicBezTo>
                      <a:cubicBezTo>
                        <a:pt x="7" y="20"/>
                        <a:pt x="8" y="17"/>
                        <a:pt x="8" y="14"/>
                      </a:cubicBezTo>
                      <a:cubicBezTo>
                        <a:pt x="8" y="13"/>
                        <a:pt x="8" y="8"/>
                        <a:pt x="7" y="5"/>
                      </a:cubicBezTo>
                      <a:cubicBezTo>
                        <a:pt x="6" y="4"/>
                        <a:pt x="6" y="3"/>
                        <a:pt x="5" y="2"/>
                      </a:cubicBezTo>
                      <a:cubicBezTo>
                        <a:pt x="3" y="1"/>
                        <a:pt x="1" y="0"/>
                        <a:pt x="0" y="0"/>
                      </a:cubicBezTo>
                    </a:path>
                  </a:pathLst>
                </a:custGeom>
                <a:solidFill>
                  <a:srgbClr val="68686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5" name="Google Shape;2185;p187"/>
                <p:cNvSpPr/>
                <p:nvPr/>
              </p:nvSpPr>
              <p:spPr>
                <a:xfrm>
                  <a:off x="4506913" y="3254375"/>
                  <a:ext cx="465138" cy="171450"/>
                </a:xfrm>
                <a:custGeom>
                  <a:avLst/>
                  <a:gdLst/>
                  <a:ahLst/>
                  <a:cxnLst/>
                  <a:rect l="l" t="t" r="r" b="b"/>
                  <a:pathLst>
                    <a:path w="147" h="54" extrusionOk="0">
                      <a:moveTo>
                        <a:pt x="146" y="4"/>
                      </a:moveTo>
                      <a:cubicBezTo>
                        <a:pt x="146" y="2"/>
                        <a:pt x="145" y="1"/>
                        <a:pt x="144" y="1"/>
                      </a:cubicBezTo>
                      <a:cubicBezTo>
                        <a:pt x="141" y="1"/>
                        <a:pt x="139" y="1"/>
                        <a:pt x="137" y="0"/>
                      </a:cubicBezTo>
                      <a:cubicBezTo>
                        <a:pt x="132" y="0"/>
                        <a:pt x="128" y="0"/>
                        <a:pt x="124" y="0"/>
                      </a:cubicBezTo>
                      <a:cubicBezTo>
                        <a:pt x="114" y="0"/>
                        <a:pt x="104" y="2"/>
                        <a:pt x="94" y="6"/>
                      </a:cubicBezTo>
                      <a:cubicBezTo>
                        <a:pt x="90" y="8"/>
                        <a:pt x="87" y="10"/>
                        <a:pt x="83" y="12"/>
                      </a:cubicBezTo>
                      <a:cubicBezTo>
                        <a:pt x="80" y="14"/>
                        <a:pt x="78" y="15"/>
                        <a:pt x="75" y="16"/>
                      </a:cubicBezTo>
                      <a:cubicBezTo>
                        <a:pt x="75" y="16"/>
                        <a:pt x="75" y="16"/>
                        <a:pt x="74" y="16"/>
                      </a:cubicBezTo>
                      <a:cubicBezTo>
                        <a:pt x="74" y="16"/>
                        <a:pt x="73" y="16"/>
                        <a:pt x="73" y="16"/>
                      </a:cubicBezTo>
                      <a:cubicBezTo>
                        <a:pt x="72" y="16"/>
                        <a:pt x="72" y="16"/>
                        <a:pt x="72" y="16"/>
                      </a:cubicBezTo>
                      <a:cubicBezTo>
                        <a:pt x="69" y="15"/>
                        <a:pt x="67" y="14"/>
                        <a:pt x="64" y="12"/>
                      </a:cubicBezTo>
                      <a:cubicBezTo>
                        <a:pt x="60" y="10"/>
                        <a:pt x="57" y="8"/>
                        <a:pt x="53" y="6"/>
                      </a:cubicBezTo>
                      <a:cubicBezTo>
                        <a:pt x="43" y="2"/>
                        <a:pt x="33" y="0"/>
                        <a:pt x="23" y="0"/>
                      </a:cubicBezTo>
                      <a:cubicBezTo>
                        <a:pt x="19" y="0"/>
                        <a:pt x="15" y="0"/>
                        <a:pt x="10" y="0"/>
                      </a:cubicBezTo>
                      <a:cubicBezTo>
                        <a:pt x="8" y="1"/>
                        <a:pt x="6" y="1"/>
                        <a:pt x="3" y="1"/>
                      </a:cubicBezTo>
                      <a:cubicBezTo>
                        <a:pt x="2" y="1"/>
                        <a:pt x="1" y="2"/>
                        <a:pt x="1" y="4"/>
                      </a:cubicBezTo>
                      <a:cubicBezTo>
                        <a:pt x="0" y="6"/>
                        <a:pt x="1" y="8"/>
                        <a:pt x="1" y="10"/>
                      </a:cubicBezTo>
                      <a:cubicBezTo>
                        <a:pt x="3" y="14"/>
                        <a:pt x="4" y="19"/>
                        <a:pt x="6" y="23"/>
                      </a:cubicBezTo>
                      <a:cubicBezTo>
                        <a:pt x="8" y="28"/>
                        <a:pt x="11" y="34"/>
                        <a:pt x="15" y="39"/>
                      </a:cubicBezTo>
                      <a:cubicBezTo>
                        <a:pt x="17" y="42"/>
                        <a:pt x="22" y="48"/>
                        <a:pt x="31" y="51"/>
                      </a:cubicBezTo>
                      <a:cubicBezTo>
                        <a:pt x="35" y="53"/>
                        <a:pt x="39" y="54"/>
                        <a:pt x="39" y="54"/>
                      </a:cubicBezTo>
                      <a:cubicBezTo>
                        <a:pt x="41" y="54"/>
                        <a:pt x="46" y="54"/>
                        <a:pt x="51" y="52"/>
                      </a:cubicBezTo>
                      <a:cubicBezTo>
                        <a:pt x="53" y="51"/>
                        <a:pt x="58" y="48"/>
                        <a:pt x="62" y="43"/>
                      </a:cubicBezTo>
                      <a:cubicBezTo>
                        <a:pt x="65" y="39"/>
                        <a:pt x="68" y="34"/>
                        <a:pt x="70" y="29"/>
                      </a:cubicBezTo>
                      <a:cubicBezTo>
                        <a:pt x="70" y="28"/>
                        <a:pt x="71" y="27"/>
                        <a:pt x="72" y="26"/>
                      </a:cubicBezTo>
                      <a:cubicBezTo>
                        <a:pt x="73" y="26"/>
                        <a:pt x="74" y="26"/>
                        <a:pt x="75" y="26"/>
                      </a:cubicBezTo>
                      <a:cubicBezTo>
                        <a:pt x="76" y="27"/>
                        <a:pt x="77" y="28"/>
                        <a:pt x="77" y="29"/>
                      </a:cubicBezTo>
                      <a:cubicBezTo>
                        <a:pt x="79" y="34"/>
                        <a:pt x="82" y="39"/>
                        <a:pt x="85" y="43"/>
                      </a:cubicBezTo>
                      <a:cubicBezTo>
                        <a:pt x="89" y="48"/>
                        <a:pt x="94" y="51"/>
                        <a:pt x="95" y="52"/>
                      </a:cubicBezTo>
                      <a:cubicBezTo>
                        <a:pt x="101" y="54"/>
                        <a:pt x="106" y="54"/>
                        <a:pt x="108" y="54"/>
                      </a:cubicBezTo>
                      <a:cubicBezTo>
                        <a:pt x="108" y="54"/>
                        <a:pt x="112" y="53"/>
                        <a:pt x="116" y="51"/>
                      </a:cubicBezTo>
                      <a:cubicBezTo>
                        <a:pt x="125" y="48"/>
                        <a:pt x="130" y="42"/>
                        <a:pt x="132" y="39"/>
                      </a:cubicBezTo>
                      <a:cubicBezTo>
                        <a:pt x="136" y="34"/>
                        <a:pt x="139" y="28"/>
                        <a:pt x="141" y="23"/>
                      </a:cubicBezTo>
                      <a:cubicBezTo>
                        <a:pt x="143" y="19"/>
                        <a:pt x="144" y="14"/>
                        <a:pt x="146" y="10"/>
                      </a:cubicBezTo>
                      <a:cubicBezTo>
                        <a:pt x="146" y="8"/>
                        <a:pt x="147" y="6"/>
                        <a:pt x="146" y="4"/>
                      </a:cubicBezTo>
                      <a:close/>
                      <a:moveTo>
                        <a:pt x="58" y="43"/>
                      </a:moveTo>
                      <a:cubicBezTo>
                        <a:pt x="57" y="44"/>
                        <a:pt x="55" y="46"/>
                        <a:pt x="52" y="48"/>
                      </a:cubicBezTo>
                      <a:cubicBezTo>
                        <a:pt x="48" y="50"/>
                        <a:pt x="43" y="51"/>
                        <a:pt x="38" y="50"/>
                      </a:cubicBezTo>
                      <a:cubicBezTo>
                        <a:pt x="33" y="49"/>
                        <a:pt x="29" y="47"/>
                        <a:pt x="25" y="43"/>
                      </a:cubicBezTo>
                      <a:cubicBezTo>
                        <a:pt x="21" y="40"/>
                        <a:pt x="18" y="36"/>
                        <a:pt x="16" y="31"/>
                      </a:cubicBezTo>
                      <a:cubicBezTo>
                        <a:pt x="14" y="27"/>
                        <a:pt x="13" y="23"/>
                        <a:pt x="12" y="19"/>
                      </a:cubicBezTo>
                      <a:cubicBezTo>
                        <a:pt x="12" y="19"/>
                        <a:pt x="11" y="13"/>
                        <a:pt x="13" y="10"/>
                      </a:cubicBezTo>
                      <a:cubicBezTo>
                        <a:pt x="14" y="9"/>
                        <a:pt x="15" y="8"/>
                        <a:pt x="16" y="7"/>
                      </a:cubicBezTo>
                      <a:cubicBezTo>
                        <a:pt x="16" y="7"/>
                        <a:pt x="17" y="7"/>
                        <a:pt x="17" y="6"/>
                      </a:cubicBezTo>
                      <a:cubicBezTo>
                        <a:pt x="18" y="6"/>
                        <a:pt x="19" y="6"/>
                        <a:pt x="20" y="6"/>
                      </a:cubicBezTo>
                      <a:cubicBezTo>
                        <a:pt x="21" y="6"/>
                        <a:pt x="22" y="5"/>
                        <a:pt x="23" y="5"/>
                      </a:cubicBezTo>
                      <a:cubicBezTo>
                        <a:pt x="30" y="5"/>
                        <a:pt x="38" y="6"/>
                        <a:pt x="45" y="8"/>
                      </a:cubicBezTo>
                      <a:cubicBezTo>
                        <a:pt x="50" y="9"/>
                        <a:pt x="55" y="11"/>
                        <a:pt x="59" y="14"/>
                      </a:cubicBezTo>
                      <a:cubicBezTo>
                        <a:pt x="61" y="15"/>
                        <a:pt x="63" y="17"/>
                        <a:pt x="64" y="19"/>
                      </a:cubicBezTo>
                      <a:cubicBezTo>
                        <a:pt x="65" y="22"/>
                        <a:pt x="66" y="25"/>
                        <a:pt x="66" y="26"/>
                      </a:cubicBezTo>
                      <a:cubicBezTo>
                        <a:pt x="66" y="35"/>
                        <a:pt x="60" y="41"/>
                        <a:pt x="58" y="43"/>
                      </a:cubicBezTo>
                      <a:close/>
                      <a:moveTo>
                        <a:pt x="135" y="19"/>
                      </a:moveTo>
                      <a:cubicBezTo>
                        <a:pt x="134" y="23"/>
                        <a:pt x="133" y="27"/>
                        <a:pt x="131" y="31"/>
                      </a:cubicBezTo>
                      <a:cubicBezTo>
                        <a:pt x="129" y="36"/>
                        <a:pt x="126" y="40"/>
                        <a:pt x="122" y="43"/>
                      </a:cubicBezTo>
                      <a:cubicBezTo>
                        <a:pt x="118" y="47"/>
                        <a:pt x="114" y="49"/>
                        <a:pt x="109" y="50"/>
                      </a:cubicBezTo>
                      <a:cubicBezTo>
                        <a:pt x="104" y="51"/>
                        <a:pt x="99" y="50"/>
                        <a:pt x="95" y="48"/>
                      </a:cubicBezTo>
                      <a:cubicBezTo>
                        <a:pt x="92" y="46"/>
                        <a:pt x="90" y="44"/>
                        <a:pt x="89" y="43"/>
                      </a:cubicBezTo>
                      <a:cubicBezTo>
                        <a:pt x="87" y="41"/>
                        <a:pt x="81" y="35"/>
                        <a:pt x="81" y="26"/>
                      </a:cubicBezTo>
                      <a:cubicBezTo>
                        <a:pt x="81" y="25"/>
                        <a:pt x="82" y="22"/>
                        <a:pt x="83" y="19"/>
                      </a:cubicBezTo>
                      <a:cubicBezTo>
                        <a:pt x="84" y="17"/>
                        <a:pt x="86" y="15"/>
                        <a:pt x="88" y="14"/>
                      </a:cubicBezTo>
                      <a:cubicBezTo>
                        <a:pt x="92" y="11"/>
                        <a:pt x="97" y="9"/>
                        <a:pt x="102" y="8"/>
                      </a:cubicBezTo>
                      <a:cubicBezTo>
                        <a:pt x="109" y="6"/>
                        <a:pt x="117" y="5"/>
                        <a:pt x="124" y="5"/>
                      </a:cubicBezTo>
                      <a:cubicBezTo>
                        <a:pt x="125" y="5"/>
                        <a:pt x="126" y="6"/>
                        <a:pt x="127" y="6"/>
                      </a:cubicBezTo>
                      <a:cubicBezTo>
                        <a:pt x="128" y="6"/>
                        <a:pt x="129" y="6"/>
                        <a:pt x="130" y="6"/>
                      </a:cubicBezTo>
                      <a:cubicBezTo>
                        <a:pt x="130" y="7"/>
                        <a:pt x="131" y="7"/>
                        <a:pt x="131" y="7"/>
                      </a:cubicBezTo>
                      <a:cubicBezTo>
                        <a:pt x="132" y="8"/>
                        <a:pt x="133" y="9"/>
                        <a:pt x="134" y="10"/>
                      </a:cubicBezTo>
                      <a:cubicBezTo>
                        <a:pt x="136" y="13"/>
                        <a:pt x="135" y="19"/>
                        <a:pt x="135" y="19"/>
                      </a:cubicBezTo>
                      <a:close/>
                    </a:path>
                  </a:pathLst>
                </a:cu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sp>
          <p:nvSpPr>
            <p:cNvPr id="2186" name="Google Shape;2186;p187"/>
            <p:cNvSpPr/>
            <p:nvPr/>
          </p:nvSpPr>
          <p:spPr>
            <a:xfrm>
              <a:off x="2462685" y="5635130"/>
              <a:ext cx="1221439" cy="1222870"/>
            </a:xfrm>
            <a:prstGeom prst="rect">
              <a:avLst/>
            </a:prstGeom>
            <a:solidFill>
              <a:srgbClr val="DFDED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7" name="Google Shape;2187;p187"/>
            <p:cNvSpPr/>
            <p:nvPr/>
          </p:nvSpPr>
          <p:spPr>
            <a:xfrm>
              <a:off x="10974479" y="5637994"/>
              <a:ext cx="1220694" cy="1220006"/>
            </a:xfrm>
            <a:prstGeom prst="rect">
              <a:avLst/>
            </a:prstGeom>
            <a:solidFill>
              <a:srgbClr val="DFDED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2188" name="Google Shape;2188;p187"/>
            <p:cNvGrpSpPr/>
            <p:nvPr/>
          </p:nvGrpSpPr>
          <p:grpSpPr>
            <a:xfrm>
              <a:off x="11252961" y="5815553"/>
              <a:ext cx="661553" cy="859159"/>
              <a:chOff x="11144250" y="5702300"/>
              <a:chExt cx="733425" cy="952500"/>
            </a:xfrm>
          </p:grpSpPr>
          <p:sp>
            <p:nvSpPr>
              <p:cNvPr id="2189" name="Google Shape;2189;p187"/>
              <p:cNvSpPr/>
              <p:nvPr/>
            </p:nvSpPr>
            <p:spPr>
              <a:xfrm>
                <a:off x="11144250" y="5702300"/>
                <a:ext cx="466725" cy="752475"/>
              </a:xfrm>
              <a:custGeom>
                <a:avLst/>
                <a:gdLst/>
                <a:ahLst/>
                <a:cxnLst/>
                <a:rect l="l" t="t" r="r" b="b"/>
                <a:pathLst>
                  <a:path w="147" h="237" extrusionOk="0">
                    <a:moveTo>
                      <a:pt x="132" y="237"/>
                    </a:moveTo>
                    <a:cubicBezTo>
                      <a:pt x="15" y="237"/>
                      <a:pt x="15" y="237"/>
                      <a:pt x="15" y="237"/>
                    </a:cubicBezTo>
                    <a:cubicBezTo>
                      <a:pt x="7" y="237"/>
                      <a:pt x="0" y="231"/>
                      <a:pt x="0" y="222"/>
                    </a:cubicBezTo>
                    <a:cubicBezTo>
                      <a:pt x="0" y="15"/>
                      <a:pt x="0" y="15"/>
                      <a:pt x="0" y="15"/>
                    </a:cubicBezTo>
                    <a:cubicBezTo>
                      <a:pt x="0" y="6"/>
                      <a:pt x="7" y="0"/>
                      <a:pt x="15" y="0"/>
                    </a:cubicBezTo>
                    <a:cubicBezTo>
                      <a:pt x="132" y="0"/>
                      <a:pt x="132" y="0"/>
                      <a:pt x="132" y="0"/>
                    </a:cubicBezTo>
                    <a:cubicBezTo>
                      <a:pt x="141" y="0"/>
                      <a:pt x="147" y="6"/>
                      <a:pt x="147" y="15"/>
                    </a:cubicBezTo>
                    <a:cubicBezTo>
                      <a:pt x="147" y="222"/>
                      <a:pt x="147" y="222"/>
                      <a:pt x="147" y="222"/>
                    </a:cubicBezTo>
                    <a:cubicBezTo>
                      <a:pt x="147" y="231"/>
                      <a:pt x="141" y="237"/>
                      <a:pt x="132" y="237"/>
                    </a:cubicBezTo>
                    <a:close/>
                  </a:path>
                </a:pathLst>
              </a:cu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0" name="Google Shape;2190;p187"/>
              <p:cNvSpPr/>
              <p:nvPr/>
            </p:nvSpPr>
            <p:spPr>
              <a:xfrm>
                <a:off x="11144250" y="5797550"/>
                <a:ext cx="466725" cy="555625"/>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1" name="Google Shape;2191;p187"/>
              <p:cNvSpPr/>
              <p:nvPr/>
            </p:nvSpPr>
            <p:spPr>
              <a:xfrm>
                <a:off x="11303000" y="5740400"/>
                <a:ext cx="149225" cy="15875"/>
              </a:xfrm>
              <a:custGeom>
                <a:avLst/>
                <a:gdLst/>
                <a:ahLst/>
                <a:cxnLst/>
                <a:rect l="l" t="t" r="r" b="b"/>
                <a:pathLst>
                  <a:path w="47" h="5" extrusionOk="0">
                    <a:moveTo>
                      <a:pt x="45" y="5"/>
                    </a:moveTo>
                    <a:cubicBezTo>
                      <a:pt x="3" y="5"/>
                      <a:pt x="3" y="5"/>
                      <a:pt x="3" y="5"/>
                    </a:cubicBezTo>
                    <a:cubicBezTo>
                      <a:pt x="1" y="5"/>
                      <a:pt x="0" y="4"/>
                      <a:pt x="0" y="3"/>
                    </a:cubicBezTo>
                    <a:cubicBezTo>
                      <a:pt x="0" y="1"/>
                      <a:pt x="1" y="0"/>
                      <a:pt x="3" y="0"/>
                    </a:cubicBezTo>
                    <a:cubicBezTo>
                      <a:pt x="45" y="0"/>
                      <a:pt x="45" y="0"/>
                      <a:pt x="45" y="0"/>
                    </a:cubicBezTo>
                    <a:cubicBezTo>
                      <a:pt x="46" y="0"/>
                      <a:pt x="47" y="1"/>
                      <a:pt x="47" y="3"/>
                    </a:cubicBezTo>
                    <a:cubicBezTo>
                      <a:pt x="47" y="4"/>
                      <a:pt x="46" y="5"/>
                      <a:pt x="45" y="5"/>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2" name="Google Shape;2192;p187"/>
              <p:cNvSpPr/>
              <p:nvPr/>
            </p:nvSpPr>
            <p:spPr>
              <a:xfrm>
                <a:off x="11410950" y="5902325"/>
                <a:ext cx="466725" cy="752475"/>
              </a:xfrm>
              <a:custGeom>
                <a:avLst/>
                <a:gdLst/>
                <a:ahLst/>
                <a:cxnLst/>
                <a:rect l="l" t="t" r="r" b="b"/>
                <a:pathLst>
                  <a:path w="147" h="237" extrusionOk="0">
                    <a:moveTo>
                      <a:pt x="132" y="237"/>
                    </a:moveTo>
                    <a:cubicBezTo>
                      <a:pt x="14" y="237"/>
                      <a:pt x="14" y="237"/>
                      <a:pt x="14" y="237"/>
                    </a:cubicBezTo>
                    <a:cubicBezTo>
                      <a:pt x="6" y="237"/>
                      <a:pt x="0" y="231"/>
                      <a:pt x="0" y="222"/>
                    </a:cubicBezTo>
                    <a:cubicBezTo>
                      <a:pt x="0" y="15"/>
                      <a:pt x="0" y="15"/>
                      <a:pt x="0" y="15"/>
                    </a:cubicBezTo>
                    <a:cubicBezTo>
                      <a:pt x="0" y="7"/>
                      <a:pt x="6" y="0"/>
                      <a:pt x="14" y="0"/>
                    </a:cubicBezTo>
                    <a:cubicBezTo>
                      <a:pt x="132" y="0"/>
                      <a:pt x="132" y="0"/>
                      <a:pt x="132" y="0"/>
                    </a:cubicBezTo>
                    <a:cubicBezTo>
                      <a:pt x="140" y="0"/>
                      <a:pt x="147" y="7"/>
                      <a:pt x="147" y="15"/>
                    </a:cubicBezTo>
                    <a:cubicBezTo>
                      <a:pt x="147" y="222"/>
                      <a:pt x="147" y="222"/>
                      <a:pt x="147" y="222"/>
                    </a:cubicBezTo>
                    <a:cubicBezTo>
                      <a:pt x="147" y="231"/>
                      <a:pt x="140" y="237"/>
                      <a:pt x="132" y="237"/>
                    </a:cubicBezTo>
                    <a:close/>
                  </a:path>
                </a:pathLst>
              </a:cu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3" name="Google Shape;2193;p187"/>
              <p:cNvSpPr/>
              <p:nvPr/>
            </p:nvSpPr>
            <p:spPr>
              <a:xfrm>
                <a:off x="11410950" y="5997575"/>
                <a:ext cx="466725" cy="555625"/>
              </a:xfrm>
              <a:prstGeom prst="rect">
                <a:avLst/>
              </a:prstGeom>
              <a:solidFill>
                <a:srgbClr val="FDB61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4" name="Google Shape;2194;p187"/>
              <p:cNvSpPr/>
              <p:nvPr/>
            </p:nvSpPr>
            <p:spPr>
              <a:xfrm>
                <a:off x="11566525" y="5940425"/>
                <a:ext cx="152400" cy="19050"/>
              </a:xfrm>
              <a:custGeom>
                <a:avLst/>
                <a:gdLst/>
                <a:ahLst/>
                <a:cxnLst/>
                <a:rect l="l" t="t" r="r" b="b"/>
                <a:pathLst>
                  <a:path w="48" h="6" extrusionOk="0">
                    <a:moveTo>
                      <a:pt x="45" y="6"/>
                    </a:moveTo>
                    <a:cubicBezTo>
                      <a:pt x="3" y="6"/>
                      <a:pt x="3" y="6"/>
                      <a:pt x="3" y="6"/>
                    </a:cubicBezTo>
                    <a:cubicBezTo>
                      <a:pt x="2" y="6"/>
                      <a:pt x="0" y="4"/>
                      <a:pt x="0" y="3"/>
                    </a:cubicBezTo>
                    <a:cubicBezTo>
                      <a:pt x="0" y="1"/>
                      <a:pt x="2" y="0"/>
                      <a:pt x="3" y="0"/>
                    </a:cubicBezTo>
                    <a:cubicBezTo>
                      <a:pt x="45" y="0"/>
                      <a:pt x="45" y="0"/>
                      <a:pt x="45" y="0"/>
                    </a:cubicBezTo>
                    <a:cubicBezTo>
                      <a:pt x="47" y="0"/>
                      <a:pt x="48" y="1"/>
                      <a:pt x="48" y="3"/>
                    </a:cubicBezTo>
                    <a:cubicBezTo>
                      <a:pt x="48" y="4"/>
                      <a:pt x="47" y="6"/>
                      <a:pt x="45" y="6"/>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195" name="Google Shape;2195;p187"/>
            <p:cNvGrpSpPr/>
            <p:nvPr/>
          </p:nvGrpSpPr>
          <p:grpSpPr>
            <a:xfrm>
              <a:off x="2603110" y="5871859"/>
              <a:ext cx="909278" cy="767516"/>
              <a:chOff x="1533525" y="5753100"/>
              <a:chExt cx="1008063" cy="850900"/>
            </a:xfrm>
          </p:grpSpPr>
          <p:sp>
            <p:nvSpPr>
              <p:cNvPr id="2196" name="Google Shape;2196;p187"/>
              <p:cNvSpPr/>
              <p:nvPr/>
            </p:nvSpPr>
            <p:spPr>
              <a:xfrm>
                <a:off x="1533525" y="5753100"/>
                <a:ext cx="1008063" cy="612775"/>
              </a:xfrm>
              <a:custGeom>
                <a:avLst/>
                <a:gdLst/>
                <a:ahLst/>
                <a:cxnLst/>
                <a:rect l="l" t="t" r="r" b="b"/>
                <a:pathLst>
                  <a:path w="318" h="193" extrusionOk="0">
                    <a:moveTo>
                      <a:pt x="318" y="161"/>
                    </a:moveTo>
                    <a:cubicBezTo>
                      <a:pt x="318" y="162"/>
                      <a:pt x="318" y="162"/>
                      <a:pt x="318" y="163"/>
                    </a:cubicBezTo>
                    <a:cubicBezTo>
                      <a:pt x="318" y="171"/>
                      <a:pt x="311" y="178"/>
                      <a:pt x="306" y="183"/>
                    </a:cubicBezTo>
                    <a:cubicBezTo>
                      <a:pt x="300" y="189"/>
                      <a:pt x="288" y="193"/>
                      <a:pt x="279" y="193"/>
                    </a:cubicBezTo>
                    <a:cubicBezTo>
                      <a:pt x="51" y="193"/>
                      <a:pt x="51" y="193"/>
                      <a:pt x="51" y="193"/>
                    </a:cubicBezTo>
                    <a:cubicBezTo>
                      <a:pt x="37" y="193"/>
                      <a:pt x="28" y="188"/>
                      <a:pt x="19" y="181"/>
                    </a:cubicBezTo>
                    <a:cubicBezTo>
                      <a:pt x="15" y="178"/>
                      <a:pt x="13" y="174"/>
                      <a:pt x="10" y="170"/>
                    </a:cubicBezTo>
                    <a:cubicBezTo>
                      <a:pt x="9" y="169"/>
                      <a:pt x="9" y="167"/>
                      <a:pt x="8" y="166"/>
                    </a:cubicBezTo>
                    <a:cubicBezTo>
                      <a:pt x="8" y="165"/>
                      <a:pt x="8" y="164"/>
                      <a:pt x="8" y="164"/>
                    </a:cubicBezTo>
                    <a:cubicBezTo>
                      <a:pt x="5" y="158"/>
                      <a:pt x="4" y="151"/>
                      <a:pt x="3" y="144"/>
                    </a:cubicBezTo>
                    <a:cubicBezTo>
                      <a:pt x="0" y="105"/>
                      <a:pt x="29" y="93"/>
                      <a:pt x="51" y="86"/>
                    </a:cubicBezTo>
                    <a:cubicBezTo>
                      <a:pt x="43" y="38"/>
                      <a:pt x="87" y="0"/>
                      <a:pt x="136" y="0"/>
                    </a:cubicBezTo>
                    <a:cubicBezTo>
                      <a:pt x="158" y="0"/>
                      <a:pt x="178" y="9"/>
                      <a:pt x="192" y="22"/>
                    </a:cubicBezTo>
                    <a:cubicBezTo>
                      <a:pt x="206" y="36"/>
                      <a:pt x="214" y="54"/>
                      <a:pt x="216" y="74"/>
                    </a:cubicBezTo>
                    <a:cubicBezTo>
                      <a:pt x="216" y="74"/>
                      <a:pt x="217" y="74"/>
                      <a:pt x="218" y="73"/>
                    </a:cubicBezTo>
                    <a:cubicBezTo>
                      <a:pt x="222" y="72"/>
                      <a:pt x="233" y="69"/>
                      <a:pt x="251" y="73"/>
                    </a:cubicBezTo>
                    <a:cubicBezTo>
                      <a:pt x="272" y="79"/>
                      <a:pt x="285" y="98"/>
                      <a:pt x="288" y="120"/>
                    </a:cubicBezTo>
                    <a:cubicBezTo>
                      <a:pt x="288" y="125"/>
                      <a:pt x="288" y="126"/>
                      <a:pt x="288" y="129"/>
                    </a:cubicBezTo>
                    <a:cubicBezTo>
                      <a:pt x="297" y="131"/>
                      <a:pt x="306" y="135"/>
                      <a:pt x="311" y="142"/>
                    </a:cubicBezTo>
                    <a:cubicBezTo>
                      <a:pt x="311" y="142"/>
                      <a:pt x="311" y="142"/>
                      <a:pt x="311" y="142"/>
                    </a:cubicBezTo>
                    <a:cubicBezTo>
                      <a:pt x="315" y="147"/>
                      <a:pt x="318" y="154"/>
                      <a:pt x="318" y="161"/>
                    </a:cubicBezTo>
                    <a:close/>
                  </a:path>
                </a:pathLst>
              </a:cu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7" name="Google Shape;2197;p187"/>
              <p:cNvSpPr/>
              <p:nvPr/>
            </p:nvSpPr>
            <p:spPr>
              <a:xfrm>
                <a:off x="1795463" y="5829300"/>
                <a:ext cx="342900" cy="171450"/>
              </a:xfrm>
              <a:custGeom>
                <a:avLst/>
                <a:gdLst/>
                <a:ahLst/>
                <a:cxnLst/>
                <a:rect l="l" t="t" r="r" b="b"/>
                <a:pathLst>
                  <a:path w="108" h="54" extrusionOk="0">
                    <a:moveTo>
                      <a:pt x="104" y="54"/>
                    </a:moveTo>
                    <a:cubicBezTo>
                      <a:pt x="102" y="54"/>
                      <a:pt x="100" y="53"/>
                      <a:pt x="100" y="51"/>
                    </a:cubicBezTo>
                    <a:cubicBezTo>
                      <a:pt x="99" y="39"/>
                      <a:pt x="94" y="29"/>
                      <a:pt x="86" y="21"/>
                    </a:cubicBezTo>
                    <a:cubicBezTo>
                      <a:pt x="77" y="12"/>
                      <a:pt x="65" y="7"/>
                      <a:pt x="53" y="7"/>
                    </a:cubicBezTo>
                    <a:cubicBezTo>
                      <a:pt x="34" y="7"/>
                      <a:pt x="17" y="17"/>
                      <a:pt x="8" y="31"/>
                    </a:cubicBezTo>
                    <a:cubicBezTo>
                      <a:pt x="7" y="33"/>
                      <a:pt x="4" y="33"/>
                      <a:pt x="3" y="32"/>
                    </a:cubicBezTo>
                    <a:cubicBezTo>
                      <a:pt x="1" y="31"/>
                      <a:pt x="0" y="29"/>
                      <a:pt x="1" y="27"/>
                    </a:cubicBezTo>
                    <a:cubicBezTo>
                      <a:pt x="12" y="11"/>
                      <a:pt x="32" y="0"/>
                      <a:pt x="53" y="0"/>
                    </a:cubicBezTo>
                    <a:cubicBezTo>
                      <a:pt x="67" y="0"/>
                      <a:pt x="81" y="5"/>
                      <a:pt x="91" y="15"/>
                    </a:cubicBezTo>
                    <a:cubicBezTo>
                      <a:pt x="101" y="25"/>
                      <a:pt x="107" y="37"/>
                      <a:pt x="107" y="51"/>
                    </a:cubicBezTo>
                    <a:cubicBezTo>
                      <a:pt x="108" y="53"/>
                      <a:pt x="106" y="54"/>
                      <a:pt x="104" y="54"/>
                    </a:cubicBezTo>
                    <a:close/>
                  </a:path>
                </a:pathLst>
              </a:custGeom>
              <a:solidFill>
                <a:srgbClr val="DFDED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8" name="Google Shape;2198;p187"/>
              <p:cNvSpPr/>
              <p:nvPr/>
            </p:nvSpPr>
            <p:spPr>
              <a:xfrm>
                <a:off x="1919288" y="6080125"/>
                <a:ext cx="419100" cy="523875"/>
              </a:xfrm>
              <a:custGeom>
                <a:avLst/>
                <a:gdLst/>
                <a:ahLst/>
                <a:cxnLst/>
                <a:rect l="l" t="t" r="r" b="b"/>
                <a:pathLst>
                  <a:path w="132" h="165" extrusionOk="0">
                    <a:moveTo>
                      <a:pt x="66" y="0"/>
                    </a:moveTo>
                    <a:cubicBezTo>
                      <a:pt x="0" y="27"/>
                      <a:pt x="0" y="27"/>
                      <a:pt x="0" y="27"/>
                    </a:cubicBezTo>
                    <a:cubicBezTo>
                      <a:pt x="0" y="93"/>
                      <a:pt x="0" y="93"/>
                      <a:pt x="0" y="93"/>
                    </a:cubicBezTo>
                    <a:cubicBezTo>
                      <a:pt x="0" y="93"/>
                      <a:pt x="4" y="139"/>
                      <a:pt x="66" y="165"/>
                    </a:cubicBezTo>
                    <a:cubicBezTo>
                      <a:pt x="128" y="139"/>
                      <a:pt x="132" y="93"/>
                      <a:pt x="132" y="93"/>
                    </a:cubicBezTo>
                    <a:cubicBezTo>
                      <a:pt x="132" y="27"/>
                      <a:pt x="132" y="27"/>
                      <a:pt x="132" y="27"/>
                    </a:cubicBezTo>
                    <a:lnTo>
                      <a:pt x="66" y="0"/>
                    </a:lnTo>
                    <a:close/>
                  </a:path>
                </a:pathLst>
              </a:custGeom>
              <a:solidFill>
                <a:srgbClr val="7E7E7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9" name="Google Shape;2199;p187"/>
              <p:cNvSpPr/>
              <p:nvPr/>
            </p:nvSpPr>
            <p:spPr>
              <a:xfrm>
                <a:off x="2122488" y="6124575"/>
                <a:ext cx="184150" cy="434975"/>
              </a:xfrm>
              <a:custGeom>
                <a:avLst/>
                <a:gdLst/>
                <a:ahLst/>
                <a:cxnLst/>
                <a:rect l="l" t="t" r="r" b="b"/>
                <a:pathLst>
                  <a:path w="58" h="137" extrusionOk="0">
                    <a:moveTo>
                      <a:pt x="3" y="137"/>
                    </a:moveTo>
                    <a:cubicBezTo>
                      <a:pt x="0" y="131"/>
                      <a:pt x="0" y="131"/>
                      <a:pt x="0" y="131"/>
                    </a:cubicBezTo>
                    <a:cubicBezTo>
                      <a:pt x="46" y="112"/>
                      <a:pt x="50" y="79"/>
                      <a:pt x="50" y="77"/>
                    </a:cubicBezTo>
                    <a:cubicBezTo>
                      <a:pt x="50" y="27"/>
                      <a:pt x="50" y="27"/>
                      <a:pt x="50" y="27"/>
                    </a:cubicBezTo>
                    <a:cubicBezTo>
                      <a:pt x="0" y="7"/>
                      <a:pt x="0" y="7"/>
                      <a:pt x="0" y="7"/>
                    </a:cubicBezTo>
                    <a:cubicBezTo>
                      <a:pt x="3" y="0"/>
                      <a:pt x="3" y="0"/>
                      <a:pt x="3" y="0"/>
                    </a:cubicBezTo>
                    <a:cubicBezTo>
                      <a:pt x="56" y="21"/>
                      <a:pt x="56" y="21"/>
                      <a:pt x="56" y="21"/>
                    </a:cubicBezTo>
                    <a:cubicBezTo>
                      <a:pt x="57" y="22"/>
                      <a:pt x="58" y="23"/>
                      <a:pt x="58" y="24"/>
                    </a:cubicBezTo>
                    <a:cubicBezTo>
                      <a:pt x="58" y="77"/>
                      <a:pt x="58" y="77"/>
                      <a:pt x="58" y="77"/>
                    </a:cubicBezTo>
                    <a:cubicBezTo>
                      <a:pt x="58" y="77"/>
                      <a:pt x="58" y="77"/>
                      <a:pt x="58" y="77"/>
                    </a:cubicBezTo>
                    <a:cubicBezTo>
                      <a:pt x="58" y="79"/>
                      <a:pt x="54" y="116"/>
                      <a:pt x="3" y="137"/>
                    </a:cubicBezTo>
                    <a:close/>
                  </a:path>
                </a:pathLst>
              </a:cu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200" name="Google Shape;2200;p187"/>
            <p:cNvSpPr/>
            <p:nvPr/>
          </p:nvSpPr>
          <p:spPr>
            <a:xfrm>
              <a:off x="10972303" y="4412259"/>
              <a:ext cx="1222870" cy="1225734"/>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1" name="Google Shape;2201;p187"/>
            <p:cNvSpPr/>
            <p:nvPr/>
          </p:nvSpPr>
          <p:spPr>
            <a:xfrm>
              <a:off x="9755970" y="5637994"/>
              <a:ext cx="1218575" cy="1220006"/>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2" name="Google Shape;2202;p187"/>
            <p:cNvSpPr/>
            <p:nvPr/>
          </p:nvSpPr>
          <p:spPr>
            <a:xfrm>
              <a:off x="7320253" y="5637994"/>
              <a:ext cx="1218575" cy="1220006"/>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3" name="Google Shape;2203;p187"/>
            <p:cNvSpPr/>
            <p:nvPr/>
          </p:nvSpPr>
          <p:spPr>
            <a:xfrm>
              <a:off x="8533100" y="5635130"/>
              <a:ext cx="1222870" cy="1222870"/>
            </a:xfrm>
            <a:prstGeom prst="rect">
              <a:avLst/>
            </a:prstGeom>
            <a:solidFill>
              <a:srgbClr val="DA38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2204" name="Google Shape;2204;p187"/>
            <p:cNvGrpSpPr/>
            <p:nvPr/>
          </p:nvGrpSpPr>
          <p:grpSpPr>
            <a:xfrm>
              <a:off x="9856206" y="5932972"/>
              <a:ext cx="996625" cy="630050"/>
              <a:chOff x="9593263" y="5832475"/>
              <a:chExt cx="1104900" cy="698500"/>
            </a:xfrm>
          </p:grpSpPr>
          <p:sp>
            <p:nvSpPr>
              <p:cNvPr id="2205" name="Google Shape;2205;p187"/>
              <p:cNvSpPr/>
              <p:nvPr/>
            </p:nvSpPr>
            <p:spPr>
              <a:xfrm>
                <a:off x="9726613" y="5937250"/>
                <a:ext cx="869950" cy="488950"/>
              </a:xfrm>
              <a:custGeom>
                <a:avLst/>
                <a:gdLst/>
                <a:ahLst/>
                <a:cxnLst/>
                <a:rect l="l" t="t" r="r" b="b"/>
                <a:pathLst>
                  <a:path w="274" h="154" extrusionOk="0">
                    <a:moveTo>
                      <a:pt x="274" y="8"/>
                    </a:moveTo>
                    <a:cubicBezTo>
                      <a:pt x="262" y="26"/>
                      <a:pt x="262" y="26"/>
                      <a:pt x="262" y="26"/>
                    </a:cubicBezTo>
                    <a:cubicBezTo>
                      <a:pt x="197" y="120"/>
                      <a:pt x="197" y="120"/>
                      <a:pt x="197" y="120"/>
                    </a:cubicBezTo>
                    <a:cubicBezTo>
                      <a:pt x="173" y="154"/>
                      <a:pt x="173" y="154"/>
                      <a:pt x="173" y="154"/>
                    </a:cubicBezTo>
                    <a:cubicBezTo>
                      <a:pt x="141" y="131"/>
                      <a:pt x="141" y="131"/>
                      <a:pt x="141" y="131"/>
                    </a:cubicBezTo>
                    <a:cubicBezTo>
                      <a:pt x="86" y="90"/>
                      <a:pt x="86" y="90"/>
                      <a:pt x="86" y="90"/>
                    </a:cubicBezTo>
                    <a:cubicBezTo>
                      <a:pt x="62" y="72"/>
                      <a:pt x="62" y="72"/>
                      <a:pt x="62" y="72"/>
                    </a:cubicBezTo>
                    <a:cubicBezTo>
                      <a:pt x="59" y="77"/>
                      <a:pt x="53" y="85"/>
                      <a:pt x="47" y="93"/>
                    </a:cubicBezTo>
                    <a:cubicBezTo>
                      <a:pt x="44" y="96"/>
                      <a:pt x="41" y="99"/>
                      <a:pt x="39" y="103"/>
                    </a:cubicBezTo>
                    <a:cubicBezTo>
                      <a:pt x="31" y="113"/>
                      <a:pt x="24" y="122"/>
                      <a:pt x="19" y="128"/>
                    </a:cubicBezTo>
                    <a:cubicBezTo>
                      <a:pt x="16" y="131"/>
                      <a:pt x="14" y="134"/>
                      <a:pt x="13" y="136"/>
                    </a:cubicBezTo>
                    <a:cubicBezTo>
                      <a:pt x="9" y="140"/>
                      <a:pt x="9" y="140"/>
                      <a:pt x="8" y="141"/>
                    </a:cubicBezTo>
                    <a:cubicBezTo>
                      <a:pt x="2" y="129"/>
                      <a:pt x="2" y="129"/>
                      <a:pt x="2" y="129"/>
                    </a:cubicBezTo>
                    <a:cubicBezTo>
                      <a:pt x="1" y="129"/>
                      <a:pt x="0" y="130"/>
                      <a:pt x="0" y="130"/>
                    </a:cubicBezTo>
                    <a:cubicBezTo>
                      <a:pt x="0" y="130"/>
                      <a:pt x="1" y="129"/>
                      <a:pt x="2" y="128"/>
                    </a:cubicBezTo>
                    <a:cubicBezTo>
                      <a:pt x="7" y="121"/>
                      <a:pt x="22" y="102"/>
                      <a:pt x="37" y="83"/>
                    </a:cubicBezTo>
                    <a:cubicBezTo>
                      <a:pt x="44" y="74"/>
                      <a:pt x="50" y="66"/>
                      <a:pt x="56" y="59"/>
                    </a:cubicBezTo>
                    <a:cubicBezTo>
                      <a:pt x="60" y="54"/>
                      <a:pt x="60" y="54"/>
                      <a:pt x="60" y="54"/>
                    </a:cubicBezTo>
                    <a:cubicBezTo>
                      <a:pt x="93" y="78"/>
                      <a:pt x="93" y="78"/>
                      <a:pt x="93" y="78"/>
                    </a:cubicBezTo>
                    <a:cubicBezTo>
                      <a:pt x="147" y="118"/>
                      <a:pt x="147" y="118"/>
                      <a:pt x="147" y="118"/>
                    </a:cubicBezTo>
                    <a:cubicBezTo>
                      <a:pt x="170" y="135"/>
                      <a:pt x="170" y="135"/>
                      <a:pt x="170" y="135"/>
                    </a:cubicBezTo>
                    <a:cubicBezTo>
                      <a:pt x="187" y="110"/>
                      <a:pt x="187" y="110"/>
                      <a:pt x="187" y="110"/>
                    </a:cubicBezTo>
                    <a:cubicBezTo>
                      <a:pt x="251" y="17"/>
                      <a:pt x="251" y="17"/>
                      <a:pt x="251" y="17"/>
                    </a:cubicBezTo>
                    <a:cubicBezTo>
                      <a:pt x="263" y="0"/>
                      <a:pt x="263" y="0"/>
                      <a:pt x="263" y="0"/>
                    </a:cubicBezTo>
                    <a:lnTo>
                      <a:pt x="274" y="8"/>
                    </a:lnTo>
                    <a:close/>
                  </a:path>
                </a:pathLst>
              </a:cu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6" name="Google Shape;2206;p187"/>
              <p:cNvSpPr/>
              <p:nvPr/>
            </p:nvSpPr>
            <p:spPr>
              <a:xfrm>
                <a:off x="9593263" y="6334125"/>
                <a:ext cx="196850" cy="196850"/>
              </a:xfrm>
              <a:custGeom>
                <a:avLst/>
                <a:gdLst/>
                <a:ahLst/>
                <a:cxnLst/>
                <a:rect l="l" t="t" r="r" b="b"/>
                <a:pathLst>
                  <a:path w="62" h="62" extrusionOk="0">
                    <a:moveTo>
                      <a:pt x="62" y="31"/>
                    </a:moveTo>
                    <a:cubicBezTo>
                      <a:pt x="62" y="46"/>
                      <a:pt x="52" y="58"/>
                      <a:pt x="38" y="61"/>
                    </a:cubicBezTo>
                    <a:cubicBezTo>
                      <a:pt x="36" y="62"/>
                      <a:pt x="33" y="62"/>
                      <a:pt x="31" y="62"/>
                    </a:cubicBezTo>
                    <a:cubicBezTo>
                      <a:pt x="14" y="62"/>
                      <a:pt x="0" y="48"/>
                      <a:pt x="0" y="31"/>
                    </a:cubicBezTo>
                    <a:cubicBezTo>
                      <a:pt x="0" y="22"/>
                      <a:pt x="4" y="14"/>
                      <a:pt x="10" y="8"/>
                    </a:cubicBezTo>
                    <a:cubicBezTo>
                      <a:pt x="16" y="3"/>
                      <a:pt x="23" y="0"/>
                      <a:pt x="31" y="0"/>
                    </a:cubicBezTo>
                    <a:cubicBezTo>
                      <a:pt x="36" y="0"/>
                      <a:pt x="40" y="1"/>
                      <a:pt x="44" y="3"/>
                    </a:cubicBezTo>
                    <a:cubicBezTo>
                      <a:pt x="48" y="5"/>
                      <a:pt x="52" y="8"/>
                      <a:pt x="55" y="11"/>
                    </a:cubicBezTo>
                    <a:cubicBezTo>
                      <a:pt x="59" y="16"/>
                      <a:pt x="62" y="23"/>
                      <a:pt x="62" y="31"/>
                    </a:cubicBezTo>
                    <a:close/>
                  </a:path>
                </a:pathLst>
              </a:custGeom>
              <a:solidFill>
                <a:srgbClr val="DA38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7" name="Google Shape;2207;p187"/>
              <p:cNvSpPr/>
              <p:nvPr/>
            </p:nvSpPr>
            <p:spPr>
              <a:xfrm>
                <a:off x="10174288" y="6273800"/>
                <a:ext cx="193675" cy="196850"/>
              </a:xfrm>
              <a:custGeom>
                <a:avLst/>
                <a:gdLst/>
                <a:ahLst/>
                <a:cxnLst/>
                <a:rect l="l" t="t" r="r" b="b"/>
                <a:pathLst>
                  <a:path w="61" h="62" extrusionOk="0">
                    <a:moveTo>
                      <a:pt x="61" y="31"/>
                    </a:moveTo>
                    <a:cubicBezTo>
                      <a:pt x="61" y="48"/>
                      <a:pt x="48" y="62"/>
                      <a:pt x="31" y="62"/>
                    </a:cubicBezTo>
                    <a:cubicBezTo>
                      <a:pt x="14" y="62"/>
                      <a:pt x="0" y="48"/>
                      <a:pt x="0" y="31"/>
                    </a:cubicBezTo>
                    <a:cubicBezTo>
                      <a:pt x="0" y="29"/>
                      <a:pt x="0" y="27"/>
                      <a:pt x="0" y="25"/>
                    </a:cubicBezTo>
                    <a:cubicBezTo>
                      <a:pt x="1" y="20"/>
                      <a:pt x="3" y="16"/>
                      <a:pt x="6" y="12"/>
                    </a:cubicBezTo>
                    <a:cubicBezTo>
                      <a:pt x="12" y="5"/>
                      <a:pt x="21" y="0"/>
                      <a:pt x="31" y="0"/>
                    </a:cubicBezTo>
                    <a:cubicBezTo>
                      <a:pt x="36" y="0"/>
                      <a:pt x="41" y="2"/>
                      <a:pt x="46" y="4"/>
                    </a:cubicBezTo>
                    <a:cubicBezTo>
                      <a:pt x="50" y="7"/>
                      <a:pt x="53" y="10"/>
                      <a:pt x="56" y="14"/>
                    </a:cubicBezTo>
                    <a:cubicBezTo>
                      <a:pt x="59" y="19"/>
                      <a:pt x="61" y="25"/>
                      <a:pt x="61" y="31"/>
                    </a:cubicBezTo>
                    <a:close/>
                  </a:path>
                </a:pathLst>
              </a:custGeom>
              <a:solidFill>
                <a:srgbClr val="EA8C2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8" name="Google Shape;2208;p187"/>
              <p:cNvSpPr/>
              <p:nvPr/>
            </p:nvSpPr>
            <p:spPr>
              <a:xfrm>
                <a:off x="10501313" y="5832475"/>
                <a:ext cx="196850" cy="196850"/>
              </a:xfrm>
              <a:custGeom>
                <a:avLst/>
                <a:gdLst/>
                <a:ahLst/>
                <a:cxnLst/>
                <a:rect l="l" t="t" r="r" b="b"/>
                <a:pathLst>
                  <a:path w="62" h="62" extrusionOk="0">
                    <a:moveTo>
                      <a:pt x="62" y="31"/>
                    </a:moveTo>
                    <a:cubicBezTo>
                      <a:pt x="62" y="41"/>
                      <a:pt x="57" y="50"/>
                      <a:pt x="49" y="56"/>
                    </a:cubicBezTo>
                    <a:cubicBezTo>
                      <a:pt x="44" y="59"/>
                      <a:pt x="38" y="62"/>
                      <a:pt x="31" y="62"/>
                    </a:cubicBezTo>
                    <a:cubicBezTo>
                      <a:pt x="26" y="62"/>
                      <a:pt x="22" y="60"/>
                      <a:pt x="18" y="59"/>
                    </a:cubicBezTo>
                    <a:cubicBezTo>
                      <a:pt x="14" y="57"/>
                      <a:pt x="10" y="54"/>
                      <a:pt x="7" y="50"/>
                    </a:cubicBezTo>
                    <a:cubicBezTo>
                      <a:pt x="3" y="45"/>
                      <a:pt x="0" y="38"/>
                      <a:pt x="0" y="31"/>
                    </a:cubicBezTo>
                    <a:cubicBezTo>
                      <a:pt x="0" y="19"/>
                      <a:pt x="7" y="8"/>
                      <a:pt x="17" y="3"/>
                    </a:cubicBezTo>
                    <a:cubicBezTo>
                      <a:pt x="22" y="1"/>
                      <a:pt x="26" y="0"/>
                      <a:pt x="31" y="0"/>
                    </a:cubicBezTo>
                    <a:cubicBezTo>
                      <a:pt x="48" y="0"/>
                      <a:pt x="62" y="14"/>
                      <a:pt x="62" y="31"/>
                    </a:cubicBezTo>
                    <a:close/>
                  </a:path>
                </a:pathLst>
              </a:custGeom>
              <a:solidFill>
                <a:srgbClr val="DF332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9" name="Google Shape;2209;p187"/>
              <p:cNvSpPr/>
              <p:nvPr/>
            </p:nvSpPr>
            <p:spPr>
              <a:xfrm>
                <a:off x="9726613" y="5937250"/>
                <a:ext cx="869950" cy="488950"/>
              </a:xfrm>
              <a:custGeom>
                <a:avLst/>
                <a:gdLst/>
                <a:ahLst/>
                <a:cxnLst/>
                <a:rect l="l" t="t" r="r" b="b"/>
                <a:pathLst>
                  <a:path w="274" h="154" extrusionOk="0">
                    <a:moveTo>
                      <a:pt x="274" y="8"/>
                    </a:moveTo>
                    <a:cubicBezTo>
                      <a:pt x="262" y="26"/>
                      <a:pt x="262" y="26"/>
                      <a:pt x="262" y="26"/>
                    </a:cubicBezTo>
                    <a:cubicBezTo>
                      <a:pt x="197" y="120"/>
                      <a:pt x="197" y="120"/>
                      <a:pt x="197" y="120"/>
                    </a:cubicBezTo>
                    <a:cubicBezTo>
                      <a:pt x="173" y="154"/>
                      <a:pt x="173" y="154"/>
                      <a:pt x="173" y="154"/>
                    </a:cubicBezTo>
                    <a:cubicBezTo>
                      <a:pt x="141" y="131"/>
                      <a:pt x="141" y="131"/>
                      <a:pt x="141" y="131"/>
                    </a:cubicBezTo>
                    <a:cubicBezTo>
                      <a:pt x="86" y="90"/>
                      <a:pt x="86" y="90"/>
                      <a:pt x="86" y="90"/>
                    </a:cubicBezTo>
                    <a:cubicBezTo>
                      <a:pt x="62" y="72"/>
                      <a:pt x="62" y="72"/>
                      <a:pt x="62" y="72"/>
                    </a:cubicBezTo>
                    <a:cubicBezTo>
                      <a:pt x="59" y="77"/>
                      <a:pt x="53" y="85"/>
                      <a:pt x="47" y="93"/>
                    </a:cubicBezTo>
                    <a:cubicBezTo>
                      <a:pt x="44" y="96"/>
                      <a:pt x="41" y="99"/>
                      <a:pt x="39" y="103"/>
                    </a:cubicBezTo>
                    <a:cubicBezTo>
                      <a:pt x="31" y="113"/>
                      <a:pt x="24" y="122"/>
                      <a:pt x="19" y="128"/>
                    </a:cubicBezTo>
                    <a:cubicBezTo>
                      <a:pt x="16" y="131"/>
                      <a:pt x="14" y="134"/>
                      <a:pt x="13" y="136"/>
                    </a:cubicBezTo>
                    <a:cubicBezTo>
                      <a:pt x="9" y="140"/>
                      <a:pt x="9" y="140"/>
                      <a:pt x="8" y="141"/>
                    </a:cubicBezTo>
                    <a:cubicBezTo>
                      <a:pt x="2" y="129"/>
                      <a:pt x="2" y="129"/>
                      <a:pt x="2" y="129"/>
                    </a:cubicBezTo>
                    <a:cubicBezTo>
                      <a:pt x="1" y="129"/>
                      <a:pt x="0" y="130"/>
                      <a:pt x="0" y="130"/>
                    </a:cubicBezTo>
                    <a:cubicBezTo>
                      <a:pt x="0" y="130"/>
                      <a:pt x="1" y="129"/>
                      <a:pt x="2" y="128"/>
                    </a:cubicBezTo>
                    <a:cubicBezTo>
                      <a:pt x="7" y="121"/>
                      <a:pt x="22" y="102"/>
                      <a:pt x="37" y="83"/>
                    </a:cubicBezTo>
                    <a:cubicBezTo>
                      <a:pt x="44" y="74"/>
                      <a:pt x="50" y="66"/>
                      <a:pt x="56" y="59"/>
                    </a:cubicBezTo>
                    <a:cubicBezTo>
                      <a:pt x="60" y="54"/>
                      <a:pt x="60" y="54"/>
                      <a:pt x="60" y="54"/>
                    </a:cubicBezTo>
                    <a:cubicBezTo>
                      <a:pt x="93" y="78"/>
                      <a:pt x="93" y="78"/>
                      <a:pt x="93" y="78"/>
                    </a:cubicBezTo>
                    <a:cubicBezTo>
                      <a:pt x="147" y="118"/>
                      <a:pt x="147" y="118"/>
                      <a:pt x="147" y="118"/>
                    </a:cubicBezTo>
                    <a:cubicBezTo>
                      <a:pt x="170" y="135"/>
                      <a:pt x="170" y="135"/>
                      <a:pt x="170" y="135"/>
                    </a:cubicBezTo>
                    <a:cubicBezTo>
                      <a:pt x="187" y="110"/>
                      <a:pt x="187" y="110"/>
                      <a:pt x="187" y="110"/>
                    </a:cubicBezTo>
                    <a:cubicBezTo>
                      <a:pt x="251" y="17"/>
                      <a:pt x="251" y="17"/>
                      <a:pt x="251" y="17"/>
                    </a:cubicBezTo>
                    <a:cubicBezTo>
                      <a:pt x="263" y="0"/>
                      <a:pt x="263" y="0"/>
                      <a:pt x="263" y="0"/>
                    </a:cubicBezTo>
                    <a:lnTo>
                      <a:pt x="274" y="8"/>
                    </a:lnTo>
                    <a:close/>
                  </a:path>
                </a:pathLst>
              </a:cu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0" name="Google Shape;2210;p187"/>
              <p:cNvSpPr/>
              <p:nvPr/>
            </p:nvSpPr>
            <p:spPr>
              <a:xfrm>
                <a:off x="9593263" y="6334125"/>
                <a:ext cx="196850" cy="196850"/>
              </a:xfrm>
              <a:custGeom>
                <a:avLst/>
                <a:gdLst/>
                <a:ahLst/>
                <a:cxnLst/>
                <a:rect l="l" t="t" r="r" b="b"/>
                <a:pathLst>
                  <a:path w="62" h="62" extrusionOk="0">
                    <a:moveTo>
                      <a:pt x="62" y="31"/>
                    </a:moveTo>
                    <a:cubicBezTo>
                      <a:pt x="62" y="46"/>
                      <a:pt x="52" y="58"/>
                      <a:pt x="38" y="61"/>
                    </a:cubicBezTo>
                    <a:cubicBezTo>
                      <a:pt x="36" y="62"/>
                      <a:pt x="33" y="62"/>
                      <a:pt x="31" y="62"/>
                    </a:cubicBezTo>
                    <a:cubicBezTo>
                      <a:pt x="14" y="62"/>
                      <a:pt x="0" y="48"/>
                      <a:pt x="0" y="31"/>
                    </a:cubicBezTo>
                    <a:cubicBezTo>
                      <a:pt x="0" y="22"/>
                      <a:pt x="4" y="14"/>
                      <a:pt x="10" y="8"/>
                    </a:cubicBezTo>
                    <a:cubicBezTo>
                      <a:pt x="16" y="3"/>
                      <a:pt x="23" y="0"/>
                      <a:pt x="31" y="0"/>
                    </a:cubicBezTo>
                    <a:cubicBezTo>
                      <a:pt x="36" y="0"/>
                      <a:pt x="40" y="1"/>
                      <a:pt x="44" y="3"/>
                    </a:cubicBezTo>
                    <a:cubicBezTo>
                      <a:pt x="48" y="5"/>
                      <a:pt x="52" y="8"/>
                      <a:pt x="55" y="11"/>
                    </a:cubicBezTo>
                    <a:cubicBezTo>
                      <a:pt x="59" y="16"/>
                      <a:pt x="62" y="23"/>
                      <a:pt x="62" y="31"/>
                    </a:cubicBezTo>
                    <a:close/>
                  </a:path>
                </a:pathLst>
              </a:custGeom>
              <a:solidFill>
                <a:srgbClr val="DA38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1" name="Google Shape;2211;p187"/>
              <p:cNvSpPr/>
              <p:nvPr/>
            </p:nvSpPr>
            <p:spPr>
              <a:xfrm>
                <a:off x="10174288" y="6273800"/>
                <a:ext cx="193675" cy="196850"/>
              </a:xfrm>
              <a:custGeom>
                <a:avLst/>
                <a:gdLst/>
                <a:ahLst/>
                <a:cxnLst/>
                <a:rect l="l" t="t" r="r" b="b"/>
                <a:pathLst>
                  <a:path w="61" h="62" extrusionOk="0">
                    <a:moveTo>
                      <a:pt x="61" y="31"/>
                    </a:moveTo>
                    <a:cubicBezTo>
                      <a:pt x="61" y="48"/>
                      <a:pt x="48" y="62"/>
                      <a:pt x="31" y="62"/>
                    </a:cubicBezTo>
                    <a:cubicBezTo>
                      <a:pt x="14" y="62"/>
                      <a:pt x="0" y="48"/>
                      <a:pt x="0" y="31"/>
                    </a:cubicBezTo>
                    <a:cubicBezTo>
                      <a:pt x="0" y="29"/>
                      <a:pt x="0" y="27"/>
                      <a:pt x="0" y="25"/>
                    </a:cubicBezTo>
                    <a:cubicBezTo>
                      <a:pt x="1" y="20"/>
                      <a:pt x="3" y="16"/>
                      <a:pt x="6" y="12"/>
                    </a:cubicBezTo>
                    <a:cubicBezTo>
                      <a:pt x="12" y="5"/>
                      <a:pt x="21" y="0"/>
                      <a:pt x="31" y="0"/>
                    </a:cubicBezTo>
                    <a:cubicBezTo>
                      <a:pt x="36" y="0"/>
                      <a:pt x="41" y="2"/>
                      <a:pt x="46" y="4"/>
                    </a:cubicBezTo>
                    <a:cubicBezTo>
                      <a:pt x="50" y="7"/>
                      <a:pt x="53" y="10"/>
                      <a:pt x="56" y="14"/>
                    </a:cubicBezTo>
                    <a:cubicBezTo>
                      <a:pt x="59" y="19"/>
                      <a:pt x="61" y="25"/>
                      <a:pt x="61" y="31"/>
                    </a:cubicBezTo>
                    <a:close/>
                  </a:path>
                </a:pathLst>
              </a:custGeom>
              <a:solidFill>
                <a:srgbClr val="EA8C2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2" name="Google Shape;2212;p187"/>
              <p:cNvSpPr/>
              <p:nvPr/>
            </p:nvSpPr>
            <p:spPr>
              <a:xfrm>
                <a:off x="10501313" y="5832475"/>
                <a:ext cx="196850" cy="196850"/>
              </a:xfrm>
              <a:custGeom>
                <a:avLst/>
                <a:gdLst/>
                <a:ahLst/>
                <a:cxnLst/>
                <a:rect l="l" t="t" r="r" b="b"/>
                <a:pathLst>
                  <a:path w="62" h="62" extrusionOk="0">
                    <a:moveTo>
                      <a:pt x="62" y="31"/>
                    </a:moveTo>
                    <a:cubicBezTo>
                      <a:pt x="62" y="41"/>
                      <a:pt x="57" y="50"/>
                      <a:pt x="49" y="56"/>
                    </a:cubicBezTo>
                    <a:cubicBezTo>
                      <a:pt x="44" y="59"/>
                      <a:pt x="38" y="62"/>
                      <a:pt x="31" y="62"/>
                    </a:cubicBezTo>
                    <a:cubicBezTo>
                      <a:pt x="26" y="62"/>
                      <a:pt x="22" y="60"/>
                      <a:pt x="18" y="59"/>
                    </a:cubicBezTo>
                    <a:cubicBezTo>
                      <a:pt x="14" y="57"/>
                      <a:pt x="10" y="54"/>
                      <a:pt x="7" y="50"/>
                    </a:cubicBezTo>
                    <a:cubicBezTo>
                      <a:pt x="3" y="45"/>
                      <a:pt x="0" y="38"/>
                      <a:pt x="0" y="31"/>
                    </a:cubicBezTo>
                    <a:cubicBezTo>
                      <a:pt x="0" y="19"/>
                      <a:pt x="7" y="8"/>
                      <a:pt x="17" y="3"/>
                    </a:cubicBezTo>
                    <a:cubicBezTo>
                      <a:pt x="22" y="1"/>
                      <a:pt x="26" y="0"/>
                      <a:pt x="31" y="0"/>
                    </a:cubicBezTo>
                    <a:cubicBezTo>
                      <a:pt x="48" y="0"/>
                      <a:pt x="62" y="14"/>
                      <a:pt x="62" y="31"/>
                    </a:cubicBezTo>
                    <a:close/>
                  </a:path>
                </a:pathLst>
              </a:custGeom>
              <a:solidFill>
                <a:srgbClr val="DF332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3" name="Google Shape;2213;p187"/>
              <p:cNvSpPr/>
              <p:nvPr/>
            </p:nvSpPr>
            <p:spPr>
              <a:xfrm>
                <a:off x="9726613" y="5937250"/>
                <a:ext cx="869950" cy="488950"/>
              </a:xfrm>
              <a:custGeom>
                <a:avLst/>
                <a:gdLst/>
                <a:ahLst/>
                <a:cxnLst/>
                <a:rect l="l" t="t" r="r" b="b"/>
                <a:pathLst>
                  <a:path w="274" h="154" extrusionOk="0">
                    <a:moveTo>
                      <a:pt x="274" y="8"/>
                    </a:moveTo>
                    <a:cubicBezTo>
                      <a:pt x="262" y="26"/>
                      <a:pt x="262" y="26"/>
                      <a:pt x="262" y="26"/>
                    </a:cubicBezTo>
                    <a:cubicBezTo>
                      <a:pt x="197" y="120"/>
                      <a:pt x="197" y="120"/>
                      <a:pt x="197" y="120"/>
                    </a:cubicBezTo>
                    <a:cubicBezTo>
                      <a:pt x="173" y="154"/>
                      <a:pt x="173" y="154"/>
                      <a:pt x="173" y="154"/>
                    </a:cubicBezTo>
                    <a:cubicBezTo>
                      <a:pt x="141" y="131"/>
                      <a:pt x="141" y="131"/>
                      <a:pt x="141" y="131"/>
                    </a:cubicBezTo>
                    <a:cubicBezTo>
                      <a:pt x="86" y="90"/>
                      <a:pt x="86" y="90"/>
                      <a:pt x="86" y="90"/>
                    </a:cubicBezTo>
                    <a:cubicBezTo>
                      <a:pt x="62" y="72"/>
                      <a:pt x="62" y="72"/>
                      <a:pt x="62" y="72"/>
                    </a:cubicBezTo>
                    <a:cubicBezTo>
                      <a:pt x="59" y="77"/>
                      <a:pt x="53" y="85"/>
                      <a:pt x="47" y="93"/>
                    </a:cubicBezTo>
                    <a:cubicBezTo>
                      <a:pt x="44" y="96"/>
                      <a:pt x="41" y="99"/>
                      <a:pt x="39" y="103"/>
                    </a:cubicBezTo>
                    <a:cubicBezTo>
                      <a:pt x="31" y="113"/>
                      <a:pt x="24" y="122"/>
                      <a:pt x="19" y="128"/>
                    </a:cubicBezTo>
                    <a:cubicBezTo>
                      <a:pt x="16" y="131"/>
                      <a:pt x="14" y="134"/>
                      <a:pt x="13" y="136"/>
                    </a:cubicBezTo>
                    <a:cubicBezTo>
                      <a:pt x="9" y="140"/>
                      <a:pt x="9" y="140"/>
                      <a:pt x="8" y="141"/>
                    </a:cubicBezTo>
                    <a:cubicBezTo>
                      <a:pt x="2" y="129"/>
                      <a:pt x="2" y="129"/>
                      <a:pt x="2" y="129"/>
                    </a:cubicBezTo>
                    <a:cubicBezTo>
                      <a:pt x="1" y="129"/>
                      <a:pt x="0" y="130"/>
                      <a:pt x="0" y="130"/>
                    </a:cubicBezTo>
                    <a:cubicBezTo>
                      <a:pt x="0" y="130"/>
                      <a:pt x="1" y="129"/>
                      <a:pt x="2" y="128"/>
                    </a:cubicBezTo>
                    <a:cubicBezTo>
                      <a:pt x="7" y="121"/>
                      <a:pt x="22" y="102"/>
                      <a:pt x="37" y="83"/>
                    </a:cubicBezTo>
                    <a:cubicBezTo>
                      <a:pt x="44" y="74"/>
                      <a:pt x="50" y="66"/>
                      <a:pt x="56" y="59"/>
                    </a:cubicBezTo>
                    <a:cubicBezTo>
                      <a:pt x="60" y="54"/>
                      <a:pt x="60" y="54"/>
                      <a:pt x="60" y="54"/>
                    </a:cubicBezTo>
                    <a:cubicBezTo>
                      <a:pt x="93" y="78"/>
                      <a:pt x="93" y="78"/>
                      <a:pt x="93" y="78"/>
                    </a:cubicBezTo>
                    <a:cubicBezTo>
                      <a:pt x="147" y="118"/>
                      <a:pt x="147" y="118"/>
                      <a:pt x="147" y="118"/>
                    </a:cubicBezTo>
                    <a:cubicBezTo>
                      <a:pt x="170" y="135"/>
                      <a:pt x="170" y="135"/>
                      <a:pt x="170" y="135"/>
                    </a:cubicBezTo>
                    <a:cubicBezTo>
                      <a:pt x="187" y="110"/>
                      <a:pt x="187" y="110"/>
                      <a:pt x="187" y="110"/>
                    </a:cubicBezTo>
                    <a:cubicBezTo>
                      <a:pt x="251" y="17"/>
                      <a:pt x="251" y="17"/>
                      <a:pt x="251" y="17"/>
                    </a:cubicBezTo>
                    <a:cubicBezTo>
                      <a:pt x="263" y="0"/>
                      <a:pt x="263" y="0"/>
                      <a:pt x="263" y="0"/>
                    </a:cubicBezTo>
                    <a:lnTo>
                      <a:pt x="274" y="8"/>
                    </a:lnTo>
                    <a:close/>
                  </a:path>
                </a:pathLst>
              </a:cu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4" name="Google Shape;2214;p187"/>
              <p:cNvSpPr/>
              <p:nvPr/>
            </p:nvSpPr>
            <p:spPr>
              <a:xfrm>
                <a:off x="9593263" y="6334125"/>
                <a:ext cx="196850" cy="196850"/>
              </a:xfrm>
              <a:custGeom>
                <a:avLst/>
                <a:gdLst/>
                <a:ahLst/>
                <a:cxnLst/>
                <a:rect l="l" t="t" r="r" b="b"/>
                <a:pathLst>
                  <a:path w="62" h="62" extrusionOk="0">
                    <a:moveTo>
                      <a:pt x="62" y="31"/>
                    </a:moveTo>
                    <a:cubicBezTo>
                      <a:pt x="62" y="46"/>
                      <a:pt x="52" y="58"/>
                      <a:pt x="38" y="61"/>
                    </a:cubicBezTo>
                    <a:cubicBezTo>
                      <a:pt x="36" y="62"/>
                      <a:pt x="33" y="62"/>
                      <a:pt x="31" y="62"/>
                    </a:cubicBezTo>
                    <a:cubicBezTo>
                      <a:pt x="14" y="62"/>
                      <a:pt x="0" y="48"/>
                      <a:pt x="0" y="31"/>
                    </a:cubicBezTo>
                    <a:cubicBezTo>
                      <a:pt x="0" y="22"/>
                      <a:pt x="4" y="14"/>
                      <a:pt x="10" y="8"/>
                    </a:cubicBezTo>
                    <a:cubicBezTo>
                      <a:pt x="16" y="3"/>
                      <a:pt x="23" y="0"/>
                      <a:pt x="31" y="0"/>
                    </a:cubicBezTo>
                    <a:cubicBezTo>
                      <a:pt x="36" y="0"/>
                      <a:pt x="40" y="1"/>
                      <a:pt x="44" y="3"/>
                    </a:cubicBezTo>
                    <a:cubicBezTo>
                      <a:pt x="48" y="5"/>
                      <a:pt x="52" y="8"/>
                      <a:pt x="55" y="11"/>
                    </a:cubicBezTo>
                    <a:cubicBezTo>
                      <a:pt x="59" y="16"/>
                      <a:pt x="62" y="23"/>
                      <a:pt x="62" y="31"/>
                    </a:cubicBezTo>
                    <a:close/>
                  </a:path>
                </a:pathLst>
              </a:custGeom>
              <a:solidFill>
                <a:srgbClr val="DA38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5" name="Google Shape;2215;p187"/>
              <p:cNvSpPr/>
              <p:nvPr/>
            </p:nvSpPr>
            <p:spPr>
              <a:xfrm>
                <a:off x="10174288" y="6273800"/>
                <a:ext cx="193675" cy="196850"/>
              </a:xfrm>
              <a:custGeom>
                <a:avLst/>
                <a:gdLst/>
                <a:ahLst/>
                <a:cxnLst/>
                <a:rect l="l" t="t" r="r" b="b"/>
                <a:pathLst>
                  <a:path w="61" h="62" extrusionOk="0">
                    <a:moveTo>
                      <a:pt x="61" y="31"/>
                    </a:moveTo>
                    <a:cubicBezTo>
                      <a:pt x="61" y="48"/>
                      <a:pt x="48" y="62"/>
                      <a:pt x="31" y="62"/>
                    </a:cubicBezTo>
                    <a:cubicBezTo>
                      <a:pt x="14" y="62"/>
                      <a:pt x="0" y="48"/>
                      <a:pt x="0" y="31"/>
                    </a:cubicBezTo>
                    <a:cubicBezTo>
                      <a:pt x="0" y="29"/>
                      <a:pt x="0" y="27"/>
                      <a:pt x="0" y="25"/>
                    </a:cubicBezTo>
                    <a:cubicBezTo>
                      <a:pt x="1" y="20"/>
                      <a:pt x="3" y="16"/>
                      <a:pt x="6" y="12"/>
                    </a:cubicBezTo>
                    <a:cubicBezTo>
                      <a:pt x="12" y="5"/>
                      <a:pt x="21" y="0"/>
                      <a:pt x="31" y="0"/>
                    </a:cubicBezTo>
                    <a:cubicBezTo>
                      <a:pt x="36" y="0"/>
                      <a:pt x="41" y="2"/>
                      <a:pt x="46" y="4"/>
                    </a:cubicBezTo>
                    <a:cubicBezTo>
                      <a:pt x="50" y="7"/>
                      <a:pt x="53" y="10"/>
                      <a:pt x="56" y="14"/>
                    </a:cubicBezTo>
                    <a:cubicBezTo>
                      <a:pt x="59" y="19"/>
                      <a:pt x="61" y="25"/>
                      <a:pt x="61" y="31"/>
                    </a:cubicBezTo>
                    <a:close/>
                  </a:path>
                </a:pathLst>
              </a:custGeom>
              <a:solidFill>
                <a:srgbClr val="EA8C2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6" name="Google Shape;2216;p187"/>
              <p:cNvSpPr/>
              <p:nvPr/>
            </p:nvSpPr>
            <p:spPr>
              <a:xfrm>
                <a:off x="10501313" y="5832475"/>
                <a:ext cx="196850" cy="196850"/>
              </a:xfrm>
              <a:custGeom>
                <a:avLst/>
                <a:gdLst/>
                <a:ahLst/>
                <a:cxnLst/>
                <a:rect l="l" t="t" r="r" b="b"/>
                <a:pathLst>
                  <a:path w="62" h="62" extrusionOk="0">
                    <a:moveTo>
                      <a:pt x="62" y="31"/>
                    </a:moveTo>
                    <a:cubicBezTo>
                      <a:pt x="62" y="41"/>
                      <a:pt x="57" y="50"/>
                      <a:pt x="49" y="56"/>
                    </a:cubicBezTo>
                    <a:cubicBezTo>
                      <a:pt x="44" y="59"/>
                      <a:pt x="38" y="62"/>
                      <a:pt x="31" y="62"/>
                    </a:cubicBezTo>
                    <a:cubicBezTo>
                      <a:pt x="26" y="62"/>
                      <a:pt x="22" y="60"/>
                      <a:pt x="18" y="59"/>
                    </a:cubicBezTo>
                    <a:cubicBezTo>
                      <a:pt x="14" y="57"/>
                      <a:pt x="10" y="54"/>
                      <a:pt x="7" y="50"/>
                    </a:cubicBezTo>
                    <a:cubicBezTo>
                      <a:pt x="3" y="45"/>
                      <a:pt x="0" y="38"/>
                      <a:pt x="0" y="31"/>
                    </a:cubicBezTo>
                    <a:cubicBezTo>
                      <a:pt x="0" y="19"/>
                      <a:pt x="7" y="8"/>
                      <a:pt x="17" y="3"/>
                    </a:cubicBezTo>
                    <a:cubicBezTo>
                      <a:pt x="22" y="1"/>
                      <a:pt x="26" y="0"/>
                      <a:pt x="31" y="0"/>
                    </a:cubicBezTo>
                    <a:cubicBezTo>
                      <a:pt x="48" y="0"/>
                      <a:pt x="62" y="14"/>
                      <a:pt x="62" y="31"/>
                    </a:cubicBezTo>
                    <a:close/>
                  </a:path>
                </a:pathLst>
              </a:custGeom>
              <a:solidFill>
                <a:srgbClr val="DF332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217" name="Google Shape;2217;p187"/>
            <p:cNvSpPr/>
            <p:nvPr/>
          </p:nvSpPr>
          <p:spPr>
            <a:xfrm>
              <a:off x="6100246" y="5637994"/>
              <a:ext cx="1220006" cy="1220006"/>
            </a:xfrm>
            <a:prstGeom prst="rect">
              <a:avLst/>
            </a:prstGeom>
            <a:solidFill>
              <a:srgbClr val="7E7E7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8" name="Google Shape;2218;p187"/>
            <p:cNvSpPr/>
            <p:nvPr/>
          </p:nvSpPr>
          <p:spPr>
            <a:xfrm>
              <a:off x="6100246" y="5635130"/>
              <a:ext cx="1220006" cy="122000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2219" name="Google Shape;2219;p187"/>
            <p:cNvGrpSpPr/>
            <p:nvPr/>
          </p:nvGrpSpPr>
          <p:grpSpPr>
            <a:xfrm>
              <a:off x="6197618" y="5844192"/>
              <a:ext cx="993761" cy="1010944"/>
              <a:chOff x="5530850" y="5734050"/>
              <a:chExt cx="1101725" cy="1120775"/>
            </a:xfrm>
          </p:grpSpPr>
          <p:sp>
            <p:nvSpPr>
              <p:cNvPr id="2220" name="Google Shape;2220;p187"/>
              <p:cNvSpPr/>
              <p:nvPr/>
            </p:nvSpPr>
            <p:spPr>
              <a:xfrm>
                <a:off x="5565775" y="6165850"/>
                <a:ext cx="1038225" cy="688975"/>
              </a:xfrm>
              <a:custGeom>
                <a:avLst/>
                <a:gdLst/>
                <a:ahLst/>
                <a:cxnLst/>
                <a:rect l="l" t="t" r="r" b="b"/>
                <a:pathLst>
                  <a:path w="327" h="217" extrusionOk="0">
                    <a:moveTo>
                      <a:pt x="300" y="163"/>
                    </a:moveTo>
                    <a:cubicBezTo>
                      <a:pt x="290" y="157"/>
                      <a:pt x="282" y="158"/>
                      <a:pt x="251" y="147"/>
                    </a:cubicBezTo>
                    <a:cubicBezTo>
                      <a:pt x="238" y="142"/>
                      <a:pt x="232" y="140"/>
                      <a:pt x="227" y="136"/>
                    </a:cubicBezTo>
                    <a:cubicBezTo>
                      <a:pt x="207" y="122"/>
                      <a:pt x="202" y="99"/>
                      <a:pt x="200" y="91"/>
                    </a:cubicBezTo>
                    <a:cubicBezTo>
                      <a:pt x="198" y="76"/>
                      <a:pt x="200" y="64"/>
                      <a:pt x="202" y="55"/>
                    </a:cubicBezTo>
                    <a:cubicBezTo>
                      <a:pt x="190" y="38"/>
                      <a:pt x="177" y="20"/>
                      <a:pt x="165" y="2"/>
                    </a:cubicBezTo>
                    <a:cubicBezTo>
                      <a:pt x="164" y="2"/>
                      <a:pt x="164" y="1"/>
                      <a:pt x="163" y="0"/>
                    </a:cubicBezTo>
                    <a:cubicBezTo>
                      <a:pt x="163" y="1"/>
                      <a:pt x="162" y="2"/>
                      <a:pt x="162" y="2"/>
                    </a:cubicBezTo>
                    <a:cubicBezTo>
                      <a:pt x="149" y="20"/>
                      <a:pt x="137" y="38"/>
                      <a:pt x="124" y="55"/>
                    </a:cubicBezTo>
                    <a:cubicBezTo>
                      <a:pt x="126" y="64"/>
                      <a:pt x="129" y="76"/>
                      <a:pt x="126" y="91"/>
                    </a:cubicBezTo>
                    <a:cubicBezTo>
                      <a:pt x="124" y="99"/>
                      <a:pt x="119" y="122"/>
                      <a:pt x="99" y="136"/>
                    </a:cubicBezTo>
                    <a:cubicBezTo>
                      <a:pt x="94" y="140"/>
                      <a:pt x="88" y="142"/>
                      <a:pt x="75" y="147"/>
                    </a:cubicBezTo>
                    <a:cubicBezTo>
                      <a:pt x="44" y="158"/>
                      <a:pt x="36" y="157"/>
                      <a:pt x="26" y="163"/>
                    </a:cubicBezTo>
                    <a:cubicBezTo>
                      <a:pt x="15" y="169"/>
                      <a:pt x="4" y="183"/>
                      <a:pt x="0" y="217"/>
                    </a:cubicBezTo>
                    <a:cubicBezTo>
                      <a:pt x="54" y="217"/>
                      <a:pt x="108" y="217"/>
                      <a:pt x="163" y="217"/>
                    </a:cubicBezTo>
                    <a:cubicBezTo>
                      <a:pt x="164" y="217"/>
                      <a:pt x="164" y="217"/>
                      <a:pt x="164" y="217"/>
                    </a:cubicBezTo>
                    <a:cubicBezTo>
                      <a:pt x="218" y="217"/>
                      <a:pt x="272" y="217"/>
                      <a:pt x="327" y="217"/>
                    </a:cubicBezTo>
                    <a:cubicBezTo>
                      <a:pt x="322" y="183"/>
                      <a:pt x="311" y="169"/>
                      <a:pt x="300" y="163"/>
                    </a:cubicBezTo>
                  </a:path>
                </a:pathLst>
              </a:custGeom>
              <a:solidFill>
                <a:srgbClr val="FAC6B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1" name="Google Shape;2221;p187"/>
              <p:cNvSpPr/>
              <p:nvPr/>
            </p:nvSpPr>
            <p:spPr>
              <a:xfrm>
                <a:off x="5965825" y="6397625"/>
                <a:ext cx="238125" cy="66675"/>
              </a:xfrm>
              <a:custGeom>
                <a:avLst/>
                <a:gdLst/>
                <a:ahLst/>
                <a:cxnLst/>
                <a:rect l="l" t="t" r="r" b="b"/>
                <a:pathLst>
                  <a:path w="75" h="21" extrusionOk="0">
                    <a:moveTo>
                      <a:pt x="1" y="1"/>
                    </a:moveTo>
                    <a:cubicBezTo>
                      <a:pt x="1" y="2"/>
                      <a:pt x="1" y="4"/>
                      <a:pt x="1" y="5"/>
                    </a:cubicBezTo>
                    <a:cubicBezTo>
                      <a:pt x="1" y="10"/>
                      <a:pt x="0" y="15"/>
                      <a:pt x="0" y="19"/>
                    </a:cubicBezTo>
                    <a:cubicBezTo>
                      <a:pt x="0" y="19"/>
                      <a:pt x="0" y="19"/>
                      <a:pt x="0" y="19"/>
                    </a:cubicBezTo>
                    <a:cubicBezTo>
                      <a:pt x="0" y="18"/>
                      <a:pt x="0" y="18"/>
                      <a:pt x="0" y="18"/>
                    </a:cubicBezTo>
                    <a:cubicBezTo>
                      <a:pt x="1" y="12"/>
                      <a:pt x="1" y="6"/>
                      <a:pt x="1" y="1"/>
                    </a:cubicBezTo>
                    <a:moveTo>
                      <a:pt x="73" y="0"/>
                    </a:moveTo>
                    <a:cubicBezTo>
                      <a:pt x="73" y="5"/>
                      <a:pt x="73" y="11"/>
                      <a:pt x="74" y="18"/>
                    </a:cubicBezTo>
                    <a:cubicBezTo>
                      <a:pt x="75" y="19"/>
                      <a:pt x="75" y="20"/>
                      <a:pt x="75" y="21"/>
                    </a:cubicBezTo>
                    <a:cubicBezTo>
                      <a:pt x="75" y="21"/>
                      <a:pt x="75" y="21"/>
                      <a:pt x="75" y="21"/>
                    </a:cubicBezTo>
                    <a:cubicBezTo>
                      <a:pt x="74" y="18"/>
                      <a:pt x="74" y="14"/>
                      <a:pt x="74" y="10"/>
                    </a:cubicBezTo>
                    <a:cubicBezTo>
                      <a:pt x="73" y="6"/>
                      <a:pt x="73" y="3"/>
                      <a:pt x="73" y="0"/>
                    </a:cubicBezTo>
                  </a:path>
                </a:pathLst>
              </a:custGeom>
              <a:solidFill>
                <a:srgbClr val="8E727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2" name="Google Shape;2222;p187"/>
              <p:cNvSpPr/>
              <p:nvPr/>
            </p:nvSpPr>
            <p:spPr>
              <a:xfrm>
                <a:off x="5965825" y="6375400"/>
                <a:ext cx="238125" cy="171450"/>
              </a:xfrm>
              <a:custGeom>
                <a:avLst/>
                <a:gdLst/>
                <a:ahLst/>
                <a:cxnLst/>
                <a:rect l="l" t="t" r="r" b="b"/>
                <a:pathLst>
                  <a:path w="75" h="54" extrusionOk="0">
                    <a:moveTo>
                      <a:pt x="0" y="0"/>
                    </a:moveTo>
                    <a:cubicBezTo>
                      <a:pt x="1" y="2"/>
                      <a:pt x="1" y="5"/>
                      <a:pt x="1" y="8"/>
                    </a:cubicBezTo>
                    <a:cubicBezTo>
                      <a:pt x="1" y="13"/>
                      <a:pt x="1" y="19"/>
                      <a:pt x="0" y="25"/>
                    </a:cubicBezTo>
                    <a:cubicBezTo>
                      <a:pt x="0" y="25"/>
                      <a:pt x="0" y="25"/>
                      <a:pt x="0" y="26"/>
                    </a:cubicBezTo>
                    <a:cubicBezTo>
                      <a:pt x="3" y="30"/>
                      <a:pt x="8" y="36"/>
                      <a:pt x="15" y="42"/>
                    </a:cubicBezTo>
                    <a:cubicBezTo>
                      <a:pt x="24" y="49"/>
                      <a:pt x="30" y="54"/>
                      <a:pt x="39" y="54"/>
                    </a:cubicBezTo>
                    <a:cubicBezTo>
                      <a:pt x="39" y="54"/>
                      <a:pt x="40" y="54"/>
                      <a:pt x="40" y="54"/>
                    </a:cubicBezTo>
                    <a:cubicBezTo>
                      <a:pt x="48" y="54"/>
                      <a:pt x="55" y="48"/>
                      <a:pt x="62" y="42"/>
                    </a:cubicBezTo>
                    <a:cubicBezTo>
                      <a:pt x="68" y="37"/>
                      <a:pt x="73" y="32"/>
                      <a:pt x="75" y="28"/>
                    </a:cubicBezTo>
                    <a:cubicBezTo>
                      <a:pt x="75" y="27"/>
                      <a:pt x="75" y="26"/>
                      <a:pt x="74" y="25"/>
                    </a:cubicBezTo>
                    <a:cubicBezTo>
                      <a:pt x="73" y="18"/>
                      <a:pt x="73" y="12"/>
                      <a:pt x="73" y="7"/>
                    </a:cubicBezTo>
                    <a:cubicBezTo>
                      <a:pt x="73" y="5"/>
                      <a:pt x="73" y="3"/>
                      <a:pt x="74" y="1"/>
                    </a:cubicBezTo>
                    <a:cubicBezTo>
                      <a:pt x="71" y="3"/>
                      <a:pt x="68" y="5"/>
                      <a:pt x="65" y="8"/>
                    </a:cubicBezTo>
                    <a:cubicBezTo>
                      <a:pt x="53" y="16"/>
                      <a:pt x="47" y="20"/>
                      <a:pt x="38" y="20"/>
                    </a:cubicBezTo>
                    <a:cubicBezTo>
                      <a:pt x="38" y="20"/>
                      <a:pt x="38" y="20"/>
                      <a:pt x="37" y="20"/>
                    </a:cubicBezTo>
                    <a:cubicBezTo>
                      <a:pt x="29" y="20"/>
                      <a:pt x="23" y="16"/>
                      <a:pt x="12" y="8"/>
                    </a:cubicBezTo>
                    <a:cubicBezTo>
                      <a:pt x="7" y="5"/>
                      <a:pt x="4" y="2"/>
                      <a:pt x="0" y="0"/>
                    </a:cubicBezTo>
                  </a:path>
                </a:pathLst>
              </a:custGeom>
              <a:solidFill>
                <a:srgbClr val="EEA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3" name="Google Shape;2223;p187"/>
              <p:cNvSpPr/>
              <p:nvPr/>
            </p:nvSpPr>
            <p:spPr>
              <a:xfrm>
                <a:off x="5530850" y="6594475"/>
                <a:ext cx="1101725" cy="260350"/>
              </a:xfrm>
              <a:custGeom>
                <a:avLst/>
                <a:gdLst/>
                <a:ahLst/>
                <a:cxnLst/>
                <a:rect l="l" t="t" r="r" b="b"/>
                <a:pathLst>
                  <a:path w="347" h="82" extrusionOk="0">
                    <a:moveTo>
                      <a:pt x="59" y="3"/>
                    </a:moveTo>
                    <a:cubicBezTo>
                      <a:pt x="70" y="0"/>
                      <a:pt x="84" y="2"/>
                      <a:pt x="110" y="8"/>
                    </a:cubicBezTo>
                    <a:cubicBezTo>
                      <a:pt x="174" y="21"/>
                      <a:pt x="193" y="36"/>
                      <a:pt x="243" y="41"/>
                    </a:cubicBezTo>
                    <a:cubicBezTo>
                      <a:pt x="265" y="43"/>
                      <a:pt x="273" y="43"/>
                      <a:pt x="273" y="43"/>
                    </a:cubicBezTo>
                    <a:cubicBezTo>
                      <a:pt x="308" y="44"/>
                      <a:pt x="320" y="39"/>
                      <a:pt x="331" y="46"/>
                    </a:cubicBezTo>
                    <a:cubicBezTo>
                      <a:pt x="336" y="50"/>
                      <a:pt x="345" y="58"/>
                      <a:pt x="347" y="82"/>
                    </a:cubicBezTo>
                    <a:cubicBezTo>
                      <a:pt x="231" y="82"/>
                      <a:pt x="116" y="82"/>
                      <a:pt x="0" y="82"/>
                    </a:cubicBezTo>
                    <a:cubicBezTo>
                      <a:pt x="6" y="62"/>
                      <a:pt x="21" y="15"/>
                      <a:pt x="59" y="3"/>
                    </a:cubicBezTo>
                    <a:close/>
                  </a:path>
                </a:pathLst>
              </a:custGeom>
              <a:solidFill>
                <a:srgbClr val="DF332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4" name="Google Shape;2224;p187"/>
              <p:cNvSpPr/>
              <p:nvPr/>
            </p:nvSpPr>
            <p:spPr>
              <a:xfrm>
                <a:off x="5530850" y="6657975"/>
                <a:ext cx="1101725" cy="196850"/>
              </a:xfrm>
              <a:custGeom>
                <a:avLst/>
                <a:gdLst/>
                <a:ahLst/>
                <a:cxnLst/>
                <a:rect l="l" t="t" r="r" b="b"/>
                <a:pathLst>
                  <a:path w="347" h="62" extrusionOk="0">
                    <a:moveTo>
                      <a:pt x="59" y="3"/>
                    </a:moveTo>
                    <a:cubicBezTo>
                      <a:pt x="70" y="0"/>
                      <a:pt x="84" y="2"/>
                      <a:pt x="110" y="6"/>
                    </a:cubicBezTo>
                    <a:cubicBezTo>
                      <a:pt x="174" y="16"/>
                      <a:pt x="193" y="28"/>
                      <a:pt x="243" y="31"/>
                    </a:cubicBezTo>
                    <a:cubicBezTo>
                      <a:pt x="265" y="32"/>
                      <a:pt x="273" y="33"/>
                      <a:pt x="273" y="33"/>
                    </a:cubicBezTo>
                    <a:cubicBezTo>
                      <a:pt x="308" y="33"/>
                      <a:pt x="320" y="29"/>
                      <a:pt x="331" y="35"/>
                    </a:cubicBezTo>
                    <a:cubicBezTo>
                      <a:pt x="336" y="38"/>
                      <a:pt x="345" y="44"/>
                      <a:pt x="347" y="62"/>
                    </a:cubicBezTo>
                    <a:cubicBezTo>
                      <a:pt x="231" y="62"/>
                      <a:pt x="116" y="62"/>
                      <a:pt x="0" y="62"/>
                    </a:cubicBezTo>
                    <a:cubicBezTo>
                      <a:pt x="6" y="47"/>
                      <a:pt x="21" y="11"/>
                      <a:pt x="59" y="3"/>
                    </a:cubicBezTo>
                    <a:close/>
                  </a:path>
                </a:pathLst>
              </a:custGeom>
              <a:solidFill>
                <a:srgbClr val="DF332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5" name="Google Shape;2225;p187"/>
              <p:cNvSpPr/>
              <p:nvPr/>
            </p:nvSpPr>
            <p:spPr>
              <a:xfrm>
                <a:off x="5870575" y="5832475"/>
                <a:ext cx="434975" cy="606425"/>
              </a:xfrm>
              <a:custGeom>
                <a:avLst/>
                <a:gdLst/>
                <a:ahLst/>
                <a:cxnLst/>
                <a:rect l="l" t="t" r="r" b="b"/>
                <a:pathLst>
                  <a:path w="137" h="191" extrusionOk="0">
                    <a:moveTo>
                      <a:pt x="115" y="160"/>
                    </a:moveTo>
                    <a:cubicBezTo>
                      <a:pt x="109" y="169"/>
                      <a:pt x="102" y="173"/>
                      <a:pt x="95" y="179"/>
                    </a:cubicBezTo>
                    <a:cubicBezTo>
                      <a:pt x="83" y="187"/>
                      <a:pt x="76" y="191"/>
                      <a:pt x="67" y="191"/>
                    </a:cubicBezTo>
                    <a:cubicBezTo>
                      <a:pt x="59" y="191"/>
                      <a:pt x="53" y="187"/>
                      <a:pt x="42" y="179"/>
                    </a:cubicBezTo>
                    <a:cubicBezTo>
                      <a:pt x="31" y="171"/>
                      <a:pt x="25" y="167"/>
                      <a:pt x="19" y="159"/>
                    </a:cubicBezTo>
                    <a:cubicBezTo>
                      <a:pt x="12" y="149"/>
                      <a:pt x="9" y="137"/>
                      <a:pt x="5" y="114"/>
                    </a:cubicBezTo>
                    <a:cubicBezTo>
                      <a:pt x="4" y="107"/>
                      <a:pt x="0" y="99"/>
                      <a:pt x="2" y="87"/>
                    </a:cubicBezTo>
                    <a:cubicBezTo>
                      <a:pt x="6" y="47"/>
                      <a:pt x="0" y="45"/>
                      <a:pt x="6" y="33"/>
                    </a:cubicBezTo>
                    <a:cubicBezTo>
                      <a:pt x="18" y="10"/>
                      <a:pt x="50" y="0"/>
                      <a:pt x="76" y="1"/>
                    </a:cubicBezTo>
                    <a:cubicBezTo>
                      <a:pt x="82" y="2"/>
                      <a:pt x="116" y="5"/>
                      <a:pt x="131" y="30"/>
                    </a:cubicBezTo>
                    <a:cubicBezTo>
                      <a:pt x="136" y="38"/>
                      <a:pt x="136" y="54"/>
                      <a:pt x="137" y="87"/>
                    </a:cubicBezTo>
                    <a:cubicBezTo>
                      <a:pt x="137" y="98"/>
                      <a:pt x="134" y="107"/>
                      <a:pt x="132" y="115"/>
                    </a:cubicBezTo>
                    <a:cubicBezTo>
                      <a:pt x="127" y="137"/>
                      <a:pt x="124" y="148"/>
                      <a:pt x="115" y="160"/>
                    </a:cubicBezTo>
                  </a:path>
                </a:pathLst>
              </a:custGeom>
              <a:solidFill>
                <a:srgbClr val="FCD6C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6" name="Google Shape;2226;p187"/>
              <p:cNvSpPr/>
              <p:nvPr/>
            </p:nvSpPr>
            <p:spPr>
              <a:xfrm>
                <a:off x="6016625" y="6296025"/>
                <a:ext cx="139700" cy="53975"/>
              </a:xfrm>
              <a:custGeom>
                <a:avLst/>
                <a:gdLst/>
                <a:ahLst/>
                <a:cxnLst/>
                <a:rect l="l" t="t" r="r" b="b"/>
                <a:pathLst>
                  <a:path w="44" h="17" extrusionOk="0">
                    <a:moveTo>
                      <a:pt x="22" y="0"/>
                    </a:moveTo>
                    <a:cubicBezTo>
                      <a:pt x="22" y="0"/>
                      <a:pt x="22" y="0"/>
                      <a:pt x="22" y="0"/>
                    </a:cubicBezTo>
                    <a:cubicBezTo>
                      <a:pt x="14" y="0"/>
                      <a:pt x="7" y="1"/>
                      <a:pt x="0" y="1"/>
                    </a:cubicBezTo>
                    <a:cubicBezTo>
                      <a:pt x="3" y="11"/>
                      <a:pt x="12" y="17"/>
                      <a:pt x="22" y="17"/>
                    </a:cubicBezTo>
                    <a:cubicBezTo>
                      <a:pt x="22" y="17"/>
                      <a:pt x="22" y="17"/>
                      <a:pt x="22" y="17"/>
                    </a:cubicBezTo>
                    <a:cubicBezTo>
                      <a:pt x="32" y="17"/>
                      <a:pt x="41" y="11"/>
                      <a:pt x="44" y="1"/>
                    </a:cubicBezTo>
                    <a:cubicBezTo>
                      <a:pt x="37" y="1"/>
                      <a:pt x="30" y="0"/>
                      <a:pt x="22" y="0"/>
                    </a:cubicBezTo>
                  </a:path>
                </a:pathLst>
              </a:custGeom>
              <a:solidFill>
                <a:srgbClr val="F0607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7" name="Google Shape;2227;p187"/>
              <p:cNvSpPr/>
              <p:nvPr/>
            </p:nvSpPr>
            <p:spPr>
              <a:xfrm>
                <a:off x="6016625" y="6276975"/>
                <a:ext cx="139700" cy="34925"/>
              </a:xfrm>
              <a:custGeom>
                <a:avLst/>
                <a:gdLst/>
                <a:ahLst/>
                <a:cxnLst/>
                <a:rect l="l" t="t" r="r" b="b"/>
                <a:pathLst>
                  <a:path w="44" h="11" extrusionOk="0">
                    <a:moveTo>
                      <a:pt x="0" y="7"/>
                    </a:moveTo>
                    <a:cubicBezTo>
                      <a:pt x="12" y="1"/>
                      <a:pt x="17" y="0"/>
                      <a:pt x="19" y="1"/>
                    </a:cubicBezTo>
                    <a:cubicBezTo>
                      <a:pt x="19" y="1"/>
                      <a:pt x="20" y="2"/>
                      <a:pt x="22" y="2"/>
                    </a:cubicBezTo>
                    <a:cubicBezTo>
                      <a:pt x="24" y="2"/>
                      <a:pt x="25" y="2"/>
                      <a:pt x="26" y="1"/>
                    </a:cubicBezTo>
                    <a:cubicBezTo>
                      <a:pt x="27" y="0"/>
                      <a:pt x="32" y="1"/>
                      <a:pt x="44" y="7"/>
                    </a:cubicBezTo>
                    <a:cubicBezTo>
                      <a:pt x="44" y="8"/>
                      <a:pt x="43" y="9"/>
                      <a:pt x="42" y="9"/>
                    </a:cubicBezTo>
                    <a:cubicBezTo>
                      <a:pt x="39" y="10"/>
                      <a:pt x="36" y="9"/>
                      <a:pt x="33" y="9"/>
                    </a:cubicBezTo>
                    <a:cubicBezTo>
                      <a:pt x="27" y="9"/>
                      <a:pt x="28" y="11"/>
                      <a:pt x="22" y="11"/>
                    </a:cubicBezTo>
                    <a:cubicBezTo>
                      <a:pt x="17" y="11"/>
                      <a:pt x="17" y="9"/>
                      <a:pt x="11" y="10"/>
                    </a:cubicBezTo>
                    <a:cubicBezTo>
                      <a:pt x="8" y="10"/>
                      <a:pt x="5" y="11"/>
                      <a:pt x="2" y="9"/>
                    </a:cubicBezTo>
                    <a:cubicBezTo>
                      <a:pt x="1" y="9"/>
                      <a:pt x="0" y="8"/>
                      <a:pt x="0" y="7"/>
                    </a:cubicBezTo>
                    <a:close/>
                  </a:path>
                </a:pathLst>
              </a:custGeom>
              <a:solidFill>
                <a:srgbClr val="EC1A3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8" name="Google Shape;2228;p187"/>
              <p:cNvSpPr/>
              <p:nvPr/>
            </p:nvSpPr>
            <p:spPr>
              <a:xfrm>
                <a:off x="6048375" y="6232525"/>
                <a:ext cx="25400" cy="12700"/>
              </a:xfrm>
              <a:custGeom>
                <a:avLst/>
                <a:gdLst/>
                <a:ahLst/>
                <a:cxnLst/>
                <a:rect l="l" t="t" r="r" b="b"/>
                <a:pathLst>
                  <a:path w="8" h="4" extrusionOk="0">
                    <a:moveTo>
                      <a:pt x="4" y="0"/>
                    </a:moveTo>
                    <a:cubicBezTo>
                      <a:pt x="2" y="0"/>
                      <a:pt x="0" y="2"/>
                      <a:pt x="0" y="3"/>
                    </a:cubicBezTo>
                    <a:cubicBezTo>
                      <a:pt x="0" y="3"/>
                      <a:pt x="0" y="3"/>
                      <a:pt x="0" y="3"/>
                    </a:cubicBezTo>
                    <a:cubicBezTo>
                      <a:pt x="0" y="3"/>
                      <a:pt x="0" y="3"/>
                      <a:pt x="1" y="3"/>
                    </a:cubicBezTo>
                    <a:cubicBezTo>
                      <a:pt x="1" y="2"/>
                      <a:pt x="1" y="2"/>
                      <a:pt x="2" y="2"/>
                    </a:cubicBezTo>
                    <a:cubicBezTo>
                      <a:pt x="2" y="2"/>
                      <a:pt x="3" y="2"/>
                      <a:pt x="4" y="3"/>
                    </a:cubicBezTo>
                    <a:cubicBezTo>
                      <a:pt x="5" y="3"/>
                      <a:pt x="5" y="4"/>
                      <a:pt x="6" y="4"/>
                    </a:cubicBezTo>
                    <a:cubicBezTo>
                      <a:pt x="6" y="4"/>
                      <a:pt x="7" y="4"/>
                      <a:pt x="7" y="4"/>
                    </a:cubicBezTo>
                    <a:cubicBezTo>
                      <a:pt x="7" y="4"/>
                      <a:pt x="8" y="4"/>
                      <a:pt x="8" y="3"/>
                    </a:cubicBezTo>
                    <a:cubicBezTo>
                      <a:pt x="8" y="3"/>
                      <a:pt x="8" y="2"/>
                      <a:pt x="8" y="2"/>
                    </a:cubicBezTo>
                    <a:cubicBezTo>
                      <a:pt x="7" y="1"/>
                      <a:pt x="6" y="0"/>
                      <a:pt x="4" y="0"/>
                    </a:cubicBezTo>
                    <a:cubicBezTo>
                      <a:pt x="4" y="0"/>
                      <a:pt x="4" y="0"/>
                      <a:pt x="4" y="0"/>
                    </a:cubicBezTo>
                  </a:path>
                </a:pathLst>
              </a:custGeom>
              <a:solidFill>
                <a:srgbClr val="F3B3A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9" name="Google Shape;2229;p187"/>
              <p:cNvSpPr/>
              <p:nvPr/>
            </p:nvSpPr>
            <p:spPr>
              <a:xfrm>
                <a:off x="6099175" y="6232525"/>
                <a:ext cx="25400" cy="12700"/>
              </a:xfrm>
              <a:custGeom>
                <a:avLst/>
                <a:gdLst/>
                <a:ahLst/>
                <a:cxnLst/>
                <a:rect l="l" t="t" r="r" b="b"/>
                <a:pathLst>
                  <a:path w="8" h="4" extrusionOk="0">
                    <a:moveTo>
                      <a:pt x="4" y="0"/>
                    </a:moveTo>
                    <a:cubicBezTo>
                      <a:pt x="4" y="0"/>
                      <a:pt x="3" y="0"/>
                      <a:pt x="3" y="0"/>
                    </a:cubicBezTo>
                    <a:cubicBezTo>
                      <a:pt x="2" y="0"/>
                      <a:pt x="0" y="1"/>
                      <a:pt x="0" y="2"/>
                    </a:cubicBezTo>
                    <a:cubicBezTo>
                      <a:pt x="0" y="2"/>
                      <a:pt x="0" y="3"/>
                      <a:pt x="0" y="3"/>
                    </a:cubicBezTo>
                    <a:cubicBezTo>
                      <a:pt x="0" y="4"/>
                      <a:pt x="1" y="4"/>
                      <a:pt x="1" y="4"/>
                    </a:cubicBezTo>
                    <a:cubicBezTo>
                      <a:pt x="1" y="4"/>
                      <a:pt x="1" y="4"/>
                      <a:pt x="2" y="4"/>
                    </a:cubicBezTo>
                    <a:cubicBezTo>
                      <a:pt x="3" y="4"/>
                      <a:pt x="3" y="3"/>
                      <a:pt x="4" y="3"/>
                    </a:cubicBezTo>
                    <a:cubicBezTo>
                      <a:pt x="5" y="2"/>
                      <a:pt x="5" y="2"/>
                      <a:pt x="6" y="2"/>
                    </a:cubicBezTo>
                    <a:cubicBezTo>
                      <a:pt x="6" y="2"/>
                      <a:pt x="7" y="2"/>
                      <a:pt x="7" y="3"/>
                    </a:cubicBezTo>
                    <a:cubicBezTo>
                      <a:pt x="8" y="3"/>
                      <a:pt x="8" y="3"/>
                      <a:pt x="8" y="3"/>
                    </a:cubicBezTo>
                    <a:cubicBezTo>
                      <a:pt x="8" y="3"/>
                      <a:pt x="8" y="3"/>
                      <a:pt x="8" y="3"/>
                    </a:cubicBezTo>
                    <a:cubicBezTo>
                      <a:pt x="8" y="2"/>
                      <a:pt x="6" y="0"/>
                      <a:pt x="4" y="0"/>
                    </a:cubicBezTo>
                  </a:path>
                </a:pathLst>
              </a:custGeom>
              <a:solidFill>
                <a:srgbClr val="F3B3A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0" name="Google Shape;2230;p187"/>
              <p:cNvSpPr/>
              <p:nvPr/>
            </p:nvSpPr>
            <p:spPr>
              <a:xfrm>
                <a:off x="5953125" y="6080125"/>
                <a:ext cx="79375" cy="53975"/>
              </a:xfrm>
              <a:custGeom>
                <a:avLst/>
                <a:gdLst/>
                <a:ahLst/>
                <a:cxnLst/>
                <a:rect l="l" t="t" r="r" b="b"/>
                <a:pathLst>
                  <a:path w="25" h="17" extrusionOk="0">
                    <a:moveTo>
                      <a:pt x="0" y="11"/>
                    </a:moveTo>
                    <a:cubicBezTo>
                      <a:pt x="0" y="10"/>
                      <a:pt x="1" y="7"/>
                      <a:pt x="3" y="5"/>
                    </a:cubicBezTo>
                    <a:cubicBezTo>
                      <a:pt x="7" y="0"/>
                      <a:pt x="13" y="1"/>
                      <a:pt x="15" y="2"/>
                    </a:cubicBezTo>
                    <a:cubicBezTo>
                      <a:pt x="22" y="3"/>
                      <a:pt x="25" y="10"/>
                      <a:pt x="25" y="11"/>
                    </a:cubicBezTo>
                    <a:cubicBezTo>
                      <a:pt x="24" y="12"/>
                      <a:pt x="19" y="17"/>
                      <a:pt x="12" y="17"/>
                    </a:cubicBezTo>
                    <a:cubicBezTo>
                      <a:pt x="8" y="16"/>
                      <a:pt x="5" y="15"/>
                      <a:pt x="5" y="15"/>
                    </a:cubicBezTo>
                    <a:cubicBezTo>
                      <a:pt x="3" y="14"/>
                      <a:pt x="1" y="12"/>
                      <a:pt x="0" y="11"/>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1" name="Google Shape;2231;p187"/>
              <p:cNvSpPr/>
              <p:nvPr/>
            </p:nvSpPr>
            <p:spPr>
              <a:xfrm>
                <a:off x="5969000" y="6086475"/>
                <a:ext cx="41275" cy="44450"/>
              </a:xfrm>
              <a:custGeom>
                <a:avLst/>
                <a:gdLst/>
                <a:ahLst/>
                <a:cxnLst/>
                <a:rect l="l" t="t" r="r" b="b"/>
                <a:pathLst>
                  <a:path w="13" h="14" extrusionOk="0">
                    <a:moveTo>
                      <a:pt x="0" y="7"/>
                    </a:moveTo>
                    <a:cubicBezTo>
                      <a:pt x="0" y="3"/>
                      <a:pt x="3" y="0"/>
                      <a:pt x="6" y="0"/>
                    </a:cubicBezTo>
                    <a:cubicBezTo>
                      <a:pt x="10" y="0"/>
                      <a:pt x="13" y="3"/>
                      <a:pt x="13" y="7"/>
                    </a:cubicBezTo>
                    <a:cubicBezTo>
                      <a:pt x="13" y="10"/>
                      <a:pt x="10" y="13"/>
                      <a:pt x="7" y="13"/>
                    </a:cubicBezTo>
                    <a:cubicBezTo>
                      <a:pt x="3" y="14"/>
                      <a:pt x="0" y="11"/>
                      <a:pt x="0" y="7"/>
                    </a:cubicBezTo>
                    <a:close/>
                  </a:path>
                </a:pathLst>
              </a:custGeom>
              <a:solidFill>
                <a:srgbClr val="6C0B2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2" name="Google Shape;2232;p187"/>
              <p:cNvSpPr/>
              <p:nvPr/>
            </p:nvSpPr>
            <p:spPr>
              <a:xfrm>
                <a:off x="5978525" y="6099175"/>
                <a:ext cx="22225" cy="19050"/>
              </a:xfrm>
              <a:prstGeom prst="ellipse">
                <a:avLst/>
              </a:prstGeom>
              <a:solidFill>
                <a:srgbClr val="3B131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3" name="Google Shape;2233;p187"/>
              <p:cNvSpPr/>
              <p:nvPr/>
            </p:nvSpPr>
            <p:spPr>
              <a:xfrm>
                <a:off x="5991225" y="6089650"/>
                <a:ext cx="15875" cy="15875"/>
              </a:xfrm>
              <a:custGeom>
                <a:avLst/>
                <a:gdLst/>
                <a:ahLst/>
                <a:cxnLst/>
                <a:rect l="l" t="t" r="r" b="b"/>
                <a:pathLst>
                  <a:path w="5" h="5" extrusionOk="0">
                    <a:moveTo>
                      <a:pt x="5" y="2"/>
                    </a:moveTo>
                    <a:cubicBezTo>
                      <a:pt x="5" y="1"/>
                      <a:pt x="4" y="0"/>
                      <a:pt x="3" y="0"/>
                    </a:cubicBezTo>
                    <a:cubicBezTo>
                      <a:pt x="1" y="0"/>
                      <a:pt x="0" y="1"/>
                      <a:pt x="0" y="3"/>
                    </a:cubicBezTo>
                    <a:cubicBezTo>
                      <a:pt x="0" y="4"/>
                      <a:pt x="1" y="5"/>
                      <a:pt x="3" y="5"/>
                    </a:cubicBezTo>
                    <a:cubicBezTo>
                      <a:pt x="4" y="5"/>
                      <a:pt x="5" y="4"/>
                      <a:pt x="5" y="2"/>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4" name="Google Shape;2234;p187"/>
              <p:cNvSpPr/>
              <p:nvPr/>
            </p:nvSpPr>
            <p:spPr>
              <a:xfrm>
                <a:off x="5953125" y="6115050"/>
                <a:ext cx="79375" cy="22225"/>
              </a:xfrm>
              <a:custGeom>
                <a:avLst/>
                <a:gdLst/>
                <a:ahLst/>
                <a:cxnLst/>
                <a:rect l="l" t="t" r="r" b="b"/>
                <a:pathLst>
                  <a:path w="25" h="7" extrusionOk="0">
                    <a:moveTo>
                      <a:pt x="25" y="0"/>
                    </a:moveTo>
                    <a:cubicBezTo>
                      <a:pt x="23" y="1"/>
                      <a:pt x="16" y="4"/>
                      <a:pt x="8" y="3"/>
                    </a:cubicBezTo>
                    <a:cubicBezTo>
                      <a:pt x="5" y="2"/>
                      <a:pt x="2" y="1"/>
                      <a:pt x="0" y="0"/>
                    </a:cubicBezTo>
                    <a:cubicBezTo>
                      <a:pt x="0" y="1"/>
                      <a:pt x="0" y="2"/>
                      <a:pt x="1" y="3"/>
                    </a:cubicBezTo>
                    <a:cubicBezTo>
                      <a:pt x="3" y="7"/>
                      <a:pt x="10" y="7"/>
                      <a:pt x="15" y="6"/>
                    </a:cubicBezTo>
                    <a:cubicBezTo>
                      <a:pt x="20" y="5"/>
                      <a:pt x="23" y="2"/>
                      <a:pt x="25" y="0"/>
                    </a:cubicBezTo>
                    <a:close/>
                  </a:path>
                </a:pathLst>
              </a:custGeom>
              <a:solidFill>
                <a:srgbClr val="FBCBB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5" name="Google Shape;2235;p187"/>
              <p:cNvSpPr/>
              <p:nvPr/>
            </p:nvSpPr>
            <p:spPr>
              <a:xfrm>
                <a:off x="5946775" y="6070600"/>
                <a:ext cx="85725" cy="44450"/>
              </a:xfrm>
              <a:custGeom>
                <a:avLst/>
                <a:gdLst/>
                <a:ahLst/>
                <a:cxnLst/>
                <a:rect l="l" t="t" r="r" b="b"/>
                <a:pathLst>
                  <a:path w="27" h="14" extrusionOk="0">
                    <a:moveTo>
                      <a:pt x="0" y="11"/>
                    </a:moveTo>
                    <a:cubicBezTo>
                      <a:pt x="0" y="6"/>
                      <a:pt x="7" y="0"/>
                      <a:pt x="15" y="1"/>
                    </a:cubicBezTo>
                    <a:cubicBezTo>
                      <a:pt x="21" y="1"/>
                      <a:pt x="25" y="7"/>
                      <a:pt x="26" y="11"/>
                    </a:cubicBezTo>
                    <a:cubicBezTo>
                      <a:pt x="27" y="12"/>
                      <a:pt x="27" y="13"/>
                      <a:pt x="27" y="14"/>
                    </a:cubicBezTo>
                    <a:cubicBezTo>
                      <a:pt x="27" y="13"/>
                      <a:pt x="23" y="5"/>
                      <a:pt x="15" y="4"/>
                    </a:cubicBezTo>
                    <a:cubicBezTo>
                      <a:pt x="14" y="4"/>
                      <a:pt x="11" y="4"/>
                      <a:pt x="8" y="5"/>
                    </a:cubicBezTo>
                    <a:cubicBezTo>
                      <a:pt x="3" y="7"/>
                      <a:pt x="1" y="13"/>
                      <a:pt x="1" y="13"/>
                    </a:cubicBezTo>
                    <a:cubicBezTo>
                      <a:pt x="0" y="13"/>
                      <a:pt x="0" y="12"/>
                      <a:pt x="0" y="11"/>
                    </a:cubicBezTo>
                    <a:close/>
                  </a:path>
                </a:pathLst>
              </a:custGeom>
              <a:solidFill>
                <a:srgbClr val="FABEA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6" name="Google Shape;2236;p187"/>
              <p:cNvSpPr/>
              <p:nvPr/>
            </p:nvSpPr>
            <p:spPr>
              <a:xfrm>
                <a:off x="5937250" y="6080125"/>
                <a:ext cx="95250" cy="34925"/>
              </a:xfrm>
              <a:custGeom>
                <a:avLst/>
                <a:gdLst/>
                <a:ahLst/>
                <a:cxnLst/>
                <a:rect l="l" t="t" r="r" b="b"/>
                <a:pathLst>
                  <a:path w="30" h="11" extrusionOk="0">
                    <a:moveTo>
                      <a:pt x="5" y="11"/>
                    </a:moveTo>
                    <a:cubicBezTo>
                      <a:pt x="3" y="11"/>
                      <a:pt x="2" y="11"/>
                      <a:pt x="0" y="11"/>
                    </a:cubicBezTo>
                    <a:cubicBezTo>
                      <a:pt x="1" y="9"/>
                      <a:pt x="3" y="6"/>
                      <a:pt x="7" y="3"/>
                    </a:cubicBezTo>
                    <a:cubicBezTo>
                      <a:pt x="9" y="2"/>
                      <a:pt x="12" y="0"/>
                      <a:pt x="17" y="1"/>
                    </a:cubicBezTo>
                    <a:cubicBezTo>
                      <a:pt x="18" y="1"/>
                      <a:pt x="22" y="1"/>
                      <a:pt x="26" y="4"/>
                    </a:cubicBezTo>
                    <a:cubicBezTo>
                      <a:pt x="27" y="6"/>
                      <a:pt x="29" y="8"/>
                      <a:pt x="29" y="8"/>
                    </a:cubicBezTo>
                    <a:cubicBezTo>
                      <a:pt x="30" y="9"/>
                      <a:pt x="30" y="10"/>
                      <a:pt x="30" y="11"/>
                    </a:cubicBezTo>
                    <a:cubicBezTo>
                      <a:pt x="29" y="10"/>
                      <a:pt x="28" y="9"/>
                      <a:pt x="26" y="8"/>
                    </a:cubicBezTo>
                    <a:cubicBezTo>
                      <a:pt x="24" y="6"/>
                      <a:pt x="21" y="4"/>
                      <a:pt x="18" y="4"/>
                    </a:cubicBezTo>
                    <a:cubicBezTo>
                      <a:pt x="16" y="3"/>
                      <a:pt x="14" y="3"/>
                      <a:pt x="11" y="5"/>
                    </a:cubicBezTo>
                    <a:cubicBezTo>
                      <a:pt x="7" y="7"/>
                      <a:pt x="6" y="10"/>
                      <a:pt x="5" y="11"/>
                    </a:cubicBezTo>
                    <a:close/>
                  </a:path>
                </a:pathLst>
              </a:custGeom>
              <a:solidFill>
                <a:srgbClr val="3B131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7" name="Google Shape;2237;p187"/>
              <p:cNvSpPr/>
              <p:nvPr/>
            </p:nvSpPr>
            <p:spPr>
              <a:xfrm>
                <a:off x="6140450" y="6080125"/>
                <a:ext cx="79375" cy="53975"/>
              </a:xfrm>
              <a:custGeom>
                <a:avLst/>
                <a:gdLst/>
                <a:ahLst/>
                <a:cxnLst/>
                <a:rect l="l" t="t" r="r" b="b"/>
                <a:pathLst>
                  <a:path w="25" h="17" extrusionOk="0">
                    <a:moveTo>
                      <a:pt x="25" y="10"/>
                    </a:moveTo>
                    <a:cubicBezTo>
                      <a:pt x="24" y="9"/>
                      <a:pt x="24" y="6"/>
                      <a:pt x="22" y="4"/>
                    </a:cubicBezTo>
                    <a:cubicBezTo>
                      <a:pt x="18" y="0"/>
                      <a:pt x="12" y="1"/>
                      <a:pt x="10" y="1"/>
                    </a:cubicBezTo>
                    <a:cubicBezTo>
                      <a:pt x="3" y="3"/>
                      <a:pt x="0" y="10"/>
                      <a:pt x="0" y="11"/>
                    </a:cubicBezTo>
                    <a:cubicBezTo>
                      <a:pt x="1" y="12"/>
                      <a:pt x="6" y="17"/>
                      <a:pt x="13" y="16"/>
                    </a:cubicBezTo>
                    <a:cubicBezTo>
                      <a:pt x="17" y="16"/>
                      <a:pt x="20" y="14"/>
                      <a:pt x="20" y="14"/>
                    </a:cubicBezTo>
                    <a:cubicBezTo>
                      <a:pt x="22" y="13"/>
                      <a:pt x="24" y="11"/>
                      <a:pt x="25" y="1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8" name="Google Shape;2238;p187"/>
              <p:cNvSpPr/>
              <p:nvPr/>
            </p:nvSpPr>
            <p:spPr>
              <a:xfrm>
                <a:off x="6162675" y="6086475"/>
                <a:ext cx="41275" cy="41275"/>
              </a:xfrm>
              <a:prstGeom prst="ellipse">
                <a:avLst/>
              </a:prstGeom>
              <a:solidFill>
                <a:srgbClr val="6C0B2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9" name="Google Shape;2239;p187"/>
              <p:cNvSpPr/>
              <p:nvPr/>
            </p:nvSpPr>
            <p:spPr>
              <a:xfrm>
                <a:off x="6172200" y="6096000"/>
                <a:ext cx="22225" cy="22225"/>
              </a:xfrm>
              <a:custGeom>
                <a:avLst/>
                <a:gdLst/>
                <a:ahLst/>
                <a:cxnLst/>
                <a:rect l="l" t="t" r="r" b="b"/>
                <a:pathLst>
                  <a:path w="7" h="7" extrusionOk="0">
                    <a:moveTo>
                      <a:pt x="7" y="3"/>
                    </a:moveTo>
                    <a:cubicBezTo>
                      <a:pt x="6" y="2"/>
                      <a:pt x="5" y="0"/>
                      <a:pt x="3" y="0"/>
                    </a:cubicBezTo>
                    <a:cubicBezTo>
                      <a:pt x="2" y="0"/>
                      <a:pt x="0" y="2"/>
                      <a:pt x="0" y="3"/>
                    </a:cubicBezTo>
                    <a:cubicBezTo>
                      <a:pt x="0" y="5"/>
                      <a:pt x="2" y="7"/>
                      <a:pt x="3" y="7"/>
                    </a:cubicBezTo>
                    <a:cubicBezTo>
                      <a:pt x="5" y="6"/>
                      <a:pt x="7" y="5"/>
                      <a:pt x="7" y="3"/>
                    </a:cubicBezTo>
                    <a:close/>
                  </a:path>
                </a:pathLst>
              </a:custGeom>
              <a:solidFill>
                <a:srgbClr val="3B131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0" name="Google Shape;2240;p187"/>
              <p:cNvSpPr/>
              <p:nvPr/>
            </p:nvSpPr>
            <p:spPr>
              <a:xfrm>
                <a:off x="6184900" y="6089650"/>
                <a:ext cx="15875" cy="12700"/>
              </a:xfrm>
              <a:custGeom>
                <a:avLst/>
                <a:gdLst/>
                <a:ahLst/>
                <a:cxnLst/>
                <a:rect l="l" t="t" r="r" b="b"/>
                <a:pathLst>
                  <a:path w="5" h="4" extrusionOk="0">
                    <a:moveTo>
                      <a:pt x="0" y="2"/>
                    </a:moveTo>
                    <a:cubicBezTo>
                      <a:pt x="0" y="1"/>
                      <a:pt x="1" y="0"/>
                      <a:pt x="2" y="0"/>
                    </a:cubicBezTo>
                    <a:cubicBezTo>
                      <a:pt x="4" y="0"/>
                      <a:pt x="5" y="1"/>
                      <a:pt x="5" y="2"/>
                    </a:cubicBezTo>
                    <a:cubicBezTo>
                      <a:pt x="5" y="3"/>
                      <a:pt x="4" y="4"/>
                      <a:pt x="3" y="4"/>
                    </a:cubicBezTo>
                    <a:cubicBezTo>
                      <a:pt x="1" y="4"/>
                      <a:pt x="0" y="3"/>
                      <a:pt x="0" y="2"/>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1" name="Google Shape;2241;p187"/>
              <p:cNvSpPr/>
              <p:nvPr/>
            </p:nvSpPr>
            <p:spPr>
              <a:xfrm>
                <a:off x="6140450" y="6111875"/>
                <a:ext cx="79375" cy="22225"/>
              </a:xfrm>
              <a:custGeom>
                <a:avLst/>
                <a:gdLst/>
                <a:ahLst/>
                <a:cxnLst/>
                <a:rect l="l" t="t" r="r" b="b"/>
                <a:pathLst>
                  <a:path w="25" h="7" extrusionOk="0">
                    <a:moveTo>
                      <a:pt x="0" y="1"/>
                    </a:moveTo>
                    <a:cubicBezTo>
                      <a:pt x="2" y="2"/>
                      <a:pt x="9" y="5"/>
                      <a:pt x="17" y="3"/>
                    </a:cubicBezTo>
                    <a:cubicBezTo>
                      <a:pt x="20" y="3"/>
                      <a:pt x="23" y="1"/>
                      <a:pt x="25" y="0"/>
                    </a:cubicBezTo>
                    <a:cubicBezTo>
                      <a:pt x="25" y="1"/>
                      <a:pt x="25" y="2"/>
                      <a:pt x="24" y="3"/>
                    </a:cubicBezTo>
                    <a:cubicBezTo>
                      <a:pt x="22" y="7"/>
                      <a:pt x="15" y="7"/>
                      <a:pt x="10" y="6"/>
                    </a:cubicBezTo>
                    <a:cubicBezTo>
                      <a:pt x="5" y="5"/>
                      <a:pt x="2" y="3"/>
                      <a:pt x="0" y="1"/>
                    </a:cubicBezTo>
                    <a:close/>
                  </a:path>
                </a:pathLst>
              </a:custGeom>
              <a:solidFill>
                <a:srgbClr val="FBCBB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2" name="Google Shape;2242;p187"/>
              <p:cNvSpPr/>
              <p:nvPr/>
            </p:nvSpPr>
            <p:spPr>
              <a:xfrm>
                <a:off x="6140450" y="6067425"/>
                <a:ext cx="88900" cy="47625"/>
              </a:xfrm>
              <a:custGeom>
                <a:avLst/>
                <a:gdLst/>
                <a:ahLst/>
                <a:cxnLst/>
                <a:rect l="l" t="t" r="r" b="b"/>
                <a:pathLst>
                  <a:path w="28" h="15" extrusionOk="0">
                    <a:moveTo>
                      <a:pt x="27" y="11"/>
                    </a:moveTo>
                    <a:cubicBezTo>
                      <a:pt x="28" y="7"/>
                      <a:pt x="20" y="0"/>
                      <a:pt x="12" y="1"/>
                    </a:cubicBezTo>
                    <a:cubicBezTo>
                      <a:pt x="6" y="2"/>
                      <a:pt x="2" y="7"/>
                      <a:pt x="0" y="12"/>
                    </a:cubicBezTo>
                    <a:cubicBezTo>
                      <a:pt x="0" y="13"/>
                      <a:pt x="0" y="14"/>
                      <a:pt x="0" y="15"/>
                    </a:cubicBezTo>
                    <a:cubicBezTo>
                      <a:pt x="0" y="14"/>
                      <a:pt x="4" y="6"/>
                      <a:pt x="12" y="5"/>
                    </a:cubicBezTo>
                    <a:cubicBezTo>
                      <a:pt x="13" y="4"/>
                      <a:pt x="16" y="4"/>
                      <a:pt x="19" y="5"/>
                    </a:cubicBezTo>
                    <a:cubicBezTo>
                      <a:pt x="25" y="8"/>
                      <a:pt x="26" y="13"/>
                      <a:pt x="27" y="14"/>
                    </a:cubicBezTo>
                    <a:cubicBezTo>
                      <a:pt x="27" y="13"/>
                      <a:pt x="27" y="12"/>
                      <a:pt x="27" y="11"/>
                    </a:cubicBezTo>
                    <a:close/>
                  </a:path>
                </a:pathLst>
              </a:custGeom>
              <a:solidFill>
                <a:srgbClr val="FABEA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3" name="Google Shape;2243;p187"/>
              <p:cNvSpPr/>
              <p:nvPr/>
            </p:nvSpPr>
            <p:spPr>
              <a:xfrm>
                <a:off x="6140450" y="6076950"/>
                <a:ext cx="95250" cy="38100"/>
              </a:xfrm>
              <a:custGeom>
                <a:avLst/>
                <a:gdLst/>
                <a:ahLst/>
                <a:cxnLst/>
                <a:rect l="l" t="t" r="r" b="b"/>
                <a:pathLst>
                  <a:path w="30" h="12" extrusionOk="0">
                    <a:moveTo>
                      <a:pt x="25" y="11"/>
                    </a:moveTo>
                    <a:cubicBezTo>
                      <a:pt x="26" y="11"/>
                      <a:pt x="28" y="11"/>
                      <a:pt x="30" y="11"/>
                    </a:cubicBezTo>
                    <a:cubicBezTo>
                      <a:pt x="29" y="9"/>
                      <a:pt x="27" y="6"/>
                      <a:pt x="23" y="4"/>
                    </a:cubicBezTo>
                    <a:cubicBezTo>
                      <a:pt x="21" y="3"/>
                      <a:pt x="17" y="0"/>
                      <a:pt x="12" y="1"/>
                    </a:cubicBezTo>
                    <a:cubicBezTo>
                      <a:pt x="12" y="1"/>
                      <a:pt x="8" y="2"/>
                      <a:pt x="4" y="5"/>
                    </a:cubicBezTo>
                    <a:cubicBezTo>
                      <a:pt x="2" y="7"/>
                      <a:pt x="1" y="9"/>
                      <a:pt x="1" y="9"/>
                    </a:cubicBezTo>
                    <a:cubicBezTo>
                      <a:pt x="0" y="10"/>
                      <a:pt x="0" y="11"/>
                      <a:pt x="0" y="12"/>
                    </a:cubicBezTo>
                    <a:cubicBezTo>
                      <a:pt x="0" y="11"/>
                      <a:pt x="2" y="10"/>
                      <a:pt x="4" y="8"/>
                    </a:cubicBezTo>
                    <a:cubicBezTo>
                      <a:pt x="6" y="6"/>
                      <a:pt x="8" y="5"/>
                      <a:pt x="12" y="4"/>
                    </a:cubicBezTo>
                    <a:cubicBezTo>
                      <a:pt x="13" y="4"/>
                      <a:pt x="16" y="4"/>
                      <a:pt x="19" y="5"/>
                    </a:cubicBezTo>
                    <a:cubicBezTo>
                      <a:pt x="23" y="7"/>
                      <a:pt x="24" y="10"/>
                      <a:pt x="25" y="11"/>
                    </a:cubicBezTo>
                    <a:close/>
                  </a:path>
                </a:pathLst>
              </a:custGeom>
              <a:solidFill>
                <a:srgbClr val="3B131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4" name="Google Shape;2244;p187"/>
              <p:cNvSpPr/>
              <p:nvPr/>
            </p:nvSpPr>
            <p:spPr>
              <a:xfrm>
                <a:off x="5908675" y="6016625"/>
                <a:ext cx="136525" cy="47625"/>
              </a:xfrm>
              <a:custGeom>
                <a:avLst/>
                <a:gdLst/>
                <a:ahLst/>
                <a:cxnLst/>
                <a:rect l="l" t="t" r="r" b="b"/>
                <a:pathLst>
                  <a:path w="43" h="15" extrusionOk="0">
                    <a:moveTo>
                      <a:pt x="0" y="13"/>
                    </a:moveTo>
                    <a:cubicBezTo>
                      <a:pt x="0" y="12"/>
                      <a:pt x="4" y="6"/>
                      <a:pt x="10" y="3"/>
                    </a:cubicBezTo>
                    <a:cubicBezTo>
                      <a:pt x="12" y="3"/>
                      <a:pt x="15" y="1"/>
                      <a:pt x="20" y="1"/>
                    </a:cubicBezTo>
                    <a:cubicBezTo>
                      <a:pt x="25" y="0"/>
                      <a:pt x="29" y="2"/>
                      <a:pt x="33" y="3"/>
                    </a:cubicBezTo>
                    <a:cubicBezTo>
                      <a:pt x="39" y="5"/>
                      <a:pt x="41" y="8"/>
                      <a:pt x="41" y="8"/>
                    </a:cubicBezTo>
                    <a:cubicBezTo>
                      <a:pt x="41" y="9"/>
                      <a:pt x="43" y="11"/>
                      <a:pt x="42" y="12"/>
                    </a:cubicBezTo>
                    <a:cubicBezTo>
                      <a:pt x="39" y="15"/>
                      <a:pt x="25" y="4"/>
                      <a:pt x="11" y="7"/>
                    </a:cubicBezTo>
                    <a:cubicBezTo>
                      <a:pt x="5" y="9"/>
                      <a:pt x="1" y="13"/>
                      <a:pt x="0" y="13"/>
                    </a:cubicBezTo>
                    <a:close/>
                  </a:path>
                </a:pathLst>
              </a:custGeom>
              <a:solidFill>
                <a:srgbClr val="4E10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5" name="Google Shape;2245;p187"/>
              <p:cNvSpPr/>
              <p:nvPr/>
            </p:nvSpPr>
            <p:spPr>
              <a:xfrm>
                <a:off x="6127750" y="6016625"/>
                <a:ext cx="136525" cy="47625"/>
              </a:xfrm>
              <a:custGeom>
                <a:avLst/>
                <a:gdLst/>
                <a:ahLst/>
                <a:cxnLst/>
                <a:rect l="l" t="t" r="r" b="b"/>
                <a:pathLst>
                  <a:path w="43" h="15" extrusionOk="0">
                    <a:moveTo>
                      <a:pt x="43" y="13"/>
                    </a:moveTo>
                    <a:cubicBezTo>
                      <a:pt x="43" y="12"/>
                      <a:pt x="39" y="6"/>
                      <a:pt x="33" y="3"/>
                    </a:cubicBezTo>
                    <a:cubicBezTo>
                      <a:pt x="31" y="3"/>
                      <a:pt x="28" y="1"/>
                      <a:pt x="23" y="1"/>
                    </a:cubicBezTo>
                    <a:cubicBezTo>
                      <a:pt x="18" y="0"/>
                      <a:pt x="14" y="2"/>
                      <a:pt x="10" y="3"/>
                    </a:cubicBezTo>
                    <a:cubicBezTo>
                      <a:pt x="4" y="5"/>
                      <a:pt x="2" y="8"/>
                      <a:pt x="2" y="8"/>
                    </a:cubicBezTo>
                    <a:cubicBezTo>
                      <a:pt x="2" y="9"/>
                      <a:pt x="0" y="11"/>
                      <a:pt x="1" y="12"/>
                    </a:cubicBezTo>
                    <a:cubicBezTo>
                      <a:pt x="4" y="15"/>
                      <a:pt x="17" y="4"/>
                      <a:pt x="32" y="7"/>
                    </a:cubicBezTo>
                    <a:cubicBezTo>
                      <a:pt x="38" y="9"/>
                      <a:pt x="42" y="13"/>
                      <a:pt x="43" y="13"/>
                    </a:cubicBezTo>
                    <a:close/>
                  </a:path>
                </a:pathLst>
              </a:custGeom>
              <a:solidFill>
                <a:srgbClr val="4E10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6" name="Google Shape;2246;p187"/>
              <p:cNvSpPr/>
              <p:nvPr/>
            </p:nvSpPr>
            <p:spPr>
              <a:xfrm>
                <a:off x="5743575" y="5734050"/>
                <a:ext cx="657225" cy="574675"/>
              </a:xfrm>
              <a:custGeom>
                <a:avLst/>
                <a:gdLst/>
                <a:ahLst/>
                <a:cxnLst/>
                <a:rect l="l" t="t" r="r" b="b"/>
                <a:pathLst>
                  <a:path w="207" h="181" extrusionOk="0">
                    <a:moveTo>
                      <a:pt x="157" y="26"/>
                    </a:moveTo>
                    <a:cubicBezTo>
                      <a:pt x="155" y="23"/>
                      <a:pt x="152" y="18"/>
                      <a:pt x="148" y="15"/>
                    </a:cubicBezTo>
                    <a:cubicBezTo>
                      <a:pt x="135" y="4"/>
                      <a:pt x="120" y="2"/>
                      <a:pt x="111" y="2"/>
                    </a:cubicBezTo>
                    <a:cubicBezTo>
                      <a:pt x="86" y="0"/>
                      <a:pt x="47" y="9"/>
                      <a:pt x="36" y="33"/>
                    </a:cubicBezTo>
                    <a:cubicBezTo>
                      <a:pt x="33" y="39"/>
                      <a:pt x="31" y="50"/>
                      <a:pt x="21" y="60"/>
                    </a:cubicBezTo>
                    <a:cubicBezTo>
                      <a:pt x="15" y="66"/>
                      <a:pt x="13" y="65"/>
                      <a:pt x="10" y="69"/>
                    </a:cubicBezTo>
                    <a:cubicBezTo>
                      <a:pt x="0" y="82"/>
                      <a:pt x="2" y="104"/>
                      <a:pt x="10" y="115"/>
                    </a:cubicBezTo>
                    <a:cubicBezTo>
                      <a:pt x="15" y="122"/>
                      <a:pt x="16" y="122"/>
                      <a:pt x="18" y="129"/>
                    </a:cubicBezTo>
                    <a:cubicBezTo>
                      <a:pt x="22" y="140"/>
                      <a:pt x="18" y="144"/>
                      <a:pt x="21" y="155"/>
                    </a:cubicBezTo>
                    <a:cubicBezTo>
                      <a:pt x="22" y="158"/>
                      <a:pt x="25" y="168"/>
                      <a:pt x="35" y="175"/>
                    </a:cubicBezTo>
                    <a:cubicBezTo>
                      <a:pt x="42" y="180"/>
                      <a:pt x="50" y="180"/>
                      <a:pt x="53" y="180"/>
                    </a:cubicBezTo>
                    <a:cubicBezTo>
                      <a:pt x="53" y="179"/>
                      <a:pt x="53" y="178"/>
                      <a:pt x="52" y="177"/>
                    </a:cubicBezTo>
                    <a:cubicBezTo>
                      <a:pt x="52" y="176"/>
                      <a:pt x="51" y="174"/>
                      <a:pt x="51" y="173"/>
                    </a:cubicBezTo>
                    <a:cubicBezTo>
                      <a:pt x="51" y="173"/>
                      <a:pt x="50" y="169"/>
                      <a:pt x="49" y="165"/>
                    </a:cubicBezTo>
                    <a:cubicBezTo>
                      <a:pt x="47" y="157"/>
                      <a:pt x="50" y="152"/>
                      <a:pt x="50" y="141"/>
                    </a:cubicBezTo>
                    <a:cubicBezTo>
                      <a:pt x="51" y="127"/>
                      <a:pt x="46" y="126"/>
                      <a:pt x="49" y="118"/>
                    </a:cubicBezTo>
                    <a:cubicBezTo>
                      <a:pt x="52" y="109"/>
                      <a:pt x="57" y="109"/>
                      <a:pt x="61" y="100"/>
                    </a:cubicBezTo>
                    <a:cubicBezTo>
                      <a:pt x="64" y="90"/>
                      <a:pt x="59" y="86"/>
                      <a:pt x="63" y="81"/>
                    </a:cubicBezTo>
                    <a:cubicBezTo>
                      <a:pt x="70" y="73"/>
                      <a:pt x="88" y="87"/>
                      <a:pt x="102" y="79"/>
                    </a:cubicBezTo>
                    <a:cubicBezTo>
                      <a:pt x="112" y="73"/>
                      <a:pt x="109" y="63"/>
                      <a:pt x="122" y="55"/>
                    </a:cubicBezTo>
                    <a:cubicBezTo>
                      <a:pt x="125" y="53"/>
                      <a:pt x="132" y="48"/>
                      <a:pt x="142" y="50"/>
                    </a:cubicBezTo>
                    <a:cubicBezTo>
                      <a:pt x="150" y="51"/>
                      <a:pt x="160" y="58"/>
                      <a:pt x="162" y="67"/>
                    </a:cubicBezTo>
                    <a:cubicBezTo>
                      <a:pt x="166" y="81"/>
                      <a:pt x="152" y="96"/>
                      <a:pt x="157" y="101"/>
                    </a:cubicBezTo>
                    <a:cubicBezTo>
                      <a:pt x="158" y="102"/>
                      <a:pt x="160" y="103"/>
                      <a:pt x="163" y="107"/>
                    </a:cubicBezTo>
                    <a:cubicBezTo>
                      <a:pt x="164" y="107"/>
                      <a:pt x="164" y="108"/>
                      <a:pt x="165" y="109"/>
                    </a:cubicBezTo>
                    <a:cubicBezTo>
                      <a:pt x="170" y="118"/>
                      <a:pt x="166" y="126"/>
                      <a:pt x="167" y="140"/>
                    </a:cubicBezTo>
                    <a:cubicBezTo>
                      <a:pt x="167" y="141"/>
                      <a:pt x="167" y="149"/>
                      <a:pt x="167" y="154"/>
                    </a:cubicBezTo>
                    <a:cubicBezTo>
                      <a:pt x="167" y="155"/>
                      <a:pt x="167" y="155"/>
                      <a:pt x="167" y="155"/>
                    </a:cubicBezTo>
                    <a:cubicBezTo>
                      <a:pt x="167" y="159"/>
                      <a:pt x="167" y="163"/>
                      <a:pt x="167" y="164"/>
                    </a:cubicBezTo>
                    <a:cubicBezTo>
                      <a:pt x="167" y="167"/>
                      <a:pt x="165" y="173"/>
                      <a:pt x="162" y="181"/>
                    </a:cubicBezTo>
                    <a:cubicBezTo>
                      <a:pt x="165" y="181"/>
                      <a:pt x="172" y="180"/>
                      <a:pt x="179" y="175"/>
                    </a:cubicBezTo>
                    <a:cubicBezTo>
                      <a:pt x="181" y="174"/>
                      <a:pt x="190" y="169"/>
                      <a:pt x="194" y="157"/>
                    </a:cubicBezTo>
                    <a:cubicBezTo>
                      <a:pt x="202" y="139"/>
                      <a:pt x="186" y="129"/>
                      <a:pt x="193" y="111"/>
                    </a:cubicBezTo>
                    <a:cubicBezTo>
                      <a:pt x="197" y="102"/>
                      <a:pt x="201" y="102"/>
                      <a:pt x="204" y="92"/>
                    </a:cubicBezTo>
                    <a:cubicBezTo>
                      <a:pt x="207" y="81"/>
                      <a:pt x="205" y="71"/>
                      <a:pt x="204" y="66"/>
                    </a:cubicBezTo>
                    <a:cubicBezTo>
                      <a:pt x="202" y="61"/>
                      <a:pt x="196" y="42"/>
                      <a:pt x="177" y="31"/>
                    </a:cubicBezTo>
                    <a:cubicBezTo>
                      <a:pt x="169" y="27"/>
                      <a:pt x="162" y="26"/>
                      <a:pt x="157" y="26"/>
                    </a:cubicBezTo>
                    <a:close/>
                  </a:path>
                </a:pathLst>
              </a:custGeom>
              <a:solidFill>
                <a:srgbClr val="6C0B2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247" name="Google Shape;2247;p187"/>
            <p:cNvSpPr/>
            <p:nvPr/>
          </p:nvSpPr>
          <p:spPr>
            <a:xfrm>
              <a:off x="4884536" y="5637994"/>
              <a:ext cx="1218575" cy="1220006"/>
            </a:xfrm>
            <a:prstGeom prst="rect">
              <a:avLst/>
            </a:prstGeom>
            <a:solidFill>
              <a:srgbClr val="FDB61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2248" name="Google Shape;2248;p187"/>
            <p:cNvGrpSpPr/>
            <p:nvPr/>
          </p:nvGrpSpPr>
          <p:grpSpPr>
            <a:xfrm>
              <a:off x="4987635" y="5792642"/>
              <a:ext cx="1015241" cy="907845"/>
              <a:chOff x="4189413" y="5676900"/>
              <a:chExt cx="1125538" cy="1006475"/>
            </a:xfrm>
          </p:grpSpPr>
          <p:sp>
            <p:nvSpPr>
              <p:cNvPr id="2249" name="Google Shape;2249;p187"/>
              <p:cNvSpPr/>
              <p:nvPr/>
            </p:nvSpPr>
            <p:spPr>
              <a:xfrm>
                <a:off x="4249738" y="5676900"/>
                <a:ext cx="1004888" cy="463550"/>
              </a:xfrm>
              <a:custGeom>
                <a:avLst/>
                <a:gdLst/>
                <a:ahLst/>
                <a:cxnLst/>
                <a:rect l="l" t="t" r="r" b="b"/>
                <a:pathLst>
                  <a:path w="317" h="146" extrusionOk="0">
                    <a:moveTo>
                      <a:pt x="317" y="140"/>
                    </a:moveTo>
                    <a:cubicBezTo>
                      <a:pt x="317" y="7"/>
                      <a:pt x="317" y="7"/>
                      <a:pt x="317" y="7"/>
                    </a:cubicBezTo>
                    <a:cubicBezTo>
                      <a:pt x="317" y="5"/>
                      <a:pt x="316" y="4"/>
                      <a:pt x="315" y="2"/>
                    </a:cubicBezTo>
                    <a:cubicBezTo>
                      <a:pt x="313" y="1"/>
                      <a:pt x="312" y="0"/>
                      <a:pt x="310" y="0"/>
                    </a:cubicBezTo>
                    <a:cubicBezTo>
                      <a:pt x="6" y="0"/>
                      <a:pt x="6" y="0"/>
                      <a:pt x="6" y="0"/>
                    </a:cubicBezTo>
                    <a:cubicBezTo>
                      <a:pt x="4" y="0"/>
                      <a:pt x="3" y="1"/>
                      <a:pt x="2" y="2"/>
                    </a:cubicBezTo>
                    <a:cubicBezTo>
                      <a:pt x="0" y="4"/>
                      <a:pt x="0" y="5"/>
                      <a:pt x="0" y="7"/>
                    </a:cubicBezTo>
                    <a:cubicBezTo>
                      <a:pt x="0" y="108"/>
                      <a:pt x="0" y="108"/>
                      <a:pt x="0" y="108"/>
                    </a:cubicBezTo>
                    <a:cubicBezTo>
                      <a:pt x="0" y="112"/>
                      <a:pt x="3" y="115"/>
                      <a:pt x="6" y="115"/>
                    </a:cubicBezTo>
                    <a:cubicBezTo>
                      <a:pt x="10" y="115"/>
                      <a:pt x="13" y="112"/>
                      <a:pt x="13" y="108"/>
                    </a:cubicBezTo>
                    <a:cubicBezTo>
                      <a:pt x="13" y="13"/>
                      <a:pt x="13" y="13"/>
                      <a:pt x="13" y="13"/>
                    </a:cubicBezTo>
                    <a:cubicBezTo>
                      <a:pt x="304" y="13"/>
                      <a:pt x="304" y="13"/>
                      <a:pt x="304" y="13"/>
                    </a:cubicBezTo>
                    <a:cubicBezTo>
                      <a:pt x="304" y="140"/>
                      <a:pt x="304" y="140"/>
                      <a:pt x="304" y="140"/>
                    </a:cubicBezTo>
                    <a:cubicBezTo>
                      <a:pt x="304" y="143"/>
                      <a:pt x="307" y="146"/>
                      <a:pt x="310" y="146"/>
                    </a:cubicBezTo>
                    <a:cubicBezTo>
                      <a:pt x="314" y="146"/>
                      <a:pt x="317" y="143"/>
                      <a:pt x="317" y="140"/>
                    </a:cubicBezTo>
                    <a:close/>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50" name="Google Shape;2250;p187"/>
              <p:cNvSpPr/>
              <p:nvPr/>
            </p:nvSpPr>
            <p:spPr>
              <a:xfrm>
                <a:off x="5210175" y="6178550"/>
                <a:ext cx="104775" cy="165100"/>
              </a:xfrm>
              <a:custGeom>
                <a:avLst/>
                <a:gdLst/>
                <a:ahLst/>
                <a:cxnLst/>
                <a:rect l="l" t="t" r="r" b="b"/>
                <a:pathLst>
                  <a:path w="33" h="52" extrusionOk="0">
                    <a:moveTo>
                      <a:pt x="3" y="12"/>
                    </a:moveTo>
                    <a:cubicBezTo>
                      <a:pt x="17" y="26"/>
                      <a:pt x="17" y="26"/>
                      <a:pt x="17" y="26"/>
                    </a:cubicBezTo>
                    <a:cubicBezTo>
                      <a:pt x="3" y="41"/>
                      <a:pt x="3" y="41"/>
                      <a:pt x="3" y="41"/>
                    </a:cubicBezTo>
                    <a:cubicBezTo>
                      <a:pt x="0" y="43"/>
                      <a:pt x="0" y="47"/>
                      <a:pt x="3" y="50"/>
                    </a:cubicBezTo>
                    <a:cubicBezTo>
                      <a:pt x="5" y="52"/>
                      <a:pt x="9" y="52"/>
                      <a:pt x="12" y="50"/>
                    </a:cubicBezTo>
                    <a:cubicBezTo>
                      <a:pt x="31" y="31"/>
                      <a:pt x="31" y="31"/>
                      <a:pt x="31" y="31"/>
                    </a:cubicBezTo>
                    <a:cubicBezTo>
                      <a:pt x="32" y="30"/>
                      <a:pt x="33" y="28"/>
                      <a:pt x="33" y="26"/>
                    </a:cubicBezTo>
                    <a:cubicBezTo>
                      <a:pt x="33" y="25"/>
                      <a:pt x="32" y="23"/>
                      <a:pt x="31" y="22"/>
                    </a:cubicBezTo>
                    <a:cubicBezTo>
                      <a:pt x="12" y="3"/>
                      <a:pt x="12" y="3"/>
                      <a:pt x="12" y="3"/>
                    </a:cubicBezTo>
                    <a:cubicBezTo>
                      <a:pt x="9" y="0"/>
                      <a:pt x="5" y="0"/>
                      <a:pt x="3" y="3"/>
                    </a:cubicBezTo>
                    <a:cubicBezTo>
                      <a:pt x="0" y="5"/>
                      <a:pt x="0" y="9"/>
                      <a:pt x="3" y="12"/>
                    </a:cubicBezTo>
                    <a:close/>
                  </a:path>
                </a:pathLst>
              </a:custGeom>
              <a:solidFill>
                <a:srgbClr val="DA38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51" name="Google Shape;2251;p187"/>
              <p:cNvSpPr/>
              <p:nvPr/>
            </p:nvSpPr>
            <p:spPr>
              <a:xfrm>
                <a:off x="4249738" y="6200775"/>
                <a:ext cx="1004888" cy="482600"/>
              </a:xfrm>
              <a:custGeom>
                <a:avLst/>
                <a:gdLst/>
                <a:ahLst/>
                <a:cxnLst/>
                <a:rect l="l" t="t" r="r" b="b"/>
                <a:pathLst>
                  <a:path w="317" h="152" extrusionOk="0">
                    <a:moveTo>
                      <a:pt x="310" y="152"/>
                    </a:moveTo>
                    <a:cubicBezTo>
                      <a:pt x="6" y="152"/>
                      <a:pt x="6" y="152"/>
                      <a:pt x="6" y="152"/>
                    </a:cubicBezTo>
                    <a:cubicBezTo>
                      <a:pt x="3" y="152"/>
                      <a:pt x="0" y="149"/>
                      <a:pt x="0" y="146"/>
                    </a:cubicBezTo>
                    <a:cubicBezTo>
                      <a:pt x="0" y="7"/>
                      <a:pt x="0" y="7"/>
                      <a:pt x="0" y="7"/>
                    </a:cubicBezTo>
                    <a:cubicBezTo>
                      <a:pt x="0" y="3"/>
                      <a:pt x="3" y="0"/>
                      <a:pt x="6" y="0"/>
                    </a:cubicBezTo>
                    <a:cubicBezTo>
                      <a:pt x="10" y="0"/>
                      <a:pt x="13" y="3"/>
                      <a:pt x="13" y="7"/>
                    </a:cubicBezTo>
                    <a:cubicBezTo>
                      <a:pt x="13" y="139"/>
                      <a:pt x="13" y="139"/>
                      <a:pt x="13" y="139"/>
                    </a:cubicBezTo>
                    <a:cubicBezTo>
                      <a:pt x="304" y="139"/>
                      <a:pt x="304" y="139"/>
                      <a:pt x="304" y="139"/>
                    </a:cubicBezTo>
                    <a:cubicBezTo>
                      <a:pt x="304" y="64"/>
                      <a:pt x="304" y="64"/>
                      <a:pt x="304" y="64"/>
                    </a:cubicBezTo>
                    <a:cubicBezTo>
                      <a:pt x="304" y="60"/>
                      <a:pt x="307" y="57"/>
                      <a:pt x="310" y="57"/>
                    </a:cubicBezTo>
                    <a:cubicBezTo>
                      <a:pt x="314" y="57"/>
                      <a:pt x="317" y="60"/>
                      <a:pt x="317" y="64"/>
                    </a:cubicBezTo>
                    <a:cubicBezTo>
                      <a:pt x="317" y="146"/>
                      <a:pt x="317" y="146"/>
                      <a:pt x="317" y="146"/>
                    </a:cubicBezTo>
                    <a:cubicBezTo>
                      <a:pt x="317" y="149"/>
                      <a:pt x="314" y="152"/>
                      <a:pt x="310" y="152"/>
                    </a:cubicBezTo>
                    <a:close/>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52" name="Google Shape;2252;p187"/>
              <p:cNvSpPr/>
              <p:nvPr/>
            </p:nvSpPr>
            <p:spPr>
              <a:xfrm>
                <a:off x="4189413" y="6099175"/>
                <a:ext cx="1125538" cy="365125"/>
              </a:xfrm>
              <a:custGeom>
                <a:avLst/>
                <a:gdLst/>
                <a:ahLst/>
                <a:cxnLst/>
                <a:rect l="l" t="t" r="r" b="b"/>
                <a:pathLst>
                  <a:path w="355" h="115" extrusionOk="0">
                    <a:moveTo>
                      <a:pt x="234" y="115"/>
                    </a:moveTo>
                    <a:cubicBezTo>
                      <a:pt x="133" y="115"/>
                      <a:pt x="133" y="115"/>
                      <a:pt x="133" y="115"/>
                    </a:cubicBezTo>
                    <a:cubicBezTo>
                      <a:pt x="129" y="115"/>
                      <a:pt x="126" y="112"/>
                      <a:pt x="126" y="108"/>
                    </a:cubicBezTo>
                    <a:cubicBezTo>
                      <a:pt x="126" y="13"/>
                      <a:pt x="126" y="13"/>
                      <a:pt x="126" y="13"/>
                    </a:cubicBezTo>
                    <a:cubicBezTo>
                      <a:pt x="6" y="13"/>
                      <a:pt x="6" y="13"/>
                      <a:pt x="6" y="13"/>
                    </a:cubicBezTo>
                    <a:cubicBezTo>
                      <a:pt x="3" y="13"/>
                      <a:pt x="0" y="10"/>
                      <a:pt x="0" y="7"/>
                    </a:cubicBezTo>
                    <a:cubicBezTo>
                      <a:pt x="0" y="3"/>
                      <a:pt x="3" y="0"/>
                      <a:pt x="6" y="0"/>
                    </a:cubicBezTo>
                    <a:cubicBezTo>
                      <a:pt x="133" y="0"/>
                      <a:pt x="133" y="0"/>
                      <a:pt x="133" y="0"/>
                    </a:cubicBezTo>
                    <a:cubicBezTo>
                      <a:pt x="136" y="0"/>
                      <a:pt x="139" y="3"/>
                      <a:pt x="139" y="7"/>
                    </a:cubicBezTo>
                    <a:cubicBezTo>
                      <a:pt x="139" y="102"/>
                      <a:pt x="139" y="102"/>
                      <a:pt x="139" y="102"/>
                    </a:cubicBezTo>
                    <a:cubicBezTo>
                      <a:pt x="228" y="102"/>
                      <a:pt x="228" y="102"/>
                      <a:pt x="228" y="102"/>
                    </a:cubicBezTo>
                    <a:cubicBezTo>
                      <a:pt x="228" y="51"/>
                      <a:pt x="228" y="51"/>
                      <a:pt x="228" y="51"/>
                    </a:cubicBezTo>
                    <a:cubicBezTo>
                      <a:pt x="228" y="48"/>
                      <a:pt x="231" y="45"/>
                      <a:pt x="234" y="45"/>
                    </a:cubicBezTo>
                    <a:cubicBezTo>
                      <a:pt x="348" y="45"/>
                      <a:pt x="348" y="45"/>
                      <a:pt x="348" y="45"/>
                    </a:cubicBezTo>
                    <a:cubicBezTo>
                      <a:pt x="352" y="45"/>
                      <a:pt x="355" y="48"/>
                      <a:pt x="355" y="51"/>
                    </a:cubicBezTo>
                    <a:cubicBezTo>
                      <a:pt x="355" y="55"/>
                      <a:pt x="352" y="58"/>
                      <a:pt x="348" y="58"/>
                    </a:cubicBezTo>
                    <a:cubicBezTo>
                      <a:pt x="241" y="58"/>
                      <a:pt x="241" y="58"/>
                      <a:pt x="241" y="58"/>
                    </a:cubicBezTo>
                    <a:cubicBezTo>
                      <a:pt x="241" y="108"/>
                      <a:pt x="241" y="108"/>
                      <a:pt x="241" y="108"/>
                    </a:cubicBezTo>
                    <a:cubicBezTo>
                      <a:pt x="241" y="112"/>
                      <a:pt x="238" y="115"/>
                      <a:pt x="234" y="115"/>
                    </a:cubicBezTo>
                    <a:close/>
                  </a:path>
                </a:pathLst>
              </a:custGeom>
              <a:solidFill>
                <a:srgbClr val="DA38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53" name="Google Shape;2253;p187"/>
              <p:cNvSpPr/>
              <p:nvPr/>
            </p:nvSpPr>
            <p:spPr>
              <a:xfrm>
                <a:off x="4249738" y="5940425"/>
                <a:ext cx="301625" cy="41275"/>
              </a:xfrm>
              <a:custGeom>
                <a:avLst/>
                <a:gdLst/>
                <a:ahLst/>
                <a:cxnLst/>
                <a:rect l="l" t="t" r="r" b="b"/>
                <a:pathLst>
                  <a:path w="95" h="13" extrusionOk="0">
                    <a:moveTo>
                      <a:pt x="88" y="13"/>
                    </a:moveTo>
                    <a:cubicBezTo>
                      <a:pt x="6" y="13"/>
                      <a:pt x="6" y="13"/>
                      <a:pt x="6" y="13"/>
                    </a:cubicBezTo>
                    <a:cubicBezTo>
                      <a:pt x="3" y="13"/>
                      <a:pt x="0" y="10"/>
                      <a:pt x="0" y="6"/>
                    </a:cubicBezTo>
                    <a:cubicBezTo>
                      <a:pt x="0" y="3"/>
                      <a:pt x="3" y="0"/>
                      <a:pt x="6" y="0"/>
                    </a:cubicBezTo>
                    <a:cubicBezTo>
                      <a:pt x="88" y="0"/>
                      <a:pt x="88" y="0"/>
                      <a:pt x="88" y="0"/>
                    </a:cubicBezTo>
                    <a:cubicBezTo>
                      <a:pt x="92" y="0"/>
                      <a:pt x="95" y="3"/>
                      <a:pt x="95" y="6"/>
                    </a:cubicBezTo>
                    <a:cubicBezTo>
                      <a:pt x="95" y="10"/>
                      <a:pt x="92" y="13"/>
                      <a:pt x="88" y="13"/>
                    </a:cubicBezTo>
                    <a:close/>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54" name="Google Shape;2254;p187"/>
              <p:cNvSpPr/>
              <p:nvPr/>
            </p:nvSpPr>
            <p:spPr>
              <a:xfrm>
                <a:off x="4430713" y="5819775"/>
                <a:ext cx="41275" cy="161925"/>
              </a:xfrm>
              <a:custGeom>
                <a:avLst/>
                <a:gdLst/>
                <a:ahLst/>
                <a:cxnLst/>
                <a:rect l="l" t="t" r="r" b="b"/>
                <a:pathLst>
                  <a:path w="13" h="51" extrusionOk="0">
                    <a:moveTo>
                      <a:pt x="6" y="51"/>
                    </a:moveTo>
                    <a:cubicBezTo>
                      <a:pt x="3" y="51"/>
                      <a:pt x="0" y="48"/>
                      <a:pt x="0" y="44"/>
                    </a:cubicBezTo>
                    <a:cubicBezTo>
                      <a:pt x="0" y="6"/>
                      <a:pt x="0" y="6"/>
                      <a:pt x="0" y="6"/>
                    </a:cubicBezTo>
                    <a:cubicBezTo>
                      <a:pt x="0" y="3"/>
                      <a:pt x="3" y="0"/>
                      <a:pt x="6" y="0"/>
                    </a:cubicBezTo>
                    <a:cubicBezTo>
                      <a:pt x="10" y="0"/>
                      <a:pt x="13" y="3"/>
                      <a:pt x="13" y="6"/>
                    </a:cubicBezTo>
                    <a:cubicBezTo>
                      <a:pt x="13" y="44"/>
                      <a:pt x="13" y="44"/>
                      <a:pt x="13" y="44"/>
                    </a:cubicBezTo>
                    <a:cubicBezTo>
                      <a:pt x="13" y="48"/>
                      <a:pt x="10" y="51"/>
                      <a:pt x="6" y="51"/>
                    </a:cubicBezTo>
                    <a:close/>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55" name="Google Shape;2255;p187"/>
              <p:cNvSpPr/>
              <p:nvPr/>
            </p:nvSpPr>
            <p:spPr>
              <a:xfrm>
                <a:off x="4689475" y="5676900"/>
                <a:ext cx="41275" cy="485775"/>
              </a:xfrm>
              <a:custGeom>
                <a:avLst/>
                <a:gdLst/>
                <a:ahLst/>
                <a:cxnLst/>
                <a:rect l="l" t="t" r="r" b="b"/>
                <a:pathLst>
                  <a:path w="13" h="153" extrusionOk="0">
                    <a:moveTo>
                      <a:pt x="6" y="153"/>
                    </a:moveTo>
                    <a:cubicBezTo>
                      <a:pt x="3" y="153"/>
                      <a:pt x="0" y="150"/>
                      <a:pt x="0" y="146"/>
                    </a:cubicBezTo>
                    <a:cubicBezTo>
                      <a:pt x="0" y="7"/>
                      <a:pt x="0" y="7"/>
                      <a:pt x="0" y="7"/>
                    </a:cubicBezTo>
                    <a:cubicBezTo>
                      <a:pt x="0" y="3"/>
                      <a:pt x="3" y="0"/>
                      <a:pt x="6" y="0"/>
                    </a:cubicBezTo>
                    <a:cubicBezTo>
                      <a:pt x="10" y="0"/>
                      <a:pt x="13" y="3"/>
                      <a:pt x="13" y="7"/>
                    </a:cubicBezTo>
                    <a:cubicBezTo>
                      <a:pt x="13" y="146"/>
                      <a:pt x="13" y="146"/>
                      <a:pt x="13" y="146"/>
                    </a:cubicBezTo>
                    <a:cubicBezTo>
                      <a:pt x="13" y="150"/>
                      <a:pt x="10" y="153"/>
                      <a:pt x="6" y="153"/>
                    </a:cubicBezTo>
                    <a:close/>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56" name="Google Shape;2256;p187"/>
              <p:cNvSpPr/>
              <p:nvPr/>
            </p:nvSpPr>
            <p:spPr>
              <a:xfrm>
                <a:off x="4689475" y="5924550"/>
                <a:ext cx="180975" cy="38100"/>
              </a:xfrm>
              <a:custGeom>
                <a:avLst/>
                <a:gdLst/>
                <a:ahLst/>
                <a:cxnLst/>
                <a:rect l="l" t="t" r="r" b="b"/>
                <a:pathLst>
                  <a:path w="57" h="12" extrusionOk="0">
                    <a:moveTo>
                      <a:pt x="50" y="12"/>
                    </a:moveTo>
                    <a:cubicBezTo>
                      <a:pt x="6" y="12"/>
                      <a:pt x="6" y="12"/>
                      <a:pt x="6" y="12"/>
                    </a:cubicBezTo>
                    <a:cubicBezTo>
                      <a:pt x="3" y="12"/>
                      <a:pt x="0" y="10"/>
                      <a:pt x="0" y="6"/>
                    </a:cubicBezTo>
                    <a:cubicBezTo>
                      <a:pt x="0" y="2"/>
                      <a:pt x="3" y="0"/>
                      <a:pt x="6" y="0"/>
                    </a:cubicBezTo>
                    <a:cubicBezTo>
                      <a:pt x="50" y="0"/>
                      <a:pt x="50" y="0"/>
                      <a:pt x="50" y="0"/>
                    </a:cubicBezTo>
                    <a:cubicBezTo>
                      <a:pt x="54" y="0"/>
                      <a:pt x="57" y="2"/>
                      <a:pt x="57" y="6"/>
                    </a:cubicBezTo>
                    <a:cubicBezTo>
                      <a:pt x="57" y="10"/>
                      <a:pt x="54" y="12"/>
                      <a:pt x="50" y="12"/>
                    </a:cubicBezTo>
                    <a:close/>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57" name="Google Shape;2257;p187"/>
              <p:cNvSpPr/>
              <p:nvPr/>
            </p:nvSpPr>
            <p:spPr>
              <a:xfrm>
                <a:off x="4791075" y="5857875"/>
                <a:ext cx="200025" cy="523875"/>
              </a:xfrm>
              <a:custGeom>
                <a:avLst/>
                <a:gdLst/>
                <a:ahLst/>
                <a:cxnLst/>
                <a:rect l="l" t="t" r="r" b="b"/>
                <a:pathLst>
                  <a:path w="63" h="165" extrusionOk="0">
                    <a:moveTo>
                      <a:pt x="6" y="165"/>
                    </a:moveTo>
                    <a:cubicBezTo>
                      <a:pt x="3" y="165"/>
                      <a:pt x="0" y="162"/>
                      <a:pt x="0" y="159"/>
                    </a:cubicBezTo>
                    <a:cubicBezTo>
                      <a:pt x="0" y="89"/>
                      <a:pt x="0" y="89"/>
                      <a:pt x="0" y="89"/>
                    </a:cubicBezTo>
                    <a:cubicBezTo>
                      <a:pt x="0" y="86"/>
                      <a:pt x="3" y="83"/>
                      <a:pt x="6" y="83"/>
                    </a:cubicBezTo>
                    <a:cubicBezTo>
                      <a:pt x="50" y="83"/>
                      <a:pt x="50" y="83"/>
                      <a:pt x="50" y="83"/>
                    </a:cubicBezTo>
                    <a:cubicBezTo>
                      <a:pt x="50" y="7"/>
                      <a:pt x="50" y="7"/>
                      <a:pt x="50" y="7"/>
                    </a:cubicBezTo>
                    <a:cubicBezTo>
                      <a:pt x="50" y="3"/>
                      <a:pt x="53" y="0"/>
                      <a:pt x="57" y="0"/>
                    </a:cubicBezTo>
                    <a:cubicBezTo>
                      <a:pt x="60" y="0"/>
                      <a:pt x="63" y="3"/>
                      <a:pt x="63" y="7"/>
                    </a:cubicBezTo>
                    <a:cubicBezTo>
                      <a:pt x="63" y="89"/>
                      <a:pt x="63" y="89"/>
                      <a:pt x="63" y="89"/>
                    </a:cubicBezTo>
                    <a:cubicBezTo>
                      <a:pt x="63" y="93"/>
                      <a:pt x="60" y="96"/>
                      <a:pt x="57" y="96"/>
                    </a:cubicBezTo>
                    <a:cubicBezTo>
                      <a:pt x="13" y="96"/>
                      <a:pt x="13" y="96"/>
                      <a:pt x="13" y="96"/>
                    </a:cubicBezTo>
                    <a:cubicBezTo>
                      <a:pt x="13" y="159"/>
                      <a:pt x="13" y="159"/>
                      <a:pt x="13" y="159"/>
                    </a:cubicBezTo>
                    <a:cubicBezTo>
                      <a:pt x="13" y="162"/>
                      <a:pt x="10" y="165"/>
                      <a:pt x="6" y="165"/>
                    </a:cubicBezTo>
                    <a:close/>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58" name="Google Shape;2258;p187"/>
              <p:cNvSpPr/>
              <p:nvPr/>
            </p:nvSpPr>
            <p:spPr>
              <a:xfrm>
                <a:off x="4249738" y="6261100"/>
                <a:ext cx="241300" cy="41275"/>
              </a:xfrm>
              <a:custGeom>
                <a:avLst/>
                <a:gdLst/>
                <a:ahLst/>
                <a:cxnLst/>
                <a:rect l="l" t="t" r="r" b="b"/>
                <a:pathLst>
                  <a:path w="76" h="13" extrusionOk="0">
                    <a:moveTo>
                      <a:pt x="70" y="13"/>
                    </a:moveTo>
                    <a:cubicBezTo>
                      <a:pt x="6" y="13"/>
                      <a:pt x="6" y="13"/>
                      <a:pt x="6" y="13"/>
                    </a:cubicBezTo>
                    <a:cubicBezTo>
                      <a:pt x="3" y="13"/>
                      <a:pt x="0" y="10"/>
                      <a:pt x="0" y="7"/>
                    </a:cubicBezTo>
                    <a:cubicBezTo>
                      <a:pt x="0" y="3"/>
                      <a:pt x="3" y="0"/>
                      <a:pt x="6" y="0"/>
                    </a:cubicBezTo>
                    <a:cubicBezTo>
                      <a:pt x="70" y="0"/>
                      <a:pt x="70" y="0"/>
                      <a:pt x="70" y="0"/>
                    </a:cubicBezTo>
                    <a:cubicBezTo>
                      <a:pt x="73" y="0"/>
                      <a:pt x="76" y="3"/>
                      <a:pt x="76" y="7"/>
                    </a:cubicBezTo>
                    <a:cubicBezTo>
                      <a:pt x="76" y="10"/>
                      <a:pt x="73" y="13"/>
                      <a:pt x="70" y="13"/>
                    </a:cubicBezTo>
                    <a:close/>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59" name="Google Shape;2259;p187"/>
              <p:cNvSpPr/>
              <p:nvPr/>
            </p:nvSpPr>
            <p:spPr>
              <a:xfrm>
                <a:off x="4370388" y="6423025"/>
                <a:ext cx="133350" cy="41275"/>
              </a:xfrm>
              <a:custGeom>
                <a:avLst/>
                <a:gdLst/>
                <a:ahLst/>
                <a:cxnLst/>
                <a:rect l="l" t="t" r="r" b="b"/>
                <a:pathLst>
                  <a:path w="42" h="13" extrusionOk="0">
                    <a:moveTo>
                      <a:pt x="36" y="13"/>
                    </a:moveTo>
                    <a:cubicBezTo>
                      <a:pt x="6" y="13"/>
                      <a:pt x="6" y="13"/>
                      <a:pt x="6" y="13"/>
                    </a:cubicBezTo>
                    <a:cubicBezTo>
                      <a:pt x="3" y="13"/>
                      <a:pt x="0" y="10"/>
                      <a:pt x="0" y="6"/>
                    </a:cubicBezTo>
                    <a:cubicBezTo>
                      <a:pt x="0" y="3"/>
                      <a:pt x="3" y="0"/>
                      <a:pt x="6" y="0"/>
                    </a:cubicBezTo>
                    <a:cubicBezTo>
                      <a:pt x="36" y="0"/>
                      <a:pt x="36" y="0"/>
                      <a:pt x="36" y="0"/>
                    </a:cubicBezTo>
                    <a:cubicBezTo>
                      <a:pt x="39" y="0"/>
                      <a:pt x="42" y="3"/>
                      <a:pt x="42" y="6"/>
                    </a:cubicBezTo>
                    <a:cubicBezTo>
                      <a:pt x="42" y="10"/>
                      <a:pt x="39" y="13"/>
                      <a:pt x="36" y="13"/>
                    </a:cubicBezTo>
                    <a:close/>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60" name="Google Shape;2260;p187"/>
              <p:cNvSpPr/>
              <p:nvPr/>
            </p:nvSpPr>
            <p:spPr>
              <a:xfrm>
                <a:off x="4949825" y="6000750"/>
                <a:ext cx="304800" cy="41275"/>
              </a:xfrm>
              <a:custGeom>
                <a:avLst/>
                <a:gdLst/>
                <a:ahLst/>
                <a:cxnLst/>
                <a:rect l="l" t="t" r="r" b="b"/>
                <a:pathLst>
                  <a:path w="96" h="13" extrusionOk="0">
                    <a:moveTo>
                      <a:pt x="89" y="13"/>
                    </a:moveTo>
                    <a:cubicBezTo>
                      <a:pt x="7" y="13"/>
                      <a:pt x="7" y="13"/>
                      <a:pt x="7" y="13"/>
                    </a:cubicBezTo>
                    <a:cubicBezTo>
                      <a:pt x="3" y="13"/>
                      <a:pt x="0" y="10"/>
                      <a:pt x="0" y="6"/>
                    </a:cubicBezTo>
                    <a:cubicBezTo>
                      <a:pt x="0" y="3"/>
                      <a:pt x="3" y="0"/>
                      <a:pt x="7" y="0"/>
                    </a:cubicBezTo>
                    <a:cubicBezTo>
                      <a:pt x="89" y="0"/>
                      <a:pt x="89" y="0"/>
                      <a:pt x="89" y="0"/>
                    </a:cubicBezTo>
                    <a:cubicBezTo>
                      <a:pt x="93" y="0"/>
                      <a:pt x="96" y="3"/>
                      <a:pt x="96" y="6"/>
                    </a:cubicBezTo>
                    <a:cubicBezTo>
                      <a:pt x="96" y="10"/>
                      <a:pt x="93" y="13"/>
                      <a:pt x="89" y="13"/>
                    </a:cubicBezTo>
                    <a:close/>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61" name="Google Shape;2261;p187"/>
              <p:cNvSpPr/>
              <p:nvPr/>
            </p:nvSpPr>
            <p:spPr>
              <a:xfrm>
                <a:off x="5070475" y="5676900"/>
                <a:ext cx="41275" cy="187325"/>
              </a:xfrm>
              <a:custGeom>
                <a:avLst/>
                <a:gdLst/>
                <a:ahLst/>
                <a:cxnLst/>
                <a:rect l="l" t="t" r="r" b="b"/>
                <a:pathLst>
                  <a:path w="13" h="59" extrusionOk="0">
                    <a:moveTo>
                      <a:pt x="7" y="59"/>
                    </a:moveTo>
                    <a:cubicBezTo>
                      <a:pt x="3" y="59"/>
                      <a:pt x="0" y="56"/>
                      <a:pt x="0" y="53"/>
                    </a:cubicBezTo>
                    <a:cubicBezTo>
                      <a:pt x="0" y="7"/>
                      <a:pt x="0" y="7"/>
                      <a:pt x="0" y="7"/>
                    </a:cubicBezTo>
                    <a:cubicBezTo>
                      <a:pt x="0" y="3"/>
                      <a:pt x="3" y="0"/>
                      <a:pt x="7" y="0"/>
                    </a:cubicBezTo>
                    <a:cubicBezTo>
                      <a:pt x="10" y="0"/>
                      <a:pt x="13" y="3"/>
                      <a:pt x="13" y="7"/>
                    </a:cubicBezTo>
                    <a:cubicBezTo>
                      <a:pt x="13" y="53"/>
                      <a:pt x="13" y="53"/>
                      <a:pt x="13" y="53"/>
                    </a:cubicBezTo>
                    <a:cubicBezTo>
                      <a:pt x="13" y="56"/>
                      <a:pt x="10" y="59"/>
                      <a:pt x="7" y="59"/>
                    </a:cubicBezTo>
                    <a:close/>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62" name="Google Shape;2262;p187"/>
              <p:cNvSpPr/>
              <p:nvPr/>
            </p:nvSpPr>
            <p:spPr>
              <a:xfrm>
                <a:off x="4468813" y="6362700"/>
                <a:ext cx="303213" cy="320675"/>
              </a:xfrm>
              <a:custGeom>
                <a:avLst/>
                <a:gdLst/>
                <a:ahLst/>
                <a:cxnLst/>
                <a:rect l="l" t="t" r="r" b="b"/>
                <a:pathLst>
                  <a:path w="96" h="101" extrusionOk="0">
                    <a:moveTo>
                      <a:pt x="89" y="101"/>
                    </a:moveTo>
                    <a:cubicBezTo>
                      <a:pt x="86" y="101"/>
                      <a:pt x="83" y="98"/>
                      <a:pt x="83" y="95"/>
                    </a:cubicBezTo>
                    <a:cubicBezTo>
                      <a:pt x="83" y="63"/>
                      <a:pt x="83" y="63"/>
                      <a:pt x="83" y="63"/>
                    </a:cubicBezTo>
                    <a:cubicBezTo>
                      <a:pt x="7" y="63"/>
                      <a:pt x="7" y="63"/>
                      <a:pt x="7" y="63"/>
                    </a:cubicBezTo>
                    <a:cubicBezTo>
                      <a:pt x="3" y="63"/>
                      <a:pt x="0" y="60"/>
                      <a:pt x="0" y="57"/>
                    </a:cubicBezTo>
                    <a:cubicBezTo>
                      <a:pt x="0" y="6"/>
                      <a:pt x="0" y="6"/>
                      <a:pt x="0" y="6"/>
                    </a:cubicBezTo>
                    <a:cubicBezTo>
                      <a:pt x="0" y="3"/>
                      <a:pt x="3" y="0"/>
                      <a:pt x="7" y="0"/>
                    </a:cubicBezTo>
                    <a:cubicBezTo>
                      <a:pt x="10" y="0"/>
                      <a:pt x="13" y="3"/>
                      <a:pt x="13" y="6"/>
                    </a:cubicBezTo>
                    <a:cubicBezTo>
                      <a:pt x="13" y="50"/>
                      <a:pt x="13" y="50"/>
                      <a:pt x="13" y="50"/>
                    </a:cubicBezTo>
                    <a:cubicBezTo>
                      <a:pt x="89" y="50"/>
                      <a:pt x="89" y="50"/>
                      <a:pt x="89" y="50"/>
                    </a:cubicBezTo>
                    <a:cubicBezTo>
                      <a:pt x="93" y="50"/>
                      <a:pt x="96" y="53"/>
                      <a:pt x="96" y="57"/>
                    </a:cubicBezTo>
                    <a:cubicBezTo>
                      <a:pt x="96" y="95"/>
                      <a:pt x="96" y="95"/>
                      <a:pt x="96" y="95"/>
                    </a:cubicBezTo>
                    <a:cubicBezTo>
                      <a:pt x="96" y="98"/>
                      <a:pt x="93" y="101"/>
                      <a:pt x="89" y="101"/>
                    </a:cubicBezTo>
                    <a:close/>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63" name="Google Shape;2263;p187"/>
              <p:cNvSpPr/>
              <p:nvPr/>
            </p:nvSpPr>
            <p:spPr>
              <a:xfrm>
                <a:off x="4870450" y="6362700"/>
                <a:ext cx="222250" cy="200025"/>
              </a:xfrm>
              <a:custGeom>
                <a:avLst/>
                <a:gdLst/>
                <a:ahLst/>
                <a:cxnLst/>
                <a:rect l="l" t="t" r="r" b="b"/>
                <a:pathLst>
                  <a:path w="70" h="63" extrusionOk="0">
                    <a:moveTo>
                      <a:pt x="63" y="63"/>
                    </a:moveTo>
                    <a:cubicBezTo>
                      <a:pt x="6" y="63"/>
                      <a:pt x="6" y="63"/>
                      <a:pt x="6" y="63"/>
                    </a:cubicBezTo>
                    <a:cubicBezTo>
                      <a:pt x="3" y="63"/>
                      <a:pt x="0" y="60"/>
                      <a:pt x="0" y="57"/>
                    </a:cubicBezTo>
                    <a:cubicBezTo>
                      <a:pt x="0" y="53"/>
                      <a:pt x="3" y="50"/>
                      <a:pt x="6" y="50"/>
                    </a:cubicBezTo>
                    <a:cubicBezTo>
                      <a:pt x="57" y="50"/>
                      <a:pt x="57" y="50"/>
                      <a:pt x="57" y="50"/>
                    </a:cubicBezTo>
                    <a:cubicBezTo>
                      <a:pt x="57" y="6"/>
                      <a:pt x="57" y="6"/>
                      <a:pt x="57" y="6"/>
                    </a:cubicBezTo>
                    <a:cubicBezTo>
                      <a:pt x="57" y="3"/>
                      <a:pt x="60" y="0"/>
                      <a:pt x="63" y="0"/>
                    </a:cubicBezTo>
                    <a:cubicBezTo>
                      <a:pt x="67" y="0"/>
                      <a:pt x="70" y="3"/>
                      <a:pt x="70" y="6"/>
                    </a:cubicBezTo>
                    <a:cubicBezTo>
                      <a:pt x="70" y="57"/>
                      <a:pt x="70" y="57"/>
                      <a:pt x="70" y="57"/>
                    </a:cubicBezTo>
                    <a:cubicBezTo>
                      <a:pt x="70" y="60"/>
                      <a:pt x="67" y="63"/>
                      <a:pt x="63" y="63"/>
                    </a:cubicBezTo>
                    <a:close/>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64" name="Google Shape;2264;p187"/>
              <p:cNvSpPr/>
              <p:nvPr/>
            </p:nvSpPr>
            <p:spPr>
              <a:xfrm>
                <a:off x="5051425" y="6442075"/>
                <a:ext cx="203200" cy="41275"/>
              </a:xfrm>
              <a:custGeom>
                <a:avLst/>
                <a:gdLst/>
                <a:ahLst/>
                <a:cxnLst/>
                <a:rect l="l" t="t" r="r" b="b"/>
                <a:pathLst>
                  <a:path w="64" h="13" extrusionOk="0">
                    <a:moveTo>
                      <a:pt x="57" y="13"/>
                    </a:moveTo>
                    <a:cubicBezTo>
                      <a:pt x="6" y="13"/>
                      <a:pt x="6" y="13"/>
                      <a:pt x="6" y="13"/>
                    </a:cubicBezTo>
                    <a:cubicBezTo>
                      <a:pt x="3" y="13"/>
                      <a:pt x="0" y="10"/>
                      <a:pt x="0" y="7"/>
                    </a:cubicBezTo>
                    <a:cubicBezTo>
                      <a:pt x="0" y="3"/>
                      <a:pt x="3" y="0"/>
                      <a:pt x="6" y="0"/>
                    </a:cubicBezTo>
                    <a:cubicBezTo>
                      <a:pt x="57" y="0"/>
                      <a:pt x="57" y="0"/>
                      <a:pt x="57" y="0"/>
                    </a:cubicBezTo>
                    <a:cubicBezTo>
                      <a:pt x="61" y="0"/>
                      <a:pt x="64" y="3"/>
                      <a:pt x="64" y="7"/>
                    </a:cubicBezTo>
                    <a:cubicBezTo>
                      <a:pt x="64" y="10"/>
                      <a:pt x="61" y="13"/>
                      <a:pt x="57" y="13"/>
                    </a:cubicBezTo>
                    <a:close/>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265" name="Google Shape;2265;p187"/>
            <p:cNvSpPr/>
            <p:nvPr/>
          </p:nvSpPr>
          <p:spPr>
            <a:xfrm>
              <a:off x="3669805" y="5637994"/>
              <a:ext cx="1220006" cy="1220006"/>
            </a:xfrm>
            <a:prstGeom prst="rect">
              <a:avLst/>
            </a:prstGeom>
            <a:solidFill>
              <a:srgbClr val="DF332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66" name="Google Shape;2266;p187"/>
            <p:cNvSpPr/>
            <p:nvPr/>
          </p:nvSpPr>
          <p:spPr>
            <a:xfrm>
              <a:off x="9755830" y="4415123"/>
              <a:ext cx="1218575" cy="1222870"/>
            </a:xfrm>
            <a:prstGeom prst="rect">
              <a:avLst/>
            </a:prstGeom>
            <a:solidFill>
              <a:srgbClr val="7E7E7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67" name="Google Shape;2267;p187"/>
            <p:cNvSpPr/>
            <p:nvPr/>
          </p:nvSpPr>
          <p:spPr>
            <a:xfrm>
              <a:off x="6088791" y="4415123"/>
              <a:ext cx="1220006" cy="1222870"/>
            </a:xfrm>
            <a:prstGeom prst="rect">
              <a:avLst/>
            </a:prstGeom>
            <a:solidFill>
              <a:srgbClr val="DFDED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68" name="Google Shape;2268;p187"/>
            <p:cNvSpPr/>
            <p:nvPr/>
          </p:nvSpPr>
          <p:spPr>
            <a:xfrm>
              <a:off x="7320253" y="4412259"/>
              <a:ext cx="1218575" cy="1225734"/>
            </a:xfrm>
            <a:prstGeom prst="rect">
              <a:avLst/>
            </a:prstGeom>
            <a:solidFill>
              <a:srgbClr val="EA8C2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69" name="Google Shape;2269;p187"/>
            <p:cNvSpPr/>
            <p:nvPr/>
          </p:nvSpPr>
          <p:spPr>
            <a:xfrm>
              <a:off x="8535964" y="4412259"/>
              <a:ext cx="1220006" cy="1225733"/>
            </a:xfrm>
            <a:prstGeom prst="rect">
              <a:avLst/>
            </a:prstGeom>
            <a:solidFill>
              <a:srgbClr val="DFDED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70" name="Google Shape;2270;p187"/>
            <p:cNvSpPr/>
            <p:nvPr/>
          </p:nvSpPr>
          <p:spPr>
            <a:xfrm>
              <a:off x="8535964" y="4417987"/>
              <a:ext cx="1220006" cy="122000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2271" name="Google Shape;2271;p187"/>
            <p:cNvGrpSpPr/>
            <p:nvPr/>
          </p:nvGrpSpPr>
          <p:grpSpPr>
            <a:xfrm>
              <a:off x="8564602" y="4526814"/>
              <a:ext cx="1159865" cy="1111180"/>
              <a:chOff x="8161338" y="4273550"/>
              <a:chExt cx="1285875" cy="1231900"/>
            </a:xfrm>
          </p:grpSpPr>
          <p:sp>
            <p:nvSpPr>
              <p:cNvPr id="2272" name="Google Shape;2272;p187"/>
              <p:cNvSpPr/>
              <p:nvPr/>
            </p:nvSpPr>
            <p:spPr>
              <a:xfrm>
                <a:off x="8339138" y="4911725"/>
                <a:ext cx="930275" cy="558800"/>
              </a:xfrm>
              <a:custGeom>
                <a:avLst/>
                <a:gdLst/>
                <a:ahLst/>
                <a:cxnLst/>
                <a:rect l="l" t="t" r="r" b="b"/>
                <a:pathLst>
                  <a:path w="293" h="176" extrusionOk="0">
                    <a:moveTo>
                      <a:pt x="147" y="176"/>
                    </a:moveTo>
                    <a:cubicBezTo>
                      <a:pt x="234" y="176"/>
                      <a:pt x="286" y="113"/>
                      <a:pt x="293" y="104"/>
                    </a:cubicBezTo>
                    <a:cubicBezTo>
                      <a:pt x="266" y="96"/>
                      <a:pt x="245" y="87"/>
                      <a:pt x="230" y="79"/>
                    </a:cubicBezTo>
                    <a:cubicBezTo>
                      <a:pt x="210" y="69"/>
                      <a:pt x="201" y="62"/>
                      <a:pt x="197" y="50"/>
                    </a:cubicBezTo>
                    <a:cubicBezTo>
                      <a:pt x="195" y="44"/>
                      <a:pt x="195" y="35"/>
                      <a:pt x="194" y="25"/>
                    </a:cubicBezTo>
                    <a:cubicBezTo>
                      <a:pt x="194" y="15"/>
                      <a:pt x="194" y="6"/>
                      <a:pt x="195" y="0"/>
                    </a:cubicBezTo>
                    <a:cubicBezTo>
                      <a:pt x="163" y="0"/>
                      <a:pt x="131" y="0"/>
                      <a:pt x="99" y="0"/>
                    </a:cubicBezTo>
                    <a:cubicBezTo>
                      <a:pt x="99" y="6"/>
                      <a:pt x="100" y="15"/>
                      <a:pt x="99" y="25"/>
                    </a:cubicBezTo>
                    <a:cubicBezTo>
                      <a:pt x="99" y="37"/>
                      <a:pt x="99" y="44"/>
                      <a:pt x="96" y="50"/>
                    </a:cubicBezTo>
                    <a:cubicBezTo>
                      <a:pt x="93" y="60"/>
                      <a:pt x="86" y="67"/>
                      <a:pt x="65" y="78"/>
                    </a:cubicBezTo>
                    <a:cubicBezTo>
                      <a:pt x="51" y="86"/>
                      <a:pt x="29" y="96"/>
                      <a:pt x="0" y="104"/>
                    </a:cubicBezTo>
                    <a:cubicBezTo>
                      <a:pt x="8" y="113"/>
                      <a:pt x="60" y="176"/>
                      <a:pt x="147" y="176"/>
                    </a:cubicBezTo>
                  </a:path>
                </a:pathLst>
              </a:custGeom>
              <a:solidFill>
                <a:srgbClr val="53323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73" name="Google Shape;2273;p187"/>
              <p:cNvSpPr/>
              <p:nvPr/>
            </p:nvSpPr>
            <p:spPr>
              <a:xfrm>
                <a:off x="8161338" y="5162550"/>
                <a:ext cx="1285875" cy="342900"/>
              </a:xfrm>
              <a:custGeom>
                <a:avLst/>
                <a:gdLst/>
                <a:ahLst/>
                <a:cxnLst/>
                <a:rect l="l" t="t" r="r" b="b"/>
                <a:pathLst>
                  <a:path w="405" h="108" extrusionOk="0">
                    <a:moveTo>
                      <a:pt x="397" y="65"/>
                    </a:moveTo>
                    <a:cubicBezTo>
                      <a:pt x="396" y="60"/>
                      <a:pt x="394" y="55"/>
                      <a:pt x="391" y="50"/>
                    </a:cubicBezTo>
                    <a:cubicBezTo>
                      <a:pt x="389" y="46"/>
                      <a:pt x="387" y="43"/>
                      <a:pt x="384" y="39"/>
                    </a:cubicBezTo>
                    <a:cubicBezTo>
                      <a:pt x="370" y="24"/>
                      <a:pt x="352" y="25"/>
                      <a:pt x="319" y="13"/>
                    </a:cubicBezTo>
                    <a:cubicBezTo>
                      <a:pt x="311" y="11"/>
                      <a:pt x="299" y="6"/>
                      <a:pt x="285" y="0"/>
                    </a:cubicBezTo>
                    <a:cubicBezTo>
                      <a:pt x="277" y="39"/>
                      <a:pt x="243" y="67"/>
                      <a:pt x="203" y="67"/>
                    </a:cubicBezTo>
                    <a:cubicBezTo>
                      <a:pt x="163" y="67"/>
                      <a:pt x="128" y="39"/>
                      <a:pt x="121" y="0"/>
                    </a:cubicBezTo>
                    <a:cubicBezTo>
                      <a:pt x="107" y="6"/>
                      <a:pt x="95" y="11"/>
                      <a:pt x="87" y="13"/>
                    </a:cubicBezTo>
                    <a:cubicBezTo>
                      <a:pt x="53" y="25"/>
                      <a:pt x="36" y="24"/>
                      <a:pt x="22" y="39"/>
                    </a:cubicBezTo>
                    <a:cubicBezTo>
                      <a:pt x="19" y="43"/>
                      <a:pt x="16" y="46"/>
                      <a:pt x="14" y="50"/>
                    </a:cubicBezTo>
                    <a:cubicBezTo>
                      <a:pt x="12" y="55"/>
                      <a:pt x="10" y="60"/>
                      <a:pt x="9" y="65"/>
                    </a:cubicBezTo>
                    <a:cubicBezTo>
                      <a:pt x="6" y="79"/>
                      <a:pt x="3" y="93"/>
                      <a:pt x="0" y="108"/>
                    </a:cubicBezTo>
                    <a:cubicBezTo>
                      <a:pt x="135" y="108"/>
                      <a:pt x="270" y="108"/>
                      <a:pt x="405" y="108"/>
                    </a:cubicBezTo>
                    <a:cubicBezTo>
                      <a:pt x="403" y="93"/>
                      <a:pt x="400" y="79"/>
                      <a:pt x="397" y="65"/>
                    </a:cubicBezTo>
                    <a:close/>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74" name="Google Shape;2274;p187"/>
              <p:cNvSpPr/>
              <p:nvPr/>
            </p:nvSpPr>
            <p:spPr>
              <a:xfrm>
                <a:off x="8494713" y="5181600"/>
                <a:ext cx="619125" cy="250825"/>
              </a:xfrm>
              <a:custGeom>
                <a:avLst/>
                <a:gdLst/>
                <a:ahLst/>
                <a:cxnLst/>
                <a:rect l="l" t="t" r="r" b="b"/>
                <a:pathLst>
                  <a:path w="195" h="79" extrusionOk="0">
                    <a:moveTo>
                      <a:pt x="195" y="0"/>
                    </a:moveTo>
                    <a:cubicBezTo>
                      <a:pt x="191" y="18"/>
                      <a:pt x="182" y="35"/>
                      <a:pt x="168" y="49"/>
                    </a:cubicBezTo>
                    <a:cubicBezTo>
                      <a:pt x="149" y="68"/>
                      <a:pt x="124" y="79"/>
                      <a:pt x="98" y="79"/>
                    </a:cubicBezTo>
                    <a:cubicBezTo>
                      <a:pt x="50" y="79"/>
                      <a:pt x="10" y="45"/>
                      <a:pt x="1" y="0"/>
                    </a:cubicBezTo>
                    <a:cubicBezTo>
                      <a:pt x="0" y="0"/>
                      <a:pt x="0" y="0"/>
                      <a:pt x="0" y="0"/>
                    </a:cubicBezTo>
                    <a:cubicBezTo>
                      <a:pt x="10" y="45"/>
                      <a:pt x="50" y="79"/>
                      <a:pt x="98" y="79"/>
                    </a:cubicBezTo>
                    <a:cubicBezTo>
                      <a:pt x="124" y="79"/>
                      <a:pt x="149" y="69"/>
                      <a:pt x="168" y="50"/>
                    </a:cubicBezTo>
                    <a:cubicBezTo>
                      <a:pt x="182" y="36"/>
                      <a:pt x="191" y="19"/>
                      <a:pt x="195" y="0"/>
                    </a:cubicBezTo>
                    <a:close/>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75" name="Google Shape;2275;p187"/>
              <p:cNvSpPr/>
              <p:nvPr/>
            </p:nvSpPr>
            <p:spPr>
              <a:xfrm>
                <a:off x="8535988" y="4654550"/>
                <a:ext cx="69850" cy="152400"/>
              </a:xfrm>
              <a:custGeom>
                <a:avLst/>
                <a:gdLst/>
                <a:ahLst/>
                <a:cxnLst/>
                <a:rect l="l" t="t" r="r" b="b"/>
                <a:pathLst>
                  <a:path w="22" h="48" extrusionOk="0">
                    <a:moveTo>
                      <a:pt x="6" y="0"/>
                    </a:moveTo>
                    <a:cubicBezTo>
                      <a:pt x="3" y="1"/>
                      <a:pt x="2" y="3"/>
                      <a:pt x="2" y="4"/>
                    </a:cubicBezTo>
                    <a:cubicBezTo>
                      <a:pt x="0" y="6"/>
                      <a:pt x="1" y="9"/>
                      <a:pt x="2" y="11"/>
                    </a:cubicBezTo>
                    <a:cubicBezTo>
                      <a:pt x="6" y="25"/>
                      <a:pt x="9" y="32"/>
                      <a:pt x="9" y="32"/>
                    </a:cubicBezTo>
                    <a:cubicBezTo>
                      <a:pt x="11" y="37"/>
                      <a:pt x="12" y="41"/>
                      <a:pt x="16" y="45"/>
                    </a:cubicBezTo>
                    <a:cubicBezTo>
                      <a:pt x="18" y="47"/>
                      <a:pt x="19" y="48"/>
                      <a:pt x="20" y="48"/>
                    </a:cubicBezTo>
                    <a:cubicBezTo>
                      <a:pt x="22" y="47"/>
                      <a:pt x="21" y="41"/>
                      <a:pt x="18" y="25"/>
                    </a:cubicBezTo>
                    <a:cubicBezTo>
                      <a:pt x="17" y="13"/>
                      <a:pt x="16" y="6"/>
                      <a:pt x="12" y="2"/>
                    </a:cubicBezTo>
                    <a:cubicBezTo>
                      <a:pt x="11" y="1"/>
                      <a:pt x="8" y="0"/>
                      <a:pt x="6" y="0"/>
                    </a:cubicBezTo>
                    <a:close/>
                  </a:path>
                </a:pathLst>
              </a:custGeom>
              <a:solidFill>
                <a:srgbClr val="53323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76" name="Google Shape;2276;p187"/>
              <p:cNvSpPr/>
              <p:nvPr/>
            </p:nvSpPr>
            <p:spPr>
              <a:xfrm>
                <a:off x="9002713" y="4654550"/>
                <a:ext cx="69850" cy="152400"/>
              </a:xfrm>
              <a:custGeom>
                <a:avLst/>
                <a:gdLst/>
                <a:ahLst/>
                <a:cxnLst/>
                <a:rect l="l" t="t" r="r" b="b"/>
                <a:pathLst>
                  <a:path w="22" h="48" extrusionOk="0">
                    <a:moveTo>
                      <a:pt x="16" y="0"/>
                    </a:moveTo>
                    <a:cubicBezTo>
                      <a:pt x="19" y="1"/>
                      <a:pt x="20" y="3"/>
                      <a:pt x="20" y="4"/>
                    </a:cubicBezTo>
                    <a:cubicBezTo>
                      <a:pt x="22" y="6"/>
                      <a:pt x="21" y="9"/>
                      <a:pt x="20" y="11"/>
                    </a:cubicBezTo>
                    <a:cubicBezTo>
                      <a:pt x="16" y="25"/>
                      <a:pt x="13" y="32"/>
                      <a:pt x="13" y="32"/>
                    </a:cubicBezTo>
                    <a:cubicBezTo>
                      <a:pt x="11" y="37"/>
                      <a:pt x="10" y="41"/>
                      <a:pt x="6" y="45"/>
                    </a:cubicBezTo>
                    <a:cubicBezTo>
                      <a:pt x="4" y="47"/>
                      <a:pt x="3" y="48"/>
                      <a:pt x="2" y="48"/>
                    </a:cubicBezTo>
                    <a:cubicBezTo>
                      <a:pt x="0" y="47"/>
                      <a:pt x="4" y="39"/>
                      <a:pt x="5" y="25"/>
                    </a:cubicBezTo>
                    <a:cubicBezTo>
                      <a:pt x="7" y="13"/>
                      <a:pt x="6" y="6"/>
                      <a:pt x="11" y="2"/>
                    </a:cubicBezTo>
                    <a:cubicBezTo>
                      <a:pt x="12" y="2"/>
                      <a:pt x="14" y="0"/>
                      <a:pt x="16" y="0"/>
                    </a:cubicBezTo>
                    <a:close/>
                  </a:path>
                </a:pathLst>
              </a:custGeom>
              <a:solidFill>
                <a:srgbClr val="53323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77" name="Google Shape;2277;p187"/>
              <p:cNvSpPr/>
              <p:nvPr/>
            </p:nvSpPr>
            <p:spPr>
              <a:xfrm>
                <a:off x="8542338" y="4305300"/>
                <a:ext cx="527050" cy="736600"/>
              </a:xfrm>
              <a:custGeom>
                <a:avLst/>
                <a:gdLst/>
                <a:ahLst/>
                <a:cxnLst/>
                <a:rect l="l" t="t" r="r" b="b"/>
                <a:pathLst>
                  <a:path w="166" h="232" extrusionOk="0">
                    <a:moveTo>
                      <a:pt x="10" y="110"/>
                    </a:moveTo>
                    <a:cubicBezTo>
                      <a:pt x="11" y="114"/>
                      <a:pt x="11" y="117"/>
                      <a:pt x="11" y="121"/>
                    </a:cubicBezTo>
                    <a:cubicBezTo>
                      <a:pt x="11" y="122"/>
                      <a:pt x="12" y="124"/>
                      <a:pt x="12" y="125"/>
                    </a:cubicBezTo>
                    <a:cubicBezTo>
                      <a:pt x="13" y="135"/>
                      <a:pt x="15" y="139"/>
                      <a:pt x="17" y="149"/>
                    </a:cubicBezTo>
                    <a:cubicBezTo>
                      <a:pt x="20" y="165"/>
                      <a:pt x="18" y="165"/>
                      <a:pt x="20" y="173"/>
                    </a:cubicBezTo>
                    <a:cubicBezTo>
                      <a:pt x="23" y="182"/>
                      <a:pt x="28" y="189"/>
                      <a:pt x="35" y="197"/>
                    </a:cubicBezTo>
                    <a:cubicBezTo>
                      <a:pt x="47" y="212"/>
                      <a:pt x="53" y="220"/>
                      <a:pt x="64" y="224"/>
                    </a:cubicBezTo>
                    <a:cubicBezTo>
                      <a:pt x="65" y="225"/>
                      <a:pt x="84" y="232"/>
                      <a:pt x="103" y="224"/>
                    </a:cubicBezTo>
                    <a:cubicBezTo>
                      <a:pt x="110" y="220"/>
                      <a:pt x="116" y="213"/>
                      <a:pt x="128" y="198"/>
                    </a:cubicBezTo>
                    <a:cubicBezTo>
                      <a:pt x="138" y="187"/>
                      <a:pt x="143" y="181"/>
                      <a:pt x="145" y="174"/>
                    </a:cubicBezTo>
                    <a:cubicBezTo>
                      <a:pt x="146" y="169"/>
                      <a:pt x="146" y="167"/>
                      <a:pt x="147" y="162"/>
                    </a:cubicBezTo>
                    <a:cubicBezTo>
                      <a:pt x="147" y="160"/>
                      <a:pt x="147" y="156"/>
                      <a:pt x="148" y="149"/>
                    </a:cubicBezTo>
                    <a:cubicBezTo>
                      <a:pt x="149" y="147"/>
                      <a:pt x="149" y="145"/>
                      <a:pt x="150" y="143"/>
                    </a:cubicBezTo>
                    <a:cubicBezTo>
                      <a:pt x="151" y="135"/>
                      <a:pt x="152" y="131"/>
                      <a:pt x="153" y="128"/>
                    </a:cubicBezTo>
                    <a:cubicBezTo>
                      <a:pt x="154" y="123"/>
                      <a:pt x="155" y="117"/>
                      <a:pt x="155" y="110"/>
                    </a:cubicBezTo>
                    <a:cubicBezTo>
                      <a:pt x="166" y="73"/>
                      <a:pt x="157" y="37"/>
                      <a:pt x="133" y="17"/>
                    </a:cubicBezTo>
                    <a:cubicBezTo>
                      <a:pt x="113" y="1"/>
                      <a:pt x="89" y="0"/>
                      <a:pt x="83" y="0"/>
                    </a:cubicBezTo>
                    <a:cubicBezTo>
                      <a:pt x="77" y="0"/>
                      <a:pt x="54" y="1"/>
                      <a:pt x="34" y="17"/>
                    </a:cubicBezTo>
                    <a:cubicBezTo>
                      <a:pt x="9" y="37"/>
                      <a:pt x="0" y="74"/>
                      <a:pt x="10" y="110"/>
                    </a:cubicBezTo>
                  </a:path>
                </a:pathLst>
              </a:custGeom>
              <a:solidFill>
                <a:srgbClr val="6E424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78" name="Google Shape;2278;p187"/>
              <p:cNvSpPr/>
              <p:nvPr/>
            </p:nvSpPr>
            <p:spPr>
              <a:xfrm>
                <a:off x="8863013" y="4667250"/>
                <a:ext cx="88900" cy="31750"/>
              </a:xfrm>
              <a:custGeom>
                <a:avLst/>
                <a:gdLst/>
                <a:ahLst/>
                <a:cxnLst/>
                <a:rect l="l" t="t" r="r" b="b"/>
                <a:pathLst>
                  <a:path w="28" h="10" extrusionOk="0">
                    <a:moveTo>
                      <a:pt x="28" y="5"/>
                    </a:moveTo>
                    <a:cubicBezTo>
                      <a:pt x="28" y="3"/>
                      <a:pt x="22" y="1"/>
                      <a:pt x="17" y="1"/>
                    </a:cubicBezTo>
                    <a:cubicBezTo>
                      <a:pt x="9" y="0"/>
                      <a:pt x="2" y="5"/>
                      <a:pt x="0" y="7"/>
                    </a:cubicBezTo>
                    <a:cubicBezTo>
                      <a:pt x="4" y="8"/>
                      <a:pt x="9" y="10"/>
                      <a:pt x="16" y="9"/>
                    </a:cubicBezTo>
                    <a:cubicBezTo>
                      <a:pt x="20" y="9"/>
                      <a:pt x="28" y="8"/>
                      <a:pt x="28" y="5"/>
                    </a:cubicBezTo>
                    <a:close/>
                  </a:path>
                </a:pathLst>
              </a:custGeom>
              <a:solidFill>
                <a:srgbClr val="F5DCD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79" name="Google Shape;2279;p187"/>
              <p:cNvSpPr/>
              <p:nvPr/>
            </p:nvSpPr>
            <p:spPr>
              <a:xfrm>
                <a:off x="8872538" y="4641850"/>
                <a:ext cx="92075" cy="25400"/>
              </a:xfrm>
              <a:custGeom>
                <a:avLst/>
                <a:gdLst/>
                <a:ahLst/>
                <a:cxnLst/>
                <a:rect l="l" t="t" r="r" b="b"/>
                <a:pathLst>
                  <a:path w="29" h="8" extrusionOk="0">
                    <a:moveTo>
                      <a:pt x="1" y="6"/>
                    </a:moveTo>
                    <a:cubicBezTo>
                      <a:pt x="1" y="6"/>
                      <a:pt x="6" y="3"/>
                      <a:pt x="14" y="3"/>
                    </a:cubicBezTo>
                    <a:cubicBezTo>
                      <a:pt x="23" y="3"/>
                      <a:pt x="29" y="8"/>
                      <a:pt x="29" y="7"/>
                    </a:cubicBezTo>
                    <a:cubicBezTo>
                      <a:pt x="29" y="7"/>
                      <a:pt x="23" y="1"/>
                      <a:pt x="15" y="0"/>
                    </a:cubicBezTo>
                    <a:cubicBezTo>
                      <a:pt x="7" y="0"/>
                      <a:pt x="0" y="6"/>
                      <a:pt x="1" y="6"/>
                    </a:cubicBezTo>
                    <a:close/>
                  </a:path>
                </a:pathLst>
              </a:custGeom>
              <a:solidFill>
                <a:srgbClr val="492C2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80" name="Google Shape;2280;p187"/>
              <p:cNvSpPr/>
              <p:nvPr/>
            </p:nvSpPr>
            <p:spPr>
              <a:xfrm>
                <a:off x="8863013" y="4657725"/>
                <a:ext cx="111125" cy="31750"/>
              </a:xfrm>
              <a:custGeom>
                <a:avLst/>
                <a:gdLst/>
                <a:ahLst/>
                <a:cxnLst/>
                <a:rect l="l" t="t" r="r" b="b"/>
                <a:pathLst>
                  <a:path w="35" h="10" extrusionOk="0">
                    <a:moveTo>
                      <a:pt x="35" y="5"/>
                    </a:moveTo>
                    <a:cubicBezTo>
                      <a:pt x="33" y="6"/>
                      <a:pt x="30" y="7"/>
                      <a:pt x="28" y="8"/>
                    </a:cubicBezTo>
                    <a:cubicBezTo>
                      <a:pt x="27" y="7"/>
                      <a:pt x="24" y="5"/>
                      <a:pt x="20" y="4"/>
                    </a:cubicBezTo>
                    <a:cubicBezTo>
                      <a:pt x="10" y="2"/>
                      <a:pt x="1" y="9"/>
                      <a:pt x="0" y="10"/>
                    </a:cubicBezTo>
                    <a:cubicBezTo>
                      <a:pt x="1" y="9"/>
                      <a:pt x="9" y="0"/>
                      <a:pt x="22" y="1"/>
                    </a:cubicBezTo>
                    <a:cubicBezTo>
                      <a:pt x="28" y="1"/>
                      <a:pt x="33" y="4"/>
                      <a:pt x="35" y="5"/>
                    </a:cubicBezTo>
                    <a:close/>
                  </a:path>
                </a:pathLst>
              </a:custGeom>
              <a:solidFill>
                <a:srgbClr val="2515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81" name="Google Shape;2281;p187"/>
              <p:cNvSpPr/>
              <p:nvPr/>
            </p:nvSpPr>
            <p:spPr>
              <a:xfrm>
                <a:off x="8891588" y="4664075"/>
                <a:ext cx="38100" cy="41275"/>
              </a:xfrm>
              <a:prstGeom prst="ellipse">
                <a:avLst/>
              </a:prstGeom>
              <a:solidFill>
                <a:srgbClr val="2515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82" name="Google Shape;2282;p187"/>
              <p:cNvSpPr/>
              <p:nvPr/>
            </p:nvSpPr>
            <p:spPr>
              <a:xfrm>
                <a:off x="8863013" y="4689475"/>
                <a:ext cx="85725" cy="22225"/>
              </a:xfrm>
              <a:custGeom>
                <a:avLst/>
                <a:gdLst/>
                <a:ahLst/>
                <a:cxnLst/>
                <a:rect l="l" t="t" r="r" b="b"/>
                <a:pathLst>
                  <a:path w="27" h="7" extrusionOk="0">
                    <a:moveTo>
                      <a:pt x="27" y="0"/>
                    </a:moveTo>
                    <a:cubicBezTo>
                      <a:pt x="24" y="1"/>
                      <a:pt x="20" y="2"/>
                      <a:pt x="14" y="2"/>
                    </a:cubicBezTo>
                    <a:cubicBezTo>
                      <a:pt x="8" y="2"/>
                      <a:pt x="3" y="1"/>
                      <a:pt x="0" y="0"/>
                    </a:cubicBezTo>
                    <a:cubicBezTo>
                      <a:pt x="4" y="5"/>
                      <a:pt x="10" y="7"/>
                      <a:pt x="16" y="6"/>
                    </a:cubicBezTo>
                    <a:cubicBezTo>
                      <a:pt x="23" y="5"/>
                      <a:pt x="26" y="1"/>
                      <a:pt x="27" y="0"/>
                    </a:cubicBezTo>
                    <a:close/>
                  </a:path>
                </a:pathLst>
              </a:custGeom>
              <a:solidFill>
                <a:srgbClr val="53323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83" name="Google Shape;2283;p187"/>
              <p:cNvSpPr/>
              <p:nvPr/>
            </p:nvSpPr>
            <p:spPr>
              <a:xfrm>
                <a:off x="8656638" y="4667250"/>
                <a:ext cx="88900" cy="28575"/>
              </a:xfrm>
              <a:custGeom>
                <a:avLst/>
                <a:gdLst/>
                <a:ahLst/>
                <a:cxnLst/>
                <a:rect l="l" t="t" r="r" b="b"/>
                <a:pathLst>
                  <a:path w="28" h="9" extrusionOk="0">
                    <a:moveTo>
                      <a:pt x="0" y="5"/>
                    </a:moveTo>
                    <a:cubicBezTo>
                      <a:pt x="0" y="3"/>
                      <a:pt x="6" y="1"/>
                      <a:pt x="11" y="0"/>
                    </a:cubicBezTo>
                    <a:cubicBezTo>
                      <a:pt x="19" y="0"/>
                      <a:pt x="26" y="5"/>
                      <a:pt x="28" y="7"/>
                    </a:cubicBezTo>
                    <a:cubicBezTo>
                      <a:pt x="24" y="8"/>
                      <a:pt x="19" y="9"/>
                      <a:pt x="12" y="9"/>
                    </a:cubicBezTo>
                    <a:cubicBezTo>
                      <a:pt x="8" y="9"/>
                      <a:pt x="0" y="8"/>
                      <a:pt x="0" y="5"/>
                    </a:cubicBezTo>
                    <a:close/>
                  </a:path>
                </a:pathLst>
              </a:custGeom>
              <a:solidFill>
                <a:srgbClr val="F5DCD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84" name="Google Shape;2284;p187"/>
              <p:cNvSpPr/>
              <p:nvPr/>
            </p:nvSpPr>
            <p:spPr>
              <a:xfrm>
                <a:off x="8643938" y="4641850"/>
                <a:ext cx="92075" cy="25400"/>
              </a:xfrm>
              <a:custGeom>
                <a:avLst/>
                <a:gdLst/>
                <a:ahLst/>
                <a:cxnLst/>
                <a:rect l="l" t="t" r="r" b="b"/>
                <a:pathLst>
                  <a:path w="29" h="8" extrusionOk="0">
                    <a:moveTo>
                      <a:pt x="28" y="6"/>
                    </a:moveTo>
                    <a:cubicBezTo>
                      <a:pt x="28" y="6"/>
                      <a:pt x="23" y="2"/>
                      <a:pt x="15" y="3"/>
                    </a:cubicBezTo>
                    <a:cubicBezTo>
                      <a:pt x="6" y="3"/>
                      <a:pt x="0" y="8"/>
                      <a:pt x="0" y="7"/>
                    </a:cubicBezTo>
                    <a:cubicBezTo>
                      <a:pt x="0" y="7"/>
                      <a:pt x="6" y="1"/>
                      <a:pt x="14" y="0"/>
                    </a:cubicBezTo>
                    <a:cubicBezTo>
                      <a:pt x="22" y="0"/>
                      <a:pt x="29" y="6"/>
                      <a:pt x="28" y="6"/>
                    </a:cubicBezTo>
                    <a:close/>
                  </a:path>
                </a:pathLst>
              </a:custGeom>
              <a:solidFill>
                <a:srgbClr val="492C2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85" name="Google Shape;2285;p187"/>
              <p:cNvSpPr/>
              <p:nvPr/>
            </p:nvSpPr>
            <p:spPr>
              <a:xfrm>
                <a:off x="8634413" y="4657725"/>
                <a:ext cx="111125" cy="31750"/>
              </a:xfrm>
              <a:custGeom>
                <a:avLst/>
                <a:gdLst/>
                <a:ahLst/>
                <a:cxnLst/>
                <a:rect l="l" t="t" r="r" b="b"/>
                <a:pathLst>
                  <a:path w="35" h="10" extrusionOk="0">
                    <a:moveTo>
                      <a:pt x="0" y="5"/>
                    </a:moveTo>
                    <a:cubicBezTo>
                      <a:pt x="2" y="6"/>
                      <a:pt x="5" y="7"/>
                      <a:pt x="7" y="8"/>
                    </a:cubicBezTo>
                    <a:cubicBezTo>
                      <a:pt x="8" y="7"/>
                      <a:pt x="11" y="5"/>
                      <a:pt x="15" y="4"/>
                    </a:cubicBezTo>
                    <a:cubicBezTo>
                      <a:pt x="25" y="2"/>
                      <a:pt x="34" y="9"/>
                      <a:pt x="35" y="10"/>
                    </a:cubicBezTo>
                    <a:cubicBezTo>
                      <a:pt x="34" y="9"/>
                      <a:pt x="26" y="0"/>
                      <a:pt x="13" y="0"/>
                    </a:cubicBezTo>
                    <a:cubicBezTo>
                      <a:pt x="7" y="1"/>
                      <a:pt x="2" y="4"/>
                      <a:pt x="0" y="5"/>
                    </a:cubicBezTo>
                    <a:close/>
                  </a:path>
                </a:pathLst>
              </a:custGeom>
              <a:solidFill>
                <a:srgbClr val="2515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86" name="Google Shape;2286;p187"/>
              <p:cNvSpPr/>
              <p:nvPr/>
            </p:nvSpPr>
            <p:spPr>
              <a:xfrm>
                <a:off x="8678863" y="4664075"/>
                <a:ext cx="38100" cy="41275"/>
              </a:xfrm>
              <a:prstGeom prst="ellipse">
                <a:avLst/>
              </a:prstGeom>
              <a:solidFill>
                <a:srgbClr val="2515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87" name="Google Shape;2287;p187"/>
              <p:cNvSpPr/>
              <p:nvPr/>
            </p:nvSpPr>
            <p:spPr>
              <a:xfrm>
                <a:off x="8659813" y="4689475"/>
                <a:ext cx="85725" cy="22225"/>
              </a:xfrm>
              <a:custGeom>
                <a:avLst/>
                <a:gdLst/>
                <a:ahLst/>
                <a:cxnLst/>
                <a:rect l="l" t="t" r="r" b="b"/>
                <a:pathLst>
                  <a:path w="27" h="7" extrusionOk="0">
                    <a:moveTo>
                      <a:pt x="0" y="0"/>
                    </a:moveTo>
                    <a:cubicBezTo>
                      <a:pt x="3" y="1"/>
                      <a:pt x="7" y="2"/>
                      <a:pt x="13" y="2"/>
                    </a:cubicBezTo>
                    <a:cubicBezTo>
                      <a:pt x="19" y="2"/>
                      <a:pt x="24" y="1"/>
                      <a:pt x="27" y="0"/>
                    </a:cubicBezTo>
                    <a:cubicBezTo>
                      <a:pt x="23" y="5"/>
                      <a:pt x="17" y="7"/>
                      <a:pt x="11" y="6"/>
                    </a:cubicBezTo>
                    <a:cubicBezTo>
                      <a:pt x="4" y="5"/>
                      <a:pt x="1" y="1"/>
                      <a:pt x="0" y="0"/>
                    </a:cubicBezTo>
                    <a:close/>
                  </a:path>
                </a:pathLst>
              </a:custGeom>
              <a:solidFill>
                <a:srgbClr val="53323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88" name="Google Shape;2288;p187"/>
              <p:cNvSpPr/>
              <p:nvPr/>
            </p:nvSpPr>
            <p:spPr>
              <a:xfrm>
                <a:off x="8612188" y="4600575"/>
                <a:ext cx="146050" cy="41275"/>
              </a:xfrm>
              <a:custGeom>
                <a:avLst/>
                <a:gdLst/>
                <a:ahLst/>
                <a:cxnLst/>
                <a:rect l="l" t="t" r="r" b="b"/>
                <a:pathLst>
                  <a:path w="46" h="13" extrusionOk="0">
                    <a:moveTo>
                      <a:pt x="0" y="9"/>
                    </a:moveTo>
                    <a:cubicBezTo>
                      <a:pt x="1" y="7"/>
                      <a:pt x="3" y="3"/>
                      <a:pt x="7" y="2"/>
                    </a:cubicBezTo>
                    <a:cubicBezTo>
                      <a:pt x="8" y="1"/>
                      <a:pt x="8" y="1"/>
                      <a:pt x="9" y="1"/>
                    </a:cubicBezTo>
                    <a:cubicBezTo>
                      <a:pt x="15" y="0"/>
                      <a:pt x="21" y="1"/>
                      <a:pt x="27" y="2"/>
                    </a:cubicBezTo>
                    <a:cubicBezTo>
                      <a:pt x="36" y="3"/>
                      <a:pt x="43" y="3"/>
                      <a:pt x="44" y="6"/>
                    </a:cubicBezTo>
                    <a:cubicBezTo>
                      <a:pt x="44" y="6"/>
                      <a:pt x="45" y="6"/>
                      <a:pt x="45" y="7"/>
                    </a:cubicBezTo>
                    <a:cubicBezTo>
                      <a:pt x="45" y="9"/>
                      <a:pt x="46" y="11"/>
                      <a:pt x="45" y="12"/>
                    </a:cubicBezTo>
                    <a:cubicBezTo>
                      <a:pt x="44" y="13"/>
                      <a:pt x="41" y="12"/>
                      <a:pt x="34" y="10"/>
                    </a:cubicBezTo>
                    <a:cubicBezTo>
                      <a:pt x="34" y="10"/>
                      <a:pt x="35" y="10"/>
                      <a:pt x="20" y="9"/>
                    </a:cubicBezTo>
                    <a:cubicBezTo>
                      <a:pt x="14" y="8"/>
                      <a:pt x="12" y="8"/>
                      <a:pt x="10" y="8"/>
                    </a:cubicBezTo>
                    <a:cubicBezTo>
                      <a:pt x="6" y="8"/>
                      <a:pt x="2" y="9"/>
                      <a:pt x="0" y="9"/>
                    </a:cubicBezTo>
                    <a:close/>
                  </a:path>
                </a:pathLst>
              </a:custGeom>
              <a:solidFill>
                <a:srgbClr val="2A181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89" name="Google Shape;2289;p187"/>
              <p:cNvSpPr/>
              <p:nvPr/>
            </p:nvSpPr>
            <p:spPr>
              <a:xfrm>
                <a:off x="8850313" y="4600575"/>
                <a:ext cx="142875" cy="41275"/>
              </a:xfrm>
              <a:custGeom>
                <a:avLst/>
                <a:gdLst/>
                <a:ahLst/>
                <a:cxnLst/>
                <a:rect l="l" t="t" r="r" b="b"/>
                <a:pathLst>
                  <a:path w="45" h="13" extrusionOk="0">
                    <a:moveTo>
                      <a:pt x="45" y="9"/>
                    </a:moveTo>
                    <a:cubicBezTo>
                      <a:pt x="45" y="7"/>
                      <a:pt x="43" y="3"/>
                      <a:pt x="38" y="2"/>
                    </a:cubicBezTo>
                    <a:cubicBezTo>
                      <a:pt x="38" y="1"/>
                      <a:pt x="37" y="1"/>
                      <a:pt x="36" y="1"/>
                    </a:cubicBezTo>
                    <a:cubicBezTo>
                      <a:pt x="31" y="0"/>
                      <a:pt x="25" y="1"/>
                      <a:pt x="19" y="2"/>
                    </a:cubicBezTo>
                    <a:cubicBezTo>
                      <a:pt x="10" y="3"/>
                      <a:pt x="3" y="3"/>
                      <a:pt x="2" y="6"/>
                    </a:cubicBezTo>
                    <a:cubicBezTo>
                      <a:pt x="1" y="6"/>
                      <a:pt x="1" y="6"/>
                      <a:pt x="1" y="7"/>
                    </a:cubicBezTo>
                    <a:cubicBezTo>
                      <a:pt x="0" y="9"/>
                      <a:pt x="0" y="11"/>
                      <a:pt x="0" y="12"/>
                    </a:cubicBezTo>
                    <a:cubicBezTo>
                      <a:pt x="1" y="13"/>
                      <a:pt x="5" y="12"/>
                      <a:pt x="11" y="10"/>
                    </a:cubicBezTo>
                    <a:cubicBezTo>
                      <a:pt x="12" y="10"/>
                      <a:pt x="11" y="10"/>
                      <a:pt x="26" y="9"/>
                    </a:cubicBezTo>
                    <a:cubicBezTo>
                      <a:pt x="32" y="8"/>
                      <a:pt x="33" y="8"/>
                      <a:pt x="36" y="8"/>
                    </a:cubicBezTo>
                    <a:cubicBezTo>
                      <a:pt x="40" y="8"/>
                      <a:pt x="43" y="8"/>
                      <a:pt x="45" y="9"/>
                    </a:cubicBezTo>
                    <a:close/>
                  </a:path>
                </a:pathLst>
              </a:custGeom>
              <a:solidFill>
                <a:srgbClr val="2A181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90" name="Google Shape;2290;p187"/>
              <p:cNvSpPr/>
              <p:nvPr/>
            </p:nvSpPr>
            <p:spPr>
              <a:xfrm>
                <a:off x="8751888" y="4791075"/>
                <a:ext cx="104775" cy="34925"/>
              </a:xfrm>
              <a:custGeom>
                <a:avLst/>
                <a:gdLst/>
                <a:ahLst/>
                <a:cxnLst/>
                <a:rect l="l" t="t" r="r" b="b"/>
                <a:pathLst>
                  <a:path w="33" h="11" extrusionOk="0">
                    <a:moveTo>
                      <a:pt x="2" y="0"/>
                    </a:moveTo>
                    <a:cubicBezTo>
                      <a:pt x="2" y="0"/>
                      <a:pt x="0" y="2"/>
                      <a:pt x="1" y="4"/>
                    </a:cubicBezTo>
                    <a:cubicBezTo>
                      <a:pt x="1" y="5"/>
                      <a:pt x="3" y="6"/>
                      <a:pt x="5" y="6"/>
                    </a:cubicBezTo>
                    <a:cubicBezTo>
                      <a:pt x="7" y="6"/>
                      <a:pt x="7" y="5"/>
                      <a:pt x="9" y="4"/>
                    </a:cubicBezTo>
                    <a:cubicBezTo>
                      <a:pt x="12" y="4"/>
                      <a:pt x="13" y="7"/>
                      <a:pt x="17" y="7"/>
                    </a:cubicBezTo>
                    <a:cubicBezTo>
                      <a:pt x="19" y="7"/>
                      <a:pt x="20" y="5"/>
                      <a:pt x="22" y="5"/>
                    </a:cubicBezTo>
                    <a:cubicBezTo>
                      <a:pt x="25" y="5"/>
                      <a:pt x="27" y="8"/>
                      <a:pt x="29" y="7"/>
                    </a:cubicBezTo>
                    <a:cubicBezTo>
                      <a:pt x="30" y="7"/>
                      <a:pt x="31" y="5"/>
                      <a:pt x="32" y="4"/>
                    </a:cubicBezTo>
                    <a:cubicBezTo>
                      <a:pt x="32" y="2"/>
                      <a:pt x="30" y="1"/>
                      <a:pt x="30" y="0"/>
                    </a:cubicBezTo>
                    <a:cubicBezTo>
                      <a:pt x="30" y="0"/>
                      <a:pt x="33" y="2"/>
                      <a:pt x="33" y="4"/>
                    </a:cubicBezTo>
                    <a:cubicBezTo>
                      <a:pt x="33" y="6"/>
                      <a:pt x="32" y="8"/>
                      <a:pt x="30" y="9"/>
                    </a:cubicBezTo>
                    <a:cubicBezTo>
                      <a:pt x="27" y="9"/>
                      <a:pt x="26" y="8"/>
                      <a:pt x="23" y="8"/>
                    </a:cubicBezTo>
                    <a:cubicBezTo>
                      <a:pt x="20" y="8"/>
                      <a:pt x="20" y="11"/>
                      <a:pt x="17" y="11"/>
                    </a:cubicBezTo>
                    <a:cubicBezTo>
                      <a:pt x="14" y="11"/>
                      <a:pt x="13" y="8"/>
                      <a:pt x="9" y="8"/>
                    </a:cubicBezTo>
                    <a:cubicBezTo>
                      <a:pt x="7" y="8"/>
                      <a:pt x="6" y="9"/>
                      <a:pt x="4" y="8"/>
                    </a:cubicBezTo>
                    <a:cubicBezTo>
                      <a:pt x="2" y="8"/>
                      <a:pt x="0" y="6"/>
                      <a:pt x="0" y="4"/>
                    </a:cubicBezTo>
                    <a:cubicBezTo>
                      <a:pt x="0" y="2"/>
                      <a:pt x="2" y="0"/>
                      <a:pt x="2" y="0"/>
                    </a:cubicBezTo>
                    <a:close/>
                  </a:path>
                </a:pathLst>
              </a:custGeom>
              <a:solidFill>
                <a:srgbClr val="492C2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91" name="Google Shape;2291;p187"/>
              <p:cNvSpPr/>
              <p:nvPr/>
            </p:nvSpPr>
            <p:spPr>
              <a:xfrm>
                <a:off x="8729663" y="4886325"/>
                <a:ext cx="152400" cy="50800"/>
              </a:xfrm>
              <a:custGeom>
                <a:avLst/>
                <a:gdLst/>
                <a:ahLst/>
                <a:cxnLst/>
                <a:rect l="l" t="t" r="r" b="b"/>
                <a:pathLst>
                  <a:path w="48" h="16" extrusionOk="0">
                    <a:moveTo>
                      <a:pt x="0" y="0"/>
                    </a:moveTo>
                    <a:cubicBezTo>
                      <a:pt x="0" y="1"/>
                      <a:pt x="1" y="3"/>
                      <a:pt x="2" y="4"/>
                    </a:cubicBezTo>
                    <a:cubicBezTo>
                      <a:pt x="3" y="5"/>
                      <a:pt x="4" y="7"/>
                      <a:pt x="5" y="9"/>
                    </a:cubicBezTo>
                    <a:cubicBezTo>
                      <a:pt x="5" y="9"/>
                      <a:pt x="8" y="11"/>
                      <a:pt x="10" y="13"/>
                    </a:cubicBezTo>
                    <a:cubicBezTo>
                      <a:pt x="15" y="16"/>
                      <a:pt x="19" y="16"/>
                      <a:pt x="24" y="16"/>
                    </a:cubicBezTo>
                    <a:cubicBezTo>
                      <a:pt x="29" y="16"/>
                      <a:pt x="33" y="16"/>
                      <a:pt x="37" y="13"/>
                    </a:cubicBezTo>
                    <a:cubicBezTo>
                      <a:pt x="39" y="11"/>
                      <a:pt x="42" y="9"/>
                      <a:pt x="42" y="9"/>
                    </a:cubicBezTo>
                    <a:cubicBezTo>
                      <a:pt x="44" y="6"/>
                      <a:pt x="45" y="5"/>
                      <a:pt x="46" y="4"/>
                    </a:cubicBezTo>
                    <a:cubicBezTo>
                      <a:pt x="47" y="3"/>
                      <a:pt x="47" y="1"/>
                      <a:pt x="48" y="0"/>
                    </a:cubicBezTo>
                    <a:cubicBezTo>
                      <a:pt x="44" y="0"/>
                      <a:pt x="41" y="0"/>
                      <a:pt x="37" y="0"/>
                    </a:cubicBezTo>
                    <a:cubicBezTo>
                      <a:pt x="32" y="1"/>
                      <a:pt x="31" y="1"/>
                      <a:pt x="29" y="1"/>
                    </a:cubicBezTo>
                    <a:cubicBezTo>
                      <a:pt x="27" y="2"/>
                      <a:pt x="26" y="2"/>
                      <a:pt x="24" y="2"/>
                    </a:cubicBezTo>
                    <a:cubicBezTo>
                      <a:pt x="24" y="2"/>
                      <a:pt x="24" y="2"/>
                      <a:pt x="24" y="2"/>
                    </a:cubicBezTo>
                    <a:cubicBezTo>
                      <a:pt x="21" y="2"/>
                      <a:pt x="21" y="1"/>
                      <a:pt x="18" y="1"/>
                    </a:cubicBezTo>
                    <a:cubicBezTo>
                      <a:pt x="18" y="0"/>
                      <a:pt x="18" y="0"/>
                      <a:pt x="18" y="0"/>
                    </a:cubicBezTo>
                    <a:cubicBezTo>
                      <a:pt x="16" y="0"/>
                      <a:pt x="13" y="0"/>
                      <a:pt x="11" y="0"/>
                    </a:cubicBezTo>
                    <a:cubicBezTo>
                      <a:pt x="9" y="0"/>
                      <a:pt x="8" y="0"/>
                      <a:pt x="7" y="0"/>
                    </a:cubicBezTo>
                    <a:cubicBezTo>
                      <a:pt x="7" y="0"/>
                      <a:pt x="6" y="0"/>
                      <a:pt x="4" y="0"/>
                    </a:cubicBezTo>
                    <a:cubicBezTo>
                      <a:pt x="3" y="0"/>
                      <a:pt x="1" y="0"/>
                      <a:pt x="0" y="0"/>
                    </a:cubicBezTo>
                  </a:path>
                </a:pathLst>
              </a:custGeom>
              <a:solidFill>
                <a:srgbClr val="55333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92" name="Google Shape;2292;p187"/>
              <p:cNvSpPr/>
              <p:nvPr/>
            </p:nvSpPr>
            <p:spPr>
              <a:xfrm>
                <a:off x="8726488" y="4860925"/>
                <a:ext cx="158750" cy="38100"/>
              </a:xfrm>
              <a:custGeom>
                <a:avLst/>
                <a:gdLst/>
                <a:ahLst/>
                <a:cxnLst/>
                <a:rect l="l" t="t" r="r" b="b"/>
                <a:pathLst>
                  <a:path w="50" h="12" extrusionOk="0">
                    <a:moveTo>
                      <a:pt x="50" y="7"/>
                    </a:moveTo>
                    <a:cubicBezTo>
                      <a:pt x="38" y="0"/>
                      <a:pt x="33" y="0"/>
                      <a:pt x="31" y="1"/>
                    </a:cubicBezTo>
                    <a:cubicBezTo>
                      <a:pt x="31" y="1"/>
                      <a:pt x="28" y="2"/>
                      <a:pt x="25" y="3"/>
                    </a:cubicBezTo>
                    <a:cubicBezTo>
                      <a:pt x="24" y="3"/>
                      <a:pt x="23" y="2"/>
                      <a:pt x="23" y="2"/>
                    </a:cubicBezTo>
                    <a:cubicBezTo>
                      <a:pt x="20" y="2"/>
                      <a:pt x="19" y="1"/>
                      <a:pt x="18" y="1"/>
                    </a:cubicBezTo>
                    <a:cubicBezTo>
                      <a:pt x="17" y="0"/>
                      <a:pt x="12" y="1"/>
                      <a:pt x="0" y="7"/>
                    </a:cubicBezTo>
                    <a:cubicBezTo>
                      <a:pt x="0" y="7"/>
                      <a:pt x="0" y="8"/>
                      <a:pt x="1" y="9"/>
                    </a:cubicBezTo>
                    <a:cubicBezTo>
                      <a:pt x="2" y="10"/>
                      <a:pt x="3" y="10"/>
                      <a:pt x="3" y="10"/>
                    </a:cubicBezTo>
                    <a:cubicBezTo>
                      <a:pt x="7" y="10"/>
                      <a:pt x="9" y="10"/>
                      <a:pt x="11" y="10"/>
                    </a:cubicBezTo>
                    <a:cubicBezTo>
                      <a:pt x="15" y="10"/>
                      <a:pt x="17" y="10"/>
                      <a:pt x="19" y="11"/>
                    </a:cubicBezTo>
                    <a:cubicBezTo>
                      <a:pt x="22" y="11"/>
                      <a:pt x="22" y="12"/>
                      <a:pt x="24" y="12"/>
                    </a:cubicBezTo>
                    <a:cubicBezTo>
                      <a:pt x="27" y="12"/>
                      <a:pt x="27" y="11"/>
                      <a:pt x="30" y="10"/>
                    </a:cubicBezTo>
                    <a:cubicBezTo>
                      <a:pt x="31" y="10"/>
                      <a:pt x="32" y="10"/>
                      <a:pt x="37" y="10"/>
                    </a:cubicBezTo>
                    <a:cubicBezTo>
                      <a:pt x="38" y="10"/>
                      <a:pt x="42" y="10"/>
                      <a:pt x="46" y="10"/>
                    </a:cubicBezTo>
                    <a:cubicBezTo>
                      <a:pt x="46" y="10"/>
                      <a:pt x="47" y="10"/>
                      <a:pt x="48" y="9"/>
                    </a:cubicBezTo>
                    <a:cubicBezTo>
                      <a:pt x="49" y="8"/>
                      <a:pt x="49" y="7"/>
                      <a:pt x="50" y="7"/>
                    </a:cubicBezTo>
                    <a:close/>
                  </a:path>
                </a:pathLst>
              </a:custGeom>
              <a:solidFill>
                <a:srgbClr val="37212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93" name="Google Shape;2293;p187"/>
              <p:cNvSpPr/>
              <p:nvPr/>
            </p:nvSpPr>
            <p:spPr>
              <a:xfrm>
                <a:off x="8529638" y="4273550"/>
                <a:ext cx="552450" cy="457200"/>
              </a:xfrm>
              <a:custGeom>
                <a:avLst/>
                <a:gdLst/>
                <a:ahLst/>
                <a:cxnLst/>
                <a:rect l="l" t="t" r="r" b="b"/>
                <a:pathLst>
                  <a:path w="174" h="144" extrusionOk="0">
                    <a:moveTo>
                      <a:pt x="19" y="119"/>
                    </a:moveTo>
                    <a:cubicBezTo>
                      <a:pt x="18" y="109"/>
                      <a:pt x="19" y="106"/>
                      <a:pt x="21" y="103"/>
                    </a:cubicBezTo>
                    <a:cubicBezTo>
                      <a:pt x="24" y="99"/>
                      <a:pt x="26" y="99"/>
                      <a:pt x="29" y="97"/>
                    </a:cubicBezTo>
                    <a:cubicBezTo>
                      <a:pt x="37" y="90"/>
                      <a:pt x="30" y="76"/>
                      <a:pt x="34" y="65"/>
                    </a:cubicBezTo>
                    <a:cubicBezTo>
                      <a:pt x="41" y="45"/>
                      <a:pt x="82" y="45"/>
                      <a:pt x="87" y="45"/>
                    </a:cubicBezTo>
                    <a:cubicBezTo>
                      <a:pt x="91" y="45"/>
                      <a:pt x="132" y="46"/>
                      <a:pt x="139" y="65"/>
                    </a:cubicBezTo>
                    <a:cubicBezTo>
                      <a:pt x="143" y="76"/>
                      <a:pt x="136" y="90"/>
                      <a:pt x="145" y="97"/>
                    </a:cubicBezTo>
                    <a:cubicBezTo>
                      <a:pt x="147" y="99"/>
                      <a:pt x="150" y="99"/>
                      <a:pt x="152" y="103"/>
                    </a:cubicBezTo>
                    <a:cubicBezTo>
                      <a:pt x="153" y="105"/>
                      <a:pt x="155" y="108"/>
                      <a:pt x="155" y="119"/>
                    </a:cubicBezTo>
                    <a:cubicBezTo>
                      <a:pt x="154" y="124"/>
                      <a:pt x="154" y="130"/>
                      <a:pt x="152" y="139"/>
                    </a:cubicBezTo>
                    <a:cubicBezTo>
                      <a:pt x="153" y="140"/>
                      <a:pt x="154" y="142"/>
                      <a:pt x="156" y="143"/>
                    </a:cubicBezTo>
                    <a:cubicBezTo>
                      <a:pt x="157" y="139"/>
                      <a:pt x="159" y="132"/>
                      <a:pt x="161" y="124"/>
                    </a:cubicBezTo>
                    <a:cubicBezTo>
                      <a:pt x="166" y="103"/>
                      <a:pt x="174" y="67"/>
                      <a:pt x="154" y="37"/>
                    </a:cubicBezTo>
                    <a:cubicBezTo>
                      <a:pt x="141" y="18"/>
                      <a:pt x="121" y="11"/>
                      <a:pt x="114" y="8"/>
                    </a:cubicBezTo>
                    <a:cubicBezTo>
                      <a:pt x="88" y="0"/>
                      <a:pt x="66" y="6"/>
                      <a:pt x="59" y="8"/>
                    </a:cubicBezTo>
                    <a:cubicBezTo>
                      <a:pt x="53" y="11"/>
                      <a:pt x="32" y="18"/>
                      <a:pt x="19" y="37"/>
                    </a:cubicBezTo>
                    <a:cubicBezTo>
                      <a:pt x="0" y="65"/>
                      <a:pt x="7" y="100"/>
                      <a:pt x="12" y="124"/>
                    </a:cubicBezTo>
                    <a:cubicBezTo>
                      <a:pt x="14" y="133"/>
                      <a:pt x="16" y="139"/>
                      <a:pt x="17" y="144"/>
                    </a:cubicBezTo>
                    <a:cubicBezTo>
                      <a:pt x="19" y="142"/>
                      <a:pt x="20" y="140"/>
                      <a:pt x="21" y="138"/>
                    </a:cubicBezTo>
                    <a:cubicBezTo>
                      <a:pt x="20" y="131"/>
                      <a:pt x="19" y="124"/>
                      <a:pt x="19" y="119"/>
                    </a:cubicBezTo>
                    <a:close/>
                  </a:path>
                </a:pathLst>
              </a:custGeom>
              <a:solidFill>
                <a:srgbClr val="2A181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294" name="Google Shape;2294;p187"/>
            <p:cNvSpPr/>
            <p:nvPr/>
          </p:nvSpPr>
          <p:spPr>
            <a:xfrm>
              <a:off x="6100246" y="4415123"/>
              <a:ext cx="1220006" cy="1222870"/>
            </a:xfrm>
            <a:prstGeom prst="rect">
              <a:avLst/>
            </a:prstGeom>
            <a:solidFill>
              <a:srgbClr val="DFDED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2295" name="Google Shape;2295;p187"/>
            <p:cNvGrpSpPr/>
            <p:nvPr/>
          </p:nvGrpSpPr>
          <p:grpSpPr>
            <a:xfrm>
              <a:off x="4884536" y="4415123"/>
              <a:ext cx="1218575" cy="1222870"/>
              <a:chOff x="4075113" y="4149725"/>
              <a:chExt cx="1350963" cy="1355725"/>
            </a:xfrm>
          </p:grpSpPr>
          <p:sp>
            <p:nvSpPr>
              <p:cNvPr id="2296" name="Google Shape;2296;p187"/>
              <p:cNvSpPr/>
              <p:nvPr/>
            </p:nvSpPr>
            <p:spPr>
              <a:xfrm>
                <a:off x="4075113" y="4149725"/>
                <a:ext cx="1350963" cy="1355725"/>
              </a:xfrm>
              <a:prstGeom prst="rect">
                <a:avLst/>
              </a:prstGeom>
              <a:solidFill>
                <a:srgbClr val="DA38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97" name="Google Shape;2297;p187"/>
              <p:cNvSpPr/>
              <p:nvPr/>
            </p:nvSpPr>
            <p:spPr>
              <a:xfrm>
                <a:off x="4075113" y="4149725"/>
                <a:ext cx="1350963" cy="450850"/>
              </a:xfrm>
              <a:prstGeom prst="rect">
                <a:avLst/>
              </a:prstGeom>
              <a:solidFill>
                <a:srgbClr val="EA8C2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98" name="Google Shape;2298;p187"/>
              <p:cNvSpPr/>
              <p:nvPr/>
            </p:nvSpPr>
            <p:spPr>
              <a:xfrm>
                <a:off x="4075113" y="5054600"/>
                <a:ext cx="1350963" cy="450850"/>
              </a:xfrm>
              <a:prstGeom prst="rect">
                <a:avLst/>
              </a:pr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matchingName="1_2020 FPE Theme">
  <p:cSld name="1_2020 FPE Theme">
    <p:bg>
      <p:bgPr>
        <a:solidFill>
          <a:srgbClr val="2D2D2D"/>
        </a:solidFill>
        <a:effectLst/>
      </p:bgPr>
    </p:bg>
    <p:spTree>
      <p:nvGrpSpPr>
        <p:cNvPr id="1" name="Shape 2299"/>
        <p:cNvGrpSpPr/>
        <p:nvPr/>
      </p:nvGrpSpPr>
      <p:grpSpPr>
        <a:xfrm>
          <a:off x="0" y="0"/>
          <a:ext cx="0" cy="0"/>
          <a:chOff x="0" y="0"/>
          <a:chExt cx="0" cy="0"/>
        </a:xfrm>
      </p:grpSpPr>
      <p:sp>
        <p:nvSpPr>
          <p:cNvPr id="2300" name="Google Shape;2300;p188"/>
          <p:cNvSpPr txBox="1">
            <a:spLocks noGrp="1"/>
          </p:cNvSpPr>
          <p:nvPr>
            <p:ph type="subTitle" idx="1"/>
          </p:nvPr>
        </p:nvSpPr>
        <p:spPr>
          <a:xfrm>
            <a:off x="442913" y="2803525"/>
            <a:ext cx="3520440" cy="121983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1600"/>
              <a:buNone/>
              <a:defRPr sz="1600" b="0">
                <a:solidFill>
                  <a:schemeClr val="lt1"/>
                </a:solidFill>
              </a:defRPr>
            </a:lvl1pPr>
            <a:lvl2pPr lvl="1" algn="l">
              <a:lnSpc>
                <a:spcPct val="100000"/>
              </a:lnSpc>
              <a:spcBef>
                <a:spcPts val="0"/>
              </a:spcBef>
              <a:spcAft>
                <a:spcPts val="0"/>
              </a:spcAft>
              <a:buClr>
                <a:schemeClr val="lt1"/>
              </a:buClr>
              <a:buSzPts val="1600"/>
              <a:buNone/>
              <a:defRPr sz="1600">
                <a:solidFill>
                  <a:schemeClr val="lt1"/>
                </a:solidFill>
              </a:defRPr>
            </a:lvl2pPr>
            <a:lvl3pPr lvl="2" algn="l">
              <a:lnSpc>
                <a:spcPct val="100000"/>
              </a:lnSpc>
              <a:spcBef>
                <a:spcPts val="0"/>
              </a:spcBef>
              <a:spcAft>
                <a:spcPts val="0"/>
              </a:spcAft>
              <a:buClr>
                <a:schemeClr val="lt1"/>
              </a:buClr>
              <a:buSzPts val="1600"/>
              <a:buNone/>
              <a:defRPr sz="1600">
                <a:solidFill>
                  <a:schemeClr val="lt1"/>
                </a:solidFill>
              </a:defRPr>
            </a:lvl3pPr>
            <a:lvl4pPr lvl="3" algn="l">
              <a:lnSpc>
                <a:spcPct val="100000"/>
              </a:lnSpc>
              <a:spcBef>
                <a:spcPts val="0"/>
              </a:spcBef>
              <a:spcAft>
                <a:spcPts val="0"/>
              </a:spcAft>
              <a:buClr>
                <a:schemeClr val="lt1"/>
              </a:buClr>
              <a:buSzPts val="1600"/>
              <a:buNone/>
              <a:defRPr sz="1600">
                <a:solidFill>
                  <a:schemeClr val="lt1"/>
                </a:solidFill>
              </a:defRPr>
            </a:lvl4pPr>
            <a:lvl5pPr lvl="4" algn="l">
              <a:lnSpc>
                <a:spcPct val="100000"/>
              </a:lnSpc>
              <a:spcBef>
                <a:spcPts val="0"/>
              </a:spcBef>
              <a:spcAft>
                <a:spcPts val="0"/>
              </a:spcAft>
              <a:buClr>
                <a:schemeClr val="lt1"/>
              </a:buClr>
              <a:buSzPts val="1600"/>
              <a:buNone/>
              <a:defRPr sz="1600">
                <a:solidFill>
                  <a:schemeClr val="lt1"/>
                </a:solidFill>
              </a:defRPr>
            </a:lvl5pPr>
            <a:lvl6pPr lvl="5" algn="l">
              <a:lnSpc>
                <a:spcPct val="100000"/>
              </a:lnSpc>
              <a:spcBef>
                <a:spcPts val="0"/>
              </a:spcBef>
              <a:spcAft>
                <a:spcPts val="0"/>
              </a:spcAft>
              <a:buClr>
                <a:schemeClr val="lt1"/>
              </a:buClr>
              <a:buSzPts val="1600"/>
              <a:buNone/>
              <a:defRPr sz="1600">
                <a:solidFill>
                  <a:schemeClr val="lt1"/>
                </a:solidFill>
              </a:defRPr>
            </a:lvl6pPr>
            <a:lvl7pPr lvl="6" algn="l">
              <a:lnSpc>
                <a:spcPct val="100000"/>
              </a:lnSpc>
              <a:spcBef>
                <a:spcPts val="0"/>
              </a:spcBef>
              <a:spcAft>
                <a:spcPts val="0"/>
              </a:spcAft>
              <a:buClr>
                <a:schemeClr val="lt1"/>
              </a:buClr>
              <a:buSzPts val="1600"/>
              <a:buNone/>
              <a:defRPr sz="1600">
                <a:solidFill>
                  <a:schemeClr val="lt1"/>
                </a:solidFill>
              </a:defRPr>
            </a:lvl7pPr>
            <a:lvl8pPr lvl="7" algn="l">
              <a:lnSpc>
                <a:spcPct val="100000"/>
              </a:lnSpc>
              <a:spcBef>
                <a:spcPts val="0"/>
              </a:spcBef>
              <a:spcAft>
                <a:spcPts val="0"/>
              </a:spcAft>
              <a:buClr>
                <a:schemeClr val="lt1"/>
              </a:buClr>
              <a:buSzPts val="1600"/>
              <a:buNone/>
              <a:defRPr sz="1600">
                <a:solidFill>
                  <a:schemeClr val="lt1"/>
                </a:solidFill>
              </a:defRPr>
            </a:lvl8pPr>
            <a:lvl9pPr lvl="8" algn="l">
              <a:lnSpc>
                <a:spcPct val="100000"/>
              </a:lnSpc>
              <a:spcBef>
                <a:spcPts val="0"/>
              </a:spcBef>
              <a:spcAft>
                <a:spcPts val="0"/>
              </a:spcAft>
              <a:buClr>
                <a:schemeClr val="lt1"/>
              </a:buClr>
              <a:buSzPts val="1600"/>
              <a:buNone/>
              <a:defRPr sz="1600">
                <a:solidFill>
                  <a:schemeClr val="lt1"/>
                </a:solidFill>
              </a:defRPr>
            </a:lvl9pPr>
          </a:lstStyle>
          <a:p>
            <a:endParaRPr/>
          </a:p>
        </p:txBody>
      </p:sp>
      <p:pic>
        <p:nvPicPr>
          <p:cNvPr id="2301" name="Google Shape;2301;p188"/>
          <p:cNvPicPr preferRelativeResize="0"/>
          <p:nvPr/>
        </p:nvPicPr>
        <p:blipFill rotWithShape="1">
          <a:blip r:embed="rId2">
            <a:alphaModFix/>
          </a:blip>
          <a:srcRect/>
          <a:stretch/>
        </p:blipFill>
        <p:spPr>
          <a:xfrm>
            <a:off x="185139" y="5330952"/>
            <a:ext cx="1636776" cy="1351184"/>
          </a:xfrm>
          <a:prstGeom prst="rect">
            <a:avLst/>
          </a:prstGeom>
          <a:noFill/>
          <a:ln>
            <a:noFill/>
          </a:ln>
        </p:spPr>
      </p:pic>
      <p:grpSp>
        <p:nvGrpSpPr>
          <p:cNvPr id="2302" name="Google Shape;2302;p188"/>
          <p:cNvGrpSpPr/>
          <p:nvPr/>
        </p:nvGrpSpPr>
        <p:grpSpPr>
          <a:xfrm>
            <a:off x="460201" y="748653"/>
            <a:ext cx="4607100" cy="1193714"/>
            <a:chOff x="460200" y="1316165"/>
            <a:chExt cx="5963437" cy="1545145"/>
          </a:xfrm>
        </p:grpSpPr>
        <p:sp>
          <p:nvSpPr>
            <p:cNvPr id="2303" name="Google Shape;2303;p188"/>
            <p:cNvSpPr/>
            <p:nvPr/>
          </p:nvSpPr>
          <p:spPr>
            <a:xfrm>
              <a:off x="3227717" y="1316165"/>
              <a:ext cx="191582" cy="597478"/>
            </a:xfrm>
            <a:custGeom>
              <a:avLst/>
              <a:gdLst/>
              <a:ahLst/>
              <a:cxnLst/>
              <a:rect l="l" t="t" r="r" b="b"/>
              <a:pathLst>
                <a:path w="123634" h="385572" extrusionOk="0">
                  <a:moveTo>
                    <a:pt x="63913" y="0"/>
                  </a:moveTo>
                  <a:lnTo>
                    <a:pt x="83820" y="0"/>
                  </a:lnTo>
                  <a:lnTo>
                    <a:pt x="83820" y="355711"/>
                  </a:lnTo>
                  <a:lnTo>
                    <a:pt x="93249" y="364093"/>
                  </a:lnTo>
                  <a:lnTo>
                    <a:pt x="123634" y="366713"/>
                  </a:lnTo>
                  <a:lnTo>
                    <a:pt x="123634" y="385572"/>
                  </a:lnTo>
                  <a:lnTo>
                    <a:pt x="524" y="385572"/>
                  </a:lnTo>
                  <a:lnTo>
                    <a:pt x="524" y="366713"/>
                  </a:lnTo>
                  <a:lnTo>
                    <a:pt x="31432" y="364093"/>
                  </a:lnTo>
                  <a:lnTo>
                    <a:pt x="40338" y="355711"/>
                  </a:lnTo>
                  <a:lnTo>
                    <a:pt x="40338" y="35100"/>
                  </a:lnTo>
                  <a:lnTo>
                    <a:pt x="0" y="35100"/>
                  </a:lnTo>
                  <a:lnTo>
                    <a:pt x="0" y="18860"/>
                  </a:lnTo>
                  <a:lnTo>
                    <a:pt x="63913" y="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2304" name="Google Shape;2304;p188"/>
            <p:cNvSpPr/>
            <p:nvPr/>
          </p:nvSpPr>
          <p:spPr>
            <a:xfrm>
              <a:off x="3463875" y="1316165"/>
              <a:ext cx="191582" cy="597478"/>
            </a:xfrm>
            <a:custGeom>
              <a:avLst/>
              <a:gdLst/>
              <a:ahLst/>
              <a:cxnLst/>
              <a:rect l="l" t="t" r="r" b="b"/>
              <a:pathLst>
                <a:path w="123634" h="385572" extrusionOk="0">
                  <a:moveTo>
                    <a:pt x="63913" y="0"/>
                  </a:moveTo>
                  <a:lnTo>
                    <a:pt x="83820" y="0"/>
                  </a:lnTo>
                  <a:lnTo>
                    <a:pt x="83820" y="355711"/>
                  </a:lnTo>
                  <a:lnTo>
                    <a:pt x="93250" y="364093"/>
                  </a:lnTo>
                  <a:lnTo>
                    <a:pt x="123634" y="366713"/>
                  </a:lnTo>
                  <a:lnTo>
                    <a:pt x="123634" y="385572"/>
                  </a:lnTo>
                  <a:lnTo>
                    <a:pt x="524" y="385572"/>
                  </a:lnTo>
                  <a:lnTo>
                    <a:pt x="524" y="366713"/>
                  </a:lnTo>
                  <a:lnTo>
                    <a:pt x="31432" y="364093"/>
                  </a:lnTo>
                  <a:lnTo>
                    <a:pt x="40338" y="355711"/>
                  </a:lnTo>
                  <a:lnTo>
                    <a:pt x="40338" y="35100"/>
                  </a:lnTo>
                  <a:lnTo>
                    <a:pt x="0" y="35100"/>
                  </a:lnTo>
                  <a:lnTo>
                    <a:pt x="0" y="18860"/>
                  </a:lnTo>
                  <a:lnTo>
                    <a:pt x="63913" y="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2305" name="Google Shape;2305;p188"/>
            <p:cNvSpPr/>
            <p:nvPr/>
          </p:nvSpPr>
          <p:spPr>
            <a:xfrm>
              <a:off x="467506" y="1359191"/>
              <a:ext cx="375859" cy="554453"/>
            </a:xfrm>
            <a:custGeom>
              <a:avLst/>
              <a:gdLst/>
              <a:ahLst/>
              <a:cxnLst/>
              <a:rect l="l" t="t" r="r" b="b"/>
              <a:pathLst>
                <a:path w="242554" h="357807" extrusionOk="0">
                  <a:moveTo>
                    <a:pt x="122587" y="0"/>
                  </a:moveTo>
                  <a:cubicBezTo>
                    <a:pt x="138652" y="0"/>
                    <a:pt x="153408" y="2358"/>
                    <a:pt x="166854" y="7073"/>
                  </a:cubicBezTo>
                  <a:cubicBezTo>
                    <a:pt x="180300" y="11788"/>
                    <a:pt x="191738" y="18336"/>
                    <a:pt x="201168" y="26718"/>
                  </a:cubicBezTo>
                  <a:cubicBezTo>
                    <a:pt x="210598" y="35100"/>
                    <a:pt x="217932" y="45228"/>
                    <a:pt x="223171" y="57103"/>
                  </a:cubicBezTo>
                  <a:cubicBezTo>
                    <a:pt x="228409" y="68977"/>
                    <a:pt x="231029" y="82249"/>
                    <a:pt x="231029" y="96917"/>
                  </a:cubicBezTo>
                  <a:cubicBezTo>
                    <a:pt x="231029" y="117174"/>
                    <a:pt x="225528" y="137168"/>
                    <a:pt x="214527" y="156901"/>
                  </a:cubicBezTo>
                  <a:cubicBezTo>
                    <a:pt x="203525" y="176634"/>
                    <a:pt x="185626" y="198724"/>
                    <a:pt x="160829" y="223171"/>
                  </a:cubicBezTo>
                  <a:cubicBezTo>
                    <a:pt x="154892" y="229108"/>
                    <a:pt x="149217" y="234609"/>
                    <a:pt x="143803" y="239673"/>
                  </a:cubicBezTo>
                  <a:cubicBezTo>
                    <a:pt x="138390" y="244737"/>
                    <a:pt x="131929" y="250500"/>
                    <a:pt x="124420" y="256961"/>
                  </a:cubicBezTo>
                  <a:cubicBezTo>
                    <a:pt x="116911" y="263422"/>
                    <a:pt x="107394" y="271280"/>
                    <a:pt x="95869" y="280536"/>
                  </a:cubicBezTo>
                  <a:cubicBezTo>
                    <a:pt x="84344" y="289791"/>
                    <a:pt x="69675" y="301752"/>
                    <a:pt x="51863" y="316421"/>
                  </a:cubicBezTo>
                  <a:lnTo>
                    <a:pt x="209550" y="316421"/>
                  </a:lnTo>
                  <a:lnTo>
                    <a:pt x="218980" y="271892"/>
                  </a:lnTo>
                  <a:lnTo>
                    <a:pt x="242554" y="271892"/>
                  </a:lnTo>
                  <a:lnTo>
                    <a:pt x="242554" y="357807"/>
                  </a:lnTo>
                  <a:lnTo>
                    <a:pt x="0" y="357807"/>
                  </a:lnTo>
                  <a:lnTo>
                    <a:pt x="0" y="324803"/>
                  </a:lnTo>
                  <a:cubicBezTo>
                    <a:pt x="20955" y="307690"/>
                    <a:pt x="37195" y="294331"/>
                    <a:pt x="48720" y="284727"/>
                  </a:cubicBezTo>
                  <a:cubicBezTo>
                    <a:pt x="60245" y="275122"/>
                    <a:pt x="69326" y="267439"/>
                    <a:pt x="75962" y="261676"/>
                  </a:cubicBezTo>
                  <a:cubicBezTo>
                    <a:pt x="82597" y="255913"/>
                    <a:pt x="88011" y="251111"/>
                    <a:pt x="92202" y="247269"/>
                  </a:cubicBezTo>
                  <a:cubicBezTo>
                    <a:pt x="96393" y="243428"/>
                    <a:pt x="101457" y="238538"/>
                    <a:pt x="107394" y="232601"/>
                  </a:cubicBezTo>
                  <a:cubicBezTo>
                    <a:pt x="120666" y="219679"/>
                    <a:pt x="131929" y="207630"/>
                    <a:pt x="141184" y="196454"/>
                  </a:cubicBezTo>
                  <a:cubicBezTo>
                    <a:pt x="150439" y="185278"/>
                    <a:pt x="157948" y="174538"/>
                    <a:pt x="163711" y="164235"/>
                  </a:cubicBezTo>
                  <a:cubicBezTo>
                    <a:pt x="169473" y="153932"/>
                    <a:pt x="173664" y="143717"/>
                    <a:pt x="176284" y="133589"/>
                  </a:cubicBezTo>
                  <a:cubicBezTo>
                    <a:pt x="178903" y="123460"/>
                    <a:pt x="180213" y="112808"/>
                    <a:pt x="180213" y="101632"/>
                  </a:cubicBezTo>
                  <a:cubicBezTo>
                    <a:pt x="180213" y="78582"/>
                    <a:pt x="173926" y="60333"/>
                    <a:pt x="161353" y="46887"/>
                  </a:cubicBezTo>
                  <a:cubicBezTo>
                    <a:pt x="148780" y="33441"/>
                    <a:pt x="131842" y="26718"/>
                    <a:pt x="110537" y="26718"/>
                  </a:cubicBezTo>
                  <a:cubicBezTo>
                    <a:pt x="102155" y="26718"/>
                    <a:pt x="94385" y="27678"/>
                    <a:pt x="87225" y="29599"/>
                  </a:cubicBezTo>
                  <a:cubicBezTo>
                    <a:pt x="80065" y="31520"/>
                    <a:pt x="72295" y="34751"/>
                    <a:pt x="63913" y="39291"/>
                  </a:cubicBezTo>
                  <a:lnTo>
                    <a:pt x="63913" y="95346"/>
                  </a:lnTo>
                  <a:cubicBezTo>
                    <a:pt x="60071" y="98140"/>
                    <a:pt x="56229" y="100148"/>
                    <a:pt x="52387" y="101370"/>
                  </a:cubicBezTo>
                  <a:cubicBezTo>
                    <a:pt x="48546" y="102593"/>
                    <a:pt x="44355" y="103204"/>
                    <a:pt x="39814" y="103204"/>
                  </a:cubicBezTo>
                  <a:cubicBezTo>
                    <a:pt x="31083" y="103204"/>
                    <a:pt x="24098" y="100584"/>
                    <a:pt x="18859" y="95346"/>
                  </a:cubicBezTo>
                  <a:cubicBezTo>
                    <a:pt x="13621" y="90107"/>
                    <a:pt x="11001" y="83122"/>
                    <a:pt x="11001" y="74391"/>
                  </a:cubicBezTo>
                  <a:cubicBezTo>
                    <a:pt x="11001" y="64262"/>
                    <a:pt x="13970" y="54658"/>
                    <a:pt x="19907" y="45578"/>
                  </a:cubicBezTo>
                  <a:cubicBezTo>
                    <a:pt x="25844" y="36497"/>
                    <a:pt x="33877" y="28552"/>
                    <a:pt x="44005" y="21741"/>
                  </a:cubicBezTo>
                  <a:cubicBezTo>
                    <a:pt x="54134" y="14931"/>
                    <a:pt x="65921" y="9605"/>
                    <a:pt x="79367" y="5763"/>
                  </a:cubicBezTo>
                  <a:cubicBezTo>
                    <a:pt x="92813" y="1921"/>
                    <a:pt x="107220" y="0"/>
                    <a:pt x="122587"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2306" name="Google Shape;2306;p188"/>
            <p:cNvSpPr/>
            <p:nvPr/>
          </p:nvSpPr>
          <p:spPr>
            <a:xfrm>
              <a:off x="924249" y="1359189"/>
              <a:ext cx="384789" cy="564196"/>
            </a:xfrm>
            <a:custGeom>
              <a:avLst/>
              <a:gdLst/>
              <a:ahLst/>
              <a:cxnLst/>
              <a:rect l="l" t="t" r="r" b="b"/>
              <a:pathLst>
                <a:path w="248317" h="364094" extrusionOk="0">
                  <a:moveTo>
                    <a:pt x="125730" y="0"/>
                  </a:moveTo>
                  <a:cubicBezTo>
                    <a:pt x="144589" y="0"/>
                    <a:pt x="161615" y="4279"/>
                    <a:pt x="176808" y="12835"/>
                  </a:cubicBezTo>
                  <a:cubicBezTo>
                    <a:pt x="192000" y="21392"/>
                    <a:pt x="204835" y="33528"/>
                    <a:pt x="215313" y="49245"/>
                  </a:cubicBezTo>
                  <a:cubicBezTo>
                    <a:pt x="225790" y="64961"/>
                    <a:pt x="233910" y="83995"/>
                    <a:pt x="239673" y="106347"/>
                  </a:cubicBezTo>
                  <a:cubicBezTo>
                    <a:pt x="245435" y="128699"/>
                    <a:pt x="248317" y="153845"/>
                    <a:pt x="248317" y="181785"/>
                  </a:cubicBezTo>
                  <a:cubicBezTo>
                    <a:pt x="248317" y="210074"/>
                    <a:pt x="245435" y="235482"/>
                    <a:pt x="239673" y="258009"/>
                  </a:cubicBezTo>
                  <a:cubicBezTo>
                    <a:pt x="233910" y="280536"/>
                    <a:pt x="225703" y="299657"/>
                    <a:pt x="215051" y="315373"/>
                  </a:cubicBezTo>
                  <a:cubicBezTo>
                    <a:pt x="204399" y="331089"/>
                    <a:pt x="191389" y="343139"/>
                    <a:pt x="176022" y="351521"/>
                  </a:cubicBezTo>
                  <a:cubicBezTo>
                    <a:pt x="160655" y="359903"/>
                    <a:pt x="143367" y="364094"/>
                    <a:pt x="124158" y="364094"/>
                  </a:cubicBezTo>
                  <a:cubicBezTo>
                    <a:pt x="104950" y="364094"/>
                    <a:pt x="87662" y="359903"/>
                    <a:pt x="72295" y="351521"/>
                  </a:cubicBezTo>
                  <a:cubicBezTo>
                    <a:pt x="56928" y="343139"/>
                    <a:pt x="43918" y="331089"/>
                    <a:pt x="33266" y="315373"/>
                  </a:cubicBezTo>
                  <a:cubicBezTo>
                    <a:pt x="22614" y="299657"/>
                    <a:pt x="14406" y="280623"/>
                    <a:pt x="8644" y="258271"/>
                  </a:cubicBezTo>
                  <a:cubicBezTo>
                    <a:pt x="2881" y="235919"/>
                    <a:pt x="0" y="210773"/>
                    <a:pt x="0" y="182833"/>
                  </a:cubicBezTo>
                  <a:cubicBezTo>
                    <a:pt x="0" y="154194"/>
                    <a:pt x="2881" y="128524"/>
                    <a:pt x="8644" y="105823"/>
                  </a:cubicBezTo>
                  <a:cubicBezTo>
                    <a:pt x="14406" y="83122"/>
                    <a:pt x="22614" y="63913"/>
                    <a:pt x="33266" y="48197"/>
                  </a:cubicBezTo>
                  <a:cubicBezTo>
                    <a:pt x="43918" y="32481"/>
                    <a:pt x="57015" y="20519"/>
                    <a:pt x="72557" y="12312"/>
                  </a:cubicBezTo>
                  <a:cubicBezTo>
                    <a:pt x="88098" y="4104"/>
                    <a:pt x="105823" y="0"/>
                    <a:pt x="125730" y="0"/>
                  </a:cubicBezTo>
                  <a:close/>
                  <a:moveTo>
                    <a:pt x="123111" y="25670"/>
                  </a:moveTo>
                  <a:cubicBezTo>
                    <a:pt x="99012" y="25670"/>
                    <a:pt x="80764" y="38984"/>
                    <a:pt x="68366" y="65612"/>
                  </a:cubicBezTo>
                  <a:cubicBezTo>
                    <a:pt x="55967" y="92239"/>
                    <a:pt x="49768" y="131138"/>
                    <a:pt x="49768" y="182309"/>
                  </a:cubicBezTo>
                  <a:cubicBezTo>
                    <a:pt x="49768" y="233474"/>
                    <a:pt x="56055" y="272284"/>
                    <a:pt x="68628" y="298740"/>
                  </a:cubicBezTo>
                  <a:cubicBezTo>
                    <a:pt x="81201" y="325196"/>
                    <a:pt x="99711" y="338424"/>
                    <a:pt x="124158" y="338424"/>
                  </a:cubicBezTo>
                  <a:cubicBezTo>
                    <a:pt x="148606" y="338424"/>
                    <a:pt x="167116" y="325196"/>
                    <a:pt x="179689" y="298740"/>
                  </a:cubicBezTo>
                  <a:cubicBezTo>
                    <a:pt x="192262" y="272284"/>
                    <a:pt x="198549" y="233125"/>
                    <a:pt x="198549" y="181261"/>
                  </a:cubicBezTo>
                  <a:cubicBezTo>
                    <a:pt x="198549" y="129747"/>
                    <a:pt x="192262" y="90936"/>
                    <a:pt x="179689" y="64830"/>
                  </a:cubicBezTo>
                  <a:cubicBezTo>
                    <a:pt x="167116" y="38724"/>
                    <a:pt x="148257" y="25670"/>
                    <a:pt x="123111" y="2567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2307" name="Google Shape;2307;p188"/>
            <p:cNvSpPr/>
            <p:nvPr/>
          </p:nvSpPr>
          <p:spPr>
            <a:xfrm>
              <a:off x="1382615" y="1359191"/>
              <a:ext cx="375859" cy="554453"/>
            </a:xfrm>
            <a:custGeom>
              <a:avLst/>
              <a:gdLst/>
              <a:ahLst/>
              <a:cxnLst/>
              <a:rect l="l" t="t" r="r" b="b"/>
              <a:pathLst>
                <a:path w="242554" h="357807" extrusionOk="0">
                  <a:moveTo>
                    <a:pt x="122587" y="0"/>
                  </a:moveTo>
                  <a:cubicBezTo>
                    <a:pt x="138652" y="0"/>
                    <a:pt x="153408" y="2358"/>
                    <a:pt x="166854" y="7073"/>
                  </a:cubicBezTo>
                  <a:cubicBezTo>
                    <a:pt x="180300" y="11788"/>
                    <a:pt x="191738" y="18336"/>
                    <a:pt x="201168" y="26718"/>
                  </a:cubicBezTo>
                  <a:cubicBezTo>
                    <a:pt x="210598" y="35100"/>
                    <a:pt x="217932" y="45228"/>
                    <a:pt x="223171" y="57103"/>
                  </a:cubicBezTo>
                  <a:cubicBezTo>
                    <a:pt x="228409" y="68977"/>
                    <a:pt x="231029" y="82249"/>
                    <a:pt x="231029" y="96917"/>
                  </a:cubicBezTo>
                  <a:cubicBezTo>
                    <a:pt x="231029" y="117174"/>
                    <a:pt x="225528" y="137168"/>
                    <a:pt x="214527" y="156901"/>
                  </a:cubicBezTo>
                  <a:cubicBezTo>
                    <a:pt x="203525" y="176634"/>
                    <a:pt x="185626" y="198724"/>
                    <a:pt x="160829" y="223171"/>
                  </a:cubicBezTo>
                  <a:cubicBezTo>
                    <a:pt x="154892" y="229108"/>
                    <a:pt x="149217" y="234609"/>
                    <a:pt x="143804" y="239673"/>
                  </a:cubicBezTo>
                  <a:cubicBezTo>
                    <a:pt x="138390" y="244737"/>
                    <a:pt x="131929" y="250500"/>
                    <a:pt x="124420" y="256961"/>
                  </a:cubicBezTo>
                  <a:cubicBezTo>
                    <a:pt x="116911" y="263422"/>
                    <a:pt x="107394" y="271280"/>
                    <a:pt x="95869" y="280536"/>
                  </a:cubicBezTo>
                  <a:cubicBezTo>
                    <a:pt x="84344" y="289791"/>
                    <a:pt x="69675" y="301752"/>
                    <a:pt x="51863" y="316421"/>
                  </a:cubicBezTo>
                  <a:lnTo>
                    <a:pt x="209550" y="316421"/>
                  </a:lnTo>
                  <a:lnTo>
                    <a:pt x="218980" y="271892"/>
                  </a:lnTo>
                  <a:lnTo>
                    <a:pt x="242554" y="271892"/>
                  </a:lnTo>
                  <a:lnTo>
                    <a:pt x="242554" y="357807"/>
                  </a:lnTo>
                  <a:lnTo>
                    <a:pt x="0" y="357807"/>
                  </a:lnTo>
                  <a:lnTo>
                    <a:pt x="0" y="324803"/>
                  </a:lnTo>
                  <a:cubicBezTo>
                    <a:pt x="20955" y="307690"/>
                    <a:pt x="37195" y="294331"/>
                    <a:pt x="48720" y="284727"/>
                  </a:cubicBezTo>
                  <a:cubicBezTo>
                    <a:pt x="60245" y="275122"/>
                    <a:pt x="69326" y="267439"/>
                    <a:pt x="75962" y="261676"/>
                  </a:cubicBezTo>
                  <a:cubicBezTo>
                    <a:pt x="82597" y="255913"/>
                    <a:pt x="88011" y="251111"/>
                    <a:pt x="92202" y="247269"/>
                  </a:cubicBezTo>
                  <a:cubicBezTo>
                    <a:pt x="96393" y="243428"/>
                    <a:pt x="101457" y="238538"/>
                    <a:pt x="107394" y="232601"/>
                  </a:cubicBezTo>
                  <a:cubicBezTo>
                    <a:pt x="120666" y="219679"/>
                    <a:pt x="131929" y="207630"/>
                    <a:pt x="141184" y="196454"/>
                  </a:cubicBezTo>
                  <a:cubicBezTo>
                    <a:pt x="150439" y="185278"/>
                    <a:pt x="157948" y="174538"/>
                    <a:pt x="163711" y="164235"/>
                  </a:cubicBezTo>
                  <a:cubicBezTo>
                    <a:pt x="169473" y="153932"/>
                    <a:pt x="173664" y="143717"/>
                    <a:pt x="176284" y="133589"/>
                  </a:cubicBezTo>
                  <a:cubicBezTo>
                    <a:pt x="178903" y="123460"/>
                    <a:pt x="180213" y="112808"/>
                    <a:pt x="180213" y="101632"/>
                  </a:cubicBezTo>
                  <a:cubicBezTo>
                    <a:pt x="180213" y="78582"/>
                    <a:pt x="173926" y="60333"/>
                    <a:pt x="161353" y="46887"/>
                  </a:cubicBezTo>
                  <a:cubicBezTo>
                    <a:pt x="148780" y="33441"/>
                    <a:pt x="131842" y="26718"/>
                    <a:pt x="110537" y="26718"/>
                  </a:cubicBezTo>
                  <a:cubicBezTo>
                    <a:pt x="102155" y="26718"/>
                    <a:pt x="94385" y="27678"/>
                    <a:pt x="87225" y="29599"/>
                  </a:cubicBezTo>
                  <a:cubicBezTo>
                    <a:pt x="80065" y="31520"/>
                    <a:pt x="72295" y="34751"/>
                    <a:pt x="63913" y="39291"/>
                  </a:cubicBezTo>
                  <a:lnTo>
                    <a:pt x="63913" y="95346"/>
                  </a:lnTo>
                  <a:cubicBezTo>
                    <a:pt x="60071" y="98140"/>
                    <a:pt x="56229" y="100148"/>
                    <a:pt x="52387" y="101370"/>
                  </a:cubicBezTo>
                  <a:cubicBezTo>
                    <a:pt x="48546" y="102593"/>
                    <a:pt x="44355" y="103204"/>
                    <a:pt x="39814" y="103204"/>
                  </a:cubicBezTo>
                  <a:cubicBezTo>
                    <a:pt x="31083" y="103204"/>
                    <a:pt x="24098" y="100584"/>
                    <a:pt x="18859" y="95346"/>
                  </a:cubicBezTo>
                  <a:cubicBezTo>
                    <a:pt x="13621" y="90107"/>
                    <a:pt x="11001" y="83122"/>
                    <a:pt x="11001" y="74391"/>
                  </a:cubicBezTo>
                  <a:cubicBezTo>
                    <a:pt x="11001" y="64262"/>
                    <a:pt x="13970" y="54658"/>
                    <a:pt x="19907" y="45578"/>
                  </a:cubicBezTo>
                  <a:cubicBezTo>
                    <a:pt x="25844" y="36497"/>
                    <a:pt x="33877" y="28552"/>
                    <a:pt x="44005" y="21741"/>
                  </a:cubicBezTo>
                  <a:cubicBezTo>
                    <a:pt x="54134" y="14931"/>
                    <a:pt x="65921" y="9605"/>
                    <a:pt x="79367" y="5763"/>
                  </a:cubicBezTo>
                  <a:cubicBezTo>
                    <a:pt x="92813" y="1921"/>
                    <a:pt x="107220" y="0"/>
                    <a:pt x="122587"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2308" name="Google Shape;2308;p188"/>
            <p:cNvSpPr/>
            <p:nvPr/>
          </p:nvSpPr>
          <p:spPr>
            <a:xfrm>
              <a:off x="1839358" y="1359189"/>
              <a:ext cx="384789" cy="564196"/>
            </a:xfrm>
            <a:custGeom>
              <a:avLst/>
              <a:gdLst/>
              <a:ahLst/>
              <a:cxnLst/>
              <a:rect l="l" t="t" r="r" b="b"/>
              <a:pathLst>
                <a:path w="248317" h="364094" extrusionOk="0">
                  <a:moveTo>
                    <a:pt x="125730" y="0"/>
                  </a:moveTo>
                  <a:cubicBezTo>
                    <a:pt x="144589" y="0"/>
                    <a:pt x="161615" y="4279"/>
                    <a:pt x="176808" y="12835"/>
                  </a:cubicBezTo>
                  <a:cubicBezTo>
                    <a:pt x="192000" y="21392"/>
                    <a:pt x="204835" y="33528"/>
                    <a:pt x="215313" y="49245"/>
                  </a:cubicBezTo>
                  <a:cubicBezTo>
                    <a:pt x="225790" y="64961"/>
                    <a:pt x="233910" y="83995"/>
                    <a:pt x="239673" y="106347"/>
                  </a:cubicBezTo>
                  <a:cubicBezTo>
                    <a:pt x="245435" y="128699"/>
                    <a:pt x="248317" y="153845"/>
                    <a:pt x="248317" y="181785"/>
                  </a:cubicBezTo>
                  <a:cubicBezTo>
                    <a:pt x="248317" y="210074"/>
                    <a:pt x="245435" y="235482"/>
                    <a:pt x="239673" y="258009"/>
                  </a:cubicBezTo>
                  <a:cubicBezTo>
                    <a:pt x="233910" y="280536"/>
                    <a:pt x="225703" y="299657"/>
                    <a:pt x="215051" y="315373"/>
                  </a:cubicBezTo>
                  <a:cubicBezTo>
                    <a:pt x="204398" y="331089"/>
                    <a:pt x="191389" y="343139"/>
                    <a:pt x="176022" y="351521"/>
                  </a:cubicBezTo>
                  <a:cubicBezTo>
                    <a:pt x="160655" y="359903"/>
                    <a:pt x="143367" y="364094"/>
                    <a:pt x="124158" y="364094"/>
                  </a:cubicBezTo>
                  <a:cubicBezTo>
                    <a:pt x="104950" y="364094"/>
                    <a:pt x="87662" y="359903"/>
                    <a:pt x="72295" y="351521"/>
                  </a:cubicBezTo>
                  <a:cubicBezTo>
                    <a:pt x="56928" y="343139"/>
                    <a:pt x="43918" y="331089"/>
                    <a:pt x="33266" y="315373"/>
                  </a:cubicBezTo>
                  <a:cubicBezTo>
                    <a:pt x="22614" y="299657"/>
                    <a:pt x="14407" y="280623"/>
                    <a:pt x="8644" y="258271"/>
                  </a:cubicBezTo>
                  <a:cubicBezTo>
                    <a:pt x="2881" y="235919"/>
                    <a:pt x="0" y="210773"/>
                    <a:pt x="0" y="182833"/>
                  </a:cubicBezTo>
                  <a:cubicBezTo>
                    <a:pt x="0" y="154194"/>
                    <a:pt x="2881" y="128524"/>
                    <a:pt x="8644" y="105823"/>
                  </a:cubicBezTo>
                  <a:cubicBezTo>
                    <a:pt x="14407" y="83122"/>
                    <a:pt x="22614" y="63913"/>
                    <a:pt x="33266" y="48197"/>
                  </a:cubicBezTo>
                  <a:cubicBezTo>
                    <a:pt x="43918" y="32481"/>
                    <a:pt x="57015" y="20519"/>
                    <a:pt x="72557" y="12312"/>
                  </a:cubicBezTo>
                  <a:cubicBezTo>
                    <a:pt x="88098" y="4104"/>
                    <a:pt x="105823" y="0"/>
                    <a:pt x="125730" y="0"/>
                  </a:cubicBezTo>
                  <a:close/>
                  <a:moveTo>
                    <a:pt x="123111" y="25670"/>
                  </a:moveTo>
                  <a:cubicBezTo>
                    <a:pt x="99012" y="25670"/>
                    <a:pt x="80764" y="38984"/>
                    <a:pt x="68366" y="65612"/>
                  </a:cubicBezTo>
                  <a:cubicBezTo>
                    <a:pt x="55967" y="92239"/>
                    <a:pt x="49768" y="131138"/>
                    <a:pt x="49768" y="182309"/>
                  </a:cubicBezTo>
                  <a:cubicBezTo>
                    <a:pt x="49768" y="233474"/>
                    <a:pt x="56055" y="272284"/>
                    <a:pt x="68628" y="298740"/>
                  </a:cubicBezTo>
                  <a:cubicBezTo>
                    <a:pt x="81201" y="325196"/>
                    <a:pt x="99711" y="338424"/>
                    <a:pt x="124158" y="338424"/>
                  </a:cubicBezTo>
                  <a:cubicBezTo>
                    <a:pt x="148606" y="338424"/>
                    <a:pt x="167116" y="325196"/>
                    <a:pt x="179689" y="298740"/>
                  </a:cubicBezTo>
                  <a:cubicBezTo>
                    <a:pt x="192262" y="272284"/>
                    <a:pt x="198549" y="233125"/>
                    <a:pt x="198549" y="181261"/>
                  </a:cubicBezTo>
                  <a:cubicBezTo>
                    <a:pt x="198549" y="129747"/>
                    <a:pt x="192262" y="90936"/>
                    <a:pt x="179689" y="64830"/>
                  </a:cubicBezTo>
                  <a:cubicBezTo>
                    <a:pt x="167116" y="38724"/>
                    <a:pt x="148257" y="25670"/>
                    <a:pt x="123111" y="2567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2309" name="Google Shape;2309;p188"/>
            <p:cNvSpPr/>
            <p:nvPr/>
          </p:nvSpPr>
          <p:spPr>
            <a:xfrm>
              <a:off x="2414303" y="1368932"/>
              <a:ext cx="389659" cy="544711"/>
            </a:xfrm>
            <a:custGeom>
              <a:avLst/>
              <a:gdLst/>
              <a:ahLst/>
              <a:cxnLst/>
              <a:rect l="l" t="t" r="r" b="b"/>
              <a:pathLst>
                <a:path w="251460" h="351520" extrusionOk="0">
                  <a:moveTo>
                    <a:pt x="0" y="0"/>
                  </a:moveTo>
                  <a:lnTo>
                    <a:pt x="251460" y="0"/>
                  </a:lnTo>
                  <a:lnTo>
                    <a:pt x="251460" y="81724"/>
                  </a:lnTo>
                  <a:lnTo>
                    <a:pt x="222647" y="81724"/>
                  </a:lnTo>
                  <a:lnTo>
                    <a:pt x="214789" y="31956"/>
                  </a:lnTo>
                  <a:lnTo>
                    <a:pt x="207978" y="24098"/>
                  </a:lnTo>
                  <a:lnTo>
                    <a:pt x="90106" y="24098"/>
                  </a:lnTo>
                  <a:lnTo>
                    <a:pt x="90106" y="161877"/>
                  </a:lnTo>
                  <a:lnTo>
                    <a:pt x="176022" y="161877"/>
                  </a:lnTo>
                  <a:lnTo>
                    <a:pt x="183356" y="154543"/>
                  </a:lnTo>
                  <a:lnTo>
                    <a:pt x="188595" y="116300"/>
                  </a:lnTo>
                  <a:lnTo>
                    <a:pt x="213217" y="116300"/>
                  </a:lnTo>
                  <a:lnTo>
                    <a:pt x="213217" y="232077"/>
                  </a:lnTo>
                  <a:lnTo>
                    <a:pt x="188595" y="232077"/>
                  </a:lnTo>
                  <a:lnTo>
                    <a:pt x="183356" y="193834"/>
                  </a:lnTo>
                  <a:lnTo>
                    <a:pt x="176022" y="185976"/>
                  </a:lnTo>
                  <a:lnTo>
                    <a:pt x="90106" y="185976"/>
                  </a:lnTo>
                  <a:lnTo>
                    <a:pt x="90106" y="320088"/>
                  </a:lnTo>
                  <a:lnTo>
                    <a:pt x="99012" y="327422"/>
                  </a:lnTo>
                  <a:lnTo>
                    <a:pt x="136207" y="330041"/>
                  </a:lnTo>
                  <a:lnTo>
                    <a:pt x="136207" y="351520"/>
                  </a:lnTo>
                  <a:lnTo>
                    <a:pt x="4191" y="351520"/>
                  </a:lnTo>
                  <a:lnTo>
                    <a:pt x="4191" y="330041"/>
                  </a:lnTo>
                  <a:lnTo>
                    <a:pt x="34052" y="327422"/>
                  </a:lnTo>
                  <a:lnTo>
                    <a:pt x="42958" y="320088"/>
                  </a:lnTo>
                  <a:lnTo>
                    <a:pt x="42958" y="31432"/>
                  </a:lnTo>
                  <a:lnTo>
                    <a:pt x="34052" y="24098"/>
                  </a:lnTo>
                  <a:lnTo>
                    <a:pt x="0" y="21479"/>
                  </a:lnTo>
                  <a:lnTo>
                    <a:pt x="0" y="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2310" name="Google Shape;2310;p188"/>
            <p:cNvSpPr/>
            <p:nvPr/>
          </p:nvSpPr>
          <p:spPr>
            <a:xfrm>
              <a:off x="3846006" y="1368932"/>
              <a:ext cx="409954" cy="544711"/>
            </a:xfrm>
            <a:custGeom>
              <a:avLst/>
              <a:gdLst/>
              <a:ahLst/>
              <a:cxnLst/>
              <a:rect l="l" t="t" r="r" b="b"/>
              <a:pathLst>
                <a:path w="264557" h="351520" extrusionOk="0">
                  <a:moveTo>
                    <a:pt x="0" y="0"/>
                  </a:moveTo>
                  <a:lnTo>
                    <a:pt x="119263" y="0"/>
                  </a:lnTo>
                  <a:cubicBezTo>
                    <a:pt x="170134" y="0"/>
                    <a:pt x="207067" y="8033"/>
                    <a:pt x="230063" y="24098"/>
                  </a:cubicBezTo>
                  <a:cubicBezTo>
                    <a:pt x="253059" y="40164"/>
                    <a:pt x="264557" y="65834"/>
                    <a:pt x="264557" y="101108"/>
                  </a:cubicBezTo>
                  <a:cubicBezTo>
                    <a:pt x="264557" y="138827"/>
                    <a:pt x="252805" y="167989"/>
                    <a:pt x="229302" y="188595"/>
                  </a:cubicBezTo>
                  <a:cubicBezTo>
                    <a:pt x="205798" y="209201"/>
                    <a:pt x="172630" y="219504"/>
                    <a:pt x="129798" y="219504"/>
                  </a:cubicBezTo>
                  <a:cubicBezTo>
                    <a:pt x="123883" y="219504"/>
                    <a:pt x="118052" y="219329"/>
                    <a:pt x="112306" y="218980"/>
                  </a:cubicBezTo>
                  <a:cubicBezTo>
                    <a:pt x="106559" y="218630"/>
                    <a:pt x="99160" y="217932"/>
                    <a:pt x="90107" y="216884"/>
                  </a:cubicBezTo>
                  <a:lnTo>
                    <a:pt x="90107" y="320088"/>
                  </a:lnTo>
                  <a:lnTo>
                    <a:pt x="99012" y="327422"/>
                  </a:lnTo>
                  <a:lnTo>
                    <a:pt x="136208" y="330041"/>
                  </a:lnTo>
                  <a:lnTo>
                    <a:pt x="136208" y="351520"/>
                  </a:lnTo>
                  <a:lnTo>
                    <a:pt x="4191" y="351520"/>
                  </a:lnTo>
                  <a:lnTo>
                    <a:pt x="4191" y="330041"/>
                  </a:lnTo>
                  <a:lnTo>
                    <a:pt x="34052" y="327422"/>
                  </a:lnTo>
                  <a:lnTo>
                    <a:pt x="42958" y="320088"/>
                  </a:lnTo>
                  <a:lnTo>
                    <a:pt x="42958" y="31432"/>
                  </a:lnTo>
                  <a:lnTo>
                    <a:pt x="34052" y="24098"/>
                  </a:lnTo>
                  <a:lnTo>
                    <a:pt x="0" y="21479"/>
                  </a:lnTo>
                  <a:lnTo>
                    <a:pt x="0" y="0"/>
                  </a:lnTo>
                  <a:close/>
                  <a:moveTo>
                    <a:pt x="110014" y="24098"/>
                  </a:moveTo>
                  <a:cubicBezTo>
                    <a:pt x="107918" y="24098"/>
                    <a:pt x="105299" y="24186"/>
                    <a:pt x="102156" y="24360"/>
                  </a:cubicBezTo>
                  <a:cubicBezTo>
                    <a:pt x="99012" y="24535"/>
                    <a:pt x="94996" y="24797"/>
                    <a:pt x="90107" y="25146"/>
                  </a:cubicBezTo>
                  <a:lnTo>
                    <a:pt x="90107" y="191214"/>
                  </a:lnTo>
                  <a:cubicBezTo>
                    <a:pt x="100235" y="192262"/>
                    <a:pt x="107744" y="192961"/>
                    <a:pt x="112633" y="193310"/>
                  </a:cubicBezTo>
                  <a:cubicBezTo>
                    <a:pt x="117523" y="193659"/>
                    <a:pt x="122412" y="193834"/>
                    <a:pt x="127302" y="193834"/>
                  </a:cubicBezTo>
                  <a:cubicBezTo>
                    <a:pt x="155591" y="193834"/>
                    <a:pt x="177506" y="186173"/>
                    <a:pt x="193048" y="170853"/>
                  </a:cubicBezTo>
                  <a:cubicBezTo>
                    <a:pt x="208590" y="155532"/>
                    <a:pt x="216360" y="133771"/>
                    <a:pt x="216360" y="105569"/>
                  </a:cubicBezTo>
                  <a:cubicBezTo>
                    <a:pt x="216360" y="51255"/>
                    <a:pt x="184404" y="24098"/>
                    <a:pt x="120491" y="24098"/>
                  </a:cubicBezTo>
                  <a:cubicBezTo>
                    <a:pt x="118745" y="24098"/>
                    <a:pt x="117086" y="24098"/>
                    <a:pt x="115514" y="24098"/>
                  </a:cubicBezTo>
                  <a:cubicBezTo>
                    <a:pt x="113943" y="24098"/>
                    <a:pt x="112109" y="24098"/>
                    <a:pt x="110014" y="240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2311" name="Google Shape;2311;p188"/>
            <p:cNvSpPr/>
            <p:nvPr/>
          </p:nvSpPr>
          <p:spPr>
            <a:xfrm>
              <a:off x="5016952" y="1447675"/>
              <a:ext cx="241914" cy="468403"/>
            </a:xfrm>
            <a:custGeom>
              <a:avLst/>
              <a:gdLst/>
              <a:ahLst/>
              <a:cxnLst/>
              <a:rect l="l" t="t" r="r" b="b"/>
              <a:pathLst>
                <a:path w="156115" h="302276" extrusionOk="0">
                  <a:moveTo>
                    <a:pt x="57102" y="0"/>
                  </a:moveTo>
                  <a:lnTo>
                    <a:pt x="76486" y="0"/>
                  </a:lnTo>
                  <a:lnTo>
                    <a:pt x="76486" y="56054"/>
                  </a:lnTo>
                  <a:lnTo>
                    <a:pt x="156115" y="56054"/>
                  </a:lnTo>
                  <a:lnTo>
                    <a:pt x="156115" y="80153"/>
                  </a:lnTo>
                  <a:lnTo>
                    <a:pt x="76486" y="80153"/>
                  </a:lnTo>
                  <a:lnTo>
                    <a:pt x="76486" y="218456"/>
                  </a:lnTo>
                  <a:cubicBezTo>
                    <a:pt x="76486" y="229632"/>
                    <a:pt x="77184" y="238799"/>
                    <a:pt x="78581" y="245959"/>
                  </a:cubicBezTo>
                  <a:cubicBezTo>
                    <a:pt x="79978" y="253119"/>
                    <a:pt x="82336" y="258969"/>
                    <a:pt x="85654" y="263509"/>
                  </a:cubicBezTo>
                  <a:cubicBezTo>
                    <a:pt x="88971" y="268049"/>
                    <a:pt x="93337" y="271192"/>
                    <a:pt x="98750" y="272939"/>
                  </a:cubicBezTo>
                  <a:cubicBezTo>
                    <a:pt x="104164" y="274685"/>
                    <a:pt x="110887" y="275558"/>
                    <a:pt x="118920" y="275558"/>
                  </a:cubicBezTo>
                  <a:cubicBezTo>
                    <a:pt x="124857" y="275558"/>
                    <a:pt x="130881" y="275296"/>
                    <a:pt x="136993" y="274772"/>
                  </a:cubicBezTo>
                  <a:cubicBezTo>
                    <a:pt x="143105" y="274248"/>
                    <a:pt x="149479" y="273113"/>
                    <a:pt x="156115" y="271367"/>
                  </a:cubicBezTo>
                  <a:lnTo>
                    <a:pt x="156115" y="290750"/>
                  </a:lnTo>
                  <a:cubicBezTo>
                    <a:pt x="142145" y="294941"/>
                    <a:pt x="129834" y="297910"/>
                    <a:pt x="119182" y="299656"/>
                  </a:cubicBezTo>
                  <a:cubicBezTo>
                    <a:pt x="108529" y="301403"/>
                    <a:pt x="97615" y="302276"/>
                    <a:pt x="86439" y="302276"/>
                  </a:cubicBezTo>
                  <a:cubicBezTo>
                    <a:pt x="66532" y="302276"/>
                    <a:pt x="52649" y="298434"/>
                    <a:pt x="44791" y="290750"/>
                  </a:cubicBezTo>
                  <a:cubicBezTo>
                    <a:pt x="36933" y="283067"/>
                    <a:pt x="33004" y="269272"/>
                    <a:pt x="33004" y="249364"/>
                  </a:cubicBezTo>
                  <a:lnTo>
                    <a:pt x="33004" y="80153"/>
                  </a:lnTo>
                  <a:lnTo>
                    <a:pt x="0" y="80153"/>
                  </a:lnTo>
                  <a:lnTo>
                    <a:pt x="0" y="63913"/>
                  </a:lnTo>
                  <a:lnTo>
                    <a:pt x="34576" y="48720"/>
                  </a:lnTo>
                  <a:lnTo>
                    <a:pt x="57102" y="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2312" name="Google Shape;2312;p188"/>
            <p:cNvSpPr/>
            <p:nvPr/>
          </p:nvSpPr>
          <p:spPr>
            <a:xfrm>
              <a:off x="4696294" y="1515055"/>
              <a:ext cx="280880" cy="398590"/>
            </a:xfrm>
            <a:custGeom>
              <a:avLst/>
              <a:gdLst/>
              <a:ahLst/>
              <a:cxnLst/>
              <a:rect l="l" t="t" r="r" b="b"/>
              <a:pathLst>
                <a:path w="181261" h="257223" extrusionOk="0">
                  <a:moveTo>
                    <a:pt x="143280" y="0"/>
                  </a:moveTo>
                  <a:cubicBezTo>
                    <a:pt x="144852" y="0"/>
                    <a:pt x="146860" y="0"/>
                    <a:pt x="149305" y="0"/>
                  </a:cubicBezTo>
                  <a:cubicBezTo>
                    <a:pt x="155242" y="0"/>
                    <a:pt x="160393" y="437"/>
                    <a:pt x="164759" y="1310"/>
                  </a:cubicBezTo>
                  <a:cubicBezTo>
                    <a:pt x="169125" y="2183"/>
                    <a:pt x="174625" y="4017"/>
                    <a:pt x="181261" y="6811"/>
                  </a:cubicBezTo>
                  <a:lnTo>
                    <a:pt x="181261" y="51864"/>
                  </a:lnTo>
                  <a:lnTo>
                    <a:pt x="164497" y="51864"/>
                  </a:lnTo>
                  <a:cubicBezTo>
                    <a:pt x="160306" y="46975"/>
                    <a:pt x="156290" y="43657"/>
                    <a:pt x="152448" y="41910"/>
                  </a:cubicBezTo>
                  <a:cubicBezTo>
                    <a:pt x="148606" y="40164"/>
                    <a:pt x="143891" y="39291"/>
                    <a:pt x="138303" y="39291"/>
                  </a:cubicBezTo>
                  <a:cubicBezTo>
                    <a:pt x="129572" y="39291"/>
                    <a:pt x="120841" y="42260"/>
                    <a:pt x="112110" y="48197"/>
                  </a:cubicBezTo>
                  <a:cubicBezTo>
                    <a:pt x="103378" y="54134"/>
                    <a:pt x="92901" y="63913"/>
                    <a:pt x="80677" y="77534"/>
                  </a:cubicBezTo>
                  <a:lnTo>
                    <a:pt x="80677" y="227362"/>
                  </a:lnTo>
                  <a:lnTo>
                    <a:pt x="89583" y="235744"/>
                  </a:lnTo>
                  <a:lnTo>
                    <a:pt x="126254" y="238364"/>
                  </a:lnTo>
                  <a:lnTo>
                    <a:pt x="126254" y="257223"/>
                  </a:lnTo>
                  <a:lnTo>
                    <a:pt x="0" y="257223"/>
                  </a:lnTo>
                  <a:lnTo>
                    <a:pt x="0" y="238364"/>
                  </a:lnTo>
                  <a:lnTo>
                    <a:pt x="28290" y="235744"/>
                  </a:lnTo>
                  <a:lnTo>
                    <a:pt x="37196" y="227362"/>
                  </a:lnTo>
                  <a:lnTo>
                    <a:pt x="37196" y="37719"/>
                  </a:lnTo>
                  <a:lnTo>
                    <a:pt x="0" y="37719"/>
                  </a:lnTo>
                  <a:lnTo>
                    <a:pt x="0" y="21479"/>
                  </a:lnTo>
                  <a:lnTo>
                    <a:pt x="60770" y="2620"/>
                  </a:lnTo>
                  <a:lnTo>
                    <a:pt x="80677" y="2620"/>
                  </a:lnTo>
                  <a:lnTo>
                    <a:pt x="80677" y="51864"/>
                  </a:lnTo>
                  <a:cubicBezTo>
                    <a:pt x="89408" y="42784"/>
                    <a:pt x="98140" y="34314"/>
                    <a:pt x="106871" y="26456"/>
                  </a:cubicBezTo>
                  <a:cubicBezTo>
                    <a:pt x="115602" y="18598"/>
                    <a:pt x="125556" y="10129"/>
                    <a:pt x="136732" y="1048"/>
                  </a:cubicBezTo>
                  <a:cubicBezTo>
                    <a:pt x="139526" y="350"/>
                    <a:pt x="141709" y="0"/>
                    <a:pt x="14328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2313" name="Google Shape;2313;p188"/>
            <p:cNvSpPr/>
            <p:nvPr/>
          </p:nvSpPr>
          <p:spPr>
            <a:xfrm>
              <a:off x="6142757" y="1515055"/>
              <a:ext cx="280880" cy="398590"/>
            </a:xfrm>
            <a:custGeom>
              <a:avLst/>
              <a:gdLst/>
              <a:ahLst/>
              <a:cxnLst/>
              <a:rect l="l" t="t" r="r" b="b"/>
              <a:pathLst>
                <a:path w="181261" h="257223" extrusionOk="0">
                  <a:moveTo>
                    <a:pt x="143280" y="0"/>
                  </a:moveTo>
                  <a:cubicBezTo>
                    <a:pt x="144852" y="0"/>
                    <a:pt x="146860" y="0"/>
                    <a:pt x="149305" y="0"/>
                  </a:cubicBezTo>
                  <a:cubicBezTo>
                    <a:pt x="155242" y="0"/>
                    <a:pt x="160394" y="437"/>
                    <a:pt x="164759" y="1310"/>
                  </a:cubicBezTo>
                  <a:cubicBezTo>
                    <a:pt x="169125" y="2183"/>
                    <a:pt x="174625" y="4017"/>
                    <a:pt x="181261" y="6811"/>
                  </a:cubicBezTo>
                  <a:lnTo>
                    <a:pt x="181261" y="51864"/>
                  </a:lnTo>
                  <a:lnTo>
                    <a:pt x="164497" y="51864"/>
                  </a:lnTo>
                  <a:cubicBezTo>
                    <a:pt x="160306" y="46975"/>
                    <a:pt x="156290" y="43657"/>
                    <a:pt x="152448" y="41910"/>
                  </a:cubicBezTo>
                  <a:cubicBezTo>
                    <a:pt x="148606" y="40164"/>
                    <a:pt x="143891" y="39291"/>
                    <a:pt x="138304" y="39291"/>
                  </a:cubicBezTo>
                  <a:cubicBezTo>
                    <a:pt x="129572" y="39291"/>
                    <a:pt x="120841" y="42260"/>
                    <a:pt x="112110" y="48197"/>
                  </a:cubicBezTo>
                  <a:cubicBezTo>
                    <a:pt x="103378" y="54134"/>
                    <a:pt x="92901" y="63913"/>
                    <a:pt x="80677" y="77534"/>
                  </a:cubicBezTo>
                  <a:lnTo>
                    <a:pt x="80677" y="227362"/>
                  </a:lnTo>
                  <a:lnTo>
                    <a:pt x="89583" y="235744"/>
                  </a:lnTo>
                  <a:lnTo>
                    <a:pt x="126254" y="238364"/>
                  </a:lnTo>
                  <a:lnTo>
                    <a:pt x="126254" y="257223"/>
                  </a:lnTo>
                  <a:lnTo>
                    <a:pt x="0" y="257223"/>
                  </a:lnTo>
                  <a:lnTo>
                    <a:pt x="0" y="238364"/>
                  </a:lnTo>
                  <a:lnTo>
                    <a:pt x="28290" y="235744"/>
                  </a:lnTo>
                  <a:lnTo>
                    <a:pt x="37196" y="227362"/>
                  </a:lnTo>
                  <a:lnTo>
                    <a:pt x="37196" y="37719"/>
                  </a:lnTo>
                  <a:lnTo>
                    <a:pt x="0" y="37719"/>
                  </a:lnTo>
                  <a:lnTo>
                    <a:pt x="0" y="21479"/>
                  </a:lnTo>
                  <a:lnTo>
                    <a:pt x="60770" y="2620"/>
                  </a:lnTo>
                  <a:lnTo>
                    <a:pt x="80677" y="2620"/>
                  </a:lnTo>
                  <a:lnTo>
                    <a:pt x="80677" y="51864"/>
                  </a:lnTo>
                  <a:cubicBezTo>
                    <a:pt x="89408" y="42784"/>
                    <a:pt x="98140" y="34314"/>
                    <a:pt x="106871" y="26456"/>
                  </a:cubicBezTo>
                  <a:cubicBezTo>
                    <a:pt x="115602" y="18598"/>
                    <a:pt x="125556" y="10129"/>
                    <a:pt x="136732" y="1048"/>
                  </a:cubicBezTo>
                  <a:cubicBezTo>
                    <a:pt x="139526" y="350"/>
                    <a:pt x="141709" y="0"/>
                    <a:pt x="14328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2314" name="Google Shape;2314;p188"/>
            <p:cNvSpPr/>
            <p:nvPr/>
          </p:nvSpPr>
          <p:spPr>
            <a:xfrm>
              <a:off x="2826619" y="1515865"/>
              <a:ext cx="361246" cy="403460"/>
            </a:xfrm>
            <a:custGeom>
              <a:avLst/>
              <a:gdLst/>
              <a:ahLst/>
              <a:cxnLst/>
              <a:rect l="l" t="t" r="r" b="b"/>
              <a:pathLst>
                <a:path w="233124" h="260366" extrusionOk="0">
                  <a:moveTo>
                    <a:pt x="117348" y="0"/>
                  </a:moveTo>
                  <a:cubicBezTo>
                    <a:pt x="145288" y="0"/>
                    <a:pt x="165457" y="5938"/>
                    <a:pt x="177855" y="17812"/>
                  </a:cubicBezTo>
                  <a:cubicBezTo>
                    <a:pt x="190254" y="29687"/>
                    <a:pt x="196453" y="48721"/>
                    <a:pt x="196453" y="74914"/>
                  </a:cubicBezTo>
                  <a:lnTo>
                    <a:pt x="196453" y="226838"/>
                  </a:lnTo>
                  <a:lnTo>
                    <a:pt x="205359" y="235220"/>
                  </a:lnTo>
                  <a:lnTo>
                    <a:pt x="233124" y="237840"/>
                  </a:lnTo>
                  <a:lnTo>
                    <a:pt x="233124" y="256699"/>
                  </a:lnTo>
                  <a:lnTo>
                    <a:pt x="159782" y="256699"/>
                  </a:lnTo>
                  <a:lnTo>
                    <a:pt x="152971" y="226314"/>
                  </a:lnTo>
                  <a:cubicBezTo>
                    <a:pt x="133763" y="238887"/>
                    <a:pt x="117784" y="247706"/>
                    <a:pt x="105037" y="252770"/>
                  </a:cubicBezTo>
                  <a:cubicBezTo>
                    <a:pt x="92289" y="257834"/>
                    <a:pt x="79454" y="260366"/>
                    <a:pt x="66532" y="260366"/>
                  </a:cubicBezTo>
                  <a:cubicBezTo>
                    <a:pt x="46625" y="260366"/>
                    <a:pt x="30559" y="254254"/>
                    <a:pt x="18335" y="242031"/>
                  </a:cubicBezTo>
                  <a:cubicBezTo>
                    <a:pt x="6112" y="229807"/>
                    <a:pt x="0" y="213741"/>
                    <a:pt x="0" y="193834"/>
                  </a:cubicBezTo>
                  <a:cubicBezTo>
                    <a:pt x="0" y="178118"/>
                    <a:pt x="4191" y="164934"/>
                    <a:pt x="12573" y="154282"/>
                  </a:cubicBezTo>
                  <a:cubicBezTo>
                    <a:pt x="20955" y="143629"/>
                    <a:pt x="34226" y="134636"/>
                    <a:pt x="52387" y="127302"/>
                  </a:cubicBezTo>
                  <a:cubicBezTo>
                    <a:pt x="58674" y="124857"/>
                    <a:pt x="64524" y="122674"/>
                    <a:pt x="69937" y="120754"/>
                  </a:cubicBezTo>
                  <a:cubicBezTo>
                    <a:pt x="75351" y="118833"/>
                    <a:pt x="81550" y="116824"/>
                    <a:pt x="88535" y="114729"/>
                  </a:cubicBezTo>
                  <a:cubicBezTo>
                    <a:pt x="95520" y="112633"/>
                    <a:pt x="104076" y="110276"/>
                    <a:pt x="114205" y="107657"/>
                  </a:cubicBezTo>
                  <a:cubicBezTo>
                    <a:pt x="124333" y="105037"/>
                    <a:pt x="137255" y="101807"/>
                    <a:pt x="152971" y="97965"/>
                  </a:cubicBezTo>
                  <a:lnTo>
                    <a:pt x="152971" y="81201"/>
                  </a:lnTo>
                  <a:cubicBezTo>
                    <a:pt x="152971" y="59547"/>
                    <a:pt x="149479" y="44442"/>
                    <a:pt x="142494" y="35886"/>
                  </a:cubicBezTo>
                  <a:cubicBezTo>
                    <a:pt x="135509" y="27329"/>
                    <a:pt x="123285" y="23051"/>
                    <a:pt x="105823" y="23051"/>
                  </a:cubicBezTo>
                  <a:cubicBezTo>
                    <a:pt x="98838" y="23051"/>
                    <a:pt x="92289" y="23662"/>
                    <a:pt x="86177" y="24884"/>
                  </a:cubicBezTo>
                  <a:cubicBezTo>
                    <a:pt x="80065" y="26107"/>
                    <a:pt x="72993" y="28115"/>
                    <a:pt x="64960" y="30909"/>
                  </a:cubicBezTo>
                  <a:lnTo>
                    <a:pt x="64960" y="74914"/>
                  </a:lnTo>
                  <a:lnTo>
                    <a:pt x="28813" y="74914"/>
                  </a:lnTo>
                  <a:cubicBezTo>
                    <a:pt x="22876" y="74914"/>
                    <a:pt x="18685" y="73867"/>
                    <a:pt x="16240" y="71771"/>
                  </a:cubicBezTo>
                  <a:cubicBezTo>
                    <a:pt x="13795" y="69676"/>
                    <a:pt x="12573" y="65659"/>
                    <a:pt x="12573" y="59722"/>
                  </a:cubicBezTo>
                  <a:cubicBezTo>
                    <a:pt x="12573" y="50991"/>
                    <a:pt x="15105" y="42958"/>
                    <a:pt x="20169" y="35624"/>
                  </a:cubicBezTo>
                  <a:cubicBezTo>
                    <a:pt x="25233" y="28290"/>
                    <a:pt x="32393" y="22003"/>
                    <a:pt x="41648" y="16764"/>
                  </a:cubicBezTo>
                  <a:cubicBezTo>
                    <a:pt x="50903" y="11526"/>
                    <a:pt x="61992" y="7422"/>
                    <a:pt x="74914" y="4453"/>
                  </a:cubicBezTo>
                  <a:cubicBezTo>
                    <a:pt x="87836" y="1485"/>
                    <a:pt x="101981" y="0"/>
                    <a:pt x="117348" y="0"/>
                  </a:cubicBezTo>
                  <a:close/>
                  <a:moveTo>
                    <a:pt x="152971" y="116301"/>
                  </a:moveTo>
                  <a:cubicBezTo>
                    <a:pt x="141795" y="119444"/>
                    <a:pt x="132628" y="122151"/>
                    <a:pt x="125468" y="124421"/>
                  </a:cubicBezTo>
                  <a:cubicBezTo>
                    <a:pt x="118308" y="126691"/>
                    <a:pt x="112284" y="128612"/>
                    <a:pt x="107394" y="130183"/>
                  </a:cubicBezTo>
                  <a:cubicBezTo>
                    <a:pt x="102505" y="131755"/>
                    <a:pt x="98226" y="133327"/>
                    <a:pt x="94559" y="134898"/>
                  </a:cubicBezTo>
                  <a:cubicBezTo>
                    <a:pt x="90892" y="136470"/>
                    <a:pt x="86788" y="138303"/>
                    <a:pt x="82248" y="140399"/>
                  </a:cubicBezTo>
                  <a:cubicBezTo>
                    <a:pt x="69675" y="146336"/>
                    <a:pt x="60507" y="153146"/>
                    <a:pt x="54745" y="160830"/>
                  </a:cubicBezTo>
                  <a:cubicBezTo>
                    <a:pt x="48982" y="168513"/>
                    <a:pt x="46101" y="177769"/>
                    <a:pt x="46101" y="188595"/>
                  </a:cubicBezTo>
                  <a:cubicBezTo>
                    <a:pt x="46101" y="201867"/>
                    <a:pt x="49855" y="212432"/>
                    <a:pt x="57364" y="220290"/>
                  </a:cubicBezTo>
                  <a:cubicBezTo>
                    <a:pt x="64873" y="228148"/>
                    <a:pt x="74739" y="232077"/>
                    <a:pt x="86963" y="232077"/>
                  </a:cubicBezTo>
                  <a:cubicBezTo>
                    <a:pt x="96044" y="232077"/>
                    <a:pt x="105386" y="230331"/>
                    <a:pt x="114990" y="226838"/>
                  </a:cubicBezTo>
                  <a:cubicBezTo>
                    <a:pt x="124595" y="223346"/>
                    <a:pt x="137255" y="217234"/>
                    <a:pt x="152971" y="208503"/>
                  </a:cubicBezTo>
                  <a:lnTo>
                    <a:pt x="152971" y="116301"/>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2315" name="Google Shape;2315;p188"/>
            <p:cNvSpPr/>
            <p:nvPr/>
          </p:nvSpPr>
          <p:spPr>
            <a:xfrm>
              <a:off x="4302601" y="1515865"/>
              <a:ext cx="361246" cy="403460"/>
            </a:xfrm>
            <a:custGeom>
              <a:avLst/>
              <a:gdLst/>
              <a:ahLst/>
              <a:cxnLst/>
              <a:rect l="l" t="t" r="r" b="b"/>
              <a:pathLst>
                <a:path w="233124" h="260366" extrusionOk="0">
                  <a:moveTo>
                    <a:pt x="117348" y="0"/>
                  </a:moveTo>
                  <a:cubicBezTo>
                    <a:pt x="145288" y="0"/>
                    <a:pt x="165457" y="5938"/>
                    <a:pt x="177855" y="17812"/>
                  </a:cubicBezTo>
                  <a:cubicBezTo>
                    <a:pt x="190254" y="29687"/>
                    <a:pt x="196453" y="48721"/>
                    <a:pt x="196453" y="74914"/>
                  </a:cubicBezTo>
                  <a:lnTo>
                    <a:pt x="196453" y="226838"/>
                  </a:lnTo>
                  <a:lnTo>
                    <a:pt x="205359" y="235220"/>
                  </a:lnTo>
                  <a:lnTo>
                    <a:pt x="233124" y="237840"/>
                  </a:lnTo>
                  <a:lnTo>
                    <a:pt x="233124" y="256699"/>
                  </a:lnTo>
                  <a:lnTo>
                    <a:pt x="159782" y="256699"/>
                  </a:lnTo>
                  <a:lnTo>
                    <a:pt x="152971" y="226314"/>
                  </a:lnTo>
                  <a:cubicBezTo>
                    <a:pt x="133763" y="238887"/>
                    <a:pt x="117784" y="247706"/>
                    <a:pt x="105037" y="252770"/>
                  </a:cubicBezTo>
                  <a:cubicBezTo>
                    <a:pt x="92289" y="257834"/>
                    <a:pt x="79454" y="260366"/>
                    <a:pt x="66532" y="260366"/>
                  </a:cubicBezTo>
                  <a:cubicBezTo>
                    <a:pt x="46625" y="260366"/>
                    <a:pt x="30559" y="254254"/>
                    <a:pt x="18336" y="242031"/>
                  </a:cubicBezTo>
                  <a:cubicBezTo>
                    <a:pt x="6112" y="229807"/>
                    <a:pt x="0" y="213741"/>
                    <a:pt x="0" y="193834"/>
                  </a:cubicBezTo>
                  <a:cubicBezTo>
                    <a:pt x="0" y="178118"/>
                    <a:pt x="4191" y="164934"/>
                    <a:pt x="12573" y="154282"/>
                  </a:cubicBezTo>
                  <a:cubicBezTo>
                    <a:pt x="20955" y="143629"/>
                    <a:pt x="34226" y="134636"/>
                    <a:pt x="52387" y="127302"/>
                  </a:cubicBezTo>
                  <a:cubicBezTo>
                    <a:pt x="58674" y="124857"/>
                    <a:pt x="64524" y="122674"/>
                    <a:pt x="69937" y="120754"/>
                  </a:cubicBezTo>
                  <a:cubicBezTo>
                    <a:pt x="75351" y="118833"/>
                    <a:pt x="81550" y="116824"/>
                    <a:pt x="88535" y="114729"/>
                  </a:cubicBezTo>
                  <a:cubicBezTo>
                    <a:pt x="95520" y="112633"/>
                    <a:pt x="104076" y="110276"/>
                    <a:pt x="114205" y="107657"/>
                  </a:cubicBezTo>
                  <a:cubicBezTo>
                    <a:pt x="124333" y="105037"/>
                    <a:pt x="137255" y="101807"/>
                    <a:pt x="152971" y="97965"/>
                  </a:cubicBezTo>
                  <a:lnTo>
                    <a:pt x="152971" y="81201"/>
                  </a:lnTo>
                  <a:cubicBezTo>
                    <a:pt x="152971" y="59547"/>
                    <a:pt x="149479" y="44442"/>
                    <a:pt x="142494" y="35886"/>
                  </a:cubicBezTo>
                  <a:cubicBezTo>
                    <a:pt x="135509" y="27329"/>
                    <a:pt x="123285" y="23051"/>
                    <a:pt x="105823" y="23051"/>
                  </a:cubicBezTo>
                  <a:cubicBezTo>
                    <a:pt x="98838" y="23051"/>
                    <a:pt x="92289" y="23662"/>
                    <a:pt x="86177" y="24884"/>
                  </a:cubicBezTo>
                  <a:cubicBezTo>
                    <a:pt x="80065" y="26107"/>
                    <a:pt x="72993" y="28115"/>
                    <a:pt x="64960" y="30909"/>
                  </a:cubicBezTo>
                  <a:lnTo>
                    <a:pt x="64960" y="74914"/>
                  </a:lnTo>
                  <a:lnTo>
                    <a:pt x="28813" y="74914"/>
                  </a:lnTo>
                  <a:cubicBezTo>
                    <a:pt x="22876" y="74914"/>
                    <a:pt x="18685" y="73867"/>
                    <a:pt x="16240" y="71771"/>
                  </a:cubicBezTo>
                  <a:cubicBezTo>
                    <a:pt x="13795" y="69676"/>
                    <a:pt x="12573" y="65659"/>
                    <a:pt x="12573" y="59722"/>
                  </a:cubicBezTo>
                  <a:cubicBezTo>
                    <a:pt x="12573" y="50991"/>
                    <a:pt x="15105" y="42958"/>
                    <a:pt x="20169" y="35624"/>
                  </a:cubicBezTo>
                  <a:cubicBezTo>
                    <a:pt x="25233" y="28290"/>
                    <a:pt x="32393" y="22003"/>
                    <a:pt x="41648" y="16764"/>
                  </a:cubicBezTo>
                  <a:cubicBezTo>
                    <a:pt x="50903" y="11526"/>
                    <a:pt x="61992" y="7422"/>
                    <a:pt x="74914" y="4453"/>
                  </a:cubicBezTo>
                  <a:cubicBezTo>
                    <a:pt x="87836" y="1485"/>
                    <a:pt x="101981" y="0"/>
                    <a:pt x="117348" y="0"/>
                  </a:cubicBezTo>
                  <a:close/>
                  <a:moveTo>
                    <a:pt x="152971" y="116301"/>
                  </a:moveTo>
                  <a:cubicBezTo>
                    <a:pt x="141795" y="119444"/>
                    <a:pt x="132628" y="122151"/>
                    <a:pt x="125468" y="124421"/>
                  </a:cubicBezTo>
                  <a:cubicBezTo>
                    <a:pt x="118308" y="126691"/>
                    <a:pt x="112284" y="128612"/>
                    <a:pt x="107394" y="130183"/>
                  </a:cubicBezTo>
                  <a:cubicBezTo>
                    <a:pt x="102505" y="131755"/>
                    <a:pt x="98226" y="133327"/>
                    <a:pt x="94559" y="134898"/>
                  </a:cubicBezTo>
                  <a:cubicBezTo>
                    <a:pt x="90892" y="136470"/>
                    <a:pt x="86789" y="138303"/>
                    <a:pt x="82248" y="140399"/>
                  </a:cubicBezTo>
                  <a:cubicBezTo>
                    <a:pt x="69675" y="146336"/>
                    <a:pt x="60507" y="153146"/>
                    <a:pt x="54745" y="160830"/>
                  </a:cubicBezTo>
                  <a:cubicBezTo>
                    <a:pt x="48982" y="168513"/>
                    <a:pt x="46101" y="177769"/>
                    <a:pt x="46101" y="188595"/>
                  </a:cubicBezTo>
                  <a:cubicBezTo>
                    <a:pt x="46101" y="201867"/>
                    <a:pt x="49855" y="212432"/>
                    <a:pt x="57364" y="220290"/>
                  </a:cubicBezTo>
                  <a:cubicBezTo>
                    <a:pt x="64873" y="228148"/>
                    <a:pt x="74739" y="232077"/>
                    <a:pt x="86963" y="232077"/>
                  </a:cubicBezTo>
                  <a:cubicBezTo>
                    <a:pt x="96044" y="232077"/>
                    <a:pt x="105386" y="230331"/>
                    <a:pt x="114990" y="226838"/>
                  </a:cubicBezTo>
                  <a:cubicBezTo>
                    <a:pt x="124595" y="223346"/>
                    <a:pt x="137255" y="217234"/>
                    <a:pt x="152971" y="208503"/>
                  </a:cubicBezTo>
                  <a:lnTo>
                    <a:pt x="152971" y="116301"/>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2316" name="Google Shape;2316;p188"/>
            <p:cNvSpPr/>
            <p:nvPr/>
          </p:nvSpPr>
          <p:spPr>
            <a:xfrm>
              <a:off x="5286687" y="1515867"/>
              <a:ext cx="422943" cy="397778"/>
            </a:xfrm>
            <a:custGeom>
              <a:avLst/>
              <a:gdLst/>
              <a:ahLst/>
              <a:cxnLst/>
              <a:rect l="l" t="t" r="r" b="b"/>
              <a:pathLst>
                <a:path w="272939" h="256699" extrusionOk="0">
                  <a:moveTo>
                    <a:pt x="167640" y="0"/>
                  </a:moveTo>
                  <a:cubicBezTo>
                    <a:pt x="189643" y="0"/>
                    <a:pt x="206494" y="6898"/>
                    <a:pt x="218194" y="20693"/>
                  </a:cubicBezTo>
                  <a:cubicBezTo>
                    <a:pt x="229894" y="34489"/>
                    <a:pt x="235744" y="53959"/>
                    <a:pt x="235744" y="79105"/>
                  </a:cubicBezTo>
                  <a:lnTo>
                    <a:pt x="235744" y="226838"/>
                  </a:lnTo>
                  <a:lnTo>
                    <a:pt x="244650" y="235220"/>
                  </a:lnTo>
                  <a:lnTo>
                    <a:pt x="272939" y="237840"/>
                  </a:lnTo>
                  <a:lnTo>
                    <a:pt x="272939" y="256699"/>
                  </a:lnTo>
                  <a:lnTo>
                    <a:pt x="158211" y="256699"/>
                  </a:lnTo>
                  <a:lnTo>
                    <a:pt x="158211" y="237840"/>
                  </a:lnTo>
                  <a:lnTo>
                    <a:pt x="183357" y="235220"/>
                  </a:lnTo>
                  <a:lnTo>
                    <a:pt x="192263" y="226838"/>
                  </a:lnTo>
                  <a:lnTo>
                    <a:pt x="192263" y="88011"/>
                  </a:lnTo>
                  <a:cubicBezTo>
                    <a:pt x="192263" y="69152"/>
                    <a:pt x="188333" y="55531"/>
                    <a:pt x="180475" y="47149"/>
                  </a:cubicBezTo>
                  <a:cubicBezTo>
                    <a:pt x="172617" y="38767"/>
                    <a:pt x="159957" y="34576"/>
                    <a:pt x="142494" y="34576"/>
                  </a:cubicBezTo>
                  <a:cubicBezTo>
                    <a:pt x="132715" y="34576"/>
                    <a:pt x="123460" y="35711"/>
                    <a:pt x="114729" y="37981"/>
                  </a:cubicBezTo>
                  <a:cubicBezTo>
                    <a:pt x="105998" y="40251"/>
                    <a:pt x="94647" y="44704"/>
                    <a:pt x="80677" y="51340"/>
                  </a:cubicBezTo>
                  <a:lnTo>
                    <a:pt x="80677" y="226838"/>
                  </a:lnTo>
                  <a:lnTo>
                    <a:pt x="89583" y="235220"/>
                  </a:lnTo>
                  <a:lnTo>
                    <a:pt x="114729" y="237840"/>
                  </a:lnTo>
                  <a:lnTo>
                    <a:pt x="114729" y="256699"/>
                  </a:lnTo>
                  <a:lnTo>
                    <a:pt x="0" y="256699"/>
                  </a:lnTo>
                  <a:lnTo>
                    <a:pt x="0" y="237840"/>
                  </a:lnTo>
                  <a:lnTo>
                    <a:pt x="28290" y="235220"/>
                  </a:lnTo>
                  <a:lnTo>
                    <a:pt x="37196" y="226838"/>
                  </a:lnTo>
                  <a:lnTo>
                    <a:pt x="37196" y="37195"/>
                  </a:lnTo>
                  <a:lnTo>
                    <a:pt x="0" y="37195"/>
                  </a:lnTo>
                  <a:lnTo>
                    <a:pt x="0" y="20955"/>
                  </a:lnTo>
                  <a:lnTo>
                    <a:pt x="60770" y="2096"/>
                  </a:lnTo>
                  <a:lnTo>
                    <a:pt x="80677" y="2096"/>
                  </a:lnTo>
                  <a:lnTo>
                    <a:pt x="80677" y="30909"/>
                  </a:lnTo>
                  <a:cubicBezTo>
                    <a:pt x="92202" y="24622"/>
                    <a:pt x="102156" y="19558"/>
                    <a:pt x="110538" y="15717"/>
                  </a:cubicBezTo>
                  <a:cubicBezTo>
                    <a:pt x="118920" y="11875"/>
                    <a:pt x="126342" y="8732"/>
                    <a:pt x="132803" y="6287"/>
                  </a:cubicBezTo>
                  <a:cubicBezTo>
                    <a:pt x="139264" y="3842"/>
                    <a:pt x="145201" y="2183"/>
                    <a:pt x="150614" y="1310"/>
                  </a:cubicBezTo>
                  <a:cubicBezTo>
                    <a:pt x="156028" y="437"/>
                    <a:pt x="161703" y="0"/>
                    <a:pt x="16764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2317" name="Google Shape;2317;p188"/>
            <p:cNvSpPr/>
            <p:nvPr/>
          </p:nvSpPr>
          <p:spPr>
            <a:xfrm>
              <a:off x="5749926" y="1515865"/>
              <a:ext cx="332833" cy="405084"/>
            </a:xfrm>
            <a:custGeom>
              <a:avLst/>
              <a:gdLst/>
              <a:ahLst/>
              <a:cxnLst/>
              <a:rect l="l" t="t" r="r" b="b"/>
              <a:pathLst>
                <a:path w="214788" h="261414" extrusionOk="0">
                  <a:moveTo>
                    <a:pt x="120720" y="0"/>
                  </a:moveTo>
                  <a:cubicBezTo>
                    <a:pt x="149986" y="0"/>
                    <a:pt x="172981" y="8993"/>
                    <a:pt x="189704" y="26980"/>
                  </a:cubicBezTo>
                  <a:cubicBezTo>
                    <a:pt x="206427" y="44966"/>
                    <a:pt x="214788" y="69850"/>
                    <a:pt x="214788" y="101632"/>
                  </a:cubicBezTo>
                  <a:cubicBezTo>
                    <a:pt x="214788" y="103378"/>
                    <a:pt x="214788" y="105736"/>
                    <a:pt x="214788" y="108704"/>
                  </a:cubicBezTo>
                  <a:cubicBezTo>
                    <a:pt x="214788" y="111673"/>
                    <a:pt x="214614" y="115078"/>
                    <a:pt x="214264" y="118920"/>
                  </a:cubicBezTo>
                  <a:lnTo>
                    <a:pt x="45053" y="118920"/>
                  </a:lnTo>
                  <a:cubicBezTo>
                    <a:pt x="45053" y="124857"/>
                    <a:pt x="45140" y="130096"/>
                    <a:pt x="45315" y="134636"/>
                  </a:cubicBezTo>
                  <a:cubicBezTo>
                    <a:pt x="45489" y="139176"/>
                    <a:pt x="45837" y="143455"/>
                    <a:pt x="46358" y="147471"/>
                  </a:cubicBezTo>
                  <a:cubicBezTo>
                    <a:pt x="46880" y="151488"/>
                    <a:pt x="47575" y="155242"/>
                    <a:pt x="48446" y="158734"/>
                  </a:cubicBezTo>
                  <a:cubicBezTo>
                    <a:pt x="49316" y="162227"/>
                    <a:pt x="50275" y="166069"/>
                    <a:pt x="51323" y="170260"/>
                  </a:cubicBezTo>
                  <a:cubicBezTo>
                    <a:pt x="57238" y="189818"/>
                    <a:pt x="67247" y="204923"/>
                    <a:pt x="81347" y="215575"/>
                  </a:cubicBezTo>
                  <a:cubicBezTo>
                    <a:pt x="95449" y="226227"/>
                    <a:pt x="112423" y="231553"/>
                    <a:pt x="132270" y="231553"/>
                  </a:cubicBezTo>
                  <a:cubicBezTo>
                    <a:pt x="138884" y="231553"/>
                    <a:pt x="145151" y="231029"/>
                    <a:pt x="151072" y="229981"/>
                  </a:cubicBezTo>
                  <a:cubicBezTo>
                    <a:pt x="156993" y="228934"/>
                    <a:pt x="163173" y="227275"/>
                    <a:pt x="169612" y="225005"/>
                  </a:cubicBezTo>
                  <a:cubicBezTo>
                    <a:pt x="176052" y="222735"/>
                    <a:pt x="182927" y="219679"/>
                    <a:pt x="190240" y="215837"/>
                  </a:cubicBezTo>
                  <a:cubicBezTo>
                    <a:pt x="197552" y="211995"/>
                    <a:pt x="205735" y="207106"/>
                    <a:pt x="214788" y="201168"/>
                  </a:cubicBezTo>
                  <a:lnTo>
                    <a:pt x="214788" y="229981"/>
                  </a:lnTo>
                  <a:cubicBezTo>
                    <a:pt x="197369" y="241157"/>
                    <a:pt x="180994" y="249190"/>
                    <a:pt x="165663" y="254080"/>
                  </a:cubicBezTo>
                  <a:cubicBezTo>
                    <a:pt x="150331" y="258969"/>
                    <a:pt x="134305" y="261414"/>
                    <a:pt x="117585" y="261414"/>
                  </a:cubicBezTo>
                  <a:cubicBezTo>
                    <a:pt x="100166" y="261414"/>
                    <a:pt x="84227" y="258358"/>
                    <a:pt x="69769" y="252246"/>
                  </a:cubicBezTo>
                  <a:cubicBezTo>
                    <a:pt x="55311" y="246134"/>
                    <a:pt x="42942" y="237403"/>
                    <a:pt x="32664" y="226052"/>
                  </a:cubicBezTo>
                  <a:cubicBezTo>
                    <a:pt x="22386" y="214702"/>
                    <a:pt x="14372" y="201168"/>
                    <a:pt x="8623" y="185452"/>
                  </a:cubicBezTo>
                  <a:cubicBezTo>
                    <a:pt x="2874" y="169736"/>
                    <a:pt x="0" y="152273"/>
                    <a:pt x="0" y="133065"/>
                  </a:cubicBezTo>
                  <a:cubicBezTo>
                    <a:pt x="0" y="113507"/>
                    <a:pt x="2961" y="95608"/>
                    <a:pt x="8885" y="79367"/>
                  </a:cubicBezTo>
                  <a:cubicBezTo>
                    <a:pt x="14809" y="63127"/>
                    <a:pt x="23170" y="49070"/>
                    <a:pt x="33970" y="37195"/>
                  </a:cubicBezTo>
                  <a:cubicBezTo>
                    <a:pt x="44769" y="25321"/>
                    <a:pt x="57485" y="16153"/>
                    <a:pt x="72118" y="9692"/>
                  </a:cubicBezTo>
                  <a:cubicBezTo>
                    <a:pt x="86751" y="3231"/>
                    <a:pt x="102952" y="0"/>
                    <a:pt x="120720" y="0"/>
                  </a:cubicBezTo>
                  <a:close/>
                  <a:moveTo>
                    <a:pt x="115252" y="23051"/>
                  </a:moveTo>
                  <a:cubicBezTo>
                    <a:pt x="96393" y="23051"/>
                    <a:pt x="81113" y="29512"/>
                    <a:pt x="69413" y="42434"/>
                  </a:cubicBezTo>
                  <a:cubicBezTo>
                    <a:pt x="57713" y="55356"/>
                    <a:pt x="50466" y="73517"/>
                    <a:pt x="47672" y="96917"/>
                  </a:cubicBezTo>
                  <a:lnTo>
                    <a:pt x="168687" y="96917"/>
                  </a:lnTo>
                  <a:cubicBezTo>
                    <a:pt x="168687" y="84693"/>
                    <a:pt x="168163" y="75264"/>
                    <a:pt x="167116" y="68628"/>
                  </a:cubicBezTo>
                  <a:cubicBezTo>
                    <a:pt x="166068" y="61992"/>
                    <a:pt x="164147" y="55706"/>
                    <a:pt x="161353" y="49768"/>
                  </a:cubicBezTo>
                  <a:cubicBezTo>
                    <a:pt x="151574" y="31957"/>
                    <a:pt x="136207" y="23051"/>
                    <a:pt x="115252" y="2305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2318" name="Google Shape;2318;p188"/>
            <p:cNvSpPr/>
            <p:nvPr/>
          </p:nvSpPr>
          <p:spPr>
            <a:xfrm>
              <a:off x="2530979" y="2109594"/>
              <a:ext cx="93356" cy="93355"/>
            </a:xfrm>
            <a:custGeom>
              <a:avLst/>
              <a:gdLst/>
              <a:ahLst/>
              <a:cxnLst/>
              <a:rect l="l" t="t" r="r" b="b"/>
              <a:pathLst>
                <a:path w="60246" h="60245" extrusionOk="0">
                  <a:moveTo>
                    <a:pt x="30385" y="0"/>
                  </a:moveTo>
                  <a:cubicBezTo>
                    <a:pt x="38418" y="0"/>
                    <a:pt x="45403" y="2968"/>
                    <a:pt x="51340" y="8905"/>
                  </a:cubicBezTo>
                  <a:cubicBezTo>
                    <a:pt x="57277" y="14843"/>
                    <a:pt x="60246" y="22002"/>
                    <a:pt x="60246" y="30384"/>
                  </a:cubicBezTo>
                  <a:cubicBezTo>
                    <a:pt x="60246" y="38766"/>
                    <a:pt x="57364" y="45839"/>
                    <a:pt x="51602" y="51601"/>
                  </a:cubicBezTo>
                  <a:cubicBezTo>
                    <a:pt x="45839" y="57364"/>
                    <a:pt x="38592" y="60245"/>
                    <a:pt x="29861" y="60245"/>
                  </a:cubicBezTo>
                  <a:cubicBezTo>
                    <a:pt x="21479" y="60245"/>
                    <a:pt x="14407" y="57364"/>
                    <a:pt x="8644" y="51601"/>
                  </a:cubicBezTo>
                  <a:cubicBezTo>
                    <a:pt x="2881" y="45839"/>
                    <a:pt x="0" y="38766"/>
                    <a:pt x="0" y="30384"/>
                  </a:cubicBezTo>
                  <a:cubicBezTo>
                    <a:pt x="0" y="22002"/>
                    <a:pt x="2969" y="14843"/>
                    <a:pt x="8906" y="8905"/>
                  </a:cubicBezTo>
                  <a:cubicBezTo>
                    <a:pt x="14843" y="2968"/>
                    <a:pt x="22003" y="0"/>
                    <a:pt x="30385"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2319" name="Google Shape;2319;p188"/>
            <p:cNvSpPr/>
            <p:nvPr/>
          </p:nvSpPr>
          <p:spPr>
            <a:xfrm>
              <a:off x="460200" y="2139628"/>
              <a:ext cx="418073" cy="544711"/>
            </a:xfrm>
            <a:custGeom>
              <a:avLst/>
              <a:gdLst/>
              <a:ahLst/>
              <a:cxnLst/>
              <a:rect l="l" t="t" r="r" b="b"/>
              <a:pathLst>
                <a:path w="269796" h="351520" extrusionOk="0">
                  <a:moveTo>
                    <a:pt x="0" y="0"/>
                  </a:moveTo>
                  <a:lnTo>
                    <a:pt x="250936" y="0"/>
                  </a:lnTo>
                  <a:lnTo>
                    <a:pt x="250936" y="76486"/>
                  </a:lnTo>
                  <a:lnTo>
                    <a:pt x="221599" y="76486"/>
                  </a:lnTo>
                  <a:lnTo>
                    <a:pt x="214265" y="31956"/>
                  </a:lnTo>
                  <a:lnTo>
                    <a:pt x="206931" y="24098"/>
                  </a:lnTo>
                  <a:lnTo>
                    <a:pt x="85915" y="24098"/>
                  </a:lnTo>
                  <a:lnTo>
                    <a:pt x="85915" y="156639"/>
                  </a:lnTo>
                  <a:lnTo>
                    <a:pt x="171831" y="156639"/>
                  </a:lnTo>
                  <a:lnTo>
                    <a:pt x="179165" y="149304"/>
                  </a:lnTo>
                  <a:lnTo>
                    <a:pt x="184404" y="111061"/>
                  </a:lnTo>
                  <a:lnTo>
                    <a:pt x="209026" y="111061"/>
                  </a:lnTo>
                  <a:lnTo>
                    <a:pt x="209026" y="226314"/>
                  </a:lnTo>
                  <a:lnTo>
                    <a:pt x="184404" y="226314"/>
                  </a:lnTo>
                  <a:lnTo>
                    <a:pt x="179165" y="188595"/>
                  </a:lnTo>
                  <a:lnTo>
                    <a:pt x="171831" y="180737"/>
                  </a:lnTo>
                  <a:lnTo>
                    <a:pt x="85915" y="180737"/>
                  </a:lnTo>
                  <a:lnTo>
                    <a:pt x="85915" y="327422"/>
                  </a:lnTo>
                  <a:lnTo>
                    <a:pt x="226314" y="327422"/>
                  </a:lnTo>
                  <a:lnTo>
                    <a:pt x="233648" y="319040"/>
                  </a:lnTo>
                  <a:lnTo>
                    <a:pt x="242554" y="266129"/>
                  </a:lnTo>
                  <a:lnTo>
                    <a:pt x="269796" y="266129"/>
                  </a:lnTo>
                  <a:lnTo>
                    <a:pt x="269796" y="351520"/>
                  </a:lnTo>
                  <a:lnTo>
                    <a:pt x="0" y="351520"/>
                  </a:lnTo>
                  <a:lnTo>
                    <a:pt x="0" y="330041"/>
                  </a:lnTo>
                  <a:lnTo>
                    <a:pt x="29861" y="327422"/>
                  </a:lnTo>
                  <a:lnTo>
                    <a:pt x="38767" y="320088"/>
                  </a:lnTo>
                  <a:lnTo>
                    <a:pt x="38767" y="31432"/>
                  </a:lnTo>
                  <a:lnTo>
                    <a:pt x="29861" y="24098"/>
                  </a:lnTo>
                  <a:lnTo>
                    <a:pt x="0" y="21479"/>
                  </a:lnTo>
                  <a:lnTo>
                    <a:pt x="0" y="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2320" name="Google Shape;2320;p188"/>
            <p:cNvSpPr/>
            <p:nvPr/>
          </p:nvSpPr>
          <p:spPr>
            <a:xfrm>
              <a:off x="2157605" y="2285751"/>
              <a:ext cx="280880" cy="398588"/>
            </a:xfrm>
            <a:custGeom>
              <a:avLst/>
              <a:gdLst/>
              <a:ahLst/>
              <a:cxnLst/>
              <a:rect l="l" t="t" r="r" b="b"/>
              <a:pathLst>
                <a:path w="181261" h="257222" extrusionOk="0">
                  <a:moveTo>
                    <a:pt x="143280" y="0"/>
                  </a:moveTo>
                  <a:cubicBezTo>
                    <a:pt x="144852" y="0"/>
                    <a:pt x="146860" y="0"/>
                    <a:pt x="149305" y="0"/>
                  </a:cubicBezTo>
                  <a:cubicBezTo>
                    <a:pt x="155242" y="0"/>
                    <a:pt x="160393" y="436"/>
                    <a:pt x="164759" y="1309"/>
                  </a:cubicBezTo>
                  <a:cubicBezTo>
                    <a:pt x="169125" y="2182"/>
                    <a:pt x="174625" y="4016"/>
                    <a:pt x="181261" y="6810"/>
                  </a:cubicBezTo>
                  <a:lnTo>
                    <a:pt x="181261" y="51863"/>
                  </a:lnTo>
                  <a:lnTo>
                    <a:pt x="164497" y="51863"/>
                  </a:lnTo>
                  <a:cubicBezTo>
                    <a:pt x="160306" y="46974"/>
                    <a:pt x="156290" y="43656"/>
                    <a:pt x="152448" y="41910"/>
                  </a:cubicBezTo>
                  <a:cubicBezTo>
                    <a:pt x="148606" y="40163"/>
                    <a:pt x="143891" y="39290"/>
                    <a:pt x="138303" y="39290"/>
                  </a:cubicBezTo>
                  <a:cubicBezTo>
                    <a:pt x="129572" y="39290"/>
                    <a:pt x="120841" y="42259"/>
                    <a:pt x="112110" y="48196"/>
                  </a:cubicBezTo>
                  <a:cubicBezTo>
                    <a:pt x="103378" y="54133"/>
                    <a:pt x="92901" y="63912"/>
                    <a:pt x="80677" y="77533"/>
                  </a:cubicBezTo>
                  <a:lnTo>
                    <a:pt x="80677" y="227361"/>
                  </a:lnTo>
                  <a:lnTo>
                    <a:pt x="89583" y="235743"/>
                  </a:lnTo>
                  <a:lnTo>
                    <a:pt x="126254" y="238363"/>
                  </a:lnTo>
                  <a:lnTo>
                    <a:pt x="126254" y="257222"/>
                  </a:lnTo>
                  <a:lnTo>
                    <a:pt x="0" y="257222"/>
                  </a:lnTo>
                  <a:lnTo>
                    <a:pt x="0" y="238363"/>
                  </a:lnTo>
                  <a:lnTo>
                    <a:pt x="28290" y="235743"/>
                  </a:lnTo>
                  <a:lnTo>
                    <a:pt x="37195" y="227361"/>
                  </a:lnTo>
                  <a:lnTo>
                    <a:pt x="37195" y="37719"/>
                  </a:lnTo>
                  <a:lnTo>
                    <a:pt x="0" y="37719"/>
                  </a:lnTo>
                  <a:lnTo>
                    <a:pt x="0" y="21478"/>
                  </a:lnTo>
                  <a:lnTo>
                    <a:pt x="60770" y="2619"/>
                  </a:lnTo>
                  <a:lnTo>
                    <a:pt x="80677" y="2619"/>
                  </a:lnTo>
                  <a:lnTo>
                    <a:pt x="80677" y="51863"/>
                  </a:lnTo>
                  <a:cubicBezTo>
                    <a:pt x="89408" y="42783"/>
                    <a:pt x="98140" y="34313"/>
                    <a:pt x="106871" y="26455"/>
                  </a:cubicBezTo>
                  <a:cubicBezTo>
                    <a:pt x="115602" y="18597"/>
                    <a:pt x="125556" y="10128"/>
                    <a:pt x="136732" y="1047"/>
                  </a:cubicBezTo>
                  <a:cubicBezTo>
                    <a:pt x="139526" y="349"/>
                    <a:pt x="141709" y="0"/>
                    <a:pt x="14328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2321" name="Google Shape;2321;p188"/>
            <p:cNvSpPr/>
            <p:nvPr/>
          </p:nvSpPr>
          <p:spPr>
            <a:xfrm>
              <a:off x="1336859" y="2286562"/>
              <a:ext cx="400214" cy="574748"/>
            </a:xfrm>
            <a:custGeom>
              <a:avLst/>
              <a:gdLst/>
              <a:ahLst/>
              <a:cxnLst/>
              <a:rect l="l" t="t" r="r" b="b"/>
              <a:pathLst>
                <a:path w="258271" h="370904" extrusionOk="0">
                  <a:moveTo>
                    <a:pt x="158211" y="0"/>
                  </a:moveTo>
                  <a:cubicBezTo>
                    <a:pt x="172879" y="0"/>
                    <a:pt x="186325" y="2969"/>
                    <a:pt x="198549" y="8906"/>
                  </a:cubicBezTo>
                  <a:cubicBezTo>
                    <a:pt x="210773" y="14844"/>
                    <a:pt x="221337" y="23226"/>
                    <a:pt x="230243" y="34052"/>
                  </a:cubicBezTo>
                  <a:cubicBezTo>
                    <a:pt x="239149" y="44879"/>
                    <a:pt x="246047" y="57801"/>
                    <a:pt x="250936" y="72819"/>
                  </a:cubicBezTo>
                  <a:cubicBezTo>
                    <a:pt x="255826" y="87837"/>
                    <a:pt x="258271" y="104252"/>
                    <a:pt x="258271" y="122063"/>
                  </a:cubicBezTo>
                  <a:cubicBezTo>
                    <a:pt x="258271" y="142669"/>
                    <a:pt x="255215" y="161354"/>
                    <a:pt x="249103" y="178118"/>
                  </a:cubicBezTo>
                  <a:cubicBezTo>
                    <a:pt x="242991" y="194882"/>
                    <a:pt x="234347" y="209201"/>
                    <a:pt x="223171" y="221076"/>
                  </a:cubicBezTo>
                  <a:cubicBezTo>
                    <a:pt x="211995" y="232950"/>
                    <a:pt x="198462" y="242118"/>
                    <a:pt x="182571" y="248579"/>
                  </a:cubicBezTo>
                  <a:cubicBezTo>
                    <a:pt x="166680" y="255040"/>
                    <a:pt x="148955" y="258271"/>
                    <a:pt x="129397" y="258271"/>
                  </a:cubicBezTo>
                  <a:cubicBezTo>
                    <a:pt x="122412" y="258271"/>
                    <a:pt x="115253" y="257922"/>
                    <a:pt x="107919" y="257223"/>
                  </a:cubicBezTo>
                  <a:cubicBezTo>
                    <a:pt x="100584" y="256525"/>
                    <a:pt x="91504" y="255302"/>
                    <a:pt x="80677" y="253556"/>
                  </a:cubicBezTo>
                  <a:lnTo>
                    <a:pt x="80677" y="341043"/>
                  </a:lnTo>
                  <a:lnTo>
                    <a:pt x="89583" y="349425"/>
                  </a:lnTo>
                  <a:lnTo>
                    <a:pt x="123111" y="352044"/>
                  </a:lnTo>
                  <a:lnTo>
                    <a:pt x="123111" y="370904"/>
                  </a:lnTo>
                  <a:lnTo>
                    <a:pt x="0" y="370904"/>
                  </a:lnTo>
                  <a:lnTo>
                    <a:pt x="0" y="352044"/>
                  </a:lnTo>
                  <a:lnTo>
                    <a:pt x="28813" y="349425"/>
                  </a:lnTo>
                  <a:lnTo>
                    <a:pt x="37195" y="341043"/>
                  </a:lnTo>
                  <a:lnTo>
                    <a:pt x="37195" y="37196"/>
                  </a:lnTo>
                  <a:lnTo>
                    <a:pt x="0" y="37196"/>
                  </a:lnTo>
                  <a:lnTo>
                    <a:pt x="0" y="20955"/>
                  </a:lnTo>
                  <a:lnTo>
                    <a:pt x="61294" y="2096"/>
                  </a:lnTo>
                  <a:lnTo>
                    <a:pt x="80677" y="2096"/>
                  </a:lnTo>
                  <a:lnTo>
                    <a:pt x="80677" y="30909"/>
                  </a:lnTo>
                  <a:cubicBezTo>
                    <a:pt x="96393" y="19733"/>
                    <a:pt x="110014" y="11788"/>
                    <a:pt x="121539" y="7073"/>
                  </a:cubicBezTo>
                  <a:cubicBezTo>
                    <a:pt x="133065" y="2358"/>
                    <a:pt x="145288" y="0"/>
                    <a:pt x="158211" y="0"/>
                  </a:cubicBezTo>
                  <a:close/>
                  <a:moveTo>
                    <a:pt x="135684" y="33005"/>
                  </a:moveTo>
                  <a:cubicBezTo>
                    <a:pt x="126953" y="33005"/>
                    <a:pt x="118396" y="34314"/>
                    <a:pt x="110014" y="36934"/>
                  </a:cubicBezTo>
                  <a:cubicBezTo>
                    <a:pt x="101632" y="39553"/>
                    <a:pt x="91853" y="44006"/>
                    <a:pt x="80677" y="50292"/>
                  </a:cubicBezTo>
                  <a:lnTo>
                    <a:pt x="80677" y="226314"/>
                  </a:lnTo>
                  <a:cubicBezTo>
                    <a:pt x="89758" y="229108"/>
                    <a:pt x="97790" y="231117"/>
                    <a:pt x="104775" y="232339"/>
                  </a:cubicBezTo>
                  <a:cubicBezTo>
                    <a:pt x="111760" y="233561"/>
                    <a:pt x="118396" y="234172"/>
                    <a:pt x="124683" y="234172"/>
                  </a:cubicBezTo>
                  <a:cubicBezTo>
                    <a:pt x="137605" y="234172"/>
                    <a:pt x="149479" y="231640"/>
                    <a:pt x="160306" y="226576"/>
                  </a:cubicBezTo>
                  <a:cubicBezTo>
                    <a:pt x="171133" y="221512"/>
                    <a:pt x="180388" y="214353"/>
                    <a:pt x="188071" y="205097"/>
                  </a:cubicBezTo>
                  <a:cubicBezTo>
                    <a:pt x="195755" y="195842"/>
                    <a:pt x="201692" y="184666"/>
                    <a:pt x="205883" y="171569"/>
                  </a:cubicBezTo>
                  <a:cubicBezTo>
                    <a:pt x="210074" y="158473"/>
                    <a:pt x="212170" y="144066"/>
                    <a:pt x="212170" y="128350"/>
                  </a:cubicBezTo>
                  <a:cubicBezTo>
                    <a:pt x="212170" y="99362"/>
                    <a:pt x="205272" y="76224"/>
                    <a:pt x="191477" y="58936"/>
                  </a:cubicBezTo>
                  <a:cubicBezTo>
                    <a:pt x="177681" y="41648"/>
                    <a:pt x="159084" y="33005"/>
                    <a:pt x="135684" y="3300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2322" name="Google Shape;2322;p188"/>
            <p:cNvSpPr/>
            <p:nvPr/>
          </p:nvSpPr>
          <p:spPr>
            <a:xfrm>
              <a:off x="1791832" y="2286562"/>
              <a:ext cx="332833" cy="405084"/>
            </a:xfrm>
            <a:custGeom>
              <a:avLst/>
              <a:gdLst/>
              <a:ahLst/>
              <a:cxnLst/>
              <a:rect l="l" t="t" r="r" b="b"/>
              <a:pathLst>
                <a:path w="214788" h="261414" extrusionOk="0">
                  <a:moveTo>
                    <a:pt x="120720" y="0"/>
                  </a:moveTo>
                  <a:cubicBezTo>
                    <a:pt x="149986" y="0"/>
                    <a:pt x="172980" y="8994"/>
                    <a:pt x="189704" y="26980"/>
                  </a:cubicBezTo>
                  <a:cubicBezTo>
                    <a:pt x="206427" y="44966"/>
                    <a:pt x="214788" y="69850"/>
                    <a:pt x="214788" y="101632"/>
                  </a:cubicBezTo>
                  <a:cubicBezTo>
                    <a:pt x="214788" y="103378"/>
                    <a:pt x="214788" y="105736"/>
                    <a:pt x="214788" y="108704"/>
                  </a:cubicBezTo>
                  <a:cubicBezTo>
                    <a:pt x="214788" y="111673"/>
                    <a:pt x="214614" y="115078"/>
                    <a:pt x="214264" y="118920"/>
                  </a:cubicBezTo>
                  <a:lnTo>
                    <a:pt x="45053" y="118920"/>
                  </a:lnTo>
                  <a:cubicBezTo>
                    <a:pt x="45053" y="124857"/>
                    <a:pt x="45140" y="130096"/>
                    <a:pt x="45315" y="134636"/>
                  </a:cubicBezTo>
                  <a:cubicBezTo>
                    <a:pt x="45489" y="139177"/>
                    <a:pt x="45837" y="143455"/>
                    <a:pt x="46358" y="147471"/>
                  </a:cubicBezTo>
                  <a:cubicBezTo>
                    <a:pt x="46879" y="151488"/>
                    <a:pt x="47575" y="155242"/>
                    <a:pt x="48446" y="158735"/>
                  </a:cubicBezTo>
                  <a:cubicBezTo>
                    <a:pt x="49316" y="162227"/>
                    <a:pt x="50275" y="166069"/>
                    <a:pt x="51323" y="170260"/>
                  </a:cubicBezTo>
                  <a:cubicBezTo>
                    <a:pt x="57238" y="189818"/>
                    <a:pt x="67246" y="204923"/>
                    <a:pt x="81347" y="215575"/>
                  </a:cubicBezTo>
                  <a:cubicBezTo>
                    <a:pt x="95448" y="226227"/>
                    <a:pt x="112423" y="231553"/>
                    <a:pt x="132270" y="231553"/>
                  </a:cubicBezTo>
                  <a:cubicBezTo>
                    <a:pt x="138884" y="231553"/>
                    <a:pt x="145151" y="231029"/>
                    <a:pt x="151072" y="229982"/>
                  </a:cubicBezTo>
                  <a:cubicBezTo>
                    <a:pt x="156993" y="228934"/>
                    <a:pt x="163173" y="227275"/>
                    <a:pt x="169612" y="225005"/>
                  </a:cubicBezTo>
                  <a:cubicBezTo>
                    <a:pt x="176051" y="222735"/>
                    <a:pt x="182927" y="219679"/>
                    <a:pt x="190240" y="215837"/>
                  </a:cubicBezTo>
                  <a:cubicBezTo>
                    <a:pt x="197552" y="211995"/>
                    <a:pt x="205735" y="207106"/>
                    <a:pt x="214788" y="201168"/>
                  </a:cubicBezTo>
                  <a:lnTo>
                    <a:pt x="214788" y="229982"/>
                  </a:lnTo>
                  <a:cubicBezTo>
                    <a:pt x="197369" y="241158"/>
                    <a:pt x="180994" y="249190"/>
                    <a:pt x="165663" y="254080"/>
                  </a:cubicBezTo>
                  <a:cubicBezTo>
                    <a:pt x="150331" y="258969"/>
                    <a:pt x="134305" y="261414"/>
                    <a:pt x="117585" y="261414"/>
                  </a:cubicBezTo>
                  <a:cubicBezTo>
                    <a:pt x="100166" y="261414"/>
                    <a:pt x="84227" y="258358"/>
                    <a:pt x="69769" y="252246"/>
                  </a:cubicBezTo>
                  <a:cubicBezTo>
                    <a:pt x="55311" y="246134"/>
                    <a:pt x="42942" y="237403"/>
                    <a:pt x="32664" y="226052"/>
                  </a:cubicBezTo>
                  <a:cubicBezTo>
                    <a:pt x="22386" y="214702"/>
                    <a:pt x="14372" y="201168"/>
                    <a:pt x="8623" y="185452"/>
                  </a:cubicBezTo>
                  <a:cubicBezTo>
                    <a:pt x="2874" y="169736"/>
                    <a:pt x="0" y="152273"/>
                    <a:pt x="0" y="133065"/>
                  </a:cubicBezTo>
                  <a:cubicBezTo>
                    <a:pt x="0" y="113507"/>
                    <a:pt x="2961" y="95608"/>
                    <a:pt x="8885" y="79367"/>
                  </a:cubicBezTo>
                  <a:cubicBezTo>
                    <a:pt x="14808" y="63127"/>
                    <a:pt x="23170" y="49070"/>
                    <a:pt x="33970" y="37196"/>
                  </a:cubicBezTo>
                  <a:cubicBezTo>
                    <a:pt x="44769" y="25321"/>
                    <a:pt x="57485" y="16153"/>
                    <a:pt x="72118" y="9692"/>
                  </a:cubicBezTo>
                  <a:cubicBezTo>
                    <a:pt x="86751" y="3231"/>
                    <a:pt x="102952" y="0"/>
                    <a:pt x="120720" y="0"/>
                  </a:cubicBezTo>
                  <a:close/>
                  <a:moveTo>
                    <a:pt x="115252" y="23051"/>
                  </a:moveTo>
                  <a:cubicBezTo>
                    <a:pt x="96392" y="23051"/>
                    <a:pt x="81113" y="29512"/>
                    <a:pt x="69413" y="42434"/>
                  </a:cubicBezTo>
                  <a:cubicBezTo>
                    <a:pt x="57713" y="55357"/>
                    <a:pt x="50466" y="73518"/>
                    <a:pt x="47672" y="96917"/>
                  </a:cubicBezTo>
                  <a:lnTo>
                    <a:pt x="168687" y="96917"/>
                  </a:lnTo>
                  <a:cubicBezTo>
                    <a:pt x="168687" y="84694"/>
                    <a:pt x="168163" y="75264"/>
                    <a:pt x="167116" y="68628"/>
                  </a:cubicBezTo>
                  <a:cubicBezTo>
                    <a:pt x="166068" y="61992"/>
                    <a:pt x="164147" y="55706"/>
                    <a:pt x="161353" y="49769"/>
                  </a:cubicBezTo>
                  <a:cubicBezTo>
                    <a:pt x="151574" y="31957"/>
                    <a:pt x="136207" y="23051"/>
                    <a:pt x="115252" y="2305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2323" name="Google Shape;2323;p188"/>
            <p:cNvSpPr/>
            <p:nvPr/>
          </p:nvSpPr>
          <p:spPr>
            <a:xfrm>
              <a:off x="2704480" y="2286562"/>
              <a:ext cx="332834" cy="405084"/>
            </a:xfrm>
            <a:custGeom>
              <a:avLst/>
              <a:gdLst/>
              <a:ahLst/>
              <a:cxnLst/>
              <a:rect l="l" t="t" r="r" b="b"/>
              <a:pathLst>
                <a:path w="214789" h="261414" extrusionOk="0">
                  <a:moveTo>
                    <a:pt x="120721" y="0"/>
                  </a:moveTo>
                  <a:cubicBezTo>
                    <a:pt x="149987" y="0"/>
                    <a:pt x="172982" y="8994"/>
                    <a:pt x="189705" y="26980"/>
                  </a:cubicBezTo>
                  <a:cubicBezTo>
                    <a:pt x="206428" y="44966"/>
                    <a:pt x="214789" y="69850"/>
                    <a:pt x="214789" y="101632"/>
                  </a:cubicBezTo>
                  <a:cubicBezTo>
                    <a:pt x="214789" y="103378"/>
                    <a:pt x="214789" y="105736"/>
                    <a:pt x="214789" y="108704"/>
                  </a:cubicBezTo>
                  <a:cubicBezTo>
                    <a:pt x="214789" y="111673"/>
                    <a:pt x="214615" y="115078"/>
                    <a:pt x="214265" y="118920"/>
                  </a:cubicBezTo>
                  <a:lnTo>
                    <a:pt x="45054" y="118920"/>
                  </a:lnTo>
                  <a:cubicBezTo>
                    <a:pt x="45054" y="124857"/>
                    <a:pt x="45141" y="130096"/>
                    <a:pt x="45316" y="134636"/>
                  </a:cubicBezTo>
                  <a:cubicBezTo>
                    <a:pt x="45490" y="139177"/>
                    <a:pt x="45838" y="143455"/>
                    <a:pt x="46359" y="147471"/>
                  </a:cubicBezTo>
                  <a:cubicBezTo>
                    <a:pt x="46880" y="151488"/>
                    <a:pt x="47576" y="155242"/>
                    <a:pt x="48447" y="158735"/>
                  </a:cubicBezTo>
                  <a:cubicBezTo>
                    <a:pt x="49317" y="162227"/>
                    <a:pt x="50276" y="166069"/>
                    <a:pt x="51324" y="170260"/>
                  </a:cubicBezTo>
                  <a:cubicBezTo>
                    <a:pt x="57239" y="189818"/>
                    <a:pt x="67247" y="204923"/>
                    <a:pt x="81348" y="215575"/>
                  </a:cubicBezTo>
                  <a:cubicBezTo>
                    <a:pt x="95449" y="226227"/>
                    <a:pt x="112423" y="231553"/>
                    <a:pt x="132271" y="231553"/>
                  </a:cubicBezTo>
                  <a:cubicBezTo>
                    <a:pt x="138885" y="231553"/>
                    <a:pt x="145152" y="231029"/>
                    <a:pt x="151073" y="229982"/>
                  </a:cubicBezTo>
                  <a:cubicBezTo>
                    <a:pt x="156994" y="228934"/>
                    <a:pt x="163174" y="227275"/>
                    <a:pt x="169613" y="225005"/>
                  </a:cubicBezTo>
                  <a:cubicBezTo>
                    <a:pt x="176052" y="222735"/>
                    <a:pt x="182928" y="219679"/>
                    <a:pt x="190241" y="215837"/>
                  </a:cubicBezTo>
                  <a:cubicBezTo>
                    <a:pt x="197553" y="211995"/>
                    <a:pt x="205736" y="207106"/>
                    <a:pt x="214789" y="201168"/>
                  </a:cubicBezTo>
                  <a:lnTo>
                    <a:pt x="214789" y="229982"/>
                  </a:lnTo>
                  <a:cubicBezTo>
                    <a:pt x="197370" y="241158"/>
                    <a:pt x="180995" y="249190"/>
                    <a:pt x="165664" y="254080"/>
                  </a:cubicBezTo>
                  <a:cubicBezTo>
                    <a:pt x="150332" y="258969"/>
                    <a:pt x="134306" y="261414"/>
                    <a:pt x="117586" y="261414"/>
                  </a:cubicBezTo>
                  <a:cubicBezTo>
                    <a:pt x="100167" y="261414"/>
                    <a:pt x="84228" y="258358"/>
                    <a:pt x="69770" y="252246"/>
                  </a:cubicBezTo>
                  <a:cubicBezTo>
                    <a:pt x="55312" y="246134"/>
                    <a:pt x="42943" y="237403"/>
                    <a:pt x="32665" y="226052"/>
                  </a:cubicBezTo>
                  <a:cubicBezTo>
                    <a:pt x="22387" y="214702"/>
                    <a:pt x="14373" y="201168"/>
                    <a:pt x="8624" y="185452"/>
                  </a:cubicBezTo>
                  <a:cubicBezTo>
                    <a:pt x="2875" y="169736"/>
                    <a:pt x="0" y="152273"/>
                    <a:pt x="0" y="133065"/>
                  </a:cubicBezTo>
                  <a:cubicBezTo>
                    <a:pt x="0" y="113507"/>
                    <a:pt x="2962" y="95608"/>
                    <a:pt x="8886" y="79367"/>
                  </a:cubicBezTo>
                  <a:cubicBezTo>
                    <a:pt x="14809" y="63127"/>
                    <a:pt x="23171" y="49070"/>
                    <a:pt x="33970" y="37196"/>
                  </a:cubicBezTo>
                  <a:cubicBezTo>
                    <a:pt x="44770" y="25321"/>
                    <a:pt x="57486" y="16153"/>
                    <a:pt x="72119" y="9692"/>
                  </a:cubicBezTo>
                  <a:cubicBezTo>
                    <a:pt x="86752" y="3231"/>
                    <a:pt x="102953" y="0"/>
                    <a:pt x="120721" y="0"/>
                  </a:cubicBezTo>
                  <a:close/>
                  <a:moveTo>
                    <a:pt x="115253" y="23051"/>
                  </a:moveTo>
                  <a:cubicBezTo>
                    <a:pt x="96393" y="23051"/>
                    <a:pt x="81114" y="29512"/>
                    <a:pt x="69414" y="42434"/>
                  </a:cubicBezTo>
                  <a:cubicBezTo>
                    <a:pt x="57714" y="55357"/>
                    <a:pt x="50467" y="73518"/>
                    <a:pt x="47673" y="96917"/>
                  </a:cubicBezTo>
                  <a:lnTo>
                    <a:pt x="168688" y="96917"/>
                  </a:lnTo>
                  <a:cubicBezTo>
                    <a:pt x="168688" y="84694"/>
                    <a:pt x="168164" y="75264"/>
                    <a:pt x="167117" y="68628"/>
                  </a:cubicBezTo>
                  <a:cubicBezTo>
                    <a:pt x="166069" y="61992"/>
                    <a:pt x="164148" y="55706"/>
                    <a:pt x="161354" y="49769"/>
                  </a:cubicBezTo>
                  <a:cubicBezTo>
                    <a:pt x="151575" y="31957"/>
                    <a:pt x="136208" y="23051"/>
                    <a:pt x="115253" y="2305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2324" name="Google Shape;2324;p188"/>
            <p:cNvSpPr/>
            <p:nvPr/>
          </p:nvSpPr>
          <p:spPr>
            <a:xfrm>
              <a:off x="3097313" y="2286563"/>
              <a:ext cx="422943" cy="397778"/>
            </a:xfrm>
            <a:custGeom>
              <a:avLst/>
              <a:gdLst/>
              <a:ahLst/>
              <a:cxnLst/>
              <a:rect l="l" t="t" r="r" b="b"/>
              <a:pathLst>
                <a:path w="272939" h="256699" extrusionOk="0">
                  <a:moveTo>
                    <a:pt x="167640" y="0"/>
                  </a:moveTo>
                  <a:cubicBezTo>
                    <a:pt x="189643" y="0"/>
                    <a:pt x="206494" y="6898"/>
                    <a:pt x="218194" y="20693"/>
                  </a:cubicBezTo>
                  <a:cubicBezTo>
                    <a:pt x="229894" y="34489"/>
                    <a:pt x="235744" y="53960"/>
                    <a:pt x="235744" y="79106"/>
                  </a:cubicBezTo>
                  <a:lnTo>
                    <a:pt x="235744" y="226838"/>
                  </a:lnTo>
                  <a:lnTo>
                    <a:pt x="244650" y="235220"/>
                  </a:lnTo>
                  <a:lnTo>
                    <a:pt x="272939" y="237840"/>
                  </a:lnTo>
                  <a:lnTo>
                    <a:pt x="272939" y="256699"/>
                  </a:lnTo>
                  <a:lnTo>
                    <a:pt x="158211" y="256699"/>
                  </a:lnTo>
                  <a:lnTo>
                    <a:pt x="158211" y="237840"/>
                  </a:lnTo>
                  <a:lnTo>
                    <a:pt x="183357" y="235220"/>
                  </a:lnTo>
                  <a:lnTo>
                    <a:pt x="192263" y="226838"/>
                  </a:lnTo>
                  <a:lnTo>
                    <a:pt x="192263" y="88011"/>
                  </a:lnTo>
                  <a:cubicBezTo>
                    <a:pt x="192263" y="69152"/>
                    <a:pt x="188333" y="55531"/>
                    <a:pt x="180475" y="47149"/>
                  </a:cubicBezTo>
                  <a:cubicBezTo>
                    <a:pt x="172617" y="38767"/>
                    <a:pt x="159957" y="34576"/>
                    <a:pt x="142494" y="34576"/>
                  </a:cubicBezTo>
                  <a:cubicBezTo>
                    <a:pt x="132715" y="34576"/>
                    <a:pt x="123460" y="35711"/>
                    <a:pt x="114729" y="37981"/>
                  </a:cubicBezTo>
                  <a:cubicBezTo>
                    <a:pt x="105998" y="40251"/>
                    <a:pt x="94647" y="44704"/>
                    <a:pt x="80677" y="51340"/>
                  </a:cubicBezTo>
                  <a:lnTo>
                    <a:pt x="80677" y="226838"/>
                  </a:lnTo>
                  <a:lnTo>
                    <a:pt x="89583" y="235220"/>
                  </a:lnTo>
                  <a:lnTo>
                    <a:pt x="114729" y="237840"/>
                  </a:lnTo>
                  <a:lnTo>
                    <a:pt x="114729" y="256699"/>
                  </a:lnTo>
                  <a:lnTo>
                    <a:pt x="0" y="256699"/>
                  </a:lnTo>
                  <a:lnTo>
                    <a:pt x="0" y="237840"/>
                  </a:lnTo>
                  <a:lnTo>
                    <a:pt x="28290" y="235220"/>
                  </a:lnTo>
                  <a:lnTo>
                    <a:pt x="37196" y="226838"/>
                  </a:lnTo>
                  <a:lnTo>
                    <a:pt x="37196" y="37196"/>
                  </a:lnTo>
                  <a:lnTo>
                    <a:pt x="0" y="37196"/>
                  </a:lnTo>
                  <a:lnTo>
                    <a:pt x="0" y="20955"/>
                  </a:lnTo>
                  <a:lnTo>
                    <a:pt x="60770" y="2096"/>
                  </a:lnTo>
                  <a:lnTo>
                    <a:pt x="80677" y="2096"/>
                  </a:lnTo>
                  <a:lnTo>
                    <a:pt x="80677" y="30909"/>
                  </a:lnTo>
                  <a:cubicBezTo>
                    <a:pt x="92202" y="24623"/>
                    <a:pt x="102156" y="19558"/>
                    <a:pt x="110538" y="15717"/>
                  </a:cubicBezTo>
                  <a:cubicBezTo>
                    <a:pt x="118920" y="11875"/>
                    <a:pt x="126342" y="8732"/>
                    <a:pt x="132803" y="6287"/>
                  </a:cubicBezTo>
                  <a:cubicBezTo>
                    <a:pt x="139264" y="3842"/>
                    <a:pt x="145201" y="2183"/>
                    <a:pt x="150614" y="1310"/>
                  </a:cubicBezTo>
                  <a:cubicBezTo>
                    <a:pt x="156028" y="437"/>
                    <a:pt x="161703" y="0"/>
                    <a:pt x="16764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2325" name="Google Shape;2325;p188"/>
            <p:cNvSpPr/>
            <p:nvPr/>
          </p:nvSpPr>
          <p:spPr>
            <a:xfrm>
              <a:off x="3560550" y="2286562"/>
              <a:ext cx="314975" cy="403460"/>
            </a:xfrm>
            <a:custGeom>
              <a:avLst/>
              <a:gdLst/>
              <a:ahLst/>
              <a:cxnLst/>
              <a:rect l="l" t="t" r="r" b="b"/>
              <a:pathLst>
                <a:path w="203264" h="260366" extrusionOk="0">
                  <a:moveTo>
                    <a:pt x="125731" y="0"/>
                  </a:moveTo>
                  <a:cubicBezTo>
                    <a:pt x="149130" y="0"/>
                    <a:pt x="167815" y="4453"/>
                    <a:pt x="181785" y="13359"/>
                  </a:cubicBezTo>
                  <a:cubicBezTo>
                    <a:pt x="195755" y="22265"/>
                    <a:pt x="202740" y="34402"/>
                    <a:pt x="202740" y="49769"/>
                  </a:cubicBezTo>
                  <a:cubicBezTo>
                    <a:pt x="202740" y="58151"/>
                    <a:pt x="200121" y="64961"/>
                    <a:pt x="194882" y="70200"/>
                  </a:cubicBezTo>
                  <a:cubicBezTo>
                    <a:pt x="189643" y="75438"/>
                    <a:pt x="182833" y="78058"/>
                    <a:pt x="174451" y="78058"/>
                  </a:cubicBezTo>
                  <a:cubicBezTo>
                    <a:pt x="165720" y="78058"/>
                    <a:pt x="157512" y="75613"/>
                    <a:pt x="149829" y="70724"/>
                  </a:cubicBezTo>
                  <a:lnTo>
                    <a:pt x="149829" y="27766"/>
                  </a:lnTo>
                  <a:cubicBezTo>
                    <a:pt x="145310" y="25321"/>
                    <a:pt x="141054" y="23575"/>
                    <a:pt x="137059" y="22527"/>
                  </a:cubicBezTo>
                  <a:cubicBezTo>
                    <a:pt x="133065" y="21479"/>
                    <a:pt x="128634" y="20955"/>
                    <a:pt x="123766" y="20955"/>
                  </a:cubicBezTo>
                  <a:cubicBezTo>
                    <a:pt x="112650" y="20955"/>
                    <a:pt x="102402" y="23481"/>
                    <a:pt x="93021" y="28531"/>
                  </a:cubicBezTo>
                  <a:cubicBezTo>
                    <a:pt x="83640" y="33582"/>
                    <a:pt x="75649" y="40723"/>
                    <a:pt x="69046" y="49957"/>
                  </a:cubicBezTo>
                  <a:cubicBezTo>
                    <a:pt x="62443" y="59190"/>
                    <a:pt x="57317" y="70252"/>
                    <a:pt x="53669" y="83141"/>
                  </a:cubicBezTo>
                  <a:cubicBezTo>
                    <a:pt x="50021" y="96030"/>
                    <a:pt x="48197" y="110140"/>
                    <a:pt x="48197" y="125468"/>
                  </a:cubicBezTo>
                  <a:cubicBezTo>
                    <a:pt x="48197" y="157867"/>
                    <a:pt x="56029" y="183211"/>
                    <a:pt x="71694" y="201500"/>
                  </a:cubicBezTo>
                  <a:cubicBezTo>
                    <a:pt x="87358" y="219789"/>
                    <a:pt x="108939" y="228934"/>
                    <a:pt x="136437" y="228934"/>
                  </a:cubicBezTo>
                  <a:cubicBezTo>
                    <a:pt x="147919" y="228934"/>
                    <a:pt x="158620" y="227275"/>
                    <a:pt x="168541" y="223957"/>
                  </a:cubicBezTo>
                  <a:cubicBezTo>
                    <a:pt x="178462" y="220639"/>
                    <a:pt x="190036" y="214964"/>
                    <a:pt x="203264" y="206931"/>
                  </a:cubicBezTo>
                  <a:lnTo>
                    <a:pt x="203264" y="234263"/>
                  </a:lnTo>
                  <a:cubicBezTo>
                    <a:pt x="186500" y="243496"/>
                    <a:pt x="171657" y="250155"/>
                    <a:pt x="158735" y="254239"/>
                  </a:cubicBezTo>
                  <a:cubicBezTo>
                    <a:pt x="145812" y="258324"/>
                    <a:pt x="132017" y="260366"/>
                    <a:pt x="117348" y="260366"/>
                  </a:cubicBezTo>
                  <a:cubicBezTo>
                    <a:pt x="99886" y="260366"/>
                    <a:pt x="83908" y="257223"/>
                    <a:pt x="69414" y="250937"/>
                  </a:cubicBezTo>
                  <a:cubicBezTo>
                    <a:pt x="54920" y="244650"/>
                    <a:pt x="42522" y="235919"/>
                    <a:pt x="32219" y="224743"/>
                  </a:cubicBezTo>
                  <a:cubicBezTo>
                    <a:pt x="21916" y="213567"/>
                    <a:pt x="13971" y="200033"/>
                    <a:pt x="8383" y="184142"/>
                  </a:cubicBezTo>
                  <a:cubicBezTo>
                    <a:pt x="2795" y="168252"/>
                    <a:pt x="0" y="150527"/>
                    <a:pt x="0" y="130969"/>
                  </a:cubicBezTo>
                  <a:cubicBezTo>
                    <a:pt x="0" y="111411"/>
                    <a:pt x="2969" y="93599"/>
                    <a:pt x="8906" y="77534"/>
                  </a:cubicBezTo>
                  <a:cubicBezTo>
                    <a:pt x="14844" y="61468"/>
                    <a:pt x="23313" y="47673"/>
                    <a:pt x="34314" y="36148"/>
                  </a:cubicBezTo>
                  <a:cubicBezTo>
                    <a:pt x="45316" y="24623"/>
                    <a:pt x="58587" y="15717"/>
                    <a:pt x="74129" y="9430"/>
                  </a:cubicBezTo>
                  <a:cubicBezTo>
                    <a:pt x="89671" y="3144"/>
                    <a:pt x="106871" y="0"/>
                    <a:pt x="1257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2326" name="Google Shape;2326;p188"/>
            <p:cNvSpPr/>
            <p:nvPr/>
          </p:nvSpPr>
          <p:spPr>
            <a:xfrm>
              <a:off x="3929547" y="2286562"/>
              <a:ext cx="332833" cy="405084"/>
            </a:xfrm>
            <a:custGeom>
              <a:avLst/>
              <a:gdLst/>
              <a:ahLst/>
              <a:cxnLst/>
              <a:rect l="l" t="t" r="r" b="b"/>
              <a:pathLst>
                <a:path w="214788" h="261414" extrusionOk="0">
                  <a:moveTo>
                    <a:pt x="120720" y="0"/>
                  </a:moveTo>
                  <a:cubicBezTo>
                    <a:pt x="149986" y="0"/>
                    <a:pt x="172981" y="8994"/>
                    <a:pt x="189704" y="26980"/>
                  </a:cubicBezTo>
                  <a:cubicBezTo>
                    <a:pt x="206427" y="44966"/>
                    <a:pt x="214788" y="69850"/>
                    <a:pt x="214788" y="101632"/>
                  </a:cubicBezTo>
                  <a:cubicBezTo>
                    <a:pt x="214788" y="103378"/>
                    <a:pt x="214788" y="105736"/>
                    <a:pt x="214788" y="108704"/>
                  </a:cubicBezTo>
                  <a:cubicBezTo>
                    <a:pt x="214788" y="111673"/>
                    <a:pt x="214614" y="115078"/>
                    <a:pt x="214264" y="118920"/>
                  </a:cubicBezTo>
                  <a:lnTo>
                    <a:pt x="45053" y="118920"/>
                  </a:lnTo>
                  <a:cubicBezTo>
                    <a:pt x="45053" y="124857"/>
                    <a:pt x="45140" y="130096"/>
                    <a:pt x="45315" y="134636"/>
                  </a:cubicBezTo>
                  <a:cubicBezTo>
                    <a:pt x="45489" y="139177"/>
                    <a:pt x="45837" y="143455"/>
                    <a:pt x="46358" y="147471"/>
                  </a:cubicBezTo>
                  <a:cubicBezTo>
                    <a:pt x="46880" y="151488"/>
                    <a:pt x="47575" y="155242"/>
                    <a:pt x="48446" y="158735"/>
                  </a:cubicBezTo>
                  <a:cubicBezTo>
                    <a:pt x="49316" y="162227"/>
                    <a:pt x="50275" y="166069"/>
                    <a:pt x="51323" y="170260"/>
                  </a:cubicBezTo>
                  <a:cubicBezTo>
                    <a:pt x="57238" y="189818"/>
                    <a:pt x="67246" y="204923"/>
                    <a:pt x="81348" y="215575"/>
                  </a:cubicBezTo>
                  <a:cubicBezTo>
                    <a:pt x="95448" y="226227"/>
                    <a:pt x="112423" y="231553"/>
                    <a:pt x="132270" y="231553"/>
                  </a:cubicBezTo>
                  <a:cubicBezTo>
                    <a:pt x="138884" y="231553"/>
                    <a:pt x="145151" y="231029"/>
                    <a:pt x="151072" y="229982"/>
                  </a:cubicBezTo>
                  <a:cubicBezTo>
                    <a:pt x="156993" y="228934"/>
                    <a:pt x="163173" y="227275"/>
                    <a:pt x="169612" y="225005"/>
                  </a:cubicBezTo>
                  <a:cubicBezTo>
                    <a:pt x="176052" y="222735"/>
                    <a:pt x="182927" y="219679"/>
                    <a:pt x="190240" y="215837"/>
                  </a:cubicBezTo>
                  <a:cubicBezTo>
                    <a:pt x="197552" y="211995"/>
                    <a:pt x="205735" y="207106"/>
                    <a:pt x="214788" y="201168"/>
                  </a:cubicBezTo>
                  <a:lnTo>
                    <a:pt x="214788" y="229982"/>
                  </a:lnTo>
                  <a:cubicBezTo>
                    <a:pt x="197369" y="241158"/>
                    <a:pt x="180994" y="249190"/>
                    <a:pt x="165663" y="254080"/>
                  </a:cubicBezTo>
                  <a:cubicBezTo>
                    <a:pt x="150331" y="258969"/>
                    <a:pt x="134305" y="261414"/>
                    <a:pt x="117585" y="261414"/>
                  </a:cubicBezTo>
                  <a:cubicBezTo>
                    <a:pt x="100166" y="261414"/>
                    <a:pt x="84227" y="258358"/>
                    <a:pt x="69769" y="252246"/>
                  </a:cubicBezTo>
                  <a:cubicBezTo>
                    <a:pt x="55311" y="246134"/>
                    <a:pt x="42942" y="237403"/>
                    <a:pt x="32664" y="226052"/>
                  </a:cubicBezTo>
                  <a:cubicBezTo>
                    <a:pt x="22386" y="214702"/>
                    <a:pt x="14372" y="201168"/>
                    <a:pt x="8623" y="185452"/>
                  </a:cubicBezTo>
                  <a:cubicBezTo>
                    <a:pt x="2874" y="169736"/>
                    <a:pt x="0" y="152273"/>
                    <a:pt x="0" y="133065"/>
                  </a:cubicBezTo>
                  <a:cubicBezTo>
                    <a:pt x="0" y="113507"/>
                    <a:pt x="2961" y="95608"/>
                    <a:pt x="8885" y="79367"/>
                  </a:cubicBezTo>
                  <a:cubicBezTo>
                    <a:pt x="14809" y="63127"/>
                    <a:pt x="23170" y="49070"/>
                    <a:pt x="33970" y="37196"/>
                  </a:cubicBezTo>
                  <a:cubicBezTo>
                    <a:pt x="44769" y="25321"/>
                    <a:pt x="57485" y="16153"/>
                    <a:pt x="72118" y="9692"/>
                  </a:cubicBezTo>
                  <a:cubicBezTo>
                    <a:pt x="86751" y="3231"/>
                    <a:pt x="102952" y="0"/>
                    <a:pt x="120720" y="0"/>
                  </a:cubicBezTo>
                  <a:close/>
                  <a:moveTo>
                    <a:pt x="115252" y="23051"/>
                  </a:moveTo>
                  <a:cubicBezTo>
                    <a:pt x="96393" y="23051"/>
                    <a:pt x="81113" y="29512"/>
                    <a:pt x="69413" y="42434"/>
                  </a:cubicBezTo>
                  <a:cubicBezTo>
                    <a:pt x="57713" y="55357"/>
                    <a:pt x="50466" y="73518"/>
                    <a:pt x="47672" y="96917"/>
                  </a:cubicBezTo>
                  <a:lnTo>
                    <a:pt x="168687" y="96917"/>
                  </a:lnTo>
                  <a:cubicBezTo>
                    <a:pt x="168687" y="84694"/>
                    <a:pt x="168163" y="75264"/>
                    <a:pt x="167116" y="68628"/>
                  </a:cubicBezTo>
                  <a:cubicBezTo>
                    <a:pt x="166068" y="61992"/>
                    <a:pt x="164147" y="55706"/>
                    <a:pt x="161353" y="49769"/>
                  </a:cubicBezTo>
                  <a:cubicBezTo>
                    <a:pt x="151574" y="31957"/>
                    <a:pt x="136207" y="23051"/>
                    <a:pt x="115252" y="2305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2327" name="Google Shape;2327;p188"/>
            <p:cNvSpPr/>
            <p:nvPr/>
          </p:nvSpPr>
          <p:spPr>
            <a:xfrm>
              <a:off x="2480649" y="2289811"/>
              <a:ext cx="182653" cy="394530"/>
            </a:xfrm>
            <a:custGeom>
              <a:avLst/>
              <a:gdLst/>
              <a:ahLst/>
              <a:cxnLst/>
              <a:rect l="l" t="t" r="r" b="b"/>
              <a:pathLst>
                <a:path w="117872" h="254603" extrusionOk="0">
                  <a:moveTo>
                    <a:pt x="60491" y="0"/>
                  </a:moveTo>
                  <a:lnTo>
                    <a:pt x="80677" y="0"/>
                  </a:lnTo>
                  <a:lnTo>
                    <a:pt x="80677" y="224742"/>
                  </a:lnTo>
                  <a:lnTo>
                    <a:pt x="89582" y="233124"/>
                  </a:lnTo>
                  <a:lnTo>
                    <a:pt x="117872" y="235744"/>
                  </a:lnTo>
                  <a:lnTo>
                    <a:pt x="117872" y="254603"/>
                  </a:lnTo>
                  <a:lnTo>
                    <a:pt x="0" y="254603"/>
                  </a:lnTo>
                  <a:lnTo>
                    <a:pt x="0" y="235744"/>
                  </a:lnTo>
                  <a:lnTo>
                    <a:pt x="28289" y="233124"/>
                  </a:lnTo>
                  <a:lnTo>
                    <a:pt x="37195" y="224742"/>
                  </a:lnTo>
                  <a:lnTo>
                    <a:pt x="37195" y="35100"/>
                  </a:lnTo>
                  <a:lnTo>
                    <a:pt x="0" y="35100"/>
                  </a:lnTo>
                  <a:lnTo>
                    <a:pt x="0" y="18859"/>
                  </a:lnTo>
                  <a:lnTo>
                    <a:pt x="60491" y="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2328" name="Google Shape;2328;p188"/>
            <p:cNvSpPr/>
            <p:nvPr/>
          </p:nvSpPr>
          <p:spPr>
            <a:xfrm>
              <a:off x="915467" y="2293868"/>
              <a:ext cx="396154" cy="390471"/>
            </a:xfrm>
            <a:custGeom>
              <a:avLst/>
              <a:gdLst/>
              <a:ahLst/>
              <a:cxnLst/>
              <a:rect l="l" t="t" r="r" b="b"/>
              <a:pathLst>
                <a:path w="255651" h="251984" extrusionOk="0">
                  <a:moveTo>
                    <a:pt x="3143" y="0"/>
                  </a:moveTo>
                  <a:lnTo>
                    <a:pt x="115776" y="0"/>
                  </a:lnTo>
                  <a:lnTo>
                    <a:pt x="115776" y="18860"/>
                  </a:lnTo>
                  <a:lnTo>
                    <a:pt x="91678" y="22527"/>
                  </a:lnTo>
                  <a:lnTo>
                    <a:pt x="89058" y="27766"/>
                  </a:lnTo>
                  <a:lnTo>
                    <a:pt x="133064" y="96393"/>
                  </a:lnTo>
                  <a:lnTo>
                    <a:pt x="180736" y="29337"/>
                  </a:lnTo>
                  <a:lnTo>
                    <a:pt x="176545" y="22527"/>
                  </a:lnTo>
                  <a:lnTo>
                    <a:pt x="151399" y="18860"/>
                  </a:lnTo>
                  <a:lnTo>
                    <a:pt x="151399" y="0"/>
                  </a:lnTo>
                  <a:lnTo>
                    <a:pt x="245697" y="0"/>
                  </a:lnTo>
                  <a:lnTo>
                    <a:pt x="245697" y="18860"/>
                  </a:lnTo>
                  <a:lnTo>
                    <a:pt x="216360" y="24622"/>
                  </a:lnTo>
                  <a:lnTo>
                    <a:pt x="147208" y="116301"/>
                  </a:lnTo>
                  <a:lnTo>
                    <a:pt x="224218" y="228410"/>
                  </a:lnTo>
                  <a:lnTo>
                    <a:pt x="255651" y="232601"/>
                  </a:lnTo>
                  <a:lnTo>
                    <a:pt x="255651" y="251984"/>
                  </a:lnTo>
                  <a:lnTo>
                    <a:pt x="144065" y="251984"/>
                  </a:lnTo>
                  <a:lnTo>
                    <a:pt x="144065" y="232601"/>
                  </a:lnTo>
                  <a:lnTo>
                    <a:pt x="166068" y="228934"/>
                  </a:lnTo>
                  <a:lnTo>
                    <a:pt x="168687" y="224743"/>
                  </a:lnTo>
                  <a:lnTo>
                    <a:pt x="119967" y="146685"/>
                  </a:lnTo>
                  <a:lnTo>
                    <a:pt x="66532" y="222647"/>
                  </a:lnTo>
                  <a:lnTo>
                    <a:pt x="69151" y="228934"/>
                  </a:lnTo>
                  <a:lnTo>
                    <a:pt x="99012" y="232601"/>
                  </a:lnTo>
                  <a:lnTo>
                    <a:pt x="99012" y="251984"/>
                  </a:lnTo>
                  <a:lnTo>
                    <a:pt x="0" y="251984"/>
                  </a:lnTo>
                  <a:lnTo>
                    <a:pt x="0" y="232601"/>
                  </a:lnTo>
                  <a:lnTo>
                    <a:pt x="29860" y="228410"/>
                  </a:lnTo>
                  <a:lnTo>
                    <a:pt x="105298" y="127302"/>
                  </a:lnTo>
                  <a:lnTo>
                    <a:pt x="35099" y="25146"/>
                  </a:lnTo>
                  <a:lnTo>
                    <a:pt x="3143" y="18860"/>
                  </a:lnTo>
                  <a:lnTo>
                    <a:pt x="3143" y="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grpSp>
      <p:sp>
        <p:nvSpPr>
          <p:cNvPr id="2329" name="Google Shape;2329;p188"/>
          <p:cNvSpPr/>
          <p:nvPr/>
        </p:nvSpPr>
        <p:spPr>
          <a:xfrm>
            <a:off x="10965953" y="1980838"/>
            <a:ext cx="1222870" cy="1220006"/>
          </a:xfrm>
          <a:prstGeom prst="rect">
            <a:avLst/>
          </a:pr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30" name="Google Shape;2330;p188"/>
          <p:cNvSpPr/>
          <p:nvPr/>
        </p:nvSpPr>
        <p:spPr>
          <a:xfrm>
            <a:off x="10972303" y="3196482"/>
            <a:ext cx="1222870" cy="1220006"/>
          </a:xfrm>
          <a:prstGeom prst="rect">
            <a:avLst/>
          </a:prstGeom>
          <a:solidFill>
            <a:srgbClr val="EA8C2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31" name="Google Shape;2331;p188"/>
          <p:cNvSpPr/>
          <p:nvPr/>
        </p:nvSpPr>
        <p:spPr>
          <a:xfrm>
            <a:off x="8535964" y="1980838"/>
            <a:ext cx="1220006" cy="1220006"/>
          </a:xfrm>
          <a:prstGeom prst="rect">
            <a:avLst/>
          </a:prstGeom>
          <a:solidFill>
            <a:srgbClr val="DFDED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32" name="Google Shape;2332;p188"/>
          <p:cNvSpPr/>
          <p:nvPr/>
        </p:nvSpPr>
        <p:spPr>
          <a:xfrm>
            <a:off x="6100246" y="3196482"/>
            <a:ext cx="1220006" cy="1220006"/>
          </a:xfrm>
          <a:prstGeom prst="rect">
            <a:avLst/>
          </a:prstGeom>
          <a:solidFill>
            <a:srgbClr val="FDB61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33" name="Google Shape;2333;p188"/>
          <p:cNvSpPr/>
          <p:nvPr/>
        </p:nvSpPr>
        <p:spPr>
          <a:xfrm>
            <a:off x="9755970" y="3196482"/>
            <a:ext cx="1218575" cy="1220006"/>
          </a:xfrm>
          <a:prstGeom prst="rect">
            <a:avLst/>
          </a:prstGeom>
          <a:solidFill>
            <a:srgbClr val="FDB61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34" name="Google Shape;2334;p188"/>
          <p:cNvSpPr/>
          <p:nvPr/>
        </p:nvSpPr>
        <p:spPr>
          <a:xfrm>
            <a:off x="8535964" y="3196482"/>
            <a:ext cx="1220006" cy="1220006"/>
          </a:xfrm>
          <a:prstGeom prst="rect">
            <a:avLst/>
          </a:prstGeom>
          <a:solidFill>
            <a:srgbClr val="DA38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35" name="Google Shape;2335;p188"/>
          <p:cNvSpPr/>
          <p:nvPr/>
        </p:nvSpPr>
        <p:spPr>
          <a:xfrm>
            <a:off x="4884536" y="3196482"/>
            <a:ext cx="1218575" cy="1220006"/>
          </a:xfrm>
          <a:prstGeom prst="rect">
            <a:avLst/>
          </a:pr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36" name="Google Shape;2336;p188"/>
          <p:cNvSpPr/>
          <p:nvPr/>
        </p:nvSpPr>
        <p:spPr>
          <a:xfrm>
            <a:off x="4884536" y="3192253"/>
            <a:ext cx="1218575" cy="122000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37" name="Google Shape;2337;p188"/>
          <p:cNvSpPr/>
          <p:nvPr/>
        </p:nvSpPr>
        <p:spPr>
          <a:xfrm>
            <a:off x="2462685" y="5635130"/>
            <a:ext cx="1221439" cy="1222870"/>
          </a:xfrm>
          <a:prstGeom prst="rect">
            <a:avLst/>
          </a:prstGeom>
          <a:solidFill>
            <a:srgbClr val="DFDED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38" name="Google Shape;2338;p188"/>
          <p:cNvSpPr/>
          <p:nvPr/>
        </p:nvSpPr>
        <p:spPr>
          <a:xfrm>
            <a:off x="10974479" y="5637994"/>
            <a:ext cx="1220694" cy="1220006"/>
          </a:xfrm>
          <a:prstGeom prst="rect">
            <a:avLst/>
          </a:prstGeom>
          <a:solidFill>
            <a:srgbClr val="DFDED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39" name="Google Shape;2339;p188"/>
          <p:cNvSpPr/>
          <p:nvPr/>
        </p:nvSpPr>
        <p:spPr>
          <a:xfrm>
            <a:off x="10972303" y="4412259"/>
            <a:ext cx="1222870" cy="1225734"/>
          </a:xfrm>
          <a:prstGeom prst="rect">
            <a:avLst/>
          </a:pr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40" name="Google Shape;2340;p188"/>
          <p:cNvSpPr/>
          <p:nvPr/>
        </p:nvSpPr>
        <p:spPr>
          <a:xfrm>
            <a:off x="9755970" y="5637994"/>
            <a:ext cx="1218575" cy="1220006"/>
          </a:xfrm>
          <a:prstGeom prst="rect">
            <a:avLst/>
          </a:pr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41" name="Google Shape;2341;p188"/>
          <p:cNvSpPr/>
          <p:nvPr/>
        </p:nvSpPr>
        <p:spPr>
          <a:xfrm>
            <a:off x="7320253" y="5637994"/>
            <a:ext cx="1218575" cy="1220006"/>
          </a:xfrm>
          <a:prstGeom prst="rect">
            <a:avLst/>
          </a:pr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42" name="Google Shape;2342;p188"/>
          <p:cNvSpPr/>
          <p:nvPr/>
        </p:nvSpPr>
        <p:spPr>
          <a:xfrm>
            <a:off x="8533100" y="5635130"/>
            <a:ext cx="1222870" cy="1222870"/>
          </a:xfrm>
          <a:prstGeom prst="rect">
            <a:avLst/>
          </a:prstGeom>
          <a:solidFill>
            <a:srgbClr val="DA38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43" name="Google Shape;2343;p188"/>
          <p:cNvSpPr/>
          <p:nvPr/>
        </p:nvSpPr>
        <p:spPr>
          <a:xfrm>
            <a:off x="6100246" y="5637994"/>
            <a:ext cx="1220006" cy="1220006"/>
          </a:xfrm>
          <a:prstGeom prst="rect">
            <a:avLst/>
          </a:prstGeom>
          <a:solidFill>
            <a:srgbClr val="7E7E7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44" name="Google Shape;2344;p188"/>
          <p:cNvSpPr/>
          <p:nvPr/>
        </p:nvSpPr>
        <p:spPr>
          <a:xfrm>
            <a:off x="6100246" y="5635130"/>
            <a:ext cx="1220006" cy="122000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45" name="Google Shape;2345;p188"/>
          <p:cNvSpPr/>
          <p:nvPr/>
        </p:nvSpPr>
        <p:spPr>
          <a:xfrm>
            <a:off x="4884536" y="5637994"/>
            <a:ext cx="1218575" cy="1220006"/>
          </a:xfrm>
          <a:prstGeom prst="rect">
            <a:avLst/>
          </a:prstGeom>
          <a:solidFill>
            <a:srgbClr val="FDB61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46" name="Google Shape;2346;p188"/>
          <p:cNvSpPr/>
          <p:nvPr/>
        </p:nvSpPr>
        <p:spPr>
          <a:xfrm>
            <a:off x="3669805" y="5637994"/>
            <a:ext cx="1220006" cy="1220006"/>
          </a:xfrm>
          <a:prstGeom prst="rect">
            <a:avLst/>
          </a:prstGeom>
          <a:solidFill>
            <a:srgbClr val="DF332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47" name="Google Shape;2347;p188"/>
          <p:cNvSpPr/>
          <p:nvPr/>
        </p:nvSpPr>
        <p:spPr>
          <a:xfrm>
            <a:off x="9755830" y="4415123"/>
            <a:ext cx="1218575" cy="1222870"/>
          </a:xfrm>
          <a:prstGeom prst="rect">
            <a:avLst/>
          </a:prstGeom>
          <a:solidFill>
            <a:srgbClr val="7E7E7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48" name="Google Shape;2348;p188"/>
          <p:cNvSpPr/>
          <p:nvPr/>
        </p:nvSpPr>
        <p:spPr>
          <a:xfrm>
            <a:off x="6088791" y="4415123"/>
            <a:ext cx="1220006" cy="1222870"/>
          </a:xfrm>
          <a:prstGeom prst="rect">
            <a:avLst/>
          </a:prstGeom>
          <a:solidFill>
            <a:srgbClr val="DFDED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49" name="Google Shape;2349;p188"/>
          <p:cNvSpPr/>
          <p:nvPr/>
        </p:nvSpPr>
        <p:spPr>
          <a:xfrm>
            <a:off x="7320253" y="4412259"/>
            <a:ext cx="1218575" cy="1225734"/>
          </a:xfrm>
          <a:prstGeom prst="rect">
            <a:avLst/>
          </a:prstGeom>
          <a:solidFill>
            <a:srgbClr val="EA8C2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50" name="Google Shape;2350;p188"/>
          <p:cNvSpPr/>
          <p:nvPr/>
        </p:nvSpPr>
        <p:spPr>
          <a:xfrm>
            <a:off x="8535964" y="4412259"/>
            <a:ext cx="1220006" cy="1225733"/>
          </a:xfrm>
          <a:prstGeom prst="rect">
            <a:avLst/>
          </a:prstGeom>
          <a:solidFill>
            <a:srgbClr val="DFDED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51" name="Google Shape;2351;p188"/>
          <p:cNvSpPr/>
          <p:nvPr/>
        </p:nvSpPr>
        <p:spPr>
          <a:xfrm>
            <a:off x="8535964" y="4417987"/>
            <a:ext cx="1220006" cy="122000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52" name="Google Shape;2352;p188"/>
          <p:cNvSpPr/>
          <p:nvPr/>
        </p:nvSpPr>
        <p:spPr>
          <a:xfrm>
            <a:off x="6100246" y="4415123"/>
            <a:ext cx="1220006" cy="1222870"/>
          </a:xfrm>
          <a:prstGeom prst="rect">
            <a:avLst/>
          </a:prstGeom>
          <a:solidFill>
            <a:srgbClr val="DFDED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53" name="Google Shape;2353;p188"/>
          <p:cNvSpPr/>
          <p:nvPr/>
        </p:nvSpPr>
        <p:spPr>
          <a:xfrm>
            <a:off x="4884536" y="4415123"/>
            <a:ext cx="1218575" cy="1222870"/>
          </a:xfrm>
          <a:prstGeom prst="rect">
            <a:avLst/>
          </a:prstGeom>
          <a:solidFill>
            <a:srgbClr val="DA38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matchingName="2020 FPE Theme ALT2">
  <p:cSld name="2020 FPE Theme ALT2">
    <p:bg>
      <p:bgPr>
        <a:solidFill>
          <a:schemeClr val="lt1"/>
        </a:solidFill>
        <a:effectLst/>
      </p:bgPr>
    </p:bg>
    <p:spTree>
      <p:nvGrpSpPr>
        <p:cNvPr id="1" name="Shape 2354"/>
        <p:cNvGrpSpPr/>
        <p:nvPr/>
      </p:nvGrpSpPr>
      <p:grpSpPr>
        <a:xfrm>
          <a:off x="0" y="0"/>
          <a:ext cx="0" cy="0"/>
          <a:chOff x="0" y="0"/>
          <a:chExt cx="0" cy="0"/>
        </a:xfrm>
      </p:grpSpPr>
      <p:grpSp>
        <p:nvGrpSpPr>
          <p:cNvPr id="2355" name="Google Shape;2355;p189"/>
          <p:cNvGrpSpPr/>
          <p:nvPr/>
        </p:nvGrpSpPr>
        <p:grpSpPr>
          <a:xfrm>
            <a:off x="2462685" y="1980838"/>
            <a:ext cx="9732488" cy="4877162"/>
            <a:chOff x="2462685" y="1980838"/>
            <a:chExt cx="9732488" cy="4877162"/>
          </a:xfrm>
        </p:grpSpPr>
        <p:sp>
          <p:nvSpPr>
            <p:cNvPr id="2356" name="Google Shape;2356;p189"/>
            <p:cNvSpPr/>
            <p:nvPr/>
          </p:nvSpPr>
          <p:spPr>
            <a:xfrm>
              <a:off x="10965953" y="1980838"/>
              <a:ext cx="1222870" cy="1220006"/>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2357" name="Google Shape;2357;p189"/>
            <p:cNvGrpSpPr/>
            <p:nvPr/>
          </p:nvGrpSpPr>
          <p:grpSpPr>
            <a:xfrm>
              <a:off x="11122033" y="2387507"/>
              <a:ext cx="910709" cy="819065"/>
              <a:chOff x="12557125" y="1908175"/>
              <a:chExt cx="1009650" cy="908050"/>
            </a:xfrm>
          </p:grpSpPr>
          <p:sp>
            <p:nvSpPr>
              <p:cNvPr id="2358" name="Google Shape;2358;p189"/>
              <p:cNvSpPr/>
              <p:nvPr/>
            </p:nvSpPr>
            <p:spPr>
              <a:xfrm>
                <a:off x="12836525" y="1908175"/>
                <a:ext cx="400050" cy="908050"/>
              </a:xfrm>
              <a:custGeom>
                <a:avLst/>
                <a:gdLst/>
                <a:ahLst/>
                <a:cxnLst/>
                <a:rect l="l" t="t" r="r" b="b"/>
                <a:pathLst>
                  <a:path w="252" h="572" extrusionOk="0">
                    <a:moveTo>
                      <a:pt x="0" y="572"/>
                    </a:moveTo>
                    <a:lnTo>
                      <a:pt x="124" y="0"/>
                    </a:lnTo>
                    <a:lnTo>
                      <a:pt x="252" y="572"/>
                    </a:lnTo>
                    <a:lnTo>
                      <a:pt x="0" y="572"/>
                    </a:lnTo>
                    <a:close/>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59" name="Google Shape;2359;p189"/>
              <p:cNvSpPr/>
              <p:nvPr/>
            </p:nvSpPr>
            <p:spPr>
              <a:xfrm>
                <a:off x="13169900" y="2292350"/>
                <a:ext cx="396875" cy="523875"/>
              </a:xfrm>
              <a:custGeom>
                <a:avLst/>
                <a:gdLst/>
                <a:ahLst/>
                <a:cxnLst/>
                <a:rect l="l" t="t" r="r" b="b"/>
                <a:pathLst>
                  <a:path w="250" h="330" extrusionOk="0">
                    <a:moveTo>
                      <a:pt x="0" y="330"/>
                    </a:moveTo>
                    <a:lnTo>
                      <a:pt x="124" y="0"/>
                    </a:lnTo>
                    <a:lnTo>
                      <a:pt x="250" y="330"/>
                    </a:lnTo>
                    <a:lnTo>
                      <a:pt x="0" y="330"/>
                    </a:lnTo>
                    <a:close/>
                  </a:path>
                </a:pathLst>
              </a:custGeom>
              <a:solidFill>
                <a:srgbClr val="EA8C2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60" name="Google Shape;2360;p189"/>
              <p:cNvSpPr/>
              <p:nvPr/>
            </p:nvSpPr>
            <p:spPr>
              <a:xfrm>
                <a:off x="12557125" y="2292350"/>
                <a:ext cx="396875" cy="523875"/>
              </a:xfrm>
              <a:custGeom>
                <a:avLst/>
                <a:gdLst/>
                <a:ahLst/>
                <a:cxnLst/>
                <a:rect l="l" t="t" r="r" b="b"/>
                <a:pathLst>
                  <a:path w="250" h="330" extrusionOk="0">
                    <a:moveTo>
                      <a:pt x="0" y="330"/>
                    </a:moveTo>
                    <a:lnTo>
                      <a:pt x="124" y="0"/>
                    </a:lnTo>
                    <a:lnTo>
                      <a:pt x="250" y="330"/>
                    </a:lnTo>
                    <a:lnTo>
                      <a:pt x="0" y="330"/>
                    </a:lnTo>
                    <a:close/>
                  </a:path>
                </a:pathLst>
              </a:custGeom>
              <a:solidFill>
                <a:srgbClr val="DA38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361" name="Google Shape;2361;p189"/>
            <p:cNvSpPr/>
            <p:nvPr/>
          </p:nvSpPr>
          <p:spPr>
            <a:xfrm>
              <a:off x="10972303" y="3196482"/>
              <a:ext cx="1222870" cy="1220006"/>
            </a:xfrm>
            <a:prstGeom prst="rect">
              <a:avLst/>
            </a:prstGeom>
            <a:solidFill>
              <a:srgbClr val="EA8C2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2362" name="Google Shape;2362;p189"/>
            <p:cNvGrpSpPr/>
            <p:nvPr/>
          </p:nvGrpSpPr>
          <p:grpSpPr>
            <a:xfrm>
              <a:off x="11175637" y="3283897"/>
              <a:ext cx="816201" cy="1059630"/>
              <a:chOff x="11058525" y="2895600"/>
              <a:chExt cx="904875" cy="1174750"/>
            </a:xfrm>
          </p:grpSpPr>
          <p:sp>
            <p:nvSpPr>
              <p:cNvPr id="2363" name="Google Shape;2363;p189"/>
              <p:cNvSpPr/>
              <p:nvPr/>
            </p:nvSpPr>
            <p:spPr>
              <a:xfrm>
                <a:off x="11169650" y="2984500"/>
                <a:ext cx="682625" cy="828675"/>
              </a:xfrm>
              <a:custGeom>
                <a:avLst/>
                <a:gdLst/>
                <a:ahLst/>
                <a:cxnLst/>
                <a:rect l="l" t="t" r="r" b="b"/>
                <a:pathLst>
                  <a:path w="215" h="261" extrusionOk="0">
                    <a:moveTo>
                      <a:pt x="108" y="0"/>
                    </a:moveTo>
                    <a:cubicBezTo>
                      <a:pt x="48" y="0"/>
                      <a:pt x="0" y="48"/>
                      <a:pt x="0" y="107"/>
                    </a:cubicBezTo>
                    <a:cubicBezTo>
                      <a:pt x="0" y="139"/>
                      <a:pt x="14" y="167"/>
                      <a:pt x="35" y="187"/>
                    </a:cubicBezTo>
                    <a:cubicBezTo>
                      <a:pt x="36" y="188"/>
                      <a:pt x="37" y="189"/>
                      <a:pt x="38" y="190"/>
                    </a:cubicBezTo>
                    <a:cubicBezTo>
                      <a:pt x="55" y="205"/>
                      <a:pt x="66" y="227"/>
                      <a:pt x="66" y="252"/>
                    </a:cubicBezTo>
                    <a:cubicBezTo>
                      <a:pt x="66" y="261"/>
                      <a:pt x="66" y="261"/>
                      <a:pt x="66" y="261"/>
                    </a:cubicBezTo>
                    <a:cubicBezTo>
                      <a:pt x="108" y="261"/>
                      <a:pt x="108" y="261"/>
                      <a:pt x="108" y="261"/>
                    </a:cubicBezTo>
                    <a:cubicBezTo>
                      <a:pt x="150" y="261"/>
                      <a:pt x="150" y="261"/>
                      <a:pt x="150" y="261"/>
                    </a:cubicBezTo>
                    <a:cubicBezTo>
                      <a:pt x="150" y="252"/>
                      <a:pt x="150" y="252"/>
                      <a:pt x="150" y="252"/>
                    </a:cubicBezTo>
                    <a:cubicBezTo>
                      <a:pt x="150" y="227"/>
                      <a:pt x="160" y="205"/>
                      <a:pt x="177" y="190"/>
                    </a:cubicBezTo>
                    <a:cubicBezTo>
                      <a:pt x="178" y="189"/>
                      <a:pt x="179" y="188"/>
                      <a:pt x="180" y="187"/>
                    </a:cubicBezTo>
                    <a:cubicBezTo>
                      <a:pt x="202" y="167"/>
                      <a:pt x="215" y="139"/>
                      <a:pt x="215" y="107"/>
                    </a:cubicBezTo>
                    <a:cubicBezTo>
                      <a:pt x="215" y="48"/>
                      <a:pt x="167" y="0"/>
                      <a:pt x="108"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64" name="Google Shape;2364;p189"/>
              <p:cNvSpPr/>
              <p:nvPr/>
            </p:nvSpPr>
            <p:spPr>
              <a:xfrm>
                <a:off x="11239500" y="3054350"/>
                <a:ext cx="542925" cy="542925"/>
              </a:xfrm>
              <a:prstGeom prst="ellipse">
                <a:avLst/>
              </a:prstGeom>
              <a:solidFill>
                <a:srgbClr val="E5E4E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65" name="Google Shape;2365;p189"/>
              <p:cNvSpPr/>
              <p:nvPr/>
            </p:nvSpPr>
            <p:spPr>
              <a:xfrm>
                <a:off x="11490325" y="3159125"/>
                <a:ext cx="41275" cy="38100"/>
              </a:xfrm>
              <a:custGeom>
                <a:avLst/>
                <a:gdLst/>
                <a:ahLst/>
                <a:cxnLst/>
                <a:rect l="l" t="t" r="r" b="b"/>
                <a:pathLst>
                  <a:path w="26" h="24" extrusionOk="0">
                    <a:moveTo>
                      <a:pt x="22" y="0"/>
                    </a:moveTo>
                    <a:lnTo>
                      <a:pt x="6" y="0"/>
                    </a:lnTo>
                    <a:lnTo>
                      <a:pt x="0" y="24"/>
                    </a:lnTo>
                    <a:lnTo>
                      <a:pt x="26" y="24"/>
                    </a:lnTo>
                    <a:lnTo>
                      <a:pt x="22" y="0"/>
                    </a:lnTo>
                    <a:close/>
                  </a:path>
                </a:pathLst>
              </a:cu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66" name="Google Shape;2366;p189"/>
              <p:cNvSpPr/>
              <p:nvPr/>
            </p:nvSpPr>
            <p:spPr>
              <a:xfrm>
                <a:off x="11417300" y="3175000"/>
                <a:ext cx="47625" cy="47625"/>
              </a:xfrm>
              <a:custGeom>
                <a:avLst/>
                <a:gdLst/>
                <a:ahLst/>
                <a:cxnLst/>
                <a:rect l="l" t="t" r="r" b="b"/>
                <a:pathLst>
                  <a:path w="30" h="30" extrusionOk="0">
                    <a:moveTo>
                      <a:pt x="14" y="0"/>
                    </a:moveTo>
                    <a:lnTo>
                      <a:pt x="0" y="8"/>
                    </a:lnTo>
                    <a:lnTo>
                      <a:pt x="8" y="30"/>
                    </a:lnTo>
                    <a:lnTo>
                      <a:pt x="30" y="18"/>
                    </a:lnTo>
                    <a:lnTo>
                      <a:pt x="14" y="0"/>
                    </a:lnTo>
                    <a:close/>
                  </a:path>
                </a:pathLst>
              </a:cu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67" name="Google Shape;2367;p189"/>
              <p:cNvSpPr/>
              <p:nvPr/>
            </p:nvSpPr>
            <p:spPr>
              <a:xfrm>
                <a:off x="11363325" y="3232150"/>
                <a:ext cx="47625" cy="44450"/>
              </a:xfrm>
              <a:custGeom>
                <a:avLst/>
                <a:gdLst/>
                <a:ahLst/>
                <a:cxnLst/>
                <a:rect l="l" t="t" r="r" b="b"/>
                <a:pathLst>
                  <a:path w="30" h="28" extrusionOk="0">
                    <a:moveTo>
                      <a:pt x="6" y="0"/>
                    </a:moveTo>
                    <a:lnTo>
                      <a:pt x="0" y="14"/>
                    </a:lnTo>
                    <a:lnTo>
                      <a:pt x="16" y="28"/>
                    </a:lnTo>
                    <a:lnTo>
                      <a:pt x="30" y="6"/>
                    </a:lnTo>
                    <a:lnTo>
                      <a:pt x="6" y="0"/>
                    </a:lnTo>
                    <a:close/>
                  </a:path>
                </a:pathLst>
              </a:cu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68" name="Google Shape;2368;p189"/>
              <p:cNvSpPr/>
              <p:nvPr/>
            </p:nvSpPr>
            <p:spPr>
              <a:xfrm>
                <a:off x="11344275" y="3305175"/>
                <a:ext cx="38100" cy="41275"/>
              </a:xfrm>
              <a:custGeom>
                <a:avLst/>
                <a:gdLst/>
                <a:ahLst/>
                <a:cxnLst/>
                <a:rect l="l" t="t" r="r" b="b"/>
                <a:pathLst>
                  <a:path w="24" h="26" extrusionOk="0">
                    <a:moveTo>
                      <a:pt x="0" y="4"/>
                    </a:moveTo>
                    <a:lnTo>
                      <a:pt x="2" y="20"/>
                    </a:lnTo>
                    <a:lnTo>
                      <a:pt x="24" y="26"/>
                    </a:lnTo>
                    <a:lnTo>
                      <a:pt x="24" y="0"/>
                    </a:lnTo>
                    <a:lnTo>
                      <a:pt x="0" y="4"/>
                    </a:lnTo>
                    <a:close/>
                  </a:path>
                </a:pathLst>
              </a:cu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69" name="Google Shape;2369;p189"/>
              <p:cNvSpPr/>
              <p:nvPr/>
            </p:nvSpPr>
            <p:spPr>
              <a:xfrm>
                <a:off x="11363325" y="3371850"/>
                <a:ext cx="47625" cy="47625"/>
              </a:xfrm>
              <a:custGeom>
                <a:avLst/>
                <a:gdLst/>
                <a:ahLst/>
                <a:cxnLst/>
                <a:rect l="l" t="t" r="r" b="b"/>
                <a:pathLst>
                  <a:path w="30" h="30" extrusionOk="0">
                    <a:moveTo>
                      <a:pt x="0" y="16"/>
                    </a:moveTo>
                    <a:lnTo>
                      <a:pt x="6" y="30"/>
                    </a:lnTo>
                    <a:lnTo>
                      <a:pt x="30" y="22"/>
                    </a:lnTo>
                    <a:lnTo>
                      <a:pt x="16" y="0"/>
                    </a:lnTo>
                    <a:lnTo>
                      <a:pt x="0" y="16"/>
                    </a:lnTo>
                    <a:close/>
                  </a:path>
                </a:pathLst>
              </a:cu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70" name="Google Shape;2370;p189"/>
              <p:cNvSpPr/>
              <p:nvPr/>
            </p:nvSpPr>
            <p:spPr>
              <a:xfrm>
                <a:off x="11417300" y="3425825"/>
                <a:ext cx="47625" cy="50800"/>
              </a:xfrm>
              <a:custGeom>
                <a:avLst/>
                <a:gdLst/>
                <a:ahLst/>
                <a:cxnLst/>
                <a:rect l="l" t="t" r="r" b="b"/>
                <a:pathLst>
                  <a:path w="30" h="32" extrusionOk="0">
                    <a:moveTo>
                      <a:pt x="0" y="24"/>
                    </a:moveTo>
                    <a:lnTo>
                      <a:pt x="14" y="32"/>
                    </a:lnTo>
                    <a:lnTo>
                      <a:pt x="30" y="14"/>
                    </a:lnTo>
                    <a:lnTo>
                      <a:pt x="8" y="0"/>
                    </a:lnTo>
                    <a:lnTo>
                      <a:pt x="0" y="24"/>
                    </a:lnTo>
                    <a:close/>
                  </a:path>
                </a:pathLst>
              </a:cu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71" name="Google Shape;2371;p189"/>
              <p:cNvSpPr/>
              <p:nvPr/>
            </p:nvSpPr>
            <p:spPr>
              <a:xfrm>
                <a:off x="11490325" y="3454400"/>
                <a:ext cx="41275" cy="38100"/>
              </a:xfrm>
              <a:custGeom>
                <a:avLst/>
                <a:gdLst/>
                <a:ahLst/>
                <a:cxnLst/>
                <a:rect l="l" t="t" r="r" b="b"/>
                <a:pathLst>
                  <a:path w="26" h="24" extrusionOk="0">
                    <a:moveTo>
                      <a:pt x="6" y="24"/>
                    </a:moveTo>
                    <a:lnTo>
                      <a:pt x="22" y="24"/>
                    </a:lnTo>
                    <a:lnTo>
                      <a:pt x="26" y="0"/>
                    </a:lnTo>
                    <a:lnTo>
                      <a:pt x="0" y="0"/>
                    </a:lnTo>
                    <a:lnTo>
                      <a:pt x="6" y="24"/>
                    </a:lnTo>
                    <a:close/>
                  </a:path>
                </a:pathLst>
              </a:cu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72" name="Google Shape;2372;p189"/>
              <p:cNvSpPr/>
              <p:nvPr/>
            </p:nvSpPr>
            <p:spPr>
              <a:xfrm>
                <a:off x="11560175" y="3425825"/>
                <a:ext cx="44450" cy="50800"/>
              </a:xfrm>
              <a:custGeom>
                <a:avLst/>
                <a:gdLst/>
                <a:ahLst/>
                <a:cxnLst/>
                <a:rect l="l" t="t" r="r" b="b"/>
                <a:pathLst>
                  <a:path w="28" h="32" extrusionOk="0">
                    <a:moveTo>
                      <a:pt x="14" y="32"/>
                    </a:moveTo>
                    <a:lnTo>
                      <a:pt x="28" y="24"/>
                    </a:lnTo>
                    <a:lnTo>
                      <a:pt x="22" y="0"/>
                    </a:lnTo>
                    <a:lnTo>
                      <a:pt x="0" y="14"/>
                    </a:lnTo>
                    <a:lnTo>
                      <a:pt x="14" y="32"/>
                    </a:lnTo>
                    <a:close/>
                  </a:path>
                </a:pathLst>
              </a:cu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73" name="Google Shape;2373;p189"/>
              <p:cNvSpPr/>
              <p:nvPr/>
            </p:nvSpPr>
            <p:spPr>
              <a:xfrm>
                <a:off x="11614150" y="3371850"/>
                <a:ext cx="47625" cy="47625"/>
              </a:xfrm>
              <a:custGeom>
                <a:avLst/>
                <a:gdLst/>
                <a:ahLst/>
                <a:cxnLst/>
                <a:rect l="l" t="t" r="r" b="b"/>
                <a:pathLst>
                  <a:path w="30" h="30" extrusionOk="0">
                    <a:moveTo>
                      <a:pt x="22" y="30"/>
                    </a:moveTo>
                    <a:lnTo>
                      <a:pt x="30" y="16"/>
                    </a:lnTo>
                    <a:lnTo>
                      <a:pt x="12" y="0"/>
                    </a:lnTo>
                    <a:lnTo>
                      <a:pt x="0" y="22"/>
                    </a:lnTo>
                    <a:lnTo>
                      <a:pt x="22" y="30"/>
                    </a:lnTo>
                    <a:close/>
                  </a:path>
                </a:pathLst>
              </a:cu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74" name="Google Shape;2374;p189"/>
              <p:cNvSpPr/>
              <p:nvPr/>
            </p:nvSpPr>
            <p:spPr>
              <a:xfrm>
                <a:off x="11639550" y="3305175"/>
                <a:ext cx="38100" cy="41275"/>
              </a:xfrm>
              <a:custGeom>
                <a:avLst/>
                <a:gdLst/>
                <a:ahLst/>
                <a:cxnLst/>
                <a:rect l="l" t="t" r="r" b="b"/>
                <a:pathLst>
                  <a:path w="24" h="26" extrusionOk="0">
                    <a:moveTo>
                      <a:pt x="24" y="20"/>
                    </a:moveTo>
                    <a:lnTo>
                      <a:pt x="24" y="4"/>
                    </a:lnTo>
                    <a:lnTo>
                      <a:pt x="0" y="0"/>
                    </a:lnTo>
                    <a:lnTo>
                      <a:pt x="0" y="26"/>
                    </a:lnTo>
                    <a:lnTo>
                      <a:pt x="24" y="20"/>
                    </a:lnTo>
                    <a:close/>
                  </a:path>
                </a:pathLst>
              </a:cu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75" name="Google Shape;2375;p189"/>
              <p:cNvSpPr/>
              <p:nvPr/>
            </p:nvSpPr>
            <p:spPr>
              <a:xfrm>
                <a:off x="11614150" y="3232150"/>
                <a:ext cx="47625" cy="44450"/>
              </a:xfrm>
              <a:custGeom>
                <a:avLst/>
                <a:gdLst/>
                <a:ahLst/>
                <a:cxnLst/>
                <a:rect l="l" t="t" r="r" b="b"/>
                <a:pathLst>
                  <a:path w="30" h="28" extrusionOk="0">
                    <a:moveTo>
                      <a:pt x="30" y="14"/>
                    </a:moveTo>
                    <a:lnTo>
                      <a:pt x="22" y="0"/>
                    </a:lnTo>
                    <a:lnTo>
                      <a:pt x="0" y="6"/>
                    </a:lnTo>
                    <a:lnTo>
                      <a:pt x="12" y="28"/>
                    </a:lnTo>
                    <a:lnTo>
                      <a:pt x="30" y="14"/>
                    </a:lnTo>
                    <a:close/>
                  </a:path>
                </a:pathLst>
              </a:cu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76" name="Google Shape;2376;p189"/>
              <p:cNvSpPr/>
              <p:nvPr/>
            </p:nvSpPr>
            <p:spPr>
              <a:xfrm>
                <a:off x="11560175" y="3175000"/>
                <a:ext cx="44450" cy="47625"/>
              </a:xfrm>
              <a:custGeom>
                <a:avLst/>
                <a:gdLst/>
                <a:ahLst/>
                <a:cxnLst/>
                <a:rect l="l" t="t" r="r" b="b"/>
                <a:pathLst>
                  <a:path w="28" h="30" extrusionOk="0">
                    <a:moveTo>
                      <a:pt x="28" y="8"/>
                    </a:moveTo>
                    <a:lnTo>
                      <a:pt x="14" y="0"/>
                    </a:lnTo>
                    <a:lnTo>
                      <a:pt x="0" y="18"/>
                    </a:lnTo>
                    <a:lnTo>
                      <a:pt x="22" y="30"/>
                    </a:lnTo>
                    <a:lnTo>
                      <a:pt x="28" y="8"/>
                    </a:lnTo>
                    <a:close/>
                  </a:path>
                </a:pathLst>
              </a:cu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77" name="Google Shape;2377;p189"/>
              <p:cNvSpPr/>
              <p:nvPr/>
            </p:nvSpPr>
            <p:spPr>
              <a:xfrm>
                <a:off x="11382375" y="3194050"/>
                <a:ext cx="260350" cy="260350"/>
              </a:xfrm>
              <a:custGeom>
                <a:avLst/>
                <a:gdLst/>
                <a:ahLst/>
                <a:cxnLst/>
                <a:rect l="l" t="t" r="r" b="b"/>
                <a:pathLst>
                  <a:path w="82" h="82" extrusionOk="0">
                    <a:moveTo>
                      <a:pt x="41" y="0"/>
                    </a:moveTo>
                    <a:cubicBezTo>
                      <a:pt x="18" y="0"/>
                      <a:pt x="0" y="19"/>
                      <a:pt x="0" y="41"/>
                    </a:cubicBezTo>
                    <a:cubicBezTo>
                      <a:pt x="0" y="64"/>
                      <a:pt x="18" y="82"/>
                      <a:pt x="41" y="82"/>
                    </a:cubicBezTo>
                    <a:cubicBezTo>
                      <a:pt x="63" y="82"/>
                      <a:pt x="82" y="64"/>
                      <a:pt x="82" y="41"/>
                    </a:cubicBezTo>
                    <a:cubicBezTo>
                      <a:pt x="82" y="19"/>
                      <a:pt x="63" y="0"/>
                      <a:pt x="41" y="0"/>
                    </a:cubicBezTo>
                    <a:close/>
                    <a:moveTo>
                      <a:pt x="41" y="53"/>
                    </a:moveTo>
                    <a:cubicBezTo>
                      <a:pt x="34" y="53"/>
                      <a:pt x="29" y="48"/>
                      <a:pt x="29" y="41"/>
                    </a:cubicBezTo>
                    <a:cubicBezTo>
                      <a:pt x="29" y="35"/>
                      <a:pt x="34" y="30"/>
                      <a:pt x="41" y="30"/>
                    </a:cubicBezTo>
                    <a:cubicBezTo>
                      <a:pt x="47" y="30"/>
                      <a:pt x="52" y="35"/>
                      <a:pt x="52" y="41"/>
                    </a:cubicBezTo>
                    <a:cubicBezTo>
                      <a:pt x="52" y="48"/>
                      <a:pt x="47" y="53"/>
                      <a:pt x="41" y="53"/>
                    </a:cubicBezTo>
                    <a:close/>
                  </a:path>
                </a:pathLst>
              </a:cu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78" name="Google Shape;2378;p189"/>
              <p:cNvSpPr/>
              <p:nvPr/>
            </p:nvSpPr>
            <p:spPr>
              <a:xfrm>
                <a:off x="11420475" y="4016375"/>
                <a:ext cx="184150" cy="53975"/>
              </a:xfrm>
              <a:custGeom>
                <a:avLst/>
                <a:gdLst/>
                <a:ahLst/>
                <a:cxnLst/>
                <a:rect l="l" t="t" r="r" b="b"/>
                <a:pathLst>
                  <a:path w="116" h="34" extrusionOk="0">
                    <a:moveTo>
                      <a:pt x="58" y="34"/>
                    </a:moveTo>
                    <a:lnTo>
                      <a:pt x="0" y="0"/>
                    </a:lnTo>
                    <a:lnTo>
                      <a:pt x="116" y="0"/>
                    </a:lnTo>
                    <a:lnTo>
                      <a:pt x="58" y="3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79" name="Google Shape;2379;p189"/>
              <p:cNvSpPr/>
              <p:nvPr/>
            </p:nvSpPr>
            <p:spPr>
              <a:xfrm>
                <a:off x="11360150" y="3813175"/>
                <a:ext cx="304800" cy="203200"/>
              </a:xfrm>
              <a:custGeom>
                <a:avLst/>
                <a:gdLst/>
                <a:ahLst/>
                <a:cxnLst/>
                <a:rect l="l" t="t" r="r" b="b"/>
                <a:pathLst>
                  <a:path w="96" h="64" extrusionOk="0">
                    <a:moveTo>
                      <a:pt x="96" y="57"/>
                    </a:moveTo>
                    <a:cubicBezTo>
                      <a:pt x="96" y="59"/>
                      <a:pt x="95" y="61"/>
                      <a:pt x="94" y="62"/>
                    </a:cubicBezTo>
                    <a:cubicBezTo>
                      <a:pt x="92" y="63"/>
                      <a:pt x="91" y="64"/>
                      <a:pt x="89" y="64"/>
                    </a:cubicBezTo>
                    <a:cubicBezTo>
                      <a:pt x="7" y="64"/>
                      <a:pt x="7" y="64"/>
                      <a:pt x="7" y="64"/>
                    </a:cubicBezTo>
                    <a:cubicBezTo>
                      <a:pt x="5" y="64"/>
                      <a:pt x="3" y="63"/>
                      <a:pt x="2" y="62"/>
                    </a:cubicBezTo>
                    <a:cubicBezTo>
                      <a:pt x="0" y="61"/>
                      <a:pt x="0" y="59"/>
                      <a:pt x="0" y="57"/>
                    </a:cubicBezTo>
                    <a:cubicBezTo>
                      <a:pt x="0" y="0"/>
                      <a:pt x="0" y="0"/>
                      <a:pt x="0" y="0"/>
                    </a:cubicBezTo>
                    <a:cubicBezTo>
                      <a:pt x="96" y="0"/>
                      <a:pt x="96" y="0"/>
                      <a:pt x="96" y="0"/>
                    </a:cubicBezTo>
                    <a:lnTo>
                      <a:pt x="96" y="57"/>
                    </a:lnTo>
                    <a:close/>
                  </a:path>
                </a:pathLst>
              </a:cu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80" name="Google Shape;2380;p189"/>
              <p:cNvSpPr/>
              <p:nvPr/>
            </p:nvSpPr>
            <p:spPr>
              <a:xfrm>
                <a:off x="11360150" y="3835400"/>
                <a:ext cx="304800" cy="22225"/>
              </a:xfrm>
              <a:prstGeom prst="rect">
                <a:avLst/>
              </a:pr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81" name="Google Shape;2381;p189"/>
              <p:cNvSpPr/>
              <p:nvPr/>
            </p:nvSpPr>
            <p:spPr>
              <a:xfrm>
                <a:off x="11360150" y="3879850"/>
                <a:ext cx="304800" cy="22225"/>
              </a:xfrm>
              <a:prstGeom prst="rect">
                <a:avLst/>
              </a:pr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82" name="Google Shape;2382;p189"/>
              <p:cNvSpPr/>
              <p:nvPr/>
            </p:nvSpPr>
            <p:spPr>
              <a:xfrm>
                <a:off x="11360150" y="3924300"/>
                <a:ext cx="304800" cy="25400"/>
              </a:xfrm>
              <a:prstGeom prst="rect">
                <a:avLst/>
              </a:pr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83" name="Google Shape;2383;p189"/>
              <p:cNvSpPr/>
              <p:nvPr/>
            </p:nvSpPr>
            <p:spPr>
              <a:xfrm>
                <a:off x="11360150" y="3971925"/>
                <a:ext cx="304800" cy="22225"/>
              </a:xfrm>
              <a:prstGeom prst="rect">
                <a:avLst/>
              </a:pr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84" name="Google Shape;2384;p189"/>
              <p:cNvSpPr/>
              <p:nvPr/>
            </p:nvSpPr>
            <p:spPr>
              <a:xfrm>
                <a:off x="11506200" y="2895600"/>
                <a:ext cx="22225" cy="63500"/>
              </a:xfrm>
              <a:custGeom>
                <a:avLst/>
                <a:gdLst/>
                <a:ahLst/>
                <a:cxnLst/>
                <a:rect l="l" t="t" r="r" b="b"/>
                <a:pathLst>
                  <a:path w="14" h="40" extrusionOk="0">
                    <a:moveTo>
                      <a:pt x="0" y="0"/>
                    </a:moveTo>
                    <a:lnTo>
                      <a:pt x="14" y="0"/>
                    </a:lnTo>
                    <a:lnTo>
                      <a:pt x="12" y="40"/>
                    </a:lnTo>
                    <a:lnTo>
                      <a:pt x="0" y="4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85" name="Google Shape;2385;p189"/>
              <p:cNvSpPr/>
              <p:nvPr/>
            </p:nvSpPr>
            <p:spPr>
              <a:xfrm>
                <a:off x="11588750" y="2905125"/>
                <a:ext cx="31750" cy="66675"/>
              </a:xfrm>
              <a:custGeom>
                <a:avLst/>
                <a:gdLst/>
                <a:ahLst/>
                <a:cxnLst/>
                <a:rect l="l" t="t" r="r" b="b"/>
                <a:pathLst>
                  <a:path w="20" h="42" extrusionOk="0">
                    <a:moveTo>
                      <a:pt x="8" y="0"/>
                    </a:moveTo>
                    <a:lnTo>
                      <a:pt x="20" y="4"/>
                    </a:lnTo>
                    <a:lnTo>
                      <a:pt x="12" y="42"/>
                    </a:lnTo>
                    <a:lnTo>
                      <a:pt x="0" y="40"/>
                    </a:lnTo>
                    <a:lnTo>
                      <a:pt x="8"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86" name="Google Shape;2386;p189"/>
              <p:cNvSpPr/>
              <p:nvPr/>
            </p:nvSpPr>
            <p:spPr>
              <a:xfrm>
                <a:off x="11664950" y="2933700"/>
                <a:ext cx="44450" cy="66675"/>
              </a:xfrm>
              <a:custGeom>
                <a:avLst/>
                <a:gdLst/>
                <a:ahLst/>
                <a:cxnLst/>
                <a:rect l="l" t="t" r="r" b="b"/>
                <a:pathLst>
                  <a:path w="28" h="42" extrusionOk="0">
                    <a:moveTo>
                      <a:pt x="18" y="0"/>
                    </a:moveTo>
                    <a:lnTo>
                      <a:pt x="28" y="6"/>
                    </a:lnTo>
                    <a:lnTo>
                      <a:pt x="12" y="42"/>
                    </a:lnTo>
                    <a:lnTo>
                      <a:pt x="0" y="36"/>
                    </a:lnTo>
                    <a:lnTo>
                      <a:pt x="18"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87" name="Google Shape;2387;p189"/>
              <p:cNvSpPr/>
              <p:nvPr/>
            </p:nvSpPr>
            <p:spPr>
              <a:xfrm>
                <a:off x="11737975" y="2981325"/>
                <a:ext cx="53975" cy="63500"/>
              </a:xfrm>
              <a:custGeom>
                <a:avLst/>
                <a:gdLst/>
                <a:ahLst/>
                <a:cxnLst/>
                <a:rect l="l" t="t" r="r" b="b"/>
                <a:pathLst>
                  <a:path w="34" h="40" extrusionOk="0">
                    <a:moveTo>
                      <a:pt x="24" y="0"/>
                    </a:moveTo>
                    <a:lnTo>
                      <a:pt x="34" y="8"/>
                    </a:lnTo>
                    <a:lnTo>
                      <a:pt x="10" y="40"/>
                    </a:lnTo>
                    <a:lnTo>
                      <a:pt x="0" y="32"/>
                    </a:lnTo>
                    <a:lnTo>
                      <a:pt x="24"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88" name="Google Shape;2388;p189"/>
              <p:cNvSpPr/>
              <p:nvPr/>
            </p:nvSpPr>
            <p:spPr>
              <a:xfrm>
                <a:off x="11798300" y="3044825"/>
                <a:ext cx="60325" cy="57150"/>
              </a:xfrm>
              <a:custGeom>
                <a:avLst/>
                <a:gdLst/>
                <a:ahLst/>
                <a:cxnLst/>
                <a:rect l="l" t="t" r="r" b="b"/>
                <a:pathLst>
                  <a:path w="38" h="36" extrusionOk="0">
                    <a:moveTo>
                      <a:pt x="30" y="0"/>
                    </a:moveTo>
                    <a:lnTo>
                      <a:pt x="38" y="10"/>
                    </a:lnTo>
                    <a:lnTo>
                      <a:pt x="8" y="36"/>
                    </a:lnTo>
                    <a:lnTo>
                      <a:pt x="0" y="26"/>
                    </a:lnTo>
                    <a:lnTo>
                      <a:pt x="3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89" name="Google Shape;2389;p189"/>
              <p:cNvSpPr/>
              <p:nvPr/>
            </p:nvSpPr>
            <p:spPr>
              <a:xfrm>
                <a:off x="11845925" y="3121025"/>
                <a:ext cx="66675" cy="47625"/>
              </a:xfrm>
              <a:custGeom>
                <a:avLst/>
                <a:gdLst/>
                <a:ahLst/>
                <a:cxnLst/>
                <a:rect l="l" t="t" r="r" b="b"/>
                <a:pathLst>
                  <a:path w="42" h="30" extrusionOk="0">
                    <a:moveTo>
                      <a:pt x="36" y="0"/>
                    </a:moveTo>
                    <a:lnTo>
                      <a:pt x="42" y="10"/>
                    </a:lnTo>
                    <a:lnTo>
                      <a:pt x="8" y="30"/>
                    </a:lnTo>
                    <a:lnTo>
                      <a:pt x="0" y="20"/>
                    </a:lnTo>
                    <a:lnTo>
                      <a:pt x="36"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90" name="Google Shape;2390;p189"/>
              <p:cNvSpPr/>
              <p:nvPr/>
            </p:nvSpPr>
            <p:spPr>
              <a:xfrm>
                <a:off x="11880850" y="3206750"/>
                <a:ext cx="66675" cy="38100"/>
              </a:xfrm>
              <a:custGeom>
                <a:avLst/>
                <a:gdLst/>
                <a:ahLst/>
                <a:cxnLst/>
                <a:rect l="l" t="t" r="r" b="b"/>
                <a:pathLst>
                  <a:path w="42" h="24" extrusionOk="0">
                    <a:moveTo>
                      <a:pt x="38" y="0"/>
                    </a:moveTo>
                    <a:lnTo>
                      <a:pt x="42" y="12"/>
                    </a:lnTo>
                    <a:lnTo>
                      <a:pt x="4" y="24"/>
                    </a:lnTo>
                    <a:lnTo>
                      <a:pt x="0" y="12"/>
                    </a:lnTo>
                    <a:lnTo>
                      <a:pt x="38"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91" name="Google Shape;2391;p189"/>
              <p:cNvSpPr/>
              <p:nvPr/>
            </p:nvSpPr>
            <p:spPr>
              <a:xfrm>
                <a:off x="11899900" y="3298825"/>
                <a:ext cx="63500" cy="28575"/>
              </a:xfrm>
              <a:custGeom>
                <a:avLst/>
                <a:gdLst/>
                <a:ahLst/>
                <a:cxnLst/>
                <a:rect l="l" t="t" r="r" b="b"/>
                <a:pathLst>
                  <a:path w="40" h="18" extrusionOk="0">
                    <a:moveTo>
                      <a:pt x="40" y="0"/>
                    </a:moveTo>
                    <a:lnTo>
                      <a:pt x="40" y="14"/>
                    </a:lnTo>
                    <a:lnTo>
                      <a:pt x="0" y="18"/>
                    </a:lnTo>
                    <a:lnTo>
                      <a:pt x="0" y="4"/>
                    </a:lnTo>
                    <a:lnTo>
                      <a:pt x="4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92" name="Google Shape;2392;p189"/>
              <p:cNvSpPr/>
              <p:nvPr/>
            </p:nvSpPr>
            <p:spPr>
              <a:xfrm>
                <a:off x="11896725" y="3387725"/>
                <a:ext cx="66675" cy="28575"/>
              </a:xfrm>
              <a:custGeom>
                <a:avLst/>
                <a:gdLst/>
                <a:ahLst/>
                <a:cxnLst/>
                <a:rect l="l" t="t" r="r" b="b"/>
                <a:pathLst>
                  <a:path w="42" h="18" extrusionOk="0">
                    <a:moveTo>
                      <a:pt x="2" y="0"/>
                    </a:moveTo>
                    <a:lnTo>
                      <a:pt x="42" y="4"/>
                    </a:lnTo>
                    <a:lnTo>
                      <a:pt x="40" y="18"/>
                    </a:lnTo>
                    <a:lnTo>
                      <a:pt x="0" y="12"/>
                    </a:lnTo>
                    <a:lnTo>
                      <a:pt x="2"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93" name="Google Shape;2393;p189"/>
              <p:cNvSpPr/>
              <p:nvPr/>
            </p:nvSpPr>
            <p:spPr>
              <a:xfrm>
                <a:off x="11877675" y="3467100"/>
                <a:ext cx="66675" cy="41275"/>
              </a:xfrm>
              <a:custGeom>
                <a:avLst/>
                <a:gdLst/>
                <a:ahLst/>
                <a:cxnLst/>
                <a:rect l="l" t="t" r="r" b="b"/>
                <a:pathLst>
                  <a:path w="42" h="26" extrusionOk="0">
                    <a:moveTo>
                      <a:pt x="4" y="0"/>
                    </a:moveTo>
                    <a:lnTo>
                      <a:pt x="42" y="12"/>
                    </a:lnTo>
                    <a:lnTo>
                      <a:pt x="38" y="26"/>
                    </a:lnTo>
                    <a:lnTo>
                      <a:pt x="0" y="12"/>
                    </a:lnTo>
                    <a:lnTo>
                      <a:pt x="4"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94" name="Google Shape;2394;p189"/>
              <p:cNvSpPr/>
              <p:nvPr/>
            </p:nvSpPr>
            <p:spPr>
              <a:xfrm>
                <a:off x="11839575" y="3543300"/>
                <a:ext cx="66675" cy="47625"/>
              </a:xfrm>
              <a:custGeom>
                <a:avLst/>
                <a:gdLst/>
                <a:ahLst/>
                <a:cxnLst/>
                <a:rect l="l" t="t" r="r" b="b"/>
                <a:pathLst>
                  <a:path w="42" h="30" extrusionOk="0">
                    <a:moveTo>
                      <a:pt x="8" y="0"/>
                    </a:moveTo>
                    <a:lnTo>
                      <a:pt x="42" y="20"/>
                    </a:lnTo>
                    <a:lnTo>
                      <a:pt x="36" y="30"/>
                    </a:lnTo>
                    <a:lnTo>
                      <a:pt x="0" y="10"/>
                    </a:lnTo>
                    <a:lnTo>
                      <a:pt x="8"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95" name="Google Shape;2395;p189"/>
              <p:cNvSpPr/>
              <p:nvPr/>
            </p:nvSpPr>
            <p:spPr>
              <a:xfrm>
                <a:off x="11788775" y="3609975"/>
                <a:ext cx="60325" cy="57150"/>
              </a:xfrm>
              <a:custGeom>
                <a:avLst/>
                <a:gdLst/>
                <a:ahLst/>
                <a:cxnLst/>
                <a:rect l="l" t="t" r="r" b="b"/>
                <a:pathLst>
                  <a:path w="38" h="36" extrusionOk="0">
                    <a:moveTo>
                      <a:pt x="10" y="0"/>
                    </a:moveTo>
                    <a:lnTo>
                      <a:pt x="38" y="26"/>
                    </a:lnTo>
                    <a:lnTo>
                      <a:pt x="30" y="36"/>
                    </a:lnTo>
                    <a:lnTo>
                      <a:pt x="0" y="8"/>
                    </a:lnTo>
                    <a:lnTo>
                      <a:pt x="1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96" name="Google Shape;2396;p189"/>
              <p:cNvSpPr/>
              <p:nvPr/>
            </p:nvSpPr>
            <p:spPr>
              <a:xfrm>
                <a:off x="11728450" y="3663950"/>
                <a:ext cx="50800" cy="63500"/>
              </a:xfrm>
              <a:custGeom>
                <a:avLst/>
                <a:gdLst/>
                <a:ahLst/>
                <a:cxnLst/>
                <a:rect l="l" t="t" r="r" b="b"/>
                <a:pathLst>
                  <a:path w="32" h="40" extrusionOk="0">
                    <a:moveTo>
                      <a:pt x="10" y="0"/>
                    </a:moveTo>
                    <a:lnTo>
                      <a:pt x="32" y="32"/>
                    </a:lnTo>
                    <a:lnTo>
                      <a:pt x="22" y="40"/>
                    </a:lnTo>
                    <a:lnTo>
                      <a:pt x="0" y="8"/>
                    </a:lnTo>
                    <a:lnTo>
                      <a:pt x="1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97" name="Google Shape;2397;p189"/>
              <p:cNvSpPr/>
              <p:nvPr/>
            </p:nvSpPr>
            <p:spPr>
              <a:xfrm>
                <a:off x="11414125" y="2901950"/>
                <a:ext cx="31750" cy="66675"/>
              </a:xfrm>
              <a:custGeom>
                <a:avLst/>
                <a:gdLst/>
                <a:ahLst/>
                <a:cxnLst/>
                <a:rect l="l" t="t" r="r" b="b"/>
                <a:pathLst>
                  <a:path w="20" h="42" extrusionOk="0">
                    <a:moveTo>
                      <a:pt x="12" y="0"/>
                    </a:moveTo>
                    <a:lnTo>
                      <a:pt x="20" y="40"/>
                    </a:lnTo>
                    <a:lnTo>
                      <a:pt x="8" y="42"/>
                    </a:lnTo>
                    <a:lnTo>
                      <a:pt x="0" y="4"/>
                    </a:lnTo>
                    <a:lnTo>
                      <a:pt x="12"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98" name="Google Shape;2398;p189"/>
              <p:cNvSpPr/>
              <p:nvPr/>
            </p:nvSpPr>
            <p:spPr>
              <a:xfrm>
                <a:off x="11322050" y="2930525"/>
                <a:ext cx="44450" cy="63500"/>
              </a:xfrm>
              <a:custGeom>
                <a:avLst/>
                <a:gdLst/>
                <a:ahLst/>
                <a:cxnLst/>
                <a:rect l="l" t="t" r="r" b="b"/>
                <a:pathLst>
                  <a:path w="28" h="40" extrusionOk="0">
                    <a:moveTo>
                      <a:pt x="12" y="0"/>
                    </a:moveTo>
                    <a:lnTo>
                      <a:pt x="28" y="36"/>
                    </a:lnTo>
                    <a:lnTo>
                      <a:pt x="16" y="40"/>
                    </a:lnTo>
                    <a:lnTo>
                      <a:pt x="0" y="4"/>
                    </a:lnTo>
                    <a:lnTo>
                      <a:pt x="12"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99" name="Google Shape;2399;p189"/>
              <p:cNvSpPr/>
              <p:nvPr/>
            </p:nvSpPr>
            <p:spPr>
              <a:xfrm>
                <a:off x="11239500" y="2974975"/>
                <a:ext cx="53975" cy="60325"/>
              </a:xfrm>
              <a:custGeom>
                <a:avLst/>
                <a:gdLst/>
                <a:ahLst/>
                <a:cxnLst/>
                <a:rect l="l" t="t" r="r" b="b"/>
                <a:pathLst>
                  <a:path w="34" h="38" extrusionOk="0">
                    <a:moveTo>
                      <a:pt x="12" y="0"/>
                    </a:moveTo>
                    <a:lnTo>
                      <a:pt x="34" y="32"/>
                    </a:lnTo>
                    <a:lnTo>
                      <a:pt x="24" y="38"/>
                    </a:lnTo>
                    <a:lnTo>
                      <a:pt x="0" y="6"/>
                    </a:lnTo>
                    <a:lnTo>
                      <a:pt x="12"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00" name="Google Shape;2400;p189"/>
              <p:cNvSpPr/>
              <p:nvPr/>
            </p:nvSpPr>
            <p:spPr>
              <a:xfrm>
                <a:off x="11169650" y="3035300"/>
                <a:ext cx="60325" cy="57150"/>
              </a:xfrm>
              <a:custGeom>
                <a:avLst/>
                <a:gdLst/>
                <a:ahLst/>
                <a:cxnLst/>
                <a:rect l="l" t="t" r="r" b="b"/>
                <a:pathLst>
                  <a:path w="38" h="36" extrusionOk="0">
                    <a:moveTo>
                      <a:pt x="10" y="0"/>
                    </a:moveTo>
                    <a:lnTo>
                      <a:pt x="38" y="26"/>
                    </a:lnTo>
                    <a:lnTo>
                      <a:pt x="30" y="36"/>
                    </a:lnTo>
                    <a:lnTo>
                      <a:pt x="0" y="8"/>
                    </a:lnTo>
                    <a:lnTo>
                      <a:pt x="1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01" name="Google Shape;2401;p189"/>
              <p:cNvSpPr/>
              <p:nvPr/>
            </p:nvSpPr>
            <p:spPr>
              <a:xfrm>
                <a:off x="11115675" y="3108325"/>
                <a:ext cx="63500" cy="50800"/>
              </a:xfrm>
              <a:custGeom>
                <a:avLst/>
                <a:gdLst/>
                <a:ahLst/>
                <a:cxnLst/>
                <a:rect l="l" t="t" r="r" b="b"/>
                <a:pathLst>
                  <a:path w="40" h="32" extrusionOk="0">
                    <a:moveTo>
                      <a:pt x="6" y="0"/>
                    </a:moveTo>
                    <a:lnTo>
                      <a:pt x="40" y="20"/>
                    </a:lnTo>
                    <a:lnTo>
                      <a:pt x="34" y="32"/>
                    </a:lnTo>
                    <a:lnTo>
                      <a:pt x="0" y="12"/>
                    </a:lnTo>
                    <a:lnTo>
                      <a:pt x="6"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02" name="Google Shape;2402;p189"/>
              <p:cNvSpPr/>
              <p:nvPr/>
            </p:nvSpPr>
            <p:spPr>
              <a:xfrm>
                <a:off x="11077575" y="3194050"/>
                <a:ext cx="66675" cy="41275"/>
              </a:xfrm>
              <a:custGeom>
                <a:avLst/>
                <a:gdLst/>
                <a:ahLst/>
                <a:cxnLst/>
                <a:rect l="l" t="t" r="r" b="b"/>
                <a:pathLst>
                  <a:path w="42" h="26" extrusionOk="0">
                    <a:moveTo>
                      <a:pt x="4" y="0"/>
                    </a:moveTo>
                    <a:lnTo>
                      <a:pt x="42" y="12"/>
                    </a:lnTo>
                    <a:lnTo>
                      <a:pt x="38" y="26"/>
                    </a:lnTo>
                    <a:lnTo>
                      <a:pt x="0" y="12"/>
                    </a:lnTo>
                    <a:lnTo>
                      <a:pt x="4"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03" name="Google Shape;2403;p189"/>
              <p:cNvSpPr/>
              <p:nvPr/>
            </p:nvSpPr>
            <p:spPr>
              <a:xfrm>
                <a:off x="11058525" y="3286125"/>
                <a:ext cx="66675" cy="28575"/>
              </a:xfrm>
              <a:custGeom>
                <a:avLst/>
                <a:gdLst/>
                <a:ahLst/>
                <a:cxnLst/>
                <a:rect l="l" t="t" r="r" b="b"/>
                <a:pathLst>
                  <a:path w="42" h="18" extrusionOk="0">
                    <a:moveTo>
                      <a:pt x="2" y="0"/>
                    </a:moveTo>
                    <a:lnTo>
                      <a:pt x="42" y="4"/>
                    </a:lnTo>
                    <a:lnTo>
                      <a:pt x="40" y="18"/>
                    </a:lnTo>
                    <a:lnTo>
                      <a:pt x="0" y="12"/>
                    </a:lnTo>
                    <a:lnTo>
                      <a:pt x="2"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04" name="Google Shape;2404;p189"/>
              <p:cNvSpPr/>
              <p:nvPr/>
            </p:nvSpPr>
            <p:spPr>
              <a:xfrm>
                <a:off x="11058525" y="3375025"/>
                <a:ext cx="63500" cy="25400"/>
              </a:xfrm>
              <a:custGeom>
                <a:avLst/>
                <a:gdLst/>
                <a:ahLst/>
                <a:cxnLst/>
                <a:rect l="l" t="t" r="r" b="b"/>
                <a:pathLst>
                  <a:path w="40" h="16" extrusionOk="0">
                    <a:moveTo>
                      <a:pt x="38" y="0"/>
                    </a:moveTo>
                    <a:lnTo>
                      <a:pt x="40" y="12"/>
                    </a:lnTo>
                    <a:lnTo>
                      <a:pt x="0" y="16"/>
                    </a:lnTo>
                    <a:lnTo>
                      <a:pt x="0" y="4"/>
                    </a:lnTo>
                    <a:lnTo>
                      <a:pt x="38"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05" name="Google Shape;2405;p189"/>
              <p:cNvSpPr/>
              <p:nvPr/>
            </p:nvSpPr>
            <p:spPr>
              <a:xfrm>
                <a:off x="11074400" y="3454400"/>
                <a:ext cx="66675" cy="41275"/>
              </a:xfrm>
              <a:custGeom>
                <a:avLst/>
                <a:gdLst/>
                <a:ahLst/>
                <a:cxnLst/>
                <a:rect l="l" t="t" r="r" b="b"/>
                <a:pathLst>
                  <a:path w="42" h="26" extrusionOk="0">
                    <a:moveTo>
                      <a:pt x="38" y="0"/>
                    </a:moveTo>
                    <a:lnTo>
                      <a:pt x="42" y="14"/>
                    </a:lnTo>
                    <a:lnTo>
                      <a:pt x="4" y="26"/>
                    </a:lnTo>
                    <a:lnTo>
                      <a:pt x="0" y="12"/>
                    </a:lnTo>
                    <a:lnTo>
                      <a:pt x="38"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06" name="Google Shape;2406;p189"/>
              <p:cNvSpPr/>
              <p:nvPr/>
            </p:nvSpPr>
            <p:spPr>
              <a:xfrm>
                <a:off x="11109325" y="3530600"/>
                <a:ext cx="63500" cy="50800"/>
              </a:xfrm>
              <a:custGeom>
                <a:avLst/>
                <a:gdLst/>
                <a:ahLst/>
                <a:cxnLst/>
                <a:rect l="l" t="t" r="r" b="b"/>
                <a:pathLst>
                  <a:path w="40" h="32" extrusionOk="0">
                    <a:moveTo>
                      <a:pt x="34" y="0"/>
                    </a:moveTo>
                    <a:lnTo>
                      <a:pt x="40" y="12"/>
                    </a:lnTo>
                    <a:lnTo>
                      <a:pt x="6" y="32"/>
                    </a:lnTo>
                    <a:lnTo>
                      <a:pt x="0" y="20"/>
                    </a:lnTo>
                    <a:lnTo>
                      <a:pt x="34"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07" name="Google Shape;2407;p189"/>
              <p:cNvSpPr/>
              <p:nvPr/>
            </p:nvSpPr>
            <p:spPr>
              <a:xfrm>
                <a:off x="11163300" y="3600450"/>
                <a:ext cx="60325" cy="57150"/>
              </a:xfrm>
              <a:custGeom>
                <a:avLst/>
                <a:gdLst/>
                <a:ahLst/>
                <a:cxnLst/>
                <a:rect l="l" t="t" r="r" b="b"/>
                <a:pathLst>
                  <a:path w="38" h="36" extrusionOk="0">
                    <a:moveTo>
                      <a:pt x="30" y="0"/>
                    </a:moveTo>
                    <a:lnTo>
                      <a:pt x="38" y="10"/>
                    </a:lnTo>
                    <a:lnTo>
                      <a:pt x="8" y="36"/>
                    </a:lnTo>
                    <a:lnTo>
                      <a:pt x="0" y="26"/>
                    </a:lnTo>
                    <a:lnTo>
                      <a:pt x="3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08" name="Google Shape;2408;p189"/>
              <p:cNvSpPr/>
              <p:nvPr/>
            </p:nvSpPr>
            <p:spPr>
              <a:xfrm>
                <a:off x="11229975" y="3657600"/>
                <a:ext cx="53975" cy="63500"/>
              </a:xfrm>
              <a:custGeom>
                <a:avLst/>
                <a:gdLst/>
                <a:ahLst/>
                <a:cxnLst/>
                <a:rect l="l" t="t" r="r" b="b"/>
                <a:pathLst>
                  <a:path w="34" h="40" extrusionOk="0">
                    <a:moveTo>
                      <a:pt x="24" y="0"/>
                    </a:moveTo>
                    <a:lnTo>
                      <a:pt x="34" y="8"/>
                    </a:lnTo>
                    <a:lnTo>
                      <a:pt x="10" y="40"/>
                    </a:lnTo>
                    <a:lnTo>
                      <a:pt x="0" y="32"/>
                    </a:lnTo>
                    <a:lnTo>
                      <a:pt x="24"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409" name="Google Shape;2409;p189"/>
            <p:cNvSpPr/>
            <p:nvPr/>
          </p:nvSpPr>
          <p:spPr>
            <a:xfrm>
              <a:off x="8535964" y="1980838"/>
              <a:ext cx="1220006" cy="1220006"/>
            </a:xfrm>
            <a:prstGeom prst="rect">
              <a:avLst/>
            </a:prstGeom>
            <a:solidFill>
              <a:srgbClr val="DFDED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2410" name="Google Shape;2410;p189"/>
            <p:cNvGrpSpPr/>
            <p:nvPr/>
          </p:nvGrpSpPr>
          <p:grpSpPr>
            <a:xfrm>
              <a:off x="8730707" y="2270088"/>
              <a:ext cx="830521" cy="641506"/>
              <a:chOff x="8345488" y="1765300"/>
              <a:chExt cx="920750" cy="711200"/>
            </a:xfrm>
          </p:grpSpPr>
          <p:sp>
            <p:nvSpPr>
              <p:cNvPr id="2411" name="Google Shape;2411;p189"/>
              <p:cNvSpPr/>
              <p:nvPr/>
            </p:nvSpPr>
            <p:spPr>
              <a:xfrm>
                <a:off x="8920163" y="2162175"/>
                <a:ext cx="346075" cy="292100"/>
              </a:xfrm>
              <a:custGeom>
                <a:avLst/>
                <a:gdLst/>
                <a:ahLst/>
                <a:cxnLst/>
                <a:rect l="l" t="t" r="r" b="b"/>
                <a:pathLst>
                  <a:path w="218" h="184" extrusionOk="0">
                    <a:moveTo>
                      <a:pt x="218" y="0"/>
                    </a:moveTo>
                    <a:lnTo>
                      <a:pt x="0" y="0"/>
                    </a:lnTo>
                    <a:lnTo>
                      <a:pt x="0" y="154"/>
                    </a:lnTo>
                    <a:lnTo>
                      <a:pt x="28" y="154"/>
                    </a:lnTo>
                    <a:lnTo>
                      <a:pt x="30" y="184"/>
                    </a:lnTo>
                    <a:lnTo>
                      <a:pt x="46" y="176"/>
                    </a:lnTo>
                    <a:lnTo>
                      <a:pt x="74" y="154"/>
                    </a:lnTo>
                    <a:lnTo>
                      <a:pt x="218" y="154"/>
                    </a:lnTo>
                    <a:lnTo>
                      <a:pt x="218" y="0"/>
                    </a:lnTo>
                    <a:close/>
                  </a:path>
                </a:pathLst>
              </a:cu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12" name="Google Shape;2412;p189"/>
              <p:cNvSpPr/>
              <p:nvPr/>
            </p:nvSpPr>
            <p:spPr>
              <a:xfrm>
                <a:off x="8907463" y="2152650"/>
                <a:ext cx="358775" cy="323850"/>
              </a:xfrm>
              <a:custGeom>
                <a:avLst/>
                <a:gdLst/>
                <a:ahLst/>
                <a:cxnLst/>
                <a:rect l="l" t="t" r="r" b="b"/>
                <a:pathLst>
                  <a:path w="113" h="102" extrusionOk="0">
                    <a:moveTo>
                      <a:pt x="14" y="82"/>
                    </a:moveTo>
                    <a:cubicBezTo>
                      <a:pt x="2" y="82"/>
                      <a:pt x="2" y="82"/>
                      <a:pt x="2" y="82"/>
                    </a:cubicBezTo>
                    <a:cubicBezTo>
                      <a:pt x="1" y="82"/>
                      <a:pt x="0" y="81"/>
                      <a:pt x="0" y="80"/>
                    </a:cubicBezTo>
                    <a:cubicBezTo>
                      <a:pt x="0" y="3"/>
                      <a:pt x="0" y="3"/>
                      <a:pt x="0" y="3"/>
                    </a:cubicBezTo>
                    <a:cubicBezTo>
                      <a:pt x="0" y="1"/>
                      <a:pt x="1" y="0"/>
                      <a:pt x="2" y="0"/>
                    </a:cubicBezTo>
                    <a:cubicBezTo>
                      <a:pt x="110" y="0"/>
                      <a:pt x="110" y="0"/>
                      <a:pt x="110" y="0"/>
                    </a:cubicBezTo>
                    <a:cubicBezTo>
                      <a:pt x="112" y="0"/>
                      <a:pt x="113" y="1"/>
                      <a:pt x="113" y="3"/>
                    </a:cubicBezTo>
                    <a:cubicBezTo>
                      <a:pt x="113" y="80"/>
                      <a:pt x="113" y="80"/>
                      <a:pt x="113" y="80"/>
                    </a:cubicBezTo>
                    <a:cubicBezTo>
                      <a:pt x="113" y="81"/>
                      <a:pt x="112" y="82"/>
                      <a:pt x="110" y="82"/>
                    </a:cubicBezTo>
                    <a:cubicBezTo>
                      <a:pt x="41" y="82"/>
                      <a:pt x="41" y="82"/>
                      <a:pt x="41" y="82"/>
                    </a:cubicBezTo>
                    <a:cubicBezTo>
                      <a:pt x="40" y="82"/>
                      <a:pt x="39" y="83"/>
                      <a:pt x="39" y="83"/>
                    </a:cubicBezTo>
                    <a:cubicBezTo>
                      <a:pt x="31" y="91"/>
                      <a:pt x="20" y="100"/>
                      <a:pt x="20" y="101"/>
                    </a:cubicBezTo>
                    <a:cubicBezTo>
                      <a:pt x="18" y="102"/>
                      <a:pt x="16" y="101"/>
                      <a:pt x="16" y="99"/>
                    </a:cubicBezTo>
                    <a:cubicBezTo>
                      <a:pt x="16" y="85"/>
                      <a:pt x="16" y="85"/>
                      <a:pt x="16" y="85"/>
                    </a:cubicBezTo>
                    <a:cubicBezTo>
                      <a:pt x="16" y="83"/>
                      <a:pt x="15" y="82"/>
                      <a:pt x="14" y="82"/>
                    </a:cubicBezTo>
                    <a:close/>
                    <a:moveTo>
                      <a:pt x="106" y="5"/>
                    </a:moveTo>
                    <a:cubicBezTo>
                      <a:pt x="6" y="5"/>
                      <a:pt x="6" y="5"/>
                      <a:pt x="6" y="5"/>
                    </a:cubicBezTo>
                    <a:cubicBezTo>
                      <a:pt x="5" y="5"/>
                      <a:pt x="4" y="6"/>
                      <a:pt x="4" y="7"/>
                    </a:cubicBezTo>
                    <a:cubicBezTo>
                      <a:pt x="4" y="76"/>
                      <a:pt x="4" y="76"/>
                      <a:pt x="4" y="76"/>
                    </a:cubicBezTo>
                    <a:cubicBezTo>
                      <a:pt x="4" y="77"/>
                      <a:pt x="5" y="78"/>
                      <a:pt x="6" y="78"/>
                    </a:cubicBezTo>
                    <a:cubicBezTo>
                      <a:pt x="18" y="78"/>
                      <a:pt x="18" y="78"/>
                      <a:pt x="18" y="78"/>
                    </a:cubicBezTo>
                    <a:cubicBezTo>
                      <a:pt x="20" y="78"/>
                      <a:pt x="21" y="79"/>
                      <a:pt x="21" y="80"/>
                    </a:cubicBezTo>
                    <a:cubicBezTo>
                      <a:pt x="21" y="89"/>
                      <a:pt x="21" y="89"/>
                      <a:pt x="21" y="89"/>
                    </a:cubicBezTo>
                    <a:cubicBezTo>
                      <a:pt x="21" y="91"/>
                      <a:pt x="23" y="92"/>
                      <a:pt x="24" y="91"/>
                    </a:cubicBezTo>
                    <a:cubicBezTo>
                      <a:pt x="28" y="87"/>
                      <a:pt x="33" y="82"/>
                      <a:pt x="37" y="79"/>
                    </a:cubicBezTo>
                    <a:cubicBezTo>
                      <a:pt x="37" y="79"/>
                      <a:pt x="37" y="79"/>
                      <a:pt x="37" y="79"/>
                    </a:cubicBezTo>
                    <a:cubicBezTo>
                      <a:pt x="38" y="78"/>
                      <a:pt x="38" y="78"/>
                      <a:pt x="39" y="78"/>
                    </a:cubicBezTo>
                    <a:cubicBezTo>
                      <a:pt x="106" y="78"/>
                      <a:pt x="106" y="78"/>
                      <a:pt x="106" y="78"/>
                    </a:cubicBezTo>
                    <a:cubicBezTo>
                      <a:pt x="107" y="78"/>
                      <a:pt x="108" y="77"/>
                      <a:pt x="108" y="76"/>
                    </a:cubicBezTo>
                    <a:cubicBezTo>
                      <a:pt x="108" y="7"/>
                      <a:pt x="108" y="7"/>
                      <a:pt x="108" y="7"/>
                    </a:cubicBezTo>
                    <a:cubicBezTo>
                      <a:pt x="108" y="6"/>
                      <a:pt x="107" y="5"/>
                      <a:pt x="106" y="5"/>
                    </a:cubicBezTo>
                    <a:close/>
                  </a:path>
                </a:pathLst>
              </a:cu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13" name="Google Shape;2413;p189"/>
              <p:cNvSpPr/>
              <p:nvPr/>
            </p:nvSpPr>
            <p:spPr>
              <a:xfrm>
                <a:off x="8993188" y="2235200"/>
                <a:ext cx="193675" cy="15875"/>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14" name="Google Shape;2414;p189"/>
              <p:cNvSpPr/>
              <p:nvPr/>
            </p:nvSpPr>
            <p:spPr>
              <a:xfrm>
                <a:off x="8993188" y="2276475"/>
                <a:ext cx="193675" cy="127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15" name="Google Shape;2415;p189"/>
              <p:cNvSpPr/>
              <p:nvPr/>
            </p:nvSpPr>
            <p:spPr>
              <a:xfrm>
                <a:off x="8993188" y="2317750"/>
                <a:ext cx="193675" cy="127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16" name="Google Shape;2416;p189"/>
              <p:cNvSpPr/>
              <p:nvPr/>
            </p:nvSpPr>
            <p:spPr>
              <a:xfrm>
                <a:off x="8345488" y="1765300"/>
                <a:ext cx="688975" cy="625475"/>
              </a:xfrm>
              <a:custGeom>
                <a:avLst/>
                <a:gdLst/>
                <a:ahLst/>
                <a:cxnLst/>
                <a:rect l="l" t="t" r="r" b="b"/>
                <a:pathLst>
                  <a:path w="217" h="197" extrusionOk="0">
                    <a:moveTo>
                      <a:pt x="0" y="0"/>
                    </a:moveTo>
                    <a:cubicBezTo>
                      <a:pt x="217" y="0"/>
                      <a:pt x="217" y="0"/>
                      <a:pt x="217" y="0"/>
                    </a:cubicBezTo>
                    <a:cubicBezTo>
                      <a:pt x="217" y="154"/>
                      <a:pt x="217" y="154"/>
                      <a:pt x="217" y="154"/>
                    </a:cubicBezTo>
                    <a:cubicBezTo>
                      <a:pt x="181" y="154"/>
                      <a:pt x="181" y="154"/>
                      <a:pt x="181" y="154"/>
                    </a:cubicBezTo>
                    <a:cubicBezTo>
                      <a:pt x="163" y="170"/>
                      <a:pt x="135" y="197"/>
                      <a:pt x="135" y="197"/>
                    </a:cubicBezTo>
                    <a:cubicBezTo>
                      <a:pt x="135" y="154"/>
                      <a:pt x="135" y="154"/>
                      <a:pt x="135" y="154"/>
                    </a:cubicBezTo>
                    <a:cubicBezTo>
                      <a:pt x="0" y="154"/>
                      <a:pt x="0" y="154"/>
                      <a:pt x="0" y="154"/>
                    </a:cubicBezTo>
                    <a:lnTo>
                      <a:pt x="0" y="0"/>
                    </a:lnTo>
                    <a:close/>
                  </a:path>
                </a:pathLst>
              </a:custGeom>
              <a:solidFill>
                <a:srgbClr val="FDB61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17" name="Google Shape;2417;p189"/>
              <p:cNvSpPr/>
              <p:nvPr/>
            </p:nvSpPr>
            <p:spPr>
              <a:xfrm>
                <a:off x="8485188" y="1905000"/>
                <a:ext cx="403225" cy="31750"/>
              </a:xfrm>
              <a:prstGeom prst="rect">
                <a:avLst/>
              </a:prstGeom>
              <a:solidFill>
                <a:srgbClr val="DA38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18" name="Google Shape;2418;p189"/>
              <p:cNvSpPr/>
              <p:nvPr/>
            </p:nvSpPr>
            <p:spPr>
              <a:xfrm>
                <a:off x="8485188" y="1990725"/>
                <a:ext cx="403225" cy="25400"/>
              </a:xfrm>
              <a:prstGeom prst="rect">
                <a:avLst/>
              </a:prstGeom>
              <a:solidFill>
                <a:srgbClr val="DA38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19" name="Google Shape;2419;p189"/>
              <p:cNvSpPr/>
              <p:nvPr/>
            </p:nvSpPr>
            <p:spPr>
              <a:xfrm>
                <a:off x="8485188" y="2070100"/>
                <a:ext cx="403225" cy="31750"/>
              </a:xfrm>
              <a:prstGeom prst="rect">
                <a:avLst/>
              </a:prstGeom>
              <a:solidFill>
                <a:srgbClr val="DA38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420" name="Google Shape;2420;p189"/>
            <p:cNvSpPr/>
            <p:nvPr/>
          </p:nvSpPr>
          <p:spPr>
            <a:xfrm>
              <a:off x="6100246" y="3196482"/>
              <a:ext cx="1220006" cy="1220006"/>
            </a:xfrm>
            <a:prstGeom prst="rect">
              <a:avLst/>
            </a:prstGeom>
            <a:solidFill>
              <a:srgbClr val="FDB61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21" name="Google Shape;2421;p189"/>
            <p:cNvSpPr/>
            <p:nvPr/>
          </p:nvSpPr>
          <p:spPr>
            <a:xfrm>
              <a:off x="9755970" y="3196482"/>
              <a:ext cx="1218575" cy="1220006"/>
            </a:xfrm>
            <a:prstGeom prst="rect">
              <a:avLst/>
            </a:prstGeom>
            <a:solidFill>
              <a:srgbClr val="FDB61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22" name="Google Shape;2422;p189"/>
            <p:cNvSpPr/>
            <p:nvPr/>
          </p:nvSpPr>
          <p:spPr>
            <a:xfrm>
              <a:off x="8535964" y="3196482"/>
              <a:ext cx="1220006" cy="1220006"/>
            </a:xfrm>
            <a:prstGeom prst="rect">
              <a:avLst/>
            </a:prstGeom>
            <a:solidFill>
              <a:srgbClr val="DA38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23" name="Google Shape;2423;p189"/>
            <p:cNvSpPr/>
            <p:nvPr/>
          </p:nvSpPr>
          <p:spPr>
            <a:xfrm>
              <a:off x="4884536" y="3196482"/>
              <a:ext cx="1218575" cy="1220006"/>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24" name="Google Shape;2424;p189"/>
            <p:cNvSpPr/>
            <p:nvPr/>
          </p:nvSpPr>
          <p:spPr>
            <a:xfrm>
              <a:off x="4884536" y="3192253"/>
              <a:ext cx="1218575" cy="122000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2425" name="Google Shape;2425;p189"/>
            <p:cNvGrpSpPr/>
            <p:nvPr/>
          </p:nvGrpSpPr>
          <p:grpSpPr>
            <a:xfrm>
              <a:off x="4950405" y="3303944"/>
              <a:ext cx="1086837" cy="1114043"/>
              <a:chOff x="4148138" y="2911475"/>
              <a:chExt cx="1204913" cy="1235075"/>
            </a:xfrm>
          </p:grpSpPr>
          <p:sp>
            <p:nvSpPr>
              <p:cNvPr id="2426" name="Google Shape;2426;p189"/>
              <p:cNvSpPr/>
              <p:nvPr/>
            </p:nvSpPr>
            <p:spPr>
              <a:xfrm>
                <a:off x="4208463" y="3298825"/>
                <a:ext cx="1068388" cy="844550"/>
              </a:xfrm>
              <a:custGeom>
                <a:avLst/>
                <a:gdLst/>
                <a:ahLst/>
                <a:cxnLst/>
                <a:rect l="l" t="t" r="r" b="b"/>
                <a:pathLst>
                  <a:path w="337" h="266" extrusionOk="0">
                    <a:moveTo>
                      <a:pt x="311" y="197"/>
                    </a:moveTo>
                    <a:cubicBezTo>
                      <a:pt x="310" y="197"/>
                      <a:pt x="300" y="193"/>
                      <a:pt x="282" y="186"/>
                    </a:cubicBezTo>
                    <a:cubicBezTo>
                      <a:pt x="269" y="182"/>
                      <a:pt x="266" y="180"/>
                      <a:pt x="260" y="178"/>
                    </a:cubicBezTo>
                    <a:cubicBezTo>
                      <a:pt x="247" y="172"/>
                      <a:pt x="240" y="169"/>
                      <a:pt x="235" y="165"/>
                    </a:cubicBezTo>
                    <a:cubicBezTo>
                      <a:pt x="215" y="148"/>
                      <a:pt x="209" y="120"/>
                      <a:pt x="208" y="110"/>
                    </a:cubicBezTo>
                    <a:cubicBezTo>
                      <a:pt x="205" y="93"/>
                      <a:pt x="207" y="77"/>
                      <a:pt x="209" y="67"/>
                    </a:cubicBezTo>
                    <a:cubicBezTo>
                      <a:pt x="197" y="46"/>
                      <a:pt x="184" y="25"/>
                      <a:pt x="171" y="3"/>
                    </a:cubicBezTo>
                    <a:cubicBezTo>
                      <a:pt x="170" y="2"/>
                      <a:pt x="170" y="1"/>
                      <a:pt x="169" y="0"/>
                    </a:cubicBezTo>
                    <a:cubicBezTo>
                      <a:pt x="169" y="1"/>
                      <a:pt x="168" y="2"/>
                      <a:pt x="167" y="3"/>
                    </a:cubicBezTo>
                    <a:cubicBezTo>
                      <a:pt x="155" y="25"/>
                      <a:pt x="142" y="46"/>
                      <a:pt x="129" y="67"/>
                    </a:cubicBezTo>
                    <a:cubicBezTo>
                      <a:pt x="131" y="77"/>
                      <a:pt x="133" y="93"/>
                      <a:pt x="131" y="110"/>
                    </a:cubicBezTo>
                    <a:cubicBezTo>
                      <a:pt x="129" y="120"/>
                      <a:pt x="123" y="148"/>
                      <a:pt x="103" y="165"/>
                    </a:cubicBezTo>
                    <a:cubicBezTo>
                      <a:pt x="98" y="169"/>
                      <a:pt x="91" y="172"/>
                      <a:pt x="78" y="178"/>
                    </a:cubicBezTo>
                    <a:cubicBezTo>
                      <a:pt x="69" y="182"/>
                      <a:pt x="62" y="184"/>
                      <a:pt x="57" y="186"/>
                    </a:cubicBezTo>
                    <a:cubicBezTo>
                      <a:pt x="38" y="193"/>
                      <a:pt x="33" y="195"/>
                      <a:pt x="30" y="196"/>
                    </a:cubicBezTo>
                    <a:cubicBezTo>
                      <a:pt x="19" y="200"/>
                      <a:pt x="6" y="216"/>
                      <a:pt x="0" y="266"/>
                    </a:cubicBezTo>
                    <a:cubicBezTo>
                      <a:pt x="112" y="266"/>
                      <a:pt x="225" y="266"/>
                      <a:pt x="337" y="266"/>
                    </a:cubicBezTo>
                    <a:cubicBezTo>
                      <a:pt x="334" y="218"/>
                      <a:pt x="322" y="202"/>
                      <a:pt x="311" y="197"/>
                    </a:cubicBezTo>
                  </a:path>
                </a:pathLst>
              </a:custGeom>
              <a:solidFill>
                <a:srgbClr val="F69A8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27" name="Google Shape;2427;p189"/>
              <p:cNvSpPr/>
              <p:nvPr/>
            </p:nvSpPr>
            <p:spPr>
              <a:xfrm>
                <a:off x="4208463" y="3765550"/>
                <a:ext cx="1068388" cy="377825"/>
              </a:xfrm>
              <a:custGeom>
                <a:avLst/>
                <a:gdLst/>
                <a:ahLst/>
                <a:cxnLst/>
                <a:rect l="l" t="t" r="r" b="b"/>
                <a:pathLst>
                  <a:path w="337" h="119" extrusionOk="0">
                    <a:moveTo>
                      <a:pt x="311" y="50"/>
                    </a:moveTo>
                    <a:cubicBezTo>
                      <a:pt x="310" y="50"/>
                      <a:pt x="300" y="46"/>
                      <a:pt x="282" y="39"/>
                    </a:cubicBezTo>
                    <a:cubicBezTo>
                      <a:pt x="269" y="35"/>
                      <a:pt x="266" y="33"/>
                      <a:pt x="260" y="31"/>
                    </a:cubicBezTo>
                    <a:cubicBezTo>
                      <a:pt x="247" y="25"/>
                      <a:pt x="240" y="22"/>
                      <a:pt x="235" y="18"/>
                    </a:cubicBezTo>
                    <a:cubicBezTo>
                      <a:pt x="229" y="13"/>
                      <a:pt x="224" y="6"/>
                      <a:pt x="220" y="0"/>
                    </a:cubicBezTo>
                    <a:cubicBezTo>
                      <a:pt x="217" y="4"/>
                      <a:pt x="199" y="21"/>
                      <a:pt x="170" y="21"/>
                    </a:cubicBezTo>
                    <a:cubicBezTo>
                      <a:pt x="140" y="22"/>
                      <a:pt x="121" y="3"/>
                      <a:pt x="118" y="0"/>
                    </a:cubicBezTo>
                    <a:cubicBezTo>
                      <a:pt x="115" y="4"/>
                      <a:pt x="113" y="8"/>
                      <a:pt x="110" y="11"/>
                    </a:cubicBezTo>
                    <a:cubicBezTo>
                      <a:pt x="107" y="15"/>
                      <a:pt x="104" y="17"/>
                      <a:pt x="103" y="18"/>
                    </a:cubicBezTo>
                    <a:cubicBezTo>
                      <a:pt x="103" y="18"/>
                      <a:pt x="101" y="19"/>
                      <a:pt x="99" y="21"/>
                    </a:cubicBezTo>
                    <a:cubicBezTo>
                      <a:pt x="97" y="22"/>
                      <a:pt x="93" y="25"/>
                      <a:pt x="78" y="31"/>
                    </a:cubicBezTo>
                    <a:cubicBezTo>
                      <a:pt x="78" y="31"/>
                      <a:pt x="78" y="31"/>
                      <a:pt x="75" y="32"/>
                    </a:cubicBezTo>
                    <a:cubicBezTo>
                      <a:pt x="59" y="38"/>
                      <a:pt x="60" y="38"/>
                      <a:pt x="56" y="39"/>
                    </a:cubicBezTo>
                    <a:cubicBezTo>
                      <a:pt x="46" y="43"/>
                      <a:pt x="43" y="44"/>
                      <a:pt x="31" y="48"/>
                    </a:cubicBezTo>
                    <a:cubicBezTo>
                      <a:pt x="31" y="48"/>
                      <a:pt x="30" y="49"/>
                      <a:pt x="30" y="49"/>
                    </a:cubicBezTo>
                    <a:cubicBezTo>
                      <a:pt x="19" y="53"/>
                      <a:pt x="6" y="69"/>
                      <a:pt x="0" y="119"/>
                    </a:cubicBezTo>
                    <a:cubicBezTo>
                      <a:pt x="337" y="119"/>
                      <a:pt x="337" y="119"/>
                      <a:pt x="337" y="119"/>
                    </a:cubicBezTo>
                    <a:cubicBezTo>
                      <a:pt x="334" y="71"/>
                      <a:pt x="322" y="55"/>
                      <a:pt x="311" y="50"/>
                    </a:cubicBezTo>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28" name="Google Shape;2428;p189"/>
              <p:cNvSpPr/>
              <p:nvPr/>
            </p:nvSpPr>
            <p:spPr>
              <a:xfrm>
                <a:off x="4481513" y="3286125"/>
                <a:ext cx="95250" cy="193675"/>
              </a:xfrm>
              <a:custGeom>
                <a:avLst/>
                <a:gdLst/>
                <a:ahLst/>
                <a:cxnLst/>
                <a:rect l="l" t="t" r="r" b="b"/>
                <a:pathLst>
                  <a:path w="30" h="61" extrusionOk="0">
                    <a:moveTo>
                      <a:pt x="14" y="5"/>
                    </a:moveTo>
                    <a:cubicBezTo>
                      <a:pt x="11" y="2"/>
                      <a:pt x="5" y="0"/>
                      <a:pt x="3" y="2"/>
                    </a:cubicBezTo>
                    <a:cubicBezTo>
                      <a:pt x="0" y="3"/>
                      <a:pt x="1" y="7"/>
                      <a:pt x="3" y="20"/>
                    </a:cubicBezTo>
                    <a:cubicBezTo>
                      <a:pt x="7" y="40"/>
                      <a:pt x="6" y="41"/>
                      <a:pt x="8" y="45"/>
                    </a:cubicBezTo>
                    <a:cubicBezTo>
                      <a:pt x="13" y="53"/>
                      <a:pt x="22" y="61"/>
                      <a:pt x="25" y="59"/>
                    </a:cubicBezTo>
                    <a:cubicBezTo>
                      <a:pt x="30" y="57"/>
                      <a:pt x="21" y="42"/>
                      <a:pt x="19" y="17"/>
                    </a:cubicBezTo>
                    <a:cubicBezTo>
                      <a:pt x="19" y="15"/>
                      <a:pt x="18" y="10"/>
                      <a:pt x="14" y="5"/>
                    </a:cubicBezTo>
                  </a:path>
                </a:pathLst>
              </a:custGeom>
              <a:solidFill>
                <a:srgbClr val="F3816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29" name="Google Shape;2429;p189"/>
              <p:cNvSpPr/>
              <p:nvPr/>
            </p:nvSpPr>
            <p:spPr>
              <a:xfrm>
                <a:off x="4905375" y="3286125"/>
                <a:ext cx="92075" cy="193675"/>
              </a:xfrm>
              <a:custGeom>
                <a:avLst/>
                <a:gdLst/>
                <a:ahLst/>
                <a:cxnLst/>
                <a:rect l="l" t="t" r="r" b="b"/>
                <a:pathLst>
                  <a:path w="29" h="61" extrusionOk="0">
                    <a:moveTo>
                      <a:pt x="15" y="6"/>
                    </a:moveTo>
                    <a:cubicBezTo>
                      <a:pt x="18" y="2"/>
                      <a:pt x="24" y="0"/>
                      <a:pt x="27" y="2"/>
                    </a:cubicBezTo>
                    <a:cubicBezTo>
                      <a:pt x="29" y="3"/>
                      <a:pt x="28" y="7"/>
                      <a:pt x="26" y="20"/>
                    </a:cubicBezTo>
                    <a:cubicBezTo>
                      <a:pt x="23" y="40"/>
                      <a:pt x="23" y="41"/>
                      <a:pt x="21" y="45"/>
                    </a:cubicBezTo>
                    <a:cubicBezTo>
                      <a:pt x="16" y="53"/>
                      <a:pt x="8" y="61"/>
                      <a:pt x="4" y="60"/>
                    </a:cubicBezTo>
                    <a:cubicBezTo>
                      <a:pt x="0" y="57"/>
                      <a:pt x="8" y="42"/>
                      <a:pt x="10" y="17"/>
                    </a:cubicBezTo>
                    <a:cubicBezTo>
                      <a:pt x="11" y="15"/>
                      <a:pt x="11" y="10"/>
                      <a:pt x="15" y="6"/>
                    </a:cubicBezTo>
                  </a:path>
                </a:pathLst>
              </a:custGeom>
              <a:solidFill>
                <a:srgbClr val="F3816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2430" name="Google Shape;2430;p189"/>
              <p:cNvGrpSpPr/>
              <p:nvPr/>
            </p:nvGrpSpPr>
            <p:grpSpPr>
              <a:xfrm>
                <a:off x="4148138" y="2911475"/>
                <a:ext cx="1204913" cy="1235075"/>
                <a:chOff x="4148138" y="2911475"/>
                <a:chExt cx="1204913" cy="1235075"/>
              </a:xfrm>
            </p:grpSpPr>
            <p:sp>
              <p:nvSpPr>
                <p:cNvPr id="2431" name="Google Shape;2431;p189"/>
                <p:cNvSpPr/>
                <p:nvPr/>
              </p:nvSpPr>
              <p:spPr>
                <a:xfrm>
                  <a:off x="4911725" y="3435350"/>
                  <a:ext cx="66675" cy="66675"/>
                </a:xfrm>
                <a:prstGeom prst="ellipse">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32" name="Google Shape;2432;p189"/>
                <p:cNvSpPr/>
                <p:nvPr/>
              </p:nvSpPr>
              <p:spPr>
                <a:xfrm>
                  <a:off x="4503738" y="3435350"/>
                  <a:ext cx="66675" cy="66675"/>
                </a:xfrm>
                <a:prstGeom prst="ellipse">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33" name="Google Shape;2433;p189"/>
                <p:cNvSpPr/>
                <p:nvPr/>
              </p:nvSpPr>
              <p:spPr>
                <a:xfrm>
                  <a:off x="4513263" y="2965450"/>
                  <a:ext cx="455613" cy="708025"/>
                </a:xfrm>
                <a:custGeom>
                  <a:avLst/>
                  <a:gdLst/>
                  <a:ahLst/>
                  <a:cxnLst/>
                  <a:rect l="l" t="t" r="r" b="b"/>
                  <a:pathLst>
                    <a:path w="144" h="223" extrusionOk="0">
                      <a:moveTo>
                        <a:pt x="110" y="14"/>
                      </a:moveTo>
                      <a:cubicBezTo>
                        <a:pt x="87" y="0"/>
                        <a:pt x="57" y="0"/>
                        <a:pt x="34" y="14"/>
                      </a:cubicBezTo>
                      <a:cubicBezTo>
                        <a:pt x="13" y="27"/>
                        <a:pt x="2" y="49"/>
                        <a:pt x="0" y="66"/>
                      </a:cubicBezTo>
                      <a:cubicBezTo>
                        <a:pt x="0" y="69"/>
                        <a:pt x="0" y="72"/>
                        <a:pt x="0" y="78"/>
                      </a:cubicBezTo>
                      <a:cubicBezTo>
                        <a:pt x="0" y="85"/>
                        <a:pt x="1" y="100"/>
                        <a:pt x="3" y="119"/>
                      </a:cubicBezTo>
                      <a:cubicBezTo>
                        <a:pt x="4" y="131"/>
                        <a:pt x="5" y="150"/>
                        <a:pt x="14" y="170"/>
                      </a:cubicBezTo>
                      <a:cubicBezTo>
                        <a:pt x="16" y="175"/>
                        <a:pt x="27" y="199"/>
                        <a:pt x="50" y="214"/>
                      </a:cubicBezTo>
                      <a:cubicBezTo>
                        <a:pt x="61" y="222"/>
                        <a:pt x="68" y="223"/>
                        <a:pt x="72" y="223"/>
                      </a:cubicBezTo>
                      <a:cubicBezTo>
                        <a:pt x="76" y="223"/>
                        <a:pt x="83" y="222"/>
                        <a:pt x="94" y="214"/>
                      </a:cubicBezTo>
                      <a:cubicBezTo>
                        <a:pt x="117" y="199"/>
                        <a:pt x="127" y="175"/>
                        <a:pt x="130" y="170"/>
                      </a:cubicBezTo>
                      <a:cubicBezTo>
                        <a:pt x="139" y="150"/>
                        <a:pt x="140" y="131"/>
                        <a:pt x="141" y="119"/>
                      </a:cubicBezTo>
                      <a:cubicBezTo>
                        <a:pt x="143" y="102"/>
                        <a:pt x="144" y="88"/>
                        <a:pt x="144" y="78"/>
                      </a:cubicBezTo>
                      <a:cubicBezTo>
                        <a:pt x="144" y="73"/>
                        <a:pt x="144" y="70"/>
                        <a:pt x="143" y="67"/>
                      </a:cubicBezTo>
                      <a:cubicBezTo>
                        <a:pt x="141" y="51"/>
                        <a:pt x="132" y="28"/>
                        <a:pt x="110" y="14"/>
                      </a:cubicBezTo>
                    </a:path>
                  </a:pathLst>
                </a:custGeom>
                <a:solidFill>
                  <a:srgbClr val="F8B2A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34" name="Google Shape;2434;p189"/>
                <p:cNvSpPr/>
                <p:nvPr/>
              </p:nvSpPr>
              <p:spPr>
                <a:xfrm>
                  <a:off x="4699000" y="3444875"/>
                  <a:ext cx="79375" cy="22225"/>
                </a:xfrm>
                <a:custGeom>
                  <a:avLst/>
                  <a:gdLst/>
                  <a:ahLst/>
                  <a:cxnLst/>
                  <a:rect l="l" t="t" r="r" b="b"/>
                  <a:pathLst>
                    <a:path w="25" h="7" extrusionOk="0">
                      <a:moveTo>
                        <a:pt x="20" y="1"/>
                      </a:moveTo>
                      <a:cubicBezTo>
                        <a:pt x="18" y="1"/>
                        <a:pt x="18" y="2"/>
                        <a:pt x="15" y="5"/>
                      </a:cubicBezTo>
                      <a:cubicBezTo>
                        <a:pt x="14" y="6"/>
                        <a:pt x="13" y="6"/>
                        <a:pt x="12" y="6"/>
                      </a:cubicBezTo>
                      <a:cubicBezTo>
                        <a:pt x="12" y="6"/>
                        <a:pt x="11" y="6"/>
                        <a:pt x="10" y="5"/>
                      </a:cubicBezTo>
                      <a:cubicBezTo>
                        <a:pt x="6" y="2"/>
                        <a:pt x="6" y="1"/>
                        <a:pt x="5" y="1"/>
                      </a:cubicBezTo>
                      <a:cubicBezTo>
                        <a:pt x="3" y="0"/>
                        <a:pt x="0" y="3"/>
                        <a:pt x="0" y="3"/>
                      </a:cubicBezTo>
                      <a:cubicBezTo>
                        <a:pt x="0" y="4"/>
                        <a:pt x="2" y="4"/>
                        <a:pt x="2" y="4"/>
                      </a:cubicBezTo>
                      <a:cubicBezTo>
                        <a:pt x="4" y="3"/>
                        <a:pt x="4" y="3"/>
                        <a:pt x="5" y="3"/>
                      </a:cubicBezTo>
                      <a:cubicBezTo>
                        <a:pt x="7" y="3"/>
                        <a:pt x="9" y="6"/>
                        <a:pt x="11" y="7"/>
                      </a:cubicBezTo>
                      <a:cubicBezTo>
                        <a:pt x="12" y="7"/>
                        <a:pt x="12" y="7"/>
                        <a:pt x="12" y="7"/>
                      </a:cubicBezTo>
                      <a:cubicBezTo>
                        <a:pt x="12" y="7"/>
                        <a:pt x="13" y="7"/>
                        <a:pt x="14" y="7"/>
                      </a:cubicBezTo>
                      <a:cubicBezTo>
                        <a:pt x="16" y="6"/>
                        <a:pt x="18" y="3"/>
                        <a:pt x="19" y="3"/>
                      </a:cubicBezTo>
                      <a:cubicBezTo>
                        <a:pt x="21" y="3"/>
                        <a:pt x="21" y="3"/>
                        <a:pt x="23" y="4"/>
                      </a:cubicBezTo>
                      <a:cubicBezTo>
                        <a:pt x="23" y="4"/>
                        <a:pt x="25" y="4"/>
                        <a:pt x="25" y="3"/>
                      </a:cubicBezTo>
                      <a:cubicBezTo>
                        <a:pt x="25" y="3"/>
                        <a:pt x="22" y="0"/>
                        <a:pt x="20" y="1"/>
                      </a:cubicBezTo>
                      <a:close/>
                    </a:path>
                  </a:pathLst>
                </a:custGeom>
                <a:solidFill>
                  <a:srgbClr val="F3816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35" name="Google Shape;2435;p189"/>
                <p:cNvSpPr/>
                <p:nvPr/>
              </p:nvSpPr>
              <p:spPr>
                <a:xfrm>
                  <a:off x="4665663" y="3521075"/>
                  <a:ext cx="147638" cy="53975"/>
                </a:xfrm>
                <a:custGeom>
                  <a:avLst/>
                  <a:gdLst/>
                  <a:ahLst/>
                  <a:cxnLst/>
                  <a:rect l="l" t="t" r="r" b="b"/>
                  <a:pathLst>
                    <a:path w="47" h="17" extrusionOk="0">
                      <a:moveTo>
                        <a:pt x="47" y="0"/>
                      </a:moveTo>
                      <a:cubicBezTo>
                        <a:pt x="41" y="2"/>
                        <a:pt x="33" y="4"/>
                        <a:pt x="23" y="4"/>
                      </a:cubicBezTo>
                      <a:cubicBezTo>
                        <a:pt x="23" y="4"/>
                        <a:pt x="23" y="4"/>
                        <a:pt x="23" y="4"/>
                      </a:cubicBezTo>
                      <a:cubicBezTo>
                        <a:pt x="13" y="4"/>
                        <a:pt x="5" y="2"/>
                        <a:pt x="0" y="0"/>
                      </a:cubicBezTo>
                      <a:cubicBezTo>
                        <a:pt x="3" y="10"/>
                        <a:pt x="13" y="17"/>
                        <a:pt x="23" y="17"/>
                      </a:cubicBezTo>
                      <a:cubicBezTo>
                        <a:pt x="24" y="17"/>
                        <a:pt x="24" y="17"/>
                        <a:pt x="24" y="17"/>
                      </a:cubicBezTo>
                      <a:cubicBezTo>
                        <a:pt x="34" y="17"/>
                        <a:pt x="43" y="10"/>
                        <a:pt x="47" y="0"/>
                      </a:cubicBezTo>
                    </a:path>
                  </a:pathLst>
                </a:custGeom>
                <a:solidFill>
                  <a:srgbClr val="F58E7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36" name="Google Shape;2436;p189"/>
                <p:cNvSpPr/>
                <p:nvPr/>
              </p:nvSpPr>
              <p:spPr>
                <a:xfrm>
                  <a:off x="4652963" y="3508375"/>
                  <a:ext cx="173038" cy="34925"/>
                </a:xfrm>
                <a:custGeom>
                  <a:avLst/>
                  <a:gdLst/>
                  <a:ahLst/>
                  <a:cxnLst/>
                  <a:rect l="l" t="t" r="r" b="b"/>
                  <a:pathLst>
                    <a:path w="55" h="11" extrusionOk="0">
                      <a:moveTo>
                        <a:pt x="0" y="2"/>
                      </a:moveTo>
                      <a:cubicBezTo>
                        <a:pt x="0" y="2"/>
                        <a:pt x="1" y="2"/>
                        <a:pt x="2" y="3"/>
                      </a:cubicBezTo>
                      <a:cubicBezTo>
                        <a:pt x="13" y="5"/>
                        <a:pt x="18" y="1"/>
                        <a:pt x="24" y="3"/>
                      </a:cubicBezTo>
                      <a:cubicBezTo>
                        <a:pt x="24" y="3"/>
                        <a:pt x="26" y="4"/>
                        <a:pt x="28" y="4"/>
                      </a:cubicBezTo>
                      <a:cubicBezTo>
                        <a:pt x="30" y="4"/>
                        <a:pt x="31" y="3"/>
                        <a:pt x="31" y="3"/>
                      </a:cubicBezTo>
                      <a:cubicBezTo>
                        <a:pt x="37" y="0"/>
                        <a:pt x="42" y="5"/>
                        <a:pt x="52" y="3"/>
                      </a:cubicBezTo>
                      <a:cubicBezTo>
                        <a:pt x="54" y="2"/>
                        <a:pt x="55" y="2"/>
                        <a:pt x="55" y="2"/>
                      </a:cubicBezTo>
                      <a:cubicBezTo>
                        <a:pt x="55" y="3"/>
                        <a:pt x="42" y="11"/>
                        <a:pt x="28" y="11"/>
                      </a:cubicBezTo>
                      <a:cubicBezTo>
                        <a:pt x="13" y="11"/>
                        <a:pt x="0" y="3"/>
                        <a:pt x="0" y="2"/>
                      </a:cubicBezTo>
                      <a:close/>
                    </a:path>
                  </a:pathLst>
                </a:custGeom>
                <a:solidFill>
                  <a:srgbClr val="F1633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37" name="Google Shape;2437;p189"/>
                <p:cNvSpPr/>
                <p:nvPr/>
              </p:nvSpPr>
              <p:spPr>
                <a:xfrm>
                  <a:off x="4538663" y="3228975"/>
                  <a:ext cx="147638" cy="53975"/>
                </a:xfrm>
                <a:custGeom>
                  <a:avLst/>
                  <a:gdLst/>
                  <a:ahLst/>
                  <a:cxnLst/>
                  <a:rect l="l" t="t" r="r" b="b"/>
                  <a:pathLst>
                    <a:path w="47" h="17" extrusionOk="0">
                      <a:moveTo>
                        <a:pt x="46" y="13"/>
                      </a:moveTo>
                      <a:cubicBezTo>
                        <a:pt x="46" y="15"/>
                        <a:pt x="42" y="15"/>
                        <a:pt x="38" y="15"/>
                      </a:cubicBezTo>
                      <a:cubicBezTo>
                        <a:pt x="35" y="15"/>
                        <a:pt x="33" y="14"/>
                        <a:pt x="30" y="12"/>
                      </a:cubicBezTo>
                      <a:cubicBezTo>
                        <a:pt x="27" y="11"/>
                        <a:pt x="20" y="9"/>
                        <a:pt x="14" y="9"/>
                      </a:cubicBezTo>
                      <a:cubicBezTo>
                        <a:pt x="6" y="10"/>
                        <a:pt x="1" y="17"/>
                        <a:pt x="1" y="16"/>
                      </a:cubicBezTo>
                      <a:cubicBezTo>
                        <a:pt x="0" y="16"/>
                        <a:pt x="4" y="10"/>
                        <a:pt x="11" y="7"/>
                      </a:cubicBezTo>
                      <a:cubicBezTo>
                        <a:pt x="25" y="0"/>
                        <a:pt x="47" y="10"/>
                        <a:pt x="46" y="13"/>
                      </a:cubicBezTo>
                    </a:path>
                  </a:pathLst>
                </a:cu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38" name="Google Shape;2438;p189"/>
                <p:cNvSpPr/>
                <p:nvPr/>
              </p:nvSpPr>
              <p:spPr>
                <a:xfrm>
                  <a:off x="4598988" y="3302000"/>
                  <a:ext cx="84138" cy="38100"/>
                </a:xfrm>
                <a:custGeom>
                  <a:avLst/>
                  <a:gdLst/>
                  <a:ahLst/>
                  <a:cxnLst/>
                  <a:rect l="l" t="t" r="r" b="b"/>
                  <a:pathLst>
                    <a:path w="27" h="12" extrusionOk="0">
                      <a:moveTo>
                        <a:pt x="0" y="8"/>
                      </a:moveTo>
                      <a:cubicBezTo>
                        <a:pt x="0" y="6"/>
                        <a:pt x="5" y="2"/>
                        <a:pt x="10" y="1"/>
                      </a:cubicBezTo>
                      <a:cubicBezTo>
                        <a:pt x="19" y="0"/>
                        <a:pt x="26" y="8"/>
                        <a:pt x="27" y="10"/>
                      </a:cubicBezTo>
                      <a:cubicBezTo>
                        <a:pt x="24" y="11"/>
                        <a:pt x="18" y="12"/>
                        <a:pt x="12" y="12"/>
                      </a:cubicBezTo>
                      <a:cubicBezTo>
                        <a:pt x="10" y="12"/>
                        <a:pt x="1" y="11"/>
                        <a:pt x="0" y="8"/>
                      </a:cubicBezTo>
                    </a:path>
                  </a:pathLst>
                </a:custGeom>
                <a:solidFill>
                  <a:srgbClr val="F5DCD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39" name="Google Shape;2439;p189"/>
                <p:cNvSpPr/>
                <p:nvPr/>
              </p:nvSpPr>
              <p:spPr>
                <a:xfrm>
                  <a:off x="4576763" y="3295650"/>
                  <a:ext cx="106363" cy="38100"/>
                </a:xfrm>
                <a:custGeom>
                  <a:avLst/>
                  <a:gdLst/>
                  <a:ahLst/>
                  <a:cxnLst/>
                  <a:rect l="l" t="t" r="r" b="b"/>
                  <a:pathLst>
                    <a:path w="34" h="12" extrusionOk="0">
                      <a:moveTo>
                        <a:pt x="0" y="10"/>
                      </a:moveTo>
                      <a:cubicBezTo>
                        <a:pt x="2" y="10"/>
                        <a:pt x="5" y="10"/>
                        <a:pt x="7" y="10"/>
                      </a:cubicBezTo>
                      <a:cubicBezTo>
                        <a:pt x="8" y="9"/>
                        <a:pt x="11" y="5"/>
                        <a:pt x="16" y="4"/>
                      </a:cubicBezTo>
                      <a:cubicBezTo>
                        <a:pt x="23" y="3"/>
                        <a:pt x="30" y="6"/>
                        <a:pt x="34" y="12"/>
                      </a:cubicBezTo>
                      <a:cubicBezTo>
                        <a:pt x="31" y="5"/>
                        <a:pt x="24" y="0"/>
                        <a:pt x="17" y="0"/>
                      </a:cubicBezTo>
                      <a:cubicBezTo>
                        <a:pt x="6" y="0"/>
                        <a:pt x="0" y="9"/>
                        <a:pt x="0" y="10"/>
                      </a:cubicBezTo>
                    </a:path>
                  </a:pathLst>
                </a:cu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40" name="Google Shape;2440;p189"/>
                <p:cNvSpPr/>
                <p:nvPr/>
              </p:nvSpPr>
              <p:spPr>
                <a:xfrm>
                  <a:off x="4618038" y="3298825"/>
                  <a:ext cx="44450" cy="47625"/>
                </a:xfrm>
                <a:prstGeom prst="ellipse">
                  <a:avLst/>
                </a:pr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41" name="Google Shape;2441;p189"/>
                <p:cNvSpPr/>
                <p:nvPr/>
              </p:nvSpPr>
              <p:spPr>
                <a:xfrm>
                  <a:off x="4602163" y="3333750"/>
                  <a:ext cx="80963" cy="22225"/>
                </a:xfrm>
                <a:custGeom>
                  <a:avLst/>
                  <a:gdLst/>
                  <a:ahLst/>
                  <a:cxnLst/>
                  <a:rect l="l" t="t" r="r" b="b"/>
                  <a:pathLst>
                    <a:path w="26" h="7" extrusionOk="0">
                      <a:moveTo>
                        <a:pt x="0" y="0"/>
                      </a:moveTo>
                      <a:cubicBezTo>
                        <a:pt x="3" y="1"/>
                        <a:pt x="7" y="2"/>
                        <a:pt x="13" y="2"/>
                      </a:cubicBezTo>
                      <a:cubicBezTo>
                        <a:pt x="19" y="2"/>
                        <a:pt x="23" y="1"/>
                        <a:pt x="26" y="0"/>
                      </a:cubicBezTo>
                      <a:cubicBezTo>
                        <a:pt x="22" y="5"/>
                        <a:pt x="17" y="7"/>
                        <a:pt x="11" y="6"/>
                      </a:cubicBezTo>
                      <a:cubicBezTo>
                        <a:pt x="4" y="5"/>
                        <a:pt x="1" y="0"/>
                        <a:pt x="0" y="0"/>
                      </a:cubicBezTo>
                    </a:path>
                  </a:pathLst>
                </a:custGeom>
                <a:solidFill>
                  <a:srgbClr val="F69A8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42" name="Google Shape;2442;p189"/>
                <p:cNvSpPr/>
                <p:nvPr/>
              </p:nvSpPr>
              <p:spPr>
                <a:xfrm>
                  <a:off x="4794250" y="3228975"/>
                  <a:ext cx="149225" cy="53975"/>
                </a:xfrm>
                <a:custGeom>
                  <a:avLst/>
                  <a:gdLst/>
                  <a:ahLst/>
                  <a:cxnLst/>
                  <a:rect l="l" t="t" r="r" b="b"/>
                  <a:pathLst>
                    <a:path w="47" h="17" extrusionOk="0">
                      <a:moveTo>
                        <a:pt x="1" y="13"/>
                      </a:moveTo>
                      <a:cubicBezTo>
                        <a:pt x="1" y="15"/>
                        <a:pt x="5" y="15"/>
                        <a:pt x="9" y="15"/>
                      </a:cubicBezTo>
                      <a:cubicBezTo>
                        <a:pt x="12" y="15"/>
                        <a:pt x="14" y="14"/>
                        <a:pt x="17" y="12"/>
                      </a:cubicBezTo>
                      <a:cubicBezTo>
                        <a:pt x="20" y="11"/>
                        <a:pt x="27" y="9"/>
                        <a:pt x="33" y="9"/>
                      </a:cubicBezTo>
                      <a:cubicBezTo>
                        <a:pt x="41" y="10"/>
                        <a:pt x="46" y="17"/>
                        <a:pt x="46" y="16"/>
                      </a:cubicBezTo>
                      <a:cubicBezTo>
                        <a:pt x="47" y="16"/>
                        <a:pt x="43" y="10"/>
                        <a:pt x="36" y="7"/>
                      </a:cubicBezTo>
                      <a:cubicBezTo>
                        <a:pt x="22" y="0"/>
                        <a:pt x="0" y="10"/>
                        <a:pt x="1" y="13"/>
                      </a:cubicBezTo>
                    </a:path>
                  </a:pathLst>
                </a:cu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43" name="Google Shape;2443;p189"/>
                <p:cNvSpPr/>
                <p:nvPr/>
              </p:nvSpPr>
              <p:spPr>
                <a:xfrm>
                  <a:off x="4794250" y="3302000"/>
                  <a:ext cx="85725" cy="38100"/>
                </a:xfrm>
                <a:custGeom>
                  <a:avLst/>
                  <a:gdLst/>
                  <a:ahLst/>
                  <a:cxnLst/>
                  <a:rect l="l" t="t" r="r" b="b"/>
                  <a:pathLst>
                    <a:path w="27" h="12" extrusionOk="0">
                      <a:moveTo>
                        <a:pt x="27" y="8"/>
                      </a:moveTo>
                      <a:cubicBezTo>
                        <a:pt x="27" y="6"/>
                        <a:pt x="22" y="2"/>
                        <a:pt x="17" y="1"/>
                      </a:cubicBezTo>
                      <a:cubicBezTo>
                        <a:pt x="8" y="0"/>
                        <a:pt x="1" y="8"/>
                        <a:pt x="0" y="10"/>
                      </a:cubicBezTo>
                      <a:cubicBezTo>
                        <a:pt x="3" y="11"/>
                        <a:pt x="9" y="12"/>
                        <a:pt x="15" y="12"/>
                      </a:cubicBezTo>
                      <a:cubicBezTo>
                        <a:pt x="17" y="12"/>
                        <a:pt x="26" y="11"/>
                        <a:pt x="27" y="8"/>
                      </a:cubicBezTo>
                    </a:path>
                  </a:pathLst>
                </a:custGeom>
                <a:solidFill>
                  <a:srgbClr val="F5DCD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44" name="Google Shape;2444;p189"/>
                <p:cNvSpPr/>
                <p:nvPr/>
              </p:nvSpPr>
              <p:spPr>
                <a:xfrm>
                  <a:off x="4794250" y="3295650"/>
                  <a:ext cx="107950" cy="38100"/>
                </a:xfrm>
                <a:custGeom>
                  <a:avLst/>
                  <a:gdLst/>
                  <a:ahLst/>
                  <a:cxnLst/>
                  <a:rect l="l" t="t" r="r" b="b"/>
                  <a:pathLst>
                    <a:path w="34" h="12" extrusionOk="0">
                      <a:moveTo>
                        <a:pt x="34" y="10"/>
                      </a:moveTo>
                      <a:cubicBezTo>
                        <a:pt x="32" y="10"/>
                        <a:pt x="29" y="10"/>
                        <a:pt x="27" y="10"/>
                      </a:cubicBezTo>
                      <a:cubicBezTo>
                        <a:pt x="26" y="9"/>
                        <a:pt x="23" y="5"/>
                        <a:pt x="18" y="4"/>
                      </a:cubicBezTo>
                      <a:cubicBezTo>
                        <a:pt x="11" y="3"/>
                        <a:pt x="4" y="6"/>
                        <a:pt x="0" y="12"/>
                      </a:cubicBezTo>
                      <a:cubicBezTo>
                        <a:pt x="3" y="5"/>
                        <a:pt x="10" y="0"/>
                        <a:pt x="17" y="0"/>
                      </a:cubicBezTo>
                      <a:cubicBezTo>
                        <a:pt x="28" y="0"/>
                        <a:pt x="34" y="9"/>
                        <a:pt x="34" y="10"/>
                      </a:cubicBezTo>
                    </a:path>
                  </a:pathLst>
                </a:cu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45" name="Google Shape;2445;p189"/>
                <p:cNvSpPr/>
                <p:nvPr/>
              </p:nvSpPr>
              <p:spPr>
                <a:xfrm>
                  <a:off x="4816475" y="3298825"/>
                  <a:ext cx="47625" cy="47625"/>
                </a:xfrm>
                <a:prstGeom prst="ellipse">
                  <a:avLst/>
                </a:pr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46" name="Google Shape;2446;p189"/>
                <p:cNvSpPr/>
                <p:nvPr/>
              </p:nvSpPr>
              <p:spPr>
                <a:xfrm>
                  <a:off x="4794250" y="3330575"/>
                  <a:ext cx="82550" cy="25400"/>
                </a:xfrm>
                <a:custGeom>
                  <a:avLst/>
                  <a:gdLst/>
                  <a:ahLst/>
                  <a:cxnLst/>
                  <a:rect l="l" t="t" r="r" b="b"/>
                  <a:pathLst>
                    <a:path w="26" h="8" extrusionOk="0">
                      <a:moveTo>
                        <a:pt x="26" y="0"/>
                      </a:moveTo>
                      <a:cubicBezTo>
                        <a:pt x="23" y="2"/>
                        <a:pt x="19" y="3"/>
                        <a:pt x="13" y="3"/>
                      </a:cubicBezTo>
                      <a:cubicBezTo>
                        <a:pt x="7" y="3"/>
                        <a:pt x="3" y="2"/>
                        <a:pt x="0" y="1"/>
                      </a:cubicBezTo>
                      <a:cubicBezTo>
                        <a:pt x="4" y="5"/>
                        <a:pt x="10" y="8"/>
                        <a:pt x="15" y="7"/>
                      </a:cubicBezTo>
                      <a:cubicBezTo>
                        <a:pt x="22" y="6"/>
                        <a:pt x="25" y="1"/>
                        <a:pt x="26" y="0"/>
                      </a:cubicBezTo>
                    </a:path>
                  </a:pathLst>
                </a:custGeom>
                <a:solidFill>
                  <a:srgbClr val="F69A8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47" name="Google Shape;2447;p189"/>
                <p:cNvSpPr/>
                <p:nvPr/>
              </p:nvSpPr>
              <p:spPr>
                <a:xfrm>
                  <a:off x="4494213" y="2955925"/>
                  <a:ext cx="249238" cy="403225"/>
                </a:xfrm>
                <a:custGeom>
                  <a:avLst/>
                  <a:gdLst/>
                  <a:ahLst/>
                  <a:cxnLst/>
                  <a:rect l="l" t="t" r="r" b="b"/>
                  <a:pathLst>
                    <a:path w="79" h="127" extrusionOk="0">
                      <a:moveTo>
                        <a:pt x="79" y="1"/>
                      </a:moveTo>
                      <a:cubicBezTo>
                        <a:pt x="73" y="0"/>
                        <a:pt x="47" y="0"/>
                        <a:pt x="25" y="20"/>
                      </a:cubicBezTo>
                      <a:cubicBezTo>
                        <a:pt x="20" y="25"/>
                        <a:pt x="4" y="40"/>
                        <a:pt x="1" y="63"/>
                      </a:cubicBezTo>
                      <a:cubicBezTo>
                        <a:pt x="0" y="74"/>
                        <a:pt x="1" y="87"/>
                        <a:pt x="1" y="93"/>
                      </a:cubicBezTo>
                      <a:cubicBezTo>
                        <a:pt x="2" y="97"/>
                        <a:pt x="2" y="102"/>
                        <a:pt x="4" y="113"/>
                      </a:cubicBezTo>
                      <a:cubicBezTo>
                        <a:pt x="5" y="115"/>
                        <a:pt x="5" y="118"/>
                        <a:pt x="6" y="121"/>
                      </a:cubicBezTo>
                      <a:cubicBezTo>
                        <a:pt x="7" y="124"/>
                        <a:pt x="8" y="126"/>
                        <a:pt x="9" y="127"/>
                      </a:cubicBezTo>
                      <a:cubicBezTo>
                        <a:pt x="9" y="122"/>
                        <a:pt x="9" y="114"/>
                        <a:pt x="10" y="105"/>
                      </a:cubicBezTo>
                      <a:cubicBezTo>
                        <a:pt x="10" y="105"/>
                        <a:pt x="10" y="105"/>
                        <a:pt x="10" y="105"/>
                      </a:cubicBezTo>
                      <a:cubicBezTo>
                        <a:pt x="10" y="105"/>
                        <a:pt x="10" y="103"/>
                        <a:pt x="11" y="102"/>
                      </a:cubicBezTo>
                      <a:cubicBezTo>
                        <a:pt x="12" y="88"/>
                        <a:pt x="17" y="76"/>
                        <a:pt x="17" y="76"/>
                      </a:cubicBezTo>
                      <a:cubicBezTo>
                        <a:pt x="18" y="73"/>
                        <a:pt x="20" y="68"/>
                        <a:pt x="24" y="62"/>
                      </a:cubicBezTo>
                      <a:cubicBezTo>
                        <a:pt x="33" y="50"/>
                        <a:pt x="45" y="44"/>
                        <a:pt x="50" y="42"/>
                      </a:cubicBezTo>
                      <a:cubicBezTo>
                        <a:pt x="56" y="39"/>
                        <a:pt x="64" y="36"/>
                        <a:pt x="75" y="36"/>
                      </a:cubicBezTo>
                      <a:cubicBezTo>
                        <a:pt x="76" y="30"/>
                        <a:pt x="77" y="24"/>
                        <a:pt x="78" y="18"/>
                      </a:cubicBezTo>
                      <a:cubicBezTo>
                        <a:pt x="78" y="13"/>
                        <a:pt x="79" y="7"/>
                        <a:pt x="79" y="1"/>
                      </a:cubicBezTo>
                    </a:path>
                  </a:pathLst>
                </a:cu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48" name="Google Shape;2448;p189"/>
                <p:cNvSpPr/>
                <p:nvPr/>
              </p:nvSpPr>
              <p:spPr>
                <a:xfrm>
                  <a:off x="4733925" y="2955925"/>
                  <a:ext cx="254000" cy="403225"/>
                </a:xfrm>
                <a:custGeom>
                  <a:avLst/>
                  <a:gdLst/>
                  <a:ahLst/>
                  <a:cxnLst/>
                  <a:rect l="l" t="t" r="r" b="b"/>
                  <a:pathLst>
                    <a:path w="80" h="127" extrusionOk="0">
                      <a:moveTo>
                        <a:pt x="0" y="1"/>
                      </a:moveTo>
                      <a:cubicBezTo>
                        <a:pt x="6" y="0"/>
                        <a:pt x="33" y="0"/>
                        <a:pt x="55" y="20"/>
                      </a:cubicBezTo>
                      <a:cubicBezTo>
                        <a:pt x="60" y="25"/>
                        <a:pt x="76" y="40"/>
                        <a:pt x="79" y="63"/>
                      </a:cubicBezTo>
                      <a:cubicBezTo>
                        <a:pt x="80" y="74"/>
                        <a:pt x="79" y="87"/>
                        <a:pt x="79" y="93"/>
                      </a:cubicBezTo>
                      <a:cubicBezTo>
                        <a:pt x="78" y="97"/>
                        <a:pt x="77" y="102"/>
                        <a:pt x="76" y="113"/>
                      </a:cubicBezTo>
                      <a:cubicBezTo>
                        <a:pt x="75" y="115"/>
                        <a:pt x="75" y="118"/>
                        <a:pt x="74" y="121"/>
                      </a:cubicBezTo>
                      <a:cubicBezTo>
                        <a:pt x="73" y="124"/>
                        <a:pt x="72" y="126"/>
                        <a:pt x="71" y="127"/>
                      </a:cubicBezTo>
                      <a:cubicBezTo>
                        <a:pt x="71" y="122"/>
                        <a:pt x="71" y="114"/>
                        <a:pt x="70" y="105"/>
                      </a:cubicBezTo>
                      <a:cubicBezTo>
                        <a:pt x="70" y="105"/>
                        <a:pt x="70" y="103"/>
                        <a:pt x="69" y="102"/>
                      </a:cubicBezTo>
                      <a:cubicBezTo>
                        <a:pt x="69" y="95"/>
                        <a:pt x="65" y="75"/>
                        <a:pt x="56" y="62"/>
                      </a:cubicBezTo>
                      <a:cubicBezTo>
                        <a:pt x="38" y="38"/>
                        <a:pt x="9" y="36"/>
                        <a:pt x="5" y="36"/>
                      </a:cubicBezTo>
                      <a:cubicBezTo>
                        <a:pt x="3" y="24"/>
                        <a:pt x="2" y="12"/>
                        <a:pt x="0" y="1"/>
                      </a:cubicBezTo>
                    </a:path>
                  </a:pathLst>
                </a:cu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49" name="Google Shape;2449;p189"/>
                <p:cNvSpPr/>
                <p:nvPr/>
              </p:nvSpPr>
              <p:spPr>
                <a:xfrm>
                  <a:off x="4148138" y="2911475"/>
                  <a:ext cx="1204913" cy="1235075"/>
                </a:xfrm>
                <a:custGeom>
                  <a:avLst/>
                  <a:gdLst/>
                  <a:ahLst/>
                  <a:cxnLst/>
                  <a:rect l="l" t="t" r="r" b="b"/>
                  <a:pathLst>
                    <a:path w="380" h="389" extrusionOk="0">
                      <a:moveTo>
                        <a:pt x="377" y="367"/>
                      </a:moveTo>
                      <a:cubicBezTo>
                        <a:pt x="377" y="367"/>
                        <a:pt x="374" y="354"/>
                        <a:pt x="371" y="343"/>
                      </a:cubicBezTo>
                      <a:cubicBezTo>
                        <a:pt x="363" y="316"/>
                        <a:pt x="323" y="308"/>
                        <a:pt x="302" y="277"/>
                      </a:cubicBezTo>
                      <a:cubicBezTo>
                        <a:pt x="292" y="263"/>
                        <a:pt x="288" y="245"/>
                        <a:pt x="286" y="206"/>
                      </a:cubicBezTo>
                      <a:cubicBezTo>
                        <a:pt x="284" y="147"/>
                        <a:pt x="287" y="134"/>
                        <a:pt x="281" y="102"/>
                      </a:cubicBezTo>
                      <a:cubicBezTo>
                        <a:pt x="276" y="74"/>
                        <a:pt x="269" y="61"/>
                        <a:pt x="268" y="58"/>
                      </a:cubicBezTo>
                      <a:cubicBezTo>
                        <a:pt x="262" y="48"/>
                        <a:pt x="247" y="22"/>
                        <a:pt x="215" y="10"/>
                      </a:cubicBezTo>
                      <a:cubicBezTo>
                        <a:pt x="209" y="8"/>
                        <a:pt x="184" y="0"/>
                        <a:pt x="155" y="11"/>
                      </a:cubicBezTo>
                      <a:cubicBezTo>
                        <a:pt x="120" y="23"/>
                        <a:pt x="106" y="54"/>
                        <a:pt x="102" y="61"/>
                      </a:cubicBezTo>
                      <a:cubicBezTo>
                        <a:pt x="82" y="104"/>
                        <a:pt x="97" y="154"/>
                        <a:pt x="98" y="160"/>
                      </a:cubicBezTo>
                      <a:cubicBezTo>
                        <a:pt x="102" y="173"/>
                        <a:pt x="110" y="190"/>
                        <a:pt x="106" y="211"/>
                      </a:cubicBezTo>
                      <a:cubicBezTo>
                        <a:pt x="103" y="227"/>
                        <a:pt x="100" y="236"/>
                        <a:pt x="100" y="236"/>
                      </a:cubicBezTo>
                      <a:cubicBezTo>
                        <a:pt x="96" y="246"/>
                        <a:pt x="93" y="250"/>
                        <a:pt x="93" y="257"/>
                      </a:cubicBezTo>
                      <a:cubicBezTo>
                        <a:pt x="92" y="260"/>
                        <a:pt x="93" y="263"/>
                        <a:pt x="93" y="264"/>
                      </a:cubicBezTo>
                      <a:cubicBezTo>
                        <a:pt x="95" y="272"/>
                        <a:pt x="96" y="275"/>
                        <a:pt x="97" y="277"/>
                      </a:cubicBezTo>
                      <a:cubicBezTo>
                        <a:pt x="99" y="291"/>
                        <a:pt x="25" y="306"/>
                        <a:pt x="12" y="341"/>
                      </a:cubicBezTo>
                      <a:cubicBezTo>
                        <a:pt x="11" y="345"/>
                        <a:pt x="7" y="356"/>
                        <a:pt x="4" y="370"/>
                      </a:cubicBezTo>
                      <a:cubicBezTo>
                        <a:pt x="2" y="378"/>
                        <a:pt x="1" y="385"/>
                        <a:pt x="0" y="389"/>
                      </a:cubicBezTo>
                      <a:cubicBezTo>
                        <a:pt x="127" y="389"/>
                        <a:pt x="254" y="389"/>
                        <a:pt x="380" y="389"/>
                      </a:cubicBezTo>
                      <a:cubicBezTo>
                        <a:pt x="380" y="384"/>
                        <a:pt x="379" y="376"/>
                        <a:pt x="377" y="367"/>
                      </a:cubicBezTo>
                      <a:moveTo>
                        <a:pt x="229" y="208"/>
                      </a:moveTo>
                      <a:cubicBezTo>
                        <a:pt x="222" y="218"/>
                        <a:pt x="208" y="237"/>
                        <a:pt x="188" y="237"/>
                      </a:cubicBezTo>
                      <a:cubicBezTo>
                        <a:pt x="171" y="238"/>
                        <a:pt x="158" y="224"/>
                        <a:pt x="150" y="215"/>
                      </a:cubicBezTo>
                      <a:cubicBezTo>
                        <a:pt x="120" y="183"/>
                        <a:pt x="126" y="139"/>
                        <a:pt x="127" y="134"/>
                      </a:cubicBezTo>
                      <a:cubicBezTo>
                        <a:pt x="128" y="127"/>
                        <a:pt x="131" y="113"/>
                        <a:pt x="141" y="99"/>
                      </a:cubicBezTo>
                      <a:cubicBezTo>
                        <a:pt x="146" y="93"/>
                        <a:pt x="161" y="71"/>
                        <a:pt x="186" y="71"/>
                      </a:cubicBezTo>
                      <a:cubicBezTo>
                        <a:pt x="207" y="71"/>
                        <a:pt x="222" y="87"/>
                        <a:pt x="228" y="94"/>
                      </a:cubicBezTo>
                      <a:cubicBezTo>
                        <a:pt x="241" y="109"/>
                        <a:pt x="244" y="126"/>
                        <a:pt x="246" y="135"/>
                      </a:cubicBezTo>
                      <a:cubicBezTo>
                        <a:pt x="247" y="141"/>
                        <a:pt x="252" y="176"/>
                        <a:pt x="229" y="208"/>
                      </a:cubicBezTo>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50" name="Google Shape;2450;p189"/>
                <p:cNvSpPr/>
                <p:nvPr/>
              </p:nvSpPr>
              <p:spPr>
                <a:xfrm>
                  <a:off x="4487863" y="3721100"/>
                  <a:ext cx="290513" cy="69850"/>
                </a:xfrm>
                <a:custGeom>
                  <a:avLst/>
                  <a:gdLst/>
                  <a:ahLst/>
                  <a:cxnLst/>
                  <a:rect l="l" t="t" r="r" b="b"/>
                  <a:pathLst>
                    <a:path w="92" h="22" extrusionOk="0">
                      <a:moveTo>
                        <a:pt x="90" y="0"/>
                      </a:moveTo>
                      <a:cubicBezTo>
                        <a:pt x="86" y="0"/>
                        <a:pt x="72" y="5"/>
                        <a:pt x="52" y="9"/>
                      </a:cubicBezTo>
                      <a:cubicBezTo>
                        <a:pt x="15" y="17"/>
                        <a:pt x="0" y="15"/>
                        <a:pt x="0" y="17"/>
                      </a:cubicBezTo>
                      <a:cubicBezTo>
                        <a:pt x="0" y="19"/>
                        <a:pt x="11" y="22"/>
                        <a:pt x="27" y="22"/>
                      </a:cubicBezTo>
                      <a:cubicBezTo>
                        <a:pt x="41" y="22"/>
                        <a:pt x="59" y="20"/>
                        <a:pt x="75" y="12"/>
                      </a:cubicBezTo>
                      <a:cubicBezTo>
                        <a:pt x="83" y="8"/>
                        <a:pt x="92" y="2"/>
                        <a:pt x="92" y="1"/>
                      </a:cubicBezTo>
                      <a:cubicBezTo>
                        <a:pt x="92" y="0"/>
                        <a:pt x="91" y="0"/>
                        <a:pt x="90" y="0"/>
                      </a:cubicBezTo>
                    </a:path>
                  </a:pathLst>
                </a:custGeom>
                <a:solidFill>
                  <a:srgbClr val="39393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51" name="Google Shape;2451;p189"/>
                <p:cNvSpPr/>
                <p:nvPr/>
              </p:nvSpPr>
              <p:spPr>
                <a:xfrm>
                  <a:off x="4497388" y="3546475"/>
                  <a:ext cx="168275" cy="149225"/>
                </a:xfrm>
                <a:custGeom>
                  <a:avLst/>
                  <a:gdLst/>
                  <a:ahLst/>
                  <a:cxnLst/>
                  <a:rect l="l" t="t" r="r" b="b"/>
                  <a:pathLst>
                    <a:path w="53" h="47" extrusionOk="0">
                      <a:moveTo>
                        <a:pt x="2" y="0"/>
                      </a:moveTo>
                      <a:cubicBezTo>
                        <a:pt x="2" y="0"/>
                        <a:pt x="2" y="0"/>
                        <a:pt x="2" y="0"/>
                      </a:cubicBezTo>
                      <a:cubicBezTo>
                        <a:pt x="0" y="1"/>
                        <a:pt x="2" y="17"/>
                        <a:pt x="13" y="30"/>
                      </a:cubicBezTo>
                      <a:cubicBezTo>
                        <a:pt x="25" y="43"/>
                        <a:pt x="42" y="47"/>
                        <a:pt x="49" y="47"/>
                      </a:cubicBezTo>
                      <a:cubicBezTo>
                        <a:pt x="51" y="47"/>
                        <a:pt x="52" y="47"/>
                        <a:pt x="52" y="46"/>
                      </a:cubicBezTo>
                      <a:cubicBezTo>
                        <a:pt x="53" y="45"/>
                        <a:pt x="43" y="43"/>
                        <a:pt x="32" y="34"/>
                      </a:cubicBezTo>
                      <a:cubicBezTo>
                        <a:pt x="11" y="19"/>
                        <a:pt x="5" y="0"/>
                        <a:pt x="2" y="0"/>
                      </a:cubicBezTo>
                    </a:path>
                  </a:pathLst>
                </a:custGeom>
                <a:solidFill>
                  <a:srgbClr val="39393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52" name="Google Shape;2452;p189"/>
                <p:cNvSpPr/>
                <p:nvPr/>
              </p:nvSpPr>
              <p:spPr>
                <a:xfrm>
                  <a:off x="4465638" y="3206750"/>
                  <a:ext cx="142875" cy="403225"/>
                </a:xfrm>
                <a:custGeom>
                  <a:avLst/>
                  <a:gdLst/>
                  <a:ahLst/>
                  <a:cxnLst/>
                  <a:rect l="l" t="t" r="r" b="b"/>
                  <a:pathLst>
                    <a:path w="45" h="127" extrusionOk="0">
                      <a:moveTo>
                        <a:pt x="2" y="0"/>
                      </a:moveTo>
                      <a:cubicBezTo>
                        <a:pt x="2" y="0"/>
                        <a:pt x="2" y="0"/>
                        <a:pt x="2" y="0"/>
                      </a:cubicBezTo>
                      <a:cubicBezTo>
                        <a:pt x="1" y="0"/>
                        <a:pt x="0" y="19"/>
                        <a:pt x="2" y="35"/>
                      </a:cubicBezTo>
                      <a:cubicBezTo>
                        <a:pt x="7" y="89"/>
                        <a:pt x="41" y="127"/>
                        <a:pt x="43" y="127"/>
                      </a:cubicBezTo>
                      <a:cubicBezTo>
                        <a:pt x="43" y="127"/>
                        <a:pt x="43" y="127"/>
                        <a:pt x="43" y="127"/>
                      </a:cubicBezTo>
                      <a:cubicBezTo>
                        <a:pt x="45" y="126"/>
                        <a:pt x="17" y="93"/>
                        <a:pt x="7" y="38"/>
                      </a:cubicBezTo>
                      <a:cubicBezTo>
                        <a:pt x="4" y="19"/>
                        <a:pt x="3" y="0"/>
                        <a:pt x="2" y="0"/>
                      </a:cubicBezTo>
                    </a:path>
                  </a:pathLst>
                </a:custGeom>
                <a:solidFill>
                  <a:srgbClr val="39393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53" name="Google Shape;2453;p189"/>
                <p:cNvSpPr/>
                <p:nvPr/>
              </p:nvSpPr>
              <p:spPr>
                <a:xfrm>
                  <a:off x="4484688" y="3041650"/>
                  <a:ext cx="66675" cy="269875"/>
                </a:xfrm>
                <a:custGeom>
                  <a:avLst/>
                  <a:gdLst/>
                  <a:ahLst/>
                  <a:cxnLst/>
                  <a:rect l="l" t="t" r="r" b="b"/>
                  <a:pathLst>
                    <a:path w="21" h="85" extrusionOk="0">
                      <a:moveTo>
                        <a:pt x="21" y="0"/>
                      </a:moveTo>
                      <a:cubicBezTo>
                        <a:pt x="20" y="0"/>
                        <a:pt x="15" y="11"/>
                        <a:pt x="11" y="23"/>
                      </a:cubicBezTo>
                      <a:cubicBezTo>
                        <a:pt x="0" y="56"/>
                        <a:pt x="3" y="85"/>
                        <a:pt x="4" y="85"/>
                      </a:cubicBezTo>
                      <a:cubicBezTo>
                        <a:pt x="4" y="85"/>
                        <a:pt x="4" y="85"/>
                        <a:pt x="4" y="85"/>
                      </a:cubicBezTo>
                      <a:cubicBezTo>
                        <a:pt x="5" y="85"/>
                        <a:pt x="4" y="65"/>
                        <a:pt x="11" y="35"/>
                      </a:cubicBezTo>
                      <a:cubicBezTo>
                        <a:pt x="15" y="15"/>
                        <a:pt x="21" y="1"/>
                        <a:pt x="21" y="0"/>
                      </a:cubicBezTo>
                      <a:cubicBezTo>
                        <a:pt x="21" y="0"/>
                        <a:pt x="21" y="0"/>
                        <a:pt x="21" y="0"/>
                      </a:cubicBezTo>
                    </a:path>
                  </a:pathLst>
                </a:custGeom>
                <a:solidFill>
                  <a:srgbClr val="39393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54" name="Google Shape;2454;p189"/>
                <p:cNvSpPr/>
                <p:nvPr/>
              </p:nvSpPr>
              <p:spPr>
                <a:xfrm>
                  <a:off x="4500563" y="3206750"/>
                  <a:ext cx="41275" cy="234950"/>
                </a:xfrm>
                <a:custGeom>
                  <a:avLst/>
                  <a:gdLst/>
                  <a:ahLst/>
                  <a:cxnLst/>
                  <a:rect l="l" t="t" r="r" b="b"/>
                  <a:pathLst>
                    <a:path w="13" h="74" extrusionOk="0">
                      <a:moveTo>
                        <a:pt x="12" y="0"/>
                      </a:moveTo>
                      <a:cubicBezTo>
                        <a:pt x="11" y="0"/>
                        <a:pt x="8" y="9"/>
                        <a:pt x="7" y="15"/>
                      </a:cubicBezTo>
                      <a:cubicBezTo>
                        <a:pt x="0" y="45"/>
                        <a:pt x="10" y="74"/>
                        <a:pt x="12" y="74"/>
                      </a:cubicBezTo>
                      <a:cubicBezTo>
                        <a:pt x="12" y="74"/>
                        <a:pt x="12" y="74"/>
                        <a:pt x="12" y="74"/>
                      </a:cubicBezTo>
                      <a:cubicBezTo>
                        <a:pt x="13" y="74"/>
                        <a:pt x="8" y="54"/>
                        <a:pt x="11" y="21"/>
                      </a:cubicBezTo>
                      <a:cubicBezTo>
                        <a:pt x="12" y="11"/>
                        <a:pt x="13" y="0"/>
                        <a:pt x="12" y="0"/>
                      </a:cubicBezTo>
                      <a:cubicBezTo>
                        <a:pt x="12" y="0"/>
                        <a:pt x="12" y="0"/>
                        <a:pt x="12" y="0"/>
                      </a:cubicBezTo>
                    </a:path>
                  </a:pathLst>
                </a:custGeom>
                <a:solidFill>
                  <a:srgbClr val="39393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55" name="Google Shape;2455;p189"/>
                <p:cNvSpPr/>
                <p:nvPr/>
              </p:nvSpPr>
              <p:spPr>
                <a:xfrm>
                  <a:off x="4956175" y="3086100"/>
                  <a:ext cx="25400" cy="244475"/>
                </a:xfrm>
                <a:custGeom>
                  <a:avLst/>
                  <a:gdLst/>
                  <a:ahLst/>
                  <a:cxnLst/>
                  <a:rect l="l" t="t" r="r" b="b"/>
                  <a:pathLst>
                    <a:path w="8" h="77" extrusionOk="0">
                      <a:moveTo>
                        <a:pt x="1" y="0"/>
                      </a:moveTo>
                      <a:cubicBezTo>
                        <a:pt x="1" y="0"/>
                        <a:pt x="1" y="0"/>
                        <a:pt x="1" y="0"/>
                      </a:cubicBezTo>
                      <a:cubicBezTo>
                        <a:pt x="0" y="0"/>
                        <a:pt x="2" y="17"/>
                        <a:pt x="3" y="45"/>
                      </a:cubicBezTo>
                      <a:cubicBezTo>
                        <a:pt x="3" y="52"/>
                        <a:pt x="3" y="59"/>
                        <a:pt x="3" y="64"/>
                      </a:cubicBezTo>
                      <a:cubicBezTo>
                        <a:pt x="3" y="68"/>
                        <a:pt x="4" y="73"/>
                        <a:pt x="4" y="77"/>
                      </a:cubicBezTo>
                      <a:cubicBezTo>
                        <a:pt x="6" y="67"/>
                        <a:pt x="8" y="47"/>
                        <a:pt x="6" y="24"/>
                      </a:cubicBezTo>
                      <a:cubicBezTo>
                        <a:pt x="4" y="12"/>
                        <a:pt x="2" y="0"/>
                        <a:pt x="1" y="0"/>
                      </a:cubicBezTo>
                    </a:path>
                  </a:pathLst>
                </a:custGeom>
                <a:solidFill>
                  <a:srgbClr val="39393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56" name="Google Shape;2456;p189"/>
                <p:cNvSpPr/>
                <p:nvPr/>
              </p:nvSpPr>
              <p:spPr>
                <a:xfrm>
                  <a:off x="4621213" y="3057525"/>
                  <a:ext cx="357188" cy="860425"/>
                </a:xfrm>
                <a:custGeom>
                  <a:avLst/>
                  <a:gdLst/>
                  <a:ahLst/>
                  <a:cxnLst/>
                  <a:rect l="l" t="t" r="r" b="b"/>
                  <a:pathLst>
                    <a:path w="113" h="271" extrusionOk="0">
                      <a:moveTo>
                        <a:pt x="87" y="0"/>
                      </a:moveTo>
                      <a:cubicBezTo>
                        <a:pt x="87" y="0"/>
                        <a:pt x="87" y="0"/>
                        <a:pt x="87" y="0"/>
                      </a:cubicBezTo>
                      <a:cubicBezTo>
                        <a:pt x="87" y="0"/>
                        <a:pt x="113" y="50"/>
                        <a:pt x="103" y="113"/>
                      </a:cubicBezTo>
                      <a:cubicBezTo>
                        <a:pt x="89" y="210"/>
                        <a:pt x="0" y="267"/>
                        <a:pt x="3" y="271"/>
                      </a:cubicBezTo>
                      <a:cubicBezTo>
                        <a:pt x="3" y="271"/>
                        <a:pt x="3" y="271"/>
                        <a:pt x="3" y="271"/>
                      </a:cubicBezTo>
                      <a:cubicBezTo>
                        <a:pt x="11" y="271"/>
                        <a:pt x="78" y="233"/>
                        <a:pt x="102" y="161"/>
                      </a:cubicBezTo>
                      <a:cubicBezTo>
                        <a:pt x="110" y="135"/>
                        <a:pt x="112" y="109"/>
                        <a:pt x="110" y="86"/>
                      </a:cubicBezTo>
                      <a:cubicBezTo>
                        <a:pt x="110" y="82"/>
                        <a:pt x="109" y="77"/>
                        <a:pt x="109" y="73"/>
                      </a:cubicBezTo>
                      <a:cubicBezTo>
                        <a:pt x="103" y="31"/>
                        <a:pt x="87" y="0"/>
                        <a:pt x="87" y="0"/>
                      </a:cubicBezTo>
                    </a:path>
                  </a:pathLst>
                </a:custGeom>
                <a:solidFill>
                  <a:srgbClr val="39393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57" name="Google Shape;2457;p189"/>
                <p:cNvSpPr/>
                <p:nvPr/>
              </p:nvSpPr>
              <p:spPr>
                <a:xfrm>
                  <a:off x="4679950" y="3606800"/>
                  <a:ext cx="292100" cy="454025"/>
                </a:xfrm>
                <a:custGeom>
                  <a:avLst/>
                  <a:gdLst/>
                  <a:ahLst/>
                  <a:cxnLst/>
                  <a:rect l="l" t="t" r="r" b="b"/>
                  <a:pathLst>
                    <a:path w="92" h="143" extrusionOk="0">
                      <a:moveTo>
                        <a:pt x="90" y="0"/>
                      </a:moveTo>
                      <a:cubicBezTo>
                        <a:pt x="87" y="0"/>
                        <a:pt x="76" y="38"/>
                        <a:pt x="52" y="79"/>
                      </a:cubicBezTo>
                      <a:cubicBezTo>
                        <a:pt x="26" y="124"/>
                        <a:pt x="0" y="142"/>
                        <a:pt x="1" y="143"/>
                      </a:cubicBezTo>
                      <a:cubicBezTo>
                        <a:pt x="1" y="143"/>
                        <a:pt x="1" y="143"/>
                        <a:pt x="1" y="143"/>
                      </a:cubicBezTo>
                      <a:cubicBezTo>
                        <a:pt x="5" y="143"/>
                        <a:pt x="76" y="87"/>
                        <a:pt x="89" y="19"/>
                      </a:cubicBezTo>
                      <a:cubicBezTo>
                        <a:pt x="91" y="12"/>
                        <a:pt x="92" y="0"/>
                        <a:pt x="90" y="0"/>
                      </a:cubicBezTo>
                      <a:cubicBezTo>
                        <a:pt x="90" y="0"/>
                        <a:pt x="90" y="0"/>
                        <a:pt x="90" y="0"/>
                      </a:cubicBezTo>
                    </a:path>
                  </a:pathLst>
                </a:custGeom>
                <a:solidFill>
                  <a:srgbClr val="39393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58" name="Google Shape;2458;p189"/>
                <p:cNvSpPr/>
                <p:nvPr/>
              </p:nvSpPr>
              <p:spPr>
                <a:xfrm>
                  <a:off x="4876800" y="3822700"/>
                  <a:ext cx="69850" cy="288925"/>
                </a:xfrm>
                <a:custGeom>
                  <a:avLst/>
                  <a:gdLst/>
                  <a:ahLst/>
                  <a:cxnLst/>
                  <a:rect l="l" t="t" r="r" b="b"/>
                  <a:pathLst>
                    <a:path w="22" h="91" extrusionOk="0">
                      <a:moveTo>
                        <a:pt x="20" y="0"/>
                      </a:moveTo>
                      <a:cubicBezTo>
                        <a:pt x="15" y="0"/>
                        <a:pt x="0" y="66"/>
                        <a:pt x="11" y="87"/>
                      </a:cubicBezTo>
                      <a:cubicBezTo>
                        <a:pt x="12" y="88"/>
                        <a:pt x="14" y="91"/>
                        <a:pt x="16" y="91"/>
                      </a:cubicBezTo>
                      <a:cubicBezTo>
                        <a:pt x="16" y="91"/>
                        <a:pt x="16" y="91"/>
                        <a:pt x="16" y="91"/>
                      </a:cubicBezTo>
                      <a:cubicBezTo>
                        <a:pt x="19" y="90"/>
                        <a:pt x="18" y="75"/>
                        <a:pt x="18" y="64"/>
                      </a:cubicBezTo>
                      <a:cubicBezTo>
                        <a:pt x="17" y="19"/>
                        <a:pt x="22" y="1"/>
                        <a:pt x="20" y="0"/>
                      </a:cubicBezTo>
                      <a:cubicBezTo>
                        <a:pt x="20" y="0"/>
                        <a:pt x="20" y="0"/>
                        <a:pt x="20" y="0"/>
                      </a:cubicBezTo>
                    </a:path>
                  </a:pathLst>
                </a:custGeom>
                <a:solidFill>
                  <a:srgbClr val="39393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59" name="Google Shape;2459;p189"/>
                <p:cNvSpPr/>
                <p:nvPr/>
              </p:nvSpPr>
              <p:spPr>
                <a:xfrm>
                  <a:off x="4975225" y="3349625"/>
                  <a:ext cx="85725" cy="654050"/>
                </a:xfrm>
                <a:custGeom>
                  <a:avLst/>
                  <a:gdLst/>
                  <a:ahLst/>
                  <a:cxnLst/>
                  <a:rect l="l" t="t" r="r" b="b"/>
                  <a:pathLst>
                    <a:path w="27" h="206" extrusionOk="0">
                      <a:moveTo>
                        <a:pt x="4" y="0"/>
                      </a:moveTo>
                      <a:cubicBezTo>
                        <a:pt x="4" y="0"/>
                        <a:pt x="4" y="0"/>
                        <a:pt x="4" y="0"/>
                      </a:cubicBezTo>
                      <a:cubicBezTo>
                        <a:pt x="3" y="1"/>
                        <a:pt x="21" y="58"/>
                        <a:pt x="10" y="95"/>
                      </a:cubicBezTo>
                      <a:cubicBezTo>
                        <a:pt x="8" y="99"/>
                        <a:pt x="4" y="114"/>
                        <a:pt x="1" y="134"/>
                      </a:cubicBezTo>
                      <a:cubicBezTo>
                        <a:pt x="1" y="139"/>
                        <a:pt x="0" y="144"/>
                        <a:pt x="0" y="151"/>
                      </a:cubicBezTo>
                      <a:cubicBezTo>
                        <a:pt x="1" y="182"/>
                        <a:pt x="11" y="206"/>
                        <a:pt x="12" y="206"/>
                      </a:cubicBezTo>
                      <a:cubicBezTo>
                        <a:pt x="13" y="206"/>
                        <a:pt x="13" y="206"/>
                        <a:pt x="13" y="206"/>
                      </a:cubicBezTo>
                      <a:cubicBezTo>
                        <a:pt x="14" y="206"/>
                        <a:pt x="6" y="185"/>
                        <a:pt x="7" y="155"/>
                      </a:cubicBezTo>
                      <a:cubicBezTo>
                        <a:pt x="7" y="148"/>
                        <a:pt x="8" y="142"/>
                        <a:pt x="8" y="136"/>
                      </a:cubicBezTo>
                      <a:cubicBezTo>
                        <a:pt x="11" y="116"/>
                        <a:pt x="15" y="102"/>
                        <a:pt x="16" y="99"/>
                      </a:cubicBezTo>
                      <a:cubicBezTo>
                        <a:pt x="27" y="63"/>
                        <a:pt x="6" y="0"/>
                        <a:pt x="4" y="0"/>
                      </a:cubicBezTo>
                    </a:path>
                  </a:pathLst>
                </a:custGeom>
                <a:solidFill>
                  <a:srgbClr val="39393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60" name="Google Shape;2460;p189"/>
                <p:cNvSpPr/>
                <p:nvPr/>
              </p:nvSpPr>
              <p:spPr>
                <a:xfrm>
                  <a:off x="5060950" y="3692525"/>
                  <a:ext cx="117475" cy="368300"/>
                </a:xfrm>
                <a:custGeom>
                  <a:avLst/>
                  <a:gdLst/>
                  <a:ahLst/>
                  <a:cxnLst/>
                  <a:rect l="l" t="t" r="r" b="b"/>
                  <a:pathLst>
                    <a:path w="37" h="116" extrusionOk="0">
                      <a:moveTo>
                        <a:pt x="1" y="0"/>
                      </a:moveTo>
                      <a:cubicBezTo>
                        <a:pt x="0" y="14"/>
                        <a:pt x="1" y="34"/>
                        <a:pt x="7" y="57"/>
                      </a:cubicBezTo>
                      <a:cubicBezTo>
                        <a:pt x="17" y="91"/>
                        <a:pt x="35" y="116"/>
                        <a:pt x="36" y="116"/>
                      </a:cubicBezTo>
                      <a:cubicBezTo>
                        <a:pt x="36" y="116"/>
                        <a:pt x="36" y="116"/>
                        <a:pt x="36" y="116"/>
                      </a:cubicBezTo>
                      <a:cubicBezTo>
                        <a:pt x="37" y="115"/>
                        <a:pt x="21" y="89"/>
                        <a:pt x="9" y="47"/>
                      </a:cubicBezTo>
                      <a:cubicBezTo>
                        <a:pt x="4" y="28"/>
                        <a:pt x="2" y="11"/>
                        <a:pt x="1" y="0"/>
                      </a:cubicBezTo>
                    </a:path>
                  </a:pathLst>
                </a:custGeom>
                <a:solidFill>
                  <a:srgbClr val="39393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61" name="Google Shape;2461;p189"/>
                <p:cNvSpPr/>
                <p:nvPr/>
              </p:nvSpPr>
              <p:spPr>
                <a:xfrm>
                  <a:off x="4551363" y="3267075"/>
                  <a:ext cx="163513" cy="149225"/>
                </a:xfrm>
                <a:custGeom>
                  <a:avLst/>
                  <a:gdLst/>
                  <a:ahLst/>
                  <a:cxnLst/>
                  <a:rect l="l" t="t" r="r" b="b"/>
                  <a:pathLst>
                    <a:path w="52" h="47" extrusionOk="0">
                      <a:moveTo>
                        <a:pt x="22" y="22"/>
                      </a:moveTo>
                      <a:cubicBezTo>
                        <a:pt x="22" y="22"/>
                        <a:pt x="22" y="22"/>
                        <a:pt x="22" y="22"/>
                      </a:cubicBezTo>
                      <a:cubicBezTo>
                        <a:pt x="22" y="22"/>
                        <a:pt x="22" y="22"/>
                        <a:pt x="22" y="22"/>
                      </a:cubicBezTo>
                      <a:cubicBezTo>
                        <a:pt x="22" y="22"/>
                        <a:pt x="22" y="22"/>
                        <a:pt x="22" y="22"/>
                      </a:cubicBezTo>
                      <a:moveTo>
                        <a:pt x="42" y="21"/>
                      </a:moveTo>
                      <a:cubicBezTo>
                        <a:pt x="40" y="21"/>
                        <a:pt x="37" y="22"/>
                        <a:pt x="33" y="23"/>
                      </a:cubicBezTo>
                      <a:cubicBezTo>
                        <a:pt x="33" y="23"/>
                        <a:pt x="33" y="23"/>
                        <a:pt x="33" y="23"/>
                      </a:cubicBezTo>
                      <a:cubicBezTo>
                        <a:pt x="37" y="22"/>
                        <a:pt x="40" y="21"/>
                        <a:pt x="42" y="21"/>
                      </a:cubicBezTo>
                      <a:cubicBezTo>
                        <a:pt x="42" y="21"/>
                        <a:pt x="42" y="21"/>
                        <a:pt x="42" y="21"/>
                      </a:cubicBezTo>
                      <a:moveTo>
                        <a:pt x="38" y="17"/>
                      </a:moveTo>
                      <a:cubicBezTo>
                        <a:pt x="40" y="18"/>
                        <a:pt x="42" y="20"/>
                        <a:pt x="42" y="21"/>
                      </a:cubicBezTo>
                      <a:cubicBezTo>
                        <a:pt x="42" y="21"/>
                        <a:pt x="42" y="21"/>
                        <a:pt x="42" y="21"/>
                      </a:cubicBezTo>
                      <a:cubicBezTo>
                        <a:pt x="41" y="19"/>
                        <a:pt x="40" y="18"/>
                        <a:pt x="38" y="17"/>
                      </a:cubicBezTo>
                      <a:moveTo>
                        <a:pt x="15" y="19"/>
                      </a:moveTo>
                      <a:cubicBezTo>
                        <a:pt x="13" y="19"/>
                        <a:pt x="10" y="19"/>
                        <a:pt x="8" y="19"/>
                      </a:cubicBezTo>
                      <a:cubicBezTo>
                        <a:pt x="8" y="18"/>
                        <a:pt x="14" y="9"/>
                        <a:pt x="25" y="9"/>
                      </a:cubicBezTo>
                      <a:cubicBezTo>
                        <a:pt x="25" y="9"/>
                        <a:pt x="25" y="9"/>
                        <a:pt x="25" y="9"/>
                      </a:cubicBezTo>
                      <a:cubicBezTo>
                        <a:pt x="32" y="9"/>
                        <a:pt x="39" y="14"/>
                        <a:pt x="42" y="21"/>
                      </a:cubicBezTo>
                      <a:cubicBezTo>
                        <a:pt x="42" y="21"/>
                        <a:pt x="42" y="21"/>
                        <a:pt x="42" y="21"/>
                      </a:cubicBezTo>
                      <a:cubicBezTo>
                        <a:pt x="42" y="21"/>
                        <a:pt x="42" y="21"/>
                        <a:pt x="42" y="21"/>
                      </a:cubicBezTo>
                      <a:cubicBezTo>
                        <a:pt x="42" y="21"/>
                        <a:pt x="42" y="21"/>
                        <a:pt x="42" y="21"/>
                      </a:cubicBezTo>
                      <a:cubicBezTo>
                        <a:pt x="42" y="21"/>
                        <a:pt x="42" y="21"/>
                        <a:pt x="42" y="21"/>
                      </a:cubicBezTo>
                      <a:cubicBezTo>
                        <a:pt x="42" y="21"/>
                        <a:pt x="42" y="21"/>
                        <a:pt x="42" y="21"/>
                      </a:cubicBezTo>
                      <a:cubicBezTo>
                        <a:pt x="42" y="21"/>
                        <a:pt x="42" y="21"/>
                        <a:pt x="42" y="21"/>
                      </a:cubicBezTo>
                      <a:cubicBezTo>
                        <a:pt x="42" y="21"/>
                        <a:pt x="42" y="21"/>
                        <a:pt x="42" y="21"/>
                      </a:cubicBezTo>
                      <a:cubicBezTo>
                        <a:pt x="42" y="21"/>
                        <a:pt x="42" y="21"/>
                        <a:pt x="42" y="21"/>
                      </a:cubicBezTo>
                      <a:cubicBezTo>
                        <a:pt x="39" y="25"/>
                        <a:pt x="34" y="27"/>
                        <a:pt x="29" y="27"/>
                      </a:cubicBezTo>
                      <a:cubicBezTo>
                        <a:pt x="28" y="27"/>
                        <a:pt x="27" y="27"/>
                        <a:pt x="27" y="27"/>
                      </a:cubicBezTo>
                      <a:cubicBezTo>
                        <a:pt x="20" y="26"/>
                        <a:pt x="17" y="21"/>
                        <a:pt x="16" y="21"/>
                      </a:cubicBezTo>
                      <a:cubicBezTo>
                        <a:pt x="16" y="21"/>
                        <a:pt x="17" y="21"/>
                        <a:pt x="17" y="21"/>
                      </a:cubicBezTo>
                      <a:cubicBezTo>
                        <a:pt x="16" y="20"/>
                        <a:pt x="15" y="20"/>
                        <a:pt x="15" y="19"/>
                      </a:cubicBezTo>
                      <a:cubicBezTo>
                        <a:pt x="15" y="19"/>
                        <a:pt x="15" y="19"/>
                        <a:pt x="15" y="19"/>
                      </a:cubicBezTo>
                      <a:moveTo>
                        <a:pt x="8" y="0"/>
                      </a:moveTo>
                      <a:cubicBezTo>
                        <a:pt x="8" y="0"/>
                        <a:pt x="7" y="0"/>
                        <a:pt x="6" y="0"/>
                      </a:cubicBezTo>
                      <a:cubicBezTo>
                        <a:pt x="2" y="9"/>
                        <a:pt x="1" y="17"/>
                        <a:pt x="0" y="22"/>
                      </a:cubicBezTo>
                      <a:cubicBezTo>
                        <a:pt x="0" y="23"/>
                        <a:pt x="0" y="23"/>
                        <a:pt x="0" y="24"/>
                      </a:cubicBezTo>
                      <a:cubicBezTo>
                        <a:pt x="0" y="25"/>
                        <a:pt x="1" y="26"/>
                        <a:pt x="1" y="28"/>
                      </a:cubicBezTo>
                      <a:cubicBezTo>
                        <a:pt x="3" y="32"/>
                        <a:pt x="7" y="36"/>
                        <a:pt x="10" y="40"/>
                      </a:cubicBezTo>
                      <a:cubicBezTo>
                        <a:pt x="14" y="43"/>
                        <a:pt x="19" y="46"/>
                        <a:pt x="24" y="46"/>
                      </a:cubicBezTo>
                      <a:cubicBezTo>
                        <a:pt x="25" y="47"/>
                        <a:pt x="27" y="47"/>
                        <a:pt x="28" y="47"/>
                      </a:cubicBezTo>
                      <a:cubicBezTo>
                        <a:pt x="32" y="47"/>
                        <a:pt x="35" y="46"/>
                        <a:pt x="39" y="44"/>
                      </a:cubicBezTo>
                      <a:cubicBezTo>
                        <a:pt x="42" y="43"/>
                        <a:pt x="43" y="41"/>
                        <a:pt x="45" y="39"/>
                      </a:cubicBezTo>
                      <a:cubicBezTo>
                        <a:pt x="46" y="37"/>
                        <a:pt x="52" y="31"/>
                        <a:pt x="52" y="22"/>
                      </a:cubicBezTo>
                      <a:cubicBezTo>
                        <a:pt x="52" y="20"/>
                        <a:pt x="52" y="18"/>
                        <a:pt x="51" y="15"/>
                      </a:cubicBezTo>
                      <a:cubicBezTo>
                        <a:pt x="50" y="13"/>
                        <a:pt x="48" y="11"/>
                        <a:pt x="45" y="9"/>
                      </a:cubicBezTo>
                      <a:cubicBezTo>
                        <a:pt x="42" y="7"/>
                        <a:pt x="38" y="5"/>
                        <a:pt x="32" y="4"/>
                      </a:cubicBezTo>
                      <a:cubicBezTo>
                        <a:pt x="31" y="3"/>
                        <a:pt x="20" y="0"/>
                        <a:pt x="9" y="0"/>
                      </a:cubicBezTo>
                      <a:cubicBezTo>
                        <a:pt x="9" y="0"/>
                        <a:pt x="9" y="0"/>
                        <a:pt x="8" y="0"/>
                      </a:cubicBezTo>
                    </a:path>
                  </a:pathLst>
                </a:custGeom>
                <a:solidFill>
                  <a:srgbClr val="F6BFB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62" name="Google Shape;2462;p189"/>
                <p:cNvSpPr/>
                <p:nvPr/>
              </p:nvSpPr>
              <p:spPr>
                <a:xfrm>
                  <a:off x="4598988" y="3311525"/>
                  <a:ext cx="84138" cy="28575"/>
                </a:xfrm>
                <a:custGeom>
                  <a:avLst/>
                  <a:gdLst/>
                  <a:ahLst/>
                  <a:cxnLst/>
                  <a:rect l="l" t="t" r="r" b="b"/>
                  <a:pathLst>
                    <a:path w="27" h="9" extrusionOk="0">
                      <a:moveTo>
                        <a:pt x="19" y="0"/>
                      </a:moveTo>
                      <a:cubicBezTo>
                        <a:pt x="20" y="1"/>
                        <a:pt x="20" y="2"/>
                        <a:pt x="20" y="3"/>
                      </a:cubicBezTo>
                      <a:cubicBezTo>
                        <a:pt x="20" y="6"/>
                        <a:pt x="19" y="7"/>
                        <a:pt x="18" y="9"/>
                      </a:cubicBezTo>
                      <a:cubicBezTo>
                        <a:pt x="22" y="8"/>
                        <a:pt x="25" y="7"/>
                        <a:pt x="27" y="7"/>
                      </a:cubicBezTo>
                      <a:cubicBezTo>
                        <a:pt x="27" y="7"/>
                        <a:pt x="27" y="7"/>
                        <a:pt x="27" y="7"/>
                      </a:cubicBezTo>
                      <a:cubicBezTo>
                        <a:pt x="27" y="6"/>
                        <a:pt x="25" y="4"/>
                        <a:pt x="23" y="3"/>
                      </a:cubicBezTo>
                      <a:cubicBezTo>
                        <a:pt x="22" y="2"/>
                        <a:pt x="21" y="1"/>
                        <a:pt x="19" y="0"/>
                      </a:cubicBezTo>
                      <a:moveTo>
                        <a:pt x="6" y="0"/>
                      </a:moveTo>
                      <a:cubicBezTo>
                        <a:pt x="3" y="2"/>
                        <a:pt x="1" y="4"/>
                        <a:pt x="0" y="5"/>
                      </a:cubicBezTo>
                      <a:cubicBezTo>
                        <a:pt x="0" y="5"/>
                        <a:pt x="0" y="5"/>
                        <a:pt x="0" y="5"/>
                      </a:cubicBezTo>
                      <a:cubicBezTo>
                        <a:pt x="0" y="5"/>
                        <a:pt x="0" y="5"/>
                        <a:pt x="0" y="5"/>
                      </a:cubicBezTo>
                      <a:cubicBezTo>
                        <a:pt x="0" y="6"/>
                        <a:pt x="1" y="6"/>
                        <a:pt x="2" y="7"/>
                      </a:cubicBezTo>
                      <a:cubicBezTo>
                        <a:pt x="3" y="7"/>
                        <a:pt x="5" y="8"/>
                        <a:pt x="7" y="8"/>
                      </a:cubicBezTo>
                      <a:cubicBezTo>
                        <a:pt x="7" y="8"/>
                        <a:pt x="7" y="8"/>
                        <a:pt x="7" y="8"/>
                      </a:cubicBezTo>
                      <a:cubicBezTo>
                        <a:pt x="6" y="7"/>
                        <a:pt x="6" y="5"/>
                        <a:pt x="6" y="3"/>
                      </a:cubicBezTo>
                      <a:cubicBezTo>
                        <a:pt x="6" y="2"/>
                        <a:pt x="6" y="1"/>
                        <a:pt x="6" y="0"/>
                      </a:cubicBezTo>
                    </a:path>
                  </a:pathLst>
                </a:custGeom>
                <a:solidFill>
                  <a:srgbClr val="F4E0E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63" name="Google Shape;2463;p189"/>
                <p:cNvSpPr/>
                <p:nvPr/>
              </p:nvSpPr>
              <p:spPr>
                <a:xfrm>
                  <a:off x="4576763" y="3295650"/>
                  <a:ext cx="106363" cy="38100"/>
                </a:xfrm>
                <a:custGeom>
                  <a:avLst/>
                  <a:gdLst/>
                  <a:ahLst/>
                  <a:cxnLst/>
                  <a:rect l="l" t="t" r="r" b="b"/>
                  <a:pathLst>
                    <a:path w="34" h="12" extrusionOk="0">
                      <a:moveTo>
                        <a:pt x="17" y="0"/>
                      </a:moveTo>
                      <a:cubicBezTo>
                        <a:pt x="6" y="0"/>
                        <a:pt x="0" y="9"/>
                        <a:pt x="0" y="10"/>
                      </a:cubicBezTo>
                      <a:cubicBezTo>
                        <a:pt x="2" y="10"/>
                        <a:pt x="5" y="10"/>
                        <a:pt x="7" y="10"/>
                      </a:cubicBezTo>
                      <a:cubicBezTo>
                        <a:pt x="7" y="10"/>
                        <a:pt x="7" y="10"/>
                        <a:pt x="7" y="10"/>
                      </a:cubicBezTo>
                      <a:cubicBezTo>
                        <a:pt x="8" y="9"/>
                        <a:pt x="10" y="7"/>
                        <a:pt x="13" y="5"/>
                      </a:cubicBezTo>
                      <a:cubicBezTo>
                        <a:pt x="15" y="3"/>
                        <a:pt x="17" y="1"/>
                        <a:pt x="20" y="1"/>
                      </a:cubicBezTo>
                      <a:cubicBezTo>
                        <a:pt x="23" y="1"/>
                        <a:pt x="25" y="3"/>
                        <a:pt x="26" y="5"/>
                      </a:cubicBezTo>
                      <a:cubicBezTo>
                        <a:pt x="28" y="6"/>
                        <a:pt x="29" y="7"/>
                        <a:pt x="30" y="8"/>
                      </a:cubicBezTo>
                      <a:cubicBezTo>
                        <a:pt x="32" y="9"/>
                        <a:pt x="33" y="10"/>
                        <a:pt x="34" y="12"/>
                      </a:cubicBezTo>
                      <a:cubicBezTo>
                        <a:pt x="34" y="12"/>
                        <a:pt x="34" y="12"/>
                        <a:pt x="34" y="12"/>
                      </a:cubicBezTo>
                      <a:cubicBezTo>
                        <a:pt x="31" y="5"/>
                        <a:pt x="24" y="0"/>
                        <a:pt x="17" y="0"/>
                      </a:cubicBezTo>
                      <a:cubicBezTo>
                        <a:pt x="17" y="0"/>
                        <a:pt x="17" y="0"/>
                        <a:pt x="17" y="0"/>
                      </a:cubicBezTo>
                    </a:path>
                  </a:pathLst>
                </a:custGeom>
                <a:solidFill>
                  <a:srgbClr val="5454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64" name="Google Shape;2464;p189"/>
                <p:cNvSpPr/>
                <p:nvPr/>
              </p:nvSpPr>
              <p:spPr>
                <a:xfrm>
                  <a:off x="4618038" y="3298825"/>
                  <a:ext cx="44450" cy="41275"/>
                </a:xfrm>
                <a:custGeom>
                  <a:avLst/>
                  <a:gdLst/>
                  <a:ahLst/>
                  <a:cxnLst/>
                  <a:rect l="l" t="t" r="r" b="b"/>
                  <a:pathLst>
                    <a:path w="14" h="13" extrusionOk="0">
                      <a:moveTo>
                        <a:pt x="7" y="0"/>
                      </a:moveTo>
                      <a:cubicBezTo>
                        <a:pt x="4" y="0"/>
                        <a:pt x="2" y="2"/>
                        <a:pt x="0" y="4"/>
                      </a:cubicBezTo>
                      <a:cubicBezTo>
                        <a:pt x="0" y="5"/>
                        <a:pt x="0" y="6"/>
                        <a:pt x="0" y="7"/>
                      </a:cubicBezTo>
                      <a:cubicBezTo>
                        <a:pt x="0" y="9"/>
                        <a:pt x="0" y="11"/>
                        <a:pt x="1" y="12"/>
                      </a:cubicBezTo>
                      <a:cubicBezTo>
                        <a:pt x="1" y="12"/>
                        <a:pt x="1" y="12"/>
                        <a:pt x="1" y="12"/>
                      </a:cubicBezTo>
                      <a:cubicBezTo>
                        <a:pt x="3" y="13"/>
                        <a:pt x="5" y="13"/>
                        <a:pt x="8" y="13"/>
                      </a:cubicBezTo>
                      <a:cubicBezTo>
                        <a:pt x="8" y="13"/>
                        <a:pt x="8" y="13"/>
                        <a:pt x="8" y="13"/>
                      </a:cubicBezTo>
                      <a:cubicBezTo>
                        <a:pt x="9" y="13"/>
                        <a:pt x="11" y="13"/>
                        <a:pt x="12" y="13"/>
                      </a:cubicBezTo>
                      <a:cubicBezTo>
                        <a:pt x="12" y="13"/>
                        <a:pt x="12" y="13"/>
                        <a:pt x="12" y="13"/>
                      </a:cubicBezTo>
                      <a:cubicBezTo>
                        <a:pt x="13" y="11"/>
                        <a:pt x="14" y="10"/>
                        <a:pt x="14" y="7"/>
                      </a:cubicBezTo>
                      <a:cubicBezTo>
                        <a:pt x="14" y="6"/>
                        <a:pt x="14" y="5"/>
                        <a:pt x="13" y="4"/>
                      </a:cubicBezTo>
                      <a:cubicBezTo>
                        <a:pt x="12" y="2"/>
                        <a:pt x="10" y="0"/>
                        <a:pt x="7" y="0"/>
                      </a:cubicBezTo>
                    </a:path>
                  </a:pathLst>
                </a:custGeom>
                <a:solidFill>
                  <a:srgbClr val="5454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65" name="Google Shape;2465;p189"/>
                <p:cNvSpPr/>
                <p:nvPr/>
              </p:nvSpPr>
              <p:spPr>
                <a:xfrm>
                  <a:off x="4602163" y="3333750"/>
                  <a:ext cx="80963" cy="19050"/>
                </a:xfrm>
                <a:custGeom>
                  <a:avLst/>
                  <a:gdLst/>
                  <a:ahLst/>
                  <a:cxnLst/>
                  <a:rect l="l" t="t" r="r" b="b"/>
                  <a:pathLst>
                    <a:path w="26" h="6" extrusionOk="0">
                      <a:moveTo>
                        <a:pt x="26" y="0"/>
                      </a:moveTo>
                      <a:cubicBezTo>
                        <a:pt x="26" y="0"/>
                        <a:pt x="26" y="0"/>
                        <a:pt x="26" y="0"/>
                      </a:cubicBezTo>
                      <a:cubicBezTo>
                        <a:pt x="26" y="0"/>
                        <a:pt x="26" y="0"/>
                        <a:pt x="26" y="0"/>
                      </a:cubicBezTo>
                      <a:cubicBezTo>
                        <a:pt x="26" y="0"/>
                        <a:pt x="26" y="0"/>
                        <a:pt x="26" y="0"/>
                      </a:cubicBezTo>
                      <a:cubicBezTo>
                        <a:pt x="26" y="0"/>
                        <a:pt x="26" y="0"/>
                        <a:pt x="26" y="0"/>
                      </a:cubicBezTo>
                      <a:cubicBezTo>
                        <a:pt x="26" y="0"/>
                        <a:pt x="26" y="0"/>
                        <a:pt x="26" y="0"/>
                      </a:cubicBezTo>
                      <a:cubicBezTo>
                        <a:pt x="26" y="0"/>
                        <a:pt x="26" y="0"/>
                        <a:pt x="26" y="0"/>
                      </a:cubicBezTo>
                      <a:cubicBezTo>
                        <a:pt x="26" y="0"/>
                        <a:pt x="26" y="0"/>
                        <a:pt x="26" y="0"/>
                      </a:cubicBezTo>
                      <a:cubicBezTo>
                        <a:pt x="26" y="0"/>
                        <a:pt x="26" y="0"/>
                        <a:pt x="26" y="0"/>
                      </a:cubicBezTo>
                      <a:cubicBezTo>
                        <a:pt x="26" y="0"/>
                        <a:pt x="26" y="0"/>
                        <a:pt x="26" y="0"/>
                      </a:cubicBezTo>
                      <a:cubicBezTo>
                        <a:pt x="26" y="0"/>
                        <a:pt x="26" y="0"/>
                        <a:pt x="26" y="0"/>
                      </a:cubicBezTo>
                      <a:moveTo>
                        <a:pt x="0" y="0"/>
                      </a:moveTo>
                      <a:cubicBezTo>
                        <a:pt x="1" y="0"/>
                        <a:pt x="4" y="5"/>
                        <a:pt x="11" y="6"/>
                      </a:cubicBezTo>
                      <a:cubicBezTo>
                        <a:pt x="11" y="6"/>
                        <a:pt x="12" y="6"/>
                        <a:pt x="13" y="6"/>
                      </a:cubicBezTo>
                      <a:cubicBezTo>
                        <a:pt x="18" y="6"/>
                        <a:pt x="23" y="4"/>
                        <a:pt x="26" y="0"/>
                      </a:cubicBezTo>
                      <a:cubicBezTo>
                        <a:pt x="24" y="0"/>
                        <a:pt x="21" y="1"/>
                        <a:pt x="17" y="2"/>
                      </a:cubicBezTo>
                      <a:cubicBezTo>
                        <a:pt x="16" y="2"/>
                        <a:pt x="14" y="2"/>
                        <a:pt x="13" y="2"/>
                      </a:cubicBezTo>
                      <a:cubicBezTo>
                        <a:pt x="13" y="2"/>
                        <a:pt x="13" y="2"/>
                        <a:pt x="13" y="2"/>
                      </a:cubicBezTo>
                      <a:cubicBezTo>
                        <a:pt x="10" y="2"/>
                        <a:pt x="8" y="2"/>
                        <a:pt x="6" y="1"/>
                      </a:cubicBezTo>
                      <a:cubicBezTo>
                        <a:pt x="6" y="1"/>
                        <a:pt x="6" y="1"/>
                        <a:pt x="6" y="1"/>
                      </a:cubicBezTo>
                      <a:cubicBezTo>
                        <a:pt x="4" y="1"/>
                        <a:pt x="2" y="0"/>
                        <a:pt x="1" y="0"/>
                      </a:cubicBezTo>
                      <a:cubicBezTo>
                        <a:pt x="1" y="0"/>
                        <a:pt x="0" y="0"/>
                        <a:pt x="0" y="0"/>
                      </a:cubicBezTo>
                    </a:path>
                  </a:pathLst>
                </a:custGeom>
                <a:solidFill>
                  <a:srgbClr val="F5AC9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66" name="Google Shape;2466;p189"/>
                <p:cNvSpPr/>
                <p:nvPr/>
              </p:nvSpPr>
              <p:spPr>
                <a:xfrm>
                  <a:off x="4541838" y="3267075"/>
                  <a:ext cx="28575" cy="76200"/>
                </a:xfrm>
                <a:custGeom>
                  <a:avLst/>
                  <a:gdLst/>
                  <a:ahLst/>
                  <a:cxnLst/>
                  <a:rect l="l" t="t" r="r" b="b"/>
                  <a:pathLst>
                    <a:path w="9" h="24" extrusionOk="0">
                      <a:moveTo>
                        <a:pt x="9" y="0"/>
                      </a:moveTo>
                      <a:cubicBezTo>
                        <a:pt x="8" y="0"/>
                        <a:pt x="5" y="1"/>
                        <a:pt x="4" y="2"/>
                      </a:cubicBezTo>
                      <a:cubicBezTo>
                        <a:pt x="3" y="3"/>
                        <a:pt x="2" y="4"/>
                        <a:pt x="2" y="5"/>
                      </a:cubicBezTo>
                      <a:cubicBezTo>
                        <a:pt x="0" y="9"/>
                        <a:pt x="0" y="14"/>
                        <a:pt x="0" y="14"/>
                      </a:cubicBezTo>
                      <a:cubicBezTo>
                        <a:pt x="1" y="18"/>
                        <a:pt x="2" y="21"/>
                        <a:pt x="3" y="24"/>
                      </a:cubicBezTo>
                      <a:cubicBezTo>
                        <a:pt x="3" y="23"/>
                        <a:pt x="3" y="23"/>
                        <a:pt x="3" y="22"/>
                      </a:cubicBezTo>
                      <a:cubicBezTo>
                        <a:pt x="4" y="17"/>
                        <a:pt x="5" y="9"/>
                        <a:pt x="9" y="0"/>
                      </a:cubicBezTo>
                    </a:path>
                  </a:pathLst>
                </a:custGeom>
                <a:solidFill>
                  <a:srgbClr val="68686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67" name="Google Shape;2467;p189"/>
                <p:cNvSpPr/>
                <p:nvPr/>
              </p:nvSpPr>
              <p:spPr>
                <a:xfrm>
                  <a:off x="4762500" y="3270250"/>
                  <a:ext cx="165100" cy="142875"/>
                </a:xfrm>
                <a:custGeom>
                  <a:avLst/>
                  <a:gdLst/>
                  <a:ahLst/>
                  <a:cxnLst/>
                  <a:rect l="l" t="t" r="r" b="b"/>
                  <a:pathLst>
                    <a:path w="52" h="45" extrusionOk="0">
                      <a:moveTo>
                        <a:pt x="30" y="21"/>
                      </a:moveTo>
                      <a:cubicBezTo>
                        <a:pt x="30" y="21"/>
                        <a:pt x="30" y="21"/>
                        <a:pt x="30" y="21"/>
                      </a:cubicBezTo>
                      <a:cubicBezTo>
                        <a:pt x="30" y="21"/>
                        <a:pt x="30" y="21"/>
                        <a:pt x="30" y="21"/>
                      </a:cubicBezTo>
                      <a:cubicBezTo>
                        <a:pt x="30" y="21"/>
                        <a:pt x="30" y="21"/>
                        <a:pt x="30" y="21"/>
                      </a:cubicBezTo>
                      <a:moveTo>
                        <a:pt x="10" y="20"/>
                      </a:moveTo>
                      <a:cubicBezTo>
                        <a:pt x="13" y="13"/>
                        <a:pt x="20" y="8"/>
                        <a:pt x="27" y="8"/>
                      </a:cubicBezTo>
                      <a:cubicBezTo>
                        <a:pt x="27" y="8"/>
                        <a:pt x="27" y="8"/>
                        <a:pt x="28" y="8"/>
                      </a:cubicBezTo>
                      <a:cubicBezTo>
                        <a:pt x="38" y="8"/>
                        <a:pt x="44" y="17"/>
                        <a:pt x="44" y="18"/>
                      </a:cubicBezTo>
                      <a:cubicBezTo>
                        <a:pt x="42" y="18"/>
                        <a:pt x="39" y="18"/>
                        <a:pt x="37" y="18"/>
                      </a:cubicBezTo>
                      <a:cubicBezTo>
                        <a:pt x="37" y="18"/>
                        <a:pt x="37" y="18"/>
                        <a:pt x="37" y="18"/>
                      </a:cubicBezTo>
                      <a:cubicBezTo>
                        <a:pt x="37" y="19"/>
                        <a:pt x="36" y="19"/>
                        <a:pt x="35" y="20"/>
                      </a:cubicBezTo>
                      <a:cubicBezTo>
                        <a:pt x="35" y="20"/>
                        <a:pt x="36" y="20"/>
                        <a:pt x="36" y="19"/>
                      </a:cubicBezTo>
                      <a:cubicBezTo>
                        <a:pt x="36" y="19"/>
                        <a:pt x="36" y="19"/>
                        <a:pt x="36" y="19"/>
                      </a:cubicBezTo>
                      <a:cubicBezTo>
                        <a:pt x="36" y="19"/>
                        <a:pt x="36" y="19"/>
                        <a:pt x="36" y="19"/>
                      </a:cubicBezTo>
                      <a:cubicBezTo>
                        <a:pt x="35" y="20"/>
                        <a:pt x="32" y="25"/>
                        <a:pt x="25" y="26"/>
                      </a:cubicBezTo>
                      <a:cubicBezTo>
                        <a:pt x="25" y="26"/>
                        <a:pt x="24" y="26"/>
                        <a:pt x="23" y="26"/>
                      </a:cubicBezTo>
                      <a:cubicBezTo>
                        <a:pt x="18" y="26"/>
                        <a:pt x="13" y="24"/>
                        <a:pt x="10" y="20"/>
                      </a:cubicBezTo>
                      <a:cubicBezTo>
                        <a:pt x="12" y="20"/>
                        <a:pt x="15" y="21"/>
                        <a:pt x="19" y="22"/>
                      </a:cubicBezTo>
                      <a:cubicBezTo>
                        <a:pt x="19" y="22"/>
                        <a:pt x="19" y="22"/>
                        <a:pt x="19" y="22"/>
                      </a:cubicBezTo>
                      <a:cubicBezTo>
                        <a:pt x="15" y="21"/>
                        <a:pt x="12" y="20"/>
                        <a:pt x="10" y="20"/>
                      </a:cubicBezTo>
                      <a:cubicBezTo>
                        <a:pt x="10" y="19"/>
                        <a:pt x="12" y="17"/>
                        <a:pt x="14" y="16"/>
                      </a:cubicBezTo>
                      <a:cubicBezTo>
                        <a:pt x="12" y="17"/>
                        <a:pt x="11" y="18"/>
                        <a:pt x="10" y="20"/>
                      </a:cubicBezTo>
                      <a:moveTo>
                        <a:pt x="43" y="0"/>
                      </a:moveTo>
                      <a:cubicBezTo>
                        <a:pt x="43" y="0"/>
                        <a:pt x="43" y="0"/>
                        <a:pt x="42" y="0"/>
                      </a:cubicBezTo>
                      <a:cubicBezTo>
                        <a:pt x="32" y="0"/>
                        <a:pt x="21" y="3"/>
                        <a:pt x="21" y="3"/>
                      </a:cubicBezTo>
                      <a:cubicBezTo>
                        <a:pt x="14" y="5"/>
                        <a:pt x="11" y="6"/>
                        <a:pt x="7" y="9"/>
                      </a:cubicBezTo>
                      <a:cubicBezTo>
                        <a:pt x="5" y="10"/>
                        <a:pt x="3" y="12"/>
                        <a:pt x="2" y="14"/>
                      </a:cubicBezTo>
                      <a:cubicBezTo>
                        <a:pt x="1" y="17"/>
                        <a:pt x="0" y="20"/>
                        <a:pt x="0" y="21"/>
                      </a:cubicBezTo>
                      <a:cubicBezTo>
                        <a:pt x="0" y="30"/>
                        <a:pt x="6" y="36"/>
                        <a:pt x="8" y="38"/>
                      </a:cubicBezTo>
                      <a:cubicBezTo>
                        <a:pt x="9" y="39"/>
                        <a:pt x="11" y="41"/>
                        <a:pt x="14" y="43"/>
                      </a:cubicBezTo>
                      <a:cubicBezTo>
                        <a:pt x="17" y="44"/>
                        <a:pt x="20" y="45"/>
                        <a:pt x="24" y="45"/>
                      </a:cubicBezTo>
                      <a:cubicBezTo>
                        <a:pt x="25" y="45"/>
                        <a:pt x="27" y="45"/>
                        <a:pt x="28" y="45"/>
                      </a:cubicBezTo>
                      <a:cubicBezTo>
                        <a:pt x="33" y="44"/>
                        <a:pt x="37" y="42"/>
                        <a:pt x="41" y="38"/>
                      </a:cubicBezTo>
                      <a:cubicBezTo>
                        <a:pt x="45" y="35"/>
                        <a:pt x="48" y="31"/>
                        <a:pt x="50" y="26"/>
                      </a:cubicBezTo>
                      <a:cubicBezTo>
                        <a:pt x="51" y="25"/>
                        <a:pt x="51" y="24"/>
                        <a:pt x="52" y="23"/>
                      </a:cubicBezTo>
                      <a:cubicBezTo>
                        <a:pt x="52" y="22"/>
                        <a:pt x="52" y="22"/>
                        <a:pt x="52" y="22"/>
                      </a:cubicBezTo>
                      <a:cubicBezTo>
                        <a:pt x="51" y="17"/>
                        <a:pt x="49" y="9"/>
                        <a:pt x="46" y="0"/>
                      </a:cubicBezTo>
                      <a:cubicBezTo>
                        <a:pt x="45" y="0"/>
                        <a:pt x="44" y="0"/>
                        <a:pt x="43" y="0"/>
                      </a:cubicBezTo>
                    </a:path>
                  </a:pathLst>
                </a:custGeom>
                <a:solidFill>
                  <a:srgbClr val="F6BFB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68" name="Google Shape;2468;p189"/>
                <p:cNvSpPr/>
                <p:nvPr/>
              </p:nvSpPr>
              <p:spPr>
                <a:xfrm>
                  <a:off x="4794250" y="3311525"/>
                  <a:ext cx="85725" cy="28575"/>
                </a:xfrm>
                <a:custGeom>
                  <a:avLst/>
                  <a:gdLst/>
                  <a:ahLst/>
                  <a:cxnLst/>
                  <a:rect l="l" t="t" r="r" b="b"/>
                  <a:pathLst>
                    <a:path w="27" h="9" extrusionOk="0">
                      <a:moveTo>
                        <a:pt x="8" y="0"/>
                      </a:moveTo>
                      <a:cubicBezTo>
                        <a:pt x="6" y="1"/>
                        <a:pt x="5" y="2"/>
                        <a:pt x="4" y="3"/>
                      </a:cubicBezTo>
                      <a:cubicBezTo>
                        <a:pt x="2" y="4"/>
                        <a:pt x="0" y="6"/>
                        <a:pt x="0" y="7"/>
                      </a:cubicBezTo>
                      <a:cubicBezTo>
                        <a:pt x="2" y="7"/>
                        <a:pt x="5" y="8"/>
                        <a:pt x="9" y="9"/>
                      </a:cubicBezTo>
                      <a:cubicBezTo>
                        <a:pt x="8" y="7"/>
                        <a:pt x="7" y="6"/>
                        <a:pt x="7" y="3"/>
                      </a:cubicBezTo>
                      <a:cubicBezTo>
                        <a:pt x="7" y="2"/>
                        <a:pt x="7" y="1"/>
                        <a:pt x="8" y="0"/>
                      </a:cubicBezTo>
                      <a:moveTo>
                        <a:pt x="21" y="0"/>
                      </a:moveTo>
                      <a:cubicBezTo>
                        <a:pt x="21" y="1"/>
                        <a:pt x="22" y="2"/>
                        <a:pt x="22" y="3"/>
                      </a:cubicBezTo>
                      <a:cubicBezTo>
                        <a:pt x="22" y="5"/>
                        <a:pt x="21" y="7"/>
                        <a:pt x="20" y="8"/>
                      </a:cubicBezTo>
                      <a:cubicBezTo>
                        <a:pt x="20" y="8"/>
                        <a:pt x="20" y="8"/>
                        <a:pt x="20" y="8"/>
                      </a:cubicBezTo>
                      <a:cubicBezTo>
                        <a:pt x="22" y="8"/>
                        <a:pt x="24" y="7"/>
                        <a:pt x="25" y="7"/>
                      </a:cubicBezTo>
                      <a:cubicBezTo>
                        <a:pt x="26" y="6"/>
                        <a:pt x="27" y="6"/>
                        <a:pt x="27" y="5"/>
                      </a:cubicBezTo>
                      <a:cubicBezTo>
                        <a:pt x="27" y="5"/>
                        <a:pt x="27" y="5"/>
                        <a:pt x="27" y="5"/>
                      </a:cubicBezTo>
                      <a:cubicBezTo>
                        <a:pt x="27" y="5"/>
                        <a:pt x="27" y="5"/>
                        <a:pt x="27" y="5"/>
                      </a:cubicBezTo>
                      <a:cubicBezTo>
                        <a:pt x="26" y="4"/>
                        <a:pt x="24" y="2"/>
                        <a:pt x="21" y="0"/>
                      </a:cubicBezTo>
                    </a:path>
                  </a:pathLst>
                </a:custGeom>
                <a:solidFill>
                  <a:srgbClr val="F4E0E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69" name="Google Shape;2469;p189"/>
                <p:cNvSpPr/>
                <p:nvPr/>
              </p:nvSpPr>
              <p:spPr>
                <a:xfrm>
                  <a:off x="4794250" y="3295650"/>
                  <a:ext cx="107950" cy="38100"/>
                </a:xfrm>
                <a:custGeom>
                  <a:avLst/>
                  <a:gdLst/>
                  <a:ahLst/>
                  <a:cxnLst/>
                  <a:rect l="l" t="t" r="r" b="b"/>
                  <a:pathLst>
                    <a:path w="34" h="12" extrusionOk="0">
                      <a:moveTo>
                        <a:pt x="18" y="0"/>
                      </a:moveTo>
                      <a:cubicBezTo>
                        <a:pt x="17" y="0"/>
                        <a:pt x="17" y="0"/>
                        <a:pt x="17" y="0"/>
                      </a:cubicBezTo>
                      <a:cubicBezTo>
                        <a:pt x="10" y="0"/>
                        <a:pt x="3" y="5"/>
                        <a:pt x="0" y="12"/>
                      </a:cubicBezTo>
                      <a:cubicBezTo>
                        <a:pt x="1" y="10"/>
                        <a:pt x="2" y="9"/>
                        <a:pt x="4" y="8"/>
                      </a:cubicBezTo>
                      <a:cubicBezTo>
                        <a:pt x="5" y="7"/>
                        <a:pt x="6" y="6"/>
                        <a:pt x="8" y="5"/>
                      </a:cubicBezTo>
                      <a:cubicBezTo>
                        <a:pt x="9" y="3"/>
                        <a:pt x="11" y="1"/>
                        <a:pt x="14" y="1"/>
                      </a:cubicBezTo>
                      <a:cubicBezTo>
                        <a:pt x="17" y="1"/>
                        <a:pt x="20" y="3"/>
                        <a:pt x="21" y="5"/>
                      </a:cubicBezTo>
                      <a:cubicBezTo>
                        <a:pt x="24" y="7"/>
                        <a:pt x="26" y="9"/>
                        <a:pt x="27" y="10"/>
                      </a:cubicBezTo>
                      <a:cubicBezTo>
                        <a:pt x="27" y="10"/>
                        <a:pt x="27" y="10"/>
                        <a:pt x="27" y="10"/>
                      </a:cubicBezTo>
                      <a:cubicBezTo>
                        <a:pt x="29" y="10"/>
                        <a:pt x="32" y="10"/>
                        <a:pt x="34" y="10"/>
                      </a:cubicBezTo>
                      <a:cubicBezTo>
                        <a:pt x="34" y="9"/>
                        <a:pt x="28" y="0"/>
                        <a:pt x="18" y="0"/>
                      </a:cubicBezTo>
                    </a:path>
                  </a:pathLst>
                </a:custGeom>
                <a:solidFill>
                  <a:srgbClr val="5454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70" name="Google Shape;2470;p189"/>
                <p:cNvSpPr/>
                <p:nvPr/>
              </p:nvSpPr>
              <p:spPr>
                <a:xfrm>
                  <a:off x="4816475" y="3298825"/>
                  <a:ext cx="47625" cy="41275"/>
                </a:xfrm>
                <a:custGeom>
                  <a:avLst/>
                  <a:gdLst/>
                  <a:ahLst/>
                  <a:cxnLst/>
                  <a:rect l="l" t="t" r="r" b="b"/>
                  <a:pathLst>
                    <a:path w="15" h="13" extrusionOk="0">
                      <a:moveTo>
                        <a:pt x="7" y="0"/>
                      </a:moveTo>
                      <a:cubicBezTo>
                        <a:pt x="4" y="0"/>
                        <a:pt x="2" y="2"/>
                        <a:pt x="1" y="4"/>
                      </a:cubicBezTo>
                      <a:cubicBezTo>
                        <a:pt x="0" y="5"/>
                        <a:pt x="0" y="6"/>
                        <a:pt x="0" y="7"/>
                      </a:cubicBezTo>
                      <a:cubicBezTo>
                        <a:pt x="0" y="10"/>
                        <a:pt x="1" y="11"/>
                        <a:pt x="2" y="13"/>
                      </a:cubicBezTo>
                      <a:cubicBezTo>
                        <a:pt x="2" y="13"/>
                        <a:pt x="2" y="13"/>
                        <a:pt x="2" y="13"/>
                      </a:cubicBezTo>
                      <a:cubicBezTo>
                        <a:pt x="3" y="13"/>
                        <a:pt x="5" y="13"/>
                        <a:pt x="6" y="13"/>
                      </a:cubicBezTo>
                      <a:cubicBezTo>
                        <a:pt x="6" y="13"/>
                        <a:pt x="6" y="13"/>
                        <a:pt x="6" y="13"/>
                      </a:cubicBezTo>
                      <a:cubicBezTo>
                        <a:pt x="9" y="13"/>
                        <a:pt x="11" y="13"/>
                        <a:pt x="13" y="12"/>
                      </a:cubicBezTo>
                      <a:cubicBezTo>
                        <a:pt x="13" y="12"/>
                        <a:pt x="13" y="12"/>
                        <a:pt x="13" y="12"/>
                      </a:cubicBezTo>
                      <a:cubicBezTo>
                        <a:pt x="14" y="11"/>
                        <a:pt x="15" y="9"/>
                        <a:pt x="15" y="7"/>
                      </a:cubicBezTo>
                      <a:cubicBezTo>
                        <a:pt x="15" y="6"/>
                        <a:pt x="14" y="5"/>
                        <a:pt x="14" y="4"/>
                      </a:cubicBezTo>
                      <a:cubicBezTo>
                        <a:pt x="13" y="2"/>
                        <a:pt x="10" y="0"/>
                        <a:pt x="7" y="0"/>
                      </a:cubicBezTo>
                    </a:path>
                  </a:pathLst>
                </a:custGeom>
                <a:solidFill>
                  <a:srgbClr val="5454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71" name="Google Shape;2471;p189"/>
                <p:cNvSpPr/>
                <p:nvPr/>
              </p:nvSpPr>
              <p:spPr>
                <a:xfrm>
                  <a:off x="4794250" y="3330575"/>
                  <a:ext cx="82550" cy="22225"/>
                </a:xfrm>
                <a:custGeom>
                  <a:avLst/>
                  <a:gdLst/>
                  <a:ahLst/>
                  <a:cxnLst/>
                  <a:rect l="l" t="t" r="r" b="b"/>
                  <a:pathLst>
                    <a:path w="26" h="7" extrusionOk="0">
                      <a:moveTo>
                        <a:pt x="26" y="0"/>
                      </a:moveTo>
                      <a:cubicBezTo>
                        <a:pt x="26" y="1"/>
                        <a:pt x="25" y="1"/>
                        <a:pt x="25" y="1"/>
                      </a:cubicBezTo>
                      <a:cubicBezTo>
                        <a:pt x="24" y="1"/>
                        <a:pt x="22" y="2"/>
                        <a:pt x="20" y="2"/>
                      </a:cubicBezTo>
                      <a:cubicBezTo>
                        <a:pt x="20" y="2"/>
                        <a:pt x="20" y="2"/>
                        <a:pt x="20" y="2"/>
                      </a:cubicBezTo>
                      <a:cubicBezTo>
                        <a:pt x="18" y="3"/>
                        <a:pt x="16" y="3"/>
                        <a:pt x="13" y="3"/>
                      </a:cubicBezTo>
                      <a:cubicBezTo>
                        <a:pt x="13" y="3"/>
                        <a:pt x="13" y="3"/>
                        <a:pt x="13" y="3"/>
                      </a:cubicBezTo>
                      <a:cubicBezTo>
                        <a:pt x="12" y="3"/>
                        <a:pt x="10" y="3"/>
                        <a:pt x="9" y="3"/>
                      </a:cubicBezTo>
                      <a:cubicBezTo>
                        <a:pt x="5" y="2"/>
                        <a:pt x="2" y="1"/>
                        <a:pt x="0" y="1"/>
                      </a:cubicBezTo>
                      <a:cubicBezTo>
                        <a:pt x="3" y="5"/>
                        <a:pt x="8" y="7"/>
                        <a:pt x="13" y="7"/>
                      </a:cubicBezTo>
                      <a:cubicBezTo>
                        <a:pt x="14" y="7"/>
                        <a:pt x="15" y="7"/>
                        <a:pt x="15" y="7"/>
                      </a:cubicBezTo>
                      <a:cubicBezTo>
                        <a:pt x="22" y="6"/>
                        <a:pt x="25" y="1"/>
                        <a:pt x="26" y="0"/>
                      </a:cubicBezTo>
                    </a:path>
                  </a:pathLst>
                </a:custGeom>
                <a:solidFill>
                  <a:srgbClr val="F5AC9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72" name="Google Shape;2472;p189"/>
                <p:cNvSpPr/>
                <p:nvPr/>
              </p:nvSpPr>
              <p:spPr>
                <a:xfrm>
                  <a:off x="4908550" y="3270250"/>
                  <a:ext cx="25400" cy="73025"/>
                </a:xfrm>
                <a:custGeom>
                  <a:avLst/>
                  <a:gdLst/>
                  <a:ahLst/>
                  <a:cxnLst/>
                  <a:rect l="l" t="t" r="r" b="b"/>
                  <a:pathLst>
                    <a:path w="8" h="23" extrusionOk="0">
                      <a:moveTo>
                        <a:pt x="0" y="0"/>
                      </a:moveTo>
                      <a:cubicBezTo>
                        <a:pt x="3" y="9"/>
                        <a:pt x="5" y="17"/>
                        <a:pt x="6" y="22"/>
                      </a:cubicBezTo>
                      <a:cubicBezTo>
                        <a:pt x="6" y="22"/>
                        <a:pt x="6" y="22"/>
                        <a:pt x="6" y="23"/>
                      </a:cubicBezTo>
                      <a:cubicBezTo>
                        <a:pt x="7" y="20"/>
                        <a:pt x="8" y="17"/>
                        <a:pt x="8" y="14"/>
                      </a:cubicBezTo>
                      <a:cubicBezTo>
                        <a:pt x="8" y="13"/>
                        <a:pt x="8" y="8"/>
                        <a:pt x="7" y="5"/>
                      </a:cubicBezTo>
                      <a:cubicBezTo>
                        <a:pt x="6" y="4"/>
                        <a:pt x="6" y="3"/>
                        <a:pt x="5" y="2"/>
                      </a:cubicBezTo>
                      <a:cubicBezTo>
                        <a:pt x="3" y="1"/>
                        <a:pt x="1" y="0"/>
                        <a:pt x="0" y="0"/>
                      </a:cubicBezTo>
                    </a:path>
                  </a:pathLst>
                </a:custGeom>
                <a:solidFill>
                  <a:srgbClr val="68686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73" name="Google Shape;2473;p189"/>
                <p:cNvSpPr/>
                <p:nvPr/>
              </p:nvSpPr>
              <p:spPr>
                <a:xfrm>
                  <a:off x="4506913" y="3254375"/>
                  <a:ext cx="465138" cy="171450"/>
                </a:xfrm>
                <a:custGeom>
                  <a:avLst/>
                  <a:gdLst/>
                  <a:ahLst/>
                  <a:cxnLst/>
                  <a:rect l="l" t="t" r="r" b="b"/>
                  <a:pathLst>
                    <a:path w="147" h="54" extrusionOk="0">
                      <a:moveTo>
                        <a:pt x="146" y="4"/>
                      </a:moveTo>
                      <a:cubicBezTo>
                        <a:pt x="146" y="2"/>
                        <a:pt x="145" y="1"/>
                        <a:pt x="144" y="1"/>
                      </a:cubicBezTo>
                      <a:cubicBezTo>
                        <a:pt x="141" y="1"/>
                        <a:pt x="139" y="1"/>
                        <a:pt x="137" y="0"/>
                      </a:cubicBezTo>
                      <a:cubicBezTo>
                        <a:pt x="132" y="0"/>
                        <a:pt x="128" y="0"/>
                        <a:pt x="124" y="0"/>
                      </a:cubicBezTo>
                      <a:cubicBezTo>
                        <a:pt x="114" y="0"/>
                        <a:pt x="104" y="2"/>
                        <a:pt x="94" y="6"/>
                      </a:cubicBezTo>
                      <a:cubicBezTo>
                        <a:pt x="90" y="8"/>
                        <a:pt x="87" y="10"/>
                        <a:pt x="83" y="12"/>
                      </a:cubicBezTo>
                      <a:cubicBezTo>
                        <a:pt x="80" y="14"/>
                        <a:pt x="78" y="15"/>
                        <a:pt x="75" y="16"/>
                      </a:cubicBezTo>
                      <a:cubicBezTo>
                        <a:pt x="75" y="16"/>
                        <a:pt x="75" y="16"/>
                        <a:pt x="74" y="16"/>
                      </a:cubicBezTo>
                      <a:cubicBezTo>
                        <a:pt x="74" y="16"/>
                        <a:pt x="73" y="16"/>
                        <a:pt x="73" y="16"/>
                      </a:cubicBezTo>
                      <a:cubicBezTo>
                        <a:pt x="72" y="16"/>
                        <a:pt x="72" y="16"/>
                        <a:pt x="72" y="16"/>
                      </a:cubicBezTo>
                      <a:cubicBezTo>
                        <a:pt x="69" y="15"/>
                        <a:pt x="67" y="14"/>
                        <a:pt x="64" y="12"/>
                      </a:cubicBezTo>
                      <a:cubicBezTo>
                        <a:pt x="60" y="10"/>
                        <a:pt x="57" y="8"/>
                        <a:pt x="53" y="6"/>
                      </a:cubicBezTo>
                      <a:cubicBezTo>
                        <a:pt x="43" y="2"/>
                        <a:pt x="33" y="0"/>
                        <a:pt x="23" y="0"/>
                      </a:cubicBezTo>
                      <a:cubicBezTo>
                        <a:pt x="19" y="0"/>
                        <a:pt x="15" y="0"/>
                        <a:pt x="10" y="0"/>
                      </a:cubicBezTo>
                      <a:cubicBezTo>
                        <a:pt x="8" y="1"/>
                        <a:pt x="6" y="1"/>
                        <a:pt x="3" y="1"/>
                      </a:cubicBezTo>
                      <a:cubicBezTo>
                        <a:pt x="2" y="1"/>
                        <a:pt x="1" y="2"/>
                        <a:pt x="1" y="4"/>
                      </a:cubicBezTo>
                      <a:cubicBezTo>
                        <a:pt x="0" y="6"/>
                        <a:pt x="1" y="8"/>
                        <a:pt x="1" y="10"/>
                      </a:cubicBezTo>
                      <a:cubicBezTo>
                        <a:pt x="3" y="14"/>
                        <a:pt x="4" y="19"/>
                        <a:pt x="6" y="23"/>
                      </a:cubicBezTo>
                      <a:cubicBezTo>
                        <a:pt x="8" y="28"/>
                        <a:pt x="11" y="34"/>
                        <a:pt x="15" y="39"/>
                      </a:cubicBezTo>
                      <a:cubicBezTo>
                        <a:pt x="17" y="42"/>
                        <a:pt x="22" y="48"/>
                        <a:pt x="31" y="51"/>
                      </a:cubicBezTo>
                      <a:cubicBezTo>
                        <a:pt x="35" y="53"/>
                        <a:pt x="39" y="54"/>
                        <a:pt x="39" y="54"/>
                      </a:cubicBezTo>
                      <a:cubicBezTo>
                        <a:pt x="41" y="54"/>
                        <a:pt x="46" y="54"/>
                        <a:pt x="51" y="52"/>
                      </a:cubicBezTo>
                      <a:cubicBezTo>
                        <a:pt x="53" y="51"/>
                        <a:pt x="58" y="48"/>
                        <a:pt x="62" y="43"/>
                      </a:cubicBezTo>
                      <a:cubicBezTo>
                        <a:pt x="65" y="39"/>
                        <a:pt x="68" y="34"/>
                        <a:pt x="70" y="29"/>
                      </a:cubicBezTo>
                      <a:cubicBezTo>
                        <a:pt x="70" y="28"/>
                        <a:pt x="71" y="27"/>
                        <a:pt x="72" y="26"/>
                      </a:cubicBezTo>
                      <a:cubicBezTo>
                        <a:pt x="73" y="26"/>
                        <a:pt x="74" y="26"/>
                        <a:pt x="75" y="26"/>
                      </a:cubicBezTo>
                      <a:cubicBezTo>
                        <a:pt x="76" y="27"/>
                        <a:pt x="77" y="28"/>
                        <a:pt x="77" y="29"/>
                      </a:cubicBezTo>
                      <a:cubicBezTo>
                        <a:pt x="79" y="34"/>
                        <a:pt x="82" y="39"/>
                        <a:pt x="85" y="43"/>
                      </a:cubicBezTo>
                      <a:cubicBezTo>
                        <a:pt x="89" y="48"/>
                        <a:pt x="94" y="51"/>
                        <a:pt x="95" y="52"/>
                      </a:cubicBezTo>
                      <a:cubicBezTo>
                        <a:pt x="101" y="54"/>
                        <a:pt x="106" y="54"/>
                        <a:pt x="108" y="54"/>
                      </a:cubicBezTo>
                      <a:cubicBezTo>
                        <a:pt x="108" y="54"/>
                        <a:pt x="112" y="53"/>
                        <a:pt x="116" y="51"/>
                      </a:cubicBezTo>
                      <a:cubicBezTo>
                        <a:pt x="125" y="48"/>
                        <a:pt x="130" y="42"/>
                        <a:pt x="132" y="39"/>
                      </a:cubicBezTo>
                      <a:cubicBezTo>
                        <a:pt x="136" y="34"/>
                        <a:pt x="139" y="28"/>
                        <a:pt x="141" y="23"/>
                      </a:cubicBezTo>
                      <a:cubicBezTo>
                        <a:pt x="143" y="19"/>
                        <a:pt x="144" y="14"/>
                        <a:pt x="146" y="10"/>
                      </a:cubicBezTo>
                      <a:cubicBezTo>
                        <a:pt x="146" y="8"/>
                        <a:pt x="147" y="6"/>
                        <a:pt x="146" y="4"/>
                      </a:cubicBezTo>
                      <a:close/>
                      <a:moveTo>
                        <a:pt x="58" y="43"/>
                      </a:moveTo>
                      <a:cubicBezTo>
                        <a:pt x="57" y="44"/>
                        <a:pt x="55" y="46"/>
                        <a:pt x="52" y="48"/>
                      </a:cubicBezTo>
                      <a:cubicBezTo>
                        <a:pt x="48" y="50"/>
                        <a:pt x="43" y="51"/>
                        <a:pt x="38" y="50"/>
                      </a:cubicBezTo>
                      <a:cubicBezTo>
                        <a:pt x="33" y="49"/>
                        <a:pt x="29" y="47"/>
                        <a:pt x="25" y="43"/>
                      </a:cubicBezTo>
                      <a:cubicBezTo>
                        <a:pt x="21" y="40"/>
                        <a:pt x="18" y="36"/>
                        <a:pt x="16" y="31"/>
                      </a:cubicBezTo>
                      <a:cubicBezTo>
                        <a:pt x="14" y="27"/>
                        <a:pt x="13" y="23"/>
                        <a:pt x="12" y="19"/>
                      </a:cubicBezTo>
                      <a:cubicBezTo>
                        <a:pt x="12" y="19"/>
                        <a:pt x="11" y="13"/>
                        <a:pt x="13" y="10"/>
                      </a:cubicBezTo>
                      <a:cubicBezTo>
                        <a:pt x="14" y="9"/>
                        <a:pt x="15" y="8"/>
                        <a:pt x="16" y="7"/>
                      </a:cubicBezTo>
                      <a:cubicBezTo>
                        <a:pt x="16" y="7"/>
                        <a:pt x="17" y="7"/>
                        <a:pt x="17" y="6"/>
                      </a:cubicBezTo>
                      <a:cubicBezTo>
                        <a:pt x="18" y="6"/>
                        <a:pt x="19" y="6"/>
                        <a:pt x="20" y="6"/>
                      </a:cubicBezTo>
                      <a:cubicBezTo>
                        <a:pt x="21" y="6"/>
                        <a:pt x="22" y="5"/>
                        <a:pt x="23" y="5"/>
                      </a:cubicBezTo>
                      <a:cubicBezTo>
                        <a:pt x="30" y="5"/>
                        <a:pt x="38" y="6"/>
                        <a:pt x="45" y="8"/>
                      </a:cubicBezTo>
                      <a:cubicBezTo>
                        <a:pt x="50" y="9"/>
                        <a:pt x="55" y="11"/>
                        <a:pt x="59" y="14"/>
                      </a:cubicBezTo>
                      <a:cubicBezTo>
                        <a:pt x="61" y="15"/>
                        <a:pt x="63" y="17"/>
                        <a:pt x="64" y="19"/>
                      </a:cubicBezTo>
                      <a:cubicBezTo>
                        <a:pt x="65" y="22"/>
                        <a:pt x="66" y="25"/>
                        <a:pt x="66" y="26"/>
                      </a:cubicBezTo>
                      <a:cubicBezTo>
                        <a:pt x="66" y="35"/>
                        <a:pt x="60" y="41"/>
                        <a:pt x="58" y="43"/>
                      </a:cubicBezTo>
                      <a:close/>
                      <a:moveTo>
                        <a:pt x="135" y="19"/>
                      </a:moveTo>
                      <a:cubicBezTo>
                        <a:pt x="134" y="23"/>
                        <a:pt x="133" y="27"/>
                        <a:pt x="131" y="31"/>
                      </a:cubicBezTo>
                      <a:cubicBezTo>
                        <a:pt x="129" y="36"/>
                        <a:pt x="126" y="40"/>
                        <a:pt x="122" y="43"/>
                      </a:cubicBezTo>
                      <a:cubicBezTo>
                        <a:pt x="118" y="47"/>
                        <a:pt x="114" y="49"/>
                        <a:pt x="109" y="50"/>
                      </a:cubicBezTo>
                      <a:cubicBezTo>
                        <a:pt x="104" y="51"/>
                        <a:pt x="99" y="50"/>
                        <a:pt x="95" y="48"/>
                      </a:cubicBezTo>
                      <a:cubicBezTo>
                        <a:pt x="92" y="46"/>
                        <a:pt x="90" y="44"/>
                        <a:pt x="89" y="43"/>
                      </a:cubicBezTo>
                      <a:cubicBezTo>
                        <a:pt x="87" y="41"/>
                        <a:pt x="81" y="35"/>
                        <a:pt x="81" y="26"/>
                      </a:cubicBezTo>
                      <a:cubicBezTo>
                        <a:pt x="81" y="25"/>
                        <a:pt x="82" y="22"/>
                        <a:pt x="83" y="19"/>
                      </a:cubicBezTo>
                      <a:cubicBezTo>
                        <a:pt x="84" y="17"/>
                        <a:pt x="86" y="15"/>
                        <a:pt x="88" y="14"/>
                      </a:cubicBezTo>
                      <a:cubicBezTo>
                        <a:pt x="92" y="11"/>
                        <a:pt x="97" y="9"/>
                        <a:pt x="102" y="8"/>
                      </a:cubicBezTo>
                      <a:cubicBezTo>
                        <a:pt x="109" y="6"/>
                        <a:pt x="117" y="5"/>
                        <a:pt x="124" y="5"/>
                      </a:cubicBezTo>
                      <a:cubicBezTo>
                        <a:pt x="125" y="5"/>
                        <a:pt x="126" y="6"/>
                        <a:pt x="127" y="6"/>
                      </a:cubicBezTo>
                      <a:cubicBezTo>
                        <a:pt x="128" y="6"/>
                        <a:pt x="129" y="6"/>
                        <a:pt x="130" y="6"/>
                      </a:cubicBezTo>
                      <a:cubicBezTo>
                        <a:pt x="130" y="7"/>
                        <a:pt x="131" y="7"/>
                        <a:pt x="131" y="7"/>
                      </a:cubicBezTo>
                      <a:cubicBezTo>
                        <a:pt x="132" y="8"/>
                        <a:pt x="133" y="9"/>
                        <a:pt x="134" y="10"/>
                      </a:cubicBezTo>
                      <a:cubicBezTo>
                        <a:pt x="136" y="13"/>
                        <a:pt x="135" y="19"/>
                        <a:pt x="135" y="19"/>
                      </a:cubicBezTo>
                      <a:close/>
                    </a:path>
                  </a:pathLst>
                </a:cu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sp>
          <p:nvSpPr>
            <p:cNvPr id="2474" name="Google Shape;2474;p189"/>
            <p:cNvSpPr/>
            <p:nvPr/>
          </p:nvSpPr>
          <p:spPr>
            <a:xfrm>
              <a:off x="2462685" y="5635130"/>
              <a:ext cx="1221439" cy="1222870"/>
            </a:xfrm>
            <a:prstGeom prst="rect">
              <a:avLst/>
            </a:prstGeom>
            <a:solidFill>
              <a:srgbClr val="DFDED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75" name="Google Shape;2475;p189"/>
            <p:cNvSpPr/>
            <p:nvPr/>
          </p:nvSpPr>
          <p:spPr>
            <a:xfrm>
              <a:off x="10974479" y="5637994"/>
              <a:ext cx="1220694" cy="1220006"/>
            </a:xfrm>
            <a:prstGeom prst="rect">
              <a:avLst/>
            </a:prstGeom>
            <a:solidFill>
              <a:srgbClr val="DFDED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2476" name="Google Shape;2476;p189"/>
            <p:cNvGrpSpPr/>
            <p:nvPr/>
          </p:nvGrpSpPr>
          <p:grpSpPr>
            <a:xfrm>
              <a:off x="11252961" y="5815553"/>
              <a:ext cx="661553" cy="859159"/>
              <a:chOff x="11144250" y="5702300"/>
              <a:chExt cx="733425" cy="952500"/>
            </a:xfrm>
          </p:grpSpPr>
          <p:sp>
            <p:nvSpPr>
              <p:cNvPr id="2477" name="Google Shape;2477;p189"/>
              <p:cNvSpPr/>
              <p:nvPr/>
            </p:nvSpPr>
            <p:spPr>
              <a:xfrm>
                <a:off x="11144250" y="5702300"/>
                <a:ext cx="466725" cy="752475"/>
              </a:xfrm>
              <a:custGeom>
                <a:avLst/>
                <a:gdLst/>
                <a:ahLst/>
                <a:cxnLst/>
                <a:rect l="l" t="t" r="r" b="b"/>
                <a:pathLst>
                  <a:path w="147" h="237" extrusionOk="0">
                    <a:moveTo>
                      <a:pt x="132" y="237"/>
                    </a:moveTo>
                    <a:cubicBezTo>
                      <a:pt x="15" y="237"/>
                      <a:pt x="15" y="237"/>
                      <a:pt x="15" y="237"/>
                    </a:cubicBezTo>
                    <a:cubicBezTo>
                      <a:pt x="7" y="237"/>
                      <a:pt x="0" y="231"/>
                      <a:pt x="0" y="222"/>
                    </a:cubicBezTo>
                    <a:cubicBezTo>
                      <a:pt x="0" y="15"/>
                      <a:pt x="0" y="15"/>
                      <a:pt x="0" y="15"/>
                    </a:cubicBezTo>
                    <a:cubicBezTo>
                      <a:pt x="0" y="6"/>
                      <a:pt x="7" y="0"/>
                      <a:pt x="15" y="0"/>
                    </a:cubicBezTo>
                    <a:cubicBezTo>
                      <a:pt x="132" y="0"/>
                      <a:pt x="132" y="0"/>
                      <a:pt x="132" y="0"/>
                    </a:cubicBezTo>
                    <a:cubicBezTo>
                      <a:pt x="141" y="0"/>
                      <a:pt x="147" y="6"/>
                      <a:pt x="147" y="15"/>
                    </a:cubicBezTo>
                    <a:cubicBezTo>
                      <a:pt x="147" y="222"/>
                      <a:pt x="147" y="222"/>
                      <a:pt x="147" y="222"/>
                    </a:cubicBezTo>
                    <a:cubicBezTo>
                      <a:pt x="147" y="231"/>
                      <a:pt x="141" y="237"/>
                      <a:pt x="132" y="237"/>
                    </a:cubicBezTo>
                    <a:close/>
                  </a:path>
                </a:pathLst>
              </a:cu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78" name="Google Shape;2478;p189"/>
              <p:cNvSpPr/>
              <p:nvPr/>
            </p:nvSpPr>
            <p:spPr>
              <a:xfrm>
                <a:off x="11144250" y="5797550"/>
                <a:ext cx="466725" cy="555625"/>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79" name="Google Shape;2479;p189"/>
              <p:cNvSpPr/>
              <p:nvPr/>
            </p:nvSpPr>
            <p:spPr>
              <a:xfrm>
                <a:off x="11303000" y="5740400"/>
                <a:ext cx="149225" cy="15875"/>
              </a:xfrm>
              <a:custGeom>
                <a:avLst/>
                <a:gdLst/>
                <a:ahLst/>
                <a:cxnLst/>
                <a:rect l="l" t="t" r="r" b="b"/>
                <a:pathLst>
                  <a:path w="47" h="5" extrusionOk="0">
                    <a:moveTo>
                      <a:pt x="45" y="5"/>
                    </a:moveTo>
                    <a:cubicBezTo>
                      <a:pt x="3" y="5"/>
                      <a:pt x="3" y="5"/>
                      <a:pt x="3" y="5"/>
                    </a:cubicBezTo>
                    <a:cubicBezTo>
                      <a:pt x="1" y="5"/>
                      <a:pt x="0" y="4"/>
                      <a:pt x="0" y="3"/>
                    </a:cubicBezTo>
                    <a:cubicBezTo>
                      <a:pt x="0" y="1"/>
                      <a:pt x="1" y="0"/>
                      <a:pt x="3" y="0"/>
                    </a:cubicBezTo>
                    <a:cubicBezTo>
                      <a:pt x="45" y="0"/>
                      <a:pt x="45" y="0"/>
                      <a:pt x="45" y="0"/>
                    </a:cubicBezTo>
                    <a:cubicBezTo>
                      <a:pt x="46" y="0"/>
                      <a:pt x="47" y="1"/>
                      <a:pt x="47" y="3"/>
                    </a:cubicBezTo>
                    <a:cubicBezTo>
                      <a:pt x="47" y="4"/>
                      <a:pt x="46" y="5"/>
                      <a:pt x="45" y="5"/>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80" name="Google Shape;2480;p189"/>
              <p:cNvSpPr/>
              <p:nvPr/>
            </p:nvSpPr>
            <p:spPr>
              <a:xfrm>
                <a:off x="11410950" y="5902325"/>
                <a:ext cx="466725" cy="752475"/>
              </a:xfrm>
              <a:custGeom>
                <a:avLst/>
                <a:gdLst/>
                <a:ahLst/>
                <a:cxnLst/>
                <a:rect l="l" t="t" r="r" b="b"/>
                <a:pathLst>
                  <a:path w="147" h="237" extrusionOk="0">
                    <a:moveTo>
                      <a:pt x="132" y="237"/>
                    </a:moveTo>
                    <a:cubicBezTo>
                      <a:pt x="14" y="237"/>
                      <a:pt x="14" y="237"/>
                      <a:pt x="14" y="237"/>
                    </a:cubicBezTo>
                    <a:cubicBezTo>
                      <a:pt x="6" y="237"/>
                      <a:pt x="0" y="231"/>
                      <a:pt x="0" y="222"/>
                    </a:cubicBezTo>
                    <a:cubicBezTo>
                      <a:pt x="0" y="15"/>
                      <a:pt x="0" y="15"/>
                      <a:pt x="0" y="15"/>
                    </a:cubicBezTo>
                    <a:cubicBezTo>
                      <a:pt x="0" y="7"/>
                      <a:pt x="6" y="0"/>
                      <a:pt x="14" y="0"/>
                    </a:cubicBezTo>
                    <a:cubicBezTo>
                      <a:pt x="132" y="0"/>
                      <a:pt x="132" y="0"/>
                      <a:pt x="132" y="0"/>
                    </a:cubicBezTo>
                    <a:cubicBezTo>
                      <a:pt x="140" y="0"/>
                      <a:pt x="147" y="7"/>
                      <a:pt x="147" y="15"/>
                    </a:cubicBezTo>
                    <a:cubicBezTo>
                      <a:pt x="147" y="222"/>
                      <a:pt x="147" y="222"/>
                      <a:pt x="147" y="222"/>
                    </a:cubicBezTo>
                    <a:cubicBezTo>
                      <a:pt x="147" y="231"/>
                      <a:pt x="140" y="237"/>
                      <a:pt x="132" y="237"/>
                    </a:cubicBezTo>
                    <a:close/>
                  </a:path>
                </a:pathLst>
              </a:cu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81" name="Google Shape;2481;p189"/>
              <p:cNvSpPr/>
              <p:nvPr/>
            </p:nvSpPr>
            <p:spPr>
              <a:xfrm>
                <a:off x="11410950" y="5997575"/>
                <a:ext cx="466725" cy="555625"/>
              </a:xfrm>
              <a:prstGeom prst="rect">
                <a:avLst/>
              </a:prstGeom>
              <a:solidFill>
                <a:srgbClr val="FDB61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82" name="Google Shape;2482;p189"/>
              <p:cNvSpPr/>
              <p:nvPr/>
            </p:nvSpPr>
            <p:spPr>
              <a:xfrm>
                <a:off x="11566525" y="5940425"/>
                <a:ext cx="152400" cy="19050"/>
              </a:xfrm>
              <a:custGeom>
                <a:avLst/>
                <a:gdLst/>
                <a:ahLst/>
                <a:cxnLst/>
                <a:rect l="l" t="t" r="r" b="b"/>
                <a:pathLst>
                  <a:path w="48" h="6" extrusionOk="0">
                    <a:moveTo>
                      <a:pt x="45" y="6"/>
                    </a:moveTo>
                    <a:cubicBezTo>
                      <a:pt x="3" y="6"/>
                      <a:pt x="3" y="6"/>
                      <a:pt x="3" y="6"/>
                    </a:cubicBezTo>
                    <a:cubicBezTo>
                      <a:pt x="2" y="6"/>
                      <a:pt x="0" y="4"/>
                      <a:pt x="0" y="3"/>
                    </a:cubicBezTo>
                    <a:cubicBezTo>
                      <a:pt x="0" y="1"/>
                      <a:pt x="2" y="0"/>
                      <a:pt x="3" y="0"/>
                    </a:cubicBezTo>
                    <a:cubicBezTo>
                      <a:pt x="45" y="0"/>
                      <a:pt x="45" y="0"/>
                      <a:pt x="45" y="0"/>
                    </a:cubicBezTo>
                    <a:cubicBezTo>
                      <a:pt x="47" y="0"/>
                      <a:pt x="48" y="1"/>
                      <a:pt x="48" y="3"/>
                    </a:cubicBezTo>
                    <a:cubicBezTo>
                      <a:pt x="48" y="4"/>
                      <a:pt x="47" y="6"/>
                      <a:pt x="45" y="6"/>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483" name="Google Shape;2483;p189"/>
            <p:cNvGrpSpPr/>
            <p:nvPr/>
          </p:nvGrpSpPr>
          <p:grpSpPr>
            <a:xfrm>
              <a:off x="2603110" y="5871859"/>
              <a:ext cx="909278" cy="767516"/>
              <a:chOff x="1533525" y="5753100"/>
              <a:chExt cx="1008063" cy="850900"/>
            </a:xfrm>
          </p:grpSpPr>
          <p:sp>
            <p:nvSpPr>
              <p:cNvPr id="2484" name="Google Shape;2484;p189"/>
              <p:cNvSpPr/>
              <p:nvPr/>
            </p:nvSpPr>
            <p:spPr>
              <a:xfrm>
                <a:off x="1533525" y="5753100"/>
                <a:ext cx="1008063" cy="612775"/>
              </a:xfrm>
              <a:custGeom>
                <a:avLst/>
                <a:gdLst/>
                <a:ahLst/>
                <a:cxnLst/>
                <a:rect l="l" t="t" r="r" b="b"/>
                <a:pathLst>
                  <a:path w="318" h="193" extrusionOk="0">
                    <a:moveTo>
                      <a:pt x="318" y="161"/>
                    </a:moveTo>
                    <a:cubicBezTo>
                      <a:pt x="318" y="162"/>
                      <a:pt x="318" y="162"/>
                      <a:pt x="318" y="163"/>
                    </a:cubicBezTo>
                    <a:cubicBezTo>
                      <a:pt x="318" y="171"/>
                      <a:pt x="311" y="178"/>
                      <a:pt x="306" y="183"/>
                    </a:cubicBezTo>
                    <a:cubicBezTo>
                      <a:pt x="300" y="189"/>
                      <a:pt x="288" y="193"/>
                      <a:pt x="279" y="193"/>
                    </a:cubicBezTo>
                    <a:cubicBezTo>
                      <a:pt x="51" y="193"/>
                      <a:pt x="51" y="193"/>
                      <a:pt x="51" y="193"/>
                    </a:cubicBezTo>
                    <a:cubicBezTo>
                      <a:pt x="37" y="193"/>
                      <a:pt x="28" y="188"/>
                      <a:pt x="19" y="181"/>
                    </a:cubicBezTo>
                    <a:cubicBezTo>
                      <a:pt x="15" y="178"/>
                      <a:pt x="13" y="174"/>
                      <a:pt x="10" y="170"/>
                    </a:cubicBezTo>
                    <a:cubicBezTo>
                      <a:pt x="9" y="169"/>
                      <a:pt x="9" y="167"/>
                      <a:pt x="8" y="166"/>
                    </a:cubicBezTo>
                    <a:cubicBezTo>
                      <a:pt x="8" y="165"/>
                      <a:pt x="8" y="164"/>
                      <a:pt x="8" y="164"/>
                    </a:cubicBezTo>
                    <a:cubicBezTo>
                      <a:pt x="5" y="158"/>
                      <a:pt x="4" y="151"/>
                      <a:pt x="3" y="144"/>
                    </a:cubicBezTo>
                    <a:cubicBezTo>
                      <a:pt x="0" y="105"/>
                      <a:pt x="29" y="93"/>
                      <a:pt x="51" y="86"/>
                    </a:cubicBezTo>
                    <a:cubicBezTo>
                      <a:pt x="43" y="38"/>
                      <a:pt x="87" y="0"/>
                      <a:pt x="136" y="0"/>
                    </a:cubicBezTo>
                    <a:cubicBezTo>
                      <a:pt x="158" y="0"/>
                      <a:pt x="178" y="9"/>
                      <a:pt x="192" y="22"/>
                    </a:cubicBezTo>
                    <a:cubicBezTo>
                      <a:pt x="206" y="36"/>
                      <a:pt x="214" y="54"/>
                      <a:pt x="216" y="74"/>
                    </a:cubicBezTo>
                    <a:cubicBezTo>
                      <a:pt x="216" y="74"/>
                      <a:pt x="217" y="74"/>
                      <a:pt x="218" y="73"/>
                    </a:cubicBezTo>
                    <a:cubicBezTo>
                      <a:pt x="222" y="72"/>
                      <a:pt x="233" y="69"/>
                      <a:pt x="251" y="73"/>
                    </a:cubicBezTo>
                    <a:cubicBezTo>
                      <a:pt x="272" y="79"/>
                      <a:pt x="285" y="98"/>
                      <a:pt x="288" y="120"/>
                    </a:cubicBezTo>
                    <a:cubicBezTo>
                      <a:pt x="288" y="125"/>
                      <a:pt x="288" y="126"/>
                      <a:pt x="288" y="129"/>
                    </a:cubicBezTo>
                    <a:cubicBezTo>
                      <a:pt x="297" y="131"/>
                      <a:pt x="306" y="135"/>
                      <a:pt x="311" y="142"/>
                    </a:cubicBezTo>
                    <a:cubicBezTo>
                      <a:pt x="311" y="142"/>
                      <a:pt x="311" y="142"/>
                      <a:pt x="311" y="142"/>
                    </a:cubicBezTo>
                    <a:cubicBezTo>
                      <a:pt x="315" y="147"/>
                      <a:pt x="318" y="154"/>
                      <a:pt x="318" y="161"/>
                    </a:cubicBezTo>
                    <a:close/>
                  </a:path>
                </a:pathLst>
              </a:cu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85" name="Google Shape;2485;p189"/>
              <p:cNvSpPr/>
              <p:nvPr/>
            </p:nvSpPr>
            <p:spPr>
              <a:xfrm>
                <a:off x="1795463" y="5829300"/>
                <a:ext cx="342900" cy="171450"/>
              </a:xfrm>
              <a:custGeom>
                <a:avLst/>
                <a:gdLst/>
                <a:ahLst/>
                <a:cxnLst/>
                <a:rect l="l" t="t" r="r" b="b"/>
                <a:pathLst>
                  <a:path w="108" h="54" extrusionOk="0">
                    <a:moveTo>
                      <a:pt x="104" y="54"/>
                    </a:moveTo>
                    <a:cubicBezTo>
                      <a:pt x="102" y="54"/>
                      <a:pt x="100" y="53"/>
                      <a:pt x="100" y="51"/>
                    </a:cubicBezTo>
                    <a:cubicBezTo>
                      <a:pt x="99" y="39"/>
                      <a:pt x="94" y="29"/>
                      <a:pt x="86" y="21"/>
                    </a:cubicBezTo>
                    <a:cubicBezTo>
                      <a:pt x="77" y="12"/>
                      <a:pt x="65" y="7"/>
                      <a:pt x="53" y="7"/>
                    </a:cubicBezTo>
                    <a:cubicBezTo>
                      <a:pt x="34" y="7"/>
                      <a:pt x="17" y="17"/>
                      <a:pt x="8" y="31"/>
                    </a:cubicBezTo>
                    <a:cubicBezTo>
                      <a:pt x="7" y="33"/>
                      <a:pt x="4" y="33"/>
                      <a:pt x="3" y="32"/>
                    </a:cubicBezTo>
                    <a:cubicBezTo>
                      <a:pt x="1" y="31"/>
                      <a:pt x="0" y="29"/>
                      <a:pt x="1" y="27"/>
                    </a:cubicBezTo>
                    <a:cubicBezTo>
                      <a:pt x="12" y="11"/>
                      <a:pt x="32" y="0"/>
                      <a:pt x="53" y="0"/>
                    </a:cubicBezTo>
                    <a:cubicBezTo>
                      <a:pt x="67" y="0"/>
                      <a:pt x="81" y="5"/>
                      <a:pt x="91" y="15"/>
                    </a:cubicBezTo>
                    <a:cubicBezTo>
                      <a:pt x="101" y="25"/>
                      <a:pt x="107" y="37"/>
                      <a:pt x="107" y="51"/>
                    </a:cubicBezTo>
                    <a:cubicBezTo>
                      <a:pt x="108" y="53"/>
                      <a:pt x="106" y="54"/>
                      <a:pt x="104" y="54"/>
                    </a:cubicBezTo>
                    <a:close/>
                  </a:path>
                </a:pathLst>
              </a:custGeom>
              <a:solidFill>
                <a:srgbClr val="DFDED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86" name="Google Shape;2486;p189"/>
              <p:cNvSpPr/>
              <p:nvPr/>
            </p:nvSpPr>
            <p:spPr>
              <a:xfrm>
                <a:off x="1919288" y="6080125"/>
                <a:ext cx="419100" cy="523875"/>
              </a:xfrm>
              <a:custGeom>
                <a:avLst/>
                <a:gdLst/>
                <a:ahLst/>
                <a:cxnLst/>
                <a:rect l="l" t="t" r="r" b="b"/>
                <a:pathLst>
                  <a:path w="132" h="165" extrusionOk="0">
                    <a:moveTo>
                      <a:pt x="66" y="0"/>
                    </a:moveTo>
                    <a:cubicBezTo>
                      <a:pt x="0" y="27"/>
                      <a:pt x="0" y="27"/>
                      <a:pt x="0" y="27"/>
                    </a:cubicBezTo>
                    <a:cubicBezTo>
                      <a:pt x="0" y="93"/>
                      <a:pt x="0" y="93"/>
                      <a:pt x="0" y="93"/>
                    </a:cubicBezTo>
                    <a:cubicBezTo>
                      <a:pt x="0" y="93"/>
                      <a:pt x="4" y="139"/>
                      <a:pt x="66" y="165"/>
                    </a:cubicBezTo>
                    <a:cubicBezTo>
                      <a:pt x="128" y="139"/>
                      <a:pt x="132" y="93"/>
                      <a:pt x="132" y="93"/>
                    </a:cubicBezTo>
                    <a:cubicBezTo>
                      <a:pt x="132" y="27"/>
                      <a:pt x="132" y="27"/>
                      <a:pt x="132" y="27"/>
                    </a:cubicBezTo>
                    <a:lnTo>
                      <a:pt x="66" y="0"/>
                    </a:lnTo>
                    <a:close/>
                  </a:path>
                </a:pathLst>
              </a:custGeom>
              <a:solidFill>
                <a:srgbClr val="7E7E7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87" name="Google Shape;2487;p189"/>
              <p:cNvSpPr/>
              <p:nvPr/>
            </p:nvSpPr>
            <p:spPr>
              <a:xfrm>
                <a:off x="2122488" y="6124575"/>
                <a:ext cx="184150" cy="434975"/>
              </a:xfrm>
              <a:custGeom>
                <a:avLst/>
                <a:gdLst/>
                <a:ahLst/>
                <a:cxnLst/>
                <a:rect l="l" t="t" r="r" b="b"/>
                <a:pathLst>
                  <a:path w="58" h="137" extrusionOk="0">
                    <a:moveTo>
                      <a:pt x="3" y="137"/>
                    </a:moveTo>
                    <a:cubicBezTo>
                      <a:pt x="0" y="131"/>
                      <a:pt x="0" y="131"/>
                      <a:pt x="0" y="131"/>
                    </a:cubicBezTo>
                    <a:cubicBezTo>
                      <a:pt x="46" y="112"/>
                      <a:pt x="50" y="79"/>
                      <a:pt x="50" y="77"/>
                    </a:cubicBezTo>
                    <a:cubicBezTo>
                      <a:pt x="50" y="27"/>
                      <a:pt x="50" y="27"/>
                      <a:pt x="50" y="27"/>
                    </a:cubicBezTo>
                    <a:cubicBezTo>
                      <a:pt x="0" y="7"/>
                      <a:pt x="0" y="7"/>
                      <a:pt x="0" y="7"/>
                    </a:cubicBezTo>
                    <a:cubicBezTo>
                      <a:pt x="3" y="0"/>
                      <a:pt x="3" y="0"/>
                      <a:pt x="3" y="0"/>
                    </a:cubicBezTo>
                    <a:cubicBezTo>
                      <a:pt x="56" y="21"/>
                      <a:pt x="56" y="21"/>
                      <a:pt x="56" y="21"/>
                    </a:cubicBezTo>
                    <a:cubicBezTo>
                      <a:pt x="57" y="22"/>
                      <a:pt x="58" y="23"/>
                      <a:pt x="58" y="24"/>
                    </a:cubicBezTo>
                    <a:cubicBezTo>
                      <a:pt x="58" y="77"/>
                      <a:pt x="58" y="77"/>
                      <a:pt x="58" y="77"/>
                    </a:cubicBezTo>
                    <a:cubicBezTo>
                      <a:pt x="58" y="77"/>
                      <a:pt x="58" y="77"/>
                      <a:pt x="58" y="77"/>
                    </a:cubicBezTo>
                    <a:cubicBezTo>
                      <a:pt x="58" y="79"/>
                      <a:pt x="54" y="116"/>
                      <a:pt x="3" y="137"/>
                    </a:cubicBezTo>
                    <a:close/>
                  </a:path>
                </a:pathLst>
              </a:cu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488" name="Google Shape;2488;p189"/>
            <p:cNvSpPr/>
            <p:nvPr/>
          </p:nvSpPr>
          <p:spPr>
            <a:xfrm>
              <a:off x="10972303" y="4412259"/>
              <a:ext cx="1222870" cy="1225734"/>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89" name="Google Shape;2489;p189"/>
            <p:cNvSpPr/>
            <p:nvPr/>
          </p:nvSpPr>
          <p:spPr>
            <a:xfrm>
              <a:off x="9755970" y="5637994"/>
              <a:ext cx="1218575" cy="1220006"/>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90" name="Google Shape;2490;p189"/>
            <p:cNvSpPr/>
            <p:nvPr/>
          </p:nvSpPr>
          <p:spPr>
            <a:xfrm>
              <a:off x="7320253" y="5637994"/>
              <a:ext cx="1218575" cy="1220006"/>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91" name="Google Shape;2491;p189"/>
            <p:cNvSpPr/>
            <p:nvPr/>
          </p:nvSpPr>
          <p:spPr>
            <a:xfrm>
              <a:off x="8533100" y="5635130"/>
              <a:ext cx="1222870" cy="1222870"/>
            </a:xfrm>
            <a:prstGeom prst="rect">
              <a:avLst/>
            </a:prstGeom>
            <a:solidFill>
              <a:srgbClr val="DA38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2492" name="Google Shape;2492;p189"/>
            <p:cNvGrpSpPr/>
            <p:nvPr/>
          </p:nvGrpSpPr>
          <p:grpSpPr>
            <a:xfrm>
              <a:off x="9856206" y="5932972"/>
              <a:ext cx="996625" cy="630050"/>
              <a:chOff x="9593263" y="5832475"/>
              <a:chExt cx="1104900" cy="698500"/>
            </a:xfrm>
          </p:grpSpPr>
          <p:sp>
            <p:nvSpPr>
              <p:cNvPr id="2493" name="Google Shape;2493;p189"/>
              <p:cNvSpPr/>
              <p:nvPr/>
            </p:nvSpPr>
            <p:spPr>
              <a:xfrm>
                <a:off x="9726613" y="5937250"/>
                <a:ext cx="869950" cy="488950"/>
              </a:xfrm>
              <a:custGeom>
                <a:avLst/>
                <a:gdLst/>
                <a:ahLst/>
                <a:cxnLst/>
                <a:rect l="l" t="t" r="r" b="b"/>
                <a:pathLst>
                  <a:path w="274" h="154" extrusionOk="0">
                    <a:moveTo>
                      <a:pt x="274" y="8"/>
                    </a:moveTo>
                    <a:cubicBezTo>
                      <a:pt x="262" y="26"/>
                      <a:pt x="262" y="26"/>
                      <a:pt x="262" y="26"/>
                    </a:cubicBezTo>
                    <a:cubicBezTo>
                      <a:pt x="197" y="120"/>
                      <a:pt x="197" y="120"/>
                      <a:pt x="197" y="120"/>
                    </a:cubicBezTo>
                    <a:cubicBezTo>
                      <a:pt x="173" y="154"/>
                      <a:pt x="173" y="154"/>
                      <a:pt x="173" y="154"/>
                    </a:cubicBezTo>
                    <a:cubicBezTo>
                      <a:pt x="141" y="131"/>
                      <a:pt x="141" y="131"/>
                      <a:pt x="141" y="131"/>
                    </a:cubicBezTo>
                    <a:cubicBezTo>
                      <a:pt x="86" y="90"/>
                      <a:pt x="86" y="90"/>
                      <a:pt x="86" y="90"/>
                    </a:cubicBezTo>
                    <a:cubicBezTo>
                      <a:pt x="62" y="72"/>
                      <a:pt x="62" y="72"/>
                      <a:pt x="62" y="72"/>
                    </a:cubicBezTo>
                    <a:cubicBezTo>
                      <a:pt x="59" y="77"/>
                      <a:pt x="53" y="85"/>
                      <a:pt x="47" y="93"/>
                    </a:cubicBezTo>
                    <a:cubicBezTo>
                      <a:pt x="44" y="96"/>
                      <a:pt x="41" y="99"/>
                      <a:pt x="39" y="103"/>
                    </a:cubicBezTo>
                    <a:cubicBezTo>
                      <a:pt x="31" y="113"/>
                      <a:pt x="24" y="122"/>
                      <a:pt x="19" y="128"/>
                    </a:cubicBezTo>
                    <a:cubicBezTo>
                      <a:pt x="16" y="131"/>
                      <a:pt x="14" y="134"/>
                      <a:pt x="13" y="136"/>
                    </a:cubicBezTo>
                    <a:cubicBezTo>
                      <a:pt x="9" y="140"/>
                      <a:pt x="9" y="140"/>
                      <a:pt x="8" y="141"/>
                    </a:cubicBezTo>
                    <a:cubicBezTo>
                      <a:pt x="2" y="129"/>
                      <a:pt x="2" y="129"/>
                      <a:pt x="2" y="129"/>
                    </a:cubicBezTo>
                    <a:cubicBezTo>
                      <a:pt x="1" y="129"/>
                      <a:pt x="0" y="130"/>
                      <a:pt x="0" y="130"/>
                    </a:cubicBezTo>
                    <a:cubicBezTo>
                      <a:pt x="0" y="130"/>
                      <a:pt x="1" y="129"/>
                      <a:pt x="2" y="128"/>
                    </a:cubicBezTo>
                    <a:cubicBezTo>
                      <a:pt x="7" y="121"/>
                      <a:pt x="22" y="102"/>
                      <a:pt x="37" y="83"/>
                    </a:cubicBezTo>
                    <a:cubicBezTo>
                      <a:pt x="44" y="74"/>
                      <a:pt x="50" y="66"/>
                      <a:pt x="56" y="59"/>
                    </a:cubicBezTo>
                    <a:cubicBezTo>
                      <a:pt x="60" y="54"/>
                      <a:pt x="60" y="54"/>
                      <a:pt x="60" y="54"/>
                    </a:cubicBezTo>
                    <a:cubicBezTo>
                      <a:pt x="93" y="78"/>
                      <a:pt x="93" y="78"/>
                      <a:pt x="93" y="78"/>
                    </a:cubicBezTo>
                    <a:cubicBezTo>
                      <a:pt x="147" y="118"/>
                      <a:pt x="147" y="118"/>
                      <a:pt x="147" y="118"/>
                    </a:cubicBezTo>
                    <a:cubicBezTo>
                      <a:pt x="170" y="135"/>
                      <a:pt x="170" y="135"/>
                      <a:pt x="170" y="135"/>
                    </a:cubicBezTo>
                    <a:cubicBezTo>
                      <a:pt x="187" y="110"/>
                      <a:pt x="187" y="110"/>
                      <a:pt x="187" y="110"/>
                    </a:cubicBezTo>
                    <a:cubicBezTo>
                      <a:pt x="251" y="17"/>
                      <a:pt x="251" y="17"/>
                      <a:pt x="251" y="17"/>
                    </a:cubicBezTo>
                    <a:cubicBezTo>
                      <a:pt x="263" y="0"/>
                      <a:pt x="263" y="0"/>
                      <a:pt x="263" y="0"/>
                    </a:cubicBezTo>
                    <a:lnTo>
                      <a:pt x="274" y="8"/>
                    </a:lnTo>
                    <a:close/>
                  </a:path>
                </a:pathLst>
              </a:cu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94" name="Google Shape;2494;p189"/>
              <p:cNvSpPr/>
              <p:nvPr/>
            </p:nvSpPr>
            <p:spPr>
              <a:xfrm>
                <a:off x="9593263" y="6334125"/>
                <a:ext cx="196850" cy="196850"/>
              </a:xfrm>
              <a:custGeom>
                <a:avLst/>
                <a:gdLst/>
                <a:ahLst/>
                <a:cxnLst/>
                <a:rect l="l" t="t" r="r" b="b"/>
                <a:pathLst>
                  <a:path w="62" h="62" extrusionOk="0">
                    <a:moveTo>
                      <a:pt x="62" y="31"/>
                    </a:moveTo>
                    <a:cubicBezTo>
                      <a:pt x="62" y="46"/>
                      <a:pt x="52" y="58"/>
                      <a:pt x="38" y="61"/>
                    </a:cubicBezTo>
                    <a:cubicBezTo>
                      <a:pt x="36" y="62"/>
                      <a:pt x="33" y="62"/>
                      <a:pt x="31" y="62"/>
                    </a:cubicBezTo>
                    <a:cubicBezTo>
                      <a:pt x="14" y="62"/>
                      <a:pt x="0" y="48"/>
                      <a:pt x="0" y="31"/>
                    </a:cubicBezTo>
                    <a:cubicBezTo>
                      <a:pt x="0" y="22"/>
                      <a:pt x="4" y="14"/>
                      <a:pt x="10" y="8"/>
                    </a:cubicBezTo>
                    <a:cubicBezTo>
                      <a:pt x="16" y="3"/>
                      <a:pt x="23" y="0"/>
                      <a:pt x="31" y="0"/>
                    </a:cubicBezTo>
                    <a:cubicBezTo>
                      <a:pt x="36" y="0"/>
                      <a:pt x="40" y="1"/>
                      <a:pt x="44" y="3"/>
                    </a:cubicBezTo>
                    <a:cubicBezTo>
                      <a:pt x="48" y="5"/>
                      <a:pt x="52" y="8"/>
                      <a:pt x="55" y="11"/>
                    </a:cubicBezTo>
                    <a:cubicBezTo>
                      <a:pt x="59" y="16"/>
                      <a:pt x="62" y="23"/>
                      <a:pt x="62" y="31"/>
                    </a:cubicBezTo>
                    <a:close/>
                  </a:path>
                </a:pathLst>
              </a:custGeom>
              <a:solidFill>
                <a:srgbClr val="DA38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95" name="Google Shape;2495;p189"/>
              <p:cNvSpPr/>
              <p:nvPr/>
            </p:nvSpPr>
            <p:spPr>
              <a:xfrm>
                <a:off x="10174288" y="6273800"/>
                <a:ext cx="193675" cy="196850"/>
              </a:xfrm>
              <a:custGeom>
                <a:avLst/>
                <a:gdLst/>
                <a:ahLst/>
                <a:cxnLst/>
                <a:rect l="l" t="t" r="r" b="b"/>
                <a:pathLst>
                  <a:path w="61" h="62" extrusionOk="0">
                    <a:moveTo>
                      <a:pt x="61" y="31"/>
                    </a:moveTo>
                    <a:cubicBezTo>
                      <a:pt x="61" y="48"/>
                      <a:pt x="48" y="62"/>
                      <a:pt x="31" y="62"/>
                    </a:cubicBezTo>
                    <a:cubicBezTo>
                      <a:pt x="14" y="62"/>
                      <a:pt x="0" y="48"/>
                      <a:pt x="0" y="31"/>
                    </a:cubicBezTo>
                    <a:cubicBezTo>
                      <a:pt x="0" y="29"/>
                      <a:pt x="0" y="27"/>
                      <a:pt x="0" y="25"/>
                    </a:cubicBezTo>
                    <a:cubicBezTo>
                      <a:pt x="1" y="20"/>
                      <a:pt x="3" y="16"/>
                      <a:pt x="6" y="12"/>
                    </a:cubicBezTo>
                    <a:cubicBezTo>
                      <a:pt x="12" y="5"/>
                      <a:pt x="21" y="0"/>
                      <a:pt x="31" y="0"/>
                    </a:cubicBezTo>
                    <a:cubicBezTo>
                      <a:pt x="36" y="0"/>
                      <a:pt x="41" y="2"/>
                      <a:pt x="46" y="4"/>
                    </a:cubicBezTo>
                    <a:cubicBezTo>
                      <a:pt x="50" y="7"/>
                      <a:pt x="53" y="10"/>
                      <a:pt x="56" y="14"/>
                    </a:cubicBezTo>
                    <a:cubicBezTo>
                      <a:pt x="59" y="19"/>
                      <a:pt x="61" y="25"/>
                      <a:pt x="61" y="31"/>
                    </a:cubicBezTo>
                    <a:close/>
                  </a:path>
                </a:pathLst>
              </a:custGeom>
              <a:solidFill>
                <a:srgbClr val="EA8C2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96" name="Google Shape;2496;p189"/>
              <p:cNvSpPr/>
              <p:nvPr/>
            </p:nvSpPr>
            <p:spPr>
              <a:xfrm>
                <a:off x="10501313" y="5832475"/>
                <a:ext cx="196850" cy="196850"/>
              </a:xfrm>
              <a:custGeom>
                <a:avLst/>
                <a:gdLst/>
                <a:ahLst/>
                <a:cxnLst/>
                <a:rect l="l" t="t" r="r" b="b"/>
                <a:pathLst>
                  <a:path w="62" h="62" extrusionOk="0">
                    <a:moveTo>
                      <a:pt x="62" y="31"/>
                    </a:moveTo>
                    <a:cubicBezTo>
                      <a:pt x="62" y="41"/>
                      <a:pt x="57" y="50"/>
                      <a:pt x="49" y="56"/>
                    </a:cubicBezTo>
                    <a:cubicBezTo>
                      <a:pt x="44" y="59"/>
                      <a:pt x="38" y="62"/>
                      <a:pt x="31" y="62"/>
                    </a:cubicBezTo>
                    <a:cubicBezTo>
                      <a:pt x="26" y="62"/>
                      <a:pt x="22" y="60"/>
                      <a:pt x="18" y="59"/>
                    </a:cubicBezTo>
                    <a:cubicBezTo>
                      <a:pt x="14" y="57"/>
                      <a:pt x="10" y="54"/>
                      <a:pt x="7" y="50"/>
                    </a:cubicBezTo>
                    <a:cubicBezTo>
                      <a:pt x="3" y="45"/>
                      <a:pt x="0" y="38"/>
                      <a:pt x="0" y="31"/>
                    </a:cubicBezTo>
                    <a:cubicBezTo>
                      <a:pt x="0" y="19"/>
                      <a:pt x="7" y="8"/>
                      <a:pt x="17" y="3"/>
                    </a:cubicBezTo>
                    <a:cubicBezTo>
                      <a:pt x="22" y="1"/>
                      <a:pt x="26" y="0"/>
                      <a:pt x="31" y="0"/>
                    </a:cubicBezTo>
                    <a:cubicBezTo>
                      <a:pt x="48" y="0"/>
                      <a:pt x="62" y="14"/>
                      <a:pt x="62" y="31"/>
                    </a:cubicBezTo>
                    <a:close/>
                  </a:path>
                </a:pathLst>
              </a:custGeom>
              <a:solidFill>
                <a:srgbClr val="DF332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97" name="Google Shape;2497;p189"/>
              <p:cNvSpPr/>
              <p:nvPr/>
            </p:nvSpPr>
            <p:spPr>
              <a:xfrm>
                <a:off x="9726613" y="5937250"/>
                <a:ext cx="869950" cy="488950"/>
              </a:xfrm>
              <a:custGeom>
                <a:avLst/>
                <a:gdLst/>
                <a:ahLst/>
                <a:cxnLst/>
                <a:rect l="l" t="t" r="r" b="b"/>
                <a:pathLst>
                  <a:path w="274" h="154" extrusionOk="0">
                    <a:moveTo>
                      <a:pt x="274" y="8"/>
                    </a:moveTo>
                    <a:cubicBezTo>
                      <a:pt x="262" y="26"/>
                      <a:pt x="262" y="26"/>
                      <a:pt x="262" y="26"/>
                    </a:cubicBezTo>
                    <a:cubicBezTo>
                      <a:pt x="197" y="120"/>
                      <a:pt x="197" y="120"/>
                      <a:pt x="197" y="120"/>
                    </a:cubicBezTo>
                    <a:cubicBezTo>
                      <a:pt x="173" y="154"/>
                      <a:pt x="173" y="154"/>
                      <a:pt x="173" y="154"/>
                    </a:cubicBezTo>
                    <a:cubicBezTo>
                      <a:pt x="141" y="131"/>
                      <a:pt x="141" y="131"/>
                      <a:pt x="141" y="131"/>
                    </a:cubicBezTo>
                    <a:cubicBezTo>
                      <a:pt x="86" y="90"/>
                      <a:pt x="86" y="90"/>
                      <a:pt x="86" y="90"/>
                    </a:cubicBezTo>
                    <a:cubicBezTo>
                      <a:pt x="62" y="72"/>
                      <a:pt x="62" y="72"/>
                      <a:pt x="62" y="72"/>
                    </a:cubicBezTo>
                    <a:cubicBezTo>
                      <a:pt x="59" y="77"/>
                      <a:pt x="53" y="85"/>
                      <a:pt x="47" y="93"/>
                    </a:cubicBezTo>
                    <a:cubicBezTo>
                      <a:pt x="44" y="96"/>
                      <a:pt x="41" y="99"/>
                      <a:pt x="39" y="103"/>
                    </a:cubicBezTo>
                    <a:cubicBezTo>
                      <a:pt x="31" y="113"/>
                      <a:pt x="24" y="122"/>
                      <a:pt x="19" y="128"/>
                    </a:cubicBezTo>
                    <a:cubicBezTo>
                      <a:pt x="16" y="131"/>
                      <a:pt x="14" y="134"/>
                      <a:pt x="13" y="136"/>
                    </a:cubicBezTo>
                    <a:cubicBezTo>
                      <a:pt x="9" y="140"/>
                      <a:pt x="9" y="140"/>
                      <a:pt x="8" y="141"/>
                    </a:cubicBezTo>
                    <a:cubicBezTo>
                      <a:pt x="2" y="129"/>
                      <a:pt x="2" y="129"/>
                      <a:pt x="2" y="129"/>
                    </a:cubicBezTo>
                    <a:cubicBezTo>
                      <a:pt x="1" y="129"/>
                      <a:pt x="0" y="130"/>
                      <a:pt x="0" y="130"/>
                    </a:cubicBezTo>
                    <a:cubicBezTo>
                      <a:pt x="0" y="130"/>
                      <a:pt x="1" y="129"/>
                      <a:pt x="2" y="128"/>
                    </a:cubicBezTo>
                    <a:cubicBezTo>
                      <a:pt x="7" y="121"/>
                      <a:pt x="22" y="102"/>
                      <a:pt x="37" y="83"/>
                    </a:cubicBezTo>
                    <a:cubicBezTo>
                      <a:pt x="44" y="74"/>
                      <a:pt x="50" y="66"/>
                      <a:pt x="56" y="59"/>
                    </a:cubicBezTo>
                    <a:cubicBezTo>
                      <a:pt x="60" y="54"/>
                      <a:pt x="60" y="54"/>
                      <a:pt x="60" y="54"/>
                    </a:cubicBezTo>
                    <a:cubicBezTo>
                      <a:pt x="93" y="78"/>
                      <a:pt x="93" y="78"/>
                      <a:pt x="93" y="78"/>
                    </a:cubicBezTo>
                    <a:cubicBezTo>
                      <a:pt x="147" y="118"/>
                      <a:pt x="147" y="118"/>
                      <a:pt x="147" y="118"/>
                    </a:cubicBezTo>
                    <a:cubicBezTo>
                      <a:pt x="170" y="135"/>
                      <a:pt x="170" y="135"/>
                      <a:pt x="170" y="135"/>
                    </a:cubicBezTo>
                    <a:cubicBezTo>
                      <a:pt x="187" y="110"/>
                      <a:pt x="187" y="110"/>
                      <a:pt x="187" y="110"/>
                    </a:cubicBezTo>
                    <a:cubicBezTo>
                      <a:pt x="251" y="17"/>
                      <a:pt x="251" y="17"/>
                      <a:pt x="251" y="17"/>
                    </a:cubicBezTo>
                    <a:cubicBezTo>
                      <a:pt x="263" y="0"/>
                      <a:pt x="263" y="0"/>
                      <a:pt x="263" y="0"/>
                    </a:cubicBezTo>
                    <a:lnTo>
                      <a:pt x="274" y="8"/>
                    </a:lnTo>
                    <a:close/>
                  </a:path>
                </a:pathLst>
              </a:cu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98" name="Google Shape;2498;p189"/>
              <p:cNvSpPr/>
              <p:nvPr/>
            </p:nvSpPr>
            <p:spPr>
              <a:xfrm>
                <a:off x="9593263" y="6334125"/>
                <a:ext cx="196850" cy="196850"/>
              </a:xfrm>
              <a:custGeom>
                <a:avLst/>
                <a:gdLst/>
                <a:ahLst/>
                <a:cxnLst/>
                <a:rect l="l" t="t" r="r" b="b"/>
                <a:pathLst>
                  <a:path w="62" h="62" extrusionOk="0">
                    <a:moveTo>
                      <a:pt x="62" y="31"/>
                    </a:moveTo>
                    <a:cubicBezTo>
                      <a:pt x="62" y="46"/>
                      <a:pt x="52" y="58"/>
                      <a:pt x="38" y="61"/>
                    </a:cubicBezTo>
                    <a:cubicBezTo>
                      <a:pt x="36" y="62"/>
                      <a:pt x="33" y="62"/>
                      <a:pt x="31" y="62"/>
                    </a:cubicBezTo>
                    <a:cubicBezTo>
                      <a:pt x="14" y="62"/>
                      <a:pt x="0" y="48"/>
                      <a:pt x="0" y="31"/>
                    </a:cubicBezTo>
                    <a:cubicBezTo>
                      <a:pt x="0" y="22"/>
                      <a:pt x="4" y="14"/>
                      <a:pt x="10" y="8"/>
                    </a:cubicBezTo>
                    <a:cubicBezTo>
                      <a:pt x="16" y="3"/>
                      <a:pt x="23" y="0"/>
                      <a:pt x="31" y="0"/>
                    </a:cubicBezTo>
                    <a:cubicBezTo>
                      <a:pt x="36" y="0"/>
                      <a:pt x="40" y="1"/>
                      <a:pt x="44" y="3"/>
                    </a:cubicBezTo>
                    <a:cubicBezTo>
                      <a:pt x="48" y="5"/>
                      <a:pt x="52" y="8"/>
                      <a:pt x="55" y="11"/>
                    </a:cubicBezTo>
                    <a:cubicBezTo>
                      <a:pt x="59" y="16"/>
                      <a:pt x="62" y="23"/>
                      <a:pt x="62" y="31"/>
                    </a:cubicBezTo>
                    <a:close/>
                  </a:path>
                </a:pathLst>
              </a:custGeom>
              <a:solidFill>
                <a:srgbClr val="DA38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99" name="Google Shape;2499;p189"/>
              <p:cNvSpPr/>
              <p:nvPr/>
            </p:nvSpPr>
            <p:spPr>
              <a:xfrm>
                <a:off x="10174288" y="6273800"/>
                <a:ext cx="193675" cy="196850"/>
              </a:xfrm>
              <a:custGeom>
                <a:avLst/>
                <a:gdLst/>
                <a:ahLst/>
                <a:cxnLst/>
                <a:rect l="l" t="t" r="r" b="b"/>
                <a:pathLst>
                  <a:path w="61" h="62" extrusionOk="0">
                    <a:moveTo>
                      <a:pt x="61" y="31"/>
                    </a:moveTo>
                    <a:cubicBezTo>
                      <a:pt x="61" y="48"/>
                      <a:pt x="48" y="62"/>
                      <a:pt x="31" y="62"/>
                    </a:cubicBezTo>
                    <a:cubicBezTo>
                      <a:pt x="14" y="62"/>
                      <a:pt x="0" y="48"/>
                      <a:pt x="0" y="31"/>
                    </a:cubicBezTo>
                    <a:cubicBezTo>
                      <a:pt x="0" y="29"/>
                      <a:pt x="0" y="27"/>
                      <a:pt x="0" y="25"/>
                    </a:cubicBezTo>
                    <a:cubicBezTo>
                      <a:pt x="1" y="20"/>
                      <a:pt x="3" y="16"/>
                      <a:pt x="6" y="12"/>
                    </a:cubicBezTo>
                    <a:cubicBezTo>
                      <a:pt x="12" y="5"/>
                      <a:pt x="21" y="0"/>
                      <a:pt x="31" y="0"/>
                    </a:cubicBezTo>
                    <a:cubicBezTo>
                      <a:pt x="36" y="0"/>
                      <a:pt x="41" y="2"/>
                      <a:pt x="46" y="4"/>
                    </a:cubicBezTo>
                    <a:cubicBezTo>
                      <a:pt x="50" y="7"/>
                      <a:pt x="53" y="10"/>
                      <a:pt x="56" y="14"/>
                    </a:cubicBezTo>
                    <a:cubicBezTo>
                      <a:pt x="59" y="19"/>
                      <a:pt x="61" y="25"/>
                      <a:pt x="61" y="31"/>
                    </a:cubicBezTo>
                    <a:close/>
                  </a:path>
                </a:pathLst>
              </a:custGeom>
              <a:solidFill>
                <a:srgbClr val="EA8C2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00" name="Google Shape;2500;p189"/>
              <p:cNvSpPr/>
              <p:nvPr/>
            </p:nvSpPr>
            <p:spPr>
              <a:xfrm>
                <a:off x="10501313" y="5832475"/>
                <a:ext cx="196850" cy="196850"/>
              </a:xfrm>
              <a:custGeom>
                <a:avLst/>
                <a:gdLst/>
                <a:ahLst/>
                <a:cxnLst/>
                <a:rect l="l" t="t" r="r" b="b"/>
                <a:pathLst>
                  <a:path w="62" h="62" extrusionOk="0">
                    <a:moveTo>
                      <a:pt x="62" y="31"/>
                    </a:moveTo>
                    <a:cubicBezTo>
                      <a:pt x="62" y="41"/>
                      <a:pt x="57" y="50"/>
                      <a:pt x="49" y="56"/>
                    </a:cubicBezTo>
                    <a:cubicBezTo>
                      <a:pt x="44" y="59"/>
                      <a:pt x="38" y="62"/>
                      <a:pt x="31" y="62"/>
                    </a:cubicBezTo>
                    <a:cubicBezTo>
                      <a:pt x="26" y="62"/>
                      <a:pt x="22" y="60"/>
                      <a:pt x="18" y="59"/>
                    </a:cubicBezTo>
                    <a:cubicBezTo>
                      <a:pt x="14" y="57"/>
                      <a:pt x="10" y="54"/>
                      <a:pt x="7" y="50"/>
                    </a:cubicBezTo>
                    <a:cubicBezTo>
                      <a:pt x="3" y="45"/>
                      <a:pt x="0" y="38"/>
                      <a:pt x="0" y="31"/>
                    </a:cubicBezTo>
                    <a:cubicBezTo>
                      <a:pt x="0" y="19"/>
                      <a:pt x="7" y="8"/>
                      <a:pt x="17" y="3"/>
                    </a:cubicBezTo>
                    <a:cubicBezTo>
                      <a:pt x="22" y="1"/>
                      <a:pt x="26" y="0"/>
                      <a:pt x="31" y="0"/>
                    </a:cubicBezTo>
                    <a:cubicBezTo>
                      <a:pt x="48" y="0"/>
                      <a:pt x="62" y="14"/>
                      <a:pt x="62" y="31"/>
                    </a:cubicBezTo>
                    <a:close/>
                  </a:path>
                </a:pathLst>
              </a:custGeom>
              <a:solidFill>
                <a:srgbClr val="DF332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01" name="Google Shape;2501;p189"/>
              <p:cNvSpPr/>
              <p:nvPr/>
            </p:nvSpPr>
            <p:spPr>
              <a:xfrm>
                <a:off x="9726613" y="5937250"/>
                <a:ext cx="869950" cy="488950"/>
              </a:xfrm>
              <a:custGeom>
                <a:avLst/>
                <a:gdLst/>
                <a:ahLst/>
                <a:cxnLst/>
                <a:rect l="l" t="t" r="r" b="b"/>
                <a:pathLst>
                  <a:path w="274" h="154" extrusionOk="0">
                    <a:moveTo>
                      <a:pt x="274" y="8"/>
                    </a:moveTo>
                    <a:cubicBezTo>
                      <a:pt x="262" y="26"/>
                      <a:pt x="262" y="26"/>
                      <a:pt x="262" y="26"/>
                    </a:cubicBezTo>
                    <a:cubicBezTo>
                      <a:pt x="197" y="120"/>
                      <a:pt x="197" y="120"/>
                      <a:pt x="197" y="120"/>
                    </a:cubicBezTo>
                    <a:cubicBezTo>
                      <a:pt x="173" y="154"/>
                      <a:pt x="173" y="154"/>
                      <a:pt x="173" y="154"/>
                    </a:cubicBezTo>
                    <a:cubicBezTo>
                      <a:pt x="141" y="131"/>
                      <a:pt x="141" y="131"/>
                      <a:pt x="141" y="131"/>
                    </a:cubicBezTo>
                    <a:cubicBezTo>
                      <a:pt x="86" y="90"/>
                      <a:pt x="86" y="90"/>
                      <a:pt x="86" y="90"/>
                    </a:cubicBezTo>
                    <a:cubicBezTo>
                      <a:pt x="62" y="72"/>
                      <a:pt x="62" y="72"/>
                      <a:pt x="62" y="72"/>
                    </a:cubicBezTo>
                    <a:cubicBezTo>
                      <a:pt x="59" y="77"/>
                      <a:pt x="53" y="85"/>
                      <a:pt x="47" y="93"/>
                    </a:cubicBezTo>
                    <a:cubicBezTo>
                      <a:pt x="44" y="96"/>
                      <a:pt x="41" y="99"/>
                      <a:pt x="39" y="103"/>
                    </a:cubicBezTo>
                    <a:cubicBezTo>
                      <a:pt x="31" y="113"/>
                      <a:pt x="24" y="122"/>
                      <a:pt x="19" y="128"/>
                    </a:cubicBezTo>
                    <a:cubicBezTo>
                      <a:pt x="16" y="131"/>
                      <a:pt x="14" y="134"/>
                      <a:pt x="13" y="136"/>
                    </a:cubicBezTo>
                    <a:cubicBezTo>
                      <a:pt x="9" y="140"/>
                      <a:pt x="9" y="140"/>
                      <a:pt x="8" y="141"/>
                    </a:cubicBezTo>
                    <a:cubicBezTo>
                      <a:pt x="2" y="129"/>
                      <a:pt x="2" y="129"/>
                      <a:pt x="2" y="129"/>
                    </a:cubicBezTo>
                    <a:cubicBezTo>
                      <a:pt x="1" y="129"/>
                      <a:pt x="0" y="130"/>
                      <a:pt x="0" y="130"/>
                    </a:cubicBezTo>
                    <a:cubicBezTo>
                      <a:pt x="0" y="130"/>
                      <a:pt x="1" y="129"/>
                      <a:pt x="2" y="128"/>
                    </a:cubicBezTo>
                    <a:cubicBezTo>
                      <a:pt x="7" y="121"/>
                      <a:pt x="22" y="102"/>
                      <a:pt x="37" y="83"/>
                    </a:cubicBezTo>
                    <a:cubicBezTo>
                      <a:pt x="44" y="74"/>
                      <a:pt x="50" y="66"/>
                      <a:pt x="56" y="59"/>
                    </a:cubicBezTo>
                    <a:cubicBezTo>
                      <a:pt x="60" y="54"/>
                      <a:pt x="60" y="54"/>
                      <a:pt x="60" y="54"/>
                    </a:cubicBezTo>
                    <a:cubicBezTo>
                      <a:pt x="93" y="78"/>
                      <a:pt x="93" y="78"/>
                      <a:pt x="93" y="78"/>
                    </a:cubicBezTo>
                    <a:cubicBezTo>
                      <a:pt x="147" y="118"/>
                      <a:pt x="147" y="118"/>
                      <a:pt x="147" y="118"/>
                    </a:cubicBezTo>
                    <a:cubicBezTo>
                      <a:pt x="170" y="135"/>
                      <a:pt x="170" y="135"/>
                      <a:pt x="170" y="135"/>
                    </a:cubicBezTo>
                    <a:cubicBezTo>
                      <a:pt x="187" y="110"/>
                      <a:pt x="187" y="110"/>
                      <a:pt x="187" y="110"/>
                    </a:cubicBezTo>
                    <a:cubicBezTo>
                      <a:pt x="251" y="17"/>
                      <a:pt x="251" y="17"/>
                      <a:pt x="251" y="17"/>
                    </a:cubicBezTo>
                    <a:cubicBezTo>
                      <a:pt x="263" y="0"/>
                      <a:pt x="263" y="0"/>
                      <a:pt x="263" y="0"/>
                    </a:cubicBezTo>
                    <a:lnTo>
                      <a:pt x="274" y="8"/>
                    </a:lnTo>
                    <a:close/>
                  </a:path>
                </a:pathLst>
              </a:cu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02" name="Google Shape;2502;p189"/>
              <p:cNvSpPr/>
              <p:nvPr/>
            </p:nvSpPr>
            <p:spPr>
              <a:xfrm>
                <a:off x="9593263" y="6334125"/>
                <a:ext cx="196850" cy="196850"/>
              </a:xfrm>
              <a:custGeom>
                <a:avLst/>
                <a:gdLst/>
                <a:ahLst/>
                <a:cxnLst/>
                <a:rect l="l" t="t" r="r" b="b"/>
                <a:pathLst>
                  <a:path w="62" h="62" extrusionOk="0">
                    <a:moveTo>
                      <a:pt x="62" y="31"/>
                    </a:moveTo>
                    <a:cubicBezTo>
                      <a:pt x="62" y="46"/>
                      <a:pt x="52" y="58"/>
                      <a:pt x="38" y="61"/>
                    </a:cubicBezTo>
                    <a:cubicBezTo>
                      <a:pt x="36" y="62"/>
                      <a:pt x="33" y="62"/>
                      <a:pt x="31" y="62"/>
                    </a:cubicBezTo>
                    <a:cubicBezTo>
                      <a:pt x="14" y="62"/>
                      <a:pt x="0" y="48"/>
                      <a:pt x="0" y="31"/>
                    </a:cubicBezTo>
                    <a:cubicBezTo>
                      <a:pt x="0" y="22"/>
                      <a:pt x="4" y="14"/>
                      <a:pt x="10" y="8"/>
                    </a:cubicBezTo>
                    <a:cubicBezTo>
                      <a:pt x="16" y="3"/>
                      <a:pt x="23" y="0"/>
                      <a:pt x="31" y="0"/>
                    </a:cubicBezTo>
                    <a:cubicBezTo>
                      <a:pt x="36" y="0"/>
                      <a:pt x="40" y="1"/>
                      <a:pt x="44" y="3"/>
                    </a:cubicBezTo>
                    <a:cubicBezTo>
                      <a:pt x="48" y="5"/>
                      <a:pt x="52" y="8"/>
                      <a:pt x="55" y="11"/>
                    </a:cubicBezTo>
                    <a:cubicBezTo>
                      <a:pt x="59" y="16"/>
                      <a:pt x="62" y="23"/>
                      <a:pt x="62" y="31"/>
                    </a:cubicBezTo>
                    <a:close/>
                  </a:path>
                </a:pathLst>
              </a:custGeom>
              <a:solidFill>
                <a:srgbClr val="DA38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03" name="Google Shape;2503;p189"/>
              <p:cNvSpPr/>
              <p:nvPr/>
            </p:nvSpPr>
            <p:spPr>
              <a:xfrm>
                <a:off x="10174288" y="6273800"/>
                <a:ext cx="193675" cy="196850"/>
              </a:xfrm>
              <a:custGeom>
                <a:avLst/>
                <a:gdLst/>
                <a:ahLst/>
                <a:cxnLst/>
                <a:rect l="l" t="t" r="r" b="b"/>
                <a:pathLst>
                  <a:path w="61" h="62" extrusionOk="0">
                    <a:moveTo>
                      <a:pt x="61" y="31"/>
                    </a:moveTo>
                    <a:cubicBezTo>
                      <a:pt x="61" y="48"/>
                      <a:pt x="48" y="62"/>
                      <a:pt x="31" y="62"/>
                    </a:cubicBezTo>
                    <a:cubicBezTo>
                      <a:pt x="14" y="62"/>
                      <a:pt x="0" y="48"/>
                      <a:pt x="0" y="31"/>
                    </a:cubicBezTo>
                    <a:cubicBezTo>
                      <a:pt x="0" y="29"/>
                      <a:pt x="0" y="27"/>
                      <a:pt x="0" y="25"/>
                    </a:cubicBezTo>
                    <a:cubicBezTo>
                      <a:pt x="1" y="20"/>
                      <a:pt x="3" y="16"/>
                      <a:pt x="6" y="12"/>
                    </a:cubicBezTo>
                    <a:cubicBezTo>
                      <a:pt x="12" y="5"/>
                      <a:pt x="21" y="0"/>
                      <a:pt x="31" y="0"/>
                    </a:cubicBezTo>
                    <a:cubicBezTo>
                      <a:pt x="36" y="0"/>
                      <a:pt x="41" y="2"/>
                      <a:pt x="46" y="4"/>
                    </a:cubicBezTo>
                    <a:cubicBezTo>
                      <a:pt x="50" y="7"/>
                      <a:pt x="53" y="10"/>
                      <a:pt x="56" y="14"/>
                    </a:cubicBezTo>
                    <a:cubicBezTo>
                      <a:pt x="59" y="19"/>
                      <a:pt x="61" y="25"/>
                      <a:pt x="61" y="31"/>
                    </a:cubicBezTo>
                    <a:close/>
                  </a:path>
                </a:pathLst>
              </a:custGeom>
              <a:solidFill>
                <a:srgbClr val="EA8C2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04" name="Google Shape;2504;p189"/>
              <p:cNvSpPr/>
              <p:nvPr/>
            </p:nvSpPr>
            <p:spPr>
              <a:xfrm>
                <a:off x="10501313" y="5832475"/>
                <a:ext cx="196850" cy="196850"/>
              </a:xfrm>
              <a:custGeom>
                <a:avLst/>
                <a:gdLst/>
                <a:ahLst/>
                <a:cxnLst/>
                <a:rect l="l" t="t" r="r" b="b"/>
                <a:pathLst>
                  <a:path w="62" h="62" extrusionOk="0">
                    <a:moveTo>
                      <a:pt x="62" y="31"/>
                    </a:moveTo>
                    <a:cubicBezTo>
                      <a:pt x="62" y="41"/>
                      <a:pt x="57" y="50"/>
                      <a:pt x="49" y="56"/>
                    </a:cubicBezTo>
                    <a:cubicBezTo>
                      <a:pt x="44" y="59"/>
                      <a:pt x="38" y="62"/>
                      <a:pt x="31" y="62"/>
                    </a:cubicBezTo>
                    <a:cubicBezTo>
                      <a:pt x="26" y="62"/>
                      <a:pt x="22" y="60"/>
                      <a:pt x="18" y="59"/>
                    </a:cubicBezTo>
                    <a:cubicBezTo>
                      <a:pt x="14" y="57"/>
                      <a:pt x="10" y="54"/>
                      <a:pt x="7" y="50"/>
                    </a:cubicBezTo>
                    <a:cubicBezTo>
                      <a:pt x="3" y="45"/>
                      <a:pt x="0" y="38"/>
                      <a:pt x="0" y="31"/>
                    </a:cubicBezTo>
                    <a:cubicBezTo>
                      <a:pt x="0" y="19"/>
                      <a:pt x="7" y="8"/>
                      <a:pt x="17" y="3"/>
                    </a:cubicBezTo>
                    <a:cubicBezTo>
                      <a:pt x="22" y="1"/>
                      <a:pt x="26" y="0"/>
                      <a:pt x="31" y="0"/>
                    </a:cubicBezTo>
                    <a:cubicBezTo>
                      <a:pt x="48" y="0"/>
                      <a:pt x="62" y="14"/>
                      <a:pt x="62" y="31"/>
                    </a:cubicBezTo>
                    <a:close/>
                  </a:path>
                </a:pathLst>
              </a:custGeom>
              <a:solidFill>
                <a:srgbClr val="DF332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505" name="Google Shape;2505;p189"/>
            <p:cNvSpPr/>
            <p:nvPr/>
          </p:nvSpPr>
          <p:spPr>
            <a:xfrm>
              <a:off x="6100246" y="5637994"/>
              <a:ext cx="1220006" cy="1220006"/>
            </a:xfrm>
            <a:prstGeom prst="rect">
              <a:avLst/>
            </a:prstGeom>
            <a:solidFill>
              <a:srgbClr val="7E7E7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06" name="Google Shape;2506;p189"/>
            <p:cNvSpPr/>
            <p:nvPr/>
          </p:nvSpPr>
          <p:spPr>
            <a:xfrm>
              <a:off x="6100246" y="5635130"/>
              <a:ext cx="1220006" cy="122000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2507" name="Google Shape;2507;p189"/>
            <p:cNvGrpSpPr/>
            <p:nvPr/>
          </p:nvGrpSpPr>
          <p:grpSpPr>
            <a:xfrm>
              <a:off x="6197618" y="5844192"/>
              <a:ext cx="993761" cy="1010944"/>
              <a:chOff x="5530850" y="5734050"/>
              <a:chExt cx="1101725" cy="1120775"/>
            </a:xfrm>
          </p:grpSpPr>
          <p:sp>
            <p:nvSpPr>
              <p:cNvPr id="2508" name="Google Shape;2508;p189"/>
              <p:cNvSpPr/>
              <p:nvPr/>
            </p:nvSpPr>
            <p:spPr>
              <a:xfrm>
                <a:off x="5565775" y="6165850"/>
                <a:ext cx="1038225" cy="688975"/>
              </a:xfrm>
              <a:custGeom>
                <a:avLst/>
                <a:gdLst/>
                <a:ahLst/>
                <a:cxnLst/>
                <a:rect l="l" t="t" r="r" b="b"/>
                <a:pathLst>
                  <a:path w="327" h="217" extrusionOk="0">
                    <a:moveTo>
                      <a:pt x="300" y="163"/>
                    </a:moveTo>
                    <a:cubicBezTo>
                      <a:pt x="290" y="157"/>
                      <a:pt x="282" y="158"/>
                      <a:pt x="251" y="147"/>
                    </a:cubicBezTo>
                    <a:cubicBezTo>
                      <a:pt x="238" y="142"/>
                      <a:pt x="232" y="140"/>
                      <a:pt x="227" y="136"/>
                    </a:cubicBezTo>
                    <a:cubicBezTo>
                      <a:pt x="207" y="122"/>
                      <a:pt x="202" y="99"/>
                      <a:pt x="200" y="91"/>
                    </a:cubicBezTo>
                    <a:cubicBezTo>
                      <a:pt x="198" y="76"/>
                      <a:pt x="200" y="64"/>
                      <a:pt x="202" y="55"/>
                    </a:cubicBezTo>
                    <a:cubicBezTo>
                      <a:pt x="190" y="38"/>
                      <a:pt x="177" y="20"/>
                      <a:pt x="165" y="2"/>
                    </a:cubicBezTo>
                    <a:cubicBezTo>
                      <a:pt x="164" y="2"/>
                      <a:pt x="164" y="1"/>
                      <a:pt x="163" y="0"/>
                    </a:cubicBezTo>
                    <a:cubicBezTo>
                      <a:pt x="163" y="1"/>
                      <a:pt x="162" y="2"/>
                      <a:pt x="162" y="2"/>
                    </a:cubicBezTo>
                    <a:cubicBezTo>
                      <a:pt x="149" y="20"/>
                      <a:pt x="137" y="38"/>
                      <a:pt x="124" y="55"/>
                    </a:cubicBezTo>
                    <a:cubicBezTo>
                      <a:pt x="126" y="64"/>
                      <a:pt x="129" y="76"/>
                      <a:pt x="126" y="91"/>
                    </a:cubicBezTo>
                    <a:cubicBezTo>
                      <a:pt x="124" y="99"/>
                      <a:pt x="119" y="122"/>
                      <a:pt x="99" y="136"/>
                    </a:cubicBezTo>
                    <a:cubicBezTo>
                      <a:pt x="94" y="140"/>
                      <a:pt x="88" y="142"/>
                      <a:pt x="75" y="147"/>
                    </a:cubicBezTo>
                    <a:cubicBezTo>
                      <a:pt x="44" y="158"/>
                      <a:pt x="36" y="157"/>
                      <a:pt x="26" y="163"/>
                    </a:cubicBezTo>
                    <a:cubicBezTo>
                      <a:pt x="15" y="169"/>
                      <a:pt x="4" y="183"/>
                      <a:pt x="0" y="217"/>
                    </a:cubicBezTo>
                    <a:cubicBezTo>
                      <a:pt x="54" y="217"/>
                      <a:pt x="108" y="217"/>
                      <a:pt x="163" y="217"/>
                    </a:cubicBezTo>
                    <a:cubicBezTo>
                      <a:pt x="164" y="217"/>
                      <a:pt x="164" y="217"/>
                      <a:pt x="164" y="217"/>
                    </a:cubicBezTo>
                    <a:cubicBezTo>
                      <a:pt x="218" y="217"/>
                      <a:pt x="272" y="217"/>
                      <a:pt x="327" y="217"/>
                    </a:cubicBezTo>
                    <a:cubicBezTo>
                      <a:pt x="322" y="183"/>
                      <a:pt x="311" y="169"/>
                      <a:pt x="300" y="163"/>
                    </a:cubicBezTo>
                  </a:path>
                </a:pathLst>
              </a:custGeom>
              <a:solidFill>
                <a:srgbClr val="FAC6B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09" name="Google Shape;2509;p189"/>
              <p:cNvSpPr/>
              <p:nvPr/>
            </p:nvSpPr>
            <p:spPr>
              <a:xfrm>
                <a:off x="5965825" y="6397625"/>
                <a:ext cx="238125" cy="66675"/>
              </a:xfrm>
              <a:custGeom>
                <a:avLst/>
                <a:gdLst/>
                <a:ahLst/>
                <a:cxnLst/>
                <a:rect l="l" t="t" r="r" b="b"/>
                <a:pathLst>
                  <a:path w="75" h="21" extrusionOk="0">
                    <a:moveTo>
                      <a:pt x="1" y="1"/>
                    </a:moveTo>
                    <a:cubicBezTo>
                      <a:pt x="1" y="2"/>
                      <a:pt x="1" y="4"/>
                      <a:pt x="1" y="5"/>
                    </a:cubicBezTo>
                    <a:cubicBezTo>
                      <a:pt x="1" y="10"/>
                      <a:pt x="0" y="15"/>
                      <a:pt x="0" y="19"/>
                    </a:cubicBezTo>
                    <a:cubicBezTo>
                      <a:pt x="0" y="19"/>
                      <a:pt x="0" y="19"/>
                      <a:pt x="0" y="19"/>
                    </a:cubicBezTo>
                    <a:cubicBezTo>
                      <a:pt x="0" y="18"/>
                      <a:pt x="0" y="18"/>
                      <a:pt x="0" y="18"/>
                    </a:cubicBezTo>
                    <a:cubicBezTo>
                      <a:pt x="1" y="12"/>
                      <a:pt x="1" y="6"/>
                      <a:pt x="1" y="1"/>
                    </a:cubicBezTo>
                    <a:moveTo>
                      <a:pt x="73" y="0"/>
                    </a:moveTo>
                    <a:cubicBezTo>
                      <a:pt x="73" y="5"/>
                      <a:pt x="73" y="11"/>
                      <a:pt x="74" y="18"/>
                    </a:cubicBezTo>
                    <a:cubicBezTo>
                      <a:pt x="75" y="19"/>
                      <a:pt x="75" y="20"/>
                      <a:pt x="75" y="21"/>
                    </a:cubicBezTo>
                    <a:cubicBezTo>
                      <a:pt x="75" y="21"/>
                      <a:pt x="75" y="21"/>
                      <a:pt x="75" y="21"/>
                    </a:cubicBezTo>
                    <a:cubicBezTo>
                      <a:pt x="74" y="18"/>
                      <a:pt x="74" y="14"/>
                      <a:pt x="74" y="10"/>
                    </a:cubicBezTo>
                    <a:cubicBezTo>
                      <a:pt x="73" y="6"/>
                      <a:pt x="73" y="3"/>
                      <a:pt x="73" y="0"/>
                    </a:cubicBezTo>
                  </a:path>
                </a:pathLst>
              </a:custGeom>
              <a:solidFill>
                <a:srgbClr val="8E727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10" name="Google Shape;2510;p189"/>
              <p:cNvSpPr/>
              <p:nvPr/>
            </p:nvSpPr>
            <p:spPr>
              <a:xfrm>
                <a:off x="5965825" y="6375400"/>
                <a:ext cx="238125" cy="171450"/>
              </a:xfrm>
              <a:custGeom>
                <a:avLst/>
                <a:gdLst/>
                <a:ahLst/>
                <a:cxnLst/>
                <a:rect l="l" t="t" r="r" b="b"/>
                <a:pathLst>
                  <a:path w="75" h="54" extrusionOk="0">
                    <a:moveTo>
                      <a:pt x="0" y="0"/>
                    </a:moveTo>
                    <a:cubicBezTo>
                      <a:pt x="1" y="2"/>
                      <a:pt x="1" y="5"/>
                      <a:pt x="1" y="8"/>
                    </a:cubicBezTo>
                    <a:cubicBezTo>
                      <a:pt x="1" y="13"/>
                      <a:pt x="1" y="19"/>
                      <a:pt x="0" y="25"/>
                    </a:cubicBezTo>
                    <a:cubicBezTo>
                      <a:pt x="0" y="25"/>
                      <a:pt x="0" y="25"/>
                      <a:pt x="0" y="26"/>
                    </a:cubicBezTo>
                    <a:cubicBezTo>
                      <a:pt x="3" y="30"/>
                      <a:pt x="8" y="36"/>
                      <a:pt x="15" y="42"/>
                    </a:cubicBezTo>
                    <a:cubicBezTo>
                      <a:pt x="24" y="49"/>
                      <a:pt x="30" y="54"/>
                      <a:pt x="39" y="54"/>
                    </a:cubicBezTo>
                    <a:cubicBezTo>
                      <a:pt x="39" y="54"/>
                      <a:pt x="40" y="54"/>
                      <a:pt x="40" y="54"/>
                    </a:cubicBezTo>
                    <a:cubicBezTo>
                      <a:pt x="48" y="54"/>
                      <a:pt x="55" y="48"/>
                      <a:pt x="62" y="42"/>
                    </a:cubicBezTo>
                    <a:cubicBezTo>
                      <a:pt x="68" y="37"/>
                      <a:pt x="73" y="32"/>
                      <a:pt x="75" y="28"/>
                    </a:cubicBezTo>
                    <a:cubicBezTo>
                      <a:pt x="75" y="27"/>
                      <a:pt x="75" y="26"/>
                      <a:pt x="74" y="25"/>
                    </a:cubicBezTo>
                    <a:cubicBezTo>
                      <a:pt x="73" y="18"/>
                      <a:pt x="73" y="12"/>
                      <a:pt x="73" y="7"/>
                    </a:cubicBezTo>
                    <a:cubicBezTo>
                      <a:pt x="73" y="5"/>
                      <a:pt x="73" y="3"/>
                      <a:pt x="74" y="1"/>
                    </a:cubicBezTo>
                    <a:cubicBezTo>
                      <a:pt x="71" y="3"/>
                      <a:pt x="68" y="5"/>
                      <a:pt x="65" y="8"/>
                    </a:cubicBezTo>
                    <a:cubicBezTo>
                      <a:pt x="53" y="16"/>
                      <a:pt x="47" y="20"/>
                      <a:pt x="38" y="20"/>
                    </a:cubicBezTo>
                    <a:cubicBezTo>
                      <a:pt x="38" y="20"/>
                      <a:pt x="38" y="20"/>
                      <a:pt x="37" y="20"/>
                    </a:cubicBezTo>
                    <a:cubicBezTo>
                      <a:pt x="29" y="20"/>
                      <a:pt x="23" y="16"/>
                      <a:pt x="12" y="8"/>
                    </a:cubicBezTo>
                    <a:cubicBezTo>
                      <a:pt x="7" y="5"/>
                      <a:pt x="4" y="2"/>
                      <a:pt x="0" y="0"/>
                    </a:cubicBezTo>
                  </a:path>
                </a:pathLst>
              </a:custGeom>
              <a:solidFill>
                <a:srgbClr val="EEA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11" name="Google Shape;2511;p189"/>
              <p:cNvSpPr/>
              <p:nvPr/>
            </p:nvSpPr>
            <p:spPr>
              <a:xfrm>
                <a:off x="5530850" y="6594475"/>
                <a:ext cx="1101725" cy="260350"/>
              </a:xfrm>
              <a:custGeom>
                <a:avLst/>
                <a:gdLst/>
                <a:ahLst/>
                <a:cxnLst/>
                <a:rect l="l" t="t" r="r" b="b"/>
                <a:pathLst>
                  <a:path w="347" h="82" extrusionOk="0">
                    <a:moveTo>
                      <a:pt x="59" y="3"/>
                    </a:moveTo>
                    <a:cubicBezTo>
                      <a:pt x="70" y="0"/>
                      <a:pt x="84" y="2"/>
                      <a:pt x="110" y="8"/>
                    </a:cubicBezTo>
                    <a:cubicBezTo>
                      <a:pt x="174" y="21"/>
                      <a:pt x="193" y="36"/>
                      <a:pt x="243" y="41"/>
                    </a:cubicBezTo>
                    <a:cubicBezTo>
                      <a:pt x="265" y="43"/>
                      <a:pt x="273" y="43"/>
                      <a:pt x="273" y="43"/>
                    </a:cubicBezTo>
                    <a:cubicBezTo>
                      <a:pt x="308" y="44"/>
                      <a:pt x="320" y="39"/>
                      <a:pt x="331" y="46"/>
                    </a:cubicBezTo>
                    <a:cubicBezTo>
                      <a:pt x="336" y="50"/>
                      <a:pt x="345" y="58"/>
                      <a:pt x="347" y="82"/>
                    </a:cubicBezTo>
                    <a:cubicBezTo>
                      <a:pt x="231" y="82"/>
                      <a:pt x="116" y="82"/>
                      <a:pt x="0" y="82"/>
                    </a:cubicBezTo>
                    <a:cubicBezTo>
                      <a:pt x="6" y="62"/>
                      <a:pt x="21" y="15"/>
                      <a:pt x="59" y="3"/>
                    </a:cubicBezTo>
                    <a:close/>
                  </a:path>
                </a:pathLst>
              </a:custGeom>
              <a:solidFill>
                <a:srgbClr val="DF332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12" name="Google Shape;2512;p189"/>
              <p:cNvSpPr/>
              <p:nvPr/>
            </p:nvSpPr>
            <p:spPr>
              <a:xfrm>
                <a:off x="5530850" y="6657975"/>
                <a:ext cx="1101725" cy="196850"/>
              </a:xfrm>
              <a:custGeom>
                <a:avLst/>
                <a:gdLst/>
                <a:ahLst/>
                <a:cxnLst/>
                <a:rect l="l" t="t" r="r" b="b"/>
                <a:pathLst>
                  <a:path w="347" h="62" extrusionOk="0">
                    <a:moveTo>
                      <a:pt x="59" y="3"/>
                    </a:moveTo>
                    <a:cubicBezTo>
                      <a:pt x="70" y="0"/>
                      <a:pt x="84" y="2"/>
                      <a:pt x="110" y="6"/>
                    </a:cubicBezTo>
                    <a:cubicBezTo>
                      <a:pt x="174" y="16"/>
                      <a:pt x="193" y="28"/>
                      <a:pt x="243" y="31"/>
                    </a:cubicBezTo>
                    <a:cubicBezTo>
                      <a:pt x="265" y="32"/>
                      <a:pt x="273" y="33"/>
                      <a:pt x="273" y="33"/>
                    </a:cubicBezTo>
                    <a:cubicBezTo>
                      <a:pt x="308" y="33"/>
                      <a:pt x="320" y="29"/>
                      <a:pt x="331" y="35"/>
                    </a:cubicBezTo>
                    <a:cubicBezTo>
                      <a:pt x="336" y="38"/>
                      <a:pt x="345" y="44"/>
                      <a:pt x="347" y="62"/>
                    </a:cubicBezTo>
                    <a:cubicBezTo>
                      <a:pt x="231" y="62"/>
                      <a:pt x="116" y="62"/>
                      <a:pt x="0" y="62"/>
                    </a:cubicBezTo>
                    <a:cubicBezTo>
                      <a:pt x="6" y="47"/>
                      <a:pt x="21" y="11"/>
                      <a:pt x="59" y="3"/>
                    </a:cubicBezTo>
                    <a:close/>
                  </a:path>
                </a:pathLst>
              </a:custGeom>
              <a:solidFill>
                <a:srgbClr val="DF332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13" name="Google Shape;2513;p189"/>
              <p:cNvSpPr/>
              <p:nvPr/>
            </p:nvSpPr>
            <p:spPr>
              <a:xfrm>
                <a:off x="5870575" y="5832475"/>
                <a:ext cx="434975" cy="606425"/>
              </a:xfrm>
              <a:custGeom>
                <a:avLst/>
                <a:gdLst/>
                <a:ahLst/>
                <a:cxnLst/>
                <a:rect l="l" t="t" r="r" b="b"/>
                <a:pathLst>
                  <a:path w="137" h="191" extrusionOk="0">
                    <a:moveTo>
                      <a:pt x="115" y="160"/>
                    </a:moveTo>
                    <a:cubicBezTo>
                      <a:pt x="109" y="169"/>
                      <a:pt x="102" y="173"/>
                      <a:pt x="95" y="179"/>
                    </a:cubicBezTo>
                    <a:cubicBezTo>
                      <a:pt x="83" y="187"/>
                      <a:pt x="76" y="191"/>
                      <a:pt x="67" y="191"/>
                    </a:cubicBezTo>
                    <a:cubicBezTo>
                      <a:pt x="59" y="191"/>
                      <a:pt x="53" y="187"/>
                      <a:pt x="42" y="179"/>
                    </a:cubicBezTo>
                    <a:cubicBezTo>
                      <a:pt x="31" y="171"/>
                      <a:pt x="25" y="167"/>
                      <a:pt x="19" y="159"/>
                    </a:cubicBezTo>
                    <a:cubicBezTo>
                      <a:pt x="12" y="149"/>
                      <a:pt x="9" y="137"/>
                      <a:pt x="5" y="114"/>
                    </a:cubicBezTo>
                    <a:cubicBezTo>
                      <a:pt x="4" y="107"/>
                      <a:pt x="0" y="99"/>
                      <a:pt x="2" y="87"/>
                    </a:cubicBezTo>
                    <a:cubicBezTo>
                      <a:pt x="6" y="47"/>
                      <a:pt x="0" y="45"/>
                      <a:pt x="6" y="33"/>
                    </a:cubicBezTo>
                    <a:cubicBezTo>
                      <a:pt x="18" y="10"/>
                      <a:pt x="50" y="0"/>
                      <a:pt x="76" y="1"/>
                    </a:cubicBezTo>
                    <a:cubicBezTo>
                      <a:pt x="82" y="2"/>
                      <a:pt x="116" y="5"/>
                      <a:pt x="131" y="30"/>
                    </a:cubicBezTo>
                    <a:cubicBezTo>
                      <a:pt x="136" y="38"/>
                      <a:pt x="136" y="54"/>
                      <a:pt x="137" y="87"/>
                    </a:cubicBezTo>
                    <a:cubicBezTo>
                      <a:pt x="137" y="98"/>
                      <a:pt x="134" y="107"/>
                      <a:pt x="132" y="115"/>
                    </a:cubicBezTo>
                    <a:cubicBezTo>
                      <a:pt x="127" y="137"/>
                      <a:pt x="124" y="148"/>
                      <a:pt x="115" y="160"/>
                    </a:cubicBezTo>
                  </a:path>
                </a:pathLst>
              </a:custGeom>
              <a:solidFill>
                <a:srgbClr val="FCD6C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14" name="Google Shape;2514;p189"/>
              <p:cNvSpPr/>
              <p:nvPr/>
            </p:nvSpPr>
            <p:spPr>
              <a:xfrm>
                <a:off x="6016625" y="6296025"/>
                <a:ext cx="139700" cy="53975"/>
              </a:xfrm>
              <a:custGeom>
                <a:avLst/>
                <a:gdLst/>
                <a:ahLst/>
                <a:cxnLst/>
                <a:rect l="l" t="t" r="r" b="b"/>
                <a:pathLst>
                  <a:path w="44" h="17" extrusionOk="0">
                    <a:moveTo>
                      <a:pt x="22" y="0"/>
                    </a:moveTo>
                    <a:cubicBezTo>
                      <a:pt x="22" y="0"/>
                      <a:pt x="22" y="0"/>
                      <a:pt x="22" y="0"/>
                    </a:cubicBezTo>
                    <a:cubicBezTo>
                      <a:pt x="14" y="0"/>
                      <a:pt x="7" y="1"/>
                      <a:pt x="0" y="1"/>
                    </a:cubicBezTo>
                    <a:cubicBezTo>
                      <a:pt x="3" y="11"/>
                      <a:pt x="12" y="17"/>
                      <a:pt x="22" y="17"/>
                    </a:cubicBezTo>
                    <a:cubicBezTo>
                      <a:pt x="22" y="17"/>
                      <a:pt x="22" y="17"/>
                      <a:pt x="22" y="17"/>
                    </a:cubicBezTo>
                    <a:cubicBezTo>
                      <a:pt x="32" y="17"/>
                      <a:pt x="41" y="11"/>
                      <a:pt x="44" y="1"/>
                    </a:cubicBezTo>
                    <a:cubicBezTo>
                      <a:pt x="37" y="1"/>
                      <a:pt x="30" y="0"/>
                      <a:pt x="22" y="0"/>
                    </a:cubicBezTo>
                  </a:path>
                </a:pathLst>
              </a:custGeom>
              <a:solidFill>
                <a:srgbClr val="F0607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15" name="Google Shape;2515;p189"/>
              <p:cNvSpPr/>
              <p:nvPr/>
            </p:nvSpPr>
            <p:spPr>
              <a:xfrm>
                <a:off x="6016625" y="6276975"/>
                <a:ext cx="139700" cy="34925"/>
              </a:xfrm>
              <a:custGeom>
                <a:avLst/>
                <a:gdLst/>
                <a:ahLst/>
                <a:cxnLst/>
                <a:rect l="l" t="t" r="r" b="b"/>
                <a:pathLst>
                  <a:path w="44" h="11" extrusionOk="0">
                    <a:moveTo>
                      <a:pt x="0" y="7"/>
                    </a:moveTo>
                    <a:cubicBezTo>
                      <a:pt x="12" y="1"/>
                      <a:pt x="17" y="0"/>
                      <a:pt x="19" y="1"/>
                    </a:cubicBezTo>
                    <a:cubicBezTo>
                      <a:pt x="19" y="1"/>
                      <a:pt x="20" y="2"/>
                      <a:pt x="22" y="2"/>
                    </a:cubicBezTo>
                    <a:cubicBezTo>
                      <a:pt x="24" y="2"/>
                      <a:pt x="25" y="2"/>
                      <a:pt x="26" y="1"/>
                    </a:cubicBezTo>
                    <a:cubicBezTo>
                      <a:pt x="27" y="0"/>
                      <a:pt x="32" y="1"/>
                      <a:pt x="44" y="7"/>
                    </a:cubicBezTo>
                    <a:cubicBezTo>
                      <a:pt x="44" y="8"/>
                      <a:pt x="43" y="9"/>
                      <a:pt x="42" y="9"/>
                    </a:cubicBezTo>
                    <a:cubicBezTo>
                      <a:pt x="39" y="10"/>
                      <a:pt x="36" y="9"/>
                      <a:pt x="33" y="9"/>
                    </a:cubicBezTo>
                    <a:cubicBezTo>
                      <a:pt x="27" y="9"/>
                      <a:pt x="28" y="11"/>
                      <a:pt x="22" y="11"/>
                    </a:cubicBezTo>
                    <a:cubicBezTo>
                      <a:pt x="17" y="11"/>
                      <a:pt x="17" y="9"/>
                      <a:pt x="11" y="10"/>
                    </a:cubicBezTo>
                    <a:cubicBezTo>
                      <a:pt x="8" y="10"/>
                      <a:pt x="5" y="11"/>
                      <a:pt x="2" y="9"/>
                    </a:cubicBezTo>
                    <a:cubicBezTo>
                      <a:pt x="1" y="9"/>
                      <a:pt x="0" y="8"/>
                      <a:pt x="0" y="7"/>
                    </a:cubicBezTo>
                    <a:close/>
                  </a:path>
                </a:pathLst>
              </a:custGeom>
              <a:solidFill>
                <a:srgbClr val="EC1A3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16" name="Google Shape;2516;p189"/>
              <p:cNvSpPr/>
              <p:nvPr/>
            </p:nvSpPr>
            <p:spPr>
              <a:xfrm>
                <a:off x="6048375" y="6232525"/>
                <a:ext cx="25400" cy="12700"/>
              </a:xfrm>
              <a:custGeom>
                <a:avLst/>
                <a:gdLst/>
                <a:ahLst/>
                <a:cxnLst/>
                <a:rect l="l" t="t" r="r" b="b"/>
                <a:pathLst>
                  <a:path w="8" h="4" extrusionOk="0">
                    <a:moveTo>
                      <a:pt x="4" y="0"/>
                    </a:moveTo>
                    <a:cubicBezTo>
                      <a:pt x="2" y="0"/>
                      <a:pt x="0" y="2"/>
                      <a:pt x="0" y="3"/>
                    </a:cubicBezTo>
                    <a:cubicBezTo>
                      <a:pt x="0" y="3"/>
                      <a:pt x="0" y="3"/>
                      <a:pt x="0" y="3"/>
                    </a:cubicBezTo>
                    <a:cubicBezTo>
                      <a:pt x="0" y="3"/>
                      <a:pt x="0" y="3"/>
                      <a:pt x="1" y="3"/>
                    </a:cubicBezTo>
                    <a:cubicBezTo>
                      <a:pt x="1" y="2"/>
                      <a:pt x="1" y="2"/>
                      <a:pt x="2" y="2"/>
                    </a:cubicBezTo>
                    <a:cubicBezTo>
                      <a:pt x="2" y="2"/>
                      <a:pt x="3" y="2"/>
                      <a:pt x="4" y="3"/>
                    </a:cubicBezTo>
                    <a:cubicBezTo>
                      <a:pt x="5" y="3"/>
                      <a:pt x="5" y="4"/>
                      <a:pt x="6" y="4"/>
                    </a:cubicBezTo>
                    <a:cubicBezTo>
                      <a:pt x="6" y="4"/>
                      <a:pt x="7" y="4"/>
                      <a:pt x="7" y="4"/>
                    </a:cubicBezTo>
                    <a:cubicBezTo>
                      <a:pt x="7" y="4"/>
                      <a:pt x="8" y="4"/>
                      <a:pt x="8" y="3"/>
                    </a:cubicBezTo>
                    <a:cubicBezTo>
                      <a:pt x="8" y="3"/>
                      <a:pt x="8" y="2"/>
                      <a:pt x="8" y="2"/>
                    </a:cubicBezTo>
                    <a:cubicBezTo>
                      <a:pt x="7" y="1"/>
                      <a:pt x="6" y="0"/>
                      <a:pt x="4" y="0"/>
                    </a:cubicBezTo>
                    <a:cubicBezTo>
                      <a:pt x="4" y="0"/>
                      <a:pt x="4" y="0"/>
                      <a:pt x="4" y="0"/>
                    </a:cubicBezTo>
                  </a:path>
                </a:pathLst>
              </a:custGeom>
              <a:solidFill>
                <a:srgbClr val="F3B3A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17" name="Google Shape;2517;p189"/>
              <p:cNvSpPr/>
              <p:nvPr/>
            </p:nvSpPr>
            <p:spPr>
              <a:xfrm>
                <a:off x="6099175" y="6232525"/>
                <a:ext cx="25400" cy="12700"/>
              </a:xfrm>
              <a:custGeom>
                <a:avLst/>
                <a:gdLst/>
                <a:ahLst/>
                <a:cxnLst/>
                <a:rect l="l" t="t" r="r" b="b"/>
                <a:pathLst>
                  <a:path w="8" h="4" extrusionOk="0">
                    <a:moveTo>
                      <a:pt x="4" y="0"/>
                    </a:moveTo>
                    <a:cubicBezTo>
                      <a:pt x="4" y="0"/>
                      <a:pt x="3" y="0"/>
                      <a:pt x="3" y="0"/>
                    </a:cubicBezTo>
                    <a:cubicBezTo>
                      <a:pt x="2" y="0"/>
                      <a:pt x="0" y="1"/>
                      <a:pt x="0" y="2"/>
                    </a:cubicBezTo>
                    <a:cubicBezTo>
                      <a:pt x="0" y="2"/>
                      <a:pt x="0" y="3"/>
                      <a:pt x="0" y="3"/>
                    </a:cubicBezTo>
                    <a:cubicBezTo>
                      <a:pt x="0" y="4"/>
                      <a:pt x="1" y="4"/>
                      <a:pt x="1" y="4"/>
                    </a:cubicBezTo>
                    <a:cubicBezTo>
                      <a:pt x="1" y="4"/>
                      <a:pt x="1" y="4"/>
                      <a:pt x="2" y="4"/>
                    </a:cubicBezTo>
                    <a:cubicBezTo>
                      <a:pt x="3" y="4"/>
                      <a:pt x="3" y="3"/>
                      <a:pt x="4" y="3"/>
                    </a:cubicBezTo>
                    <a:cubicBezTo>
                      <a:pt x="5" y="2"/>
                      <a:pt x="5" y="2"/>
                      <a:pt x="6" y="2"/>
                    </a:cubicBezTo>
                    <a:cubicBezTo>
                      <a:pt x="6" y="2"/>
                      <a:pt x="7" y="2"/>
                      <a:pt x="7" y="3"/>
                    </a:cubicBezTo>
                    <a:cubicBezTo>
                      <a:pt x="8" y="3"/>
                      <a:pt x="8" y="3"/>
                      <a:pt x="8" y="3"/>
                    </a:cubicBezTo>
                    <a:cubicBezTo>
                      <a:pt x="8" y="3"/>
                      <a:pt x="8" y="3"/>
                      <a:pt x="8" y="3"/>
                    </a:cubicBezTo>
                    <a:cubicBezTo>
                      <a:pt x="8" y="2"/>
                      <a:pt x="6" y="0"/>
                      <a:pt x="4" y="0"/>
                    </a:cubicBezTo>
                  </a:path>
                </a:pathLst>
              </a:custGeom>
              <a:solidFill>
                <a:srgbClr val="F3B3A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18" name="Google Shape;2518;p189"/>
              <p:cNvSpPr/>
              <p:nvPr/>
            </p:nvSpPr>
            <p:spPr>
              <a:xfrm>
                <a:off x="5953125" y="6080125"/>
                <a:ext cx="79375" cy="53975"/>
              </a:xfrm>
              <a:custGeom>
                <a:avLst/>
                <a:gdLst/>
                <a:ahLst/>
                <a:cxnLst/>
                <a:rect l="l" t="t" r="r" b="b"/>
                <a:pathLst>
                  <a:path w="25" h="17" extrusionOk="0">
                    <a:moveTo>
                      <a:pt x="0" y="11"/>
                    </a:moveTo>
                    <a:cubicBezTo>
                      <a:pt x="0" y="10"/>
                      <a:pt x="1" y="7"/>
                      <a:pt x="3" y="5"/>
                    </a:cubicBezTo>
                    <a:cubicBezTo>
                      <a:pt x="7" y="0"/>
                      <a:pt x="13" y="1"/>
                      <a:pt x="15" y="2"/>
                    </a:cubicBezTo>
                    <a:cubicBezTo>
                      <a:pt x="22" y="3"/>
                      <a:pt x="25" y="10"/>
                      <a:pt x="25" y="11"/>
                    </a:cubicBezTo>
                    <a:cubicBezTo>
                      <a:pt x="24" y="12"/>
                      <a:pt x="19" y="17"/>
                      <a:pt x="12" y="17"/>
                    </a:cubicBezTo>
                    <a:cubicBezTo>
                      <a:pt x="8" y="16"/>
                      <a:pt x="5" y="15"/>
                      <a:pt x="5" y="15"/>
                    </a:cubicBezTo>
                    <a:cubicBezTo>
                      <a:pt x="3" y="14"/>
                      <a:pt x="1" y="12"/>
                      <a:pt x="0" y="11"/>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19" name="Google Shape;2519;p189"/>
              <p:cNvSpPr/>
              <p:nvPr/>
            </p:nvSpPr>
            <p:spPr>
              <a:xfrm>
                <a:off x="5969000" y="6086475"/>
                <a:ext cx="41275" cy="44450"/>
              </a:xfrm>
              <a:custGeom>
                <a:avLst/>
                <a:gdLst/>
                <a:ahLst/>
                <a:cxnLst/>
                <a:rect l="l" t="t" r="r" b="b"/>
                <a:pathLst>
                  <a:path w="13" h="14" extrusionOk="0">
                    <a:moveTo>
                      <a:pt x="0" y="7"/>
                    </a:moveTo>
                    <a:cubicBezTo>
                      <a:pt x="0" y="3"/>
                      <a:pt x="3" y="0"/>
                      <a:pt x="6" y="0"/>
                    </a:cubicBezTo>
                    <a:cubicBezTo>
                      <a:pt x="10" y="0"/>
                      <a:pt x="13" y="3"/>
                      <a:pt x="13" y="7"/>
                    </a:cubicBezTo>
                    <a:cubicBezTo>
                      <a:pt x="13" y="10"/>
                      <a:pt x="10" y="13"/>
                      <a:pt x="7" y="13"/>
                    </a:cubicBezTo>
                    <a:cubicBezTo>
                      <a:pt x="3" y="14"/>
                      <a:pt x="0" y="11"/>
                      <a:pt x="0" y="7"/>
                    </a:cubicBezTo>
                    <a:close/>
                  </a:path>
                </a:pathLst>
              </a:custGeom>
              <a:solidFill>
                <a:srgbClr val="6C0B2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20" name="Google Shape;2520;p189"/>
              <p:cNvSpPr/>
              <p:nvPr/>
            </p:nvSpPr>
            <p:spPr>
              <a:xfrm>
                <a:off x="5978525" y="6099175"/>
                <a:ext cx="22225" cy="19050"/>
              </a:xfrm>
              <a:prstGeom prst="ellipse">
                <a:avLst/>
              </a:prstGeom>
              <a:solidFill>
                <a:srgbClr val="3B131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21" name="Google Shape;2521;p189"/>
              <p:cNvSpPr/>
              <p:nvPr/>
            </p:nvSpPr>
            <p:spPr>
              <a:xfrm>
                <a:off x="5991225" y="6089650"/>
                <a:ext cx="15875" cy="15875"/>
              </a:xfrm>
              <a:custGeom>
                <a:avLst/>
                <a:gdLst/>
                <a:ahLst/>
                <a:cxnLst/>
                <a:rect l="l" t="t" r="r" b="b"/>
                <a:pathLst>
                  <a:path w="5" h="5" extrusionOk="0">
                    <a:moveTo>
                      <a:pt x="5" y="2"/>
                    </a:moveTo>
                    <a:cubicBezTo>
                      <a:pt x="5" y="1"/>
                      <a:pt x="4" y="0"/>
                      <a:pt x="3" y="0"/>
                    </a:cubicBezTo>
                    <a:cubicBezTo>
                      <a:pt x="1" y="0"/>
                      <a:pt x="0" y="1"/>
                      <a:pt x="0" y="3"/>
                    </a:cubicBezTo>
                    <a:cubicBezTo>
                      <a:pt x="0" y="4"/>
                      <a:pt x="1" y="5"/>
                      <a:pt x="3" y="5"/>
                    </a:cubicBezTo>
                    <a:cubicBezTo>
                      <a:pt x="4" y="5"/>
                      <a:pt x="5" y="4"/>
                      <a:pt x="5" y="2"/>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22" name="Google Shape;2522;p189"/>
              <p:cNvSpPr/>
              <p:nvPr/>
            </p:nvSpPr>
            <p:spPr>
              <a:xfrm>
                <a:off x="5953125" y="6115050"/>
                <a:ext cx="79375" cy="22225"/>
              </a:xfrm>
              <a:custGeom>
                <a:avLst/>
                <a:gdLst/>
                <a:ahLst/>
                <a:cxnLst/>
                <a:rect l="l" t="t" r="r" b="b"/>
                <a:pathLst>
                  <a:path w="25" h="7" extrusionOk="0">
                    <a:moveTo>
                      <a:pt x="25" y="0"/>
                    </a:moveTo>
                    <a:cubicBezTo>
                      <a:pt x="23" y="1"/>
                      <a:pt x="16" y="4"/>
                      <a:pt x="8" y="3"/>
                    </a:cubicBezTo>
                    <a:cubicBezTo>
                      <a:pt x="5" y="2"/>
                      <a:pt x="2" y="1"/>
                      <a:pt x="0" y="0"/>
                    </a:cubicBezTo>
                    <a:cubicBezTo>
                      <a:pt x="0" y="1"/>
                      <a:pt x="0" y="2"/>
                      <a:pt x="1" y="3"/>
                    </a:cubicBezTo>
                    <a:cubicBezTo>
                      <a:pt x="3" y="7"/>
                      <a:pt x="10" y="7"/>
                      <a:pt x="15" y="6"/>
                    </a:cubicBezTo>
                    <a:cubicBezTo>
                      <a:pt x="20" y="5"/>
                      <a:pt x="23" y="2"/>
                      <a:pt x="25" y="0"/>
                    </a:cubicBezTo>
                    <a:close/>
                  </a:path>
                </a:pathLst>
              </a:custGeom>
              <a:solidFill>
                <a:srgbClr val="FBCBB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23" name="Google Shape;2523;p189"/>
              <p:cNvSpPr/>
              <p:nvPr/>
            </p:nvSpPr>
            <p:spPr>
              <a:xfrm>
                <a:off x="5946775" y="6070600"/>
                <a:ext cx="85725" cy="44450"/>
              </a:xfrm>
              <a:custGeom>
                <a:avLst/>
                <a:gdLst/>
                <a:ahLst/>
                <a:cxnLst/>
                <a:rect l="l" t="t" r="r" b="b"/>
                <a:pathLst>
                  <a:path w="27" h="14" extrusionOk="0">
                    <a:moveTo>
                      <a:pt x="0" y="11"/>
                    </a:moveTo>
                    <a:cubicBezTo>
                      <a:pt x="0" y="6"/>
                      <a:pt x="7" y="0"/>
                      <a:pt x="15" y="1"/>
                    </a:cubicBezTo>
                    <a:cubicBezTo>
                      <a:pt x="21" y="1"/>
                      <a:pt x="25" y="7"/>
                      <a:pt x="26" y="11"/>
                    </a:cubicBezTo>
                    <a:cubicBezTo>
                      <a:pt x="27" y="12"/>
                      <a:pt x="27" y="13"/>
                      <a:pt x="27" y="14"/>
                    </a:cubicBezTo>
                    <a:cubicBezTo>
                      <a:pt x="27" y="13"/>
                      <a:pt x="23" y="5"/>
                      <a:pt x="15" y="4"/>
                    </a:cubicBezTo>
                    <a:cubicBezTo>
                      <a:pt x="14" y="4"/>
                      <a:pt x="11" y="4"/>
                      <a:pt x="8" y="5"/>
                    </a:cubicBezTo>
                    <a:cubicBezTo>
                      <a:pt x="3" y="7"/>
                      <a:pt x="1" y="13"/>
                      <a:pt x="1" y="13"/>
                    </a:cubicBezTo>
                    <a:cubicBezTo>
                      <a:pt x="0" y="13"/>
                      <a:pt x="0" y="12"/>
                      <a:pt x="0" y="11"/>
                    </a:cubicBezTo>
                    <a:close/>
                  </a:path>
                </a:pathLst>
              </a:custGeom>
              <a:solidFill>
                <a:srgbClr val="FABEA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24" name="Google Shape;2524;p189"/>
              <p:cNvSpPr/>
              <p:nvPr/>
            </p:nvSpPr>
            <p:spPr>
              <a:xfrm>
                <a:off x="5937250" y="6080125"/>
                <a:ext cx="95250" cy="34925"/>
              </a:xfrm>
              <a:custGeom>
                <a:avLst/>
                <a:gdLst/>
                <a:ahLst/>
                <a:cxnLst/>
                <a:rect l="l" t="t" r="r" b="b"/>
                <a:pathLst>
                  <a:path w="30" h="11" extrusionOk="0">
                    <a:moveTo>
                      <a:pt x="5" y="11"/>
                    </a:moveTo>
                    <a:cubicBezTo>
                      <a:pt x="3" y="11"/>
                      <a:pt x="2" y="11"/>
                      <a:pt x="0" y="11"/>
                    </a:cubicBezTo>
                    <a:cubicBezTo>
                      <a:pt x="1" y="9"/>
                      <a:pt x="3" y="6"/>
                      <a:pt x="7" y="3"/>
                    </a:cubicBezTo>
                    <a:cubicBezTo>
                      <a:pt x="9" y="2"/>
                      <a:pt x="12" y="0"/>
                      <a:pt x="17" y="1"/>
                    </a:cubicBezTo>
                    <a:cubicBezTo>
                      <a:pt x="18" y="1"/>
                      <a:pt x="22" y="1"/>
                      <a:pt x="26" y="4"/>
                    </a:cubicBezTo>
                    <a:cubicBezTo>
                      <a:pt x="27" y="6"/>
                      <a:pt x="29" y="8"/>
                      <a:pt x="29" y="8"/>
                    </a:cubicBezTo>
                    <a:cubicBezTo>
                      <a:pt x="30" y="9"/>
                      <a:pt x="30" y="10"/>
                      <a:pt x="30" y="11"/>
                    </a:cubicBezTo>
                    <a:cubicBezTo>
                      <a:pt x="29" y="10"/>
                      <a:pt x="28" y="9"/>
                      <a:pt x="26" y="8"/>
                    </a:cubicBezTo>
                    <a:cubicBezTo>
                      <a:pt x="24" y="6"/>
                      <a:pt x="21" y="4"/>
                      <a:pt x="18" y="4"/>
                    </a:cubicBezTo>
                    <a:cubicBezTo>
                      <a:pt x="16" y="3"/>
                      <a:pt x="14" y="3"/>
                      <a:pt x="11" y="5"/>
                    </a:cubicBezTo>
                    <a:cubicBezTo>
                      <a:pt x="7" y="7"/>
                      <a:pt x="6" y="10"/>
                      <a:pt x="5" y="11"/>
                    </a:cubicBezTo>
                    <a:close/>
                  </a:path>
                </a:pathLst>
              </a:custGeom>
              <a:solidFill>
                <a:srgbClr val="3B131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25" name="Google Shape;2525;p189"/>
              <p:cNvSpPr/>
              <p:nvPr/>
            </p:nvSpPr>
            <p:spPr>
              <a:xfrm>
                <a:off x="6140450" y="6080125"/>
                <a:ext cx="79375" cy="53975"/>
              </a:xfrm>
              <a:custGeom>
                <a:avLst/>
                <a:gdLst/>
                <a:ahLst/>
                <a:cxnLst/>
                <a:rect l="l" t="t" r="r" b="b"/>
                <a:pathLst>
                  <a:path w="25" h="17" extrusionOk="0">
                    <a:moveTo>
                      <a:pt x="25" y="10"/>
                    </a:moveTo>
                    <a:cubicBezTo>
                      <a:pt x="24" y="9"/>
                      <a:pt x="24" y="6"/>
                      <a:pt x="22" y="4"/>
                    </a:cubicBezTo>
                    <a:cubicBezTo>
                      <a:pt x="18" y="0"/>
                      <a:pt x="12" y="1"/>
                      <a:pt x="10" y="1"/>
                    </a:cubicBezTo>
                    <a:cubicBezTo>
                      <a:pt x="3" y="3"/>
                      <a:pt x="0" y="10"/>
                      <a:pt x="0" y="11"/>
                    </a:cubicBezTo>
                    <a:cubicBezTo>
                      <a:pt x="1" y="12"/>
                      <a:pt x="6" y="17"/>
                      <a:pt x="13" y="16"/>
                    </a:cubicBezTo>
                    <a:cubicBezTo>
                      <a:pt x="17" y="16"/>
                      <a:pt x="20" y="14"/>
                      <a:pt x="20" y="14"/>
                    </a:cubicBezTo>
                    <a:cubicBezTo>
                      <a:pt x="22" y="13"/>
                      <a:pt x="24" y="11"/>
                      <a:pt x="25" y="1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26" name="Google Shape;2526;p189"/>
              <p:cNvSpPr/>
              <p:nvPr/>
            </p:nvSpPr>
            <p:spPr>
              <a:xfrm>
                <a:off x="6162675" y="6086475"/>
                <a:ext cx="41275" cy="41275"/>
              </a:xfrm>
              <a:prstGeom prst="ellipse">
                <a:avLst/>
              </a:prstGeom>
              <a:solidFill>
                <a:srgbClr val="6C0B2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27" name="Google Shape;2527;p189"/>
              <p:cNvSpPr/>
              <p:nvPr/>
            </p:nvSpPr>
            <p:spPr>
              <a:xfrm>
                <a:off x="6172200" y="6096000"/>
                <a:ext cx="22225" cy="22225"/>
              </a:xfrm>
              <a:custGeom>
                <a:avLst/>
                <a:gdLst/>
                <a:ahLst/>
                <a:cxnLst/>
                <a:rect l="l" t="t" r="r" b="b"/>
                <a:pathLst>
                  <a:path w="7" h="7" extrusionOk="0">
                    <a:moveTo>
                      <a:pt x="7" y="3"/>
                    </a:moveTo>
                    <a:cubicBezTo>
                      <a:pt x="6" y="2"/>
                      <a:pt x="5" y="0"/>
                      <a:pt x="3" y="0"/>
                    </a:cubicBezTo>
                    <a:cubicBezTo>
                      <a:pt x="2" y="0"/>
                      <a:pt x="0" y="2"/>
                      <a:pt x="0" y="3"/>
                    </a:cubicBezTo>
                    <a:cubicBezTo>
                      <a:pt x="0" y="5"/>
                      <a:pt x="2" y="7"/>
                      <a:pt x="3" y="7"/>
                    </a:cubicBezTo>
                    <a:cubicBezTo>
                      <a:pt x="5" y="6"/>
                      <a:pt x="7" y="5"/>
                      <a:pt x="7" y="3"/>
                    </a:cubicBezTo>
                    <a:close/>
                  </a:path>
                </a:pathLst>
              </a:custGeom>
              <a:solidFill>
                <a:srgbClr val="3B131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28" name="Google Shape;2528;p189"/>
              <p:cNvSpPr/>
              <p:nvPr/>
            </p:nvSpPr>
            <p:spPr>
              <a:xfrm>
                <a:off x="6184900" y="6089650"/>
                <a:ext cx="15875" cy="12700"/>
              </a:xfrm>
              <a:custGeom>
                <a:avLst/>
                <a:gdLst/>
                <a:ahLst/>
                <a:cxnLst/>
                <a:rect l="l" t="t" r="r" b="b"/>
                <a:pathLst>
                  <a:path w="5" h="4" extrusionOk="0">
                    <a:moveTo>
                      <a:pt x="0" y="2"/>
                    </a:moveTo>
                    <a:cubicBezTo>
                      <a:pt x="0" y="1"/>
                      <a:pt x="1" y="0"/>
                      <a:pt x="2" y="0"/>
                    </a:cubicBezTo>
                    <a:cubicBezTo>
                      <a:pt x="4" y="0"/>
                      <a:pt x="5" y="1"/>
                      <a:pt x="5" y="2"/>
                    </a:cubicBezTo>
                    <a:cubicBezTo>
                      <a:pt x="5" y="3"/>
                      <a:pt x="4" y="4"/>
                      <a:pt x="3" y="4"/>
                    </a:cubicBezTo>
                    <a:cubicBezTo>
                      <a:pt x="1" y="4"/>
                      <a:pt x="0" y="3"/>
                      <a:pt x="0" y="2"/>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29" name="Google Shape;2529;p189"/>
              <p:cNvSpPr/>
              <p:nvPr/>
            </p:nvSpPr>
            <p:spPr>
              <a:xfrm>
                <a:off x="6140450" y="6111875"/>
                <a:ext cx="79375" cy="22225"/>
              </a:xfrm>
              <a:custGeom>
                <a:avLst/>
                <a:gdLst/>
                <a:ahLst/>
                <a:cxnLst/>
                <a:rect l="l" t="t" r="r" b="b"/>
                <a:pathLst>
                  <a:path w="25" h="7" extrusionOk="0">
                    <a:moveTo>
                      <a:pt x="0" y="1"/>
                    </a:moveTo>
                    <a:cubicBezTo>
                      <a:pt x="2" y="2"/>
                      <a:pt x="9" y="5"/>
                      <a:pt x="17" y="3"/>
                    </a:cubicBezTo>
                    <a:cubicBezTo>
                      <a:pt x="20" y="3"/>
                      <a:pt x="23" y="1"/>
                      <a:pt x="25" y="0"/>
                    </a:cubicBezTo>
                    <a:cubicBezTo>
                      <a:pt x="25" y="1"/>
                      <a:pt x="25" y="2"/>
                      <a:pt x="24" y="3"/>
                    </a:cubicBezTo>
                    <a:cubicBezTo>
                      <a:pt x="22" y="7"/>
                      <a:pt x="15" y="7"/>
                      <a:pt x="10" y="6"/>
                    </a:cubicBezTo>
                    <a:cubicBezTo>
                      <a:pt x="5" y="5"/>
                      <a:pt x="2" y="3"/>
                      <a:pt x="0" y="1"/>
                    </a:cubicBezTo>
                    <a:close/>
                  </a:path>
                </a:pathLst>
              </a:custGeom>
              <a:solidFill>
                <a:srgbClr val="FBCBB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30" name="Google Shape;2530;p189"/>
              <p:cNvSpPr/>
              <p:nvPr/>
            </p:nvSpPr>
            <p:spPr>
              <a:xfrm>
                <a:off x="6140450" y="6067425"/>
                <a:ext cx="88900" cy="47625"/>
              </a:xfrm>
              <a:custGeom>
                <a:avLst/>
                <a:gdLst/>
                <a:ahLst/>
                <a:cxnLst/>
                <a:rect l="l" t="t" r="r" b="b"/>
                <a:pathLst>
                  <a:path w="28" h="15" extrusionOk="0">
                    <a:moveTo>
                      <a:pt x="27" y="11"/>
                    </a:moveTo>
                    <a:cubicBezTo>
                      <a:pt x="28" y="7"/>
                      <a:pt x="20" y="0"/>
                      <a:pt x="12" y="1"/>
                    </a:cubicBezTo>
                    <a:cubicBezTo>
                      <a:pt x="6" y="2"/>
                      <a:pt x="2" y="7"/>
                      <a:pt x="0" y="12"/>
                    </a:cubicBezTo>
                    <a:cubicBezTo>
                      <a:pt x="0" y="13"/>
                      <a:pt x="0" y="14"/>
                      <a:pt x="0" y="15"/>
                    </a:cubicBezTo>
                    <a:cubicBezTo>
                      <a:pt x="0" y="14"/>
                      <a:pt x="4" y="6"/>
                      <a:pt x="12" y="5"/>
                    </a:cubicBezTo>
                    <a:cubicBezTo>
                      <a:pt x="13" y="4"/>
                      <a:pt x="16" y="4"/>
                      <a:pt x="19" y="5"/>
                    </a:cubicBezTo>
                    <a:cubicBezTo>
                      <a:pt x="25" y="8"/>
                      <a:pt x="26" y="13"/>
                      <a:pt x="27" y="14"/>
                    </a:cubicBezTo>
                    <a:cubicBezTo>
                      <a:pt x="27" y="13"/>
                      <a:pt x="27" y="12"/>
                      <a:pt x="27" y="11"/>
                    </a:cubicBezTo>
                    <a:close/>
                  </a:path>
                </a:pathLst>
              </a:custGeom>
              <a:solidFill>
                <a:srgbClr val="FABEA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31" name="Google Shape;2531;p189"/>
              <p:cNvSpPr/>
              <p:nvPr/>
            </p:nvSpPr>
            <p:spPr>
              <a:xfrm>
                <a:off x="6140450" y="6076950"/>
                <a:ext cx="95250" cy="38100"/>
              </a:xfrm>
              <a:custGeom>
                <a:avLst/>
                <a:gdLst/>
                <a:ahLst/>
                <a:cxnLst/>
                <a:rect l="l" t="t" r="r" b="b"/>
                <a:pathLst>
                  <a:path w="30" h="12" extrusionOk="0">
                    <a:moveTo>
                      <a:pt x="25" y="11"/>
                    </a:moveTo>
                    <a:cubicBezTo>
                      <a:pt x="26" y="11"/>
                      <a:pt x="28" y="11"/>
                      <a:pt x="30" y="11"/>
                    </a:cubicBezTo>
                    <a:cubicBezTo>
                      <a:pt x="29" y="9"/>
                      <a:pt x="27" y="6"/>
                      <a:pt x="23" y="4"/>
                    </a:cubicBezTo>
                    <a:cubicBezTo>
                      <a:pt x="21" y="3"/>
                      <a:pt x="17" y="0"/>
                      <a:pt x="12" y="1"/>
                    </a:cubicBezTo>
                    <a:cubicBezTo>
                      <a:pt x="12" y="1"/>
                      <a:pt x="8" y="2"/>
                      <a:pt x="4" y="5"/>
                    </a:cubicBezTo>
                    <a:cubicBezTo>
                      <a:pt x="2" y="7"/>
                      <a:pt x="1" y="9"/>
                      <a:pt x="1" y="9"/>
                    </a:cubicBezTo>
                    <a:cubicBezTo>
                      <a:pt x="0" y="10"/>
                      <a:pt x="0" y="11"/>
                      <a:pt x="0" y="12"/>
                    </a:cubicBezTo>
                    <a:cubicBezTo>
                      <a:pt x="0" y="11"/>
                      <a:pt x="2" y="10"/>
                      <a:pt x="4" y="8"/>
                    </a:cubicBezTo>
                    <a:cubicBezTo>
                      <a:pt x="6" y="6"/>
                      <a:pt x="8" y="5"/>
                      <a:pt x="12" y="4"/>
                    </a:cubicBezTo>
                    <a:cubicBezTo>
                      <a:pt x="13" y="4"/>
                      <a:pt x="16" y="4"/>
                      <a:pt x="19" y="5"/>
                    </a:cubicBezTo>
                    <a:cubicBezTo>
                      <a:pt x="23" y="7"/>
                      <a:pt x="24" y="10"/>
                      <a:pt x="25" y="11"/>
                    </a:cubicBezTo>
                    <a:close/>
                  </a:path>
                </a:pathLst>
              </a:custGeom>
              <a:solidFill>
                <a:srgbClr val="3B131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32" name="Google Shape;2532;p189"/>
              <p:cNvSpPr/>
              <p:nvPr/>
            </p:nvSpPr>
            <p:spPr>
              <a:xfrm>
                <a:off x="5908675" y="6016625"/>
                <a:ext cx="136525" cy="47625"/>
              </a:xfrm>
              <a:custGeom>
                <a:avLst/>
                <a:gdLst/>
                <a:ahLst/>
                <a:cxnLst/>
                <a:rect l="l" t="t" r="r" b="b"/>
                <a:pathLst>
                  <a:path w="43" h="15" extrusionOk="0">
                    <a:moveTo>
                      <a:pt x="0" y="13"/>
                    </a:moveTo>
                    <a:cubicBezTo>
                      <a:pt x="0" y="12"/>
                      <a:pt x="4" y="6"/>
                      <a:pt x="10" y="3"/>
                    </a:cubicBezTo>
                    <a:cubicBezTo>
                      <a:pt x="12" y="3"/>
                      <a:pt x="15" y="1"/>
                      <a:pt x="20" y="1"/>
                    </a:cubicBezTo>
                    <a:cubicBezTo>
                      <a:pt x="25" y="0"/>
                      <a:pt x="29" y="2"/>
                      <a:pt x="33" y="3"/>
                    </a:cubicBezTo>
                    <a:cubicBezTo>
                      <a:pt x="39" y="5"/>
                      <a:pt x="41" y="8"/>
                      <a:pt x="41" y="8"/>
                    </a:cubicBezTo>
                    <a:cubicBezTo>
                      <a:pt x="41" y="9"/>
                      <a:pt x="43" y="11"/>
                      <a:pt x="42" y="12"/>
                    </a:cubicBezTo>
                    <a:cubicBezTo>
                      <a:pt x="39" y="15"/>
                      <a:pt x="25" y="4"/>
                      <a:pt x="11" y="7"/>
                    </a:cubicBezTo>
                    <a:cubicBezTo>
                      <a:pt x="5" y="9"/>
                      <a:pt x="1" y="13"/>
                      <a:pt x="0" y="13"/>
                    </a:cubicBezTo>
                    <a:close/>
                  </a:path>
                </a:pathLst>
              </a:custGeom>
              <a:solidFill>
                <a:srgbClr val="4E10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33" name="Google Shape;2533;p189"/>
              <p:cNvSpPr/>
              <p:nvPr/>
            </p:nvSpPr>
            <p:spPr>
              <a:xfrm>
                <a:off x="6127750" y="6016625"/>
                <a:ext cx="136525" cy="47625"/>
              </a:xfrm>
              <a:custGeom>
                <a:avLst/>
                <a:gdLst/>
                <a:ahLst/>
                <a:cxnLst/>
                <a:rect l="l" t="t" r="r" b="b"/>
                <a:pathLst>
                  <a:path w="43" h="15" extrusionOk="0">
                    <a:moveTo>
                      <a:pt x="43" y="13"/>
                    </a:moveTo>
                    <a:cubicBezTo>
                      <a:pt x="43" y="12"/>
                      <a:pt x="39" y="6"/>
                      <a:pt x="33" y="3"/>
                    </a:cubicBezTo>
                    <a:cubicBezTo>
                      <a:pt x="31" y="3"/>
                      <a:pt x="28" y="1"/>
                      <a:pt x="23" y="1"/>
                    </a:cubicBezTo>
                    <a:cubicBezTo>
                      <a:pt x="18" y="0"/>
                      <a:pt x="14" y="2"/>
                      <a:pt x="10" y="3"/>
                    </a:cubicBezTo>
                    <a:cubicBezTo>
                      <a:pt x="4" y="5"/>
                      <a:pt x="2" y="8"/>
                      <a:pt x="2" y="8"/>
                    </a:cubicBezTo>
                    <a:cubicBezTo>
                      <a:pt x="2" y="9"/>
                      <a:pt x="0" y="11"/>
                      <a:pt x="1" y="12"/>
                    </a:cubicBezTo>
                    <a:cubicBezTo>
                      <a:pt x="4" y="15"/>
                      <a:pt x="17" y="4"/>
                      <a:pt x="32" y="7"/>
                    </a:cubicBezTo>
                    <a:cubicBezTo>
                      <a:pt x="38" y="9"/>
                      <a:pt x="42" y="13"/>
                      <a:pt x="43" y="13"/>
                    </a:cubicBezTo>
                    <a:close/>
                  </a:path>
                </a:pathLst>
              </a:custGeom>
              <a:solidFill>
                <a:srgbClr val="4E10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34" name="Google Shape;2534;p189"/>
              <p:cNvSpPr/>
              <p:nvPr/>
            </p:nvSpPr>
            <p:spPr>
              <a:xfrm>
                <a:off x="5743575" y="5734050"/>
                <a:ext cx="657225" cy="574675"/>
              </a:xfrm>
              <a:custGeom>
                <a:avLst/>
                <a:gdLst/>
                <a:ahLst/>
                <a:cxnLst/>
                <a:rect l="l" t="t" r="r" b="b"/>
                <a:pathLst>
                  <a:path w="207" h="181" extrusionOk="0">
                    <a:moveTo>
                      <a:pt x="157" y="26"/>
                    </a:moveTo>
                    <a:cubicBezTo>
                      <a:pt x="155" y="23"/>
                      <a:pt x="152" y="18"/>
                      <a:pt x="148" y="15"/>
                    </a:cubicBezTo>
                    <a:cubicBezTo>
                      <a:pt x="135" y="4"/>
                      <a:pt x="120" y="2"/>
                      <a:pt x="111" y="2"/>
                    </a:cubicBezTo>
                    <a:cubicBezTo>
                      <a:pt x="86" y="0"/>
                      <a:pt x="47" y="9"/>
                      <a:pt x="36" y="33"/>
                    </a:cubicBezTo>
                    <a:cubicBezTo>
                      <a:pt x="33" y="39"/>
                      <a:pt x="31" y="50"/>
                      <a:pt x="21" y="60"/>
                    </a:cubicBezTo>
                    <a:cubicBezTo>
                      <a:pt x="15" y="66"/>
                      <a:pt x="13" y="65"/>
                      <a:pt x="10" y="69"/>
                    </a:cubicBezTo>
                    <a:cubicBezTo>
                      <a:pt x="0" y="82"/>
                      <a:pt x="2" y="104"/>
                      <a:pt x="10" y="115"/>
                    </a:cubicBezTo>
                    <a:cubicBezTo>
                      <a:pt x="15" y="122"/>
                      <a:pt x="16" y="122"/>
                      <a:pt x="18" y="129"/>
                    </a:cubicBezTo>
                    <a:cubicBezTo>
                      <a:pt x="22" y="140"/>
                      <a:pt x="18" y="144"/>
                      <a:pt x="21" y="155"/>
                    </a:cubicBezTo>
                    <a:cubicBezTo>
                      <a:pt x="22" y="158"/>
                      <a:pt x="25" y="168"/>
                      <a:pt x="35" y="175"/>
                    </a:cubicBezTo>
                    <a:cubicBezTo>
                      <a:pt x="42" y="180"/>
                      <a:pt x="50" y="180"/>
                      <a:pt x="53" y="180"/>
                    </a:cubicBezTo>
                    <a:cubicBezTo>
                      <a:pt x="53" y="179"/>
                      <a:pt x="53" y="178"/>
                      <a:pt x="52" y="177"/>
                    </a:cubicBezTo>
                    <a:cubicBezTo>
                      <a:pt x="52" y="176"/>
                      <a:pt x="51" y="174"/>
                      <a:pt x="51" y="173"/>
                    </a:cubicBezTo>
                    <a:cubicBezTo>
                      <a:pt x="51" y="173"/>
                      <a:pt x="50" y="169"/>
                      <a:pt x="49" y="165"/>
                    </a:cubicBezTo>
                    <a:cubicBezTo>
                      <a:pt x="47" y="157"/>
                      <a:pt x="50" y="152"/>
                      <a:pt x="50" y="141"/>
                    </a:cubicBezTo>
                    <a:cubicBezTo>
                      <a:pt x="51" y="127"/>
                      <a:pt x="46" y="126"/>
                      <a:pt x="49" y="118"/>
                    </a:cubicBezTo>
                    <a:cubicBezTo>
                      <a:pt x="52" y="109"/>
                      <a:pt x="57" y="109"/>
                      <a:pt x="61" y="100"/>
                    </a:cubicBezTo>
                    <a:cubicBezTo>
                      <a:pt x="64" y="90"/>
                      <a:pt x="59" y="86"/>
                      <a:pt x="63" y="81"/>
                    </a:cubicBezTo>
                    <a:cubicBezTo>
                      <a:pt x="70" y="73"/>
                      <a:pt x="88" y="87"/>
                      <a:pt x="102" y="79"/>
                    </a:cubicBezTo>
                    <a:cubicBezTo>
                      <a:pt x="112" y="73"/>
                      <a:pt x="109" y="63"/>
                      <a:pt x="122" y="55"/>
                    </a:cubicBezTo>
                    <a:cubicBezTo>
                      <a:pt x="125" y="53"/>
                      <a:pt x="132" y="48"/>
                      <a:pt x="142" y="50"/>
                    </a:cubicBezTo>
                    <a:cubicBezTo>
                      <a:pt x="150" y="51"/>
                      <a:pt x="160" y="58"/>
                      <a:pt x="162" y="67"/>
                    </a:cubicBezTo>
                    <a:cubicBezTo>
                      <a:pt x="166" y="81"/>
                      <a:pt x="152" y="96"/>
                      <a:pt x="157" y="101"/>
                    </a:cubicBezTo>
                    <a:cubicBezTo>
                      <a:pt x="158" y="102"/>
                      <a:pt x="160" y="103"/>
                      <a:pt x="163" y="107"/>
                    </a:cubicBezTo>
                    <a:cubicBezTo>
                      <a:pt x="164" y="107"/>
                      <a:pt x="164" y="108"/>
                      <a:pt x="165" y="109"/>
                    </a:cubicBezTo>
                    <a:cubicBezTo>
                      <a:pt x="170" y="118"/>
                      <a:pt x="166" y="126"/>
                      <a:pt x="167" y="140"/>
                    </a:cubicBezTo>
                    <a:cubicBezTo>
                      <a:pt x="167" y="141"/>
                      <a:pt x="167" y="149"/>
                      <a:pt x="167" y="154"/>
                    </a:cubicBezTo>
                    <a:cubicBezTo>
                      <a:pt x="167" y="155"/>
                      <a:pt x="167" y="155"/>
                      <a:pt x="167" y="155"/>
                    </a:cubicBezTo>
                    <a:cubicBezTo>
                      <a:pt x="167" y="159"/>
                      <a:pt x="167" y="163"/>
                      <a:pt x="167" y="164"/>
                    </a:cubicBezTo>
                    <a:cubicBezTo>
                      <a:pt x="167" y="167"/>
                      <a:pt x="165" y="173"/>
                      <a:pt x="162" y="181"/>
                    </a:cubicBezTo>
                    <a:cubicBezTo>
                      <a:pt x="165" y="181"/>
                      <a:pt x="172" y="180"/>
                      <a:pt x="179" y="175"/>
                    </a:cubicBezTo>
                    <a:cubicBezTo>
                      <a:pt x="181" y="174"/>
                      <a:pt x="190" y="169"/>
                      <a:pt x="194" y="157"/>
                    </a:cubicBezTo>
                    <a:cubicBezTo>
                      <a:pt x="202" y="139"/>
                      <a:pt x="186" y="129"/>
                      <a:pt x="193" y="111"/>
                    </a:cubicBezTo>
                    <a:cubicBezTo>
                      <a:pt x="197" y="102"/>
                      <a:pt x="201" y="102"/>
                      <a:pt x="204" y="92"/>
                    </a:cubicBezTo>
                    <a:cubicBezTo>
                      <a:pt x="207" y="81"/>
                      <a:pt x="205" y="71"/>
                      <a:pt x="204" y="66"/>
                    </a:cubicBezTo>
                    <a:cubicBezTo>
                      <a:pt x="202" y="61"/>
                      <a:pt x="196" y="42"/>
                      <a:pt x="177" y="31"/>
                    </a:cubicBezTo>
                    <a:cubicBezTo>
                      <a:pt x="169" y="27"/>
                      <a:pt x="162" y="26"/>
                      <a:pt x="157" y="26"/>
                    </a:cubicBezTo>
                    <a:close/>
                  </a:path>
                </a:pathLst>
              </a:custGeom>
              <a:solidFill>
                <a:srgbClr val="6C0B2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535" name="Google Shape;2535;p189"/>
            <p:cNvSpPr/>
            <p:nvPr/>
          </p:nvSpPr>
          <p:spPr>
            <a:xfrm>
              <a:off x="4884536" y="5637994"/>
              <a:ext cx="1218575" cy="1220006"/>
            </a:xfrm>
            <a:prstGeom prst="rect">
              <a:avLst/>
            </a:prstGeom>
            <a:solidFill>
              <a:srgbClr val="FDB61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2536" name="Google Shape;2536;p189"/>
            <p:cNvGrpSpPr/>
            <p:nvPr/>
          </p:nvGrpSpPr>
          <p:grpSpPr>
            <a:xfrm>
              <a:off x="4987635" y="5792642"/>
              <a:ext cx="1015241" cy="907845"/>
              <a:chOff x="4189413" y="5676900"/>
              <a:chExt cx="1125538" cy="1006475"/>
            </a:xfrm>
          </p:grpSpPr>
          <p:sp>
            <p:nvSpPr>
              <p:cNvPr id="2537" name="Google Shape;2537;p189"/>
              <p:cNvSpPr/>
              <p:nvPr/>
            </p:nvSpPr>
            <p:spPr>
              <a:xfrm>
                <a:off x="4249738" y="5676900"/>
                <a:ext cx="1004888" cy="463550"/>
              </a:xfrm>
              <a:custGeom>
                <a:avLst/>
                <a:gdLst/>
                <a:ahLst/>
                <a:cxnLst/>
                <a:rect l="l" t="t" r="r" b="b"/>
                <a:pathLst>
                  <a:path w="317" h="146" extrusionOk="0">
                    <a:moveTo>
                      <a:pt x="317" y="140"/>
                    </a:moveTo>
                    <a:cubicBezTo>
                      <a:pt x="317" y="7"/>
                      <a:pt x="317" y="7"/>
                      <a:pt x="317" y="7"/>
                    </a:cubicBezTo>
                    <a:cubicBezTo>
                      <a:pt x="317" y="5"/>
                      <a:pt x="316" y="4"/>
                      <a:pt x="315" y="2"/>
                    </a:cubicBezTo>
                    <a:cubicBezTo>
                      <a:pt x="313" y="1"/>
                      <a:pt x="312" y="0"/>
                      <a:pt x="310" y="0"/>
                    </a:cubicBezTo>
                    <a:cubicBezTo>
                      <a:pt x="6" y="0"/>
                      <a:pt x="6" y="0"/>
                      <a:pt x="6" y="0"/>
                    </a:cubicBezTo>
                    <a:cubicBezTo>
                      <a:pt x="4" y="0"/>
                      <a:pt x="3" y="1"/>
                      <a:pt x="2" y="2"/>
                    </a:cubicBezTo>
                    <a:cubicBezTo>
                      <a:pt x="0" y="4"/>
                      <a:pt x="0" y="5"/>
                      <a:pt x="0" y="7"/>
                    </a:cubicBezTo>
                    <a:cubicBezTo>
                      <a:pt x="0" y="108"/>
                      <a:pt x="0" y="108"/>
                      <a:pt x="0" y="108"/>
                    </a:cubicBezTo>
                    <a:cubicBezTo>
                      <a:pt x="0" y="112"/>
                      <a:pt x="3" y="115"/>
                      <a:pt x="6" y="115"/>
                    </a:cubicBezTo>
                    <a:cubicBezTo>
                      <a:pt x="10" y="115"/>
                      <a:pt x="13" y="112"/>
                      <a:pt x="13" y="108"/>
                    </a:cubicBezTo>
                    <a:cubicBezTo>
                      <a:pt x="13" y="13"/>
                      <a:pt x="13" y="13"/>
                      <a:pt x="13" y="13"/>
                    </a:cubicBezTo>
                    <a:cubicBezTo>
                      <a:pt x="304" y="13"/>
                      <a:pt x="304" y="13"/>
                      <a:pt x="304" y="13"/>
                    </a:cubicBezTo>
                    <a:cubicBezTo>
                      <a:pt x="304" y="140"/>
                      <a:pt x="304" y="140"/>
                      <a:pt x="304" y="140"/>
                    </a:cubicBezTo>
                    <a:cubicBezTo>
                      <a:pt x="304" y="143"/>
                      <a:pt x="307" y="146"/>
                      <a:pt x="310" y="146"/>
                    </a:cubicBezTo>
                    <a:cubicBezTo>
                      <a:pt x="314" y="146"/>
                      <a:pt x="317" y="143"/>
                      <a:pt x="317" y="140"/>
                    </a:cubicBezTo>
                    <a:close/>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38" name="Google Shape;2538;p189"/>
              <p:cNvSpPr/>
              <p:nvPr/>
            </p:nvSpPr>
            <p:spPr>
              <a:xfrm>
                <a:off x="5210175" y="6178550"/>
                <a:ext cx="104775" cy="165100"/>
              </a:xfrm>
              <a:custGeom>
                <a:avLst/>
                <a:gdLst/>
                <a:ahLst/>
                <a:cxnLst/>
                <a:rect l="l" t="t" r="r" b="b"/>
                <a:pathLst>
                  <a:path w="33" h="52" extrusionOk="0">
                    <a:moveTo>
                      <a:pt x="3" y="12"/>
                    </a:moveTo>
                    <a:cubicBezTo>
                      <a:pt x="17" y="26"/>
                      <a:pt x="17" y="26"/>
                      <a:pt x="17" y="26"/>
                    </a:cubicBezTo>
                    <a:cubicBezTo>
                      <a:pt x="3" y="41"/>
                      <a:pt x="3" y="41"/>
                      <a:pt x="3" y="41"/>
                    </a:cubicBezTo>
                    <a:cubicBezTo>
                      <a:pt x="0" y="43"/>
                      <a:pt x="0" y="47"/>
                      <a:pt x="3" y="50"/>
                    </a:cubicBezTo>
                    <a:cubicBezTo>
                      <a:pt x="5" y="52"/>
                      <a:pt x="9" y="52"/>
                      <a:pt x="12" y="50"/>
                    </a:cubicBezTo>
                    <a:cubicBezTo>
                      <a:pt x="31" y="31"/>
                      <a:pt x="31" y="31"/>
                      <a:pt x="31" y="31"/>
                    </a:cubicBezTo>
                    <a:cubicBezTo>
                      <a:pt x="32" y="30"/>
                      <a:pt x="33" y="28"/>
                      <a:pt x="33" y="26"/>
                    </a:cubicBezTo>
                    <a:cubicBezTo>
                      <a:pt x="33" y="25"/>
                      <a:pt x="32" y="23"/>
                      <a:pt x="31" y="22"/>
                    </a:cubicBezTo>
                    <a:cubicBezTo>
                      <a:pt x="12" y="3"/>
                      <a:pt x="12" y="3"/>
                      <a:pt x="12" y="3"/>
                    </a:cubicBezTo>
                    <a:cubicBezTo>
                      <a:pt x="9" y="0"/>
                      <a:pt x="5" y="0"/>
                      <a:pt x="3" y="3"/>
                    </a:cubicBezTo>
                    <a:cubicBezTo>
                      <a:pt x="0" y="5"/>
                      <a:pt x="0" y="9"/>
                      <a:pt x="3" y="12"/>
                    </a:cubicBezTo>
                    <a:close/>
                  </a:path>
                </a:pathLst>
              </a:custGeom>
              <a:solidFill>
                <a:srgbClr val="DA38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39" name="Google Shape;2539;p189"/>
              <p:cNvSpPr/>
              <p:nvPr/>
            </p:nvSpPr>
            <p:spPr>
              <a:xfrm>
                <a:off x="4249738" y="6200775"/>
                <a:ext cx="1004888" cy="482600"/>
              </a:xfrm>
              <a:custGeom>
                <a:avLst/>
                <a:gdLst/>
                <a:ahLst/>
                <a:cxnLst/>
                <a:rect l="l" t="t" r="r" b="b"/>
                <a:pathLst>
                  <a:path w="317" h="152" extrusionOk="0">
                    <a:moveTo>
                      <a:pt x="310" y="152"/>
                    </a:moveTo>
                    <a:cubicBezTo>
                      <a:pt x="6" y="152"/>
                      <a:pt x="6" y="152"/>
                      <a:pt x="6" y="152"/>
                    </a:cubicBezTo>
                    <a:cubicBezTo>
                      <a:pt x="3" y="152"/>
                      <a:pt x="0" y="149"/>
                      <a:pt x="0" y="146"/>
                    </a:cubicBezTo>
                    <a:cubicBezTo>
                      <a:pt x="0" y="7"/>
                      <a:pt x="0" y="7"/>
                      <a:pt x="0" y="7"/>
                    </a:cubicBezTo>
                    <a:cubicBezTo>
                      <a:pt x="0" y="3"/>
                      <a:pt x="3" y="0"/>
                      <a:pt x="6" y="0"/>
                    </a:cubicBezTo>
                    <a:cubicBezTo>
                      <a:pt x="10" y="0"/>
                      <a:pt x="13" y="3"/>
                      <a:pt x="13" y="7"/>
                    </a:cubicBezTo>
                    <a:cubicBezTo>
                      <a:pt x="13" y="139"/>
                      <a:pt x="13" y="139"/>
                      <a:pt x="13" y="139"/>
                    </a:cubicBezTo>
                    <a:cubicBezTo>
                      <a:pt x="304" y="139"/>
                      <a:pt x="304" y="139"/>
                      <a:pt x="304" y="139"/>
                    </a:cubicBezTo>
                    <a:cubicBezTo>
                      <a:pt x="304" y="64"/>
                      <a:pt x="304" y="64"/>
                      <a:pt x="304" y="64"/>
                    </a:cubicBezTo>
                    <a:cubicBezTo>
                      <a:pt x="304" y="60"/>
                      <a:pt x="307" y="57"/>
                      <a:pt x="310" y="57"/>
                    </a:cubicBezTo>
                    <a:cubicBezTo>
                      <a:pt x="314" y="57"/>
                      <a:pt x="317" y="60"/>
                      <a:pt x="317" y="64"/>
                    </a:cubicBezTo>
                    <a:cubicBezTo>
                      <a:pt x="317" y="146"/>
                      <a:pt x="317" y="146"/>
                      <a:pt x="317" y="146"/>
                    </a:cubicBezTo>
                    <a:cubicBezTo>
                      <a:pt x="317" y="149"/>
                      <a:pt x="314" y="152"/>
                      <a:pt x="310" y="152"/>
                    </a:cubicBezTo>
                    <a:close/>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40" name="Google Shape;2540;p189"/>
              <p:cNvSpPr/>
              <p:nvPr/>
            </p:nvSpPr>
            <p:spPr>
              <a:xfrm>
                <a:off x="4189413" y="6099175"/>
                <a:ext cx="1125538" cy="365125"/>
              </a:xfrm>
              <a:custGeom>
                <a:avLst/>
                <a:gdLst/>
                <a:ahLst/>
                <a:cxnLst/>
                <a:rect l="l" t="t" r="r" b="b"/>
                <a:pathLst>
                  <a:path w="355" h="115" extrusionOk="0">
                    <a:moveTo>
                      <a:pt x="234" y="115"/>
                    </a:moveTo>
                    <a:cubicBezTo>
                      <a:pt x="133" y="115"/>
                      <a:pt x="133" y="115"/>
                      <a:pt x="133" y="115"/>
                    </a:cubicBezTo>
                    <a:cubicBezTo>
                      <a:pt x="129" y="115"/>
                      <a:pt x="126" y="112"/>
                      <a:pt x="126" y="108"/>
                    </a:cubicBezTo>
                    <a:cubicBezTo>
                      <a:pt x="126" y="13"/>
                      <a:pt x="126" y="13"/>
                      <a:pt x="126" y="13"/>
                    </a:cubicBezTo>
                    <a:cubicBezTo>
                      <a:pt x="6" y="13"/>
                      <a:pt x="6" y="13"/>
                      <a:pt x="6" y="13"/>
                    </a:cubicBezTo>
                    <a:cubicBezTo>
                      <a:pt x="3" y="13"/>
                      <a:pt x="0" y="10"/>
                      <a:pt x="0" y="7"/>
                    </a:cubicBezTo>
                    <a:cubicBezTo>
                      <a:pt x="0" y="3"/>
                      <a:pt x="3" y="0"/>
                      <a:pt x="6" y="0"/>
                    </a:cubicBezTo>
                    <a:cubicBezTo>
                      <a:pt x="133" y="0"/>
                      <a:pt x="133" y="0"/>
                      <a:pt x="133" y="0"/>
                    </a:cubicBezTo>
                    <a:cubicBezTo>
                      <a:pt x="136" y="0"/>
                      <a:pt x="139" y="3"/>
                      <a:pt x="139" y="7"/>
                    </a:cubicBezTo>
                    <a:cubicBezTo>
                      <a:pt x="139" y="102"/>
                      <a:pt x="139" y="102"/>
                      <a:pt x="139" y="102"/>
                    </a:cubicBezTo>
                    <a:cubicBezTo>
                      <a:pt x="228" y="102"/>
                      <a:pt x="228" y="102"/>
                      <a:pt x="228" y="102"/>
                    </a:cubicBezTo>
                    <a:cubicBezTo>
                      <a:pt x="228" y="51"/>
                      <a:pt x="228" y="51"/>
                      <a:pt x="228" y="51"/>
                    </a:cubicBezTo>
                    <a:cubicBezTo>
                      <a:pt x="228" y="48"/>
                      <a:pt x="231" y="45"/>
                      <a:pt x="234" y="45"/>
                    </a:cubicBezTo>
                    <a:cubicBezTo>
                      <a:pt x="348" y="45"/>
                      <a:pt x="348" y="45"/>
                      <a:pt x="348" y="45"/>
                    </a:cubicBezTo>
                    <a:cubicBezTo>
                      <a:pt x="352" y="45"/>
                      <a:pt x="355" y="48"/>
                      <a:pt x="355" y="51"/>
                    </a:cubicBezTo>
                    <a:cubicBezTo>
                      <a:pt x="355" y="55"/>
                      <a:pt x="352" y="58"/>
                      <a:pt x="348" y="58"/>
                    </a:cubicBezTo>
                    <a:cubicBezTo>
                      <a:pt x="241" y="58"/>
                      <a:pt x="241" y="58"/>
                      <a:pt x="241" y="58"/>
                    </a:cubicBezTo>
                    <a:cubicBezTo>
                      <a:pt x="241" y="108"/>
                      <a:pt x="241" y="108"/>
                      <a:pt x="241" y="108"/>
                    </a:cubicBezTo>
                    <a:cubicBezTo>
                      <a:pt x="241" y="112"/>
                      <a:pt x="238" y="115"/>
                      <a:pt x="234" y="115"/>
                    </a:cubicBezTo>
                    <a:close/>
                  </a:path>
                </a:pathLst>
              </a:custGeom>
              <a:solidFill>
                <a:srgbClr val="DA38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41" name="Google Shape;2541;p189"/>
              <p:cNvSpPr/>
              <p:nvPr/>
            </p:nvSpPr>
            <p:spPr>
              <a:xfrm>
                <a:off x="4249738" y="5940425"/>
                <a:ext cx="301625" cy="41275"/>
              </a:xfrm>
              <a:custGeom>
                <a:avLst/>
                <a:gdLst/>
                <a:ahLst/>
                <a:cxnLst/>
                <a:rect l="l" t="t" r="r" b="b"/>
                <a:pathLst>
                  <a:path w="95" h="13" extrusionOk="0">
                    <a:moveTo>
                      <a:pt x="88" y="13"/>
                    </a:moveTo>
                    <a:cubicBezTo>
                      <a:pt x="6" y="13"/>
                      <a:pt x="6" y="13"/>
                      <a:pt x="6" y="13"/>
                    </a:cubicBezTo>
                    <a:cubicBezTo>
                      <a:pt x="3" y="13"/>
                      <a:pt x="0" y="10"/>
                      <a:pt x="0" y="6"/>
                    </a:cubicBezTo>
                    <a:cubicBezTo>
                      <a:pt x="0" y="3"/>
                      <a:pt x="3" y="0"/>
                      <a:pt x="6" y="0"/>
                    </a:cubicBezTo>
                    <a:cubicBezTo>
                      <a:pt x="88" y="0"/>
                      <a:pt x="88" y="0"/>
                      <a:pt x="88" y="0"/>
                    </a:cubicBezTo>
                    <a:cubicBezTo>
                      <a:pt x="92" y="0"/>
                      <a:pt x="95" y="3"/>
                      <a:pt x="95" y="6"/>
                    </a:cubicBezTo>
                    <a:cubicBezTo>
                      <a:pt x="95" y="10"/>
                      <a:pt x="92" y="13"/>
                      <a:pt x="88" y="13"/>
                    </a:cubicBezTo>
                    <a:close/>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42" name="Google Shape;2542;p189"/>
              <p:cNvSpPr/>
              <p:nvPr/>
            </p:nvSpPr>
            <p:spPr>
              <a:xfrm>
                <a:off x="4430713" y="5819775"/>
                <a:ext cx="41275" cy="161925"/>
              </a:xfrm>
              <a:custGeom>
                <a:avLst/>
                <a:gdLst/>
                <a:ahLst/>
                <a:cxnLst/>
                <a:rect l="l" t="t" r="r" b="b"/>
                <a:pathLst>
                  <a:path w="13" h="51" extrusionOk="0">
                    <a:moveTo>
                      <a:pt x="6" y="51"/>
                    </a:moveTo>
                    <a:cubicBezTo>
                      <a:pt x="3" y="51"/>
                      <a:pt x="0" y="48"/>
                      <a:pt x="0" y="44"/>
                    </a:cubicBezTo>
                    <a:cubicBezTo>
                      <a:pt x="0" y="6"/>
                      <a:pt x="0" y="6"/>
                      <a:pt x="0" y="6"/>
                    </a:cubicBezTo>
                    <a:cubicBezTo>
                      <a:pt x="0" y="3"/>
                      <a:pt x="3" y="0"/>
                      <a:pt x="6" y="0"/>
                    </a:cubicBezTo>
                    <a:cubicBezTo>
                      <a:pt x="10" y="0"/>
                      <a:pt x="13" y="3"/>
                      <a:pt x="13" y="6"/>
                    </a:cubicBezTo>
                    <a:cubicBezTo>
                      <a:pt x="13" y="44"/>
                      <a:pt x="13" y="44"/>
                      <a:pt x="13" y="44"/>
                    </a:cubicBezTo>
                    <a:cubicBezTo>
                      <a:pt x="13" y="48"/>
                      <a:pt x="10" y="51"/>
                      <a:pt x="6" y="51"/>
                    </a:cubicBezTo>
                    <a:close/>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43" name="Google Shape;2543;p189"/>
              <p:cNvSpPr/>
              <p:nvPr/>
            </p:nvSpPr>
            <p:spPr>
              <a:xfrm>
                <a:off x="4689475" y="5676900"/>
                <a:ext cx="41275" cy="485775"/>
              </a:xfrm>
              <a:custGeom>
                <a:avLst/>
                <a:gdLst/>
                <a:ahLst/>
                <a:cxnLst/>
                <a:rect l="l" t="t" r="r" b="b"/>
                <a:pathLst>
                  <a:path w="13" h="153" extrusionOk="0">
                    <a:moveTo>
                      <a:pt x="6" y="153"/>
                    </a:moveTo>
                    <a:cubicBezTo>
                      <a:pt x="3" y="153"/>
                      <a:pt x="0" y="150"/>
                      <a:pt x="0" y="146"/>
                    </a:cubicBezTo>
                    <a:cubicBezTo>
                      <a:pt x="0" y="7"/>
                      <a:pt x="0" y="7"/>
                      <a:pt x="0" y="7"/>
                    </a:cubicBezTo>
                    <a:cubicBezTo>
                      <a:pt x="0" y="3"/>
                      <a:pt x="3" y="0"/>
                      <a:pt x="6" y="0"/>
                    </a:cubicBezTo>
                    <a:cubicBezTo>
                      <a:pt x="10" y="0"/>
                      <a:pt x="13" y="3"/>
                      <a:pt x="13" y="7"/>
                    </a:cubicBezTo>
                    <a:cubicBezTo>
                      <a:pt x="13" y="146"/>
                      <a:pt x="13" y="146"/>
                      <a:pt x="13" y="146"/>
                    </a:cubicBezTo>
                    <a:cubicBezTo>
                      <a:pt x="13" y="150"/>
                      <a:pt x="10" y="153"/>
                      <a:pt x="6" y="153"/>
                    </a:cubicBezTo>
                    <a:close/>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44" name="Google Shape;2544;p189"/>
              <p:cNvSpPr/>
              <p:nvPr/>
            </p:nvSpPr>
            <p:spPr>
              <a:xfrm>
                <a:off x="4689475" y="5924550"/>
                <a:ext cx="180975" cy="38100"/>
              </a:xfrm>
              <a:custGeom>
                <a:avLst/>
                <a:gdLst/>
                <a:ahLst/>
                <a:cxnLst/>
                <a:rect l="l" t="t" r="r" b="b"/>
                <a:pathLst>
                  <a:path w="57" h="12" extrusionOk="0">
                    <a:moveTo>
                      <a:pt x="50" y="12"/>
                    </a:moveTo>
                    <a:cubicBezTo>
                      <a:pt x="6" y="12"/>
                      <a:pt x="6" y="12"/>
                      <a:pt x="6" y="12"/>
                    </a:cubicBezTo>
                    <a:cubicBezTo>
                      <a:pt x="3" y="12"/>
                      <a:pt x="0" y="10"/>
                      <a:pt x="0" y="6"/>
                    </a:cubicBezTo>
                    <a:cubicBezTo>
                      <a:pt x="0" y="2"/>
                      <a:pt x="3" y="0"/>
                      <a:pt x="6" y="0"/>
                    </a:cubicBezTo>
                    <a:cubicBezTo>
                      <a:pt x="50" y="0"/>
                      <a:pt x="50" y="0"/>
                      <a:pt x="50" y="0"/>
                    </a:cubicBezTo>
                    <a:cubicBezTo>
                      <a:pt x="54" y="0"/>
                      <a:pt x="57" y="2"/>
                      <a:pt x="57" y="6"/>
                    </a:cubicBezTo>
                    <a:cubicBezTo>
                      <a:pt x="57" y="10"/>
                      <a:pt x="54" y="12"/>
                      <a:pt x="50" y="12"/>
                    </a:cubicBezTo>
                    <a:close/>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45" name="Google Shape;2545;p189"/>
              <p:cNvSpPr/>
              <p:nvPr/>
            </p:nvSpPr>
            <p:spPr>
              <a:xfrm>
                <a:off x="4791075" y="5857875"/>
                <a:ext cx="200025" cy="523875"/>
              </a:xfrm>
              <a:custGeom>
                <a:avLst/>
                <a:gdLst/>
                <a:ahLst/>
                <a:cxnLst/>
                <a:rect l="l" t="t" r="r" b="b"/>
                <a:pathLst>
                  <a:path w="63" h="165" extrusionOk="0">
                    <a:moveTo>
                      <a:pt x="6" y="165"/>
                    </a:moveTo>
                    <a:cubicBezTo>
                      <a:pt x="3" y="165"/>
                      <a:pt x="0" y="162"/>
                      <a:pt x="0" y="159"/>
                    </a:cubicBezTo>
                    <a:cubicBezTo>
                      <a:pt x="0" y="89"/>
                      <a:pt x="0" y="89"/>
                      <a:pt x="0" y="89"/>
                    </a:cubicBezTo>
                    <a:cubicBezTo>
                      <a:pt x="0" y="86"/>
                      <a:pt x="3" y="83"/>
                      <a:pt x="6" y="83"/>
                    </a:cubicBezTo>
                    <a:cubicBezTo>
                      <a:pt x="50" y="83"/>
                      <a:pt x="50" y="83"/>
                      <a:pt x="50" y="83"/>
                    </a:cubicBezTo>
                    <a:cubicBezTo>
                      <a:pt x="50" y="7"/>
                      <a:pt x="50" y="7"/>
                      <a:pt x="50" y="7"/>
                    </a:cubicBezTo>
                    <a:cubicBezTo>
                      <a:pt x="50" y="3"/>
                      <a:pt x="53" y="0"/>
                      <a:pt x="57" y="0"/>
                    </a:cubicBezTo>
                    <a:cubicBezTo>
                      <a:pt x="60" y="0"/>
                      <a:pt x="63" y="3"/>
                      <a:pt x="63" y="7"/>
                    </a:cubicBezTo>
                    <a:cubicBezTo>
                      <a:pt x="63" y="89"/>
                      <a:pt x="63" y="89"/>
                      <a:pt x="63" y="89"/>
                    </a:cubicBezTo>
                    <a:cubicBezTo>
                      <a:pt x="63" y="93"/>
                      <a:pt x="60" y="96"/>
                      <a:pt x="57" y="96"/>
                    </a:cubicBezTo>
                    <a:cubicBezTo>
                      <a:pt x="13" y="96"/>
                      <a:pt x="13" y="96"/>
                      <a:pt x="13" y="96"/>
                    </a:cubicBezTo>
                    <a:cubicBezTo>
                      <a:pt x="13" y="159"/>
                      <a:pt x="13" y="159"/>
                      <a:pt x="13" y="159"/>
                    </a:cubicBezTo>
                    <a:cubicBezTo>
                      <a:pt x="13" y="162"/>
                      <a:pt x="10" y="165"/>
                      <a:pt x="6" y="165"/>
                    </a:cubicBezTo>
                    <a:close/>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46" name="Google Shape;2546;p189"/>
              <p:cNvSpPr/>
              <p:nvPr/>
            </p:nvSpPr>
            <p:spPr>
              <a:xfrm>
                <a:off x="4249738" y="6261100"/>
                <a:ext cx="241300" cy="41275"/>
              </a:xfrm>
              <a:custGeom>
                <a:avLst/>
                <a:gdLst/>
                <a:ahLst/>
                <a:cxnLst/>
                <a:rect l="l" t="t" r="r" b="b"/>
                <a:pathLst>
                  <a:path w="76" h="13" extrusionOk="0">
                    <a:moveTo>
                      <a:pt x="70" y="13"/>
                    </a:moveTo>
                    <a:cubicBezTo>
                      <a:pt x="6" y="13"/>
                      <a:pt x="6" y="13"/>
                      <a:pt x="6" y="13"/>
                    </a:cubicBezTo>
                    <a:cubicBezTo>
                      <a:pt x="3" y="13"/>
                      <a:pt x="0" y="10"/>
                      <a:pt x="0" y="7"/>
                    </a:cubicBezTo>
                    <a:cubicBezTo>
                      <a:pt x="0" y="3"/>
                      <a:pt x="3" y="0"/>
                      <a:pt x="6" y="0"/>
                    </a:cubicBezTo>
                    <a:cubicBezTo>
                      <a:pt x="70" y="0"/>
                      <a:pt x="70" y="0"/>
                      <a:pt x="70" y="0"/>
                    </a:cubicBezTo>
                    <a:cubicBezTo>
                      <a:pt x="73" y="0"/>
                      <a:pt x="76" y="3"/>
                      <a:pt x="76" y="7"/>
                    </a:cubicBezTo>
                    <a:cubicBezTo>
                      <a:pt x="76" y="10"/>
                      <a:pt x="73" y="13"/>
                      <a:pt x="70" y="13"/>
                    </a:cubicBezTo>
                    <a:close/>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47" name="Google Shape;2547;p189"/>
              <p:cNvSpPr/>
              <p:nvPr/>
            </p:nvSpPr>
            <p:spPr>
              <a:xfrm>
                <a:off x="4370388" y="6423025"/>
                <a:ext cx="133350" cy="41275"/>
              </a:xfrm>
              <a:custGeom>
                <a:avLst/>
                <a:gdLst/>
                <a:ahLst/>
                <a:cxnLst/>
                <a:rect l="l" t="t" r="r" b="b"/>
                <a:pathLst>
                  <a:path w="42" h="13" extrusionOk="0">
                    <a:moveTo>
                      <a:pt x="36" y="13"/>
                    </a:moveTo>
                    <a:cubicBezTo>
                      <a:pt x="6" y="13"/>
                      <a:pt x="6" y="13"/>
                      <a:pt x="6" y="13"/>
                    </a:cubicBezTo>
                    <a:cubicBezTo>
                      <a:pt x="3" y="13"/>
                      <a:pt x="0" y="10"/>
                      <a:pt x="0" y="6"/>
                    </a:cubicBezTo>
                    <a:cubicBezTo>
                      <a:pt x="0" y="3"/>
                      <a:pt x="3" y="0"/>
                      <a:pt x="6" y="0"/>
                    </a:cubicBezTo>
                    <a:cubicBezTo>
                      <a:pt x="36" y="0"/>
                      <a:pt x="36" y="0"/>
                      <a:pt x="36" y="0"/>
                    </a:cubicBezTo>
                    <a:cubicBezTo>
                      <a:pt x="39" y="0"/>
                      <a:pt x="42" y="3"/>
                      <a:pt x="42" y="6"/>
                    </a:cubicBezTo>
                    <a:cubicBezTo>
                      <a:pt x="42" y="10"/>
                      <a:pt x="39" y="13"/>
                      <a:pt x="36" y="13"/>
                    </a:cubicBezTo>
                    <a:close/>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48" name="Google Shape;2548;p189"/>
              <p:cNvSpPr/>
              <p:nvPr/>
            </p:nvSpPr>
            <p:spPr>
              <a:xfrm>
                <a:off x="4949825" y="6000750"/>
                <a:ext cx="304800" cy="41275"/>
              </a:xfrm>
              <a:custGeom>
                <a:avLst/>
                <a:gdLst/>
                <a:ahLst/>
                <a:cxnLst/>
                <a:rect l="l" t="t" r="r" b="b"/>
                <a:pathLst>
                  <a:path w="96" h="13" extrusionOk="0">
                    <a:moveTo>
                      <a:pt x="89" y="13"/>
                    </a:moveTo>
                    <a:cubicBezTo>
                      <a:pt x="7" y="13"/>
                      <a:pt x="7" y="13"/>
                      <a:pt x="7" y="13"/>
                    </a:cubicBezTo>
                    <a:cubicBezTo>
                      <a:pt x="3" y="13"/>
                      <a:pt x="0" y="10"/>
                      <a:pt x="0" y="6"/>
                    </a:cubicBezTo>
                    <a:cubicBezTo>
                      <a:pt x="0" y="3"/>
                      <a:pt x="3" y="0"/>
                      <a:pt x="7" y="0"/>
                    </a:cubicBezTo>
                    <a:cubicBezTo>
                      <a:pt x="89" y="0"/>
                      <a:pt x="89" y="0"/>
                      <a:pt x="89" y="0"/>
                    </a:cubicBezTo>
                    <a:cubicBezTo>
                      <a:pt x="93" y="0"/>
                      <a:pt x="96" y="3"/>
                      <a:pt x="96" y="6"/>
                    </a:cubicBezTo>
                    <a:cubicBezTo>
                      <a:pt x="96" y="10"/>
                      <a:pt x="93" y="13"/>
                      <a:pt x="89" y="13"/>
                    </a:cubicBezTo>
                    <a:close/>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49" name="Google Shape;2549;p189"/>
              <p:cNvSpPr/>
              <p:nvPr/>
            </p:nvSpPr>
            <p:spPr>
              <a:xfrm>
                <a:off x="5070475" y="5676900"/>
                <a:ext cx="41275" cy="187325"/>
              </a:xfrm>
              <a:custGeom>
                <a:avLst/>
                <a:gdLst/>
                <a:ahLst/>
                <a:cxnLst/>
                <a:rect l="l" t="t" r="r" b="b"/>
                <a:pathLst>
                  <a:path w="13" h="59" extrusionOk="0">
                    <a:moveTo>
                      <a:pt x="7" y="59"/>
                    </a:moveTo>
                    <a:cubicBezTo>
                      <a:pt x="3" y="59"/>
                      <a:pt x="0" y="56"/>
                      <a:pt x="0" y="53"/>
                    </a:cubicBezTo>
                    <a:cubicBezTo>
                      <a:pt x="0" y="7"/>
                      <a:pt x="0" y="7"/>
                      <a:pt x="0" y="7"/>
                    </a:cubicBezTo>
                    <a:cubicBezTo>
                      <a:pt x="0" y="3"/>
                      <a:pt x="3" y="0"/>
                      <a:pt x="7" y="0"/>
                    </a:cubicBezTo>
                    <a:cubicBezTo>
                      <a:pt x="10" y="0"/>
                      <a:pt x="13" y="3"/>
                      <a:pt x="13" y="7"/>
                    </a:cubicBezTo>
                    <a:cubicBezTo>
                      <a:pt x="13" y="53"/>
                      <a:pt x="13" y="53"/>
                      <a:pt x="13" y="53"/>
                    </a:cubicBezTo>
                    <a:cubicBezTo>
                      <a:pt x="13" y="56"/>
                      <a:pt x="10" y="59"/>
                      <a:pt x="7" y="59"/>
                    </a:cubicBezTo>
                    <a:close/>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50" name="Google Shape;2550;p189"/>
              <p:cNvSpPr/>
              <p:nvPr/>
            </p:nvSpPr>
            <p:spPr>
              <a:xfrm>
                <a:off x="4468813" y="6362700"/>
                <a:ext cx="303213" cy="320675"/>
              </a:xfrm>
              <a:custGeom>
                <a:avLst/>
                <a:gdLst/>
                <a:ahLst/>
                <a:cxnLst/>
                <a:rect l="l" t="t" r="r" b="b"/>
                <a:pathLst>
                  <a:path w="96" h="101" extrusionOk="0">
                    <a:moveTo>
                      <a:pt x="89" y="101"/>
                    </a:moveTo>
                    <a:cubicBezTo>
                      <a:pt x="86" y="101"/>
                      <a:pt x="83" y="98"/>
                      <a:pt x="83" y="95"/>
                    </a:cubicBezTo>
                    <a:cubicBezTo>
                      <a:pt x="83" y="63"/>
                      <a:pt x="83" y="63"/>
                      <a:pt x="83" y="63"/>
                    </a:cubicBezTo>
                    <a:cubicBezTo>
                      <a:pt x="7" y="63"/>
                      <a:pt x="7" y="63"/>
                      <a:pt x="7" y="63"/>
                    </a:cubicBezTo>
                    <a:cubicBezTo>
                      <a:pt x="3" y="63"/>
                      <a:pt x="0" y="60"/>
                      <a:pt x="0" y="57"/>
                    </a:cubicBezTo>
                    <a:cubicBezTo>
                      <a:pt x="0" y="6"/>
                      <a:pt x="0" y="6"/>
                      <a:pt x="0" y="6"/>
                    </a:cubicBezTo>
                    <a:cubicBezTo>
                      <a:pt x="0" y="3"/>
                      <a:pt x="3" y="0"/>
                      <a:pt x="7" y="0"/>
                    </a:cubicBezTo>
                    <a:cubicBezTo>
                      <a:pt x="10" y="0"/>
                      <a:pt x="13" y="3"/>
                      <a:pt x="13" y="6"/>
                    </a:cubicBezTo>
                    <a:cubicBezTo>
                      <a:pt x="13" y="50"/>
                      <a:pt x="13" y="50"/>
                      <a:pt x="13" y="50"/>
                    </a:cubicBezTo>
                    <a:cubicBezTo>
                      <a:pt x="89" y="50"/>
                      <a:pt x="89" y="50"/>
                      <a:pt x="89" y="50"/>
                    </a:cubicBezTo>
                    <a:cubicBezTo>
                      <a:pt x="93" y="50"/>
                      <a:pt x="96" y="53"/>
                      <a:pt x="96" y="57"/>
                    </a:cubicBezTo>
                    <a:cubicBezTo>
                      <a:pt x="96" y="95"/>
                      <a:pt x="96" y="95"/>
                      <a:pt x="96" y="95"/>
                    </a:cubicBezTo>
                    <a:cubicBezTo>
                      <a:pt x="96" y="98"/>
                      <a:pt x="93" y="101"/>
                      <a:pt x="89" y="101"/>
                    </a:cubicBezTo>
                    <a:close/>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51" name="Google Shape;2551;p189"/>
              <p:cNvSpPr/>
              <p:nvPr/>
            </p:nvSpPr>
            <p:spPr>
              <a:xfrm>
                <a:off x="4870450" y="6362700"/>
                <a:ext cx="222250" cy="200025"/>
              </a:xfrm>
              <a:custGeom>
                <a:avLst/>
                <a:gdLst/>
                <a:ahLst/>
                <a:cxnLst/>
                <a:rect l="l" t="t" r="r" b="b"/>
                <a:pathLst>
                  <a:path w="70" h="63" extrusionOk="0">
                    <a:moveTo>
                      <a:pt x="63" y="63"/>
                    </a:moveTo>
                    <a:cubicBezTo>
                      <a:pt x="6" y="63"/>
                      <a:pt x="6" y="63"/>
                      <a:pt x="6" y="63"/>
                    </a:cubicBezTo>
                    <a:cubicBezTo>
                      <a:pt x="3" y="63"/>
                      <a:pt x="0" y="60"/>
                      <a:pt x="0" y="57"/>
                    </a:cubicBezTo>
                    <a:cubicBezTo>
                      <a:pt x="0" y="53"/>
                      <a:pt x="3" y="50"/>
                      <a:pt x="6" y="50"/>
                    </a:cubicBezTo>
                    <a:cubicBezTo>
                      <a:pt x="57" y="50"/>
                      <a:pt x="57" y="50"/>
                      <a:pt x="57" y="50"/>
                    </a:cubicBezTo>
                    <a:cubicBezTo>
                      <a:pt x="57" y="6"/>
                      <a:pt x="57" y="6"/>
                      <a:pt x="57" y="6"/>
                    </a:cubicBezTo>
                    <a:cubicBezTo>
                      <a:pt x="57" y="3"/>
                      <a:pt x="60" y="0"/>
                      <a:pt x="63" y="0"/>
                    </a:cubicBezTo>
                    <a:cubicBezTo>
                      <a:pt x="67" y="0"/>
                      <a:pt x="70" y="3"/>
                      <a:pt x="70" y="6"/>
                    </a:cubicBezTo>
                    <a:cubicBezTo>
                      <a:pt x="70" y="57"/>
                      <a:pt x="70" y="57"/>
                      <a:pt x="70" y="57"/>
                    </a:cubicBezTo>
                    <a:cubicBezTo>
                      <a:pt x="70" y="60"/>
                      <a:pt x="67" y="63"/>
                      <a:pt x="63" y="63"/>
                    </a:cubicBezTo>
                    <a:close/>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52" name="Google Shape;2552;p189"/>
              <p:cNvSpPr/>
              <p:nvPr/>
            </p:nvSpPr>
            <p:spPr>
              <a:xfrm>
                <a:off x="5051425" y="6442075"/>
                <a:ext cx="203200" cy="41275"/>
              </a:xfrm>
              <a:custGeom>
                <a:avLst/>
                <a:gdLst/>
                <a:ahLst/>
                <a:cxnLst/>
                <a:rect l="l" t="t" r="r" b="b"/>
                <a:pathLst>
                  <a:path w="64" h="13" extrusionOk="0">
                    <a:moveTo>
                      <a:pt x="57" y="13"/>
                    </a:moveTo>
                    <a:cubicBezTo>
                      <a:pt x="6" y="13"/>
                      <a:pt x="6" y="13"/>
                      <a:pt x="6" y="13"/>
                    </a:cubicBezTo>
                    <a:cubicBezTo>
                      <a:pt x="3" y="13"/>
                      <a:pt x="0" y="10"/>
                      <a:pt x="0" y="7"/>
                    </a:cubicBezTo>
                    <a:cubicBezTo>
                      <a:pt x="0" y="3"/>
                      <a:pt x="3" y="0"/>
                      <a:pt x="6" y="0"/>
                    </a:cubicBezTo>
                    <a:cubicBezTo>
                      <a:pt x="57" y="0"/>
                      <a:pt x="57" y="0"/>
                      <a:pt x="57" y="0"/>
                    </a:cubicBezTo>
                    <a:cubicBezTo>
                      <a:pt x="61" y="0"/>
                      <a:pt x="64" y="3"/>
                      <a:pt x="64" y="7"/>
                    </a:cubicBezTo>
                    <a:cubicBezTo>
                      <a:pt x="64" y="10"/>
                      <a:pt x="61" y="13"/>
                      <a:pt x="57" y="13"/>
                    </a:cubicBezTo>
                    <a:close/>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553" name="Google Shape;2553;p189"/>
            <p:cNvSpPr/>
            <p:nvPr/>
          </p:nvSpPr>
          <p:spPr>
            <a:xfrm>
              <a:off x="3669805" y="5637994"/>
              <a:ext cx="1220006" cy="1220006"/>
            </a:xfrm>
            <a:prstGeom prst="rect">
              <a:avLst/>
            </a:prstGeom>
            <a:solidFill>
              <a:srgbClr val="DF332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54" name="Google Shape;2554;p189"/>
            <p:cNvSpPr/>
            <p:nvPr/>
          </p:nvSpPr>
          <p:spPr>
            <a:xfrm>
              <a:off x="9755830" y="4415123"/>
              <a:ext cx="1218575" cy="1222870"/>
            </a:xfrm>
            <a:prstGeom prst="rect">
              <a:avLst/>
            </a:prstGeom>
            <a:solidFill>
              <a:srgbClr val="7E7E7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55" name="Google Shape;2555;p189"/>
            <p:cNvSpPr/>
            <p:nvPr/>
          </p:nvSpPr>
          <p:spPr>
            <a:xfrm>
              <a:off x="6088791" y="4415123"/>
              <a:ext cx="1220006" cy="1222870"/>
            </a:xfrm>
            <a:prstGeom prst="rect">
              <a:avLst/>
            </a:prstGeom>
            <a:solidFill>
              <a:srgbClr val="DFDED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56" name="Google Shape;2556;p189"/>
            <p:cNvSpPr/>
            <p:nvPr/>
          </p:nvSpPr>
          <p:spPr>
            <a:xfrm>
              <a:off x="7320253" y="4412259"/>
              <a:ext cx="1218575" cy="1225734"/>
            </a:xfrm>
            <a:prstGeom prst="rect">
              <a:avLst/>
            </a:prstGeom>
            <a:solidFill>
              <a:srgbClr val="EA8C2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57" name="Google Shape;2557;p189"/>
            <p:cNvSpPr/>
            <p:nvPr/>
          </p:nvSpPr>
          <p:spPr>
            <a:xfrm>
              <a:off x="8535964" y="4412259"/>
              <a:ext cx="1220006" cy="1225733"/>
            </a:xfrm>
            <a:prstGeom prst="rect">
              <a:avLst/>
            </a:prstGeom>
            <a:solidFill>
              <a:srgbClr val="DFDED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58" name="Google Shape;2558;p189"/>
            <p:cNvSpPr/>
            <p:nvPr/>
          </p:nvSpPr>
          <p:spPr>
            <a:xfrm>
              <a:off x="8535964" y="4417987"/>
              <a:ext cx="1220006" cy="122000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2559" name="Google Shape;2559;p189"/>
            <p:cNvGrpSpPr/>
            <p:nvPr/>
          </p:nvGrpSpPr>
          <p:grpSpPr>
            <a:xfrm>
              <a:off x="8564602" y="4526814"/>
              <a:ext cx="1159865" cy="1111180"/>
              <a:chOff x="8161338" y="4273550"/>
              <a:chExt cx="1285875" cy="1231900"/>
            </a:xfrm>
          </p:grpSpPr>
          <p:sp>
            <p:nvSpPr>
              <p:cNvPr id="2560" name="Google Shape;2560;p189"/>
              <p:cNvSpPr/>
              <p:nvPr/>
            </p:nvSpPr>
            <p:spPr>
              <a:xfrm>
                <a:off x="8339138" y="4911725"/>
                <a:ext cx="930275" cy="558800"/>
              </a:xfrm>
              <a:custGeom>
                <a:avLst/>
                <a:gdLst/>
                <a:ahLst/>
                <a:cxnLst/>
                <a:rect l="l" t="t" r="r" b="b"/>
                <a:pathLst>
                  <a:path w="293" h="176" extrusionOk="0">
                    <a:moveTo>
                      <a:pt x="147" y="176"/>
                    </a:moveTo>
                    <a:cubicBezTo>
                      <a:pt x="234" y="176"/>
                      <a:pt x="286" y="113"/>
                      <a:pt x="293" y="104"/>
                    </a:cubicBezTo>
                    <a:cubicBezTo>
                      <a:pt x="266" y="96"/>
                      <a:pt x="245" y="87"/>
                      <a:pt x="230" y="79"/>
                    </a:cubicBezTo>
                    <a:cubicBezTo>
                      <a:pt x="210" y="69"/>
                      <a:pt x="201" y="62"/>
                      <a:pt x="197" y="50"/>
                    </a:cubicBezTo>
                    <a:cubicBezTo>
                      <a:pt x="195" y="44"/>
                      <a:pt x="195" y="35"/>
                      <a:pt x="194" y="25"/>
                    </a:cubicBezTo>
                    <a:cubicBezTo>
                      <a:pt x="194" y="15"/>
                      <a:pt x="194" y="6"/>
                      <a:pt x="195" y="0"/>
                    </a:cubicBezTo>
                    <a:cubicBezTo>
                      <a:pt x="163" y="0"/>
                      <a:pt x="131" y="0"/>
                      <a:pt x="99" y="0"/>
                    </a:cubicBezTo>
                    <a:cubicBezTo>
                      <a:pt x="99" y="6"/>
                      <a:pt x="100" y="15"/>
                      <a:pt x="99" y="25"/>
                    </a:cubicBezTo>
                    <a:cubicBezTo>
                      <a:pt x="99" y="37"/>
                      <a:pt x="99" y="44"/>
                      <a:pt x="96" y="50"/>
                    </a:cubicBezTo>
                    <a:cubicBezTo>
                      <a:pt x="93" y="60"/>
                      <a:pt x="86" y="67"/>
                      <a:pt x="65" y="78"/>
                    </a:cubicBezTo>
                    <a:cubicBezTo>
                      <a:pt x="51" y="86"/>
                      <a:pt x="29" y="96"/>
                      <a:pt x="0" y="104"/>
                    </a:cubicBezTo>
                    <a:cubicBezTo>
                      <a:pt x="8" y="113"/>
                      <a:pt x="60" y="176"/>
                      <a:pt x="147" y="176"/>
                    </a:cubicBezTo>
                  </a:path>
                </a:pathLst>
              </a:custGeom>
              <a:solidFill>
                <a:srgbClr val="53323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61" name="Google Shape;2561;p189"/>
              <p:cNvSpPr/>
              <p:nvPr/>
            </p:nvSpPr>
            <p:spPr>
              <a:xfrm>
                <a:off x="8161338" y="5162550"/>
                <a:ext cx="1285875" cy="342900"/>
              </a:xfrm>
              <a:custGeom>
                <a:avLst/>
                <a:gdLst/>
                <a:ahLst/>
                <a:cxnLst/>
                <a:rect l="l" t="t" r="r" b="b"/>
                <a:pathLst>
                  <a:path w="405" h="108" extrusionOk="0">
                    <a:moveTo>
                      <a:pt x="397" y="65"/>
                    </a:moveTo>
                    <a:cubicBezTo>
                      <a:pt x="396" y="60"/>
                      <a:pt x="394" y="55"/>
                      <a:pt x="391" y="50"/>
                    </a:cubicBezTo>
                    <a:cubicBezTo>
                      <a:pt x="389" y="46"/>
                      <a:pt x="387" y="43"/>
                      <a:pt x="384" y="39"/>
                    </a:cubicBezTo>
                    <a:cubicBezTo>
                      <a:pt x="370" y="24"/>
                      <a:pt x="352" y="25"/>
                      <a:pt x="319" y="13"/>
                    </a:cubicBezTo>
                    <a:cubicBezTo>
                      <a:pt x="311" y="11"/>
                      <a:pt x="299" y="6"/>
                      <a:pt x="285" y="0"/>
                    </a:cubicBezTo>
                    <a:cubicBezTo>
                      <a:pt x="277" y="39"/>
                      <a:pt x="243" y="67"/>
                      <a:pt x="203" y="67"/>
                    </a:cubicBezTo>
                    <a:cubicBezTo>
                      <a:pt x="163" y="67"/>
                      <a:pt x="128" y="39"/>
                      <a:pt x="121" y="0"/>
                    </a:cubicBezTo>
                    <a:cubicBezTo>
                      <a:pt x="107" y="6"/>
                      <a:pt x="95" y="11"/>
                      <a:pt x="87" y="13"/>
                    </a:cubicBezTo>
                    <a:cubicBezTo>
                      <a:pt x="53" y="25"/>
                      <a:pt x="36" y="24"/>
                      <a:pt x="22" y="39"/>
                    </a:cubicBezTo>
                    <a:cubicBezTo>
                      <a:pt x="19" y="43"/>
                      <a:pt x="16" y="46"/>
                      <a:pt x="14" y="50"/>
                    </a:cubicBezTo>
                    <a:cubicBezTo>
                      <a:pt x="12" y="55"/>
                      <a:pt x="10" y="60"/>
                      <a:pt x="9" y="65"/>
                    </a:cubicBezTo>
                    <a:cubicBezTo>
                      <a:pt x="6" y="79"/>
                      <a:pt x="3" y="93"/>
                      <a:pt x="0" y="108"/>
                    </a:cubicBezTo>
                    <a:cubicBezTo>
                      <a:pt x="135" y="108"/>
                      <a:pt x="270" y="108"/>
                      <a:pt x="405" y="108"/>
                    </a:cubicBezTo>
                    <a:cubicBezTo>
                      <a:pt x="403" y="93"/>
                      <a:pt x="400" y="79"/>
                      <a:pt x="397" y="65"/>
                    </a:cubicBezTo>
                    <a:close/>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62" name="Google Shape;2562;p189"/>
              <p:cNvSpPr/>
              <p:nvPr/>
            </p:nvSpPr>
            <p:spPr>
              <a:xfrm>
                <a:off x="8494713" y="5181600"/>
                <a:ext cx="619125" cy="250825"/>
              </a:xfrm>
              <a:custGeom>
                <a:avLst/>
                <a:gdLst/>
                <a:ahLst/>
                <a:cxnLst/>
                <a:rect l="l" t="t" r="r" b="b"/>
                <a:pathLst>
                  <a:path w="195" h="79" extrusionOk="0">
                    <a:moveTo>
                      <a:pt x="195" y="0"/>
                    </a:moveTo>
                    <a:cubicBezTo>
                      <a:pt x="191" y="18"/>
                      <a:pt x="182" y="35"/>
                      <a:pt x="168" y="49"/>
                    </a:cubicBezTo>
                    <a:cubicBezTo>
                      <a:pt x="149" y="68"/>
                      <a:pt x="124" y="79"/>
                      <a:pt x="98" y="79"/>
                    </a:cubicBezTo>
                    <a:cubicBezTo>
                      <a:pt x="50" y="79"/>
                      <a:pt x="10" y="45"/>
                      <a:pt x="1" y="0"/>
                    </a:cubicBezTo>
                    <a:cubicBezTo>
                      <a:pt x="0" y="0"/>
                      <a:pt x="0" y="0"/>
                      <a:pt x="0" y="0"/>
                    </a:cubicBezTo>
                    <a:cubicBezTo>
                      <a:pt x="10" y="45"/>
                      <a:pt x="50" y="79"/>
                      <a:pt x="98" y="79"/>
                    </a:cubicBezTo>
                    <a:cubicBezTo>
                      <a:pt x="124" y="79"/>
                      <a:pt x="149" y="69"/>
                      <a:pt x="168" y="50"/>
                    </a:cubicBezTo>
                    <a:cubicBezTo>
                      <a:pt x="182" y="36"/>
                      <a:pt x="191" y="19"/>
                      <a:pt x="195" y="0"/>
                    </a:cubicBezTo>
                    <a:close/>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63" name="Google Shape;2563;p189"/>
              <p:cNvSpPr/>
              <p:nvPr/>
            </p:nvSpPr>
            <p:spPr>
              <a:xfrm>
                <a:off x="8535988" y="4654550"/>
                <a:ext cx="69850" cy="152400"/>
              </a:xfrm>
              <a:custGeom>
                <a:avLst/>
                <a:gdLst/>
                <a:ahLst/>
                <a:cxnLst/>
                <a:rect l="l" t="t" r="r" b="b"/>
                <a:pathLst>
                  <a:path w="22" h="48" extrusionOk="0">
                    <a:moveTo>
                      <a:pt x="6" y="0"/>
                    </a:moveTo>
                    <a:cubicBezTo>
                      <a:pt x="3" y="1"/>
                      <a:pt x="2" y="3"/>
                      <a:pt x="2" y="4"/>
                    </a:cubicBezTo>
                    <a:cubicBezTo>
                      <a:pt x="0" y="6"/>
                      <a:pt x="1" y="9"/>
                      <a:pt x="2" y="11"/>
                    </a:cubicBezTo>
                    <a:cubicBezTo>
                      <a:pt x="6" y="25"/>
                      <a:pt x="9" y="32"/>
                      <a:pt x="9" y="32"/>
                    </a:cubicBezTo>
                    <a:cubicBezTo>
                      <a:pt x="11" y="37"/>
                      <a:pt x="12" y="41"/>
                      <a:pt x="16" y="45"/>
                    </a:cubicBezTo>
                    <a:cubicBezTo>
                      <a:pt x="18" y="47"/>
                      <a:pt x="19" y="48"/>
                      <a:pt x="20" y="48"/>
                    </a:cubicBezTo>
                    <a:cubicBezTo>
                      <a:pt x="22" y="47"/>
                      <a:pt x="21" y="41"/>
                      <a:pt x="18" y="25"/>
                    </a:cubicBezTo>
                    <a:cubicBezTo>
                      <a:pt x="17" y="13"/>
                      <a:pt x="16" y="6"/>
                      <a:pt x="12" y="2"/>
                    </a:cubicBezTo>
                    <a:cubicBezTo>
                      <a:pt x="11" y="1"/>
                      <a:pt x="8" y="0"/>
                      <a:pt x="6" y="0"/>
                    </a:cubicBezTo>
                    <a:close/>
                  </a:path>
                </a:pathLst>
              </a:custGeom>
              <a:solidFill>
                <a:srgbClr val="53323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64" name="Google Shape;2564;p189"/>
              <p:cNvSpPr/>
              <p:nvPr/>
            </p:nvSpPr>
            <p:spPr>
              <a:xfrm>
                <a:off x="9002713" y="4654550"/>
                <a:ext cx="69850" cy="152400"/>
              </a:xfrm>
              <a:custGeom>
                <a:avLst/>
                <a:gdLst/>
                <a:ahLst/>
                <a:cxnLst/>
                <a:rect l="l" t="t" r="r" b="b"/>
                <a:pathLst>
                  <a:path w="22" h="48" extrusionOk="0">
                    <a:moveTo>
                      <a:pt x="16" y="0"/>
                    </a:moveTo>
                    <a:cubicBezTo>
                      <a:pt x="19" y="1"/>
                      <a:pt x="20" y="3"/>
                      <a:pt x="20" y="4"/>
                    </a:cubicBezTo>
                    <a:cubicBezTo>
                      <a:pt x="22" y="6"/>
                      <a:pt x="21" y="9"/>
                      <a:pt x="20" y="11"/>
                    </a:cubicBezTo>
                    <a:cubicBezTo>
                      <a:pt x="16" y="25"/>
                      <a:pt x="13" y="32"/>
                      <a:pt x="13" y="32"/>
                    </a:cubicBezTo>
                    <a:cubicBezTo>
                      <a:pt x="11" y="37"/>
                      <a:pt x="10" y="41"/>
                      <a:pt x="6" y="45"/>
                    </a:cubicBezTo>
                    <a:cubicBezTo>
                      <a:pt x="4" y="47"/>
                      <a:pt x="3" y="48"/>
                      <a:pt x="2" y="48"/>
                    </a:cubicBezTo>
                    <a:cubicBezTo>
                      <a:pt x="0" y="47"/>
                      <a:pt x="4" y="39"/>
                      <a:pt x="5" y="25"/>
                    </a:cubicBezTo>
                    <a:cubicBezTo>
                      <a:pt x="7" y="13"/>
                      <a:pt x="6" y="6"/>
                      <a:pt x="11" y="2"/>
                    </a:cubicBezTo>
                    <a:cubicBezTo>
                      <a:pt x="12" y="2"/>
                      <a:pt x="14" y="0"/>
                      <a:pt x="16" y="0"/>
                    </a:cubicBezTo>
                    <a:close/>
                  </a:path>
                </a:pathLst>
              </a:custGeom>
              <a:solidFill>
                <a:srgbClr val="53323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65" name="Google Shape;2565;p189"/>
              <p:cNvSpPr/>
              <p:nvPr/>
            </p:nvSpPr>
            <p:spPr>
              <a:xfrm>
                <a:off x="8542338" y="4305300"/>
                <a:ext cx="527050" cy="736600"/>
              </a:xfrm>
              <a:custGeom>
                <a:avLst/>
                <a:gdLst/>
                <a:ahLst/>
                <a:cxnLst/>
                <a:rect l="l" t="t" r="r" b="b"/>
                <a:pathLst>
                  <a:path w="166" h="232" extrusionOk="0">
                    <a:moveTo>
                      <a:pt x="10" y="110"/>
                    </a:moveTo>
                    <a:cubicBezTo>
                      <a:pt x="11" y="114"/>
                      <a:pt x="11" y="117"/>
                      <a:pt x="11" y="121"/>
                    </a:cubicBezTo>
                    <a:cubicBezTo>
                      <a:pt x="11" y="122"/>
                      <a:pt x="12" y="124"/>
                      <a:pt x="12" y="125"/>
                    </a:cubicBezTo>
                    <a:cubicBezTo>
                      <a:pt x="13" y="135"/>
                      <a:pt x="15" y="139"/>
                      <a:pt x="17" y="149"/>
                    </a:cubicBezTo>
                    <a:cubicBezTo>
                      <a:pt x="20" y="165"/>
                      <a:pt x="18" y="165"/>
                      <a:pt x="20" y="173"/>
                    </a:cubicBezTo>
                    <a:cubicBezTo>
                      <a:pt x="23" y="182"/>
                      <a:pt x="28" y="189"/>
                      <a:pt x="35" y="197"/>
                    </a:cubicBezTo>
                    <a:cubicBezTo>
                      <a:pt x="47" y="212"/>
                      <a:pt x="53" y="220"/>
                      <a:pt x="64" y="224"/>
                    </a:cubicBezTo>
                    <a:cubicBezTo>
                      <a:pt x="65" y="225"/>
                      <a:pt x="84" y="232"/>
                      <a:pt x="103" y="224"/>
                    </a:cubicBezTo>
                    <a:cubicBezTo>
                      <a:pt x="110" y="220"/>
                      <a:pt x="116" y="213"/>
                      <a:pt x="128" y="198"/>
                    </a:cubicBezTo>
                    <a:cubicBezTo>
                      <a:pt x="138" y="187"/>
                      <a:pt x="143" y="181"/>
                      <a:pt x="145" y="174"/>
                    </a:cubicBezTo>
                    <a:cubicBezTo>
                      <a:pt x="146" y="169"/>
                      <a:pt x="146" y="167"/>
                      <a:pt x="147" y="162"/>
                    </a:cubicBezTo>
                    <a:cubicBezTo>
                      <a:pt x="147" y="160"/>
                      <a:pt x="147" y="156"/>
                      <a:pt x="148" y="149"/>
                    </a:cubicBezTo>
                    <a:cubicBezTo>
                      <a:pt x="149" y="147"/>
                      <a:pt x="149" y="145"/>
                      <a:pt x="150" y="143"/>
                    </a:cubicBezTo>
                    <a:cubicBezTo>
                      <a:pt x="151" y="135"/>
                      <a:pt x="152" y="131"/>
                      <a:pt x="153" y="128"/>
                    </a:cubicBezTo>
                    <a:cubicBezTo>
                      <a:pt x="154" y="123"/>
                      <a:pt x="155" y="117"/>
                      <a:pt x="155" y="110"/>
                    </a:cubicBezTo>
                    <a:cubicBezTo>
                      <a:pt x="166" y="73"/>
                      <a:pt x="157" y="37"/>
                      <a:pt x="133" y="17"/>
                    </a:cubicBezTo>
                    <a:cubicBezTo>
                      <a:pt x="113" y="1"/>
                      <a:pt x="89" y="0"/>
                      <a:pt x="83" y="0"/>
                    </a:cubicBezTo>
                    <a:cubicBezTo>
                      <a:pt x="77" y="0"/>
                      <a:pt x="54" y="1"/>
                      <a:pt x="34" y="17"/>
                    </a:cubicBezTo>
                    <a:cubicBezTo>
                      <a:pt x="9" y="37"/>
                      <a:pt x="0" y="74"/>
                      <a:pt x="10" y="110"/>
                    </a:cubicBezTo>
                  </a:path>
                </a:pathLst>
              </a:custGeom>
              <a:solidFill>
                <a:srgbClr val="6E424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66" name="Google Shape;2566;p189"/>
              <p:cNvSpPr/>
              <p:nvPr/>
            </p:nvSpPr>
            <p:spPr>
              <a:xfrm>
                <a:off x="8863013" y="4667250"/>
                <a:ext cx="88900" cy="31750"/>
              </a:xfrm>
              <a:custGeom>
                <a:avLst/>
                <a:gdLst/>
                <a:ahLst/>
                <a:cxnLst/>
                <a:rect l="l" t="t" r="r" b="b"/>
                <a:pathLst>
                  <a:path w="28" h="10" extrusionOk="0">
                    <a:moveTo>
                      <a:pt x="28" y="5"/>
                    </a:moveTo>
                    <a:cubicBezTo>
                      <a:pt x="28" y="3"/>
                      <a:pt x="22" y="1"/>
                      <a:pt x="17" y="1"/>
                    </a:cubicBezTo>
                    <a:cubicBezTo>
                      <a:pt x="9" y="0"/>
                      <a:pt x="2" y="5"/>
                      <a:pt x="0" y="7"/>
                    </a:cubicBezTo>
                    <a:cubicBezTo>
                      <a:pt x="4" y="8"/>
                      <a:pt x="9" y="10"/>
                      <a:pt x="16" y="9"/>
                    </a:cubicBezTo>
                    <a:cubicBezTo>
                      <a:pt x="20" y="9"/>
                      <a:pt x="28" y="8"/>
                      <a:pt x="28" y="5"/>
                    </a:cubicBezTo>
                    <a:close/>
                  </a:path>
                </a:pathLst>
              </a:custGeom>
              <a:solidFill>
                <a:srgbClr val="F5DCD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67" name="Google Shape;2567;p189"/>
              <p:cNvSpPr/>
              <p:nvPr/>
            </p:nvSpPr>
            <p:spPr>
              <a:xfrm>
                <a:off x="8872538" y="4641850"/>
                <a:ext cx="92075" cy="25400"/>
              </a:xfrm>
              <a:custGeom>
                <a:avLst/>
                <a:gdLst/>
                <a:ahLst/>
                <a:cxnLst/>
                <a:rect l="l" t="t" r="r" b="b"/>
                <a:pathLst>
                  <a:path w="29" h="8" extrusionOk="0">
                    <a:moveTo>
                      <a:pt x="1" y="6"/>
                    </a:moveTo>
                    <a:cubicBezTo>
                      <a:pt x="1" y="6"/>
                      <a:pt x="6" y="3"/>
                      <a:pt x="14" y="3"/>
                    </a:cubicBezTo>
                    <a:cubicBezTo>
                      <a:pt x="23" y="3"/>
                      <a:pt x="29" y="8"/>
                      <a:pt x="29" y="7"/>
                    </a:cubicBezTo>
                    <a:cubicBezTo>
                      <a:pt x="29" y="7"/>
                      <a:pt x="23" y="1"/>
                      <a:pt x="15" y="0"/>
                    </a:cubicBezTo>
                    <a:cubicBezTo>
                      <a:pt x="7" y="0"/>
                      <a:pt x="0" y="6"/>
                      <a:pt x="1" y="6"/>
                    </a:cubicBezTo>
                    <a:close/>
                  </a:path>
                </a:pathLst>
              </a:custGeom>
              <a:solidFill>
                <a:srgbClr val="492C2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68" name="Google Shape;2568;p189"/>
              <p:cNvSpPr/>
              <p:nvPr/>
            </p:nvSpPr>
            <p:spPr>
              <a:xfrm>
                <a:off x="8863013" y="4657725"/>
                <a:ext cx="111125" cy="31750"/>
              </a:xfrm>
              <a:custGeom>
                <a:avLst/>
                <a:gdLst/>
                <a:ahLst/>
                <a:cxnLst/>
                <a:rect l="l" t="t" r="r" b="b"/>
                <a:pathLst>
                  <a:path w="35" h="10" extrusionOk="0">
                    <a:moveTo>
                      <a:pt x="35" y="5"/>
                    </a:moveTo>
                    <a:cubicBezTo>
                      <a:pt x="33" y="6"/>
                      <a:pt x="30" y="7"/>
                      <a:pt x="28" y="8"/>
                    </a:cubicBezTo>
                    <a:cubicBezTo>
                      <a:pt x="27" y="7"/>
                      <a:pt x="24" y="5"/>
                      <a:pt x="20" y="4"/>
                    </a:cubicBezTo>
                    <a:cubicBezTo>
                      <a:pt x="10" y="2"/>
                      <a:pt x="1" y="9"/>
                      <a:pt x="0" y="10"/>
                    </a:cubicBezTo>
                    <a:cubicBezTo>
                      <a:pt x="1" y="9"/>
                      <a:pt x="9" y="0"/>
                      <a:pt x="22" y="1"/>
                    </a:cubicBezTo>
                    <a:cubicBezTo>
                      <a:pt x="28" y="1"/>
                      <a:pt x="33" y="4"/>
                      <a:pt x="35" y="5"/>
                    </a:cubicBezTo>
                    <a:close/>
                  </a:path>
                </a:pathLst>
              </a:custGeom>
              <a:solidFill>
                <a:srgbClr val="2515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69" name="Google Shape;2569;p189"/>
              <p:cNvSpPr/>
              <p:nvPr/>
            </p:nvSpPr>
            <p:spPr>
              <a:xfrm>
                <a:off x="8891588" y="4664075"/>
                <a:ext cx="38100" cy="41275"/>
              </a:xfrm>
              <a:prstGeom prst="ellipse">
                <a:avLst/>
              </a:prstGeom>
              <a:solidFill>
                <a:srgbClr val="2515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70" name="Google Shape;2570;p189"/>
              <p:cNvSpPr/>
              <p:nvPr/>
            </p:nvSpPr>
            <p:spPr>
              <a:xfrm>
                <a:off x="8863013" y="4689475"/>
                <a:ext cx="85725" cy="22225"/>
              </a:xfrm>
              <a:custGeom>
                <a:avLst/>
                <a:gdLst/>
                <a:ahLst/>
                <a:cxnLst/>
                <a:rect l="l" t="t" r="r" b="b"/>
                <a:pathLst>
                  <a:path w="27" h="7" extrusionOk="0">
                    <a:moveTo>
                      <a:pt x="27" y="0"/>
                    </a:moveTo>
                    <a:cubicBezTo>
                      <a:pt x="24" y="1"/>
                      <a:pt x="20" y="2"/>
                      <a:pt x="14" y="2"/>
                    </a:cubicBezTo>
                    <a:cubicBezTo>
                      <a:pt x="8" y="2"/>
                      <a:pt x="3" y="1"/>
                      <a:pt x="0" y="0"/>
                    </a:cubicBezTo>
                    <a:cubicBezTo>
                      <a:pt x="4" y="5"/>
                      <a:pt x="10" y="7"/>
                      <a:pt x="16" y="6"/>
                    </a:cubicBezTo>
                    <a:cubicBezTo>
                      <a:pt x="23" y="5"/>
                      <a:pt x="26" y="1"/>
                      <a:pt x="27" y="0"/>
                    </a:cubicBezTo>
                    <a:close/>
                  </a:path>
                </a:pathLst>
              </a:custGeom>
              <a:solidFill>
                <a:srgbClr val="53323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71" name="Google Shape;2571;p189"/>
              <p:cNvSpPr/>
              <p:nvPr/>
            </p:nvSpPr>
            <p:spPr>
              <a:xfrm>
                <a:off x="8656638" y="4667250"/>
                <a:ext cx="88900" cy="28575"/>
              </a:xfrm>
              <a:custGeom>
                <a:avLst/>
                <a:gdLst/>
                <a:ahLst/>
                <a:cxnLst/>
                <a:rect l="l" t="t" r="r" b="b"/>
                <a:pathLst>
                  <a:path w="28" h="9" extrusionOk="0">
                    <a:moveTo>
                      <a:pt x="0" y="5"/>
                    </a:moveTo>
                    <a:cubicBezTo>
                      <a:pt x="0" y="3"/>
                      <a:pt x="6" y="1"/>
                      <a:pt x="11" y="0"/>
                    </a:cubicBezTo>
                    <a:cubicBezTo>
                      <a:pt x="19" y="0"/>
                      <a:pt x="26" y="5"/>
                      <a:pt x="28" y="7"/>
                    </a:cubicBezTo>
                    <a:cubicBezTo>
                      <a:pt x="24" y="8"/>
                      <a:pt x="19" y="9"/>
                      <a:pt x="12" y="9"/>
                    </a:cubicBezTo>
                    <a:cubicBezTo>
                      <a:pt x="8" y="9"/>
                      <a:pt x="0" y="8"/>
                      <a:pt x="0" y="5"/>
                    </a:cubicBezTo>
                    <a:close/>
                  </a:path>
                </a:pathLst>
              </a:custGeom>
              <a:solidFill>
                <a:srgbClr val="F5DCD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72" name="Google Shape;2572;p189"/>
              <p:cNvSpPr/>
              <p:nvPr/>
            </p:nvSpPr>
            <p:spPr>
              <a:xfrm>
                <a:off x="8643938" y="4641850"/>
                <a:ext cx="92075" cy="25400"/>
              </a:xfrm>
              <a:custGeom>
                <a:avLst/>
                <a:gdLst/>
                <a:ahLst/>
                <a:cxnLst/>
                <a:rect l="l" t="t" r="r" b="b"/>
                <a:pathLst>
                  <a:path w="29" h="8" extrusionOk="0">
                    <a:moveTo>
                      <a:pt x="28" y="6"/>
                    </a:moveTo>
                    <a:cubicBezTo>
                      <a:pt x="28" y="6"/>
                      <a:pt x="23" y="2"/>
                      <a:pt x="15" y="3"/>
                    </a:cubicBezTo>
                    <a:cubicBezTo>
                      <a:pt x="6" y="3"/>
                      <a:pt x="0" y="8"/>
                      <a:pt x="0" y="7"/>
                    </a:cubicBezTo>
                    <a:cubicBezTo>
                      <a:pt x="0" y="7"/>
                      <a:pt x="6" y="1"/>
                      <a:pt x="14" y="0"/>
                    </a:cubicBezTo>
                    <a:cubicBezTo>
                      <a:pt x="22" y="0"/>
                      <a:pt x="29" y="6"/>
                      <a:pt x="28" y="6"/>
                    </a:cubicBezTo>
                    <a:close/>
                  </a:path>
                </a:pathLst>
              </a:custGeom>
              <a:solidFill>
                <a:srgbClr val="492C2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73" name="Google Shape;2573;p189"/>
              <p:cNvSpPr/>
              <p:nvPr/>
            </p:nvSpPr>
            <p:spPr>
              <a:xfrm>
                <a:off x="8634413" y="4657725"/>
                <a:ext cx="111125" cy="31750"/>
              </a:xfrm>
              <a:custGeom>
                <a:avLst/>
                <a:gdLst/>
                <a:ahLst/>
                <a:cxnLst/>
                <a:rect l="l" t="t" r="r" b="b"/>
                <a:pathLst>
                  <a:path w="35" h="10" extrusionOk="0">
                    <a:moveTo>
                      <a:pt x="0" y="5"/>
                    </a:moveTo>
                    <a:cubicBezTo>
                      <a:pt x="2" y="6"/>
                      <a:pt x="5" y="7"/>
                      <a:pt x="7" y="8"/>
                    </a:cubicBezTo>
                    <a:cubicBezTo>
                      <a:pt x="8" y="7"/>
                      <a:pt x="11" y="5"/>
                      <a:pt x="15" y="4"/>
                    </a:cubicBezTo>
                    <a:cubicBezTo>
                      <a:pt x="25" y="2"/>
                      <a:pt x="34" y="9"/>
                      <a:pt x="35" y="10"/>
                    </a:cubicBezTo>
                    <a:cubicBezTo>
                      <a:pt x="34" y="9"/>
                      <a:pt x="26" y="0"/>
                      <a:pt x="13" y="0"/>
                    </a:cubicBezTo>
                    <a:cubicBezTo>
                      <a:pt x="7" y="1"/>
                      <a:pt x="2" y="4"/>
                      <a:pt x="0" y="5"/>
                    </a:cubicBezTo>
                    <a:close/>
                  </a:path>
                </a:pathLst>
              </a:custGeom>
              <a:solidFill>
                <a:srgbClr val="2515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74" name="Google Shape;2574;p189"/>
              <p:cNvSpPr/>
              <p:nvPr/>
            </p:nvSpPr>
            <p:spPr>
              <a:xfrm>
                <a:off x="8678863" y="4664075"/>
                <a:ext cx="38100" cy="41275"/>
              </a:xfrm>
              <a:prstGeom prst="ellipse">
                <a:avLst/>
              </a:prstGeom>
              <a:solidFill>
                <a:srgbClr val="2515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75" name="Google Shape;2575;p189"/>
              <p:cNvSpPr/>
              <p:nvPr/>
            </p:nvSpPr>
            <p:spPr>
              <a:xfrm>
                <a:off x="8659813" y="4689475"/>
                <a:ext cx="85725" cy="22225"/>
              </a:xfrm>
              <a:custGeom>
                <a:avLst/>
                <a:gdLst/>
                <a:ahLst/>
                <a:cxnLst/>
                <a:rect l="l" t="t" r="r" b="b"/>
                <a:pathLst>
                  <a:path w="27" h="7" extrusionOk="0">
                    <a:moveTo>
                      <a:pt x="0" y="0"/>
                    </a:moveTo>
                    <a:cubicBezTo>
                      <a:pt x="3" y="1"/>
                      <a:pt x="7" y="2"/>
                      <a:pt x="13" y="2"/>
                    </a:cubicBezTo>
                    <a:cubicBezTo>
                      <a:pt x="19" y="2"/>
                      <a:pt x="24" y="1"/>
                      <a:pt x="27" y="0"/>
                    </a:cubicBezTo>
                    <a:cubicBezTo>
                      <a:pt x="23" y="5"/>
                      <a:pt x="17" y="7"/>
                      <a:pt x="11" y="6"/>
                    </a:cubicBezTo>
                    <a:cubicBezTo>
                      <a:pt x="4" y="5"/>
                      <a:pt x="1" y="1"/>
                      <a:pt x="0" y="0"/>
                    </a:cubicBezTo>
                    <a:close/>
                  </a:path>
                </a:pathLst>
              </a:custGeom>
              <a:solidFill>
                <a:srgbClr val="53323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76" name="Google Shape;2576;p189"/>
              <p:cNvSpPr/>
              <p:nvPr/>
            </p:nvSpPr>
            <p:spPr>
              <a:xfrm>
                <a:off x="8612188" y="4600575"/>
                <a:ext cx="146050" cy="41275"/>
              </a:xfrm>
              <a:custGeom>
                <a:avLst/>
                <a:gdLst/>
                <a:ahLst/>
                <a:cxnLst/>
                <a:rect l="l" t="t" r="r" b="b"/>
                <a:pathLst>
                  <a:path w="46" h="13" extrusionOk="0">
                    <a:moveTo>
                      <a:pt x="0" y="9"/>
                    </a:moveTo>
                    <a:cubicBezTo>
                      <a:pt x="1" y="7"/>
                      <a:pt x="3" y="3"/>
                      <a:pt x="7" y="2"/>
                    </a:cubicBezTo>
                    <a:cubicBezTo>
                      <a:pt x="8" y="1"/>
                      <a:pt x="8" y="1"/>
                      <a:pt x="9" y="1"/>
                    </a:cubicBezTo>
                    <a:cubicBezTo>
                      <a:pt x="15" y="0"/>
                      <a:pt x="21" y="1"/>
                      <a:pt x="27" y="2"/>
                    </a:cubicBezTo>
                    <a:cubicBezTo>
                      <a:pt x="36" y="3"/>
                      <a:pt x="43" y="3"/>
                      <a:pt x="44" y="6"/>
                    </a:cubicBezTo>
                    <a:cubicBezTo>
                      <a:pt x="44" y="6"/>
                      <a:pt x="45" y="6"/>
                      <a:pt x="45" y="7"/>
                    </a:cubicBezTo>
                    <a:cubicBezTo>
                      <a:pt x="45" y="9"/>
                      <a:pt x="46" y="11"/>
                      <a:pt x="45" y="12"/>
                    </a:cubicBezTo>
                    <a:cubicBezTo>
                      <a:pt x="44" y="13"/>
                      <a:pt x="41" y="12"/>
                      <a:pt x="34" y="10"/>
                    </a:cubicBezTo>
                    <a:cubicBezTo>
                      <a:pt x="34" y="10"/>
                      <a:pt x="35" y="10"/>
                      <a:pt x="20" y="9"/>
                    </a:cubicBezTo>
                    <a:cubicBezTo>
                      <a:pt x="14" y="8"/>
                      <a:pt x="12" y="8"/>
                      <a:pt x="10" y="8"/>
                    </a:cubicBezTo>
                    <a:cubicBezTo>
                      <a:pt x="6" y="8"/>
                      <a:pt x="2" y="9"/>
                      <a:pt x="0" y="9"/>
                    </a:cubicBezTo>
                    <a:close/>
                  </a:path>
                </a:pathLst>
              </a:custGeom>
              <a:solidFill>
                <a:srgbClr val="2A181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77" name="Google Shape;2577;p189"/>
              <p:cNvSpPr/>
              <p:nvPr/>
            </p:nvSpPr>
            <p:spPr>
              <a:xfrm>
                <a:off x="8850313" y="4600575"/>
                <a:ext cx="142875" cy="41275"/>
              </a:xfrm>
              <a:custGeom>
                <a:avLst/>
                <a:gdLst/>
                <a:ahLst/>
                <a:cxnLst/>
                <a:rect l="l" t="t" r="r" b="b"/>
                <a:pathLst>
                  <a:path w="45" h="13" extrusionOk="0">
                    <a:moveTo>
                      <a:pt x="45" y="9"/>
                    </a:moveTo>
                    <a:cubicBezTo>
                      <a:pt x="45" y="7"/>
                      <a:pt x="43" y="3"/>
                      <a:pt x="38" y="2"/>
                    </a:cubicBezTo>
                    <a:cubicBezTo>
                      <a:pt x="38" y="1"/>
                      <a:pt x="37" y="1"/>
                      <a:pt x="36" y="1"/>
                    </a:cubicBezTo>
                    <a:cubicBezTo>
                      <a:pt x="31" y="0"/>
                      <a:pt x="25" y="1"/>
                      <a:pt x="19" y="2"/>
                    </a:cubicBezTo>
                    <a:cubicBezTo>
                      <a:pt x="10" y="3"/>
                      <a:pt x="3" y="3"/>
                      <a:pt x="2" y="6"/>
                    </a:cubicBezTo>
                    <a:cubicBezTo>
                      <a:pt x="1" y="6"/>
                      <a:pt x="1" y="6"/>
                      <a:pt x="1" y="7"/>
                    </a:cubicBezTo>
                    <a:cubicBezTo>
                      <a:pt x="0" y="9"/>
                      <a:pt x="0" y="11"/>
                      <a:pt x="0" y="12"/>
                    </a:cubicBezTo>
                    <a:cubicBezTo>
                      <a:pt x="1" y="13"/>
                      <a:pt x="5" y="12"/>
                      <a:pt x="11" y="10"/>
                    </a:cubicBezTo>
                    <a:cubicBezTo>
                      <a:pt x="12" y="10"/>
                      <a:pt x="11" y="10"/>
                      <a:pt x="26" y="9"/>
                    </a:cubicBezTo>
                    <a:cubicBezTo>
                      <a:pt x="32" y="8"/>
                      <a:pt x="33" y="8"/>
                      <a:pt x="36" y="8"/>
                    </a:cubicBezTo>
                    <a:cubicBezTo>
                      <a:pt x="40" y="8"/>
                      <a:pt x="43" y="8"/>
                      <a:pt x="45" y="9"/>
                    </a:cubicBezTo>
                    <a:close/>
                  </a:path>
                </a:pathLst>
              </a:custGeom>
              <a:solidFill>
                <a:srgbClr val="2A181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78" name="Google Shape;2578;p189"/>
              <p:cNvSpPr/>
              <p:nvPr/>
            </p:nvSpPr>
            <p:spPr>
              <a:xfrm>
                <a:off x="8751888" y="4791075"/>
                <a:ext cx="104775" cy="34925"/>
              </a:xfrm>
              <a:custGeom>
                <a:avLst/>
                <a:gdLst/>
                <a:ahLst/>
                <a:cxnLst/>
                <a:rect l="l" t="t" r="r" b="b"/>
                <a:pathLst>
                  <a:path w="33" h="11" extrusionOk="0">
                    <a:moveTo>
                      <a:pt x="2" y="0"/>
                    </a:moveTo>
                    <a:cubicBezTo>
                      <a:pt x="2" y="0"/>
                      <a:pt x="0" y="2"/>
                      <a:pt x="1" y="4"/>
                    </a:cubicBezTo>
                    <a:cubicBezTo>
                      <a:pt x="1" y="5"/>
                      <a:pt x="3" y="6"/>
                      <a:pt x="5" y="6"/>
                    </a:cubicBezTo>
                    <a:cubicBezTo>
                      <a:pt x="7" y="6"/>
                      <a:pt x="7" y="5"/>
                      <a:pt x="9" y="4"/>
                    </a:cubicBezTo>
                    <a:cubicBezTo>
                      <a:pt x="12" y="4"/>
                      <a:pt x="13" y="7"/>
                      <a:pt x="17" y="7"/>
                    </a:cubicBezTo>
                    <a:cubicBezTo>
                      <a:pt x="19" y="7"/>
                      <a:pt x="20" y="5"/>
                      <a:pt x="22" y="5"/>
                    </a:cubicBezTo>
                    <a:cubicBezTo>
                      <a:pt x="25" y="5"/>
                      <a:pt x="27" y="8"/>
                      <a:pt x="29" y="7"/>
                    </a:cubicBezTo>
                    <a:cubicBezTo>
                      <a:pt x="30" y="7"/>
                      <a:pt x="31" y="5"/>
                      <a:pt x="32" y="4"/>
                    </a:cubicBezTo>
                    <a:cubicBezTo>
                      <a:pt x="32" y="2"/>
                      <a:pt x="30" y="1"/>
                      <a:pt x="30" y="0"/>
                    </a:cubicBezTo>
                    <a:cubicBezTo>
                      <a:pt x="30" y="0"/>
                      <a:pt x="33" y="2"/>
                      <a:pt x="33" y="4"/>
                    </a:cubicBezTo>
                    <a:cubicBezTo>
                      <a:pt x="33" y="6"/>
                      <a:pt x="32" y="8"/>
                      <a:pt x="30" y="9"/>
                    </a:cubicBezTo>
                    <a:cubicBezTo>
                      <a:pt x="27" y="9"/>
                      <a:pt x="26" y="8"/>
                      <a:pt x="23" y="8"/>
                    </a:cubicBezTo>
                    <a:cubicBezTo>
                      <a:pt x="20" y="8"/>
                      <a:pt x="20" y="11"/>
                      <a:pt x="17" y="11"/>
                    </a:cubicBezTo>
                    <a:cubicBezTo>
                      <a:pt x="14" y="11"/>
                      <a:pt x="13" y="8"/>
                      <a:pt x="9" y="8"/>
                    </a:cubicBezTo>
                    <a:cubicBezTo>
                      <a:pt x="7" y="8"/>
                      <a:pt x="6" y="9"/>
                      <a:pt x="4" y="8"/>
                    </a:cubicBezTo>
                    <a:cubicBezTo>
                      <a:pt x="2" y="8"/>
                      <a:pt x="0" y="6"/>
                      <a:pt x="0" y="4"/>
                    </a:cubicBezTo>
                    <a:cubicBezTo>
                      <a:pt x="0" y="2"/>
                      <a:pt x="2" y="0"/>
                      <a:pt x="2" y="0"/>
                    </a:cubicBezTo>
                    <a:close/>
                  </a:path>
                </a:pathLst>
              </a:custGeom>
              <a:solidFill>
                <a:srgbClr val="492C2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79" name="Google Shape;2579;p189"/>
              <p:cNvSpPr/>
              <p:nvPr/>
            </p:nvSpPr>
            <p:spPr>
              <a:xfrm>
                <a:off x="8729663" y="4886325"/>
                <a:ext cx="152400" cy="50800"/>
              </a:xfrm>
              <a:custGeom>
                <a:avLst/>
                <a:gdLst/>
                <a:ahLst/>
                <a:cxnLst/>
                <a:rect l="l" t="t" r="r" b="b"/>
                <a:pathLst>
                  <a:path w="48" h="16" extrusionOk="0">
                    <a:moveTo>
                      <a:pt x="0" y="0"/>
                    </a:moveTo>
                    <a:cubicBezTo>
                      <a:pt x="0" y="1"/>
                      <a:pt x="1" y="3"/>
                      <a:pt x="2" y="4"/>
                    </a:cubicBezTo>
                    <a:cubicBezTo>
                      <a:pt x="3" y="5"/>
                      <a:pt x="4" y="7"/>
                      <a:pt x="5" y="9"/>
                    </a:cubicBezTo>
                    <a:cubicBezTo>
                      <a:pt x="5" y="9"/>
                      <a:pt x="8" y="11"/>
                      <a:pt x="10" y="13"/>
                    </a:cubicBezTo>
                    <a:cubicBezTo>
                      <a:pt x="15" y="16"/>
                      <a:pt x="19" y="16"/>
                      <a:pt x="24" y="16"/>
                    </a:cubicBezTo>
                    <a:cubicBezTo>
                      <a:pt x="29" y="16"/>
                      <a:pt x="33" y="16"/>
                      <a:pt x="37" y="13"/>
                    </a:cubicBezTo>
                    <a:cubicBezTo>
                      <a:pt x="39" y="11"/>
                      <a:pt x="42" y="9"/>
                      <a:pt x="42" y="9"/>
                    </a:cubicBezTo>
                    <a:cubicBezTo>
                      <a:pt x="44" y="6"/>
                      <a:pt x="45" y="5"/>
                      <a:pt x="46" y="4"/>
                    </a:cubicBezTo>
                    <a:cubicBezTo>
                      <a:pt x="47" y="3"/>
                      <a:pt x="47" y="1"/>
                      <a:pt x="48" y="0"/>
                    </a:cubicBezTo>
                    <a:cubicBezTo>
                      <a:pt x="44" y="0"/>
                      <a:pt x="41" y="0"/>
                      <a:pt x="37" y="0"/>
                    </a:cubicBezTo>
                    <a:cubicBezTo>
                      <a:pt x="32" y="1"/>
                      <a:pt x="31" y="1"/>
                      <a:pt x="29" y="1"/>
                    </a:cubicBezTo>
                    <a:cubicBezTo>
                      <a:pt x="27" y="2"/>
                      <a:pt x="26" y="2"/>
                      <a:pt x="24" y="2"/>
                    </a:cubicBezTo>
                    <a:cubicBezTo>
                      <a:pt x="24" y="2"/>
                      <a:pt x="24" y="2"/>
                      <a:pt x="24" y="2"/>
                    </a:cubicBezTo>
                    <a:cubicBezTo>
                      <a:pt x="21" y="2"/>
                      <a:pt x="21" y="1"/>
                      <a:pt x="18" y="1"/>
                    </a:cubicBezTo>
                    <a:cubicBezTo>
                      <a:pt x="18" y="0"/>
                      <a:pt x="18" y="0"/>
                      <a:pt x="18" y="0"/>
                    </a:cubicBezTo>
                    <a:cubicBezTo>
                      <a:pt x="16" y="0"/>
                      <a:pt x="13" y="0"/>
                      <a:pt x="11" y="0"/>
                    </a:cubicBezTo>
                    <a:cubicBezTo>
                      <a:pt x="9" y="0"/>
                      <a:pt x="8" y="0"/>
                      <a:pt x="7" y="0"/>
                    </a:cubicBezTo>
                    <a:cubicBezTo>
                      <a:pt x="7" y="0"/>
                      <a:pt x="6" y="0"/>
                      <a:pt x="4" y="0"/>
                    </a:cubicBezTo>
                    <a:cubicBezTo>
                      <a:pt x="3" y="0"/>
                      <a:pt x="1" y="0"/>
                      <a:pt x="0" y="0"/>
                    </a:cubicBezTo>
                  </a:path>
                </a:pathLst>
              </a:custGeom>
              <a:solidFill>
                <a:srgbClr val="55333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80" name="Google Shape;2580;p189"/>
              <p:cNvSpPr/>
              <p:nvPr/>
            </p:nvSpPr>
            <p:spPr>
              <a:xfrm>
                <a:off x="8726488" y="4860925"/>
                <a:ext cx="158750" cy="38100"/>
              </a:xfrm>
              <a:custGeom>
                <a:avLst/>
                <a:gdLst/>
                <a:ahLst/>
                <a:cxnLst/>
                <a:rect l="l" t="t" r="r" b="b"/>
                <a:pathLst>
                  <a:path w="50" h="12" extrusionOk="0">
                    <a:moveTo>
                      <a:pt x="50" y="7"/>
                    </a:moveTo>
                    <a:cubicBezTo>
                      <a:pt x="38" y="0"/>
                      <a:pt x="33" y="0"/>
                      <a:pt x="31" y="1"/>
                    </a:cubicBezTo>
                    <a:cubicBezTo>
                      <a:pt x="31" y="1"/>
                      <a:pt x="28" y="2"/>
                      <a:pt x="25" y="3"/>
                    </a:cubicBezTo>
                    <a:cubicBezTo>
                      <a:pt x="24" y="3"/>
                      <a:pt x="23" y="2"/>
                      <a:pt x="23" y="2"/>
                    </a:cubicBezTo>
                    <a:cubicBezTo>
                      <a:pt x="20" y="2"/>
                      <a:pt x="19" y="1"/>
                      <a:pt x="18" y="1"/>
                    </a:cubicBezTo>
                    <a:cubicBezTo>
                      <a:pt x="17" y="0"/>
                      <a:pt x="12" y="1"/>
                      <a:pt x="0" y="7"/>
                    </a:cubicBezTo>
                    <a:cubicBezTo>
                      <a:pt x="0" y="7"/>
                      <a:pt x="0" y="8"/>
                      <a:pt x="1" y="9"/>
                    </a:cubicBezTo>
                    <a:cubicBezTo>
                      <a:pt x="2" y="10"/>
                      <a:pt x="3" y="10"/>
                      <a:pt x="3" y="10"/>
                    </a:cubicBezTo>
                    <a:cubicBezTo>
                      <a:pt x="7" y="10"/>
                      <a:pt x="9" y="10"/>
                      <a:pt x="11" y="10"/>
                    </a:cubicBezTo>
                    <a:cubicBezTo>
                      <a:pt x="15" y="10"/>
                      <a:pt x="17" y="10"/>
                      <a:pt x="19" y="11"/>
                    </a:cubicBezTo>
                    <a:cubicBezTo>
                      <a:pt x="22" y="11"/>
                      <a:pt x="22" y="12"/>
                      <a:pt x="24" y="12"/>
                    </a:cubicBezTo>
                    <a:cubicBezTo>
                      <a:pt x="27" y="12"/>
                      <a:pt x="27" y="11"/>
                      <a:pt x="30" y="10"/>
                    </a:cubicBezTo>
                    <a:cubicBezTo>
                      <a:pt x="31" y="10"/>
                      <a:pt x="32" y="10"/>
                      <a:pt x="37" y="10"/>
                    </a:cubicBezTo>
                    <a:cubicBezTo>
                      <a:pt x="38" y="10"/>
                      <a:pt x="42" y="10"/>
                      <a:pt x="46" y="10"/>
                    </a:cubicBezTo>
                    <a:cubicBezTo>
                      <a:pt x="46" y="10"/>
                      <a:pt x="47" y="10"/>
                      <a:pt x="48" y="9"/>
                    </a:cubicBezTo>
                    <a:cubicBezTo>
                      <a:pt x="49" y="8"/>
                      <a:pt x="49" y="7"/>
                      <a:pt x="50" y="7"/>
                    </a:cubicBezTo>
                    <a:close/>
                  </a:path>
                </a:pathLst>
              </a:custGeom>
              <a:solidFill>
                <a:srgbClr val="37212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81" name="Google Shape;2581;p189"/>
              <p:cNvSpPr/>
              <p:nvPr/>
            </p:nvSpPr>
            <p:spPr>
              <a:xfrm>
                <a:off x="8529638" y="4273550"/>
                <a:ext cx="552450" cy="457200"/>
              </a:xfrm>
              <a:custGeom>
                <a:avLst/>
                <a:gdLst/>
                <a:ahLst/>
                <a:cxnLst/>
                <a:rect l="l" t="t" r="r" b="b"/>
                <a:pathLst>
                  <a:path w="174" h="144" extrusionOk="0">
                    <a:moveTo>
                      <a:pt x="19" y="119"/>
                    </a:moveTo>
                    <a:cubicBezTo>
                      <a:pt x="18" y="109"/>
                      <a:pt x="19" y="106"/>
                      <a:pt x="21" y="103"/>
                    </a:cubicBezTo>
                    <a:cubicBezTo>
                      <a:pt x="24" y="99"/>
                      <a:pt x="26" y="99"/>
                      <a:pt x="29" y="97"/>
                    </a:cubicBezTo>
                    <a:cubicBezTo>
                      <a:pt x="37" y="90"/>
                      <a:pt x="30" y="76"/>
                      <a:pt x="34" y="65"/>
                    </a:cubicBezTo>
                    <a:cubicBezTo>
                      <a:pt x="41" y="45"/>
                      <a:pt x="82" y="45"/>
                      <a:pt x="87" y="45"/>
                    </a:cubicBezTo>
                    <a:cubicBezTo>
                      <a:pt x="91" y="45"/>
                      <a:pt x="132" y="46"/>
                      <a:pt x="139" y="65"/>
                    </a:cubicBezTo>
                    <a:cubicBezTo>
                      <a:pt x="143" y="76"/>
                      <a:pt x="136" y="90"/>
                      <a:pt x="145" y="97"/>
                    </a:cubicBezTo>
                    <a:cubicBezTo>
                      <a:pt x="147" y="99"/>
                      <a:pt x="150" y="99"/>
                      <a:pt x="152" y="103"/>
                    </a:cubicBezTo>
                    <a:cubicBezTo>
                      <a:pt x="153" y="105"/>
                      <a:pt x="155" y="108"/>
                      <a:pt x="155" y="119"/>
                    </a:cubicBezTo>
                    <a:cubicBezTo>
                      <a:pt x="154" y="124"/>
                      <a:pt x="154" y="130"/>
                      <a:pt x="152" y="139"/>
                    </a:cubicBezTo>
                    <a:cubicBezTo>
                      <a:pt x="153" y="140"/>
                      <a:pt x="154" y="142"/>
                      <a:pt x="156" y="143"/>
                    </a:cubicBezTo>
                    <a:cubicBezTo>
                      <a:pt x="157" y="139"/>
                      <a:pt x="159" y="132"/>
                      <a:pt x="161" y="124"/>
                    </a:cubicBezTo>
                    <a:cubicBezTo>
                      <a:pt x="166" y="103"/>
                      <a:pt x="174" y="67"/>
                      <a:pt x="154" y="37"/>
                    </a:cubicBezTo>
                    <a:cubicBezTo>
                      <a:pt x="141" y="18"/>
                      <a:pt x="121" y="11"/>
                      <a:pt x="114" y="8"/>
                    </a:cubicBezTo>
                    <a:cubicBezTo>
                      <a:pt x="88" y="0"/>
                      <a:pt x="66" y="6"/>
                      <a:pt x="59" y="8"/>
                    </a:cubicBezTo>
                    <a:cubicBezTo>
                      <a:pt x="53" y="11"/>
                      <a:pt x="32" y="18"/>
                      <a:pt x="19" y="37"/>
                    </a:cubicBezTo>
                    <a:cubicBezTo>
                      <a:pt x="0" y="65"/>
                      <a:pt x="7" y="100"/>
                      <a:pt x="12" y="124"/>
                    </a:cubicBezTo>
                    <a:cubicBezTo>
                      <a:pt x="14" y="133"/>
                      <a:pt x="16" y="139"/>
                      <a:pt x="17" y="144"/>
                    </a:cubicBezTo>
                    <a:cubicBezTo>
                      <a:pt x="19" y="142"/>
                      <a:pt x="20" y="140"/>
                      <a:pt x="21" y="138"/>
                    </a:cubicBezTo>
                    <a:cubicBezTo>
                      <a:pt x="20" y="131"/>
                      <a:pt x="19" y="124"/>
                      <a:pt x="19" y="119"/>
                    </a:cubicBezTo>
                    <a:close/>
                  </a:path>
                </a:pathLst>
              </a:custGeom>
              <a:solidFill>
                <a:srgbClr val="2A181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582" name="Google Shape;2582;p189"/>
            <p:cNvSpPr/>
            <p:nvPr/>
          </p:nvSpPr>
          <p:spPr>
            <a:xfrm>
              <a:off x="6100246" y="4415123"/>
              <a:ext cx="1220006" cy="1222870"/>
            </a:xfrm>
            <a:prstGeom prst="rect">
              <a:avLst/>
            </a:prstGeom>
            <a:solidFill>
              <a:srgbClr val="DFDED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2583" name="Google Shape;2583;p189"/>
            <p:cNvGrpSpPr/>
            <p:nvPr/>
          </p:nvGrpSpPr>
          <p:grpSpPr>
            <a:xfrm>
              <a:off x="4884536" y="4415123"/>
              <a:ext cx="1218575" cy="1222870"/>
              <a:chOff x="4075113" y="4149725"/>
              <a:chExt cx="1350963" cy="1355725"/>
            </a:xfrm>
          </p:grpSpPr>
          <p:sp>
            <p:nvSpPr>
              <p:cNvPr id="2584" name="Google Shape;2584;p189"/>
              <p:cNvSpPr/>
              <p:nvPr/>
            </p:nvSpPr>
            <p:spPr>
              <a:xfrm>
                <a:off x="4075113" y="4149725"/>
                <a:ext cx="1350963" cy="1355725"/>
              </a:xfrm>
              <a:prstGeom prst="rect">
                <a:avLst/>
              </a:prstGeom>
              <a:solidFill>
                <a:srgbClr val="DA38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85" name="Google Shape;2585;p189"/>
              <p:cNvSpPr/>
              <p:nvPr/>
            </p:nvSpPr>
            <p:spPr>
              <a:xfrm>
                <a:off x="4075113" y="4149725"/>
                <a:ext cx="1350963" cy="450850"/>
              </a:xfrm>
              <a:prstGeom prst="rect">
                <a:avLst/>
              </a:prstGeom>
              <a:solidFill>
                <a:srgbClr val="EA8C2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86" name="Google Shape;2586;p189"/>
              <p:cNvSpPr/>
              <p:nvPr/>
            </p:nvSpPr>
            <p:spPr>
              <a:xfrm>
                <a:off x="4075113" y="5054600"/>
                <a:ext cx="1350963" cy="450850"/>
              </a:xfrm>
              <a:prstGeom prst="rect">
                <a:avLst/>
              </a:pr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nvGrpSpPr>
          <p:cNvPr id="2587" name="Google Shape;2587;p189"/>
          <p:cNvGrpSpPr/>
          <p:nvPr/>
        </p:nvGrpSpPr>
        <p:grpSpPr>
          <a:xfrm>
            <a:off x="0" y="52070"/>
            <a:ext cx="12192000" cy="6805929"/>
            <a:chOff x="0" y="52070"/>
            <a:chExt cx="12192000" cy="6805929"/>
          </a:xfrm>
        </p:grpSpPr>
        <p:sp>
          <p:nvSpPr>
            <p:cNvPr id="2588" name="Google Shape;2588;p189"/>
            <p:cNvSpPr/>
            <p:nvPr/>
          </p:nvSpPr>
          <p:spPr>
            <a:xfrm>
              <a:off x="0" y="4417400"/>
              <a:ext cx="12192000" cy="2440599"/>
            </a:xfrm>
            <a:prstGeom prst="rect">
              <a:avLst/>
            </a:pr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cxnSp>
          <p:nvCxnSpPr>
            <p:cNvPr id="2589" name="Google Shape;2589;p189"/>
            <p:cNvCxnSpPr/>
            <p:nvPr/>
          </p:nvCxnSpPr>
          <p:spPr>
            <a:xfrm rot="-5400000">
              <a:off x="7579810" y="3435350"/>
              <a:ext cx="6766560" cy="0"/>
            </a:xfrm>
            <a:prstGeom prst="straightConnector1">
              <a:avLst/>
            </a:prstGeom>
            <a:noFill/>
            <a:ln w="76200" cap="sq" cmpd="sng">
              <a:solidFill>
                <a:schemeClr val="lt1"/>
              </a:solidFill>
              <a:prstDash val="solid"/>
              <a:round/>
              <a:headEnd type="none" w="sm" len="sm"/>
              <a:tailEnd type="none" w="sm" len="sm"/>
            </a:ln>
          </p:spPr>
        </p:cxnSp>
        <p:pic>
          <p:nvPicPr>
            <p:cNvPr id="2590" name="Google Shape;2590;p189"/>
            <p:cNvPicPr preferRelativeResize="0"/>
            <p:nvPr/>
          </p:nvPicPr>
          <p:blipFill rotWithShape="1">
            <a:blip r:embed="rId2">
              <a:alphaModFix/>
            </a:blip>
            <a:srcRect/>
            <a:stretch/>
          </p:blipFill>
          <p:spPr>
            <a:xfrm>
              <a:off x="185139" y="5330952"/>
              <a:ext cx="1636776" cy="1351184"/>
            </a:xfrm>
            <a:prstGeom prst="rect">
              <a:avLst/>
            </a:prstGeom>
            <a:noFill/>
            <a:ln>
              <a:noFill/>
            </a:ln>
          </p:spPr>
        </p:pic>
        <p:cxnSp>
          <p:nvCxnSpPr>
            <p:cNvPr id="2591" name="Google Shape;2591;p189"/>
            <p:cNvCxnSpPr/>
            <p:nvPr/>
          </p:nvCxnSpPr>
          <p:spPr>
            <a:xfrm rot="10800000">
              <a:off x="24130" y="4412259"/>
              <a:ext cx="12143232" cy="0"/>
            </a:xfrm>
            <a:prstGeom prst="straightConnector1">
              <a:avLst/>
            </a:prstGeom>
            <a:noFill/>
            <a:ln w="76200" cap="sq" cmpd="sng">
              <a:solidFill>
                <a:schemeClr val="lt1"/>
              </a:solidFill>
              <a:prstDash val="solid"/>
              <a:round/>
              <a:headEnd type="none" w="sm" len="sm"/>
              <a:tailEnd type="none" w="sm" len="sm"/>
            </a:ln>
          </p:spPr>
        </p:cxnSp>
      </p:grpSp>
      <p:sp>
        <p:nvSpPr>
          <p:cNvPr id="2592" name="Google Shape;2592;p189"/>
          <p:cNvSpPr txBox="1">
            <a:spLocks noGrp="1"/>
          </p:cNvSpPr>
          <p:nvPr>
            <p:ph type="subTitle" idx="1"/>
          </p:nvPr>
        </p:nvSpPr>
        <p:spPr>
          <a:xfrm>
            <a:off x="442913" y="2803525"/>
            <a:ext cx="3520440" cy="121983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600"/>
              <a:buNone/>
              <a:defRPr sz="1600" b="0">
                <a:solidFill>
                  <a:schemeClr val="dk1"/>
                </a:solidFill>
              </a:defRPr>
            </a:lvl1pPr>
            <a:lvl2pPr lvl="1" algn="l">
              <a:lnSpc>
                <a:spcPct val="100000"/>
              </a:lnSpc>
              <a:spcBef>
                <a:spcPts val="0"/>
              </a:spcBef>
              <a:spcAft>
                <a:spcPts val="0"/>
              </a:spcAft>
              <a:buClr>
                <a:schemeClr val="lt1"/>
              </a:buClr>
              <a:buSzPts val="1600"/>
              <a:buNone/>
              <a:defRPr sz="1600">
                <a:solidFill>
                  <a:schemeClr val="lt1"/>
                </a:solidFill>
              </a:defRPr>
            </a:lvl2pPr>
            <a:lvl3pPr lvl="2" algn="l">
              <a:lnSpc>
                <a:spcPct val="100000"/>
              </a:lnSpc>
              <a:spcBef>
                <a:spcPts val="0"/>
              </a:spcBef>
              <a:spcAft>
                <a:spcPts val="0"/>
              </a:spcAft>
              <a:buClr>
                <a:schemeClr val="lt1"/>
              </a:buClr>
              <a:buSzPts val="1600"/>
              <a:buNone/>
              <a:defRPr sz="1600">
                <a:solidFill>
                  <a:schemeClr val="lt1"/>
                </a:solidFill>
              </a:defRPr>
            </a:lvl3pPr>
            <a:lvl4pPr lvl="3" algn="l">
              <a:lnSpc>
                <a:spcPct val="100000"/>
              </a:lnSpc>
              <a:spcBef>
                <a:spcPts val="0"/>
              </a:spcBef>
              <a:spcAft>
                <a:spcPts val="0"/>
              </a:spcAft>
              <a:buClr>
                <a:schemeClr val="lt1"/>
              </a:buClr>
              <a:buSzPts val="1600"/>
              <a:buNone/>
              <a:defRPr sz="1600">
                <a:solidFill>
                  <a:schemeClr val="lt1"/>
                </a:solidFill>
              </a:defRPr>
            </a:lvl4pPr>
            <a:lvl5pPr lvl="4" algn="l">
              <a:lnSpc>
                <a:spcPct val="100000"/>
              </a:lnSpc>
              <a:spcBef>
                <a:spcPts val="0"/>
              </a:spcBef>
              <a:spcAft>
                <a:spcPts val="0"/>
              </a:spcAft>
              <a:buClr>
                <a:schemeClr val="lt1"/>
              </a:buClr>
              <a:buSzPts val="1600"/>
              <a:buNone/>
              <a:defRPr sz="1600">
                <a:solidFill>
                  <a:schemeClr val="lt1"/>
                </a:solidFill>
              </a:defRPr>
            </a:lvl5pPr>
            <a:lvl6pPr lvl="5" algn="l">
              <a:lnSpc>
                <a:spcPct val="100000"/>
              </a:lnSpc>
              <a:spcBef>
                <a:spcPts val="0"/>
              </a:spcBef>
              <a:spcAft>
                <a:spcPts val="0"/>
              </a:spcAft>
              <a:buClr>
                <a:schemeClr val="lt1"/>
              </a:buClr>
              <a:buSzPts val="1600"/>
              <a:buNone/>
              <a:defRPr sz="1600">
                <a:solidFill>
                  <a:schemeClr val="lt1"/>
                </a:solidFill>
              </a:defRPr>
            </a:lvl6pPr>
            <a:lvl7pPr lvl="6" algn="l">
              <a:lnSpc>
                <a:spcPct val="100000"/>
              </a:lnSpc>
              <a:spcBef>
                <a:spcPts val="0"/>
              </a:spcBef>
              <a:spcAft>
                <a:spcPts val="0"/>
              </a:spcAft>
              <a:buClr>
                <a:schemeClr val="lt1"/>
              </a:buClr>
              <a:buSzPts val="1600"/>
              <a:buNone/>
              <a:defRPr sz="1600">
                <a:solidFill>
                  <a:schemeClr val="lt1"/>
                </a:solidFill>
              </a:defRPr>
            </a:lvl7pPr>
            <a:lvl8pPr lvl="7" algn="l">
              <a:lnSpc>
                <a:spcPct val="100000"/>
              </a:lnSpc>
              <a:spcBef>
                <a:spcPts val="0"/>
              </a:spcBef>
              <a:spcAft>
                <a:spcPts val="0"/>
              </a:spcAft>
              <a:buClr>
                <a:schemeClr val="lt1"/>
              </a:buClr>
              <a:buSzPts val="1600"/>
              <a:buNone/>
              <a:defRPr sz="1600">
                <a:solidFill>
                  <a:schemeClr val="lt1"/>
                </a:solidFill>
              </a:defRPr>
            </a:lvl8pPr>
            <a:lvl9pPr lvl="8" algn="l">
              <a:lnSpc>
                <a:spcPct val="100000"/>
              </a:lnSpc>
              <a:spcBef>
                <a:spcPts val="0"/>
              </a:spcBef>
              <a:spcAft>
                <a:spcPts val="0"/>
              </a:spcAft>
              <a:buClr>
                <a:schemeClr val="lt1"/>
              </a:buClr>
              <a:buSzPts val="1600"/>
              <a:buNone/>
              <a:defRPr sz="1600">
                <a:solidFill>
                  <a:schemeClr val="lt1"/>
                </a:solidFill>
              </a:defRPr>
            </a:lvl9pPr>
          </a:lstStyle>
          <a:p>
            <a:endParaRPr/>
          </a:p>
        </p:txBody>
      </p:sp>
      <p:grpSp>
        <p:nvGrpSpPr>
          <p:cNvPr id="2593" name="Google Shape;2593;p189"/>
          <p:cNvGrpSpPr/>
          <p:nvPr/>
        </p:nvGrpSpPr>
        <p:grpSpPr>
          <a:xfrm>
            <a:off x="460201" y="748653"/>
            <a:ext cx="4607100" cy="1193714"/>
            <a:chOff x="460200" y="1316165"/>
            <a:chExt cx="5963437" cy="1545145"/>
          </a:xfrm>
        </p:grpSpPr>
        <p:sp>
          <p:nvSpPr>
            <p:cNvPr id="2594" name="Google Shape;2594;p189"/>
            <p:cNvSpPr/>
            <p:nvPr/>
          </p:nvSpPr>
          <p:spPr>
            <a:xfrm>
              <a:off x="3227717" y="1316165"/>
              <a:ext cx="191582" cy="597478"/>
            </a:xfrm>
            <a:custGeom>
              <a:avLst/>
              <a:gdLst/>
              <a:ahLst/>
              <a:cxnLst/>
              <a:rect l="l" t="t" r="r" b="b"/>
              <a:pathLst>
                <a:path w="123634" h="385572" extrusionOk="0">
                  <a:moveTo>
                    <a:pt x="63913" y="0"/>
                  </a:moveTo>
                  <a:lnTo>
                    <a:pt x="83820" y="0"/>
                  </a:lnTo>
                  <a:lnTo>
                    <a:pt x="83820" y="355711"/>
                  </a:lnTo>
                  <a:lnTo>
                    <a:pt x="93249" y="364093"/>
                  </a:lnTo>
                  <a:lnTo>
                    <a:pt x="123634" y="366713"/>
                  </a:lnTo>
                  <a:lnTo>
                    <a:pt x="123634" y="385572"/>
                  </a:lnTo>
                  <a:lnTo>
                    <a:pt x="524" y="385572"/>
                  </a:lnTo>
                  <a:lnTo>
                    <a:pt x="524" y="366713"/>
                  </a:lnTo>
                  <a:lnTo>
                    <a:pt x="31432" y="364093"/>
                  </a:lnTo>
                  <a:lnTo>
                    <a:pt x="40338" y="355711"/>
                  </a:lnTo>
                  <a:lnTo>
                    <a:pt x="40338" y="35100"/>
                  </a:lnTo>
                  <a:lnTo>
                    <a:pt x="0" y="35100"/>
                  </a:lnTo>
                  <a:lnTo>
                    <a:pt x="0" y="18860"/>
                  </a:lnTo>
                  <a:lnTo>
                    <a:pt x="63913" y="0"/>
                  </a:lnTo>
                  <a:close/>
                </a:path>
              </a:pathLst>
            </a:custGeom>
            <a:solidFill>
              <a:srgbClr val="2D2D2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2595" name="Google Shape;2595;p189"/>
            <p:cNvSpPr/>
            <p:nvPr/>
          </p:nvSpPr>
          <p:spPr>
            <a:xfrm>
              <a:off x="3463875" y="1316165"/>
              <a:ext cx="191582" cy="597478"/>
            </a:xfrm>
            <a:custGeom>
              <a:avLst/>
              <a:gdLst/>
              <a:ahLst/>
              <a:cxnLst/>
              <a:rect l="l" t="t" r="r" b="b"/>
              <a:pathLst>
                <a:path w="123634" h="385572" extrusionOk="0">
                  <a:moveTo>
                    <a:pt x="63913" y="0"/>
                  </a:moveTo>
                  <a:lnTo>
                    <a:pt x="83820" y="0"/>
                  </a:lnTo>
                  <a:lnTo>
                    <a:pt x="83820" y="355711"/>
                  </a:lnTo>
                  <a:lnTo>
                    <a:pt x="93250" y="364093"/>
                  </a:lnTo>
                  <a:lnTo>
                    <a:pt x="123634" y="366713"/>
                  </a:lnTo>
                  <a:lnTo>
                    <a:pt x="123634" y="385572"/>
                  </a:lnTo>
                  <a:lnTo>
                    <a:pt x="524" y="385572"/>
                  </a:lnTo>
                  <a:lnTo>
                    <a:pt x="524" y="366713"/>
                  </a:lnTo>
                  <a:lnTo>
                    <a:pt x="31432" y="364093"/>
                  </a:lnTo>
                  <a:lnTo>
                    <a:pt x="40338" y="355711"/>
                  </a:lnTo>
                  <a:lnTo>
                    <a:pt x="40338" y="35100"/>
                  </a:lnTo>
                  <a:lnTo>
                    <a:pt x="0" y="35100"/>
                  </a:lnTo>
                  <a:lnTo>
                    <a:pt x="0" y="18860"/>
                  </a:lnTo>
                  <a:lnTo>
                    <a:pt x="63913" y="0"/>
                  </a:lnTo>
                  <a:close/>
                </a:path>
              </a:pathLst>
            </a:custGeom>
            <a:solidFill>
              <a:srgbClr val="2D2D2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2596" name="Google Shape;2596;p189"/>
            <p:cNvSpPr/>
            <p:nvPr/>
          </p:nvSpPr>
          <p:spPr>
            <a:xfrm>
              <a:off x="467506" y="1359191"/>
              <a:ext cx="375859" cy="554453"/>
            </a:xfrm>
            <a:custGeom>
              <a:avLst/>
              <a:gdLst/>
              <a:ahLst/>
              <a:cxnLst/>
              <a:rect l="l" t="t" r="r" b="b"/>
              <a:pathLst>
                <a:path w="242554" h="357807" extrusionOk="0">
                  <a:moveTo>
                    <a:pt x="122587" y="0"/>
                  </a:moveTo>
                  <a:cubicBezTo>
                    <a:pt x="138652" y="0"/>
                    <a:pt x="153408" y="2358"/>
                    <a:pt x="166854" y="7073"/>
                  </a:cubicBezTo>
                  <a:cubicBezTo>
                    <a:pt x="180300" y="11788"/>
                    <a:pt x="191738" y="18336"/>
                    <a:pt x="201168" y="26718"/>
                  </a:cubicBezTo>
                  <a:cubicBezTo>
                    <a:pt x="210598" y="35100"/>
                    <a:pt x="217932" y="45228"/>
                    <a:pt x="223171" y="57103"/>
                  </a:cubicBezTo>
                  <a:cubicBezTo>
                    <a:pt x="228409" y="68977"/>
                    <a:pt x="231029" y="82249"/>
                    <a:pt x="231029" y="96917"/>
                  </a:cubicBezTo>
                  <a:cubicBezTo>
                    <a:pt x="231029" y="117174"/>
                    <a:pt x="225528" y="137168"/>
                    <a:pt x="214527" y="156901"/>
                  </a:cubicBezTo>
                  <a:cubicBezTo>
                    <a:pt x="203525" y="176634"/>
                    <a:pt x="185626" y="198724"/>
                    <a:pt x="160829" y="223171"/>
                  </a:cubicBezTo>
                  <a:cubicBezTo>
                    <a:pt x="154892" y="229108"/>
                    <a:pt x="149217" y="234609"/>
                    <a:pt x="143803" y="239673"/>
                  </a:cubicBezTo>
                  <a:cubicBezTo>
                    <a:pt x="138390" y="244737"/>
                    <a:pt x="131929" y="250500"/>
                    <a:pt x="124420" y="256961"/>
                  </a:cubicBezTo>
                  <a:cubicBezTo>
                    <a:pt x="116911" y="263422"/>
                    <a:pt x="107394" y="271280"/>
                    <a:pt x="95869" y="280536"/>
                  </a:cubicBezTo>
                  <a:cubicBezTo>
                    <a:pt x="84344" y="289791"/>
                    <a:pt x="69675" y="301752"/>
                    <a:pt x="51863" y="316421"/>
                  </a:cubicBezTo>
                  <a:lnTo>
                    <a:pt x="209550" y="316421"/>
                  </a:lnTo>
                  <a:lnTo>
                    <a:pt x="218980" y="271892"/>
                  </a:lnTo>
                  <a:lnTo>
                    <a:pt x="242554" y="271892"/>
                  </a:lnTo>
                  <a:lnTo>
                    <a:pt x="242554" y="357807"/>
                  </a:lnTo>
                  <a:lnTo>
                    <a:pt x="0" y="357807"/>
                  </a:lnTo>
                  <a:lnTo>
                    <a:pt x="0" y="324803"/>
                  </a:lnTo>
                  <a:cubicBezTo>
                    <a:pt x="20955" y="307690"/>
                    <a:pt x="37195" y="294331"/>
                    <a:pt x="48720" y="284727"/>
                  </a:cubicBezTo>
                  <a:cubicBezTo>
                    <a:pt x="60245" y="275122"/>
                    <a:pt x="69326" y="267439"/>
                    <a:pt x="75962" y="261676"/>
                  </a:cubicBezTo>
                  <a:cubicBezTo>
                    <a:pt x="82597" y="255913"/>
                    <a:pt x="88011" y="251111"/>
                    <a:pt x="92202" y="247269"/>
                  </a:cubicBezTo>
                  <a:cubicBezTo>
                    <a:pt x="96393" y="243428"/>
                    <a:pt x="101457" y="238538"/>
                    <a:pt x="107394" y="232601"/>
                  </a:cubicBezTo>
                  <a:cubicBezTo>
                    <a:pt x="120666" y="219679"/>
                    <a:pt x="131929" y="207630"/>
                    <a:pt x="141184" y="196454"/>
                  </a:cubicBezTo>
                  <a:cubicBezTo>
                    <a:pt x="150439" y="185278"/>
                    <a:pt x="157948" y="174538"/>
                    <a:pt x="163711" y="164235"/>
                  </a:cubicBezTo>
                  <a:cubicBezTo>
                    <a:pt x="169473" y="153932"/>
                    <a:pt x="173664" y="143717"/>
                    <a:pt x="176284" y="133589"/>
                  </a:cubicBezTo>
                  <a:cubicBezTo>
                    <a:pt x="178903" y="123460"/>
                    <a:pt x="180213" y="112808"/>
                    <a:pt x="180213" y="101632"/>
                  </a:cubicBezTo>
                  <a:cubicBezTo>
                    <a:pt x="180213" y="78582"/>
                    <a:pt x="173926" y="60333"/>
                    <a:pt x="161353" y="46887"/>
                  </a:cubicBezTo>
                  <a:cubicBezTo>
                    <a:pt x="148780" y="33441"/>
                    <a:pt x="131842" y="26718"/>
                    <a:pt x="110537" y="26718"/>
                  </a:cubicBezTo>
                  <a:cubicBezTo>
                    <a:pt x="102155" y="26718"/>
                    <a:pt x="94385" y="27678"/>
                    <a:pt x="87225" y="29599"/>
                  </a:cubicBezTo>
                  <a:cubicBezTo>
                    <a:pt x="80065" y="31520"/>
                    <a:pt x="72295" y="34751"/>
                    <a:pt x="63913" y="39291"/>
                  </a:cubicBezTo>
                  <a:lnTo>
                    <a:pt x="63913" y="95346"/>
                  </a:lnTo>
                  <a:cubicBezTo>
                    <a:pt x="60071" y="98140"/>
                    <a:pt x="56229" y="100148"/>
                    <a:pt x="52387" y="101370"/>
                  </a:cubicBezTo>
                  <a:cubicBezTo>
                    <a:pt x="48546" y="102593"/>
                    <a:pt x="44355" y="103204"/>
                    <a:pt x="39814" y="103204"/>
                  </a:cubicBezTo>
                  <a:cubicBezTo>
                    <a:pt x="31083" y="103204"/>
                    <a:pt x="24098" y="100584"/>
                    <a:pt x="18859" y="95346"/>
                  </a:cubicBezTo>
                  <a:cubicBezTo>
                    <a:pt x="13621" y="90107"/>
                    <a:pt x="11001" y="83122"/>
                    <a:pt x="11001" y="74391"/>
                  </a:cubicBezTo>
                  <a:cubicBezTo>
                    <a:pt x="11001" y="64262"/>
                    <a:pt x="13970" y="54658"/>
                    <a:pt x="19907" y="45578"/>
                  </a:cubicBezTo>
                  <a:cubicBezTo>
                    <a:pt x="25844" y="36497"/>
                    <a:pt x="33877" y="28552"/>
                    <a:pt x="44005" y="21741"/>
                  </a:cubicBezTo>
                  <a:cubicBezTo>
                    <a:pt x="54134" y="14931"/>
                    <a:pt x="65921" y="9605"/>
                    <a:pt x="79367" y="5763"/>
                  </a:cubicBezTo>
                  <a:cubicBezTo>
                    <a:pt x="92813" y="1921"/>
                    <a:pt x="107220" y="0"/>
                    <a:pt x="122587" y="0"/>
                  </a:cubicBezTo>
                  <a:close/>
                </a:path>
              </a:pathLst>
            </a:custGeom>
            <a:solidFill>
              <a:srgbClr val="2D2D2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2597" name="Google Shape;2597;p189"/>
            <p:cNvSpPr/>
            <p:nvPr/>
          </p:nvSpPr>
          <p:spPr>
            <a:xfrm>
              <a:off x="924249" y="1359189"/>
              <a:ext cx="384789" cy="564196"/>
            </a:xfrm>
            <a:custGeom>
              <a:avLst/>
              <a:gdLst/>
              <a:ahLst/>
              <a:cxnLst/>
              <a:rect l="l" t="t" r="r" b="b"/>
              <a:pathLst>
                <a:path w="248317" h="364094" extrusionOk="0">
                  <a:moveTo>
                    <a:pt x="125730" y="0"/>
                  </a:moveTo>
                  <a:cubicBezTo>
                    <a:pt x="144589" y="0"/>
                    <a:pt x="161615" y="4279"/>
                    <a:pt x="176808" y="12835"/>
                  </a:cubicBezTo>
                  <a:cubicBezTo>
                    <a:pt x="192000" y="21392"/>
                    <a:pt x="204835" y="33528"/>
                    <a:pt x="215313" y="49245"/>
                  </a:cubicBezTo>
                  <a:cubicBezTo>
                    <a:pt x="225790" y="64961"/>
                    <a:pt x="233910" y="83995"/>
                    <a:pt x="239673" y="106347"/>
                  </a:cubicBezTo>
                  <a:cubicBezTo>
                    <a:pt x="245435" y="128699"/>
                    <a:pt x="248317" y="153845"/>
                    <a:pt x="248317" y="181785"/>
                  </a:cubicBezTo>
                  <a:cubicBezTo>
                    <a:pt x="248317" y="210074"/>
                    <a:pt x="245435" y="235482"/>
                    <a:pt x="239673" y="258009"/>
                  </a:cubicBezTo>
                  <a:cubicBezTo>
                    <a:pt x="233910" y="280536"/>
                    <a:pt x="225703" y="299657"/>
                    <a:pt x="215051" y="315373"/>
                  </a:cubicBezTo>
                  <a:cubicBezTo>
                    <a:pt x="204399" y="331089"/>
                    <a:pt x="191389" y="343139"/>
                    <a:pt x="176022" y="351521"/>
                  </a:cubicBezTo>
                  <a:cubicBezTo>
                    <a:pt x="160655" y="359903"/>
                    <a:pt x="143367" y="364094"/>
                    <a:pt x="124158" y="364094"/>
                  </a:cubicBezTo>
                  <a:cubicBezTo>
                    <a:pt x="104950" y="364094"/>
                    <a:pt x="87662" y="359903"/>
                    <a:pt x="72295" y="351521"/>
                  </a:cubicBezTo>
                  <a:cubicBezTo>
                    <a:pt x="56928" y="343139"/>
                    <a:pt x="43918" y="331089"/>
                    <a:pt x="33266" y="315373"/>
                  </a:cubicBezTo>
                  <a:cubicBezTo>
                    <a:pt x="22614" y="299657"/>
                    <a:pt x="14406" y="280623"/>
                    <a:pt x="8644" y="258271"/>
                  </a:cubicBezTo>
                  <a:cubicBezTo>
                    <a:pt x="2881" y="235919"/>
                    <a:pt x="0" y="210773"/>
                    <a:pt x="0" y="182833"/>
                  </a:cubicBezTo>
                  <a:cubicBezTo>
                    <a:pt x="0" y="154194"/>
                    <a:pt x="2881" y="128524"/>
                    <a:pt x="8644" y="105823"/>
                  </a:cubicBezTo>
                  <a:cubicBezTo>
                    <a:pt x="14406" y="83122"/>
                    <a:pt x="22614" y="63913"/>
                    <a:pt x="33266" y="48197"/>
                  </a:cubicBezTo>
                  <a:cubicBezTo>
                    <a:pt x="43918" y="32481"/>
                    <a:pt x="57015" y="20519"/>
                    <a:pt x="72557" y="12312"/>
                  </a:cubicBezTo>
                  <a:cubicBezTo>
                    <a:pt x="88098" y="4104"/>
                    <a:pt x="105823" y="0"/>
                    <a:pt x="125730" y="0"/>
                  </a:cubicBezTo>
                  <a:close/>
                  <a:moveTo>
                    <a:pt x="123111" y="25670"/>
                  </a:moveTo>
                  <a:cubicBezTo>
                    <a:pt x="99012" y="25670"/>
                    <a:pt x="80764" y="38984"/>
                    <a:pt x="68366" y="65612"/>
                  </a:cubicBezTo>
                  <a:cubicBezTo>
                    <a:pt x="55967" y="92239"/>
                    <a:pt x="49768" y="131138"/>
                    <a:pt x="49768" y="182309"/>
                  </a:cubicBezTo>
                  <a:cubicBezTo>
                    <a:pt x="49768" y="233474"/>
                    <a:pt x="56055" y="272284"/>
                    <a:pt x="68628" y="298740"/>
                  </a:cubicBezTo>
                  <a:cubicBezTo>
                    <a:pt x="81201" y="325196"/>
                    <a:pt x="99711" y="338424"/>
                    <a:pt x="124158" y="338424"/>
                  </a:cubicBezTo>
                  <a:cubicBezTo>
                    <a:pt x="148606" y="338424"/>
                    <a:pt x="167116" y="325196"/>
                    <a:pt x="179689" y="298740"/>
                  </a:cubicBezTo>
                  <a:cubicBezTo>
                    <a:pt x="192262" y="272284"/>
                    <a:pt x="198549" y="233125"/>
                    <a:pt x="198549" y="181261"/>
                  </a:cubicBezTo>
                  <a:cubicBezTo>
                    <a:pt x="198549" y="129747"/>
                    <a:pt x="192262" y="90936"/>
                    <a:pt x="179689" y="64830"/>
                  </a:cubicBezTo>
                  <a:cubicBezTo>
                    <a:pt x="167116" y="38724"/>
                    <a:pt x="148257" y="25670"/>
                    <a:pt x="123111" y="25670"/>
                  </a:cubicBezTo>
                  <a:close/>
                </a:path>
              </a:pathLst>
            </a:custGeom>
            <a:solidFill>
              <a:srgbClr val="2D2D2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2598" name="Google Shape;2598;p189"/>
            <p:cNvSpPr/>
            <p:nvPr/>
          </p:nvSpPr>
          <p:spPr>
            <a:xfrm>
              <a:off x="1382615" y="1359191"/>
              <a:ext cx="375859" cy="554453"/>
            </a:xfrm>
            <a:custGeom>
              <a:avLst/>
              <a:gdLst/>
              <a:ahLst/>
              <a:cxnLst/>
              <a:rect l="l" t="t" r="r" b="b"/>
              <a:pathLst>
                <a:path w="242554" h="357807" extrusionOk="0">
                  <a:moveTo>
                    <a:pt x="122587" y="0"/>
                  </a:moveTo>
                  <a:cubicBezTo>
                    <a:pt x="138652" y="0"/>
                    <a:pt x="153408" y="2358"/>
                    <a:pt x="166854" y="7073"/>
                  </a:cubicBezTo>
                  <a:cubicBezTo>
                    <a:pt x="180300" y="11788"/>
                    <a:pt x="191738" y="18336"/>
                    <a:pt x="201168" y="26718"/>
                  </a:cubicBezTo>
                  <a:cubicBezTo>
                    <a:pt x="210598" y="35100"/>
                    <a:pt x="217932" y="45228"/>
                    <a:pt x="223171" y="57103"/>
                  </a:cubicBezTo>
                  <a:cubicBezTo>
                    <a:pt x="228409" y="68977"/>
                    <a:pt x="231029" y="82249"/>
                    <a:pt x="231029" y="96917"/>
                  </a:cubicBezTo>
                  <a:cubicBezTo>
                    <a:pt x="231029" y="117174"/>
                    <a:pt x="225528" y="137168"/>
                    <a:pt x="214527" y="156901"/>
                  </a:cubicBezTo>
                  <a:cubicBezTo>
                    <a:pt x="203525" y="176634"/>
                    <a:pt x="185626" y="198724"/>
                    <a:pt x="160829" y="223171"/>
                  </a:cubicBezTo>
                  <a:cubicBezTo>
                    <a:pt x="154892" y="229108"/>
                    <a:pt x="149217" y="234609"/>
                    <a:pt x="143804" y="239673"/>
                  </a:cubicBezTo>
                  <a:cubicBezTo>
                    <a:pt x="138390" y="244737"/>
                    <a:pt x="131929" y="250500"/>
                    <a:pt x="124420" y="256961"/>
                  </a:cubicBezTo>
                  <a:cubicBezTo>
                    <a:pt x="116911" y="263422"/>
                    <a:pt x="107394" y="271280"/>
                    <a:pt x="95869" y="280536"/>
                  </a:cubicBezTo>
                  <a:cubicBezTo>
                    <a:pt x="84344" y="289791"/>
                    <a:pt x="69675" y="301752"/>
                    <a:pt x="51863" y="316421"/>
                  </a:cubicBezTo>
                  <a:lnTo>
                    <a:pt x="209550" y="316421"/>
                  </a:lnTo>
                  <a:lnTo>
                    <a:pt x="218980" y="271892"/>
                  </a:lnTo>
                  <a:lnTo>
                    <a:pt x="242554" y="271892"/>
                  </a:lnTo>
                  <a:lnTo>
                    <a:pt x="242554" y="357807"/>
                  </a:lnTo>
                  <a:lnTo>
                    <a:pt x="0" y="357807"/>
                  </a:lnTo>
                  <a:lnTo>
                    <a:pt x="0" y="324803"/>
                  </a:lnTo>
                  <a:cubicBezTo>
                    <a:pt x="20955" y="307690"/>
                    <a:pt x="37195" y="294331"/>
                    <a:pt x="48720" y="284727"/>
                  </a:cubicBezTo>
                  <a:cubicBezTo>
                    <a:pt x="60245" y="275122"/>
                    <a:pt x="69326" y="267439"/>
                    <a:pt x="75962" y="261676"/>
                  </a:cubicBezTo>
                  <a:cubicBezTo>
                    <a:pt x="82597" y="255913"/>
                    <a:pt x="88011" y="251111"/>
                    <a:pt x="92202" y="247269"/>
                  </a:cubicBezTo>
                  <a:cubicBezTo>
                    <a:pt x="96393" y="243428"/>
                    <a:pt x="101457" y="238538"/>
                    <a:pt x="107394" y="232601"/>
                  </a:cubicBezTo>
                  <a:cubicBezTo>
                    <a:pt x="120666" y="219679"/>
                    <a:pt x="131929" y="207630"/>
                    <a:pt x="141184" y="196454"/>
                  </a:cubicBezTo>
                  <a:cubicBezTo>
                    <a:pt x="150439" y="185278"/>
                    <a:pt x="157948" y="174538"/>
                    <a:pt x="163711" y="164235"/>
                  </a:cubicBezTo>
                  <a:cubicBezTo>
                    <a:pt x="169473" y="153932"/>
                    <a:pt x="173664" y="143717"/>
                    <a:pt x="176284" y="133589"/>
                  </a:cubicBezTo>
                  <a:cubicBezTo>
                    <a:pt x="178903" y="123460"/>
                    <a:pt x="180213" y="112808"/>
                    <a:pt x="180213" y="101632"/>
                  </a:cubicBezTo>
                  <a:cubicBezTo>
                    <a:pt x="180213" y="78582"/>
                    <a:pt x="173926" y="60333"/>
                    <a:pt x="161353" y="46887"/>
                  </a:cubicBezTo>
                  <a:cubicBezTo>
                    <a:pt x="148780" y="33441"/>
                    <a:pt x="131842" y="26718"/>
                    <a:pt x="110537" y="26718"/>
                  </a:cubicBezTo>
                  <a:cubicBezTo>
                    <a:pt x="102155" y="26718"/>
                    <a:pt x="94385" y="27678"/>
                    <a:pt x="87225" y="29599"/>
                  </a:cubicBezTo>
                  <a:cubicBezTo>
                    <a:pt x="80065" y="31520"/>
                    <a:pt x="72295" y="34751"/>
                    <a:pt x="63913" y="39291"/>
                  </a:cubicBezTo>
                  <a:lnTo>
                    <a:pt x="63913" y="95346"/>
                  </a:lnTo>
                  <a:cubicBezTo>
                    <a:pt x="60071" y="98140"/>
                    <a:pt x="56229" y="100148"/>
                    <a:pt x="52387" y="101370"/>
                  </a:cubicBezTo>
                  <a:cubicBezTo>
                    <a:pt x="48546" y="102593"/>
                    <a:pt x="44355" y="103204"/>
                    <a:pt x="39814" y="103204"/>
                  </a:cubicBezTo>
                  <a:cubicBezTo>
                    <a:pt x="31083" y="103204"/>
                    <a:pt x="24098" y="100584"/>
                    <a:pt x="18859" y="95346"/>
                  </a:cubicBezTo>
                  <a:cubicBezTo>
                    <a:pt x="13621" y="90107"/>
                    <a:pt x="11001" y="83122"/>
                    <a:pt x="11001" y="74391"/>
                  </a:cubicBezTo>
                  <a:cubicBezTo>
                    <a:pt x="11001" y="64262"/>
                    <a:pt x="13970" y="54658"/>
                    <a:pt x="19907" y="45578"/>
                  </a:cubicBezTo>
                  <a:cubicBezTo>
                    <a:pt x="25844" y="36497"/>
                    <a:pt x="33877" y="28552"/>
                    <a:pt x="44005" y="21741"/>
                  </a:cubicBezTo>
                  <a:cubicBezTo>
                    <a:pt x="54134" y="14931"/>
                    <a:pt x="65921" y="9605"/>
                    <a:pt x="79367" y="5763"/>
                  </a:cubicBezTo>
                  <a:cubicBezTo>
                    <a:pt x="92813" y="1921"/>
                    <a:pt x="107220" y="0"/>
                    <a:pt x="122587" y="0"/>
                  </a:cubicBezTo>
                  <a:close/>
                </a:path>
              </a:pathLst>
            </a:custGeom>
            <a:solidFill>
              <a:srgbClr val="2D2D2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2599" name="Google Shape;2599;p189"/>
            <p:cNvSpPr/>
            <p:nvPr/>
          </p:nvSpPr>
          <p:spPr>
            <a:xfrm>
              <a:off x="1839358" y="1359189"/>
              <a:ext cx="384789" cy="564196"/>
            </a:xfrm>
            <a:custGeom>
              <a:avLst/>
              <a:gdLst/>
              <a:ahLst/>
              <a:cxnLst/>
              <a:rect l="l" t="t" r="r" b="b"/>
              <a:pathLst>
                <a:path w="248317" h="364094" extrusionOk="0">
                  <a:moveTo>
                    <a:pt x="125730" y="0"/>
                  </a:moveTo>
                  <a:cubicBezTo>
                    <a:pt x="144589" y="0"/>
                    <a:pt x="161615" y="4279"/>
                    <a:pt x="176808" y="12835"/>
                  </a:cubicBezTo>
                  <a:cubicBezTo>
                    <a:pt x="192000" y="21392"/>
                    <a:pt x="204835" y="33528"/>
                    <a:pt x="215313" y="49245"/>
                  </a:cubicBezTo>
                  <a:cubicBezTo>
                    <a:pt x="225790" y="64961"/>
                    <a:pt x="233910" y="83995"/>
                    <a:pt x="239673" y="106347"/>
                  </a:cubicBezTo>
                  <a:cubicBezTo>
                    <a:pt x="245435" y="128699"/>
                    <a:pt x="248317" y="153845"/>
                    <a:pt x="248317" y="181785"/>
                  </a:cubicBezTo>
                  <a:cubicBezTo>
                    <a:pt x="248317" y="210074"/>
                    <a:pt x="245435" y="235482"/>
                    <a:pt x="239673" y="258009"/>
                  </a:cubicBezTo>
                  <a:cubicBezTo>
                    <a:pt x="233910" y="280536"/>
                    <a:pt x="225703" y="299657"/>
                    <a:pt x="215051" y="315373"/>
                  </a:cubicBezTo>
                  <a:cubicBezTo>
                    <a:pt x="204398" y="331089"/>
                    <a:pt x="191389" y="343139"/>
                    <a:pt x="176022" y="351521"/>
                  </a:cubicBezTo>
                  <a:cubicBezTo>
                    <a:pt x="160655" y="359903"/>
                    <a:pt x="143367" y="364094"/>
                    <a:pt x="124158" y="364094"/>
                  </a:cubicBezTo>
                  <a:cubicBezTo>
                    <a:pt x="104950" y="364094"/>
                    <a:pt x="87662" y="359903"/>
                    <a:pt x="72295" y="351521"/>
                  </a:cubicBezTo>
                  <a:cubicBezTo>
                    <a:pt x="56928" y="343139"/>
                    <a:pt x="43918" y="331089"/>
                    <a:pt x="33266" y="315373"/>
                  </a:cubicBezTo>
                  <a:cubicBezTo>
                    <a:pt x="22614" y="299657"/>
                    <a:pt x="14407" y="280623"/>
                    <a:pt x="8644" y="258271"/>
                  </a:cubicBezTo>
                  <a:cubicBezTo>
                    <a:pt x="2881" y="235919"/>
                    <a:pt x="0" y="210773"/>
                    <a:pt x="0" y="182833"/>
                  </a:cubicBezTo>
                  <a:cubicBezTo>
                    <a:pt x="0" y="154194"/>
                    <a:pt x="2881" y="128524"/>
                    <a:pt x="8644" y="105823"/>
                  </a:cubicBezTo>
                  <a:cubicBezTo>
                    <a:pt x="14407" y="83122"/>
                    <a:pt x="22614" y="63913"/>
                    <a:pt x="33266" y="48197"/>
                  </a:cubicBezTo>
                  <a:cubicBezTo>
                    <a:pt x="43918" y="32481"/>
                    <a:pt x="57015" y="20519"/>
                    <a:pt x="72557" y="12312"/>
                  </a:cubicBezTo>
                  <a:cubicBezTo>
                    <a:pt x="88098" y="4104"/>
                    <a:pt x="105823" y="0"/>
                    <a:pt x="125730" y="0"/>
                  </a:cubicBezTo>
                  <a:close/>
                  <a:moveTo>
                    <a:pt x="123111" y="25670"/>
                  </a:moveTo>
                  <a:cubicBezTo>
                    <a:pt x="99012" y="25670"/>
                    <a:pt x="80764" y="38984"/>
                    <a:pt x="68366" y="65612"/>
                  </a:cubicBezTo>
                  <a:cubicBezTo>
                    <a:pt x="55967" y="92239"/>
                    <a:pt x="49768" y="131138"/>
                    <a:pt x="49768" y="182309"/>
                  </a:cubicBezTo>
                  <a:cubicBezTo>
                    <a:pt x="49768" y="233474"/>
                    <a:pt x="56055" y="272284"/>
                    <a:pt x="68628" y="298740"/>
                  </a:cubicBezTo>
                  <a:cubicBezTo>
                    <a:pt x="81201" y="325196"/>
                    <a:pt x="99711" y="338424"/>
                    <a:pt x="124158" y="338424"/>
                  </a:cubicBezTo>
                  <a:cubicBezTo>
                    <a:pt x="148606" y="338424"/>
                    <a:pt x="167116" y="325196"/>
                    <a:pt x="179689" y="298740"/>
                  </a:cubicBezTo>
                  <a:cubicBezTo>
                    <a:pt x="192262" y="272284"/>
                    <a:pt x="198549" y="233125"/>
                    <a:pt x="198549" y="181261"/>
                  </a:cubicBezTo>
                  <a:cubicBezTo>
                    <a:pt x="198549" y="129747"/>
                    <a:pt x="192262" y="90936"/>
                    <a:pt x="179689" y="64830"/>
                  </a:cubicBezTo>
                  <a:cubicBezTo>
                    <a:pt x="167116" y="38724"/>
                    <a:pt x="148257" y="25670"/>
                    <a:pt x="123111" y="25670"/>
                  </a:cubicBezTo>
                  <a:close/>
                </a:path>
              </a:pathLst>
            </a:custGeom>
            <a:solidFill>
              <a:srgbClr val="2D2D2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2600" name="Google Shape;2600;p189"/>
            <p:cNvSpPr/>
            <p:nvPr/>
          </p:nvSpPr>
          <p:spPr>
            <a:xfrm>
              <a:off x="2414303" y="1368932"/>
              <a:ext cx="389659" cy="544711"/>
            </a:xfrm>
            <a:custGeom>
              <a:avLst/>
              <a:gdLst/>
              <a:ahLst/>
              <a:cxnLst/>
              <a:rect l="l" t="t" r="r" b="b"/>
              <a:pathLst>
                <a:path w="251460" h="351520" extrusionOk="0">
                  <a:moveTo>
                    <a:pt x="0" y="0"/>
                  </a:moveTo>
                  <a:lnTo>
                    <a:pt x="251460" y="0"/>
                  </a:lnTo>
                  <a:lnTo>
                    <a:pt x="251460" y="81724"/>
                  </a:lnTo>
                  <a:lnTo>
                    <a:pt x="222647" y="81724"/>
                  </a:lnTo>
                  <a:lnTo>
                    <a:pt x="214789" y="31956"/>
                  </a:lnTo>
                  <a:lnTo>
                    <a:pt x="207978" y="24098"/>
                  </a:lnTo>
                  <a:lnTo>
                    <a:pt x="90106" y="24098"/>
                  </a:lnTo>
                  <a:lnTo>
                    <a:pt x="90106" y="161877"/>
                  </a:lnTo>
                  <a:lnTo>
                    <a:pt x="176022" y="161877"/>
                  </a:lnTo>
                  <a:lnTo>
                    <a:pt x="183356" y="154543"/>
                  </a:lnTo>
                  <a:lnTo>
                    <a:pt x="188595" y="116300"/>
                  </a:lnTo>
                  <a:lnTo>
                    <a:pt x="213217" y="116300"/>
                  </a:lnTo>
                  <a:lnTo>
                    <a:pt x="213217" y="232077"/>
                  </a:lnTo>
                  <a:lnTo>
                    <a:pt x="188595" y="232077"/>
                  </a:lnTo>
                  <a:lnTo>
                    <a:pt x="183356" y="193834"/>
                  </a:lnTo>
                  <a:lnTo>
                    <a:pt x="176022" y="185976"/>
                  </a:lnTo>
                  <a:lnTo>
                    <a:pt x="90106" y="185976"/>
                  </a:lnTo>
                  <a:lnTo>
                    <a:pt x="90106" y="320088"/>
                  </a:lnTo>
                  <a:lnTo>
                    <a:pt x="99012" y="327422"/>
                  </a:lnTo>
                  <a:lnTo>
                    <a:pt x="136207" y="330041"/>
                  </a:lnTo>
                  <a:lnTo>
                    <a:pt x="136207" y="351520"/>
                  </a:lnTo>
                  <a:lnTo>
                    <a:pt x="4191" y="351520"/>
                  </a:lnTo>
                  <a:lnTo>
                    <a:pt x="4191" y="330041"/>
                  </a:lnTo>
                  <a:lnTo>
                    <a:pt x="34052" y="327422"/>
                  </a:lnTo>
                  <a:lnTo>
                    <a:pt x="42958" y="320088"/>
                  </a:lnTo>
                  <a:lnTo>
                    <a:pt x="42958" y="31432"/>
                  </a:lnTo>
                  <a:lnTo>
                    <a:pt x="34052" y="24098"/>
                  </a:lnTo>
                  <a:lnTo>
                    <a:pt x="0" y="21479"/>
                  </a:lnTo>
                  <a:lnTo>
                    <a:pt x="0" y="0"/>
                  </a:lnTo>
                  <a:close/>
                </a:path>
              </a:pathLst>
            </a:custGeom>
            <a:solidFill>
              <a:srgbClr val="2D2D2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2601" name="Google Shape;2601;p189"/>
            <p:cNvSpPr/>
            <p:nvPr/>
          </p:nvSpPr>
          <p:spPr>
            <a:xfrm>
              <a:off x="3846006" y="1368932"/>
              <a:ext cx="409954" cy="544711"/>
            </a:xfrm>
            <a:custGeom>
              <a:avLst/>
              <a:gdLst/>
              <a:ahLst/>
              <a:cxnLst/>
              <a:rect l="l" t="t" r="r" b="b"/>
              <a:pathLst>
                <a:path w="264557" h="351520" extrusionOk="0">
                  <a:moveTo>
                    <a:pt x="0" y="0"/>
                  </a:moveTo>
                  <a:lnTo>
                    <a:pt x="119263" y="0"/>
                  </a:lnTo>
                  <a:cubicBezTo>
                    <a:pt x="170134" y="0"/>
                    <a:pt x="207067" y="8033"/>
                    <a:pt x="230063" y="24098"/>
                  </a:cubicBezTo>
                  <a:cubicBezTo>
                    <a:pt x="253059" y="40164"/>
                    <a:pt x="264557" y="65834"/>
                    <a:pt x="264557" y="101108"/>
                  </a:cubicBezTo>
                  <a:cubicBezTo>
                    <a:pt x="264557" y="138827"/>
                    <a:pt x="252805" y="167989"/>
                    <a:pt x="229302" y="188595"/>
                  </a:cubicBezTo>
                  <a:cubicBezTo>
                    <a:pt x="205798" y="209201"/>
                    <a:pt x="172630" y="219504"/>
                    <a:pt x="129798" y="219504"/>
                  </a:cubicBezTo>
                  <a:cubicBezTo>
                    <a:pt x="123883" y="219504"/>
                    <a:pt x="118052" y="219329"/>
                    <a:pt x="112306" y="218980"/>
                  </a:cubicBezTo>
                  <a:cubicBezTo>
                    <a:pt x="106559" y="218630"/>
                    <a:pt x="99160" y="217932"/>
                    <a:pt x="90107" y="216884"/>
                  </a:cubicBezTo>
                  <a:lnTo>
                    <a:pt x="90107" y="320088"/>
                  </a:lnTo>
                  <a:lnTo>
                    <a:pt x="99012" y="327422"/>
                  </a:lnTo>
                  <a:lnTo>
                    <a:pt x="136208" y="330041"/>
                  </a:lnTo>
                  <a:lnTo>
                    <a:pt x="136208" y="351520"/>
                  </a:lnTo>
                  <a:lnTo>
                    <a:pt x="4191" y="351520"/>
                  </a:lnTo>
                  <a:lnTo>
                    <a:pt x="4191" y="330041"/>
                  </a:lnTo>
                  <a:lnTo>
                    <a:pt x="34052" y="327422"/>
                  </a:lnTo>
                  <a:lnTo>
                    <a:pt x="42958" y="320088"/>
                  </a:lnTo>
                  <a:lnTo>
                    <a:pt x="42958" y="31432"/>
                  </a:lnTo>
                  <a:lnTo>
                    <a:pt x="34052" y="24098"/>
                  </a:lnTo>
                  <a:lnTo>
                    <a:pt x="0" y="21479"/>
                  </a:lnTo>
                  <a:lnTo>
                    <a:pt x="0" y="0"/>
                  </a:lnTo>
                  <a:close/>
                  <a:moveTo>
                    <a:pt x="110014" y="24098"/>
                  </a:moveTo>
                  <a:cubicBezTo>
                    <a:pt x="107918" y="24098"/>
                    <a:pt x="105299" y="24186"/>
                    <a:pt x="102156" y="24360"/>
                  </a:cubicBezTo>
                  <a:cubicBezTo>
                    <a:pt x="99012" y="24535"/>
                    <a:pt x="94996" y="24797"/>
                    <a:pt x="90107" y="25146"/>
                  </a:cubicBezTo>
                  <a:lnTo>
                    <a:pt x="90107" y="191214"/>
                  </a:lnTo>
                  <a:cubicBezTo>
                    <a:pt x="100235" y="192262"/>
                    <a:pt x="107744" y="192961"/>
                    <a:pt x="112633" y="193310"/>
                  </a:cubicBezTo>
                  <a:cubicBezTo>
                    <a:pt x="117523" y="193659"/>
                    <a:pt x="122412" y="193834"/>
                    <a:pt x="127302" y="193834"/>
                  </a:cubicBezTo>
                  <a:cubicBezTo>
                    <a:pt x="155591" y="193834"/>
                    <a:pt x="177506" y="186173"/>
                    <a:pt x="193048" y="170853"/>
                  </a:cubicBezTo>
                  <a:cubicBezTo>
                    <a:pt x="208590" y="155532"/>
                    <a:pt x="216360" y="133771"/>
                    <a:pt x="216360" y="105569"/>
                  </a:cubicBezTo>
                  <a:cubicBezTo>
                    <a:pt x="216360" y="51255"/>
                    <a:pt x="184404" y="24098"/>
                    <a:pt x="120491" y="24098"/>
                  </a:cubicBezTo>
                  <a:cubicBezTo>
                    <a:pt x="118745" y="24098"/>
                    <a:pt x="117086" y="24098"/>
                    <a:pt x="115514" y="24098"/>
                  </a:cubicBezTo>
                  <a:cubicBezTo>
                    <a:pt x="113943" y="24098"/>
                    <a:pt x="112109" y="24098"/>
                    <a:pt x="110014" y="24098"/>
                  </a:cubicBezTo>
                  <a:close/>
                </a:path>
              </a:pathLst>
            </a:custGeom>
            <a:solidFill>
              <a:srgbClr val="2D2D2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2602" name="Google Shape;2602;p189"/>
            <p:cNvSpPr/>
            <p:nvPr/>
          </p:nvSpPr>
          <p:spPr>
            <a:xfrm>
              <a:off x="5016952" y="1447675"/>
              <a:ext cx="241914" cy="468403"/>
            </a:xfrm>
            <a:custGeom>
              <a:avLst/>
              <a:gdLst/>
              <a:ahLst/>
              <a:cxnLst/>
              <a:rect l="l" t="t" r="r" b="b"/>
              <a:pathLst>
                <a:path w="156115" h="302276" extrusionOk="0">
                  <a:moveTo>
                    <a:pt x="57102" y="0"/>
                  </a:moveTo>
                  <a:lnTo>
                    <a:pt x="76486" y="0"/>
                  </a:lnTo>
                  <a:lnTo>
                    <a:pt x="76486" y="56054"/>
                  </a:lnTo>
                  <a:lnTo>
                    <a:pt x="156115" y="56054"/>
                  </a:lnTo>
                  <a:lnTo>
                    <a:pt x="156115" y="80153"/>
                  </a:lnTo>
                  <a:lnTo>
                    <a:pt x="76486" y="80153"/>
                  </a:lnTo>
                  <a:lnTo>
                    <a:pt x="76486" y="218456"/>
                  </a:lnTo>
                  <a:cubicBezTo>
                    <a:pt x="76486" y="229632"/>
                    <a:pt x="77184" y="238799"/>
                    <a:pt x="78581" y="245959"/>
                  </a:cubicBezTo>
                  <a:cubicBezTo>
                    <a:pt x="79978" y="253119"/>
                    <a:pt x="82336" y="258969"/>
                    <a:pt x="85654" y="263509"/>
                  </a:cubicBezTo>
                  <a:cubicBezTo>
                    <a:pt x="88971" y="268049"/>
                    <a:pt x="93337" y="271192"/>
                    <a:pt x="98750" y="272939"/>
                  </a:cubicBezTo>
                  <a:cubicBezTo>
                    <a:pt x="104164" y="274685"/>
                    <a:pt x="110887" y="275558"/>
                    <a:pt x="118920" y="275558"/>
                  </a:cubicBezTo>
                  <a:cubicBezTo>
                    <a:pt x="124857" y="275558"/>
                    <a:pt x="130881" y="275296"/>
                    <a:pt x="136993" y="274772"/>
                  </a:cubicBezTo>
                  <a:cubicBezTo>
                    <a:pt x="143105" y="274248"/>
                    <a:pt x="149479" y="273113"/>
                    <a:pt x="156115" y="271367"/>
                  </a:cubicBezTo>
                  <a:lnTo>
                    <a:pt x="156115" y="290750"/>
                  </a:lnTo>
                  <a:cubicBezTo>
                    <a:pt x="142145" y="294941"/>
                    <a:pt x="129834" y="297910"/>
                    <a:pt x="119182" y="299656"/>
                  </a:cubicBezTo>
                  <a:cubicBezTo>
                    <a:pt x="108529" y="301403"/>
                    <a:pt x="97615" y="302276"/>
                    <a:pt x="86439" y="302276"/>
                  </a:cubicBezTo>
                  <a:cubicBezTo>
                    <a:pt x="66532" y="302276"/>
                    <a:pt x="52649" y="298434"/>
                    <a:pt x="44791" y="290750"/>
                  </a:cubicBezTo>
                  <a:cubicBezTo>
                    <a:pt x="36933" y="283067"/>
                    <a:pt x="33004" y="269272"/>
                    <a:pt x="33004" y="249364"/>
                  </a:cubicBezTo>
                  <a:lnTo>
                    <a:pt x="33004" y="80153"/>
                  </a:lnTo>
                  <a:lnTo>
                    <a:pt x="0" y="80153"/>
                  </a:lnTo>
                  <a:lnTo>
                    <a:pt x="0" y="63913"/>
                  </a:lnTo>
                  <a:lnTo>
                    <a:pt x="34576" y="48720"/>
                  </a:lnTo>
                  <a:lnTo>
                    <a:pt x="57102" y="0"/>
                  </a:lnTo>
                  <a:close/>
                </a:path>
              </a:pathLst>
            </a:custGeom>
            <a:solidFill>
              <a:srgbClr val="2D2D2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2603" name="Google Shape;2603;p189"/>
            <p:cNvSpPr/>
            <p:nvPr/>
          </p:nvSpPr>
          <p:spPr>
            <a:xfrm>
              <a:off x="4696294" y="1515055"/>
              <a:ext cx="280880" cy="398590"/>
            </a:xfrm>
            <a:custGeom>
              <a:avLst/>
              <a:gdLst/>
              <a:ahLst/>
              <a:cxnLst/>
              <a:rect l="l" t="t" r="r" b="b"/>
              <a:pathLst>
                <a:path w="181261" h="257223" extrusionOk="0">
                  <a:moveTo>
                    <a:pt x="143280" y="0"/>
                  </a:moveTo>
                  <a:cubicBezTo>
                    <a:pt x="144852" y="0"/>
                    <a:pt x="146860" y="0"/>
                    <a:pt x="149305" y="0"/>
                  </a:cubicBezTo>
                  <a:cubicBezTo>
                    <a:pt x="155242" y="0"/>
                    <a:pt x="160393" y="437"/>
                    <a:pt x="164759" y="1310"/>
                  </a:cubicBezTo>
                  <a:cubicBezTo>
                    <a:pt x="169125" y="2183"/>
                    <a:pt x="174625" y="4017"/>
                    <a:pt x="181261" y="6811"/>
                  </a:cubicBezTo>
                  <a:lnTo>
                    <a:pt x="181261" y="51864"/>
                  </a:lnTo>
                  <a:lnTo>
                    <a:pt x="164497" y="51864"/>
                  </a:lnTo>
                  <a:cubicBezTo>
                    <a:pt x="160306" y="46975"/>
                    <a:pt x="156290" y="43657"/>
                    <a:pt x="152448" y="41910"/>
                  </a:cubicBezTo>
                  <a:cubicBezTo>
                    <a:pt x="148606" y="40164"/>
                    <a:pt x="143891" y="39291"/>
                    <a:pt x="138303" y="39291"/>
                  </a:cubicBezTo>
                  <a:cubicBezTo>
                    <a:pt x="129572" y="39291"/>
                    <a:pt x="120841" y="42260"/>
                    <a:pt x="112110" y="48197"/>
                  </a:cubicBezTo>
                  <a:cubicBezTo>
                    <a:pt x="103378" y="54134"/>
                    <a:pt x="92901" y="63913"/>
                    <a:pt x="80677" y="77534"/>
                  </a:cubicBezTo>
                  <a:lnTo>
                    <a:pt x="80677" y="227362"/>
                  </a:lnTo>
                  <a:lnTo>
                    <a:pt x="89583" y="235744"/>
                  </a:lnTo>
                  <a:lnTo>
                    <a:pt x="126254" y="238364"/>
                  </a:lnTo>
                  <a:lnTo>
                    <a:pt x="126254" y="257223"/>
                  </a:lnTo>
                  <a:lnTo>
                    <a:pt x="0" y="257223"/>
                  </a:lnTo>
                  <a:lnTo>
                    <a:pt x="0" y="238364"/>
                  </a:lnTo>
                  <a:lnTo>
                    <a:pt x="28290" y="235744"/>
                  </a:lnTo>
                  <a:lnTo>
                    <a:pt x="37196" y="227362"/>
                  </a:lnTo>
                  <a:lnTo>
                    <a:pt x="37196" y="37719"/>
                  </a:lnTo>
                  <a:lnTo>
                    <a:pt x="0" y="37719"/>
                  </a:lnTo>
                  <a:lnTo>
                    <a:pt x="0" y="21479"/>
                  </a:lnTo>
                  <a:lnTo>
                    <a:pt x="60770" y="2620"/>
                  </a:lnTo>
                  <a:lnTo>
                    <a:pt x="80677" y="2620"/>
                  </a:lnTo>
                  <a:lnTo>
                    <a:pt x="80677" y="51864"/>
                  </a:lnTo>
                  <a:cubicBezTo>
                    <a:pt x="89408" y="42784"/>
                    <a:pt x="98140" y="34314"/>
                    <a:pt x="106871" y="26456"/>
                  </a:cubicBezTo>
                  <a:cubicBezTo>
                    <a:pt x="115602" y="18598"/>
                    <a:pt x="125556" y="10129"/>
                    <a:pt x="136732" y="1048"/>
                  </a:cubicBezTo>
                  <a:cubicBezTo>
                    <a:pt x="139526" y="350"/>
                    <a:pt x="141709" y="0"/>
                    <a:pt x="143280" y="0"/>
                  </a:cubicBezTo>
                  <a:close/>
                </a:path>
              </a:pathLst>
            </a:custGeom>
            <a:solidFill>
              <a:srgbClr val="2D2D2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2604" name="Google Shape;2604;p189"/>
            <p:cNvSpPr/>
            <p:nvPr/>
          </p:nvSpPr>
          <p:spPr>
            <a:xfrm>
              <a:off x="6142757" y="1515055"/>
              <a:ext cx="280880" cy="398590"/>
            </a:xfrm>
            <a:custGeom>
              <a:avLst/>
              <a:gdLst/>
              <a:ahLst/>
              <a:cxnLst/>
              <a:rect l="l" t="t" r="r" b="b"/>
              <a:pathLst>
                <a:path w="181261" h="257223" extrusionOk="0">
                  <a:moveTo>
                    <a:pt x="143280" y="0"/>
                  </a:moveTo>
                  <a:cubicBezTo>
                    <a:pt x="144852" y="0"/>
                    <a:pt x="146860" y="0"/>
                    <a:pt x="149305" y="0"/>
                  </a:cubicBezTo>
                  <a:cubicBezTo>
                    <a:pt x="155242" y="0"/>
                    <a:pt x="160394" y="437"/>
                    <a:pt x="164759" y="1310"/>
                  </a:cubicBezTo>
                  <a:cubicBezTo>
                    <a:pt x="169125" y="2183"/>
                    <a:pt x="174625" y="4017"/>
                    <a:pt x="181261" y="6811"/>
                  </a:cubicBezTo>
                  <a:lnTo>
                    <a:pt x="181261" y="51864"/>
                  </a:lnTo>
                  <a:lnTo>
                    <a:pt x="164497" y="51864"/>
                  </a:lnTo>
                  <a:cubicBezTo>
                    <a:pt x="160306" y="46975"/>
                    <a:pt x="156290" y="43657"/>
                    <a:pt x="152448" y="41910"/>
                  </a:cubicBezTo>
                  <a:cubicBezTo>
                    <a:pt x="148606" y="40164"/>
                    <a:pt x="143891" y="39291"/>
                    <a:pt x="138304" y="39291"/>
                  </a:cubicBezTo>
                  <a:cubicBezTo>
                    <a:pt x="129572" y="39291"/>
                    <a:pt x="120841" y="42260"/>
                    <a:pt x="112110" y="48197"/>
                  </a:cubicBezTo>
                  <a:cubicBezTo>
                    <a:pt x="103378" y="54134"/>
                    <a:pt x="92901" y="63913"/>
                    <a:pt x="80677" y="77534"/>
                  </a:cubicBezTo>
                  <a:lnTo>
                    <a:pt x="80677" y="227362"/>
                  </a:lnTo>
                  <a:lnTo>
                    <a:pt x="89583" y="235744"/>
                  </a:lnTo>
                  <a:lnTo>
                    <a:pt x="126254" y="238364"/>
                  </a:lnTo>
                  <a:lnTo>
                    <a:pt x="126254" y="257223"/>
                  </a:lnTo>
                  <a:lnTo>
                    <a:pt x="0" y="257223"/>
                  </a:lnTo>
                  <a:lnTo>
                    <a:pt x="0" y="238364"/>
                  </a:lnTo>
                  <a:lnTo>
                    <a:pt x="28290" y="235744"/>
                  </a:lnTo>
                  <a:lnTo>
                    <a:pt x="37196" y="227362"/>
                  </a:lnTo>
                  <a:lnTo>
                    <a:pt x="37196" y="37719"/>
                  </a:lnTo>
                  <a:lnTo>
                    <a:pt x="0" y="37719"/>
                  </a:lnTo>
                  <a:lnTo>
                    <a:pt x="0" y="21479"/>
                  </a:lnTo>
                  <a:lnTo>
                    <a:pt x="60770" y="2620"/>
                  </a:lnTo>
                  <a:lnTo>
                    <a:pt x="80677" y="2620"/>
                  </a:lnTo>
                  <a:lnTo>
                    <a:pt x="80677" y="51864"/>
                  </a:lnTo>
                  <a:cubicBezTo>
                    <a:pt x="89408" y="42784"/>
                    <a:pt x="98140" y="34314"/>
                    <a:pt x="106871" y="26456"/>
                  </a:cubicBezTo>
                  <a:cubicBezTo>
                    <a:pt x="115602" y="18598"/>
                    <a:pt x="125556" y="10129"/>
                    <a:pt x="136732" y="1048"/>
                  </a:cubicBezTo>
                  <a:cubicBezTo>
                    <a:pt x="139526" y="350"/>
                    <a:pt x="141709" y="0"/>
                    <a:pt x="143280" y="0"/>
                  </a:cubicBezTo>
                  <a:close/>
                </a:path>
              </a:pathLst>
            </a:custGeom>
            <a:solidFill>
              <a:srgbClr val="2D2D2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2605" name="Google Shape;2605;p189"/>
            <p:cNvSpPr/>
            <p:nvPr/>
          </p:nvSpPr>
          <p:spPr>
            <a:xfrm>
              <a:off x="2826619" y="1515865"/>
              <a:ext cx="361246" cy="403460"/>
            </a:xfrm>
            <a:custGeom>
              <a:avLst/>
              <a:gdLst/>
              <a:ahLst/>
              <a:cxnLst/>
              <a:rect l="l" t="t" r="r" b="b"/>
              <a:pathLst>
                <a:path w="233124" h="260366" extrusionOk="0">
                  <a:moveTo>
                    <a:pt x="117348" y="0"/>
                  </a:moveTo>
                  <a:cubicBezTo>
                    <a:pt x="145288" y="0"/>
                    <a:pt x="165457" y="5938"/>
                    <a:pt x="177855" y="17812"/>
                  </a:cubicBezTo>
                  <a:cubicBezTo>
                    <a:pt x="190254" y="29687"/>
                    <a:pt x="196453" y="48721"/>
                    <a:pt x="196453" y="74914"/>
                  </a:cubicBezTo>
                  <a:lnTo>
                    <a:pt x="196453" y="226838"/>
                  </a:lnTo>
                  <a:lnTo>
                    <a:pt x="205359" y="235220"/>
                  </a:lnTo>
                  <a:lnTo>
                    <a:pt x="233124" y="237840"/>
                  </a:lnTo>
                  <a:lnTo>
                    <a:pt x="233124" y="256699"/>
                  </a:lnTo>
                  <a:lnTo>
                    <a:pt x="159782" y="256699"/>
                  </a:lnTo>
                  <a:lnTo>
                    <a:pt x="152971" y="226314"/>
                  </a:lnTo>
                  <a:cubicBezTo>
                    <a:pt x="133763" y="238887"/>
                    <a:pt x="117784" y="247706"/>
                    <a:pt x="105037" y="252770"/>
                  </a:cubicBezTo>
                  <a:cubicBezTo>
                    <a:pt x="92289" y="257834"/>
                    <a:pt x="79454" y="260366"/>
                    <a:pt x="66532" y="260366"/>
                  </a:cubicBezTo>
                  <a:cubicBezTo>
                    <a:pt x="46625" y="260366"/>
                    <a:pt x="30559" y="254254"/>
                    <a:pt x="18335" y="242031"/>
                  </a:cubicBezTo>
                  <a:cubicBezTo>
                    <a:pt x="6112" y="229807"/>
                    <a:pt x="0" y="213741"/>
                    <a:pt x="0" y="193834"/>
                  </a:cubicBezTo>
                  <a:cubicBezTo>
                    <a:pt x="0" y="178118"/>
                    <a:pt x="4191" y="164934"/>
                    <a:pt x="12573" y="154282"/>
                  </a:cubicBezTo>
                  <a:cubicBezTo>
                    <a:pt x="20955" y="143629"/>
                    <a:pt x="34226" y="134636"/>
                    <a:pt x="52387" y="127302"/>
                  </a:cubicBezTo>
                  <a:cubicBezTo>
                    <a:pt x="58674" y="124857"/>
                    <a:pt x="64524" y="122674"/>
                    <a:pt x="69937" y="120754"/>
                  </a:cubicBezTo>
                  <a:cubicBezTo>
                    <a:pt x="75351" y="118833"/>
                    <a:pt x="81550" y="116824"/>
                    <a:pt x="88535" y="114729"/>
                  </a:cubicBezTo>
                  <a:cubicBezTo>
                    <a:pt x="95520" y="112633"/>
                    <a:pt x="104076" y="110276"/>
                    <a:pt x="114205" y="107657"/>
                  </a:cubicBezTo>
                  <a:cubicBezTo>
                    <a:pt x="124333" y="105037"/>
                    <a:pt x="137255" y="101807"/>
                    <a:pt x="152971" y="97965"/>
                  </a:cubicBezTo>
                  <a:lnTo>
                    <a:pt x="152971" y="81201"/>
                  </a:lnTo>
                  <a:cubicBezTo>
                    <a:pt x="152971" y="59547"/>
                    <a:pt x="149479" y="44442"/>
                    <a:pt x="142494" y="35886"/>
                  </a:cubicBezTo>
                  <a:cubicBezTo>
                    <a:pt x="135509" y="27329"/>
                    <a:pt x="123285" y="23051"/>
                    <a:pt x="105823" y="23051"/>
                  </a:cubicBezTo>
                  <a:cubicBezTo>
                    <a:pt x="98838" y="23051"/>
                    <a:pt x="92289" y="23662"/>
                    <a:pt x="86177" y="24884"/>
                  </a:cubicBezTo>
                  <a:cubicBezTo>
                    <a:pt x="80065" y="26107"/>
                    <a:pt x="72993" y="28115"/>
                    <a:pt x="64960" y="30909"/>
                  </a:cubicBezTo>
                  <a:lnTo>
                    <a:pt x="64960" y="74914"/>
                  </a:lnTo>
                  <a:lnTo>
                    <a:pt x="28813" y="74914"/>
                  </a:lnTo>
                  <a:cubicBezTo>
                    <a:pt x="22876" y="74914"/>
                    <a:pt x="18685" y="73867"/>
                    <a:pt x="16240" y="71771"/>
                  </a:cubicBezTo>
                  <a:cubicBezTo>
                    <a:pt x="13795" y="69676"/>
                    <a:pt x="12573" y="65659"/>
                    <a:pt x="12573" y="59722"/>
                  </a:cubicBezTo>
                  <a:cubicBezTo>
                    <a:pt x="12573" y="50991"/>
                    <a:pt x="15105" y="42958"/>
                    <a:pt x="20169" y="35624"/>
                  </a:cubicBezTo>
                  <a:cubicBezTo>
                    <a:pt x="25233" y="28290"/>
                    <a:pt x="32393" y="22003"/>
                    <a:pt x="41648" y="16764"/>
                  </a:cubicBezTo>
                  <a:cubicBezTo>
                    <a:pt x="50903" y="11526"/>
                    <a:pt x="61992" y="7422"/>
                    <a:pt x="74914" y="4453"/>
                  </a:cubicBezTo>
                  <a:cubicBezTo>
                    <a:pt x="87836" y="1485"/>
                    <a:pt x="101981" y="0"/>
                    <a:pt x="117348" y="0"/>
                  </a:cubicBezTo>
                  <a:close/>
                  <a:moveTo>
                    <a:pt x="152971" y="116301"/>
                  </a:moveTo>
                  <a:cubicBezTo>
                    <a:pt x="141795" y="119444"/>
                    <a:pt x="132628" y="122151"/>
                    <a:pt x="125468" y="124421"/>
                  </a:cubicBezTo>
                  <a:cubicBezTo>
                    <a:pt x="118308" y="126691"/>
                    <a:pt x="112284" y="128612"/>
                    <a:pt x="107394" y="130183"/>
                  </a:cubicBezTo>
                  <a:cubicBezTo>
                    <a:pt x="102505" y="131755"/>
                    <a:pt x="98226" y="133327"/>
                    <a:pt x="94559" y="134898"/>
                  </a:cubicBezTo>
                  <a:cubicBezTo>
                    <a:pt x="90892" y="136470"/>
                    <a:pt x="86788" y="138303"/>
                    <a:pt x="82248" y="140399"/>
                  </a:cubicBezTo>
                  <a:cubicBezTo>
                    <a:pt x="69675" y="146336"/>
                    <a:pt x="60507" y="153146"/>
                    <a:pt x="54745" y="160830"/>
                  </a:cubicBezTo>
                  <a:cubicBezTo>
                    <a:pt x="48982" y="168513"/>
                    <a:pt x="46101" y="177769"/>
                    <a:pt x="46101" y="188595"/>
                  </a:cubicBezTo>
                  <a:cubicBezTo>
                    <a:pt x="46101" y="201867"/>
                    <a:pt x="49855" y="212432"/>
                    <a:pt x="57364" y="220290"/>
                  </a:cubicBezTo>
                  <a:cubicBezTo>
                    <a:pt x="64873" y="228148"/>
                    <a:pt x="74739" y="232077"/>
                    <a:pt x="86963" y="232077"/>
                  </a:cubicBezTo>
                  <a:cubicBezTo>
                    <a:pt x="96044" y="232077"/>
                    <a:pt x="105386" y="230331"/>
                    <a:pt x="114990" y="226838"/>
                  </a:cubicBezTo>
                  <a:cubicBezTo>
                    <a:pt x="124595" y="223346"/>
                    <a:pt x="137255" y="217234"/>
                    <a:pt x="152971" y="208503"/>
                  </a:cubicBezTo>
                  <a:lnTo>
                    <a:pt x="152971" y="116301"/>
                  </a:lnTo>
                  <a:close/>
                </a:path>
              </a:pathLst>
            </a:custGeom>
            <a:solidFill>
              <a:srgbClr val="2D2D2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2606" name="Google Shape;2606;p189"/>
            <p:cNvSpPr/>
            <p:nvPr/>
          </p:nvSpPr>
          <p:spPr>
            <a:xfrm>
              <a:off x="4302601" y="1515865"/>
              <a:ext cx="361246" cy="403460"/>
            </a:xfrm>
            <a:custGeom>
              <a:avLst/>
              <a:gdLst/>
              <a:ahLst/>
              <a:cxnLst/>
              <a:rect l="l" t="t" r="r" b="b"/>
              <a:pathLst>
                <a:path w="233124" h="260366" extrusionOk="0">
                  <a:moveTo>
                    <a:pt x="117348" y="0"/>
                  </a:moveTo>
                  <a:cubicBezTo>
                    <a:pt x="145288" y="0"/>
                    <a:pt x="165457" y="5938"/>
                    <a:pt x="177855" y="17812"/>
                  </a:cubicBezTo>
                  <a:cubicBezTo>
                    <a:pt x="190254" y="29687"/>
                    <a:pt x="196453" y="48721"/>
                    <a:pt x="196453" y="74914"/>
                  </a:cubicBezTo>
                  <a:lnTo>
                    <a:pt x="196453" y="226838"/>
                  </a:lnTo>
                  <a:lnTo>
                    <a:pt x="205359" y="235220"/>
                  </a:lnTo>
                  <a:lnTo>
                    <a:pt x="233124" y="237840"/>
                  </a:lnTo>
                  <a:lnTo>
                    <a:pt x="233124" y="256699"/>
                  </a:lnTo>
                  <a:lnTo>
                    <a:pt x="159782" y="256699"/>
                  </a:lnTo>
                  <a:lnTo>
                    <a:pt x="152971" y="226314"/>
                  </a:lnTo>
                  <a:cubicBezTo>
                    <a:pt x="133763" y="238887"/>
                    <a:pt x="117784" y="247706"/>
                    <a:pt x="105037" y="252770"/>
                  </a:cubicBezTo>
                  <a:cubicBezTo>
                    <a:pt x="92289" y="257834"/>
                    <a:pt x="79454" y="260366"/>
                    <a:pt x="66532" y="260366"/>
                  </a:cubicBezTo>
                  <a:cubicBezTo>
                    <a:pt x="46625" y="260366"/>
                    <a:pt x="30559" y="254254"/>
                    <a:pt x="18336" y="242031"/>
                  </a:cubicBezTo>
                  <a:cubicBezTo>
                    <a:pt x="6112" y="229807"/>
                    <a:pt x="0" y="213741"/>
                    <a:pt x="0" y="193834"/>
                  </a:cubicBezTo>
                  <a:cubicBezTo>
                    <a:pt x="0" y="178118"/>
                    <a:pt x="4191" y="164934"/>
                    <a:pt x="12573" y="154282"/>
                  </a:cubicBezTo>
                  <a:cubicBezTo>
                    <a:pt x="20955" y="143629"/>
                    <a:pt x="34226" y="134636"/>
                    <a:pt x="52387" y="127302"/>
                  </a:cubicBezTo>
                  <a:cubicBezTo>
                    <a:pt x="58674" y="124857"/>
                    <a:pt x="64524" y="122674"/>
                    <a:pt x="69937" y="120754"/>
                  </a:cubicBezTo>
                  <a:cubicBezTo>
                    <a:pt x="75351" y="118833"/>
                    <a:pt x="81550" y="116824"/>
                    <a:pt x="88535" y="114729"/>
                  </a:cubicBezTo>
                  <a:cubicBezTo>
                    <a:pt x="95520" y="112633"/>
                    <a:pt x="104076" y="110276"/>
                    <a:pt x="114205" y="107657"/>
                  </a:cubicBezTo>
                  <a:cubicBezTo>
                    <a:pt x="124333" y="105037"/>
                    <a:pt x="137255" y="101807"/>
                    <a:pt x="152971" y="97965"/>
                  </a:cubicBezTo>
                  <a:lnTo>
                    <a:pt x="152971" y="81201"/>
                  </a:lnTo>
                  <a:cubicBezTo>
                    <a:pt x="152971" y="59547"/>
                    <a:pt x="149479" y="44442"/>
                    <a:pt x="142494" y="35886"/>
                  </a:cubicBezTo>
                  <a:cubicBezTo>
                    <a:pt x="135509" y="27329"/>
                    <a:pt x="123285" y="23051"/>
                    <a:pt x="105823" y="23051"/>
                  </a:cubicBezTo>
                  <a:cubicBezTo>
                    <a:pt x="98838" y="23051"/>
                    <a:pt x="92289" y="23662"/>
                    <a:pt x="86177" y="24884"/>
                  </a:cubicBezTo>
                  <a:cubicBezTo>
                    <a:pt x="80065" y="26107"/>
                    <a:pt x="72993" y="28115"/>
                    <a:pt x="64960" y="30909"/>
                  </a:cubicBezTo>
                  <a:lnTo>
                    <a:pt x="64960" y="74914"/>
                  </a:lnTo>
                  <a:lnTo>
                    <a:pt x="28813" y="74914"/>
                  </a:lnTo>
                  <a:cubicBezTo>
                    <a:pt x="22876" y="74914"/>
                    <a:pt x="18685" y="73867"/>
                    <a:pt x="16240" y="71771"/>
                  </a:cubicBezTo>
                  <a:cubicBezTo>
                    <a:pt x="13795" y="69676"/>
                    <a:pt x="12573" y="65659"/>
                    <a:pt x="12573" y="59722"/>
                  </a:cubicBezTo>
                  <a:cubicBezTo>
                    <a:pt x="12573" y="50991"/>
                    <a:pt x="15105" y="42958"/>
                    <a:pt x="20169" y="35624"/>
                  </a:cubicBezTo>
                  <a:cubicBezTo>
                    <a:pt x="25233" y="28290"/>
                    <a:pt x="32393" y="22003"/>
                    <a:pt x="41648" y="16764"/>
                  </a:cubicBezTo>
                  <a:cubicBezTo>
                    <a:pt x="50903" y="11526"/>
                    <a:pt x="61992" y="7422"/>
                    <a:pt x="74914" y="4453"/>
                  </a:cubicBezTo>
                  <a:cubicBezTo>
                    <a:pt x="87836" y="1485"/>
                    <a:pt x="101981" y="0"/>
                    <a:pt x="117348" y="0"/>
                  </a:cubicBezTo>
                  <a:close/>
                  <a:moveTo>
                    <a:pt x="152971" y="116301"/>
                  </a:moveTo>
                  <a:cubicBezTo>
                    <a:pt x="141795" y="119444"/>
                    <a:pt x="132628" y="122151"/>
                    <a:pt x="125468" y="124421"/>
                  </a:cubicBezTo>
                  <a:cubicBezTo>
                    <a:pt x="118308" y="126691"/>
                    <a:pt x="112284" y="128612"/>
                    <a:pt x="107394" y="130183"/>
                  </a:cubicBezTo>
                  <a:cubicBezTo>
                    <a:pt x="102505" y="131755"/>
                    <a:pt x="98226" y="133327"/>
                    <a:pt x="94559" y="134898"/>
                  </a:cubicBezTo>
                  <a:cubicBezTo>
                    <a:pt x="90892" y="136470"/>
                    <a:pt x="86789" y="138303"/>
                    <a:pt x="82248" y="140399"/>
                  </a:cubicBezTo>
                  <a:cubicBezTo>
                    <a:pt x="69675" y="146336"/>
                    <a:pt x="60507" y="153146"/>
                    <a:pt x="54745" y="160830"/>
                  </a:cubicBezTo>
                  <a:cubicBezTo>
                    <a:pt x="48982" y="168513"/>
                    <a:pt x="46101" y="177769"/>
                    <a:pt x="46101" y="188595"/>
                  </a:cubicBezTo>
                  <a:cubicBezTo>
                    <a:pt x="46101" y="201867"/>
                    <a:pt x="49855" y="212432"/>
                    <a:pt x="57364" y="220290"/>
                  </a:cubicBezTo>
                  <a:cubicBezTo>
                    <a:pt x="64873" y="228148"/>
                    <a:pt x="74739" y="232077"/>
                    <a:pt x="86963" y="232077"/>
                  </a:cubicBezTo>
                  <a:cubicBezTo>
                    <a:pt x="96044" y="232077"/>
                    <a:pt x="105386" y="230331"/>
                    <a:pt x="114990" y="226838"/>
                  </a:cubicBezTo>
                  <a:cubicBezTo>
                    <a:pt x="124595" y="223346"/>
                    <a:pt x="137255" y="217234"/>
                    <a:pt x="152971" y="208503"/>
                  </a:cubicBezTo>
                  <a:lnTo>
                    <a:pt x="152971" y="116301"/>
                  </a:lnTo>
                  <a:close/>
                </a:path>
              </a:pathLst>
            </a:custGeom>
            <a:solidFill>
              <a:srgbClr val="2D2D2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2607" name="Google Shape;2607;p189"/>
            <p:cNvSpPr/>
            <p:nvPr/>
          </p:nvSpPr>
          <p:spPr>
            <a:xfrm>
              <a:off x="5286687" y="1515867"/>
              <a:ext cx="422943" cy="397778"/>
            </a:xfrm>
            <a:custGeom>
              <a:avLst/>
              <a:gdLst/>
              <a:ahLst/>
              <a:cxnLst/>
              <a:rect l="l" t="t" r="r" b="b"/>
              <a:pathLst>
                <a:path w="272939" h="256699" extrusionOk="0">
                  <a:moveTo>
                    <a:pt x="167640" y="0"/>
                  </a:moveTo>
                  <a:cubicBezTo>
                    <a:pt x="189643" y="0"/>
                    <a:pt x="206494" y="6898"/>
                    <a:pt x="218194" y="20693"/>
                  </a:cubicBezTo>
                  <a:cubicBezTo>
                    <a:pt x="229894" y="34489"/>
                    <a:pt x="235744" y="53959"/>
                    <a:pt x="235744" y="79105"/>
                  </a:cubicBezTo>
                  <a:lnTo>
                    <a:pt x="235744" y="226838"/>
                  </a:lnTo>
                  <a:lnTo>
                    <a:pt x="244650" y="235220"/>
                  </a:lnTo>
                  <a:lnTo>
                    <a:pt x="272939" y="237840"/>
                  </a:lnTo>
                  <a:lnTo>
                    <a:pt x="272939" y="256699"/>
                  </a:lnTo>
                  <a:lnTo>
                    <a:pt x="158211" y="256699"/>
                  </a:lnTo>
                  <a:lnTo>
                    <a:pt x="158211" y="237840"/>
                  </a:lnTo>
                  <a:lnTo>
                    <a:pt x="183357" y="235220"/>
                  </a:lnTo>
                  <a:lnTo>
                    <a:pt x="192263" y="226838"/>
                  </a:lnTo>
                  <a:lnTo>
                    <a:pt x="192263" y="88011"/>
                  </a:lnTo>
                  <a:cubicBezTo>
                    <a:pt x="192263" y="69152"/>
                    <a:pt x="188333" y="55531"/>
                    <a:pt x="180475" y="47149"/>
                  </a:cubicBezTo>
                  <a:cubicBezTo>
                    <a:pt x="172617" y="38767"/>
                    <a:pt x="159957" y="34576"/>
                    <a:pt x="142494" y="34576"/>
                  </a:cubicBezTo>
                  <a:cubicBezTo>
                    <a:pt x="132715" y="34576"/>
                    <a:pt x="123460" y="35711"/>
                    <a:pt x="114729" y="37981"/>
                  </a:cubicBezTo>
                  <a:cubicBezTo>
                    <a:pt x="105998" y="40251"/>
                    <a:pt x="94647" y="44704"/>
                    <a:pt x="80677" y="51340"/>
                  </a:cubicBezTo>
                  <a:lnTo>
                    <a:pt x="80677" y="226838"/>
                  </a:lnTo>
                  <a:lnTo>
                    <a:pt x="89583" y="235220"/>
                  </a:lnTo>
                  <a:lnTo>
                    <a:pt x="114729" y="237840"/>
                  </a:lnTo>
                  <a:lnTo>
                    <a:pt x="114729" y="256699"/>
                  </a:lnTo>
                  <a:lnTo>
                    <a:pt x="0" y="256699"/>
                  </a:lnTo>
                  <a:lnTo>
                    <a:pt x="0" y="237840"/>
                  </a:lnTo>
                  <a:lnTo>
                    <a:pt x="28290" y="235220"/>
                  </a:lnTo>
                  <a:lnTo>
                    <a:pt x="37196" y="226838"/>
                  </a:lnTo>
                  <a:lnTo>
                    <a:pt x="37196" y="37195"/>
                  </a:lnTo>
                  <a:lnTo>
                    <a:pt x="0" y="37195"/>
                  </a:lnTo>
                  <a:lnTo>
                    <a:pt x="0" y="20955"/>
                  </a:lnTo>
                  <a:lnTo>
                    <a:pt x="60770" y="2096"/>
                  </a:lnTo>
                  <a:lnTo>
                    <a:pt x="80677" y="2096"/>
                  </a:lnTo>
                  <a:lnTo>
                    <a:pt x="80677" y="30909"/>
                  </a:lnTo>
                  <a:cubicBezTo>
                    <a:pt x="92202" y="24622"/>
                    <a:pt x="102156" y="19558"/>
                    <a:pt x="110538" y="15717"/>
                  </a:cubicBezTo>
                  <a:cubicBezTo>
                    <a:pt x="118920" y="11875"/>
                    <a:pt x="126342" y="8732"/>
                    <a:pt x="132803" y="6287"/>
                  </a:cubicBezTo>
                  <a:cubicBezTo>
                    <a:pt x="139264" y="3842"/>
                    <a:pt x="145201" y="2183"/>
                    <a:pt x="150614" y="1310"/>
                  </a:cubicBezTo>
                  <a:cubicBezTo>
                    <a:pt x="156028" y="437"/>
                    <a:pt x="161703" y="0"/>
                    <a:pt x="167640" y="0"/>
                  </a:cubicBezTo>
                  <a:close/>
                </a:path>
              </a:pathLst>
            </a:custGeom>
            <a:solidFill>
              <a:srgbClr val="2D2D2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2608" name="Google Shape;2608;p189"/>
            <p:cNvSpPr/>
            <p:nvPr/>
          </p:nvSpPr>
          <p:spPr>
            <a:xfrm>
              <a:off x="5749926" y="1515865"/>
              <a:ext cx="332833" cy="405084"/>
            </a:xfrm>
            <a:custGeom>
              <a:avLst/>
              <a:gdLst/>
              <a:ahLst/>
              <a:cxnLst/>
              <a:rect l="l" t="t" r="r" b="b"/>
              <a:pathLst>
                <a:path w="214788" h="261414" extrusionOk="0">
                  <a:moveTo>
                    <a:pt x="120720" y="0"/>
                  </a:moveTo>
                  <a:cubicBezTo>
                    <a:pt x="149986" y="0"/>
                    <a:pt x="172981" y="8993"/>
                    <a:pt x="189704" y="26980"/>
                  </a:cubicBezTo>
                  <a:cubicBezTo>
                    <a:pt x="206427" y="44966"/>
                    <a:pt x="214788" y="69850"/>
                    <a:pt x="214788" y="101632"/>
                  </a:cubicBezTo>
                  <a:cubicBezTo>
                    <a:pt x="214788" y="103378"/>
                    <a:pt x="214788" y="105736"/>
                    <a:pt x="214788" y="108704"/>
                  </a:cubicBezTo>
                  <a:cubicBezTo>
                    <a:pt x="214788" y="111673"/>
                    <a:pt x="214614" y="115078"/>
                    <a:pt x="214264" y="118920"/>
                  </a:cubicBezTo>
                  <a:lnTo>
                    <a:pt x="45053" y="118920"/>
                  </a:lnTo>
                  <a:cubicBezTo>
                    <a:pt x="45053" y="124857"/>
                    <a:pt x="45140" y="130096"/>
                    <a:pt x="45315" y="134636"/>
                  </a:cubicBezTo>
                  <a:cubicBezTo>
                    <a:pt x="45489" y="139176"/>
                    <a:pt x="45837" y="143455"/>
                    <a:pt x="46358" y="147471"/>
                  </a:cubicBezTo>
                  <a:cubicBezTo>
                    <a:pt x="46880" y="151488"/>
                    <a:pt x="47575" y="155242"/>
                    <a:pt x="48446" y="158734"/>
                  </a:cubicBezTo>
                  <a:cubicBezTo>
                    <a:pt x="49316" y="162227"/>
                    <a:pt x="50275" y="166069"/>
                    <a:pt x="51323" y="170260"/>
                  </a:cubicBezTo>
                  <a:cubicBezTo>
                    <a:pt x="57238" y="189818"/>
                    <a:pt x="67247" y="204923"/>
                    <a:pt x="81347" y="215575"/>
                  </a:cubicBezTo>
                  <a:cubicBezTo>
                    <a:pt x="95449" y="226227"/>
                    <a:pt x="112423" y="231553"/>
                    <a:pt x="132270" y="231553"/>
                  </a:cubicBezTo>
                  <a:cubicBezTo>
                    <a:pt x="138884" y="231553"/>
                    <a:pt x="145151" y="231029"/>
                    <a:pt x="151072" y="229981"/>
                  </a:cubicBezTo>
                  <a:cubicBezTo>
                    <a:pt x="156993" y="228934"/>
                    <a:pt x="163173" y="227275"/>
                    <a:pt x="169612" y="225005"/>
                  </a:cubicBezTo>
                  <a:cubicBezTo>
                    <a:pt x="176052" y="222735"/>
                    <a:pt x="182927" y="219679"/>
                    <a:pt x="190240" y="215837"/>
                  </a:cubicBezTo>
                  <a:cubicBezTo>
                    <a:pt x="197552" y="211995"/>
                    <a:pt x="205735" y="207106"/>
                    <a:pt x="214788" y="201168"/>
                  </a:cubicBezTo>
                  <a:lnTo>
                    <a:pt x="214788" y="229981"/>
                  </a:lnTo>
                  <a:cubicBezTo>
                    <a:pt x="197369" y="241157"/>
                    <a:pt x="180994" y="249190"/>
                    <a:pt x="165663" y="254080"/>
                  </a:cubicBezTo>
                  <a:cubicBezTo>
                    <a:pt x="150331" y="258969"/>
                    <a:pt x="134305" y="261414"/>
                    <a:pt x="117585" y="261414"/>
                  </a:cubicBezTo>
                  <a:cubicBezTo>
                    <a:pt x="100166" y="261414"/>
                    <a:pt x="84227" y="258358"/>
                    <a:pt x="69769" y="252246"/>
                  </a:cubicBezTo>
                  <a:cubicBezTo>
                    <a:pt x="55311" y="246134"/>
                    <a:pt x="42942" y="237403"/>
                    <a:pt x="32664" y="226052"/>
                  </a:cubicBezTo>
                  <a:cubicBezTo>
                    <a:pt x="22386" y="214702"/>
                    <a:pt x="14372" y="201168"/>
                    <a:pt x="8623" y="185452"/>
                  </a:cubicBezTo>
                  <a:cubicBezTo>
                    <a:pt x="2874" y="169736"/>
                    <a:pt x="0" y="152273"/>
                    <a:pt x="0" y="133065"/>
                  </a:cubicBezTo>
                  <a:cubicBezTo>
                    <a:pt x="0" y="113507"/>
                    <a:pt x="2961" y="95608"/>
                    <a:pt x="8885" y="79367"/>
                  </a:cubicBezTo>
                  <a:cubicBezTo>
                    <a:pt x="14809" y="63127"/>
                    <a:pt x="23170" y="49070"/>
                    <a:pt x="33970" y="37195"/>
                  </a:cubicBezTo>
                  <a:cubicBezTo>
                    <a:pt x="44769" y="25321"/>
                    <a:pt x="57485" y="16153"/>
                    <a:pt x="72118" y="9692"/>
                  </a:cubicBezTo>
                  <a:cubicBezTo>
                    <a:pt x="86751" y="3231"/>
                    <a:pt x="102952" y="0"/>
                    <a:pt x="120720" y="0"/>
                  </a:cubicBezTo>
                  <a:close/>
                  <a:moveTo>
                    <a:pt x="115252" y="23051"/>
                  </a:moveTo>
                  <a:cubicBezTo>
                    <a:pt x="96393" y="23051"/>
                    <a:pt x="81113" y="29512"/>
                    <a:pt x="69413" y="42434"/>
                  </a:cubicBezTo>
                  <a:cubicBezTo>
                    <a:pt x="57713" y="55356"/>
                    <a:pt x="50466" y="73517"/>
                    <a:pt x="47672" y="96917"/>
                  </a:cubicBezTo>
                  <a:lnTo>
                    <a:pt x="168687" y="96917"/>
                  </a:lnTo>
                  <a:cubicBezTo>
                    <a:pt x="168687" y="84693"/>
                    <a:pt x="168163" y="75264"/>
                    <a:pt x="167116" y="68628"/>
                  </a:cubicBezTo>
                  <a:cubicBezTo>
                    <a:pt x="166068" y="61992"/>
                    <a:pt x="164147" y="55706"/>
                    <a:pt x="161353" y="49768"/>
                  </a:cubicBezTo>
                  <a:cubicBezTo>
                    <a:pt x="151574" y="31957"/>
                    <a:pt x="136207" y="23051"/>
                    <a:pt x="115252" y="23051"/>
                  </a:cubicBezTo>
                  <a:close/>
                </a:path>
              </a:pathLst>
            </a:custGeom>
            <a:solidFill>
              <a:srgbClr val="2D2D2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2609" name="Google Shape;2609;p189"/>
            <p:cNvSpPr/>
            <p:nvPr/>
          </p:nvSpPr>
          <p:spPr>
            <a:xfrm>
              <a:off x="2530979" y="2109594"/>
              <a:ext cx="93356" cy="93355"/>
            </a:xfrm>
            <a:custGeom>
              <a:avLst/>
              <a:gdLst/>
              <a:ahLst/>
              <a:cxnLst/>
              <a:rect l="l" t="t" r="r" b="b"/>
              <a:pathLst>
                <a:path w="60246" h="60245" extrusionOk="0">
                  <a:moveTo>
                    <a:pt x="30385" y="0"/>
                  </a:moveTo>
                  <a:cubicBezTo>
                    <a:pt x="38418" y="0"/>
                    <a:pt x="45403" y="2968"/>
                    <a:pt x="51340" y="8905"/>
                  </a:cubicBezTo>
                  <a:cubicBezTo>
                    <a:pt x="57277" y="14843"/>
                    <a:pt x="60246" y="22002"/>
                    <a:pt x="60246" y="30384"/>
                  </a:cubicBezTo>
                  <a:cubicBezTo>
                    <a:pt x="60246" y="38766"/>
                    <a:pt x="57364" y="45839"/>
                    <a:pt x="51602" y="51601"/>
                  </a:cubicBezTo>
                  <a:cubicBezTo>
                    <a:pt x="45839" y="57364"/>
                    <a:pt x="38592" y="60245"/>
                    <a:pt x="29861" y="60245"/>
                  </a:cubicBezTo>
                  <a:cubicBezTo>
                    <a:pt x="21479" y="60245"/>
                    <a:pt x="14407" y="57364"/>
                    <a:pt x="8644" y="51601"/>
                  </a:cubicBezTo>
                  <a:cubicBezTo>
                    <a:pt x="2881" y="45839"/>
                    <a:pt x="0" y="38766"/>
                    <a:pt x="0" y="30384"/>
                  </a:cubicBezTo>
                  <a:cubicBezTo>
                    <a:pt x="0" y="22002"/>
                    <a:pt x="2969" y="14843"/>
                    <a:pt x="8906" y="8905"/>
                  </a:cubicBezTo>
                  <a:cubicBezTo>
                    <a:pt x="14843" y="2968"/>
                    <a:pt x="22003" y="0"/>
                    <a:pt x="30385" y="0"/>
                  </a:cubicBezTo>
                  <a:close/>
                </a:path>
              </a:pathLst>
            </a:custGeom>
            <a:solidFill>
              <a:srgbClr val="2D2D2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2610" name="Google Shape;2610;p189"/>
            <p:cNvSpPr/>
            <p:nvPr/>
          </p:nvSpPr>
          <p:spPr>
            <a:xfrm>
              <a:off x="460200" y="2139628"/>
              <a:ext cx="418073" cy="544711"/>
            </a:xfrm>
            <a:custGeom>
              <a:avLst/>
              <a:gdLst/>
              <a:ahLst/>
              <a:cxnLst/>
              <a:rect l="l" t="t" r="r" b="b"/>
              <a:pathLst>
                <a:path w="269796" h="351520" extrusionOk="0">
                  <a:moveTo>
                    <a:pt x="0" y="0"/>
                  </a:moveTo>
                  <a:lnTo>
                    <a:pt x="250936" y="0"/>
                  </a:lnTo>
                  <a:lnTo>
                    <a:pt x="250936" y="76486"/>
                  </a:lnTo>
                  <a:lnTo>
                    <a:pt x="221599" y="76486"/>
                  </a:lnTo>
                  <a:lnTo>
                    <a:pt x="214265" y="31956"/>
                  </a:lnTo>
                  <a:lnTo>
                    <a:pt x="206931" y="24098"/>
                  </a:lnTo>
                  <a:lnTo>
                    <a:pt x="85915" y="24098"/>
                  </a:lnTo>
                  <a:lnTo>
                    <a:pt x="85915" y="156639"/>
                  </a:lnTo>
                  <a:lnTo>
                    <a:pt x="171831" y="156639"/>
                  </a:lnTo>
                  <a:lnTo>
                    <a:pt x="179165" y="149304"/>
                  </a:lnTo>
                  <a:lnTo>
                    <a:pt x="184404" y="111061"/>
                  </a:lnTo>
                  <a:lnTo>
                    <a:pt x="209026" y="111061"/>
                  </a:lnTo>
                  <a:lnTo>
                    <a:pt x="209026" y="226314"/>
                  </a:lnTo>
                  <a:lnTo>
                    <a:pt x="184404" y="226314"/>
                  </a:lnTo>
                  <a:lnTo>
                    <a:pt x="179165" y="188595"/>
                  </a:lnTo>
                  <a:lnTo>
                    <a:pt x="171831" y="180737"/>
                  </a:lnTo>
                  <a:lnTo>
                    <a:pt x="85915" y="180737"/>
                  </a:lnTo>
                  <a:lnTo>
                    <a:pt x="85915" y="327422"/>
                  </a:lnTo>
                  <a:lnTo>
                    <a:pt x="226314" y="327422"/>
                  </a:lnTo>
                  <a:lnTo>
                    <a:pt x="233648" y="319040"/>
                  </a:lnTo>
                  <a:lnTo>
                    <a:pt x="242554" y="266129"/>
                  </a:lnTo>
                  <a:lnTo>
                    <a:pt x="269796" y="266129"/>
                  </a:lnTo>
                  <a:lnTo>
                    <a:pt x="269796" y="351520"/>
                  </a:lnTo>
                  <a:lnTo>
                    <a:pt x="0" y="351520"/>
                  </a:lnTo>
                  <a:lnTo>
                    <a:pt x="0" y="330041"/>
                  </a:lnTo>
                  <a:lnTo>
                    <a:pt x="29861" y="327422"/>
                  </a:lnTo>
                  <a:lnTo>
                    <a:pt x="38767" y="320088"/>
                  </a:lnTo>
                  <a:lnTo>
                    <a:pt x="38767" y="31432"/>
                  </a:lnTo>
                  <a:lnTo>
                    <a:pt x="29861" y="24098"/>
                  </a:lnTo>
                  <a:lnTo>
                    <a:pt x="0" y="21479"/>
                  </a:lnTo>
                  <a:lnTo>
                    <a:pt x="0" y="0"/>
                  </a:lnTo>
                  <a:close/>
                </a:path>
              </a:pathLst>
            </a:custGeom>
            <a:solidFill>
              <a:srgbClr val="2D2D2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2611" name="Google Shape;2611;p189"/>
            <p:cNvSpPr/>
            <p:nvPr/>
          </p:nvSpPr>
          <p:spPr>
            <a:xfrm>
              <a:off x="2157605" y="2285751"/>
              <a:ext cx="280880" cy="398588"/>
            </a:xfrm>
            <a:custGeom>
              <a:avLst/>
              <a:gdLst/>
              <a:ahLst/>
              <a:cxnLst/>
              <a:rect l="l" t="t" r="r" b="b"/>
              <a:pathLst>
                <a:path w="181261" h="257222" extrusionOk="0">
                  <a:moveTo>
                    <a:pt x="143280" y="0"/>
                  </a:moveTo>
                  <a:cubicBezTo>
                    <a:pt x="144852" y="0"/>
                    <a:pt x="146860" y="0"/>
                    <a:pt x="149305" y="0"/>
                  </a:cubicBezTo>
                  <a:cubicBezTo>
                    <a:pt x="155242" y="0"/>
                    <a:pt x="160393" y="436"/>
                    <a:pt x="164759" y="1309"/>
                  </a:cubicBezTo>
                  <a:cubicBezTo>
                    <a:pt x="169125" y="2182"/>
                    <a:pt x="174625" y="4016"/>
                    <a:pt x="181261" y="6810"/>
                  </a:cubicBezTo>
                  <a:lnTo>
                    <a:pt x="181261" y="51863"/>
                  </a:lnTo>
                  <a:lnTo>
                    <a:pt x="164497" y="51863"/>
                  </a:lnTo>
                  <a:cubicBezTo>
                    <a:pt x="160306" y="46974"/>
                    <a:pt x="156290" y="43656"/>
                    <a:pt x="152448" y="41910"/>
                  </a:cubicBezTo>
                  <a:cubicBezTo>
                    <a:pt x="148606" y="40163"/>
                    <a:pt x="143891" y="39290"/>
                    <a:pt x="138303" y="39290"/>
                  </a:cubicBezTo>
                  <a:cubicBezTo>
                    <a:pt x="129572" y="39290"/>
                    <a:pt x="120841" y="42259"/>
                    <a:pt x="112110" y="48196"/>
                  </a:cubicBezTo>
                  <a:cubicBezTo>
                    <a:pt x="103378" y="54133"/>
                    <a:pt x="92901" y="63912"/>
                    <a:pt x="80677" y="77533"/>
                  </a:cubicBezTo>
                  <a:lnTo>
                    <a:pt x="80677" y="227361"/>
                  </a:lnTo>
                  <a:lnTo>
                    <a:pt x="89583" y="235743"/>
                  </a:lnTo>
                  <a:lnTo>
                    <a:pt x="126254" y="238363"/>
                  </a:lnTo>
                  <a:lnTo>
                    <a:pt x="126254" y="257222"/>
                  </a:lnTo>
                  <a:lnTo>
                    <a:pt x="0" y="257222"/>
                  </a:lnTo>
                  <a:lnTo>
                    <a:pt x="0" y="238363"/>
                  </a:lnTo>
                  <a:lnTo>
                    <a:pt x="28290" y="235743"/>
                  </a:lnTo>
                  <a:lnTo>
                    <a:pt x="37195" y="227361"/>
                  </a:lnTo>
                  <a:lnTo>
                    <a:pt x="37195" y="37719"/>
                  </a:lnTo>
                  <a:lnTo>
                    <a:pt x="0" y="37719"/>
                  </a:lnTo>
                  <a:lnTo>
                    <a:pt x="0" y="21478"/>
                  </a:lnTo>
                  <a:lnTo>
                    <a:pt x="60770" y="2619"/>
                  </a:lnTo>
                  <a:lnTo>
                    <a:pt x="80677" y="2619"/>
                  </a:lnTo>
                  <a:lnTo>
                    <a:pt x="80677" y="51863"/>
                  </a:lnTo>
                  <a:cubicBezTo>
                    <a:pt x="89408" y="42783"/>
                    <a:pt x="98140" y="34313"/>
                    <a:pt x="106871" y="26455"/>
                  </a:cubicBezTo>
                  <a:cubicBezTo>
                    <a:pt x="115602" y="18597"/>
                    <a:pt x="125556" y="10128"/>
                    <a:pt x="136732" y="1047"/>
                  </a:cubicBezTo>
                  <a:cubicBezTo>
                    <a:pt x="139526" y="349"/>
                    <a:pt x="141709" y="0"/>
                    <a:pt x="143280" y="0"/>
                  </a:cubicBezTo>
                  <a:close/>
                </a:path>
              </a:pathLst>
            </a:custGeom>
            <a:solidFill>
              <a:srgbClr val="2D2D2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2612" name="Google Shape;2612;p189"/>
            <p:cNvSpPr/>
            <p:nvPr/>
          </p:nvSpPr>
          <p:spPr>
            <a:xfrm>
              <a:off x="1336859" y="2286562"/>
              <a:ext cx="400214" cy="574748"/>
            </a:xfrm>
            <a:custGeom>
              <a:avLst/>
              <a:gdLst/>
              <a:ahLst/>
              <a:cxnLst/>
              <a:rect l="l" t="t" r="r" b="b"/>
              <a:pathLst>
                <a:path w="258271" h="370904" extrusionOk="0">
                  <a:moveTo>
                    <a:pt x="158211" y="0"/>
                  </a:moveTo>
                  <a:cubicBezTo>
                    <a:pt x="172879" y="0"/>
                    <a:pt x="186325" y="2969"/>
                    <a:pt x="198549" y="8906"/>
                  </a:cubicBezTo>
                  <a:cubicBezTo>
                    <a:pt x="210773" y="14844"/>
                    <a:pt x="221337" y="23226"/>
                    <a:pt x="230243" y="34052"/>
                  </a:cubicBezTo>
                  <a:cubicBezTo>
                    <a:pt x="239149" y="44879"/>
                    <a:pt x="246047" y="57801"/>
                    <a:pt x="250936" y="72819"/>
                  </a:cubicBezTo>
                  <a:cubicBezTo>
                    <a:pt x="255826" y="87837"/>
                    <a:pt x="258271" y="104252"/>
                    <a:pt x="258271" y="122063"/>
                  </a:cubicBezTo>
                  <a:cubicBezTo>
                    <a:pt x="258271" y="142669"/>
                    <a:pt x="255215" y="161354"/>
                    <a:pt x="249103" y="178118"/>
                  </a:cubicBezTo>
                  <a:cubicBezTo>
                    <a:pt x="242991" y="194882"/>
                    <a:pt x="234347" y="209201"/>
                    <a:pt x="223171" y="221076"/>
                  </a:cubicBezTo>
                  <a:cubicBezTo>
                    <a:pt x="211995" y="232950"/>
                    <a:pt x="198462" y="242118"/>
                    <a:pt x="182571" y="248579"/>
                  </a:cubicBezTo>
                  <a:cubicBezTo>
                    <a:pt x="166680" y="255040"/>
                    <a:pt x="148955" y="258271"/>
                    <a:pt x="129397" y="258271"/>
                  </a:cubicBezTo>
                  <a:cubicBezTo>
                    <a:pt x="122412" y="258271"/>
                    <a:pt x="115253" y="257922"/>
                    <a:pt x="107919" y="257223"/>
                  </a:cubicBezTo>
                  <a:cubicBezTo>
                    <a:pt x="100584" y="256525"/>
                    <a:pt x="91504" y="255302"/>
                    <a:pt x="80677" y="253556"/>
                  </a:cubicBezTo>
                  <a:lnTo>
                    <a:pt x="80677" y="341043"/>
                  </a:lnTo>
                  <a:lnTo>
                    <a:pt x="89583" y="349425"/>
                  </a:lnTo>
                  <a:lnTo>
                    <a:pt x="123111" y="352044"/>
                  </a:lnTo>
                  <a:lnTo>
                    <a:pt x="123111" y="370904"/>
                  </a:lnTo>
                  <a:lnTo>
                    <a:pt x="0" y="370904"/>
                  </a:lnTo>
                  <a:lnTo>
                    <a:pt x="0" y="352044"/>
                  </a:lnTo>
                  <a:lnTo>
                    <a:pt x="28813" y="349425"/>
                  </a:lnTo>
                  <a:lnTo>
                    <a:pt x="37195" y="341043"/>
                  </a:lnTo>
                  <a:lnTo>
                    <a:pt x="37195" y="37196"/>
                  </a:lnTo>
                  <a:lnTo>
                    <a:pt x="0" y="37196"/>
                  </a:lnTo>
                  <a:lnTo>
                    <a:pt x="0" y="20955"/>
                  </a:lnTo>
                  <a:lnTo>
                    <a:pt x="61294" y="2096"/>
                  </a:lnTo>
                  <a:lnTo>
                    <a:pt x="80677" y="2096"/>
                  </a:lnTo>
                  <a:lnTo>
                    <a:pt x="80677" y="30909"/>
                  </a:lnTo>
                  <a:cubicBezTo>
                    <a:pt x="96393" y="19733"/>
                    <a:pt x="110014" y="11788"/>
                    <a:pt x="121539" y="7073"/>
                  </a:cubicBezTo>
                  <a:cubicBezTo>
                    <a:pt x="133065" y="2358"/>
                    <a:pt x="145288" y="0"/>
                    <a:pt x="158211" y="0"/>
                  </a:cubicBezTo>
                  <a:close/>
                  <a:moveTo>
                    <a:pt x="135684" y="33005"/>
                  </a:moveTo>
                  <a:cubicBezTo>
                    <a:pt x="126953" y="33005"/>
                    <a:pt x="118396" y="34314"/>
                    <a:pt x="110014" y="36934"/>
                  </a:cubicBezTo>
                  <a:cubicBezTo>
                    <a:pt x="101632" y="39553"/>
                    <a:pt x="91853" y="44006"/>
                    <a:pt x="80677" y="50292"/>
                  </a:cubicBezTo>
                  <a:lnTo>
                    <a:pt x="80677" y="226314"/>
                  </a:lnTo>
                  <a:cubicBezTo>
                    <a:pt x="89758" y="229108"/>
                    <a:pt x="97790" y="231117"/>
                    <a:pt x="104775" y="232339"/>
                  </a:cubicBezTo>
                  <a:cubicBezTo>
                    <a:pt x="111760" y="233561"/>
                    <a:pt x="118396" y="234172"/>
                    <a:pt x="124683" y="234172"/>
                  </a:cubicBezTo>
                  <a:cubicBezTo>
                    <a:pt x="137605" y="234172"/>
                    <a:pt x="149479" y="231640"/>
                    <a:pt x="160306" y="226576"/>
                  </a:cubicBezTo>
                  <a:cubicBezTo>
                    <a:pt x="171133" y="221512"/>
                    <a:pt x="180388" y="214353"/>
                    <a:pt x="188071" y="205097"/>
                  </a:cubicBezTo>
                  <a:cubicBezTo>
                    <a:pt x="195755" y="195842"/>
                    <a:pt x="201692" y="184666"/>
                    <a:pt x="205883" y="171569"/>
                  </a:cubicBezTo>
                  <a:cubicBezTo>
                    <a:pt x="210074" y="158473"/>
                    <a:pt x="212170" y="144066"/>
                    <a:pt x="212170" y="128350"/>
                  </a:cubicBezTo>
                  <a:cubicBezTo>
                    <a:pt x="212170" y="99362"/>
                    <a:pt x="205272" y="76224"/>
                    <a:pt x="191477" y="58936"/>
                  </a:cubicBezTo>
                  <a:cubicBezTo>
                    <a:pt x="177681" y="41648"/>
                    <a:pt x="159084" y="33005"/>
                    <a:pt x="135684" y="33005"/>
                  </a:cubicBezTo>
                  <a:close/>
                </a:path>
              </a:pathLst>
            </a:custGeom>
            <a:solidFill>
              <a:srgbClr val="2D2D2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2613" name="Google Shape;2613;p189"/>
            <p:cNvSpPr/>
            <p:nvPr/>
          </p:nvSpPr>
          <p:spPr>
            <a:xfrm>
              <a:off x="1791832" y="2286562"/>
              <a:ext cx="332833" cy="405084"/>
            </a:xfrm>
            <a:custGeom>
              <a:avLst/>
              <a:gdLst/>
              <a:ahLst/>
              <a:cxnLst/>
              <a:rect l="l" t="t" r="r" b="b"/>
              <a:pathLst>
                <a:path w="214788" h="261414" extrusionOk="0">
                  <a:moveTo>
                    <a:pt x="120720" y="0"/>
                  </a:moveTo>
                  <a:cubicBezTo>
                    <a:pt x="149986" y="0"/>
                    <a:pt x="172980" y="8994"/>
                    <a:pt x="189704" y="26980"/>
                  </a:cubicBezTo>
                  <a:cubicBezTo>
                    <a:pt x="206427" y="44966"/>
                    <a:pt x="214788" y="69850"/>
                    <a:pt x="214788" y="101632"/>
                  </a:cubicBezTo>
                  <a:cubicBezTo>
                    <a:pt x="214788" y="103378"/>
                    <a:pt x="214788" y="105736"/>
                    <a:pt x="214788" y="108704"/>
                  </a:cubicBezTo>
                  <a:cubicBezTo>
                    <a:pt x="214788" y="111673"/>
                    <a:pt x="214614" y="115078"/>
                    <a:pt x="214264" y="118920"/>
                  </a:cubicBezTo>
                  <a:lnTo>
                    <a:pt x="45053" y="118920"/>
                  </a:lnTo>
                  <a:cubicBezTo>
                    <a:pt x="45053" y="124857"/>
                    <a:pt x="45140" y="130096"/>
                    <a:pt x="45315" y="134636"/>
                  </a:cubicBezTo>
                  <a:cubicBezTo>
                    <a:pt x="45489" y="139177"/>
                    <a:pt x="45837" y="143455"/>
                    <a:pt x="46358" y="147471"/>
                  </a:cubicBezTo>
                  <a:cubicBezTo>
                    <a:pt x="46879" y="151488"/>
                    <a:pt x="47575" y="155242"/>
                    <a:pt x="48446" y="158735"/>
                  </a:cubicBezTo>
                  <a:cubicBezTo>
                    <a:pt x="49316" y="162227"/>
                    <a:pt x="50275" y="166069"/>
                    <a:pt x="51323" y="170260"/>
                  </a:cubicBezTo>
                  <a:cubicBezTo>
                    <a:pt x="57238" y="189818"/>
                    <a:pt x="67246" y="204923"/>
                    <a:pt x="81347" y="215575"/>
                  </a:cubicBezTo>
                  <a:cubicBezTo>
                    <a:pt x="95448" y="226227"/>
                    <a:pt x="112423" y="231553"/>
                    <a:pt x="132270" y="231553"/>
                  </a:cubicBezTo>
                  <a:cubicBezTo>
                    <a:pt x="138884" y="231553"/>
                    <a:pt x="145151" y="231029"/>
                    <a:pt x="151072" y="229982"/>
                  </a:cubicBezTo>
                  <a:cubicBezTo>
                    <a:pt x="156993" y="228934"/>
                    <a:pt x="163173" y="227275"/>
                    <a:pt x="169612" y="225005"/>
                  </a:cubicBezTo>
                  <a:cubicBezTo>
                    <a:pt x="176051" y="222735"/>
                    <a:pt x="182927" y="219679"/>
                    <a:pt x="190240" y="215837"/>
                  </a:cubicBezTo>
                  <a:cubicBezTo>
                    <a:pt x="197552" y="211995"/>
                    <a:pt x="205735" y="207106"/>
                    <a:pt x="214788" y="201168"/>
                  </a:cubicBezTo>
                  <a:lnTo>
                    <a:pt x="214788" y="229982"/>
                  </a:lnTo>
                  <a:cubicBezTo>
                    <a:pt x="197369" y="241158"/>
                    <a:pt x="180994" y="249190"/>
                    <a:pt x="165663" y="254080"/>
                  </a:cubicBezTo>
                  <a:cubicBezTo>
                    <a:pt x="150331" y="258969"/>
                    <a:pt x="134305" y="261414"/>
                    <a:pt x="117585" y="261414"/>
                  </a:cubicBezTo>
                  <a:cubicBezTo>
                    <a:pt x="100166" y="261414"/>
                    <a:pt x="84227" y="258358"/>
                    <a:pt x="69769" y="252246"/>
                  </a:cubicBezTo>
                  <a:cubicBezTo>
                    <a:pt x="55311" y="246134"/>
                    <a:pt x="42942" y="237403"/>
                    <a:pt x="32664" y="226052"/>
                  </a:cubicBezTo>
                  <a:cubicBezTo>
                    <a:pt x="22386" y="214702"/>
                    <a:pt x="14372" y="201168"/>
                    <a:pt x="8623" y="185452"/>
                  </a:cubicBezTo>
                  <a:cubicBezTo>
                    <a:pt x="2874" y="169736"/>
                    <a:pt x="0" y="152273"/>
                    <a:pt x="0" y="133065"/>
                  </a:cubicBezTo>
                  <a:cubicBezTo>
                    <a:pt x="0" y="113507"/>
                    <a:pt x="2961" y="95608"/>
                    <a:pt x="8885" y="79367"/>
                  </a:cubicBezTo>
                  <a:cubicBezTo>
                    <a:pt x="14808" y="63127"/>
                    <a:pt x="23170" y="49070"/>
                    <a:pt x="33970" y="37196"/>
                  </a:cubicBezTo>
                  <a:cubicBezTo>
                    <a:pt x="44769" y="25321"/>
                    <a:pt x="57485" y="16153"/>
                    <a:pt x="72118" y="9692"/>
                  </a:cubicBezTo>
                  <a:cubicBezTo>
                    <a:pt x="86751" y="3231"/>
                    <a:pt x="102952" y="0"/>
                    <a:pt x="120720" y="0"/>
                  </a:cubicBezTo>
                  <a:close/>
                  <a:moveTo>
                    <a:pt x="115252" y="23051"/>
                  </a:moveTo>
                  <a:cubicBezTo>
                    <a:pt x="96392" y="23051"/>
                    <a:pt x="81113" y="29512"/>
                    <a:pt x="69413" y="42434"/>
                  </a:cubicBezTo>
                  <a:cubicBezTo>
                    <a:pt x="57713" y="55357"/>
                    <a:pt x="50466" y="73518"/>
                    <a:pt x="47672" y="96917"/>
                  </a:cubicBezTo>
                  <a:lnTo>
                    <a:pt x="168687" y="96917"/>
                  </a:lnTo>
                  <a:cubicBezTo>
                    <a:pt x="168687" y="84694"/>
                    <a:pt x="168163" y="75264"/>
                    <a:pt x="167116" y="68628"/>
                  </a:cubicBezTo>
                  <a:cubicBezTo>
                    <a:pt x="166068" y="61992"/>
                    <a:pt x="164147" y="55706"/>
                    <a:pt x="161353" y="49769"/>
                  </a:cubicBezTo>
                  <a:cubicBezTo>
                    <a:pt x="151574" y="31957"/>
                    <a:pt x="136207" y="23051"/>
                    <a:pt x="115252" y="23051"/>
                  </a:cubicBezTo>
                  <a:close/>
                </a:path>
              </a:pathLst>
            </a:custGeom>
            <a:solidFill>
              <a:srgbClr val="2D2D2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2614" name="Google Shape;2614;p189"/>
            <p:cNvSpPr/>
            <p:nvPr/>
          </p:nvSpPr>
          <p:spPr>
            <a:xfrm>
              <a:off x="2704480" y="2286562"/>
              <a:ext cx="332834" cy="405084"/>
            </a:xfrm>
            <a:custGeom>
              <a:avLst/>
              <a:gdLst/>
              <a:ahLst/>
              <a:cxnLst/>
              <a:rect l="l" t="t" r="r" b="b"/>
              <a:pathLst>
                <a:path w="214789" h="261414" extrusionOk="0">
                  <a:moveTo>
                    <a:pt x="120721" y="0"/>
                  </a:moveTo>
                  <a:cubicBezTo>
                    <a:pt x="149987" y="0"/>
                    <a:pt x="172982" y="8994"/>
                    <a:pt x="189705" y="26980"/>
                  </a:cubicBezTo>
                  <a:cubicBezTo>
                    <a:pt x="206428" y="44966"/>
                    <a:pt x="214789" y="69850"/>
                    <a:pt x="214789" y="101632"/>
                  </a:cubicBezTo>
                  <a:cubicBezTo>
                    <a:pt x="214789" y="103378"/>
                    <a:pt x="214789" y="105736"/>
                    <a:pt x="214789" y="108704"/>
                  </a:cubicBezTo>
                  <a:cubicBezTo>
                    <a:pt x="214789" y="111673"/>
                    <a:pt x="214615" y="115078"/>
                    <a:pt x="214265" y="118920"/>
                  </a:cubicBezTo>
                  <a:lnTo>
                    <a:pt x="45054" y="118920"/>
                  </a:lnTo>
                  <a:cubicBezTo>
                    <a:pt x="45054" y="124857"/>
                    <a:pt x="45141" y="130096"/>
                    <a:pt x="45316" y="134636"/>
                  </a:cubicBezTo>
                  <a:cubicBezTo>
                    <a:pt x="45490" y="139177"/>
                    <a:pt x="45838" y="143455"/>
                    <a:pt x="46359" y="147471"/>
                  </a:cubicBezTo>
                  <a:cubicBezTo>
                    <a:pt x="46880" y="151488"/>
                    <a:pt x="47576" y="155242"/>
                    <a:pt x="48447" y="158735"/>
                  </a:cubicBezTo>
                  <a:cubicBezTo>
                    <a:pt x="49317" y="162227"/>
                    <a:pt x="50276" y="166069"/>
                    <a:pt x="51324" y="170260"/>
                  </a:cubicBezTo>
                  <a:cubicBezTo>
                    <a:pt x="57239" y="189818"/>
                    <a:pt x="67247" y="204923"/>
                    <a:pt x="81348" y="215575"/>
                  </a:cubicBezTo>
                  <a:cubicBezTo>
                    <a:pt x="95449" y="226227"/>
                    <a:pt x="112423" y="231553"/>
                    <a:pt x="132271" y="231553"/>
                  </a:cubicBezTo>
                  <a:cubicBezTo>
                    <a:pt x="138885" y="231553"/>
                    <a:pt x="145152" y="231029"/>
                    <a:pt x="151073" y="229982"/>
                  </a:cubicBezTo>
                  <a:cubicBezTo>
                    <a:pt x="156994" y="228934"/>
                    <a:pt x="163174" y="227275"/>
                    <a:pt x="169613" y="225005"/>
                  </a:cubicBezTo>
                  <a:cubicBezTo>
                    <a:pt x="176052" y="222735"/>
                    <a:pt x="182928" y="219679"/>
                    <a:pt x="190241" y="215837"/>
                  </a:cubicBezTo>
                  <a:cubicBezTo>
                    <a:pt x="197553" y="211995"/>
                    <a:pt x="205736" y="207106"/>
                    <a:pt x="214789" y="201168"/>
                  </a:cubicBezTo>
                  <a:lnTo>
                    <a:pt x="214789" y="229982"/>
                  </a:lnTo>
                  <a:cubicBezTo>
                    <a:pt x="197370" y="241158"/>
                    <a:pt x="180995" y="249190"/>
                    <a:pt x="165664" y="254080"/>
                  </a:cubicBezTo>
                  <a:cubicBezTo>
                    <a:pt x="150332" y="258969"/>
                    <a:pt x="134306" y="261414"/>
                    <a:pt x="117586" y="261414"/>
                  </a:cubicBezTo>
                  <a:cubicBezTo>
                    <a:pt x="100167" y="261414"/>
                    <a:pt x="84228" y="258358"/>
                    <a:pt x="69770" y="252246"/>
                  </a:cubicBezTo>
                  <a:cubicBezTo>
                    <a:pt x="55312" y="246134"/>
                    <a:pt x="42943" y="237403"/>
                    <a:pt x="32665" y="226052"/>
                  </a:cubicBezTo>
                  <a:cubicBezTo>
                    <a:pt x="22387" y="214702"/>
                    <a:pt x="14373" y="201168"/>
                    <a:pt x="8624" y="185452"/>
                  </a:cubicBezTo>
                  <a:cubicBezTo>
                    <a:pt x="2875" y="169736"/>
                    <a:pt x="0" y="152273"/>
                    <a:pt x="0" y="133065"/>
                  </a:cubicBezTo>
                  <a:cubicBezTo>
                    <a:pt x="0" y="113507"/>
                    <a:pt x="2962" y="95608"/>
                    <a:pt x="8886" y="79367"/>
                  </a:cubicBezTo>
                  <a:cubicBezTo>
                    <a:pt x="14809" y="63127"/>
                    <a:pt x="23171" y="49070"/>
                    <a:pt x="33970" y="37196"/>
                  </a:cubicBezTo>
                  <a:cubicBezTo>
                    <a:pt x="44770" y="25321"/>
                    <a:pt x="57486" y="16153"/>
                    <a:pt x="72119" y="9692"/>
                  </a:cubicBezTo>
                  <a:cubicBezTo>
                    <a:pt x="86752" y="3231"/>
                    <a:pt x="102953" y="0"/>
                    <a:pt x="120721" y="0"/>
                  </a:cubicBezTo>
                  <a:close/>
                  <a:moveTo>
                    <a:pt x="115253" y="23051"/>
                  </a:moveTo>
                  <a:cubicBezTo>
                    <a:pt x="96393" y="23051"/>
                    <a:pt x="81114" y="29512"/>
                    <a:pt x="69414" y="42434"/>
                  </a:cubicBezTo>
                  <a:cubicBezTo>
                    <a:pt x="57714" y="55357"/>
                    <a:pt x="50467" y="73518"/>
                    <a:pt x="47673" y="96917"/>
                  </a:cubicBezTo>
                  <a:lnTo>
                    <a:pt x="168688" y="96917"/>
                  </a:lnTo>
                  <a:cubicBezTo>
                    <a:pt x="168688" y="84694"/>
                    <a:pt x="168164" y="75264"/>
                    <a:pt x="167117" y="68628"/>
                  </a:cubicBezTo>
                  <a:cubicBezTo>
                    <a:pt x="166069" y="61992"/>
                    <a:pt x="164148" y="55706"/>
                    <a:pt x="161354" y="49769"/>
                  </a:cubicBezTo>
                  <a:cubicBezTo>
                    <a:pt x="151575" y="31957"/>
                    <a:pt x="136208" y="23051"/>
                    <a:pt x="115253" y="23051"/>
                  </a:cubicBezTo>
                  <a:close/>
                </a:path>
              </a:pathLst>
            </a:custGeom>
            <a:solidFill>
              <a:srgbClr val="2D2D2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2615" name="Google Shape;2615;p189"/>
            <p:cNvSpPr/>
            <p:nvPr/>
          </p:nvSpPr>
          <p:spPr>
            <a:xfrm>
              <a:off x="3097313" y="2286563"/>
              <a:ext cx="422943" cy="397778"/>
            </a:xfrm>
            <a:custGeom>
              <a:avLst/>
              <a:gdLst/>
              <a:ahLst/>
              <a:cxnLst/>
              <a:rect l="l" t="t" r="r" b="b"/>
              <a:pathLst>
                <a:path w="272939" h="256699" extrusionOk="0">
                  <a:moveTo>
                    <a:pt x="167640" y="0"/>
                  </a:moveTo>
                  <a:cubicBezTo>
                    <a:pt x="189643" y="0"/>
                    <a:pt x="206494" y="6898"/>
                    <a:pt x="218194" y="20693"/>
                  </a:cubicBezTo>
                  <a:cubicBezTo>
                    <a:pt x="229894" y="34489"/>
                    <a:pt x="235744" y="53960"/>
                    <a:pt x="235744" y="79106"/>
                  </a:cubicBezTo>
                  <a:lnTo>
                    <a:pt x="235744" y="226838"/>
                  </a:lnTo>
                  <a:lnTo>
                    <a:pt x="244650" y="235220"/>
                  </a:lnTo>
                  <a:lnTo>
                    <a:pt x="272939" y="237840"/>
                  </a:lnTo>
                  <a:lnTo>
                    <a:pt x="272939" y="256699"/>
                  </a:lnTo>
                  <a:lnTo>
                    <a:pt x="158211" y="256699"/>
                  </a:lnTo>
                  <a:lnTo>
                    <a:pt x="158211" y="237840"/>
                  </a:lnTo>
                  <a:lnTo>
                    <a:pt x="183357" y="235220"/>
                  </a:lnTo>
                  <a:lnTo>
                    <a:pt x="192263" y="226838"/>
                  </a:lnTo>
                  <a:lnTo>
                    <a:pt x="192263" y="88011"/>
                  </a:lnTo>
                  <a:cubicBezTo>
                    <a:pt x="192263" y="69152"/>
                    <a:pt x="188333" y="55531"/>
                    <a:pt x="180475" y="47149"/>
                  </a:cubicBezTo>
                  <a:cubicBezTo>
                    <a:pt x="172617" y="38767"/>
                    <a:pt x="159957" y="34576"/>
                    <a:pt x="142494" y="34576"/>
                  </a:cubicBezTo>
                  <a:cubicBezTo>
                    <a:pt x="132715" y="34576"/>
                    <a:pt x="123460" y="35711"/>
                    <a:pt x="114729" y="37981"/>
                  </a:cubicBezTo>
                  <a:cubicBezTo>
                    <a:pt x="105998" y="40251"/>
                    <a:pt x="94647" y="44704"/>
                    <a:pt x="80677" y="51340"/>
                  </a:cubicBezTo>
                  <a:lnTo>
                    <a:pt x="80677" y="226838"/>
                  </a:lnTo>
                  <a:lnTo>
                    <a:pt x="89583" y="235220"/>
                  </a:lnTo>
                  <a:lnTo>
                    <a:pt x="114729" y="237840"/>
                  </a:lnTo>
                  <a:lnTo>
                    <a:pt x="114729" y="256699"/>
                  </a:lnTo>
                  <a:lnTo>
                    <a:pt x="0" y="256699"/>
                  </a:lnTo>
                  <a:lnTo>
                    <a:pt x="0" y="237840"/>
                  </a:lnTo>
                  <a:lnTo>
                    <a:pt x="28290" y="235220"/>
                  </a:lnTo>
                  <a:lnTo>
                    <a:pt x="37196" y="226838"/>
                  </a:lnTo>
                  <a:lnTo>
                    <a:pt x="37196" y="37196"/>
                  </a:lnTo>
                  <a:lnTo>
                    <a:pt x="0" y="37196"/>
                  </a:lnTo>
                  <a:lnTo>
                    <a:pt x="0" y="20955"/>
                  </a:lnTo>
                  <a:lnTo>
                    <a:pt x="60770" y="2096"/>
                  </a:lnTo>
                  <a:lnTo>
                    <a:pt x="80677" y="2096"/>
                  </a:lnTo>
                  <a:lnTo>
                    <a:pt x="80677" y="30909"/>
                  </a:lnTo>
                  <a:cubicBezTo>
                    <a:pt x="92202" y="24623"/>
                    <a:pt x="102156" y="19558"/>
                    <a:pt x="110538" y="15717"/>
                  </a:cubicBezTo>
                  <a:cubicBezTo>
                    <a:pt x="118920" y="11875"/>
                    <a:pt x="126342" y="8732"/>
                    <a:pt x="132803" y="6287"/>
                  </a:cubicBezTo>
                  <a:cubicBezTo>
                    <a:pt x="139264" y="3842"/>
                    <a:pt x="145201" y="2183"/>
                    <a:pt x="150614" y="1310"/>
                  </a:cubicBezTo>
                  <a:cubicBezTo>
                    <a:pt x="156028" y="437"/>
                    <a:pt x="161703" y="0"/>
                    <a:pt x="167640" y="0"/>
                  </a:cubicBezTo>
                  <a:close/>
                </a:path>
              </a:pathLst>
            </a:custGeom>
            <a:solidFill>
              <a:srgbClr val="2D2D2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2616" name="Google Shape;2616;p189"/>
            <p:cNvSpPr/>
            <p:nvPr/>
          </p:nvSpPr>
          <p:spPr>
            <a:xfrm>
              <a:off x="3560550" y="2286562"/>
              <a:ext cx="314975" cy="403460"/>
            </a:xfrm>
            <a:custGeom>
              <a:avLst/>
              <a:gdLst/>
              <a:ahLst/>
              <a:cxnLst/>
              <a:rect l="l" t="t" r="r" b="b"/>
              <a:pathLst>
                <a:path w="203264" h="260366" extrusionOk="0">
                  <a:moveTo>
                    <a:pt x="125731" y="0"/>
                  </a:moveTo>
                  <a:cubicBezTo>
                    <a:pt x="149130" y="0"/>
                    <a:pt x="167815" y="4453"/>
                    <a:pt x="181785" y="13359"/>
                  </a:cubicBezTo>
                  <a:cubicBezTo>
                    <a:pt x="195755" y="22265"/>
                    <a:pt x="202740" y="34402"/>
                    <a:pt x="202740" y="49769"/>
                  </a:cubicBezTo>
                  <a:cubicBezTo>
                    <a:pt x="202740" y="58151"/>
                    <a:pt x="200121" y="64961"/>
                    <a:pt x="194882" y="70200"/>
                  </a:cubicBezTo>
                  <a:cubicBezTo>
                    <a:pt x="189643" y="75438"/>
                    <a:pt x="182833" y="78058"/>
                    <a:pt x="174451" y="78058"/>
                  </a:cubicBezTo>
                  <a:cubicBezTo>
                    <a:pt x="165720" y="78058"/>
                    <a:pt x="157512" y="75613"/>
                    <a:pt x="149829" y="70724"/>
                  </a:cubicBezTo>
                  <a:lnTo>
                    <a:pt x="149829" y="27766"/>
                  </a:lnTo>
                  <a:cubicBezTo>
                    <a:pt x="145310" y="25321"/>
                    <a:pt x="141054" y="23575"/>
                    <a:pt x="137059" y="22527"/>
                  </a:cubicBezTo>
                  <a:cubicBezTo>
                    <a:pt x="133065" y="21479"/>
                    <a:pt x="128634" y="20955"/>
                    <a:pt x="123766" y="20955"/>
                  </a:cubicBezTo>
                  <a:cubicBezTo>
                    <a:pt x="112650" y="20955"/>
                    <a:pt x="102402" y="23481"/>
                    <a:pt x="93021" y="28531"/>
                  </a:cubicBezTo>
                  <a:cubicBezTo>
                    <a:pt x="83640" y="33582"/>
                    <a:pt x="75649" y="40723"/>
                    <a:pt x="69046" y="49957"/>
                  </a:cubicBezTo>
                  <a:cubicBezTo>
                    <a:pt x="62443" y="59190"/>
                    <a:pt x="57317" y="70252"/>
                    <a:pt x="53669" y="83141"/>
                  </a:cubicBezTo>
                  <a:cubicBezTo>
                    <a:pt x="50021" y="96030"/>
                    <a:pt x="48197" y="110140"/>
                    <a:pt x="48197" y="125468"/>
                  </a:cubicBezTo>
                  <a:cubicBezTo>
                    <a:pt x="48197" y="157867"/>
                    <a:pt x="56029" y="183211"/>
                    <a:pt x="71694" y="201500"/>
                  </a:cubicBezTo>
                  <a:cubicBezTo>
                    <a:pt x="87358" y="219789"/>
                    <a:pt x="108939" y="228934"/>
                    <a:pt x="136437" y="228934"/>
                  </a:cubicBezTo>
                  <a:cubicBezTo>
                    <a:pt x="147919" y="228934"/>
                    <a:pt x="158620" y="227275"/>
                    <a:pt x="168541" y="223957"/>
                  </a:cubicBezTo>
                  <a:cubicBezTo>
                    <a:pt x="178462" y="220639"/>
                    <a:pt x="190036" y="214964"/>
                    <a:pt x="203264" y="206931"/>
                  </a:cubicBezTo>
                  <a:lnTo>
                    <a:pt x="203264" y="234263"/>
                  </a:lnTo>
                  <a:cubicBezTo>
                    <a:pt x="186500" y="243496"/>
                    <a:pt x="171657" y="250155"/>
                    <a:pt x="158735" y="254239"/>
                  </a:cubicBezTo>
                  <a:cubicBezTo>
                    <a:pt x="145812" y="258324"/>
                    <a:pt x="132017" y="260366"/>
                    <a:pt x="117348" y="260366"/>
                  </a:cubicBezTo>
                  <a:cubicBezTo>
                    <a:pt x="99886" y="260366"/>
                    <a:pt x="83908" y="257223"/>
                    <a:pt x="69414" y="250937"/>
                  </a:cubicBezTo>
                  <a:cubicBezTo>
                    <a:pt x="54920" y="244650"/>
                    <a:pt x="42522" y="235919"/>
                    <a:pt x="32219" y="224743"/>
                  </a:cubicBezTo>
                  <a:cubicBezTo>
                    <a:pt x="21916" y="213567"/>
                    <a:pt x="13971" y="200033"/>
                    <a:pt x="8383" y="184142"/>
                  </a:cubicBezTo>
                  <a:cubicBezTo>
                    <a:pt x="2795" y="168252"/>
                    <a:pt x="0" y="150527"/>
                    <a:pt x="0" y="130969"/>
                  </a:cubicBezTo>
                  <a:cubicBezTo>
                    <a:pt x="0" y="111411"/>
                    <a:pt x="2969" y="93599"/>
                    <a:pt x="8906" y="77534"/>
                  </a:cubicBezTo>
                  <a:cubicBezTo>
                    <a:pt x="14844" y="61468"/>
                    <a:pt x="23313" y="47673"/>
                    <a:pt x="34314" y="36148"/>
                  </a:cubicBezTo>
                  <a:cubicBezTo>
                    <a:pt x="45316" y="24623"/>
                    <a:pt x="58587" y="15717"/>
                    <a:pt x="74129" y="9430"/>
                  </a:cubicBezTo>
                  <a:cubicBezTo>
                    <a:pt x="89671" y="3144"/>
                    <a:pt x="106871" y="0"/>
                    <a:pt x="125731" y="0"/>
                  </a:cubicBezTo>
                  <a:close/>
                </a:path>
              </a:pathLst>
            </a:custGeom>
            <a:solidFill>
              <a:srgbClr val="2D2D2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2617" name="Google Shape;2617;p189"/>
            <p:cNvSpPr/>
            <p:nvPr/>
          </p:nvSpPr>
          <p:spPr>
            <a:xfrm>
              <a:off x="3929547" y="2286562"/>
              <a:ext cx="332833" cy="405084"/>
            </a:xfrm>
            <a:custGeom>
              <a:avLst/>
              <a:gdLst/>
              <a:ahLst/>
              <a:cxnLst/>
              <a:rect l="l" t="t" r="r" b="b"/>
              <a:pathLst>
                <a:path w="214788" h="261414" extrusionOk="0">
                  <a:moveTo>
                    <a:pt x="120720" y="0"/>
                  </a:moveTo>
                  <a:cubicBezTo>
                    <a:pt x="149986" y="0"/>
                    <a:pt x="172981" y="8994"/>
                    <a:pt x="189704" y="26980"/>
                  </a:cubicBezTo>
                  <a:cubicBezTo>
                    <a:pt x="206427" y="44966"/>
                    <a:pt x="214788" y="69850"/>
                    <a:pt x="214788" y="101632"/>
                  </a:cubicBezTo>
                  <a:cubicBezTo>
                    <a:pt x="214788" y="103378"/>
                    <a:pt x="214788" y="105736"/>
                    <a:pt x="214788" y="108704"/>
                  </a:cubicBezTo>
                  <a:cubicBezTo>
                    <a:pt x="214788" y="111673"/>
                    <a:pt x="214614" y="115078"/>
                    <a:pt x="214264" y="118920"/>
                  </a:cubicBezTo>
                  <a:lnTo>
                    <a:pt x="45053" y="118920"/>
                  </a:lnTo>
                  <a:cubicBezTo>
                    <a:pt x="45053" y="124857"/>
                    <a:pt x="45140" y="130096"/>
                    <a:pt x="45315" y="134636"/>
                  </a:cubicBezTo>
                  <a:cubicBezTo>
                    <a:pt x="45489" y="139177"/>
                    <a:pt x="45837" y="143455"/>
                    <a:pt x="46358" y="147471"/>
                  </a:cubicBezTo>
                  <a:cubicBezTo>
                    <a:pt x="46880" y="151488"/>
                    <a:pt x="47575" y="155242"/>
                    <a:pt x="48446" y="158735"/>
                  </a:cubicBezTo>
                  <a:cubicBezTo>
                    <a:pt x="49316" y="162227"/>
                    <a:pt x="50275" y="166069"/>
                    <a:pt x="51323" y="170260"/>
                  </a:cubicBezTo>
                  <a:cubicBezTo>
                    <a:pt x="57238" y="189818"/>
                    <a:pt x="67246" y="204923"/>
                    <a:pt x="81348" y="215575"/>
                  </a:cubicBezTo>
                  <a:cubicBezTo>
                    <a:pt x="95448" y="226227"/>
                    <a:pt x="112423" y="231553"/>
                    <a:pt x="132270" y="231553"/>
                  </a:cubicBezTo>
                  <a:cubicBezTo>
                    <a:pt x="138884" y="231553"/>
                    <a:pt x="145151" y="231029"/>
                    <a:pt x="151072" y="229982"/>
                  </a:cubicBezTo>
                  <a:cubicBezTo>
                    <a:pt x="156993" y="228934"/>
                    <a:pt x="163173" y="227275"/>
                    <a:pt x="169612" y="225005"/>
                  </a:cubicBezTo>
                  <a:cubicBezTo>
                    <a:pt x="176052" y="222735"/>
                    <a:pt x="182927" y="219679"/>
                    <a:pt x="190240" y="215837"/>
                  </a:cubicBezTo>
                  <a:cubicBezTo>
                    <a:pt x="197552" y="211995"/>
                    <a:pt x="205735" y="207106"/>
                    <a:pt x="214788" y="201168"/>
                  </a:cubicBezTo>
                  <a:lnTo>
                    <a:pt x="214788" y="229982"/>
                  </a:lnTo>
                  <a:cubicBezTo>
                    <a:pt x="197369" y="241158"/>
                    <a:pt x="180994" y="249190"/>
                    <a:pt x="165663" y="254080"/>
                  </a:cubicBezTo>
                  <a:cubicBezTo>
                    <a:pt x="150331" y="258969"/>
                    <a:pt x="134305" y="261414"/>
                    <a:pt x="117585" y="261414"/>
                  </a:cubicBezTo>
                  <a:cubicBezTo>
                    <a:pt x="100166" y="261414"/>
                    <a:pt x="84227" y="258358"/>
                    <a:pt x="69769" y="252246"/>
                  </a:cubicBezTo>
                  <a:cubicBezTo>
                    <a:pt x="55311" y="246134"/>
                    <a:pt x="42942" y="237403"/>
                    <a:pt x="32664" y="226052"/>
                  </a:cubicBezTo>
                  <a:cubicBezTo>
                    <a:pt x="22386" y="214702"/>
                    <a:pt x="14372" y="201168"/>
                    <a:pt x="8623" y="185452"/>
                  </a:cubicBezTo>
                  <a:cubicBezTo>
                    <a:pt x="2874" y="169736"/>
                    <a:pt x="0" y="152273"/>
                    <a:pt x="0" y="133065"/>
                  </a:cubicBezTo>
                  <a:cubicBezTo>
                    <a:pt x="0" y="113507"/>
                    <a:pt x="2961" y="95608"/>
                    <a:pt x="8885" y="79367"/>
                  </a:cubicBezTo>
                  <a:cubicBezTo>
                    <a:pt x="14809" y="63127"/>
                    <a:pt x="23170" y="49070"/>
                    <a:pt x="33970" y="37196"/>
                  </a:cubicBezTo>
                  <a:cubicBezTo>
                    <a:pt x="44769" y="25321"/>
                    <a:pt x="57485" y="16153"/>
                    <a:pt x="72118" y="9692"/>
                  </a:cubicBezTo>
                  <a:cubicBezTo>
                    <a:pt x="86751" y="3231"/>
                    <a:pt x="102952" y="0"/>
                    <a:pt x="120720" y="0"/>
                  </a:cubicBezTo>
                  <a:close/>
                  <a:moveTo>
                    <a:pt x="115252" y="23051"/>
                  </a:moveTo>
                  <a:cubicBezTo>
                    <a:pt x="96393" y="23051"/>
                    <a:pt x="81113" y="29512"/>
                    <a:pt x="69413" y="42434"/>
                  </a:cubicBezTo>
                  <a:cubicBezTo>
                    <a:pt x="57713" y="55357"/>
                    <a:pt x="50466" y="73518"/>
                    <a:pt x="47672" y="96917"/>
                  </a:cubicBezTo>
                  <a:lnTo>
                    <a:pt x="168687" y="96917"/>
                  </a:lnTo>
                  <a:cubicBezTo>
                    <a:pt x="168687" y="84694"/>
                    <a:pt x="168163" y="75264"/>
                    <a:pt x="167116" y="68628"/>
                  </a:cubicBezTo>
                  <a:cubicBezTo>
                    <a:pt x="166068" y="61992"/>
                    <a:pt x="164147" y="55706"/>
                    <a:pt x="161353" y="49769"/>
                  </a:cubicBezTo>
                  <a:cubicBezTo>
                    <a:pt x="151574" y="31957"/>
                    <a:pt x="136207" y="23051"/>
                    <a:pt x="115252" y="23051"/>
                  </a:cubicBezTo>
                  <a:close/>
                </a:path>
              </a:pathLst>
            </a:custGeom>
            <a:solidFill>
              <a:srgbClr val="2D2D2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2618" name="Google Shape;2618;p189"/>
            <p:cNvSpPr/>
            <p:nvPr/>
          </p:nvSpPr>
          <p:spPr>
            <a:xfrm>
              <a:off x="2480649" y="2289811"/>
              <a:ext cx="182653" cy="394530"/>
            </a:xfrm>
            <a:custGeom>
              <a:avLst/>
              <a:gdLst/>
              <a:ahLst/>
              <a:cxnLst/>
              <a:rect l="l" t="t" r="r" b="b"/>
              <a:pathLst>
                <a:path w="117872" h="254603" extrusionOk="0">
                  <a:moveTo>
                    <a:pt x="60491" y="0"/>
                  </a:moveTo>
                  <a:lnTo>
                    <a:pt x="80677" y="0"/>
                  </a:lnTo>
                  <a:lnTo>
                    <a:pt x="80677" y="224742"/>
                  </a:lnTo>
                  <a:lnTo>
                    <a:pt x="89582" y="233124"/>
                  </a:lnTo>
                  <a:lnTo>
                    <a:pt x="117872" y="235744"/>
                  </a:lnTo>
                  <a:lnTo>
                    <a:pt x="117872" y="254603"/>
                  </a:lnTo>
                  <a:lnTo>
                    <a:pt x="0" y="254603"/>
                  </a:lnTo>
                  <a:lnTo>
                    <a:pt x="0" y="235744"/>
                  </a:lnTo>
                  <a:lnTo>
                    <a:pt x="28289" y="233124"/>
                  </a:lnTo>
                  <a:lnTo>
                    <a:pt x="37195" y="224742"/>
                  </a:lnTo>
                  <a:lnTo>
                    <a:pt x="37195" y="35100"/>
                  </a:lnTo>
                  <a:lnTo>
                    <a:pt x="0" y="35100"/>
                  </a:lnTo>
                  <a:lnTo>
                    <a:pt x="0" y="18859"/>
                  </a:lnTo>
                  <a:lnTo>
                    <a:pt x="60491" y="0"/>
                  </a:lnTo>
                  <a:close/>
                </a:path>
              </a:pathLst>
            </a:custGeom>
            <a:solidFill>
              <a:srgbClr val="2D2D2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2619" name="Google Shape;2619;p189"/>
            <p:cNvSpPr/>
            <p:nvPr/>
          </p:nvSpPr>
          <p:spPr>
            <a:xfrm>
              <a:off x="915467" y="2293868"/>
              <a:ext cx="396154" cy="390471"/>
            </a:xfrm>
            <a:custGeom>
              <a:avLst/>
              <a:gdLst/>
              <a:ahLst/>
              <a:cxnLst/>
              <a:rect l="l" t="t" r="r" b="b"/>
              <a:pathLst>
                <a:path w="255651" h="251984" extrusionOk="0">
                  <a:moveTo>
                    <a:pt x="3143" y="0"/>
                  </a:moveTo>
                  <a:lnTo>
                    <a:pt x="115776" y="0"/>
                  </a:lnTo>
                  <a:lnTo>
                    <a:pt x="115776" y="18860"/>
                  </a:lnTo>
                  <a:lnTo>
                    <a:pt x="91678" y="22527"/>
                  </a:lnTo>
                  <a:lnTo>
                    <a:pt x="89058" y="27766"/>
                  </a:lnTo>
                  <a:lnTo>
                    <a:pt x="133064" y="96393"/>
                  </a:lnTo>
                  <a:lnTo>
                    <a:pt x="180736" y="29337"/>
                  </a:lnTo>
                  <a:lnTo>
                    <a:pt x="176545" y="22527"/>
                  </a:lnTo>
                  <a:lnTo>
                    <a:pt x="151399" y="18860"/>
                  </a:lnTo>
                  <a:lnTo>
                    <a:pt x="151399" y="0"/>
                  </a:lnTo>
                  <a:lnTo>
                    <a:pt x="245697" y="0"/>
                  </a:lnTo>
                  <a:lnTo>
                    <a:pt x="245697" y="18860"/>
                  </a:lnTo>
                  <a:lnTo>
                    <a:pt x="216360" y="24622"/>
                  </a:lnTo>
                  <a:lnTo>
                    <a:pt x="147208" y="116301"/>
                  </a:lnTo>
                  <a:lnTo>
                    <a:pt x="224218" y="228410"/>
                  </a:lnTo>
                  <a:lnTo>
                    <a:pt x="255651" y="232601"/>
                  </a:lnTo>
                  <a:lnTo>
                    <a:pt x="255651" y="251984"/>
                  </a:lnTo>
                  <a:lnTo>
                    <a:pt x="144065" y="251984"/>
                  </a:lnTo>
                  <a:lnTo>
                    <a:pt x="144065" y="232601"/>
                  </a:lnTo>
                  <a:lnTo>
                    <a:pt x="166068" y="228934"/>
                  </a:lnTo>
                  <a:lnTo>
                    <a:pt x="168687" y="224743"/>
                  </a:lnTo>
                  <a:lnTo>
                    <a:pt x="119967" y="146685"/>
                  </a:lnTo>
                  <a:lnTo>
                    <a:pt x="66532" y="222647"/>
                  </a:lnTo>
                  <a:lnTo>
                    <a:pt x="69151" y="228934"/>
                  </a:lnTo>
                  <a:lnTo>
                    <a:pt x="99012" y="232601"/>
                  </a:lnTo>
                  <a:lnTo>
                    <a:pt x="99012" y="251984"/>
                  </a:lnTo>
                  <a:lnTo>
                    <a:pt x="0" y="251984"/>
                  </a:lnTo>
                  <a:lnTo>
                    <a:pt x="0" y="232601"/>
                  </a:lnTo>
                  <a:lnTo>
                    <a:pt x="29860" y="228410"/>
                  </a:lnTo>
                  <a:lnTo>
                    <a:pt x="105298" y="127302"/>
                  </a:lnTo>
                  <a:lnTo>
                    <a:pt x="35099" y="25146"/>
                  </a:lnTo>
                  <a:lnTo>
                    <a:pt x="3143" y="18860"/>
                  </a:lnTo>
                  <a:lnTo>
                    <a:pt x="3143" y="0"/>
                  </a:lnTo>
                  <a:close/>
                </a:path>
              </a:pathLst>
            </a:custGeom>
            <a:solidFill>
              <a:srgbClr val="2D2D2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2620"/>
        <p:cNvGrpSpPr/>
        <p:nvPr/>
      </p:nvGrpSpPr>
      <p:grpSpPr>
        <a:xfrm>
          <a:off x="0" y="0"/>
          <a:ext cx="0" cy="0"/>
          <a:chOff x="0" y="0"/>
          <a:chExt cx="0" cy="0"/>
        </a:xfrm>
      </p:grpSpPr>
      <p:sp>
        <p:nvSpPr>
          <p:cNvPr id="2621" name="Google Shape;2621;p190"/>
          <p:cNvSpPr>
            <a:spLocks noGrp="1"/>
          </p:cNvSpPr>
          <p:nvPr>
            <p:ph type="pic" idx="2"/>
          </p:nvPr>
        </p:nvSpPr>
        <p:spPr>
          <a:xfrm>
            <a:off x="6096000" y="0"/>
            <a:ext cx="6095999" cy="6858000"/>
          </a:xfrm>
          <a:prstGeom prst="rect">
            <a:avLst/>
          </a:prstGeom>
          <a:solidFill>
            <a:srgbClr val="DEDEDE"/>
          </a:solidFill>
          <a:ln>
            <a:noFill/>
          </a:ln>
        </p:spPr>
      </p:sp>
      <p:sp>
        <p:nvSpPr>
          <p:cNvPr id="2622" name="Google Shape;2622;p190"/>
          <p:cNvSpPr/>
          <p:nvPr/>
        </p:nvSpPr>
        <p:spPr>
          <a:xfrm>
            <a:off x="0" y="0"/>
            <a:ext cx="6096000" cy="3429000"/>
          </a:xfrm>
          <a:prstGeom prst="rect">
            <a:avLst/>
          </a:prstGeom>
          <a:solidFill>
            <a:srgbClr val="D04A0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623" name="Google Shape;2623;p190"/>
          <p:cNvSpPr/>
          <p:nvPr/>
        </p:nvSpPr>
        <p:spPr>
          <a:xfrm>
            <a:off x="0" y="3429000"/>
            <a:ext cx="6096000" cy="1143000"/>
          </a:xfrm>
          <a:prstGeom prst="rect">
            <a:avLst/>
          </a:prstGeom>
          <a:solidFill>
            <a:srgbClr val="46464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624" name="Google Shape;2624;p190"/>
          <p:cNvSpPr txBox="1">
            <a:spLocks noGrp="1"/>
          </p:cNvSpPr>
          <p:nvPr>
            <p:ph type="ctrTitle"/>
          </p:nvPr>
        </p:nvSpPr>
        <p:spPr>
          <a:xfrm>
            <a:off x="442913" y="428625"/>
            <a:ext cx="5473700" cy="2055496"/>
          </a:xfrm>
          <a:prstGeom prst="rect">
            <a:avLst/>
          </a:prstGeom>
          <a:noFill/>
          <a:ln>
            <a:noFill/>
          </a:ln>
        </p:spPr>
        <p:txBody>
          <a:bodyPr spcFirstLastPara="1" wrap="square" lIns="0" tIns="0" rIns="0" bIns="0" anchor="b" anchorCtr="0">
            <a:normAutofit/>
          </a:bodyPr>
          <a:lstStyle>
            <a:lvl1pPr lvl="0" algn="l">
              <a:lnSpc>
                <a:spcPct val="85000"/>
              </a:lnSpc>
              <a:spcBef>
                <a:spcPts val="0"/>
              </a:spcBef>
              <a:spcAft>
                <a:spcPts val="0"/>
              </a:spcAft>
              <a:buClr>
                <a:schemeClr val="lt1"/>
              </a:buClr>
              <a:buSzPts val="5000"/>
              <a:buFont typeface="Arial"/>
              <a:buNone/>
              <a:defRPr sz="5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25" name="Google Shape;2625;p190"/>
          <p:cNvSpPr txBox="1">
            <a:spLocks noGrp="1"/>
          </p:cNvSpPr>
          <p:nvPr>
            <p:ph type="subTitle" idx="1"/>
          </p:nvPr>
        </p:nvSpPr>
        <p:spPr>
          <a:xfrm>
            <a:off x="442913" y="3749040"/>
            <a:ext cx="5473700" cy="59436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1600"/>
              <a:buNone/>
              <a:defRPr sz="1600" b="0">
                <a:solidFill>
                  <a:schemeClr val="lt1"/>
                </a:solidFill>
              </a:defRPr>
            </a:lvl1pPr>
            <a:lvl2pPr lvl="1" algn="l">
              <a:lnSpc>
                <a:spcPct val="100000"/>
              </a:lnSpc>
              <a:spcBef>
                <a:spcPts val="0"/>
              </a:spcBef>
              <a:spcAft>
                <a:spcPts val="0"/>
              </a:spcAft>
              <a:buClr>
                <a:schemeClr val="lt1"/>
              </a:buClr>
              <a:buSzPts val="1600"/>
              <a:buNone/>
              <a:defRPr sz="1600">
                <a:solidFill>
                  <a:schemeClr val="lt1"/>
                </a:solidFill>
              </a:defRPr>
            </a:lvl2pPr>
            <a:lvl3pPr lvl="2" algn="l">
              <a:lnSpc>
                <a:spcPct val="100000"/>
              </a:lnSpc>
              <a:spcBef>
                <a:spcPts val="0"/>
              </a:spcBef>
              <a:spcAft>
                <a:spcPts val="0"/>
              </a:spcAft>
              <a:buClr>
                <a:schemeClr val="lt1"/>
              </a:buClr>
              <a:buSzPts val="1600"/>
              <a:buNone/>
              <a:defRPr sz="1600">
                <a:solidFill>
                  <a:schemeClr val="lt1"/>
                </a:solidFill>
              </a:defRPr>
            </a:lvl3pPr>
            <a:lvl4pPr lvl="3" algn="l">
              <a:lnSpc>
                <a:spcPct val="100000"/>
              </a:lnSpc>
              <a:spcBef>
                <a:spcPts val="0"/>
              </a:spcBef>
              <a:spcAft>
                <a:spcPts val="0"/>
              </a:spcAft>
              <a:buClr>
                <a:schemeClr val="lt1"/>
              </a:buClr>
              <a:buSzPts val="1600"/>
              <a:buNone/>
              <a:defRPr sz="1600">
                <a:solidFill>
                  <a:schemeClr val="lt1"/>
                </a:solidFill>
              </a:defRPr>
            </a:lvl4pPr>
            <a:lvl5pPr lvl="4" algn="l">
              <a:lnSpc>
                <a:spcPct val="100000"/>
              </a:lnSpc>
              <a:spcBef>
                <a:spcPts val="0"/>
              </a:spcBef>
              <a:spcAft>
                <a:spcPts val="0"/>
              </a:spcAft>
              <a:buClr>
                <a:schemeClr val="lt1"/>
              </a:buClr>
              <a:buSzPts val="1600"/>
              <a:buNone/>
              <a:defRPr sz="1600">
                <a:solidFill>
                  <a:schemeClr val="lt1"/>
                </a:solidFill>
              </a:defRPr>
            </a:lvl5pPr>
            <a:lvl6pPr lvl="5" algn="l">
              <a:lnSpc>
                <a:spcPct val="100000"/>
              </a:lnSpc>
              <a:spcBef>
                <a:spcPts val="0"/>
              </a:spcBef>
              <a:spcAft>
                <a:spcPts val="0"/>
              </a:spcAft>
              <a:buClr>
                <a:schemeClr val="lt1"/>
              </a:buClr>
              <a:buSzPts val="1600"/>
              <a:buNone/>
              <a:defRPr sz="1600">
                <a:solidFill>
                  <a:schemeClr val="lt1"/>
                </a:solidFill>
              </a:defRPr>
            </a:lvl6pPr>
            <a:lvl7pPr lvl="6" algn="l">
              <a:lnSpc>
                <a:spcPct val="100000"/>
              </a:lnSpc>
              <a:spcBef>
                <a:spcPts val="0"/>
              </a:spcBef>
              <a:spcAft>
                <a:spcPts val="0"/>
              </a:spcAft>
              <a:buClr>
                <a:schemeClr val="lt1"/>
              </a:buClr>
              <a:buSzPts val="1600"/>
              <a:buNone/>
              <a:defRPr sz="1600">
                <a:solidFill>
                  <a:schemeClr val="lt1"/>
                </a:solidFill>
              </a:defRPr>
            </a:lvl7pPr>
            <a:lvl8pPr lvl="7" algn="l">
              <a:lnSpc>
                <a:spcPct val="100000"/>
              </a:lnSpc>
              <a:spcBef>
                <a:spcPts val="0"/>
              </a:spcBef>
              <a:spcAft>
                <a:spcPts val="0"/>
              </a:spcAft>
              <a:buClr>
                <a:schemeClr val="lt1"/>
              </a:buClr>
              <a:buSzPts val="1600"/>
              <a:buNone/>
              <a:defRPr sz="1600">
                <a:solidFill>
                  <a:schemeClr val="lt1"/>
                </a:solidFill>
              </a:defRPr>
            </a:lvl8pPr>
            <a:lvl9pPr lvl="8" algn="l">
              <a:lnSpc>
                <a:spcPct val="100000"/>
              </a:lnSpc>
              <a:spcBef>
                <a:spcPts val="0"/>
              </a:spcBef>
              <a:spcAft>
                <a:spcPts val="0"/>
              </a:spcAft>
              <a:buClr>
                <a:schemeClr val="lt1"/>
              </a:buClr>
              <a:buSzPts val="1600"/>
              <a:buNone/>
              <a:defRPr sz="1600">
                <a:solidFill>
                  <a:schemeClr val="lt1"/>
                </a:solidFill>
              </a:defRPr>
            </a:lvl9pPr>
          </a:lstStyle>
          <a:p>
            <a:endParaRPr/>
          </a:p>
        </p:txBody>
      </p:sp>
      <p:pic>
        <p:nvPicPr>
          <p:cNvPr id="2626" name="Google Shape;2626;p190"/>
          <p:cNvPicPr preferRelativeResize="0"/>
          <p:nvPr/>
        </p:nvPicPr>
        <p:blipFill rotWithShape="1">
          <a:blip r:embed="rId2">
            <a:alphaModFix/>
          </a:blip>
          <a:srcRect/>
          <a:stretch/>
        </p:blipFill>
        <p:spPr>
          <a:xfrm>
            <a:off x="185139" y="5330952"/>
            <a:ext cx="1636776" cy="135118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matchingName="Title Slide 1">
  <p:cSld name="Title Slide 1">
    <p:spTree>
      <p:nvGrpSpPr>
        <p:cNvPr id="1" name="Shape 2627"/>
        <p:cNvGrpSpPr/>
        <p:nvPr/>
      </p:nvGrpSpPr>
      <p:grpSpPr>
        <a:xfrm>
          <a:off x="0" y="0"/>
          <a:ext cx="0" cy="0"/>
          <a:chOff x="0" y="0"/>
          <a:chExt cx="0" cy="0"/>
        </a:xfrm>
      </p:grpSpPr>
      <p:sp>
        <p:nvSpPr>
          <p:cNvPr id="2628" name="Google Shape;2628;p191"/>
          <p:cNvSpPr/>
          <p:nvPr/>
        </p:nvSpPr>
        <p:spPr>
          <a:xfrm>
            <a:off x="0" y="0"/>
            <a:ext cx="8096250" cy="3429000"/>
          </a:xfrm>
          <a:prstGeom prst="rect">
            <a:avLst/>
          </a:prstGeom>
          <a:solidFill>
            <a:srgbClr val="46464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629" name="Google Shape;2629;p191"/>
          <p:cNvSpPr/>
          <p:nvPr/>
        </p:nvSpPr>
        <p:spPr>
          <a:xfrm>
            <a:off x="0" y="3429000"/>
            <a:ext cx="8096250" cy="1143000"/>
          </a:xfrm>
          <a:prstGeom prst="rect">
            <a:avLst/>
          </a:prstGeom>
          <a:solidFill>
            <a:srgbClr val="D04A0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630" name="Google Shape;2630;p191"/>
          <p:cNvSpPr/>
          <p:nvPr/>
        </p:nvSpPr>
        <p:spPr>
          <a:xfrm>
            <a:off x="8096250" y="0"/>
            <a:ext cx="4095750" cy="3429000"/>
          </a:xfrm>
          <a:prstGeom prst="rect">
            <a:avLst/>
          </a:prstGeom>
          <a:solidFill>
            <a:srgbClr val="EB8C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631" name="Google Shape;2631;p191"/>
          <p:cNvSpPr txBox="1">
            <a:spLocks noGrp="1"/>
          </p:cNvSpPr>
          <p:nvPr>
            <p:ph type="ctrTitle"/>
          </p:nvPr>
        </p:nvSpPr>
        <p:spPr>
          <a:xfrm>
            <a:off x="442912" y="428625"/>
            <a:ext cx="7418388" cy="2428874"/>
          </a:xfrm>
          <a:prstGeom prst="rect">
            <a:avLst/>
          </a:prstGeom>
          <a:noFill/>
          <a:ln>
            <a:noFill/>
          </a:ln>
        </p:spPr>
        <p:txBody>
          <a:bodyPr spcFirstLastPara="1" wrap="square" lIns="0" tIns="0" rIns="0" bIns="0" anchor="b" anchorCtr="0">
            <a:normAutofit/>
          </a:bodyPr>
          <a:lstStyle>
            <a:lvl1pPr lvl="0" algn="l">
              <a:lnSpc>
                <a:spcPct val="85000"/>
              </a:lnSpc>
              <a:spcBef>
                <a:spcPts val="0"/>
              </a:spcBef>
              <a:spcAft>
                <a:spcPts val="0"/>
              </a:spcAft>
              <a:buClr>
                <a:schemeClr val="lt1"/>
              </a:buClr>
              <a:buSzPts val="6000"/>
              <a:buFont typeface="Arial"/>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32" name="Google Shape;2632;p191"/>
          <p:cNvSpPr txBox="1">
            <a:spLocks noGrp="1"/>
          </p:cNvSpPr>
          <p:nvPr>
            <p:ph type="subTitle" idx="1"/>
          </p:nvPr>
        </p:nvSpPr>
        <p:spPr>
          <a:xfrm>
            <a:off x="442914" y="3749040"/>
            <a:ext cx="5473700" cy="59436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1600"/>
              <a:buNone/>
              <a:defRPr sz="1600" b="0">
                <a:solidFill>
                  <a:schemeClr val="lt1"/>
                </a:solidFill>
              </a:defRPr>
            </a:lvl1pPr>
            <a:lvl2pPr lvl="1" algn="l">
              <a:lnSpc>
                <a:spcPct val="100000"/>
              </a:lnSpc>
              <a:spcBef>
                <a:spcPts val="0"/>
              </a:spcBef>
              <a:spcAft>
                <a:spcPts val="0"/>
              </a:spcAft>
              <a:buClr>
                <a:schemeClr val="lt1"/>
              </a:buClr>
              <a:buSzPts val="1600"/>
              <a:buNone/>
              <a:defRPr sz="1600">
                <a:solidFill>
                  <a:schemeClr val="lt1"/>
                </a:solidFill>
              </a:defRPr>
            </a:lvl2pPr>
            <a:lvl3pPr lvl="2" algn="l">
              <a:lnSpc>
                <a:spcPct val="100000"/>
              </a:lnSpc>
              <a:spcBef>
                <a:spcPts val="0"/>
              </a:spcBef>
              <a:spcAft>
                <a:spcPts val="0"/>
              </a:spcAft>
              <a:buClr>
                <a:schemeClr val="lt1"/>
              </a:buClr>
              <a:buSzPts val="1600"/>
              <a:buNone/>
              <a:defRPr sz="1600">
                <a:solidFill>
                  <a:schemeClr val="lt1"/>
                </a:solidFill>
              </a:defRPr>
            </a:lvl3pPr>
            <a:lvl4pPr lvl="3" algn="l">
              <a:lnSpc>
                <a:spcPct val="100000"/>
              </a:lnSpc>
              <a:spcBef>
                <a:spcPts val="0"/>
              </a:spcBef>
              <a:spcAft>
                <a:spcPts val="0"/>
              </a:spcAft>
              <a:buClr>
                <a:schemeClr val="lt1"/>
              </a:buClr>
              <a:buSzPts val="1600"/>
              <a:buNone/>
              <a:defRPr sz="1600">
                <a:solidFill>
                  <a:schemeClr val="lt1"/>
                </a:solidFill>
              </a:defRPr>
            </a:lvl4pPr>
            <a:lvl5pPr lvl="4" algn="l">
              <a:lnSpc>
                <a:spcPct val="100000"/>
              </a:lnSpc>
              <a:spcBef>
                <a:spcPts val="0"/>
              </a:spcBef>
              <a:spcAft>
                <a:spcPts val="0"/>
              </a:spcAft>
              <a:buClr>
                <a:schemeClr val="lt1"/>
              </a:buClr>
              <a:buSzPts val="1600"/>
              <a:buNone/>
              <a:defRPr sz="1600">
                <a:solidFill>
                  <a:schemeClr val="lt1"/>
                </a:solidFill>
              </a:defRPr>
            </a:lvl5pPr>
            <a:lvl6pPr lvl="5" algn="l">
              <a:lnSpc>
                <a:spcPct val="100000"/>
              </a:lnSpc>
              <a:spcBef>
                <a:spcPts val="0"/>
              </a:spcBef>
              <a:spcAft>
                <a:spcPts val="0"/>
              </a:spcAft>
              <a:buClr>
                <a:schemeClr val="lt1"/>
              </a:buClr>
              <a:buSzPts val="1600"/>
              <a:buNone/>
              <a:defRPr sz="1600">
                <a:solidFill>
                  <a:schemeClr val="lt1"/>
                </a:solidFill>
              </a:defRPr>
            </a:lvl6pPr>
            <a:lvl7pPr lvl="6" algn="l">
              <a:lnSpc>
                <a:spcPct val="100000"/>
              </a:lnSpc>
              <a:spcBef>
                <a:spcPts val="0"/>
              </a:spcBef>
              <a:spcAft>
                <a:spcPts val="0"/>
              </a:spcAft>
              <a:buClr>
                <a:schemeClr val="lt1"/>
              </a:buClr>
              <a:buSzPts val="1600"/>
              <a:buNone/>
              <a:defRPr sz="1600">
                <a:solidFill>
                  <a:schemeClr val="lt1"/>
                </a:solidFill>
              </a:defRPr>
            </a:lvl7pPr>
            <a:lvl8pPr lvl="7" algn="l">
              <a:lnSpc>
                <a:spcPct val="100000"/>
              </a:lnSpc>
              <a:spcBef>
                <a:spcPts val="0"/>
              </a:spcBef>
              <a:spcAft>
                <a:spcPts val="0"/>
              </a:spcAft>
              <a:buClr>
                <a:schemeClr val="lt1"/>
              </a:buClr>
              <a:buSzPts val="1600"/>
              <a:buNone/>
              <a:defRPr sz="1600">
                <a:solidFill>
                  <a:schemeClr val="lt1"/>
                </a:solidFill>
              </a:defRPr>
            </a:lvl8pPr>
            <a:lvl9pPr lvl="8" algn="l">
              <a:lnSpc>
                <a:spcPct val="100000"/>
              </a:lnSpc>
              <a:spcBef>
                <a:spcPts val="0"/>
              </a:spcBef>
              <a:spcAft>
                <a:spcPts val="0"/>
              </a:spcAft>
              <a:buClr>
                <a:schemeClr val="lt1"/>
              </a:buClr>
              <a:buSzPts val="1600"/>
              <a:buNone/>
              <a:defRPr sz="1600">
                <a:solidFill>
                  <a:schemeClr val="lt1"/>
                </a:solidFill>
              </a:defRPr>
            </a:lvl9pPr>
          </a:lstStyle>
          <a:p>
            <a:endParaRPr/>
          </a:p>
        </p:txBody>
      </p:sp>
      <p:pic>
        <p:nvPicPr>
          <p:cNvPr id="2633" name="Google Shape;2633;p191"/>
          <p:cNvPicPr preferRelativeResize="0"/>
          <p:nvPr/>
        </p:nvPicPr>
        <p:blipFill rotWithShape="1">
          <a:blip r:embed="rId2">
            <a:alphaModFix/>
          </a:blip>
          <a:srcRect/>
          <a:stretch/>
        </p:blipFill>
        <p:spPr>
          <a:xfrm>
            <a:off x="185139" y="5330952"/>
            <a:ext cx="1636776" cy="135118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matchingName="Title Slide 1 Grey">
  <p:cSld name="Title Slide 1 Grey">
    <p:spTree>
      <p:nvGrpSpPr>
        <p:cNvPr id="1" name="Shape 2634"/>
        <p:cNvGrpSpPr/>
        <p:nvPr/>
      </p:nvGrpSpPr>
      <p:grpSpPr>
        <a:xfrm>
          <a:off x="0" y="0"/>
          <a:ext cx="0" cy="0"/>
          <a:chOff x="0" y="0"/>
          <a:chExt cx="0" cy="0"/>
        </a:xfrm>
      </p:grpSpPr>
      <p:sp>
        <p:nvSpPr>
          <p:cNvPr id="2635" name="Google Shape;2635;p192"/>
          <p:cNvSpPr/>
          <p:nvPr/>
        </p:nvSpPr>
        <p:spPr>
          <a:xfrm>
            <a:off x="0" y="0"/>
            <a:ext cx="8096250" cy="3429000"/>
          </a:xfrm>
          <a:prstGeom prst="rect">
            <a:avLst/>
          </a:prstGeom>
          <a:solidFill>
            <a:srgbClr val="7D7D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636" name="Google Shape;2636;p192"/>
          <p:cNvSpPr/>
          <p:nvPr/>
        </p:nvSpPr>
        <p:spPr>
          <a:xfrm>
            <a:off x="0" y="3429000"/>
            <a:ext cx="8096250" cy="1143000"/>
          </a:xfrm>
          <a:prstGeom prst="rect">
            <a:avLst/>
          </a:prstGeom>
          <a:solidFill>
            <a:srgbClr val="46464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637" name="Google Shape;2637;p192"/>
          <p:cNvSpPr/>
          <p:nvPr/>
        </p:nvSpPr>
        <p:spPr>
          <a:xfrm>
            <a:off x="8096250" y="0"/>
            <a:ext cx="4095750" cy="34290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638" name="Google Shape;2638;p192"/>
          <p:cNvSpPr txBox="1">
            <a:spLocks noGrp="1"/>
          </p:cNvSpPr>
          <p:nvPr>
            <p:ph type="ctrTitle"/>
          </p:nvPr>
        </p:nvSpPr>
        <p:spPr>
          <a:xfrm>
            <a:off x="442912" y="428625"/>
            <a:ext cx="7418388" cy="2428874"/>
          </a:xfrm>
          <a:prstGeom prst="rect">
            <a:avLst/>
          </a:prstGeom>
          <a:noFill/>
          <a:ln>
            <a:noFill/>
          </a:ln>
        </p:spPr>
        <p:txBody>
          <a:bodyPr spcFirstLastPara="1" wrap="square" lIns="0" tIns="0" rIns="0" bIns="0" anchor="b" anchorCtr="0">
            <a:normAutofit/>
          </a:bodyPr>
          <a:lstStyle>
            <a:lvl1pPr lvl="0" algn="l">
              <a:lnSpc>
                <a:spcPct val="85000"/>
              </a:lnSpc>
              <a:spcBef>
                <a:spcPts val="0"/>
              </a:spcBef>
              <a:spcAft>
                <a:spcPts val="0"/>
              </a:spcAft>
              <a:buClr>
                <a:schemeClr val="lt1"/>
              </a:buClr>
              <a:buSzPts val="6000"/>
              <a:buFont typeface="Arial"/>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39" name="Google Shape;2639;p192"/>
          <p:cNvSpPr txBox="1">
            <a:spLocks noGrp="1"/>
          </p:cNvSpPr>
          <p:nvPr>
            <p:ph type="subTitle" idx="1"/>
          </p:nvPr>
        </p:nvSpPr>
        <p:spPr>
          <a:xfrm>
            <a:off x="442914" y="3749040"/>
            <a:ext cx="5473700" cy="59436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1600"/>
              <a:buNone/>
              <a:defRPr sz="1600" b="0">
                <a:solidFill>
                  <a:schemeClr val="lt1"/>
                </a:solidFill>
              </a:defRPr>
            </a:lvl1pPr>
            <a:lvl2pPr lvl="1" algn="l">
              <a:lnSpc>
                <a:spcPct val="100000"/>
              </a:lnSpc>
              <a:spcBef>
                <a:spcPts val="0"/>
              </a:spcBef>
              <a:spcAft>
                <a:spcPts val="0"/>
              </a:spcAft>
              <a:buClr>
                <a:schemeClr val="lt1"/>
              </a:buClr>
              <a:buSzPts val="1600"/>
              <a:buNone/>
              <a:defRPr sz="1600">
                <a:solidFill>
                  <a:schemeClr val="lt1"/>
                </a:solidFill>
              </a:defRPr>
            </a:lvl2pPr>
            <a:lvl3pPr lvl="2" algn="l">
              <a:lnSpc>
                <a:spcPct val="100000"/>
              </a:lnSpc>
              <a:spcBef>
                <a:spcPts val="0"/>
              </a:spcBef>
              <a:spcAft>
                <a:spcPts val="0"/>
              </a:spcAft>
              <a:buClr>
                <a:schemeClr val="lt1"/>
              </a:buClr>
              <a:buSzPts val="1600"/>
              <a:buNone/>
              <a:defRPr sz="1600">
                <a:solidFill>
                  <a:schemeClr val="lt1"/>
                </a:solidFill>
              </a:defRPr>
            </a:lvl3pPr>
            <a:lvl4pPr lvl="3" algn="l">
              <a:lnSpc>
                <a:spcPct val="100000"/>
              </a:lnSpc>
              <a:spcBef>
                <a:spcPts val="0"/>
              </a:spcBef>
              <a:spcAft>
                <a:spcPts val="0"/>
              </a:spcAft>
              <a:buClr>
                <a:schemeClr val="lt1"/>
              </a:buClr>
              <a:buSzPts val="1600"/>
              <a:buNone/>
              <a:defRPr sz="1600">
                <a:solidFill>
                  <a:schemeClr val="lt1"/>
                </a:solidFill>
              </a:defRPr>
            </a:lvl4pPr>
            <a:lvl5pPr lvl="4" algn="l">
              <a:lnSpc>
                <a:spcPct val="100000"/>
              </a:lnSpc>
              <a:spcBef>
                <a:spcPts val="0"/>
              </a:spcBef>
              <a:spcAft>
                <a:spcPts val="0"/>
              </a:spcAft>
              <a:buClr>
                <a:schemeClr val="lt1"/>
              </a:buClr>
              <a:buSzPts val="1600"/>
              <a:buNone/>
              <a:defRPr sz="1600">
                <a:solidFill>
                  <a:schemeClr val="lt1"/>
                </a:solidFill>
              </a:defRPr>
            </a:lvl5pPr>
            <a:lvl6pPr lvl="5" algn="l">
              <a:lnSpc>
                <a:spcPct val="100000"/>
              </a:lnSpc>
              <a:spcBef>
                <a:spcPts val="0"/>
              </a:spcBef>
              <a:spcAft>
                <a:spcPts val="0"/>
              </a:spcAft>
              <a:buClr>
                <a:schemeClr val="lt1"/>
              </a:buClr>
              <a:buSzPts val="1600"/>
              <a:buNone/>
              <a:defRPr sz="1600">
                <a:solidFill>
                  <a:schemeClr val="lt1"/>
                </a:solidFill>
              </a:defRPr>
            </a:lvl6pPr>
            <a:lvl7pPr lvl="6" algn="l">
              <a:lnSpc>
                <a:spcPct val="100000"/>
              </a:lnSpc>
              <a:spcBef>
                <a:spcPts val="0"/>
              </a:spcBef>
              <a:spcAft>
                <a:spcPts val="0"/>
              </a:spcAft>
              <a:buClr>
                <a:schemeClr val="lt1"/>
              </a:buClr>
              <a:buSzPts val="1600"/>
              <a:buNone/>
              <a:defRPr sz="1600">
                <a:solidFill>
                  <a:schemeClr val="lt1"/>
                </a:solidFill>
              </a:defRPr>
            </a:lvl7pPr>
            <a:lvl8pPr lvl="7" algn="l">
              <a:lnSpc>
                <a:spcPct val="100000"/>
              </a:lnSpc>
              <a:spcBef>
                <a:spcPts val="0"/>
              </a:spcBef>
              <a:spcAft>
                <a:spcPts val="0"/>
              </a:spcAft>
              <a:buClr>
                <a:schemeClr val="lt1"/>
              </a:buClr>
              <a:buSzPts val="1600"/>
              <a:buNone/>
              <a:defRPr sz="1600">
                <a:solidFill>
                  <a:schemeClr val="lt1"/>
                </a:solidFill>
              </a:defRPr>
            </a:lvl8pPr>
            <a:lvl9pPr lvl="8" algn="l">
              <a:lnSpc>
                <a:spcPct val="100000"/>
              </a:lnSpc>
              <a:spcBef>
                <a:spcPts val="0"/>
              </a:spcBef>
              <a:spcAft>
                <a:spcPts val="0"/>
              </a:spcAft>
              <a:buClr>
                <a:schemeClr val="lt1"/>
              </a:buClr>
              <a:buSzPts val="1600"/>
              <a:buNone/>
              <a:defRPr sz="1600">
                <a:solidFill>
                  <a:schemeClr val="lt1"/>
                </a:solidFill>
              </a:defRPr>
            </a:lvl9pPr>
          </a:lstStyle>
          <a:p>
            <a:endParaRPr/>
          </a:p>
        </p:txBody>
      </p:sp>
      <p:pic>
        <p:nvPicPr>
          <p:cNvPr id="2640" name="Google Shape;2640;p192"/>
          <p:cNvPicPr preferRelativeResize="0"/>
          <p:nvPr/>
        </p:nvPicPr>
        <p:blipFill rotWithShape="1">
          <a:blip r:embed="rId2">
            <a:alphaModFix/>
          </a:blip>
          <a:srcRect/>
          <a:stretch/>
        </p:blipFill>
        <p:spPr>
          <a:xfrm>
            <a:off x="185139" y="5330952"/>
            <a:ext cx="1636776" cy="135118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matchingName="Title Slide 1 Dark Grey">
  <p:cSld name="Title Slide 1 Dark Grey">
    <p:spTree>
      <p:nvGrpSpPr>
        <p:cNvPr id="1" name="Shape 2641"/>
        <p:cNvGrpSpPr/>
        <p:nvPr/>
      </p:nvGrpSpPr>
      <p:grpSpPr>
        <a:xfrm>
          <a:off x="0" y="0"/>
          <a:ext cx="0" cy="0"/>
          <a:chOff x="0" y="0"/>
          <a:chExt cx="0" cy="0"/>
        </a:xfrm>
      </p:grpSpPr>
      <p:sp>
        <p:nvSpPr>
          <p:cNvPr id="2642" name="Google Shape;2642;p193"/>
          <p:cNvSpPr/>
          <p:nvPr/>
        </p:nvSpPr>
        <p:spPr>
          <a:xfrm>
            <a:off x="0" y="0"/>
            <a:ext cx="8096250" cy="3429000"/>
          </a:xfrm>
          <a:prstGeom prst="rect">
            <a:avLst/>
          </a:prstGeom>
          <a:solidFill>
            <a:srgbClr val="46464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643" name="Google Shape;2643;p193"/>
          <p:cNvSpPr/>
          <p:nvPr/>
        </p:nvSpPr>
        <p:spPr>
          <a:xfrm>
            <a:off x="0" y="3429000"/>
            <a:ext cx="8096250" cy="1143000"/>
          </a:xfrm>
          <a:prstGeom prst="rect">
            <a:avLst/>
          </a:prstGeom>
          <a:solidFill>
            <a:srgbClr val="7D7D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6"/>
              </a:solidFill>
              <a:latin typeface="Arial"/>
              <a:ea typeface="Arial"/>
              <a:cs typeface="Arial"/>
              <a:sym typeface="Arial"/>
            </a:endParaRPr>
          </a:p>
        </p:txBody>
      </p:sp>
      <p:sp>
        <p:nvSpPr>
          <p:cNvPr id="2644" name="Google Shape;2644;p193"/>
          <p:cNvSpPr/>
          <p:nvPr/>
        </p:nvSpPr>
        <p:spPr>
          <a:xfrm>
            <a:off x="8096250" y="0"/>
            <a:ext cx="4095750" cy="34290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645" name="Google Shape;2645;p193"/>
          <p:cNvSpPr txBox="1">
            <a:spLocks noGrp="1"/>
          </p:cNvSpPr>
          <p:nvPr>
            <p:ph type="ctrTitle"/>
          </p:nvPr>
        </p:nvSpPr>
        <p:spPr>
          <a:xfrm>
            <a:off x="442912" y="428625"/>
            <a:ext cx="7418388" cy="2428874"/>
          </a:xfrm>
          <a:prstGeom prst="rect">
            <a:avLst/>
          </a:prstGeom>
          <a:noFill/>
          <a:ln>
            <a:noFill/>
          </a:ln>
        </p:spPr>
        <p:txBody>
          <a:bodyPr spcFirstLastPara="1" wrap="square" lIns="0" tIns="0" rIns="0" bIns="0" anchor="b" anchorCtr="0">
            <a:normAutofit/>
          </a:bodyPr>
          <a:lstStyle>
            <a:lvl1pPr lvl="0" algn="l">
              <a:lnSpc>
                <a:spcPct val="85000"/>
              </a:lnSpc>
              <a:spcBef>
                <a:spcPts val="0"/>
              </a:spcBef>
              <a:spcAft>
                <a:spcPts val="0"/>
              </a:spcAft>
              <a:buClr>
                <a:schemeClr val="lt1"/>
              </a:buClr>
              <a:buSzPts val="6000"/>
              <a:buFont typeface="Arial"/>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46" name="Google Shape;2646;p193"/>
          <p:cNvSpPr txBox="1">
            <a:spLocks noGrp="1"/>
          </p:cNvSpPr>
          <p:nvPr>
            <p:ph type="subTitle" idx="1"/>
          </p:nvPr>
        </p:nvSpPr>
        <p:spPr>
          <a:xfrm>
            <a:off x="442914" y="3749040"/>
            <a:ext cx="5473700" cy="59436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1600"/>
              <a:buNone/>
              <a:defRPr sz="1600" b="0">
                <a:solidFill>
                  <a:schemeClr val="lt1"/>
                </a:solidFill>
              </a:defRPr>
            </a:lvl1pPr>
            <a:lvl2pPr lvl="1" algn="l">
              <a:lnSpc>
                <a:spcPct val="100000"/>
              </a:lnSpc>
              <a:spcBef>
                <a:spcPts val="0"/>
              </a:spcBef>
              <a:spcAft>
                <a:spcPts val="0"/>
              </a:spcAft>
              <a:buClr>
                <a:schemeClr val="lt1"/>
              </a:buClr>
              <a:buSzPts val="1600"/>
              <a:buNone/>
              <a:defRPr sz="1600">
                <a:solidFill>
                  <a:schemeClr val="lt1"/>
                </a:solidFill>
              </a:defRPr>
            </a:lvl2pPr>
            <a:lvl3pPr lvl="2" algn="l">
              <a:lnSpc>
                <a:spcPct val="100000"/>
              </a:lnSpc>
              <a:spcBef>
                <a:spcPts val="0"/>
              </a:spcBef>
              <a:spcAft>
                <a:spcPts val="0"/>
              </a:spcAft>
              <a:buClr>
                <a:schemeClr val="lt1"/>
              </a:buClr>
              <a:buSzPts val="1600"/>
              <a:buNone/>
              <a:defRPr sz="1600">
                <a:solidFill>
                  <a:schemeClr val="lt1"/>
                </a:solidFill>
              </a:defRPr>
            </a:lvl3pPr>
            <a:lvl4pPr lvl="3" algn="l">
              <a:lnSpc>
                <a:spcPct val="100000"/>
              </a:lnSpc>
              <a:spcBef>
                <a:spcPts val="0"/>
              </a:spcBef>
              <a:spcAft>
                <a:spcPts val="0"/>
              </a:spcAft>
              <a:buClr>
                <a:schemeClr val="lt1"/>
              </a:buClr>
              <a:buSzPts val="1600"/>
              <a:buNone/>
              <a:defRPr sz="1600">
                <a:solidFill>
                  <a:schemeClr val="lt1"/>
                </a:solidFill>
              </a:defRPr>
            </a:lvl4pPr>
            <a:lvl5pPr lvl="4" algn="l">
              <a:lnSpc>
                <a:spcPct val="100000"/>
              </a:lnSpc>
              <a:spcBef>
                <a:spcPts val="0"/>
              </a:spcBef>
              <a:spcAft>
                <a:spcPts val="0"/>
              </a:spcAft>
              <a:buClr>
                <a:schemeClr val="lt1"/>
              </a:buClr>
              <a:buSzPts val="1600"/>
              <a:buNone/>
              <a:defRPr sz="1600">
                <a:solidFill>
                  <a:schemeClr val="lt1"/>
                </a:solidFill>
              </a:defRPr>
            </a:lvl5pPr>
            <a:lvl6pPr lvl="5" algn="l">
              <a:lnSpc>
                <a:spcPct val="100000"/>
              </a:lnSpc>
              <a:spcBef>
                <a:spcPts val="0"/>
              </a:spcBef>
              <a:spcAft>
                <a:spcPts val="0"/>
              </a:spcAft>
              <a:buClr>
                <a:schemeClr val="lt1"/>
              </a:buClr>
              <a:buSzPts val="1600"/>
              <a:buNone/>
              <a:defRPr sz="1600">
                <a:solidFill>
                  <a:schemeClr val="lt1"/>
                </a:solidFill>
              </a:defRPr>
            </a:lvl6pPr>
            <a:lvl7pPr lvl="6" algn="l">
              <a:lnSpc>
                <a:spcPct val="100000"/>
              </a:lnSpc>
              <a:spcBef>
                <a:spcPts val="0"/>
              </a:spcBef>
              <a:spcAft>
                <a:spcPts val="0"/>
              </a:spcAft>
              <a:buClr>
                <a:schemeClr val="lt1"/>
              </a:buClr>
              <a:buSzPts val="1600"/>
              <a:buNone/>
              <a:defRPr sz="1600">
                <a:solidFill>
                  <a:schemeClr val="lt1"/>
                </a:solidFill>
              </a:defRPr>
            </a:lvl7pPr>
            <a:lvl8pPr lvl="7" algn="l">
              <a:lnSpc>
                <a:spcPct val="100000"/>
              </a:lnSpc>
              <a:spcBef>
                <a:spcPts val="0"/>
              </a:spcBef>
              <a:spcAft>
                <a:spcPts val="0"/>
              </a:spcAft>
              <a:buClr>
                <a:schemeClr val="lt1"/>
              </a:buClr>
              <a:buSzPts val="1600"/>
              <a:buNone/>
              <a:defRPr sz="1600">
                <a:solidFill>
                  <a:schemeClr val="lt1"/>
                </a:solidFill>
              </a:defRPr>
            </a:lvl8pPr>
            <a:lvl9pPr lvl="8" algn="l">
              <a:lnSpc>
                <a:spcPct val="100000"/>
              </a:lnSpc>
              <a:spcBef>
                <a:spcPts val="0"/>
              </a:spcBef>
              <a:spcAft>
                <a:spcPts val="0"/>
              </a:spcAft>
              <a:buClr>
                <a:schemeClr val="lt1"/>
              </a:buClr>
              <a:buSzPts val="1600"/>
              <a:buNone/>
              <a:defRPr sz="1600">
                <a:solidFill>
                  <a:schemeClr val="lt1"/>
                </a:solidFill>
              </a:defRPr>
            </a:lvl9pPr>
          </a:lstStyle>
          <a:p>
            <a:endParaRPr/>
          </a:p>
        </p:txBody>
      </p:sp>
      <p:pic>
        <p:nvPicPr>
          <p:cNvPr id="2647" name="Google Shape;2647;p193"/>
          <p:cNvPicPr preferRelativeResize="0"/>
          <p:nvPr/>
        </p:nvPicPr>
        <p:blipFill rotWithShape="1">
          <a:blip r:embed="rId2">
            <a:alphaModFix/>
          </a:blip>
          <a:srcRect/>
          <a:stretch/>
        </p:blipFill>
        <p:spPr>
          <a:xfrm>
            <a:off x="185139" y="5330952"/>
            <a:ext cx="1636776" cy="135118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Title Slide Logo Shape Red">
  <p:cSld name="Title Slide Logo Shape Red">
    <p:spTree>
      <p:nvGrpSpPr>
        <p:cNvPr id="1" name="Shape 643"/>
        <p:cNvGrpSpPr/>
        <p:nvPr/>
      </p:nvGrpSpPr>
      <p:grpSpPr>
        <a:xfrm>
          <a:off x="0" y="0"/>
          <a:ext cx="0" cy="0"/>
          <a:chOff x="0" y="0"/>
          <a:chExt cx="0" cy="0"/>
        </a:xfrm>
      </p:grpSpPr>
      <p:sp>
        <p:nvSpPr>
          <p:cNvPr id="644" name="Google Shape;644;p20"/>
          <p:cNvSpPr>
            <a:spLocks noGrp="1"/>
          </p:cNvSpPr>
          <p:nvPr>
            <p:ph type="pic" idx="2"/>
          </p:nvPr>
        </p:nvSpPr>
        <p:spPr>
          <a:xfrm>
            <a:off x="5103158" y="0"/>
            <a:ext cx="7088841" cy="6858001"/>
          </a:xfrm>
          <a:prstGeom prst="rect">
            <a:avLst/>
          </a:prstGeom>
          <a:solidFill>
            <a:srgbClr val="DEDEDE"/>
          </a:solidFill>
          <a:ln>
            <a:noFill/>
          </a:ln>
        </p:spPr>
        <p:txBody>
          <a:bodyPr spcFirstLastPara="1" wrap="square" lIns="0" tIns="0" rIns="1371600" bIns="0" anchor="ctr" anchorCtr="0">
            <a:noAutofit/>
          </a:bodyPr>
          <a:lstStyle>
            <a:lvl1pPr marR="0" lvl="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12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R="0" lvl="5"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R="0" lvl="6"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R="0" lvl="7"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R="0" lvl="8"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grpSp>
        <p:nvGrpSpPr>
          <p:cNvPr id="645" name="Google Shape;645;p20"/>
          <p:cNvGrpSpPr/>
          <p:nvPr/>
        </p:nvGrpSpPr>
        <p:grpSpPr>
          <a:xfrm>
            <a:off x="0" y="0"/>
            <a:ext cx="8914102" cy="6858001"/>
            <a:chOff x="0" y="0"/>
            <a:chExt cx="8914102" cy="6858001"/>
          </a:xfrm>
        </p:grpSpPr>
        <p:sp>
          <p:nvSpPr>
            <p:cNvPr id="646" name="Google Shape;646;p20"/>
            <p:cNvSpPr/>
            <p:nvPr/>
          </p:nvSpPr>
          <p:spPr>
            <a:xfrm>
              <a:off x="0" y="0"/>
              <a:ext cx="8914102" cy="6858001"/>
            </a:xfrm>
            <a:custGeom>
              <a:avLst/>
              <a:gdLst/>
              <a:ahLst/>
              <a:cxnLst/>
              <a:rect l="l" t="t" r="r" b="b"/>
              <a:pathLst>
                <a:path w="8914102" h="6858001" extrusionOk="0">
                  <a:moveTo>
                    <a:pt x="1260764" y="0"/>
                  </a:moveTo>
                  <a:lnTo>
                    <a:pt x="5169189" y="0"/>
                  </a:lnTo>
                  <a:lnTo>
                    <a:pt x="5169189" y="765175"/>
                  </a:lnTo>
                  <a:lnTo>
                    <a:pt x="5937540" y="765175"/>
                  </a:lnTo>
                  <a:lnTo>
                    <a:pt x="5937540" y="1957388"/>
                  </a:lnTo>
                  <a:lnTo>
                    <a:pt x="7920327" y="1957388"/>
                  </a:lnTo>
                  <a:lnTo>
                    <a:pt x="7920327" y="4899025"/>
                  </a:lnTo>
                  <a:lnTo>
                    <a:pt x="8914102" y="4899025"/>
                  </a:lnTo>
                  <a:lnTo>
                    <a:pt x="8914102" y="6858000"/>
                  </a:lnTo>
                  <a:lnTo>
                    <a:pt x="7920327" y="6858000"/>
                  </a:lnTo>
                  <a:lnTo>
                    <a:pt x="5937540" y="6858000"/>
                  </a:lnTo>
                  <a:lnTo>
                    <a:pt x="5169189" y="6858000"/>
                  </a:lnTo>
                  <a:lnTo>
                    <a:pt x="3705515" y="6858000"/>
                  </a:lnTo>
                  <a:lnTo>
                    <a:pt x="1260764" y="6858000"/>
                  </a:lnTo>
                  <a:lnTo>
                    <a:pt x="1260764" y="6858001"/>
                  </a:lnTo>
                  <a:lnTo>
                    <a:pt x="0" y="6858001"/>
                  </a:lnTo>
                  <a:lnTo>
                    <a:pt x="0" y="1"/>
                  </a:lnTo>
                  <a:lnTo>
                    <a:pt x="1260764" y="1"/>
                  </a:lnTo>
                  <a:close/>
                </a:path>
              </a:pathLst>
            </a:custGeom>
            <a:solidFill>
              <a:srgbClr val="E0301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647" name="Google Shape;647;p20"/>
            <p:cNvPicPr preferRelativeResize="0"/>
            <p:nvPr/>
          </p:nvPicPr>
          <p:blipFill rotWithShape="1">
            <a:blip r:embed="rId2">
              <a:alphaModFix/>
            </a:blip>
            <a:srcRect/>
            <a:stretch/>
          </p:blipFill>
          <p:spPr>
            <a:xfrm>
              <a:off x="185139" y="5330952"/>
              <a:ext cx="1636776" cy="1351184"/>
            </a:xfrm>
            <a:prstGeom prst="rect">
              <a:avLst/>
            </a:prstGeom>
            <a:noFill/>
            <a:ln>
              <a:noFill/>
            </a:ln>
          </p:spPr>
        </p:pic>
      </p:grpSp>
      <p:sp>
        <p:nvSpPr>
          <p:cNvPr id="648" name="Google Shape;648;p20"/>
          <p:cNvSpPr txBox="1">
            <a:spLocks noGrp="1"/>
          </p:cNvSpPr>
          <p:nvPr>
            <p:ph type="ctrTitle"/>
          </p:nvPr>
        </p:nvSpPr>
        <p:spPr>
          <a:xfrm>
            <a:off x="442913" y="1003610"/>
            <a:ext cx="5258640" cy="2425391"/>
          </a:xfrm>
          <a:prstGeom prst="rect">
            <a:avLst/>
          </a:prstGeom>
          <a:noFill/>
          <a:ln>
            <a:noFill/>
          </a:ln>
        </p:spPr>
        <p:txBody>
          <a:bodyPr spcFirstLastPara="1" wrap="square" lIns="0" tIns="0" rIns="0" bIns="0" anchor="b" anchorCtr="0">
            <a:noAutofit/>
          </a:bodyPr>
          <a:lstStyle>
            <a:lvl1pPr lvl="0" algn="l">
              <a:lnSpc>
                <a:spcPct val="85000"/>
              </a:lnSpc>
              <a:spcBef>
                <a:spcPts val="0"/>
              </a:spcBef>
              <a:spcAft>
                <a:spcPts val="0"/>
              </a:spcAft>
              <a:buClr>
                <a:schemeClr val="lt1"/>
              </a:buClr>
              <a:buSzPts val="5000"/>
              <a:buFont typeface="Arial"/>
              <a:buNone/>
              <a:defRPr sz="5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9" name="Google Shape;649;p20"/>
          <p:cNvSpPr txBox="1">
            <a:spLocks noGrp="1"/>
          </p:cNvSpPr>
          <p:nvPr>
            <p:ph type="subTitle" idx="1"/>
          </p:nvPr>
        </p:nvSpPr>
        <p:spPr>
          <a:xfrm>
            <a:off x="442914" y="3749040"/>
            <a:ext cx="5258640" cy="59436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1600"/>
              <a:buNone/>
              <a:defRPr sz="1600" b="0">
                <a:solidFill>
                  <a:schemeClr val="lt1"/>
                </a:solidFill>
              </a:defRPr>
            </a:lvl1pPr>
            <a:lvl2pPr lvl="1" algn="l">
              <a:lnSpc>
                <a:spcPct val="100000"/>
              </a:lnSpc>
              <a:spcBef>
                <a:spcPts val="0"/>
              </a:spcBef>
              <a:spcAft>
                <a:spcPts val="0"/>
              </a:spcAft>
              <a:buClr>
                <a:schemeClr val="lt1"/>
              </a:buClr>
              <a:buSzPts val="1600"/>
              <a:buNone/>
              <a:defRPr sz="1600">
                <a:solidFill>
                  <a:schemeClr val="lt1"/>
                </a:solidFill>
              </a:defRPr>
            </a:lvl2pPr>
            <a:lvl3pPr lvl="2" algn="l">
              <a:lnSpc>
                <a:spcPct val="100000"/>
              </a:lnSpc>
              <a:spcBef>
                <a:spcPts val="0"/>
              </a:spcBef>
              <a:spcAft>
                <a:spcPts val="0"/>
              </a:spcAft>
              <a:buClr>
                <a:schemeClr val="lt1"/>
              </a:buClr>
              <a:buSzPts val="1600"/>
              <a:buNone/>
              <a:defRPr sz="1600">
                <a:solidFill>
                  <a:schemeClr val="lt1"/>
                </a:solidFill>
              </a:defRPr>
            </a:lvl3pPr>
            <a:lvl4pPr lvl="3" algn="l">
              <a:lnSpc>
                <a:spcPct val="100000"/>
              </a:lnSpc>
              <a:spcBef>
                <a:spcPts val="0"/>
              </a:spcBef>
              <a:spcAft>
                <a:spcPts val="0"/>
              </a:spcAft>
              <a:buClr>
                <a:schemeClr val="lt1"/>
              </a:buClr>
              <a:buSzPts val="1600"/>
              <a:buNone/>
              <a:defRPr sz="1600">
                <a:solidFill>
                  <a:schemeClr val="lt1"/>
                </a:solidFill>
              </a:defRPr>
            </a:lvl4pPr>
            <a:lvl5pPr lvl="4" algn="l">
              <a:lnSpc>
                <a:spcPct val="100000"/>
              </a:lnSpc>
              <a:spcBef>
                <a:spcPts val="0"/>
              </a:spcBef>
              <a:spcAft>
                <a:spcPts val="0"/>
              </a:spcAft>
              <a:buClr>
                <a:schemeClr val="lt1"/>
              </a:buClr>
              <a:buSzPts val="1600"/>
              <a:buNone/>
              <a:defRPr sz="1600">
                <a:solidFill>
                  <a:schemeClr val="lt1"/>
                </a:solidFill>
              </a:defRPr>
            </a:lvl5pPr>
            <a:lvl6pPr lvl="5" algn="l">
              <a:lnSpc>
                <a:spcPct val="100000"/>
              </a:lnSpc>
              <a:spcBef>
                <a:spcPts val="0"/>
              </a:spcBef>
              <a:spcAft>
                <a:spcPts val="0"/>
              </a:spcAft>
              <a:buClr>
                <a:schemeClr val="lt1"/>
              </a:buClr>
              <a:buSzPts val="1600"/>
              <a:buNone/>
              <a:defRPr sz="1600">
                <a:solidFill>
                  <a:schemeClr val="lt1"/>
                </a:solidFill>
              </a:defRPr>
            </a:lvl6pPr>
            <a:lvl7pPr lvl="6" algn="l">
              <a:lnSpc>
                <a:spcPct val="100000"/>
              </a:lnSpc>
              <a:spcBef>
                <a:spcPts val="0"/>
              </a:spcBef>
              <a:spcAft>
                <a:spcPts val="0"/>
              </a:spcAft>
              <a:buClr>
                <a:schemeClr val="lt1"/>
              </a:buClr>
              <a:buSzPts val="1600"/>
              <a:buNone/>
              <a:defRPr sz="1600">
                <a:solidFill>
                  <a:schemeClr val="lt1"/>
                </a:solidFill>
              </a:defRPr>
            </a:lvl7pPr>
            <a:lvl8pPr lvl="7" algn="l">
              <a:lnSpc>
                <a:spcPct val="100000"/>
              </a:lnSpc>
              <a:spcBef>
                <a:spcPts val="0"/>
              </a:spcBef>
              <a:spcAft>
                <a:spcPts val="0"/>
              </a:spcAft>
              <a:buClr>
                <a:schemeClr val="lt1"/>
              </a:buClr>
              <a:buSzPts val="1600"/>
              <a:buNone/>
              <a:defRPr sz="1600">
                <a:solidFill>
                  <a:schemeClr val="lt1"/>
                </a:solidFill>
              </a:defRPr>
            </a:lvl8pPr>
            <a:lvl9pPr lvl="8" algn="l">
              <a:lnSpc>
                <a:spcPct val="100000"/>
              </a:lnSpc>
              <a:spcBef>
                <a:spcPts val="0"/>
              </a:spcBef>
              <a:spcAft>
                <a:spcPts val="0"/>
              </a:spcAft>
              <a:buClr>
                <a:schemeClr val="lt1"/>
              </a:buClr>
              <a:buSzPts val="1600"/>
              <a:buNone/>
              <a:defRPr sz="1600">
                <a:solidFill>
                  <a:schemeClr val="lt1"/>
                </a:solidFil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matchingName="Title Slide All Grey">
  <p:cSld name="Title Slide All Grey">
    <p:bg>
      <p:bgPr>
        <a:solidFill>
          <a:srgbClr val="464646"/>
        </a:solidFill>
        <a:effectLst/>
      </p:bgPr>
    </p:bg>
    <p:spTree>
      <p:nvGrpSpPr>
        <p:cNvPr id="1" name="Shape 2648"/>
        <p:cNvGrpSpPr/>
        <p:nvPr/>
      </p:nvGrpSpPr>
      <p:grpSpPr>
        <a:xfrm>
          <a:off x="0" y="0"/>
          <a:ext cx="0" cy="0"/>
          <a:chOff x="0" y="0"/>
          <a:chExt cx="0" cy="0"/>
        </a:xfrm>
      </p:grpSpPr>
      <p:sp>
        <p:nvSpPr>
          <p:cNvPr id="2649" name="Google Shape;2649;p194"/>
          <p:cNvSpPr txBox="1">
            <a:spLocks noGrp="1"/>
          </p:cNvSpPr>
          <p:nvPr>
            <p:ph type="ctrTitle"/>
          </p:nvPr>
        </p:nvSpPr>
        <p:spPr>
          <a:xfrm>
            <a:off x="442912" y="428625"/>
            <a:ext cx="7418388" cy="2428874"/>
          </a:xfrm>
          <a:prstGeom prst="rect">
            <a:avLst/>
          </a:prstGeom>
          <a:noFill/>
          <a:ln>
            <a:noFill/>
          </a:ln>
        </p:spPr>
        <p:txBody>
          <a:bodyPr spcFirstLastPara="1" wrap="square" lIns="0" tIns="0" rIns="0" bIns="0" anchor="b" anchorCtr="0">
            <a:normAutofit/>
          </a:bodyPr>
          <a:lstStyle>
            <a:lvl1pPr lvl="0" algn="l">
              <a:lnSpc>
                <a:spcPct val="85000"/>
              </a:lnSpc>
              <a:spcBef>
                <a:spcPts val="0"/>
              </a:spcBef>
              <a:spcAft>
                <a:spcPts val="0"/>
              </a:spcAft>
              <a:buClr>
                <a:schemeClr val="lt1"/>
              </a:buClr>
              <a:buSzPts val="6000"/>
              <a:buFont typeface="Arial"/>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50" name="Google Shape;2650;p194"/>
          <p:cNvSpPr txBox="1">
            <a:spLocks noGrp="1"/>
          </p:cNvSpPr>
          <p:nvPr>
            <p:ph type="subTitle" idx="1"/>
          </p:nvPr>
        </p:nvSpPr>
        <p:spPr>
          <a:xfrm>
            <a:off x="442913" y="3749040"/>
            <a:ext cx="5473700" cy="59436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1600"/>
              <a:buNone/>
              <a:defRPr sz="1600" b="0">
                <a:solidFill>
                  <a:schemeClr val="lt1"/>
                </a:solidFill>
              </a:defRPr>
            </a:lvl1pPr>
            <a:lvl2pPr lvl="1" algn="l">
              <a:lnSpc>
                <a:spcPct val="100000"/>
              </a:lnSpc>
              <a:spcBef>
                <a:spcPts val="0"/>
              </a:spcBef>
              <a:spcAft>
                <a:spcPts val="0"/>
              </a:spcAft>
              <a:buClr>
                <a:schemeClr val="lt1"/>
              </a:buClr>
              <a:buSzPts val="1600"/>
              <a:buNone/>
              <a:defRPr sz="1600">
                <a:solidFill>
                  <a:schemeClr val="lt1"/>
                </a:solidFill>
              </a:defRPr>
            </a:lvl2pPr>
            <a:lvl3pPr lvl="2" algn="l">
              <a:lnSpc>
                <a:spcPct val="100000"/>
              </a:lnSpc>
              <a:spcBef>
                <a:spcPts val="0"/>
              </a:spcBef>
              <a:spcAft>
                <a:spcPts val="0"/>
              </a:spcAft>
              <a:buClr>
                <a:schemeClr val="lt1"/>
              </a:buClr>
              <a:buSzPts val="1600"/>
              <a:buNone/>
              <a:defRPr sz="1600">
                <a:solidFill>
                  <a:schemeClr val="lt1"/>
                </a:solidFill>
              </a:defRPr>
            </a:lvl3pPr>
            <a:lvl4pPr lvl="3" algn="l">
              <a:lnSpc>
                <a:spcPct val="100000"/>
              </a:lnSpc>
              <a:spcBef>
                <a:spcPts val="0"/>
              </a:spcBef>
              <a:spcAft>
                <a:spcPts val="0"/>
              </a:spcAft>
              <a:buClr>
                <a:schemeClr val="lt1"/>
              </a:buClr>
              <a:buSzPts val="1600"/>
              <a:buNone/>
              <a:defRPr sz="1600">
                <a:solidFill>
                  <a:schemeClr val="lt1"/>
                </a:solidFill>
              </a:defRPr>
            </a:lvl4pPr>
            <a:lvl5pPr lvl="4" algn="l">
              <a:lnSpc>
                <a:spcPct val="100000"/>
              </a:lnSpc>
              <a:spcBef>
                <a:spcPts val="0"/>
              </a:spcBef>
              <a:spcAft>
                <a:spcPts val="0"/>
              </a:spcAft>
              <a:buClr>
                <a:schemeClr val="lt1"/>
              </a:buClr>
              <a:buSzPts val="1600"/>
              <a:buNone/>
              <a:defRPr sz="1600">
                <a:solidFill>
                  <a:schemeClr val="lt1"/>
                </a:solidFill>
              </a:defRPr>
            </a:lvl5pPr>
            <a:lvl6pPr lvl="5" algn="l">
              <a:lnSpc>
                <a:spcPct val="100000"/>
              </a:lnSpc>
              <a:spcBef>
                <a:spcPts val="0"/>
              </a:spcBef>
              <a:spcAft>
                <a:spcPts val="0"/>
              </a:spcAft>
              <a:buClr>
                <a:schemeClr val="lt1"/>
              </a:buClr>
              <a:buSzPts val="1600"/>
              <a:buNone/>
              <a:defRPr sz="1600">
                <a:solidFill>
                  <a:schemeClr val="lt1"/>
                </a:solidFill>
              </a:defRPr>
            </a:lvl6pPr>
            <a:lvl7pPr lvl="6" algn="l">
              <a:lnSpc>
                <a:spcPct val="100000"/>
              </a:lnSpc>
              <a:spcBef>
                <a:spcPts val="0"/>
              </a:spcBef>
              <a:spcAft>
                <a:spcPts val="0"/>
              </a:spcAft>
              <a:buClr>
                <a:schemeClr val="lt1"/>
              </a:buClr>
              <a:buSzPts val="1600"/>
              <a:buNone/>
              <a:defRPr sz="1600">
                <a:solidFill>
                  <a:schemeClr val="lt1"/>
                </a:solidFill>
              </a:defRPr>
            </a:lvl7pPr>
            <a:lvl8pPr lvl="7" algn="l">
              <a:lnSpc>
                <a:spcPct val="100000"/>
              </a:lnSpc>
              <a:spcBef>
                <a:spcPts val="0"/>
              </a:spcBef>
              <a:spcAft>
                <a:spcPts val="0"/>
              </a:spcAft>
              <a:buClr>
                <a:schemeClr val="lt1"/>
              </a:buClr>
              <a:buSzPts val="1600"/>
              <a:buNone/>
              <a:defRPr sz="1600">
                <a:solidFill>
                  <a:schemeClr val="lt1"/>
                </a:solidFill>
              </a:defRPr>
            </a:lvl8pPr>
            <a:lvl9pPr lvl="8" algn="l">
              <a:lnSpc>
                <a:spcPct val="100000"/>
              </a:lnSpc>
              <a:spcBef>
                <a:spcPts val="0"/>
              </a:spcBef>
              <a:spcAft>
                <a:spcPts val="0"/>
              </a:spcAft>
              <a:buClr>
                <a:schemeClr val="lt1"/>
              </a:buClr>
              <a:buSzPts val="1600"/>
              <a:buNone/>
              <a:defRPr sz="1600">
                <a:solidFill>
                  <a:schemeClr val="lt1"/>
                </a:solidFill>
              </a:defRPr>
            </a:lvl9pPr>
          </a:lstStyle>
          <a:p>
            <a:endParaRPr/>
          </a:p>
        </p:txBody>
      </p:sp>
      <p:pic>
        <p:nvPicPr>
          <p:cNvPr id="2651" name="Google Shape;2651;p194"/>
          <p:cNvPicPr preferRelativeResize="0"/>
          <p:nvPr/>
        </p:nvPicPr>
        <p:blipFill rotWithShape="1">
          <a:blip r:embed="rId2">
            <a:alphaModFix/>
          </a:blip>
          <a:srcRect/>
          <a:stretch/>
        </p:blipFill>
        <p:spPr>
          <a:xfrm>
            <a:off x="185139" y="5330952"/>
            <a:ext cx="1636776" cy="135118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matchingName="Title Slide All White">
  <p:cSld name="Title Slide All White">
    <p:bg>
      <p:bgPr>
        <a:solidFill>
          <a:schemeClr val="lt1"/>
        </a:solidFill>
        <a:effectLst/>
      </p:bgPr>
    </p:bg>
    <p:spTree>
      <p:nvGrpSpPr>
        <p:cNvPr id="1" name="Shape 2652"/>
        <p:cNvGrpSpPr/>
        <p:nvPr/>
      </p:nvGrpSpPr>
      <p:grpSpPr>
        <a:xfrm>
          <a:off x="0" y="0"/>
          <a:ext cx="0" cy="0"/>
          <a:chOff x="0" y="0"/>
          <a:chExt cx="0" cy="0"/>
        </a:xfrm>
      </p:grpSpPr>
      <p:sp>
        <p:nvSpPr>
          <p:cNvPr id="2653" name="Google Shape;2653;p195"/>
          <p:cNvSpPr txBox="1">
            <a:spLocks noGrp="1"/>
          </p:cNvSpPr>
          <p:nvPr>
            <p:ph type="ctrTitle"/>
          </p:nvPr>
        </p:nvSpPr>
        <p:spPr>
          <a:xfrm>
            <a:off x="442912" y="428625"/>
            <a:ext cx="7418388" cy="2428874"/>
          </a:xfrm>
          <a:prstGeom prst="rect">
            <a:avLst/>
          </a:prstGeom>
          <a:noFill/>
          <a:ln>
            <a:noFill/>
          </a:ln>
        </p:spPr>
        <p:txBody>
          <a:bodyPr spcFirstLastPara="1" wrap="square" lIns="0" tIns="0" rIns="0" bIns="0" anchor="b" anchorCtr="0">
            <a:normAutofit/>
          </a:bodyPr>
          <a:lstStyle>
            <a:lvl1pPr lvl="0" algn="l">
              <a:lnSpc>
                <a:spcPct val="85000"/>
              </a:lnSpc>
              <a:spcBef>
                <a:spcPts val="0"/>
              </a:spcBef>
              <a:spcAft>
                <a:spcPts val="0"/>
              </a:spcAft>
              <a:buClr>
                <a:schemeClr val="dk1"/>
              </a:buClr>
              <a:buSzPts val="6000"/>
              <a:buFont typeface="Arial"/>
              <a:buNone/>
              <a:defRPr sz="60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54" name="Google Shape;2654;p195"/>
          <p:cNvSpPr txBox="1">
            <a:spLocks noGrp="1"/>
          </p:cNvSpPr>
          <p:nvPr>
            <p:ph type="subTitle" idx="1"/>
          </p:nvPr>
        </p:nvSpPr>
        <p:spPr>
          <a:xfrm>
            <a:off x="442913" y="3749040"/>
            <a:ext cx="5473700" cy="59436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600"/>
              <a:buNone/>
              <a:defRPr sz="1600" b="0">
                <a:solidFill>
                  <a:schemeClr val="dk1"/>
                </a:solidFill>
              </a:defRPr>
            </a:lvl1pPr>
            <a:lvl2pPr lvl="1" algn="l">
              <a:lnSpc>
                <a:spcPct val="100000"/>
              </a:lnSpc>
              <a:spcBef>
                <a:spcPts val="0"/>
              </a:spcBef>
              <a:spcAft>
                <a:spcPts val="0"/>
              </a:spcAft>
              <a:buClr>
                <a:schemeClr val="dk1"/>
              </a:buClr>
              <a:buSzPts val="1600"/>
              <a:buNone/>
              <a:defRPr sz="1600"/>
            </a:lvl2pPr>
            <a:lvl3pPr lvl="2" algn="l">
              <a:lnSpc>
                <a:spcPct val="100000"/>
              </a:lnSpc>
              <a:spcBef>
                <a:spcPts val="0"/>
              </a:spcBef>
              <a:spcAft>
                <a:spcPts val="0"/>
              </a:spcAft>
              <a:buClr>
                <a:schemeClr val="dk1"/>
              </a:buClr>
              <a:buSzPts val="1600"/>
              <a:buNone/>
              <a:defRPr sz="1600"/>
            </a:lvl3pPr>
            <a:lvl4pPr lvl="3" algn="l">
              <a:lnSpc>
                <a:spcPct val="100000"/>
              </a:lnSpc>
              <a:spcBef>
                <a:spcPts val="0"/>
              </a:spcBef>
              <a:spcAft>
                <a:spcPts val="0"/>
              </a:spcAft>
              <a:buClr>
                <a:schemeClr val="dk1"/>
              </a:buClr>
              <a:buSzPts val="1600"/>
              <a:buNone/>
              <a:defRPr sz="1600"/>
            </a:lvl4pPr>
            <a:lvl5pPr lvl="4" algn="l">
              <a:lnSpc>
                <a:spcPct val="100000"/>
              </a:lnSpc>
              <a:spcBef>
                <a:spcPts val="0"/>
              </a:spcBef>
              <a:spcAft>
                <a:spcPts val="0"/>
              </a:spcAft>
              <a:buClr>
                <a:schemeClr val="dk1"/>
              </a:buClr>
              <a:buSzPts val="1600"/>
              <a:buNone/>
              <a:defRPr sz="1600"/>
            </a:lvl5pPr>
            <a:lvl6pPr lvl="5" algn="l">
              <a:lnSpc>
                <a:spcPct val="100000"/>
              </a:lnSpc>
              <a:spcBef>
                <a:spcPts val="0"/>
              </a:spcBef>
              <a:spcAft>
                <a:spcPts val="0"/>
              </a:spcAft>
              <a:buClr>
                <a:schemeClr val="dk1"/>
              </a:buClr>
              <a:buSzPts val="1600"/>
              <a:buNone/>
              <a:defRPr sz="1600"/>
            </a:lvl6pPr>
            <a:lvl7pPr lvl="6" algn="l">
              <a:lnSpc>
                <a:spcPct val="100000"/>
              </a:lnSpc>
              <a:spcBef>
                <a:spcPts val="0"/>
              </a:spcBef>
              <a:spcAft>
                <a:spcPts val="0"/>
              </a:spcAft>
              <a:buClr>
                <a:schemeClr val="dk1"/>
              </a:buClr>
              <a:buSzPts val="1600"/>
              <a:buNone/>
              <a:defRPr sz="1600"/>
            </a:lvl7pPr>
            <a:lvl8pPr lvl="7" algn="l">
              <a:lnSpc>
                <a:spcPct val="100000"/>
              </a:lnSpc>
              <a:spcBef>
                <a:spcPts val="0"/>
              </a:spcBef>
              <a:spcAft>
                <a:spcPts val="0"/>
              </a:spcAft>
              <a:buClr>
                <a:schemeClr val="dk1"/>
              </a:buClr>
              <a:buSzPts val="1600"/>
              <a:buNone/>
              <a:defRPr sz="1600"/>
            </a:lvl8pPr>
            <a:lvl9pPr lvl="8" algn="l">
              <a:lnSpc>
                <a:spcPct val="100000"/>
              </a:lnSpc>
              <a:spcBef>
                <a:spcPts val="0"/>
              </a:spcBef>
              <a:spcAft>
                <a:spcPts val="0"/>
              </a:spcAft>
              <a:buClr>
                <a:schemeClr val="dk1"/>
              </a:buClr>
              <a:buSzPts val="1600"/>
              <a:buNone/>
              <a:defRPr sz="1600"/>
            </a:lvl9pPr>
          </a:lstStyle>
          <a:p>
            <a:endParaRPr/>
          </a:p>
        </p:txBody>
      </p:sp>
      <p:pic>
        <p:nvPicPr>
          <p:cNvPr id="2655" name="Google Shape;2655;p195"/>
          <p:cNvPicPr preferRelativeResize="0"/>
          <p:nvPr/>
        </p:nvPicPr>
        <p:blipFill rotWithShape="1">
          <a:blip r:embed="rId2">
            <a:alphaModFix/>
          </a:blip>
          <a:srcRect/>
          <a:stretch/>
        </p:blipFill>
        <p:spPr>
          <a:xfrm>
            <a:off x="185139" y="5330952"/>
            <a:ext cx="1636776" cy="135118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matchingName="Title Slide 2">
  <p:cSld name="Title Slide 2">
    <p:spTree>
      <p:nvGrpSpPr>
        <p:cNvPr id="1" name="Shape 2656"/>
        <p:cNvGrpSpPr/>
        <p:nvPr/>
      </p:nvGrpSpPr>
      <p:grpSpPr>
        <a:xfrm>
          <a:off x="0" y="0"/>
          <a:ext cx="0" cy="0"/>
          <a:chOff x="0" y="0"/>
          <a:chExt cx="0" cy="0"/>
        </a:xfrm>
      </p:grpSpPr>
      <p:sp>
        <p:nvSpPr>
          <p:cNvPr id="2657" name="Google Shape;2657;p196"/>
          <p:cNvSpPr>
            <a:spLocks noGrp="1"/>
          </p:cNvSpPr>
          <p:nvPr>
            <p:ph type="pic" idx="2"/>
          </p:nvPr>
        </p:nvSpPr>
        <p:spPr>
          <a:xfrm>
            <a:off x="6096000" y="0"/>
            <a:ext cx="6096000" cy="4575812"/>
          </a:xfrm>
          <a:prstGeom prst="rect">
            <a:avLst/>
          </a:prstGeom>
          <a:solidFill>
            <a:srgbClr val="DEDEDE"/>
          </a:solidFill>
          <a:ln>
            <a:noFill/>
          </a:ln>
        </p:spPr>
      </p:sp>
      <p:sp>
        <p:nvSpPr>
          <p:cNvPr id="2658" name="Google Shape;2658;p196"/>
          <p:cNvSpPr/>
          <p:nvPr/>
        </p:nvSpPr>
        <p:spPr>
          <a:xfrm>
            <a:off x="0" y="0"/>
            <a:ext cx="6096000" cy="4575812"/>
          </a:xfrm>
          <a:prstGeom prst="rect">
            <a:avLst/>
          </a:prstGeom>
          <a:solidFill>
            <a:srgbClr val="46464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659" name="Google Shape;2659;p196"/>
          <p:cNvSpPr/>
          <p:nvPr/>
        </p:nvSpPr>
        <p:spPr>
          <a:xfrm>
            <a:off x="0" y="4575812"/>
            <a:ext cx="6096000" cy="2282188"/>
          </a:xfrm>
          <a:prstGeom prst="rect">
            <a:avLst/>
          </a:prstGeom>
          <a:solidFill>
            <a:srgbClr val="D04A0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660" name="Google Shape;2660;p196"/>
          <p:cNvSpPr txBox="1">
            <a:spLocks noGrp="1"/>
          </p:cNvSpPr>
          <p:nvPr>
            <p:ph type="ctrTitle"/>
          </p:nvPr>
        </p:nvSpPr>
        <p:spPr>
          <a:xfrm>
            <a:off x="442913" y="428625"/>
            <a:ext cx="5473700" cy="2066926"/>
          </a:xfrm>
          <a:prstGeom prst="rect">
            <a:avLst/>
          </a:prstGeom>
          <a:noFill/>
          <a:ln>
            <a:noFill/>
          </a:ln>
        </p:spPr>
        <p:txBody>
          <a:bodyPr spcFirstLastPara="1" wrap="square" lIns="0" tIns="0" rIns="0" bIns="0" anchor="b" anchorCtr="0">
            <a:normAutofit/>
          </a:bodyPr>
          <a:lstStyle>
            <a:lvl1pPr lvl="0" algn="l">
              <a:lnSpc>
                <a:spcPct val="85000"/>
              </a:lnSpc>
              <a:spcBef>
                <a:spcPts val="0"/>
              </a:spcBef>
              <a:spcAft>
                <a:spcPts val="0"/>
              </a:spcAft>
              <a:buClr>
                <a:schemeClr val="lt1"/>
              </a:buClr>
              <a:buSzPts val="5000"/>
              <a:buFont typeface="Arial"/>
              <a:buNone/>
              <a:defRPr sz="5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61" name="Google Shape;2661;p196"/>
          <p:cNvSpPr txBox="1">
            <a:spLocks noGrp="1"/>
          </p:cNvSpPr>
          <p:nvPr>
            <p:ph type="subTitle" idx="1"/>
          </p:nvPr>
        </p:nvSpPr>
        <p:spPr>
          <a:xfrm>
            <a:off x="442913" y="5101594"/>
            <a:ext cx="5473700" cy="59436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1600"/>
              <a:buNone/>
              <a:defRPr sz="1600" b="0">
                <a:solidFill>
                  <a:schemeClr val="lt1"/>
                </a:solidFill>
              </a:defRPr>
            </a:lvl1pPr>
            <a:lvl2pPr lvl="1" algn="l">
              <a:lnSpc>
                <a:spcPct val="100000"/>
              </a:lnSpc>
              <a:spcBef>
                <a:spcPts val="0"/>
              </a:spcBef>
              <a:spcAft>
                <a:spcPts val="0"/>
              </a:spcAft>
              <a:buClr>
                <a:schemeClr val="lt1"/>
              </a:buClr>
              <a:buSzPts val="1600"/>
              <a:buNone/>
              <a:defRPr sz="1600">
                <a:solidFill>
                  <a:schemeClr val="lt1"/>
                </a:solidFill>
              </a:defRPr>
            </a:lvl2pPr>
            <a:lvl3pPr lvl="2" algn="l">
              <a:lnSpc>
                <a:spcPct val="100000"/>
              </a:lnSpc>
              <a:spcBef>
                <a:spcPts val="0"/>
              </a:spcBef>
              <a:spcAft>
                <a:spcPts val="0"/>
              </a:spcAft>
              <a:buClr>
                <a:schemeClr val="lt1"/>
              </a:buClr>
              <a:buSzPts val="1600"/>
              <a:buNone/>
              <a:defRPr sz="1600">
                <a:solidFill>
                  <a:schemeClr val="lt1"/>
                </a:solidFill>
              </a:defRPr>
            </a:lvl3pPr>
            <a:lvl4pPr lvl="3" algn="l">
              <a:lnSpc>
                <a:spcPct val="100000"/>
              </a:lnSpc>
              <a:spcBef>
                <a:spcPts val="0"/>
              </a:spcBef>
              <a:spcAft>
                <a:spcPts val="0"/>
              </a:spcAft>
              <a:buClr>
                <a:schemeClr val="lt1"/>
              </a:buClr>
              <a:buSzPts val="1600"/>
              <a:buNone/>
              <a:defRPr sz="1600">
                <a:solidFill>
                  <a:schemeClr val="lt1"/>
                </a:solidFill>
              </a:defRPr>
            </a:lvl4pPr>
            <a:lvl5pPr lvl="4" algn="l">
              <a:lnSpc>
                <a:spcPct val="100000"/>
              </a:lnSpc>
              <a:spcBef>
                <a:spcPts val="0"/>
              </a:spcBef>
              <a:spcAft>
                <a:spcPts val="0"/>
              </a:spcAft>
              <a:buClr>
                <a:schemeClr val="lt1"/>
              </a:buClr>
              <a:buSzPts val="1600"/>
              <a:buNone/>
              <a:defRPr sz="1600">
                <a:solidFill>
                  <a:schemeClr val="lt1"/>
                </a:solidFill>
              </a:defRPr>
            </a:lvl5pPr>
            <a:lvl6pPr lvl="5" algn="l">
              <a:lnSpc>
                <a:spcPct val="100000"/>
              </a:lnSpc>
              <a:spcBef>
                <a:spcPts val="0"/>
              </a:spcBef>
              <a:spcAft>
                <a:spcPts val="0"/>
              </a:spcAft>
              <a:buClr>
                <a:schemeClr val="lt1"/>
              </a:buClr>
              <a:buSzPts val="1600"/>
              <a:buNone/>
              <a:defRPr sz="1600">
                <a:solidFill>
                  <a:schemeClr val="lt1"/>
                </a:solidFill>
              </a:defRPr>
            </a:lvl6pPr>
            <a:lvl7pPr lvl="6" algn="l">
              <a:lnSpc>
                <a:spcPct val="100000"/>
              </a:lnSpc>
              <a:spcBef>
                <a:spcPts val="0"/>
              </a:spcBef>
              <a:spcAft>
                <a:spcPts val="0"/>
              </a:spcAft>
              <a:buClr>
                <a:schemeClr val="lt1"/>
              </a:buClr>
              <a:buSzPts val="1600"/>
              <a:buNone/>
              <a:defRPr sz="1600">
                <a:solidFill>
                  <a:schemeClr val="lt1"/>
                </a:solidFill>
              </a:defRPr>
            </a:lvl7pPr>
            <a:lvl8pPr lvl="7" algn="l">
              <a:lnSpc>
                <a:spcPct val="100000"/>
              </a:lnSpc>
              <a:spcBef>
                <a:spcPts val="0"/>
              </a:spcBef>
              <a:spcAft>
                <a:spcPts val="0"/>
              </a:spcAft>
              <a:buClr>
                <a:schemeClr val="lt1"/>
              </a:buClr>
              <a:buSzPts val="1600"/>
              <a:buNone/>
              <a:defRPr sz="1600">
                <a:solidFill>
                  <a:schemeClr val="lt1"/>
                </a:solidFill>
              </a:defRPr>
            </a:lvl8pPr>
            <a:lvl9pPr lvl="8" algn="l">
              <a:lnSpc>
                <a:spcPct val="100000"/>
              </a:lnSpc>
              <a:spcBef>
                <a:spcPts val="0"/>
              </a:spcBef>
              <a:spcAft>
                <a:spcPts val="0"/>
              </a:spcAft>
              <a:buClr>
                <a:schemeClr val="lt1"/>
              </a:buClr>
              <a:buSzPts val="1600"/>
              <a:buNone/>
              <a:defRPr sz="1600">
                <a:solidFill>
                  <a:schemeClr val="lt1"/>
                </a:solidFill>
              </a:defRPr>
            </a:lvl9pPr>
          </a:lstStyle>
          <a:p>
            <a:endParaRPr/>
          </a:p>
        </p:txBody>
      </p:sp>
      <p:pic>
        <p:nvPicPr>
          <p:cNvPr id="2662" name="Google Shape;2662;p196"/>
          <p:cNvPicPr preferRelativeResize="0"/>
          <p:nvPr/>
        </p:nvPicPr>
        <p:blipFill rotWithShape="1">
          <a:blip r:embed="rId2">
            <a:alphaModFix/>
          </a:blip>
          <a:srcRect/>
          <a:stretch/>
        </p:blipFill>
        <p:spPr>
          <a:xfrm>
            <a:off x="10337737" y="5330952"/>
            <a:ext cx="1636776" cy="135118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matchingName="Title Slide Lines">
  <p:cSld name="Title Slide Lines">
    <p:bg>
      <p:bgPr>
        <a:solidFill>
          <a:srgbClr val="DEDEDE"/>
        </a:solidFill>
        <a:effectLst/>
      </p:bgPr>
    </p:bg>
    <p:spTree>
      <p:nvGrpSpPr>
        <p:cNvPr id="1" name="Shape 2663"/>
        <p:cNvGrpSpPr/>
        <p:nvPr/>
      </p:nvGrpSpPr>
      <p:grpSpPr>
        <a:xfrm>
          <a:off x="0" y="0"/>
          <a:ext cx="0" cy="0"/>
          <a:chOff x="0" y="0"/>
          <a:chExt cx="0" cy="0"/>
        </a:xfrm>
      </p:grpSpPr>
      <p:sp>
        <p:nvSpPr>
          <p:cNvPr id="2664" name="Google Shape;2664;p197"/>
          <p:cNvSpPr>
            <a:spLocks noGrp="1"/>
          </p:cNvSpPr>
          <p:nvPr>
            <p:ph type="pic" idx="2"/>
          </p:nvPr>
        </p:nvSpPr>
        <p:spPr>
          <a:xfrm>
            <a:off x="0" y="0"/>
            <a:ext cx="12192000" cy="6858000"/>
          </a:xfrm>
          <a:prstGeom prst="rect">
            <a:avLst/>
          </a:prstGeom>
          <a:solidFill>
            <a:srgbClr val="DEDEDE"/>
          </a:solidFill>
          <a:ln>
            <a:noFill/>
          </a:ln>
        </p:spPr>
      </p:sp>
      <p:grpSp>
        <p:nvGrpSpPr>
          <p:cNvPr id="2665" name="Google Shape;2665;p197"/>
          <p:cNvGrpSpPr/>
          <p:nvPr/>
        </p:nvGrpSpPr>
        <p:grpSpPr>
          <a:xfrm>
            <a:off x="0" y="0"/>
            <a:ext cx="12192000" cy="6858000"/>
            <a:chOff x="0" y="0"/>
            <a:chExt cx="12192000" cy="6858000"/>
          </a:xfrm>
        </p:grpSpPr>
        <p:grpSp>
          <p:nvGrpSpPr>
            <p:cNvPr id="2666" name="Google Shape;2666;p197"/>
            <p:cNvGrpSpPr/>
            <p:nvPr/>
          </p:nvGrpSpPr>
          <p:grpSpPr>
            <a:xfrm>
              <a:off x="0" y="0"/>
              <a:ext cx="12192000" cy="6858000"/>
              <a:chOff x="152400" y="152400"/>
              <a:chExt cx="12196763" cy="6862763"/>
            </a:xfrm>
          </p:grpSpPr>
          <p:sp>
            <p:nvSpPr>
              <p:cNvPr id="2667" name="Google Shape;2667;p197"/>
              <p:cNvSpPr/>
              <p:nvPr/>
            </p:nvSpPr>
            <p:spPr>
              <a:xfrm>
                <a:off x="152400" y="3775075"/>
                <a:ext cx="9142413" cy="777875"/>
              </a:xfrm>
              <a:custGeom>
                <a:avLst/>
                <a:gdLst/>
                <a:ahLst/>
                <a:cxnLst/>
                <a:rect l="l" t="t" r="r" b="b"/>
                <a:pathLst>
                  <a:path w="7908" h="1632" extrusionOk="0">
                    <a:moveTo>
                      <a:pt x="0" y="0"/>
                    </a:moveTo>
                    <a:lnTo>
                      <a:pt x="0" y="0"/>
                    </a:lnTo>
                    <a:lnTo>
                      <a:pt x="7908" y="0"/>
                    </a:lnTo>
                    <a:lnTo>
                      <a:pt x="7908" y="1632"/>
                    </a:lnTo>
                    <a:lnTo>
                      <a:pt x="0" y="1632"/>
                    </a:lnTo>
                    <a:lnTo>
                      <a:pt x="0" y="0"/>
                    </a:lnTo>
                    <a:close/>
                  </a:path>
                </a:pathLst>
              </a:custGeom>
              <a:solidFill>
                <a:srgbClr val="D04A0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68" name="Google Shape;2668;p197"/>
              <p:cNvSpPr/>
              <p:nvPr/>
            </p:nvSpPr>
            <p:spPr>
              <a:xfrm>
                <a:off x="152400" y="152400"/>
                <a:ext cx="12196763" cy="6862763"/>
              </a:xfrm>
              <a:custGeom>
                <a:avLst/>
                <a:gdLst/>
                <a:ahLst/>
                <a:cxnLst/>
                <a:rect l="l" t="t" r="r" b="b"/>
                <a:pathLst>
                  <a:path w="25599" h="14399" extrusionOk="0">
                    <a:moveTo>
                      <a:pt x="19187" y="0"/>
                    </a:moveTo>
                    <a:lnTo>
                      <a:pt x="19187" y="0"/>
                    </a:lnTo>
                    <a:lnTo>
                      <a:pt x="19187" y="6949"/>
                    </a:lnTo>
                    <a:lnTo>
                      <a:pt x="0" y="6949"/>
                    </a:lnTo>
                    <a:lnTo>
                      <a:pt x="0" y="7602"/>
                    </a:lnTo>
                    <a:lnTo>
                      <a:pt x="19187" y="7602"/>
                    </a:lnTo>
                    <a:lnTo>
                      <a:pt x="19187" y="9234"/>
                    </a:lnTo>
                    <a:lnTo>
                      <a:pt x="0" y="9234"/>
                    </a:lnTo>
                    <a:lnTo>
                      <a:pt x="0" y="9887"/>
                    </a:lnTo>
                    <a:lnTo>
                      <a:pt x="19187" y="9887"/>
                    </a:lnTo>
                    <a:lnTo>
                      <a:pt x="19187" y="14399"/>
                    </a:lnTo>
                    <a:lnTo>
                      <a:pt x="19839" y="14399"/>
                    </a:lnTo>
                    <a:lnTo>
                      <a:pt x="19839" y="9887"/>
                    </a:lnTo>
                    <a:lnTo>
                      <a:pt x="25599" y="9887"/>
                    </a:lnTo>
                    <a:lnTo>
                      <a:pt x="25599" y="9234"/>
                    </a:lnTo>
                    <a:lnTo>
                      <a:pt x="19839" y="9234"/>
                    </a:lnTo>
                    <a:lnTo>
                      <a:pt x="19839" y="7602"/>
                    </a:lnTo>
                    <a:lnTo>
                      <a:pt x="25599" y="7602"/>
                    </a:lnTo>
                    <a:lnTo>
                      <a:pt x="25599" y="6949"/>
                    </a:lnTo>
                    <a:lnTo>
                      <a:pt x="19839" y="6949"/>
                    </a:lnTo>
                    <a:lnTo>
                      <a:pt x="19839" y="0"/>
                    </a:lnTo>
                    <a:lnTo>
                      <a:pt x="19187"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pic>
          <p:nvPicPr>
            <p:cNvPr id="2669" name="Google Shape;2669;p197"/>
            <p:cNvPicPr preferRelativeResize="0"/>
            <p:nvPr/>
          </p:nvPicPr>
          <p:blipFill rotWithShape="1">
            <a:blip r:embed="rId2">
              <a:alphaModFix/>
            </a:blip>
            <a:srcRect/>
            <a:stretch/>
          </p:blipFill>
          <p:spPr>
            <a:xfrm>
              <a:off x="185139" y="5330952"/>
              <a:ext cx="1636776" cy="1351184"/>
            </a:xfrm>
            <a:prstGeom prst="rect">
              <a:avLst/>
            </a:prstGeom>
            <a:noFill/>
            <a:ln>
              <a:noFill/>
            </a:ln>
          </p:spPr>
        </p:pic>
      </p:grpSp>
      <p:sp>
        <p:nvSpPr>
          <p:cNvPr id="2670" name="Google Shape;2670;p197"/>
          <p:cNvSpPr txBox="1">
            <a:spLocks noGrp="1"/>
          </p:cNvSpPr>
          <p:nvPr>
            <p:ph type="subTitle" idx="1"/>
          </p:nvPr>
        </p:nvSpPr>
        <p:spPr>
          <a:xfrm>
            <a:off x="442914" y="3713607"/>
            <a:ext cx="5473699" cy="59207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600"/>
              <a:buNone/>
              <a:defRPr sz="1600" b="0">
                <a:solidFill>
                  <a:schemeClr val="lt1"/>
                </a:solidFill>
              </a:defRPr>
            </a:lvl1pPr>
            <a:lvl2pPr lvl="1" algn="l">
              <a:lnSpc>
                <a:spcPct val="100000"/>
              </a:lnSpc>
              <a:spcBef>
                <a:spcPts val="0"/>
              </a:spcBef>
              <a:spcAft>
                <a:spcPts val="0"/>
              </a:spcAft>
              <a:buClr>
                <a:schemeClr val="lt1"/>
              </a:buClr>
              <a:buSzPts val="1600"/>
              <a:buNone/>
              <a:defRPr sz="1600">
                <a:solidFill>
                  <a:schemeClr val="lt1"/>
                </a:solidFill>
              </a:defRPr>
            </a:lvl2pPr>
            <a:lvl3pPr lvl="2" algn="l">
              <a:lnSpc>
                <a:spcPct val="100000"/>
              </a:lnSpc>
              <a:spcBef>
                <a:spcPts val="0"/>
              </a:spcBef>
              <a:spcAft>
                <a:spcPts val="0"/>
              </a:spcAft>
              <a:buClr>
                <a:schemeClr val="lt1"/>
              </a:buClr>
              <a:buSzPts val="1600"/>
              <a:buNone/>
              <a:defRPr sz="1600">
                <a:solidFill>
                  <a:schemeClr val="lt1"/>
                </a:solidFill>
              </a:defRPr>
            </a:lvl3pPr>
            <a:lvl4pPr lvl="3" algn="l">
              <a:lnSpc>
                <a:spcPct val="100000"/>
              </a:lnSpc>
              <a:spcBef>
                <a:spcPts val="0"/>
              </a:spcBef>
              <a:spcAft>
                <a:spcPts val="0"/>
              </a:spcAft>
              <a:buClr>
                <a:schemeClr val="lt1"/>
              </a:buClr>
              <a:buSzPts val="1600"/>
              <a:buNone/>
              <a:defRPr sz="1600">
                <a:solidFill>
                  <a:schemeClr val="lt1"/>
                </a:solidFill>
              </a:defRPr>
            </a:lvl4pPr>
            <a:lvl5pPr lvl="4" algn="l">
              <a:lnSpc>
                <a:spcPct val="100000"/>
              </a:lnSpc>
              <a:spcBef>
                <a:spcPts val="0"/>
              </a:spcBef>
              <a:spcAft>
                <a:spcPts val="0"/>
              </a:spcAft>
              <a:buClr>
                <a:schemeClr val="lt1"/>
              </a:buClr>
              <a:buSzPts val="1600"/>
              <a:buNone/>
              <a:defRPr sz="1600">
                <a:solidFill>
                  <a:schemeClr val="lt1"/>
                </a:solidFill>
              </a:defRPr>
            </a:lvl5pPr>
            <a:lvl6pPr lvl="5" algn="l">
              <a:lnSpc>
                <a:spcPct val="100000"/>
              </a:lnSpc>
              <a:spcBef>
                <a:spcPts val="0"/>
              </a:spcBef>
              <a:spcAft>
                <a:spcPts val="0"/>
              </a:spcAft>
              <a:buClr>
                <a:schemeClr val="lt1"/>
              </a:buClr>
              <a:buSzPts val="1600"/>
              <a:buNone/>
              <a:defRPr sz="1600">
                <a:solidFill>
                  <a:schemeClr val="lt1"/>
                </a:solidFill>
              </a:defRPr>
            </a:lvl6pPr>
            <a:lvl7pPr lvl="6" algn="l">
              <a:lnSpc>
                <a:spcPct val="100000"/>
              </a:lnSpc>
              <a:spcBef>
                <a:spcPts val="0"/>
              </a:spcBef>
              <a:spcAft>
                <a:spcPts val="0"/>
              </a:spcAft>
              <a:buClr>
                <a:schemeClr val="lt1"/>
              </a:buClr>
              <a:buSzPts val="1600"/>
              <a:buNone/>
              <a:defRPr sz="1600">
                <a:solidFill>
                  <a:schemeClr val="lt1"/>
                </a:solidFill>
              </a:defRPr>
            </a:lvl7pPr>
            <a:lvl8pPr lvl="7" algn="l">
              <a:lnSpc>
                <a:spcPct val="100000"/>
              </a:lnSpc>
              <a:spcBef>
                <a:spcPts val="0"/>
              </a:spcBef>
              <a:spcAft>
                <a:spcPts val="0"/>
              </a:spcAft>
              <a:buClr>
                <a:schemeClr val="lt1"/>
              </a:buClr>
              <a:buSzPts val="1600"/>
              <a:buNone/>
              <a:defRPr sz="1600">
                <a:solidFill>
                  <a:schemeClr val="lt1"/>
                </a:solidFill>
              </a:defRPr>
            </a:lvl8pPr>
            <a:lvl9pPr lvl="8" algn="l">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2671" name="Google Shape;2671;p197"/>
          <p:cNvSpPr txBox="1">
            <a:spLocks noGrp="1"/>
          </p:cNvSpPr>
          <p:nvPr>
            <p:ph type="ctrTitle"/>
          </p:nvPr>
        </p:nvSpPr>
        <p:spPr>
          <a:xfrm>
            <a:off x="442914" y="428624"/>
            <a:ext cx="7418386" cy="1884391"/>
          </a:xfrm>
          <a:prstGeom prst="rect">
            <a:avLst/>
          </a:prstGeom>
          <a:noFill/>
          <a:ln>
            <a:noFill/>
          </a:ln>
        </p:spPr>
        <p:txBody>
          <a:bodyPr spcFirstLastPara="1" wrap="square" lIns="0" tIns="0" rIns="0" bIns="0" anchor="b" anchorCtr="0">
            <a:normAutofit/>
          </a:bodyPr>
          <a:lstStyle>
            <a:lvl1pPr lvl="0" algn="l">
              <a:lnSpc>
                <a:spcPct val="85000"/>
              </a:lnSpc>
              <a:spcBef>
                <a:spcPts val="0"/>
              </a:spcBef>
              <a:spcAft>
                <a:spcPts val="0"/>
              </a:spcAft>
              <a:buClr>
                <a:schemeClr val="lt1"/>
              </a:buClr>
              <a:buSzPts val="4500"/>
              <a:buFont typeface="Arial"/>
              <a:buNone/>
              <a:defRPr sz="45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matchingName="Title Slide Lines 2">
  <p:cSld name="Title Slide Lines 2">
    <p:bg>
      <p:bgPr>
        <a:solidFill>
          <a:srgbClr val="DEDEDE"/>
        </a:solidFill>
        <a:effectLst/>
      </p:bgPr>
    </p:bg>
    <p:spTree>
      <p:nvGrpSpPr>
        <p:cNvPr id="1" name="Shape 2672"/>
        <p:cNvGrpSpPr/>
        <p:nvPr/>
      </p:nvGrpSpPr>
      <p:grpSpPr>
        <a:xfrm>
          <a:off x="0" y="0"/>
          <a:ext cx="0" cy="0"/>
          <a:chOff x="0" y="0"/>
          <a:chExt cx="0" cy="0"/>
        </a:xfrm>
      </p:grpSpPr>
      <p:sp>
        <p:nvSpPr>
          <p:cNvPr id="2673" name="Google Shape;2673;p198"/>
          <p:cNvSpPr>
            <a:spLocks noGrp="1"/>
          </p:cNvSpPr>
          <p:nvPr>
            <p:ph type="pic" idx="2"/>
          </p:nvPr>
        </p:nvSpPr>
        <p:spPr>
          <a:xfrm>
            <a:off x="0" y="0"/>
            <a:ext cx="12192000" cy="6858000"/>
          </a:xfrm>
          <a:prstGeom prst="rect">
            <a:avLst/>
          </a:prstGeom>
          <a:solidFill>
            <a:srgbClr val="DEDEDE"/>
          </a:solidFill>
          <a:ln>
            <a:noFill/>
          </a:ln>
        </p:spPr>
      </p:sp>
      <p:grpSp>
        <p:nvGrpSpPr>
          <p:cNvPr id="2674" name="Google Shape;2674;p198"/>
          <p:cNvGrpSpPr/>
          <p:nvPr/>
        </p:nvGrpSpPr>
        <p:grpSpPr>
          <a:xfrm>
            <a:off x="0" y="0"/>
            <a:ext cx="12192000" cy="6858000"/>
            <a:chOff x="0" y="0"/>
            <a:chExt cx="12192000" cy="6858000"/>
          </a:xfrm>
        </p:grpSpPr>
        <p:sp>
          <p:nvSpPr>
            <p:cNvPr id="2675" name="Google Shape;2675;p198"/>
            <p:cNvSpPr/>
            <p:nvPr/>
          </p:nvSpPr>
          <p:spPr>
            <a:xfrm>
              <a:off x="0" y="0"/>
              <a:ext cx="12192000" cy="6858000"/>
            </a:xfrm>
            <a:custGeom>
              <a:avLst/>
              <a:gdLst/>
              <a:ahLst/>
              <a:cxnLst/>
              <a:rect l="l" t="t" r="r" b="b"/>
              <a:pathLst>
                <a:path w="12192000" h="6858000" extrusionOk="0">
                  <a:moveTo>
                    <a:pt x="9144000" y="0"/>
                  </a:moveTo>
                  <a:lnTo>
                    <a:pt x="9450000" y="0"/>
                  </a:lnTo>
                  <a:lnTo>
                    <a:pt x="9450000" y="3309692"/>
                  </a:lnTo>
                  <a:lnTo>
                    <a:pt x="12192000" y="3309692"/>
                  </a:lnTo>
                  <a:lnTo>
                    <a:pt x="12192000" y="3615692"/>
                  </a:lnTo>
                  <a:lnTo>
                    <a:pt x="9450000" y="3615692"/>
                  </a:lnTo>
                  <a:lnTo>
                    <a:pt x="9450000" y="4394836"/>
                  </a:lnTo>
                  <a:lnTo>
                    <a:pt x="12192000" y="4394836"/>
                  </a:lnTo>
                  <a:lnTo>
                    <a:pt x="12192000" y="4700836"/>
                  </a:lnTo>
                  <a:lnTo>
                    <a:pt x="9450000" y="4700836"/>
                  </a:lnTo>
                  <a:lnTo>
                    <a:pt x="9450000" y="6858000"/>
                  </a:lnTo>
                  <a:lnTo>
                    <a:pt x="9144000" y="6858000"/>
                  </a:lnTo>
                  <a:lnTo>
                    <a:pt x="9144000" y="4700836"/>
                  </a:lnTo>
                  <a:lnTo>
                    <a:pt x="0" y="4700836"/>
                  </a:lnTo>
                  <a:lnTo>
                    <a:pt x="0" y="4394836"/>
                  </a:lnTo>
                  <a:lnTo>
                    <a:pt x="9144000" y="4394836"/>
                  </a:lnTo>
                  <a:lnTo>
                    <a:pt x="9144000" y="3615692"/>
                  </a:lnTo>
                  <a:lnTo>
                    <a:pt x="0" y="3615692"/>
                  </a:lnTo>
                  <a:lnTo>
                    <a:pt x="0" y="3309692"/>
                  </a:lnTo>
                  <a:lnTo>
                    <a:pt x="9144000" y="3309692"/>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2676" name="Google Shape;2676;p198"/>
            <p:cNvPicPr preferRelativeResize="0"/>
            <p:nvPr/>
          </p:nvPicPr>
          <p:blipFill rotWithShape="1">
            <a:blip r:embed="rId2">
              <a:alphaModFix/>
            </a:blip>
            <a:srcRect/>
            <a:stretch/>
          </p:blipFill>
          <p:spPr>
            <a:xfrm>
              <a:off x="185139" y="5330952"/>
              <a:ext cx="1636776" cy="1351185"/>
            </a:xfrm>
            <a:prstGeom prst="rect">
              <a:avLst/>
            </a:prstGeom>
            <a:noFill/>
            <a:ln>
              <a:noFill/>
            </a:ln>
          </p:spPr>
        </p:pic>
      </p:grpSp>
      <p:sp>
        <p:nvSpPr>
          <p:cNvPr id="2677" name="Google Shape;2677;p198"/>
          <p:cNvSpPr txBox="1">
            <a:spLocks noGrp="1"/>
          </p:cNvSpPr>
          <p:nvPr>
            <p:ph type="subTitle" idx="1"/>
          </p:nvPr>
        </p:nvSpPr>
        <p:spPr>
          <a:xfrm>
            <a:off x="442913" y="3713607"/>
            <a:ext cx="5473700" cy="594221"/>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dk1"/>
              </a:buClr>
              <a:buSzPts val="1600"/>
              <a:buNone/>
              <a:defRPr sz="1600" b="0">
                <a:solidFill>
                  <a:schemeClr val="dk1"/>
                </a:solidFill>
              </a:defRPr>
            </a:lvl1pPr>
            <a:lvl2pPr lvl="1" algn="l">
              <a:lnSpc>
                <a:spcPct val="100000"/>
              </a:lnSpc>
              <a:spcBef>
                <a:spcPts val="0"/>
              </a:spcBef>
              <a:spcAft>
                <a:spcPts val="0"/>
              </a:spcAft>
              <a:buClr>
                <a:schemeClr val="dk1"/>
              </a:buClr>
              <a:buSzPts val="1600"/>
              <a:buNone/>
              <a:defRPr sz="1600"/>
            </a:lvl2pPr>
            <a:lvl3pPr lvl="2" algn="l">
              <a:lnSpc>
                <a:spcPct val="100000"/>
              </a:lnSpc>
              <a:spcBef>
                <a:spcPts val="0"/>
              </a:spcBef>
              <a:spcAft>
                <a:spcPts val="0"/>
              </a:spcAft>
              <a:buClr>
                <a:schemeClr val="dk1"/>
              </a:buClr>
              <a:buSzPts val="1600"/>
              <a:buNone/>
              <a:defRPr sz="1600"/>
            </a:lvl3pPr>
            <a:lvl4pPr lvl="3" algn="l">
              <a:lnSpc>
                <a:spcPct val="100000"/>
              </a:lnSpc>
              <a:spcBef>
                <a:spcPts val="0"/>
              </a:spcBef>
              <a:spcAft>
                <a:spcPts val="0"/>
              </a:spcAft>
              <a:buClr>
                <a:schemeClr val="dk1"/>
              </a:buClr>
              <a:buSzPts val="1600"/>
              <a:buNone/>
              <a:defRPr sz="1600"/>
            </a:lvl4pPr>
            <a:lvl5pPr lvl="4" algn="l">
              <a:lnSpc>
                <a:spcPct val="100000"/>
              </a:lnSpc>
              <a:spcBef>
                <a:spcPts val="0"/>
              </a:spcBef>
              <a:spcAft>
                <a:spcPts val="0"/>
              </a:spcAft>
              <a:buClr>
                <a:schemeClr val="dk1"/>
              </a:buClr>
              <a:buSzPts val="1600"/>
              <a:buNone/>
              <a:defRPr sz="1600"/>
            </a:lvl5pPr>
            <a:lvl6pPr lvl="5" algn="l">
              <a:lnSpc>
                <a:spcPct val="100000"/>
              </a:lnSpc>
              <a:spcBef>
                <a:spcPts val="0"/>
              </a:spcBef>
              <a:spcAft>
                <a:spcPts val="0"/>
              </a:spcAft>
              <a:buClr>
                <a:schemeClr val="dk1"/>
              </a:buClr>
              <a:buSzPts val="1600"/>
              <a:buNone/>
              <a:defRPr sz="1600"/>
            </a:lvl6pPr>
            <a:lvl7pPr lvl="6" algn="l">
              <a:lnSpc>
                <a:spcPct val="100000"/>
              </a:lnSpc>
              <a:spcBef>
                <a:spcPts val="0"/>
              </a:spcBef>
              <a:spcAft>
                <a:spcPts val="0"/>
              </a:spcAft>
              <a:buClr>
                <a:schemeClr val="dk1"/>
              </a:buClr>
              <a:buSzPts val="1600"/>
              <a:buNone/>
              <a:defRPr sz="1600"/>
            </a:lvl7pPr>
            <a:lvl8pPr lvl="7" algn="l">
              <a:lnSpc>
                <a:spcPct val="100000"/>
              </a:lnSpc>
              <a:spcBef>
                <a:spcPts val="0"/>
              </a:spcBef>
              <a:spcAft>
                <a:spcPts val="0"/>
              </a:spcAft>
              <a:buClr>
                <a:schemeClr val="dk1"/>
              </a:buClr>
              <a:buSzPts val="1600"/>
              <a:buNone/>
              <a:defRPr sz="1600"/>
            </a:lvl8pPr>
            <a:lvl9pPr lvl="8" algn="l">
              <a:lnSpc>
                <a:spcPct val="100000"/>
              </a:lnSpc>
              <a:spcBef>
                <a:spcPts val="0"/>
              </a:spcBef>
              <a:spcAft>
                <a:spcPts val="0"/>
              </a:spcAft>
              <a:buClr>
                <a:schemeClr val="dk1"/>
              </a:buClr>
              <a:buSzPts val="1600"/>
              <a:buNone/>
              <a:defRPr sz="1600"/>
            </a:lvl9pPr>
          </a:lstStyle>
          <a:p>
            <a:endParaRPr/>
          </a:p>
        </p:txBody>
      </p:sp>
      <p:sp>
        <p:nvSpPr>
          <p:cNvPr id="2678" name="Google Shape;2678;p198"/>
          <p:cNvSpPr txBox="1">
            <a:spLocks noGrp="1"/>
          </p:cNvSpPr>
          <p:nvPr>
            <p:ph type="ctrTitle"/>
          </p:nvPr>
        </p:nvSpPr>
        <p:spPr>
          <a:xfrm>
            <a:off x="442912" y="428624"/>
            <a:ext cx="7418387" cy="1884391"/>
          </a:xfrm>
          <a:prstGeom prst="rect">
            <a:avLst/>
          </a:prstGeom>
          <a:noFill/>
          <a:ln>
            <a:noFill/>
          </a:ln>
        </p:spPr>
        <p:txBody>
          <a:bodyPr spcFirstLastPara="1" wrap="square" lIns="0" tIns="0" rIns="0" bIns="0" anchor="b" anchorCtr="0">
            <a:normAutofit/>
          </a:bodyPr>
          <a:lstStyle>
            <a:lvl1pPr lvl="0" algn="l">
              <a:lnSpc>
                <a:spcPct val="85000"/>
              </a:lnSpc>
              <a:spcBef>
                <a:spcPts val="0"/>
              </a:spcBef>
              <a:spcAft>
                <a:spcPts val="0"/>
              </a:spcAft>
              <a:buClr>
                <a:schemeClr val="dk1"/>
              </a:buClr>
              <a:buSzPts val="4500"/>
              <a:buFont typeface="Arial"/>
              <a:buNone/>
              <a:defRPr sz="45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matchingName="Title Slide Lines 3">
  <p:cSld name="Title Slide Lines 3">
    <p:bg>
      <p:bgPr>
        <a:solidFill>
          <a:srgbClr val="D04A02"/>
        </a:solidFill>
        <a:effectLst/>
      </p:bgPr>
    </p:bg>
    <p:spTree>
      <p:nvGrpSpPr>
        <p:cNvPr id="1" name="Shape 2679"/>
        <p:cNvGrpSpPr/>
        <p:nvPr/>
      </p:nvGrpSpPr>
      <p:grpSpPr>
        <a:xfrm>
          <a:off x="0" y="0"/>
          <a:ext cx="0" cy="0"/>
          <a:chOff x="0" y="0"/>
          <a:chExt cx="0" cy="0"/>
        </a:xfrm>
      </p:grpSpPr>
      <p:sp>
        <p:nvSpPr>
          <p:cNvPr id="2680" name="Google Shape;2680;p199"/>
          <p:cNvSpPr>
            <a:spLocks noGrp="1"/>
          </p:cNvSpPr>
          <p:nvPr>
            <p:ph type="pic" idx="2"/>
          </p:nvPr>
        </p:nvSpPr>
        <p:spPr>
          <a:xfrm>
            <a:off x="9450000" y="0"/>
            <a:ext cx="2741999" cy="6858000"/>
          </a:xfrm>
          <a:prstGeom prst="rect">
            <a:avLst/>
          </a:prstGeom>
          <a:solidFill>
            <a:srgbClr val="DEDEDE"/>
          </a:solidFill>
          <a:ln>
            <a:noFill/>
          </a:ln>
        </p:spPr>
      </p:sp>
      <p:grpSp>
        <p:nvGrpSpPr>
          <p:cNvPr id="2681" name="Google Shape;2681;p199"/>
          <p:cNvGrpSpPr/>
          <p:nvPr/>
        </p:nvGrpSpPr>
        <p:grpSpPr>
          <a:xfrm>
            <a:off x="0" y="0"/>
            <a:ext cx="12192000" cy="6858000"/>
            <a:chOff x="0" y="0"/>
            <a:chExt cx="12192000" cy="6858000"/>
          </a:xfrm>
        </p:grpSpPr>
        <p:sp>
          <p:nvSpPr>
            <p:cNvPr id="2682" name="Google Shape;2682;p199"/>
            <p:cNvSpPr/>
            <p:nvPr/>
          </p:nvSpPr>
          <p:spPr>
            <a:xfrm>
              <a:off x="0" y="0"/>
              <a:ext cx="12192000" cy="6858000"/>
            </a:xfrm>
            <a:custGeom>
              <a:avLst/>
              <a:gdLst/>
              <a:ahLst/>
              <a:cxnLst/>
              <a:rect l="l" t="t" r="r" b="b"/>
              <a:pathLst>
                <a:path w="12192000" h="6858000" extrusionOk="0">
                  <a:moveTo>
                    <a:pt x="9144000" y="0"/>
                  </a:moveTo>
                  <a:lnTo>
                    <a:pt x="9450000" y="0"/>
                  </a:lnTo>
                  <a:lnTo>
                    <a:pt x="9450000" y="1022986"/>
                  </a:lnTo>
                  <a:lnTo>
                    <a:pt x="12192000" y="1022986"/>
                  </a:lnTo>
                  <a:lnTo>
                    <a:pt x="12192000" y="1328986"/>
                  </a:lnTo>
                  <a:lnTo>
                    <a:pt x="9450000" y="1328986"/>
                  </a:lnTo>
                  <a:lnTo>
                    <a:pt x="9450000" y="4394836"/>
                  </a:lnTo>
                  <a:lnTo>
                    <a:pt x="12192000" y="4394836"/>
                  </a:lnTo>
                  <a:lnTo>
                    <a:pt x="12192000" y="4700836"/>
                  </a:lnTo>
                  <a:lnTo>
                    <a:pt x="9450000" y="4700836"/>
                  </a:lnTo>
                  <a:lnTo>
                    <a:pt x="9450000" y="6858000"/>
                  </a:lnTo>
                  <a:lnTo>
                    <a:pt x="9144000" y="6858000"/>
                  </a:lnTo>
                  <a:lnTo>
                    <a:pt x="9144000" y="4700836"/>
                  </a:lnTo>
                  <a:lnTo>
                    <a:pt x="0" y="4700836"/>
                  </a:lnTo>
                  <a:lnTo>
                    <a:pt x="0" y="4394836"/>
                  </a:lnTo>
                  <a:lnTo>
                    <a:pt x="9144000" y="4394836"/>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2683" name="Google Shape;2683;p199"/>
            <p:cNvPicPr preferRelativeResize="0"/>
            <p:nvPr/>
          </p:nvPicPr>
          <p:blipFill rotWithShape="1">
            <a:blip r:embed="rId2">
              <a:alphaModFix/>
            </a:blip>
            <a:srcRect/>
            <a:stretch/>
          </p:blipFill>
          <p:spPr>
            <a:xfrm>
              <a:off x="185139" y="5330952"/>
              <a:ext cx="1636776" cy="1351184"/>
            </a:xfrm>
            <a:prstGeom prst="rect">
              <a:avLst/>
            </a:prstGeom>
            <a:noFill/>
            <a:ln>
              <a:noFill/>
            </a:ln>
          </p:spPr>
        </p:pic>
      </p:grpSp>
      <p:sp>
        <p:nvSpPr>
          <p:cNvPr id="2684" name="Google Shape;2684;p199"/>
          <p:cNvSpPr txBox="1">
            <a:spLocks noGrp="1"/>
          </p:cNvSpPr>
          <p:nvPr>
            <p:ph type="ctrTitle"/>
          </p:nvPr>
        </p:nvSpPr>
        <p:spPr>
          <a:xfrm>
            <a:off x="442912" y="428625"/>
            <a:ext cx="7418388" cy="2771775"/>
          </a:xfrm>
          <a:prstGeom prst="rect">
            <a:avLst/>
          </a:prstGeom>
          <a:noFill/>
          <a:ln>
            <a:noFill/>
          </a:ln>
        </p:spPr>
        <p:txBody>
          <a:bodyPr spcFirstLastPara="1" wrap="square" lIns="0" tIns="0" rIns="0" bIns="0" anchor="b" anchorCtr="0">
            <a:normAutofit/>
          </a:bodyPr>
          <a:lstStyle>
            <a:lvl1pPr lvl="0" algn="l">
              <a:lnSpc>
                <a:spcPct val="86000"/>
              </a:lnSpc>
              <a:spcBef>
                <a:spcPts val="0"/>
              </a:spcBef>
              <a:spcAft>
                <a:spcPts val="0"/>
              </a:spcAft>
              <a:buClr>
                <a:schemeClr val="lt1"/>
              </a:buClr>
              <a:buSzPts val="6000"/>
              <a:buFont typeface="Arial"/>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85" name="Google Shape;2685;p199"/>
          <p:cNvSpPr txBox="1">
            <a:spLocks noGrp="1"/>
          </p:cNvSpPr>
          <p:nvPr>
            <p:ph type="subTitle" idx="1"/>
          </p:nvPr>
        </p:nvSpPr>
        <p:spPr>
          <a:xfrm>
            <a:off x="442913" y="3394710"/>
            <a:ext cx="5473700" cy="59436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1600"/>
              <a:buNone/>
              <a:defRPr sz="1600" b="0">
                <a:solidFill>
                  <a:schemeClr val="lt1"/>
                </a:solidFill>
              </a:defRPr>
            </a:lvl1pPr>
            <a:lvl2pPr lvl="1" algn="l">
              <a:lnSpc>
                <a:spcPct val="100000"/>
              </a:lnSpc>
              <a:spcBef>
                <a:spcPts val="0"/>
              </a:spcBef>
              <a:spcAft>
                <a:spcPts val="0"/>
              </a:spcAft>
              <a:buClr>
                <a:schemeClr val="lt1"/>
              </a:buClr>
              <a:buSzPts val="1600"/>
              <a:buNone/>
              <a:defRPr sz="1600">
                <a:solidFill>
                  <a:schemeClr val="lt1"/>
                </a:solidFill>
              </a:defRPr>
            </a:lvl2pPr>
            <a:lvl3pPr lvl="2" algn="l">
              <a:lnSpc>
                <a:spcPct val="100000"/>
              </a:lnSpc>
              <a:spcBef>
                <a:spcPts val="0"/>
              </a:spcBef>
              <a:spcAft>
                <a:spcPts val="0"/>
              </a:spcAft>
              <a:buClr>
                <a:schemeClr val="lt1"/>
              </a:buClr>
              <a:buSzPts val="1600"/>
              <a:buNone/>
              <a:defRPr sz="1600">
                <a:solidFill>
                  <a:schemeClr val="lt1"/>
                </a:solidFill>
              </a:defRPr>
            </a:lvl3pPr>
            <a:lvl4pPr lvl="3" algn="l">
              <a:lnSpc>
                <a:spcPct val="100000"/>
              </a:lnSpc>
              <a:spcBef>
                <a:spcPts val="0"/>
              </a:spcBef>
              <a:spcAft>
                <a:spcPts val="0"/>
              </a:spcAft>
              <a:buClr>
                <a:schemeClr val="lt1"/>
              </a:buClr>
              <a:buSzPts val="1600"/>
              <a:buNone/>
              <a:defRPr sz="1600">
                <a:solidFill>
                  <a:schemeClr val="lt1"/>
                </a:solidFill>
              </a:defRPr>
            </a:lvl4pPr>
            <a:lvl5pPr lvl="4" algn="l">
              <a:lnSpc>
                <a:spcPct val="100000"/>
              </a:lnSpc>
              <a:spcBef>
                <a:spcPts val="0"/>
              </a:spcBef>
              <a:spcAft>
                <a:spcPts val="0"/>
              </a:spcAft>
              <a:buClr>
                <a:schemeClr val="lt1"/>
              </a:buClr>
              <a:buSzPts val="1600"/>
              <a:buNone/>
              <a:defRPr sz="1600">
                <a:solidFill>
                  <a:schemeClr val="lt1"/>
                </a:solidFill>
              </a:defRPr>
            </a:lvl5pPr>
            <a:lvl6pPr lvl="5" algn="l">
              <a:lnSpc>
                <a:spcPct val="100000"/>
              </a:lnSpc>
              <a:spcBef>
                <a:spcPts val="0"/>
              </a:spcBef>
              <a:spcAft>
                <a:spcPts val="0"/>
              </a:spcAft>
              <a:buClr>
                <a:schemeClr val="lt1"/>
              </a:buClr>
              <a:buSzPts val="1600"/>
              <a:buNone/>
              <a:defRPr sz="1600">
                <a:solidFill>
                  <a:schemeClr val="lt1"/>
                </a:solidFill>
              </a:defRPr>
            </a:lvl6pPr>
            <a:lvl7pPr lvl="6" algn="l">
              <a:lnSpc>
                <a:spcPct val="100000"/>
              </a:lnSpc>
              <a:spcBef>
                <a:spcPts val="0"/>
              </a:spcBef>
              <a:spcAft>
                <a:spcPts val="0"/>
              </a:spcAft>
              <a:buClr>
                <a:schemeClr val="lt1"/>
              </a:buClr>
              <a:buSzPts val="1600"/>
              <a:buNone/>
              <a:defRPr sz="1600">
                <a:solidFill>
                  <a:schemeClr val="lt1"/>
                </a:solidFill>
              </a:defRPr>
            </a:lvl7pPr>
            <a:lvl8pPr lvl="7" algn="l">
              <a:lnSpc>
                <a:spcPct val="100000"/>
              </a:lnSpc>
              <a:spcBef>
                <a:spcPts val="0"/>
              </a:spcBef>
              <a:spcAft>
                <a:spcPts val="0"/>
              </a:spcAft>
              <a:buClr>
                <a:schemeClr val="lt1"/>
              </a:buClr>
              <a:buSzPts val="1600"/>
              <a:buNone/>
              <a:defRPr sz="1600">
                <a:solidFill>
                  <a:schemeClr val="lt1"/>
                </a:solidFill>
              </a:defRPr>
            </a:lvl8pPr>
            <a:lvl9pPr lvl="8" algn="l">
              <a:lnSpc>
                <a:spcPct val="100000"/>
              </a:lnSpc>
              <a:spcBef>
                <a:spcPts val="0"/>
              </a:spcBef>
              <a:spcAft>
                <a:spcPts val="0"/>
              </a:spcAft>
              <a:buClr>
                <a:schemeClr val="lt1"/>
              </a:buClr>
              <a:buSzPts val="1600"/>
              <a:buNone/>
              <a:defRPr sz="1600">
                <a:solidFill>
                  <a:schemeClr val="lt1"/>
                </a:solidFil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matchingName="Title Slide Lines 3 Grey">
  <p:cSld name="Title Slide Lines 3 Grey">
    <p:bg>
      <p:bgPr>
        <a:solidFill>
          <a:srgbClr val="464646"/>
        </a:solidFill>
        <a:effectLst/>
      </p:bgPr>
    </p:bg>
    <p:spTree>
      <p:nvGrpSpPr>
        <p:cNvPr id="1" name="Shape 2686"/>
        <p:cNvGrpSpPr/>
        <p:nvPr/>
      </p:nvGrpSpPr>
      <p:grpSpPr>
        <a:xfrm>
          <a:off x="0" y="0"/>
          <a:ext cx="0" cy="0"/>
          <a:chOff x="0" y="0"/>
          <a:chExt cx="0" cy="0"/>
        </a:xfrm>
      </p:grpSpPr>
      <p:sp>
        <p:nvSpPr>
          <p:cNvPr id="2687" name="Google Shape;2687;p200"/>
          <p:cNvSpPr>
            <a:spLocks noGrp="1"/>
          </p:cNvSpPr>
          <p:nvPr>
            <p:ph type="pic" idx="2"/>
          </p:nvPr>
        </p:nvSpPr>
        <p:spPr>
          <a:xfrm>
            <a:off x="9450000" y="0"/>
            <a:ext cx="2742000" cy="6858000"/>
          </a:xfrm>
          <a:prstGeom prst="rect">
            <a:avLst/>
          </a:prstGeom>
          <a:solidFill>
            <a:srgbClr val="DEDEDE"/>
          </a:solidFill>
          <a:ln>
            <a:noFill/>
          </a:ln>
        </p:spPr>
      </p:sp>
      <p:grpSp>
        <p:nvGrpSpPr>
          <p:cNvPr id="2688" name="Google Shape;2688;p200"/>
          <p:cNvGrpSpPr/>
          <p:nvPr/>
        </p:nvGrpSpPr>
        <p:grpSpPr>
          <a:xfrm>
            <a:off x="0" y="0"/>
            <a:ext cx="12192000" cy="6858000"/>
            <a:chOff x="0" y="0"/>
            <a:chExt cx="12192000" cy="6858000"/>
          </a:xfrm>
        </p:grpSpPr>
        <p:sp>
          <p:nvSpPr>
            <p:cNvPr id="2689" name="Google Shape;2689;p200"/>
            <p:cNvSpPr/>
            <p:nvPr/>
          </p:nvSpPr>
          <p:spPr>
            <a:xfrm>
              <a:off x="0" y="0"/>
              <a:ext cx="12192000" cy="6858000"/>
            </a:xfrm>
            <a:custGeom>
              <a:avLst/>
              <a:gdLst/>
              <a:ahLst/>
              <a:cxnLst/>
              <a:rect l="l" t="t" r="r" b="b"/>
              <a:pathLst>
                <a:path w="12192000" h="6858000" extrusionOk="0">
                  <a:moveTo>
                    <a:pt x="9144000" y="0"/>
                  </a:moveTo>
                  <a:lnTo>
                    <a:pt x="9450000" y="0"/>
                  </a:lnTo>
                  <a:lnTo>
                    <a:pt x="9450000" y="1022986"/>
                  </a:lnTo>
                  <a:lnTo>
                    <a:pt x="12192000" y="1022986"/>
                  </a:lnTo>
                  <a:lnTo>
                    <a:pt x="12192000" y="1328986"/>
                  </a:lnTo>
                  <a:lnTo>
                    <a:pt x="9450000" y="1328986"/>
                  </a:lnTo>
                  <a:lnTo>
                    <a:pt x="9450000" y="4394836"/>
                  </a:lnTo>
                  <a:lnTo>
                    <a:pt x="12192000" y="4394836"/>
                  </a:lnTo>
                  <a:lnTo>
                    <a:pt x="12192000" y="4700836"/>
                  </a:lnTo>
                  <a:lnTo>
                    <a:pt x="9450000" y="4700836"/>
                  </a:lnTo>
                  <a:lnTo>
                    <a:pt x="9450000" y="6858000"/>
                  </a:lnTo>
                  <a:lnTo>
                    <a:pt x="9144000" y="6858000"/>
                  </a:lnTo>
                  <a:lnTo>
                    <a:pt x="9144000" y="4700836"/>
                  </a:lnTo>
                  <a:lnTo>
                    <a:pt x="0" y="4700836"/>
                  </a:lnTo>
                  <a:lnTo>
                    <a:pt x="0" y="4394836"/>
                  </a:lnTo>
                  <a:lnTo>
                    <a:pt x="9144000" y="4394836"/>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2690" name="Google Shape;2690;p200"/>
            <p:cNvPicPr preferRelativeResize="0"/>
            <p:nvPr/>
          </p:nvPicPr>
          <p:blipFill rotWithShape="1">
            <a:blip r:embed="rId2">
              <a:alphaModFix/>
            </a:blip>
            <a:srcRect/>
            <a:stretch/>
          </p:blipFill>
          <p:spPr>
            <a:xfrm>
              <a:off x="185139" y="5330952"/>
              <a:ext cx="1636776" cy="1351184"/>
            </a:xfrm>
            <a:prstGeom prst="rect">
              <a:avLst/>
            </a:prstGeom>
            <a:noFill/>
            <a:ln>
              <a:noFill/>
            </a:ln>
          </p:spPr>
        </p:pic>
      </p:grpSp>
      <p:sp>
        <p:nvSpPr>
          <p:cNvPr id="2691" name="Google Shape;2691;p200"/>
          <p:cNvSpPr txBox="1">
            <a:spLocks noGrp="1"/>
          </p:cNvSpPr>
          <p:nvPr>
            <p:ph type="ctrTitle"/>
          </p:nvPr>
        </p:nvSpPr>
        <p:spPr>
          <a:xfrm>
            <a:off x="442912" y="428625"/>
            <a:ext cx="7418388" cy="2771775"/>
          </a:xfrm>
          <a:prstGeom prst="rect">
            <a:avLst/>
          </a:prstGeom>
          <a:noFill/>
          <a:ln>
            <a:noFill/>
          </a:ln>
        </p:spPr>
        <p:txBody>
          <a:bodyPr spcFirstLastPara="1" wrap="square" lIns="0" tIns="0" rIns="0" bIns="0" anchor="b" anchorCtr="0">
            <a:normAutofit/>
          </a:bodyPr>
          <a:lstStyle>
            <a:lvl1pPr lvl="0" algn="l">
              <a:lnSpc>
                <a:spcPct val="85000"/>
              </a:lnSpc>
              <a:spcBef>
                <a:spcPts val="0"/>
              </a:spcBef>
              <a:spcAft>
                <a:spcPts val="0"/>
              </a:spcAft>
              <a:buClr>
                <a:schemeClr val="lt1"/>
              </a:buClr>
              <a:buSzPts val="6000"/>
              <a:buFont typeface="Arial"/>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92" name="Google Shape;2692;p200"/>
          <p:cNvSpPr txBox="1">
            <a:spLocks noGrp="1"/>
          </p:cNvSpPr>
          <p:nvPr>
            <p:ph type="subTitle" idx="1"/>
          </p:nvPr>
        </p:nvSpPr>
        <p:spPr>
          <a:xfrm>
            <a:off x="442913" y="3394710"/>
            <a:ext cx="5473700" cy="59436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1600"/>
              <a:buNone/>
              <a:defRPr sz="1600" b="0">
                <a:solidFill>
                  <a:schemeClr val="lt1"/>
                </a:solidFill>
              </a:defRPr>
            </a:lvl1pPr>
            <a:lvl2pPr lvl="1" algn="l">
              <a:lnSpc>
                <a:spcPct val="100000"/>
              </a:lnSpc>
              <a:spcBef>
                <a:spcPts val="0"/>
              </a:spcBef>
              <a:spcAft>
                <a:spcPts val="0"/>
              </a:spcAft>
              <a:buClr>
                <a:schemeClr val="lt1"/>
              </a:buClr>
              <a:buSzPts val="1600"/>
              <a:buNone/>
              <a:defRPr sz="1600">
                <a:solidFill>
                  <a:schemeClr val="lt1"/>
                </a:solidFill>
              </a:defRPr>
            </a:lvl2pPr>
            <a:lvl3pPr lvl="2" algn="l">
              <a:lnSpc>
                <a:spcPct val="100000"/>
              </a:lnSpc>
              <a:spcBef>
                <a:spcPts val="0"/>
              </a:spcBef>
              <a:spcAft>
                <a:spcPts val="0"/>
              </a:spcAft>
              <a:buClr>
                <a:schemeClr val="lt1"/>
              </a:buClr>
              <a:buSzPts val="1600"/>
              <a:buNone/>
              <a:defRPr sz="1600">
                <a:solidFill>
                  <a:schemeClr val="lt1"/>
                </a:solidFill>
              </a:defRPr>
            </a:lvl3pPr>
            <a:lvl4pPr lvl="3" algn="l">
              <a:lnSpc>
                <a:spcPct val="100000"/>
              </a:lnSpc>
              <a:spcBef>
                <a:spcPts val="0"/>
              </a:spcBef>
              <a:spcAft>
                <a:spcPts val="0"/>
              </a:spcAft>
              <a:buClr>
                <a:schemeClr val="lt1"/>
              </a:buClr>
              <a:buSzPts val="1600"/>
              <a:buNone/>
              <a:defRPr sz="1600">
                <a:solidFill>
                  <a:schemeClr val="lt1"/>
                </a:solidFill>
              </a:defRPr>
            </a:lvl4pPr>
            <a:lvl5pPr lvl="4" algn="l">
              <a:lnSpc>
                <a:spcPct val="100000"/>
              </a:lnSpc>
              <a:spcBef>
                <a:spcPts val="0"/>
              </a:spcBef>
              <a:spcAft>
                <a:spcPts val="0"/>
              </a:spcAft>
              <a:buClr>
                <a:schemeClr val="lt1"/>
              </a:buClr>
              <a:buSzPts val="1600"/>
              <a:buNone/>
              <a:defRPr sz="1600">
                <a:solidFill>
                  <a:schemeClr val="lt1"/>
                </a:solidFill>
              </a:defRPr>
            </a:lvl5pPr>
            <a:lvl6pPr lvl="5" algn="l">
              <a:lnSpc>
                <a:spcPct val="100000"/>
              </a:lnSpc>
              <a:spcBef>
                <a:spcPts val="0"/>
              </a:spcBef>
              <a:spcAft>
                <a:spcPts val="0"/>
              </a:spcAft>
              <a:buClr>
                <a:schemeClr val="lt1"/>
              </a:buClr>
              <a:buSzPts val="1600"/>
              <a:buNone/>
              <a:defRPr sz="1600">
                <a:solidFill>
                  <a:schemeClr val="lt1"/>
                </a:solidFill>
              </a:defRPr>
            </a:lvl6pPr>
            <a:lvl7pPr lvl="6" algn="l">
              <a:lnSpc>
                <a:spcPct val="100000"/>
              </a:lnSpc>
              <a:spcBef>
                <a:spcPts val="0"/>
              </a:spcBef>
              <a:spcAft>
                <a:spcPts val="0"/>
              </a:spcAft>
              <a:buClr>
                <a:schemeClr val="lt1"/>
              </a:buClr>
              <a:buSzPts val="1600"/>
              <a:buNone/>
              <a:defRPr sz="1600">
                <a:solidFill>
                  <a:schemeClr val="lt1"/>
                </a:solidFill>
              </a:defRPr>
            </a:lvl7pPr>
            <a:lvl8pPr lvl="7" algn="l">
              <a:lnSpc>
                <a:spcPct val="100000"/>
              </a:lnSpc>
              <a:spcBef>
                <a:spcPts val="0"/>
              </a:spcBef>
              <a:spcAft>
                <a:spcPts val="0"/>
              </a:spcAft>
              <a:buClr>
                <a:schemeClr val="lt1"/>
              </a:buClr>
              <a:buSzPts val="1600"/>
              <a:buNone/>
              <a:defRPr sz="1600">
                <a:solidFill>
                  <a:schemeClr val="lt1"/>
                </a:solidFill>
              </a:defRPr>
            </a:lvl8pPr>
            <a:lvl9pPr lvl="8" algn="l">
              <a:lnSpc>
                <a:spcPct val="100000"/>
              </a:lnSpc>
              <a:spcBef>
                <a:spcPts val="0"/>
              </a:spcBef>
              <a:spcAft>
                <a:spcPts val="0"/>
              </a:spcAft>
              <a:buClr>
                <a:schemeClr val="lt1"/>
              </a:buClr>
              <a:buSzPts val="1600"/>
              <a:buNone/>
              <a:defRPr sz="1600">
                <a:solidFill>
                  <a:schemeClr val="lt1"/>
                </a:solidFil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matchingName="Title Slide Logo Shape Orange">
  <p:cSld name="Title Slide Logo Shape Orange">
    <p:spTree>
      <p:nvGrpSpPr>
        <p:cNvPr id="1" name="Shape 2693"/>
        <p:cNvGrpSpPr/>
        <p:nvPr/>
      </p:nvGrpSpPr>
      <p:grpSpPr>
        <a:xfrm>
          <a:off x="0" y="0"/>
          <a:ext cx="0" cy="0"/>
          <a:chOff x="0" y="0"/>
          <a:chExt cx="0" cy="0"/>
        </a:xfrm>
      </p:grpSpPr>
      <p:sp>
        <p:nvSpPr>
          <p:cNvPr id="2694" name="Google Shape;2694;p201"/>
          <p:cNvSpPr>
            <a:spLocks noGrp="1"/>
          </p:cNvSpPr>
          <p:nvPr>
            <p:ph type="pic" idx="2"/>
          </p:nvPr>
        </p:nvSpPr>
        <p:spPr>
          <a:xfrm>
            <a:off x="5103159" y="-1"/>
            <a:ext cx="7088841" cy="6858001"/>
          </a:xfrm>
          <a:prstGeom prst="rect">
            <a:avLst/>
          </a:prstGeom>
          <a:solidFill>
            <a:srgbClr val="DEDEDE"/>
          </a:solidFill>
          <a:ln>
            <a:noFill/>
          </a:ln>
        </p:spPr>
      </p:sp>
      <p:grpSp>
        <p:nvGrpSpPr>
          <p:cNvPr id="2695" name="Google Shape;2695;p201"/>
          <p:cNvGrpSpPr/>
          <p:nvPr/>
        </p:nvGrpSpPr>
        <p:grpSpPr>
          <a:xfrm>
            <a:off x="0" y="0"/>
            <a:ext cx="8914102" cy="6858001"/>
            <a:chOff x="0" y="0"/>
            <a:chExt cx="8914102" cy="6858001"/>
          </a:xfrm>
        </p:grpSpPr>
        <p:sp>
          <p:nvSpPr>
            <p:cNvPr id="2696" name="Google Shape;2696;p201"/>
            <p:cNvSpPr/>
            <p:nvPr/>
          </p:nvSpPr>
          <p:spPr>
            <a:xfrm>
              <a:off x="0" y="0"/>
              <a:ext cx="8914102" cy="6858001"/>
            </a:xfrm>
            <a:custGeom>
              <a:avLst/>
              <a:gdLst/>
              <a:ahLst/>
              <a:cxnLst/>
              <a:rect l="l" t="t" r="r" b="b"/>
              <a:pathLst>
                <a:path w="8914102" h="6858001" extrusionOk="0">
                  <a:moveTo>
                    <a:pt x="1260764" y="0"/>
                  </a:moveTo>
                  <a:lnTo>
                    <a:pt x="5169189" y="0"/>
                  </a:lnTo>
                  <a:lnTo>
                    <a:pt x="5169189" y="765175"/>
                  </a:lnTo>
                  <a:lnTo>
                    <a:pt x="5937540" y="765175"/>
                  </a:lnTo>
                  <a:lnTo>
                    <a:pt x="5937540" y="1957388"/>
                  </a:lnTo>
                  <a:lnTo>
                    <a:pt x="7920327" y="1957388"/>
                  </a:lnTo>
                  <a:lnTo>
                    <a:pt x="7920327" y="4899025"/>
                  </a:lnTo>
                  <a:lnTo>
                    <a:pt x="8914102" y="4899025"/>
                  </a:lnTo>
                  <a:lnTo>
                    <a:pt x="8914102" y="6858000"/>
                  </a:lnTo>
                  <a:lnTo>
                    <a:pt x="7920327" y="6858000"/>
                  </a:lnTo>
                  <a:lnTo>
                    <a:pt x="5937540" y="6858000"/>
                  </a:lnTo>
                  <a:lnTo>
                    <a:pt x="5169189" y="6858000"/>
                  </a:lnTo>
                  <a:lnTo>
                    <a:pt x="3705515" y="6858000"/>
                  </a:lnTo>
                  <a:lnTo>
                    <a:pt x="1260764" y="6858000"/>
                  </a:lnTo>
                  <a:lnTo>
                    <a:pt x="1260764" y="6858001"/>
                  </a:lnTo>
                  <a:lnTo>
                    <a:pt x="0" y="6858001"/>
                  </a:lnTo>
                  <a:lnTo>
                    <a:pt x="0" y="1"/>
                  </a:lnTo>
                  <a:lnTo>
                    <a:pt x="1260764" y="1"/>
                  </a:lnTo>
                  <a:close/>
                </a:path>
              </a:pathLst>
            </a:custGeom>
            <a:solidFill>
              <a:srgbClr val="D04A0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2697" name="Google Shape;2697;p201"/>
            <p:cNvPicPr preferRelativeResize="0"/>
            <p:nvPr/>
          </p:nvPicPr>
          <p:blipFill rotWithShape="1">
            <a:blip r:embed="rId2">
              <a:alphaModFix/>
            </a:blip>
            <a:srcRect/>
            <a:stretch/>
          </p:blipFill>
          <p:spPr>
            <a:xfrm>
              <a:off x="185139" y="5330952"/>
              <a:ext cx="1636776" cy="1351184"/>
            </a:xfrm>
            <a:prstGeom prst="rect">
              <a:avLst/>
            </a:prstGeom>
            <a:noFill/>
            <a:ln>
              <a:noFill/>
            </a:ln>
          </p:spPr>
        </p:pic>
      </p:grpSp>
      <p:sp>
        <p:nvSpPr>
          <p:cNvPr id="2698" name="Google Shape;2698;p201"/>
          <p:cNvSpPr txBox="1">
            <a:spLocks noGrp="1"/>
          </p:cNvSpPr>
          <p:nvPr>
            <p:ph type="ctrTitle"/>
          </p:nvPr>
        </p:nvSpPr>
        <p:spPr>
          <a:xfrm>
            <a:off x="442913" y="1003610"/>
            <a:ext cx="5258640" cy="2425391"/>
          </a:xfrm>
          <a:prstGeom prst="rect">
            <a:avLst/>
          </a:prstGeom>
          <a:noFill/>
          <a:ln>
            <a:noFill/>
          </a:ln>
        </p:spPr>
        <p:txBody>
          <a:bodyPr spcFirstLastPara="1" wrap="square" lIns="0" tIns="0" rIns="0" bIns="0" anchor="b" anchorCtr="0">
            <a:normAutofit/>
          </a:bodyPr>
          <a:lstStyle>
            <a:lvl1pPr lvl="0" algn="l">
              <a:lnSpc>
                <a:spcPct val="85000"/>
              </a:lnSpc>
              <a:spcBef>
                <a:spcPts val="0"/>
              </a:spcBef>
              <a:spcAft>
                <a:spcPts val="0"/>
              </a:spcAft>
              <a:buClr>
                <a:schemeClr val="lt1"/>
              </a:buClr>
              <a:buSzPts val="5000"/>
              <a:buFont typeface="Arial"/>
              <a:buNone/>
              <a:defRPr sz="5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99" name="Google Shape;2699;p201"/>
          <p:cNvSpPr txBox="1">
            <a:spLocks noGrp="1"/>
          </p:cNvSpPr>
          <p:nvPr>
            <p:ph type="subTitle" idx="1"/>
          </p:nvPr>
        </p:nvSpPr>
        <p:spPr>
          <a:xfrm>
            <a:off x="442914" y="3749040"/>
            <a:ext cx="5258640" cy="59436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1600"/>
              <a:buNone/>
              <a:defRPr sz="1600" b="0">
                <a:solidFill>
                  <a:schemeClr val="lt1"/>
                </a:solidFill>
              </a:defRPr>
            </a:lvl1pPr>
            <a:lvl2pPr lvl="1" algn="l">
              <a:lnSpc>
                <a:spcPct val="100000"/>
              </a:lnSpc>
              <a:spcBef>
                <a:spcPts val="0"/>
              </a:spcBef>
              <a:spcAft>
                <a:spcPts val="0"/>
              </a:spcAft>
              <a:buClr>
                <a:schemeClr val="lt1"/>
              </a:buClr>
              <a:buSzPts val="1600"/>
              <a:buNone/>
              <a:defRPr sz="1600">
                <a:solidFill>
                  <a:schemeClr val="lt1"/>
                </a:solidFill>
              </a:defRPr>
            </a:lvl2pPr>
            <a:lvl3pPr lvl="2" algn="l">
              <a:lnSpc>
                <a:spcPct val="100000"/>
              </a:lnSpc>
              <a:spcBef>
                <a:spcPts val="0"/>
              </a:spcBef>
              <a:spcAft>
                <a:spcPts val="0"/>
              </a:spcAft>
              <a:buClr>
                <a:schemeClr val="lt1"/>
              </a:buClr>
              <a:buSzPts val="1600"/>
              <a:buNone/>
              <a:defRPr sz="1600">
                <a:solidFill>
                  <a:schemeClr val="lt1"/>
                </a:solidFill>
              </a:defRPr>
            </a:lvl3pPr>
            <a:lvl4pPr lvl="3" algn="l">
              <a:lnSpc>
                <a:spcPct val="100000"/>
              </a:lnSpc>
              <a:spcBef>
                <a:spcPts val="0"/>
              </a:spcBef>
              <a:spcAft>
                <a:spcPts val="0"/>
              </a:spcAft>
              <a:buClr>
                <a:schemeClr val="lt1"/>
              </a:buClr>
              <a:buSzPts val="1600"/>
              <a:buNone/>
              <a:defRPr sz="1600">
                <a:solidFill>
                  <a:schemeClr val="lt1"/>
                </a:solidFill>
              </a:defRPr>
            </a:lvl4pPr>
            <a:lvl5pPr lvl="4" algn="l">
              <a:lnSpc>
                <a:spcPct val="100000"/>
              </a:lnSpc>
              <a:spcBef>
                <a:spcPts val="0"/>
              </a:spcBef>
              <a:spcAft>
                <a:spcPts val="0"/>
              </a:spcAft>
              <a:buClr>
                <a:schemeClr val="lt1"/>
              </a:buClr>
              <a:buSzPts val="1600"/>
              <a:buNone/>
              <a:defRPr sz="1600">
                <a:solidFill>
                  <a:schemeClr val="lt1"/>
                </a:solidFill>
              </a:defRPr>
            </a:lvl5pPr>
            <a:lvl6pPr lvl="5" algn="l">
              <a:lnSpc>
                <a:spcPct val="100000"/>
              </a:lnSpc>
              <a:spcBef>
                <a:spcPts val="0"/>
              </a:spcBef>
              <a:spcAft>
                <a:spcPts val="0"/>
              </a:spcAft>
              <a:buClr>
                <a:schemeClr val="lt1"/>
              </a:buClr>
              <a:buSzPts val="1600"/>
              <a:buNone/>
              <a:defRPr sz="1600">
                <a:solidFill>
                  <a:schemeClr val="lt1"/>
                </a:solidFill>
              </a:defRPr>
            </a:lvl6pPr>
            <a:lvl7pPr lvl="6" algn="l">
              <a:lnSpc>
                <a:spcPct val="100000"/>
              </a:lnSpc>
              <a:spcBef>
                <a:spcPts val="0"/>
              </a:spcBef>
              <a:spcAft>
                <a:spcPts val="0"/>
              </a:spcAft>
              <a:buClr>
                <a:schemeClr val="lt1"/>
              </a:buClr>
              <a:buSzPts val="1600"/>
              <a:buNone/>
              <a:defRPr sz="1600">
                <a:solidFill>
                  <a:schemeClr val="lt1"/>
                </a:solidFill>
              </a:defRPr>
            </a:lvl7pPr>
            <a:lvl8pPr lvl="7" algn="l">
              <a:lnSpc>
                <a:spcPct val="100000"/>
              </a:lnSpc>
              <a:spcBef>
                <a:spcPts val="0"/>
              </a:spcBef>
              <a:spcAft>
                <a:spcPts val="0"/>
              </a:spcAft>
              <a:buClr>
                <a:schemeClr val="lt1"/>
              </a:buClr>
              <a:buSzPts val="1600"/>
              <a:buNone/>
              <a:defRPr sz="1600">
                <a:solidFill>
                  <a:schemeClr val="lt1"/>
                </a:solidFill>
              </a:defRPr>
            </a:lvl8pPr>
            <a:lvl9pPr lvl="8" algn="l">
              <a:lnSpc>
                <a:spcPct val="100000"/>
              </a:lnSpc>
              <a:spcBef>
                <a:spcPts val="0"/>
              </a:spcBef>
              <a:spcAft>
                <a:spcPts val="0"/>
              </a:spcAft>
              <a:buClr>
                <a:schemeClr val="lt1"/>
              </a:buClr>
              <a:buSzPts val="1600"/>
              <a:buNone/>
              <a:defRPr sz="1600">
                <a:solidFill>
                  <a:schemeClr val="lt1"/>
                </a:solidFil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matchingName="Title Slide Logo Shape Red">
  <p:cSld name="Title Slide Logo Shape Red">
    <p:spTree>
      <p:nvGrpSpPr>
        <p:cNvPr id="1" name="Shape 2700"/>
        <p:cNvGrpSpPr/>
        <p:nvPr/>
      </p:nvGrpSpPr>
      <p:grpSpPr>
        <a:xfrm>
          <a:off x="0" y="0"/>
          <a:ext cx="0" cy="0"/>
          <a:chOff x="0" y="0"/>
          <a:chExt cx="0" cy="0"/>
        </a:xfrm>
      </p:grpSpPr>
      <p:sp>
        <p:nvSpPr>
          <p:cNvPr id="2701" name="Google Shape;2701;p202"/>
          <p:cNvSpPr>
            <a:spLocks noGrp="1"/>
          </p:cNvSpPr>
          <p:nvPr>
            <p:ph type="pic" idx="2"/>
          </p:nvPr>
        </p:nvSpPr>
        <p:spPr>
          <a:xfrm>
            <a:off x="5103158" y="0"/>
            <a:ext cx="7088841" cy="6858001"/>
          </a:xfrm>
          <a:prstGeom prst="rect">
            <a:avLst/>
          </a:prstGeom>
          <a:solidFill>
            <a:srgbClr val="DEDEDE"/>
          </a:solidFill>
          <a:ln>
            <a:noFill/>
          </a:ln>
        </p:spPr>
      </p:sp>
      <p:grpSp>
        <p:nvGrpSpPr>
          <p:cNvPr id="2702" name="Google Shape;2702;p202"/>
          <p:cNvGrpSpPr/>
          <p:nvPr/>
        </p:nvGrpSpPr>
        <p:grpSpPr>
          <a:xfrm>
            <a:off x="0" y="0"/>
            <a:ext cx="8914102" cy="6858001"/>
            <a:chOff x="0" y="0"/>
            <a:chExt cx="8914102" cy="6858001"/>
          </a:xfrm>
        </p:grpSpPr>
        <p:sp>
          <p:nvSpPr>
            <p:cNvPr id="2703" name="Google Shape;2703;p202"/>
            <p:cNvSpPr/>
            <p:nvPr/>
          </p:nvSpPr>
          <p:spPr>
            <a:xfrm>
              <a:off x="0" y="0"/>
              <a:ext cx="8914102" cy="6858001"/>
            </a:xfrm>
            <a:custGeom>
              <a:avLst/>
              <a:gdLst/>
              <a:ahLst/>
              <a:cxnLst/>
              <a:rect l="l" t="t" r="r" b="b"/>
              <a:pathLst>
                <a:path w="8914102" h="6858001" extrusionOk="0">
                  <a:moveTo>
                    <a:pt x="1260764" y="0"/>
                  </a:moveTo>
                  <a:lnTo>
                    <a:pt x="5169189" y="0"/>
                  </a:lnTo>
                  <a:lnTo>
                    <a:pt x="5169189" y="765175"/>
                  </a:lnTo>
                  <a:lnTo>
                    <a:pt x="5937540" y="765175"/>
                  </a:lnTo>
                  <a:lnTo>
                    <a:pt x="5937540" y="1957388"/>
                  </a:lnTo>
                  <a:lnTo>
                    <a:pt x="7920327" y="1957388"/>
                  </a:lnTo>
                  <a:lnTo>
                    <a:pt x="7920327" y="4899025"/>
                  </a:lnTo>
                  <a:lnTo>
                    <a:pt x="8914102" y="4899025"/>
                  </a:lnTo>
                  <a:lnTo>
                    <a:pt x="8914102" y="6858000"/>
                  </a:lnTo>
                  <a:lnTo>
                    <a:pt x="7920327" y="6858000"/>
                  </a:lnTo>
                  <a:lnTo>
                    <a:pt x="5937540" y="6858000"/>
                  </a:lnTo>
                  <a:lnTo>
                    <a:pt x="5169189" y="6858000"/>
                  </a:lnTo>
                  <a:lnTo>
                    <a:pt x="3705515" y="6858000"/>
                  </a:lnTo>
                  <a:lnTo>
                    <a:pt x="1260764" y="6858000"/>
                  </a:lnTo>
                  <a:lnTo>
                    <a:pt x="1260764" y="6858001"/>
                  </a:lnTo>
                  <a:lnTo>
                    <a:pt x="0" y="6858001"/>
                  </a:lnTo>
                  <a:lnTo>
                    <a:pt x="0" y="1"/>
                  </a:lnTo>
                  <a:lnTo>
                    <a:pt x="1260764" y="1"/>
                  </a:lnTo>
                  <a:close/>
                </a:path>
              </a:pathLst>
            </a:custGeom>
            <a:solidFill>
              <a:srgbClr val="E0301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2704" name="Google Shape;2704;p202"/>
            <p:cNvPicPr preferRelativeResize="0"/>
            <p:nvPr/>
          </p:nvPicPr>
          <p:blipFill rotWithShape="1">
            <a:blip r:embed="rId2">
              <a:alphaModFix/>
            </a:blip>
            <a:srcRect/>
            <a:stretch/>
          </p:blipFill>
          <p:spPr>
            <a:xfrm>
              <a:off x="185139" y="5330952"/>
              <a:ext cx="1636776" cy="1351184"/>
            </a:xfrm>
            <a:prstGeom prst="rect">
              <a:avLst/>
            </a:prstGeom>
            <a:noFill/>
            <a:ln>
              <a:noFill/>
            </a:ln>
          </p:spPr>
        </p:pic>
      </p:grpSp>
      <p:sp>
        <p:nvSpPr>
          <p:cNvPr id="2705" name="Google Shape;2705;p202"/>
          <p:cNvSpPr txBox="1">
            <a:spLocks noGrp="1"/>
          </p:cNvSpPr>
          <p:nvPr>
            <p:ph type="ctrTitle"/>
          </p:nvPr>
        </p:nvSpPr>
        <p:spPr>
          <a:xfrm>
            <a:off x="442913" y="1003610"/>
            <a:ext cx="5258640" cy="2425391"/>
          </a:xfrm>
          <a:prstGeom prst="rect">
            <a:avLst/>
          </a:prstGeom>
          <a:noFill/>
          <a:ln>
            <a:noFill/>
          </a:ln>
        </p:spPr>
        <p:txBody>
          <a:bodyPr spcFirstLastPara="1" wrap="square" lIns="0" tIns="0" rIns="0" bIns="0" anchor="b" anchorCtr="0">
            <a:normAutofit/>
          </a:bodyPr>
          <a:lstStyle>
            <a:lvl1pPr lvl="0" algn="l">
              <a:lnSpc>
                <a:spcPct val="85000"/>
              </a:lnSpc>
              <a:spcBef>
                <a:spcPts val="0"/>
              </a:spcBef>
              <a:spcAft>
                <a:spcPts val="0"/>
              </a:spcAft>
              <a:buClr>
                <a:schemeClr val="lt1"/>
              </a:buClr>
              <a:buSzPts val="5000"/>
              <a:buFont typeface="Arial"/>
              <a:buNone/>
              <a:defRPr sz="5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06" name="Google Shape;2706;p202"/>
          <p:cNvSpPr txBox="1">
            <a:spLocks noGrp="1"/>
          </p:cNvSpPr>
          <p:nvPr>
            <p:ph type="subTitle" idx="1"/>
          </p:nvPr>
        </p:nvSpPr>
        <p:spPr>
          <a:xfrm>
            <a:off x="442914" y="3749040"/>
            <a:ext cx="5258640" cy="59436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1600"/>
              <a:buNone/>
              <a:defRPr sz="1600" b="0">
                <a:solidFill>
                  <a:schemeClr val="lt1"/>
                </a:solidFill>
              </a:defRPr>
            </a:lvl1pPr>
            <a:lvl2pPr lvl="1" algn="l">
              <a:lnSpc>
                <a:spcPct val="100000"/>
              </a:lnSpc>
              <a:spcBef>
                <a:spcPts val="0"/>
              </a:spcBef>
              <a:spcAft>
                <a:spcPts val="0"/>
              </a:spcAft>
              <a:buClr>
                <a:schemeClr val="lt1"/>
              </a:buClr>
              <a:buSzPts val="1600"/>
              <a:buNone/>
              <a:defRPr sz="1600">
                <a:solidFill>
                  <a:schemeClr val="lt1"/>
                </a:solidFill>
              </a:defRPr>
            </a:lvl2pPr>
            <a:lvl3pPr lvl="2" algn="l">
              <a:lnSpc>
                <a:spcPct val="100000"/>
              </a:lnSpc>
              <a:spcBef>
                <a:spcPts val="0"/>
              </a:spcBef>
              <a:spcAft>
                <a:spcPts val="0"/>
              </a:spcAft>
              <a:buClr>
                <a:schemeClr val="lt1"/>
              </a:buClr>
              <a:buSzPts val="1600"/>
              <a:buNone/>
              <a:defRPr sz="1600">
                <a:solidFill>
                  <a:schemeClr val="lt1"/>
                </a:solidFill>
              </a:defRPr>
            </a:lvl3pPr>
            <a:lvl4pPr lvl="3" algn="l">
              <a:lnSpc>
                <a:spcPct val="100000"/>
              </a:lnSpc>
              <a:spcBef>
                <a:spcPts val="0"/>
              </a:spcBef>
              <a:spcAft>
                <a:spcPts val="0"/>
              </a:spcAft>
              <a:buClr>
                <a:schemeClr val="lt1"/>
              </a:buClr>
              <a:buSzPts val="1600"/>
              <a:buNone/>
              <a:defRPr sz="1600">
                <a:solidFill>
                  <a:schemeClr val="lt1"/>
                </a:solidFill>
              </a:defRPr>
            </a:lvl4pPr>
            <a:lvl5pPr lvl="4" algn="l">
              <a:lnSpc>
                <a:spcPct val="100000"/>
              </a:lnSpc>
              <a:spcBef>
                <a:spcPts val="0"/>
              </a:spcBef>
              <a:spcAft>
                <a:spcPts val="0"/>
              </a:spcAft>
              <a:buClr>
                <a:schemeClr val="lt1"/>
              </a:buClr>
              <a:buSzPts val="1600"/>
              <a:buNone/>
              <a:defRPr sz="1600">
                <a:solidFill>
                  <a:schemeClr val="lt1"/>
                </a:solidFill>
              </a:defRPr>
            </a:lvl5pPr>
            <a:lvl6pPr lvl="5" algn="l">
              <a:lnSpc>
                <a:spcPct val="100000"/>
              </a:lnSpc>
              <a:spcBef>
                <a:spcPts val="0"/>
              </a:spcBef>
              <a:spcAft>
                <a:spcPts val="0"/>
              </a:spcAft>
              <a:buClr>
                <a:schemeClr val="lt1"/>
              </a:buClr>
              <a:buSzPts val="1600"/>
              <a:buNone/>
              <a:defRPr sz="1600">
                <a:solidFill>
                  <a:schemeClr val="lt1"/>
                </a:solidFill>
              </a:defRPr>
            </a:lvl6pPr>
            <a:lvl7pPr lvl="6" algn="l">
              <a:lnSpc>
                <a:spcPct val="100000"/>
              </a:lnSpc>
              <a:spcBef>
                <a:spcPts val="0"/>
              </a:spcBef>
              <a:spcAft>
                <a:spcPts val="0"/>
              </a:spcAft>
              <a:buClr>
                <a:schemeClr val="lt1"/>
              </a:buClr>
              <a:buSzPts val="1600"/>
              <a:buNone/>
              <a:defRPr sz="1600">
                <a:solidFill>
                  <a:schemeClr val="lt1"/>
                </a:solidFill>
              </a:defRPr>
            </a:lvl7pPr>
            <a:lvl8pPr lvl="7" algn="l">
              <a:lnSpc>
                <a:spcPct val="100000"/>
              </a:lnSpc>
              <a:spcBef>
                <a:spcPts val="0"/>
              </a:spcBef>
              <a:spcAft>
                <a:spcPts val="0"/>
              </a:spcAft>
              <a:buClr>
                <a:schemeClr val="lt1"/>
              </a:buClr>
              <a:buSzPts val="1600"/>
              <a:buNone/>
              <a:defRPr sz="1600">
                <a:solidFill>
                  <a:schemeClr val="lt1"/>
                </a:solidFill>
              </a:defRPr>
            </a:lvl8pPr>
            <a:lvl9pPr lvl="8" algn="l">
              <a:lnSpc>
                <a:spcPct val="100000"/>
              </a:lnSpc>
              <a:spcBef>
                <a:spcPts val="0"/>
              </a:spcBef>
              <a:spcAft>
                <a:spcPts val="0"/>
              </a:spcAft>
              <a:buClr>
                <a:schemeClr val="lt1"/>
              </a:buClr>
              <a:buSzPts val="1600"/>
              <a:buNone/>
              <a:defRPr sz="1600">
                <a:solidFill>
                  <a:schemeClr val="lt1"/>
                </a:solidFil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matchingName="Title Slide Logo Shape Rose">
  <p:cSld name="Title Slide Logo Shape Rose">
    <p:spTree>
      <p:nvGrpSpPr>
        <p:cNvPr id="1" name="Shape 2707"/>
        <p:cNvGrpSpPr/>
        <p:nvPr/>
      </p:nvGrpSpPr>
      <p:grpSpPr>
        <a:xfrm>
          <a:off x="0" y="0"/>
          <a:ext cx="0" cy="0"/>
          <a:chOff x="0" y="0"/>
          <a:chExt cx="0" cy="0"/>
        </a:xfrm>
      </p:grpSpPr>
      <p:sp>
        <p:nvSpPr>
          <p:cNvPr id="2708" name="Google Shape;2708;p203"/>
          <p:cNvSpPr>
            <a:spLocks noGrp="1"/>
          </p:cNvSpPr>
          <p:nvPr>
            <p:ph type="pic" idx="2"/>
          </p:nvPr>
        </p:nvSpPr>
        <p:spPr>
          <a:xfrm>
            <a:off x="5103158" y="0"/>
            <a:ext cx="7088841" cy="6858000"/>
          </a:xfrm>
          <a:prstGeom prst="rect">
            <a:avLst/>
          </a:prstGeom>
          <a:solidFill>
            <a:srgbClr val="DEDEDE"/>
          </a:solidFill>
          <a:ln>
            <a:noFill/>
          </a:ln>
        </p:spPr>
      </p:sp>
      <p:grpSp>
        <p:nvGrpSpPr>
          <p:cNvPr id="2709" name="Google Shape;2709;p203"/>
          <p:cNvGrpSpPr/>
          <p:nvPr/>
        </p:nvGrpSpPr>
        <p:grpSpPr>
          <a:xfrm>
            <a:off x="0" y="0"/>
            <a:ext cx="8914102" cy="6858001"/>
            <a:chOff x="0" y="0"/>
            <a:chExt cx="8914102" cy="6858001"/>
          </a:xfrm>
        </p:grpSpPr>
        <p:sp>
          <p:nvSpPr>
            <p:cNvPr id="2710" name="Google Shape;2710;p203"/>
            <p:cNvSpPr/>
            <p:nvPr/>
          </p:nvSpPr>
          <p:spPr>
            <a:xfrm>
              <a:off x="0" y="0"/>
              <a:ext cx="8914102" cy="6858001"/>
            </a:xfrm>
            <a:custGeom>
              <a:avLst/>
              <a:gdLst/>
              <a:ahLst/>
              <a:cxnLst/>
              <a:rect l="l" t="t" r="r" b="b"/>
              <a:pathLst>
                <a:path w="8914102" h="6858001" extrusionOk="0">
                  <a:moveTo>
                    <a:pt x="1260764" y="0"/>
                  </a:moveTo>
                  <a:lnTo>
                    <a:pt x="5169189" y="0"/>
                  </a:lnTo>
                  <a:lnTo>
                    <a:pt x="5169189" y="765175"/>
                  </a:lnTo>
                  <a:lnTo>
                    <a:pt x="5937540" y="765175"/>
                  </a:lnTo>
                  <a:lnTo>
                    <a:pt x="5937540" y="1957388"/>
                  </a:lnTo>
                  <a:lnTo>
                    <a:pt x="7920327" y="1957388"/>
                  </a:lnTo>
                  <a:lnTo>
                    <a:pt x="7920327" y="4899025"/>
                  </a:lnTo>
                  <a:lnTo>
                    <a:pt x="8914102" y="4899025"/>
                  </a:lnTo>
                  <a:lnTo>
                    <a:pt x="8914102" y="6858000"/>
                  </a:lnTo>
                  <a:lnTo>
                    <a:pt x="7920327" y="6858000"/>
                  </a:lnTo>
                  <a:lnTo>
                    <a:pt x="5937540" y="6858000"/>
                  </a:lnTo>
                  <a:lnTo>
                    <a:pt x="5169189" y="6858000"/>
                  </a:lnTo>
                  <a:lnTo>
                    <a:pt x="3705515" y="6858000"/>
                  </a:lnTo>
                  <a:lnTo>
                    <a:pt x="1260764" y="6858000"/>
                  </a:lnTo>
                  <a:lnTo>
                    <a:pt x="1260764" y="6858001"/>
                  </a:lnTo>
                  <a:lnTo>
                    <a:pt x="0" y="6858001"/>
                  </a:lnTo>
                  <a:lnTo>
                    <a:pt x="0" y="1"/>
                  </a:lnTo>
                  <a:lnTo>
                    <a:pt x="1260764" y="1"/>
                  </a:lnTo>
                  <a:close/>
                </a:path>
              </a:pathLst>
            </a:custGeom>
            <a:solidFill>
              <a:srgbClr val="DB536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2711" name="Google Shape;2711;p203"/>
            <p:cNvPicPr preferRelativeResize="0"/>
            <p:nvPr/>
          </p:nvPicPr>
          <p:blipFill rotWithShape="1">
            <a:blip r:embed="rId2">
              <a:alphaModFix/>
            </a:blip>
            <a:srcRect/>
            <a:stretch/>
          </p:blipFill>
          <p:spPr>
            <a:xfrm>
              <a:off x="185139" y="5330952"/>
              <a:ext cx="1636776" cy="1351184"/>
            </a:xfrm>
            <a:prstGeom prst="rect">
              <a:avLst/>
            </a:prstGeom>
            <a:noFill/>
            <a:ln>
              <a:noFill/>
            </a:ln>
          </p:spPr>
        </p:pic>
      </p:grpSp>
      <p:sp>
        <p:nvSpPr>
          <p:cNvPr id="2712" name="Google Shape;2712;p203"/>
          <p:cNvSpPr txBox="1">
            <a:spLocks noGrp="1"/>
          </p:cNvSpPr>
          <p:nvPr>
            <p:ph type="ctrTitle"/>
          </p:nvPr>
        </p:nvSpPr>
        <p:spPr>
          <a:xfrm>
            <a:off x="442913" y="1009185"/>
            <a:ext cx="5258640" cy="2419816"/>
          </a:xfrm>
          <a:prstGeom prst="rect">
            <a:avLst/>
          </a:prstGeom>
          <a:noFill/>
          <a:ln>
            <a:noFill/>
          </a:ln>
        </p:spPr>
        <p:txBody>
          <a:bodyPr spcFirstLastPara="1" wrap="square" lIns="0" tIns="0" rIns="0" bIns="0" anchor="b" anchorCtr="0">
            <a:normAutofit/>
          </a:bodyPr>
          <a:lstStyle>
            <a:lvl1pPr lvl="0" algn="l">
              <a:lnSpc>
                <a:spcPct val="85000"/>
              </a:lnSpc>
              <a:spcBef>
                <a:spcPts val="0"/>
              </a:spcBef>
              <a:spcAft>
                <a:spcPts val="0"/>
              </a:spcAft>
              <a:buClr>
                <a:schemeClr val="lt1"/>
              </a:buClr>
              <a:buSzPts val="5000"/>
              <a:buFont typeface="Arial"/>
              <a:buNone/>
              <a:defRPr sz="5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13" name="Google Shape;2713;p203"/>
          <p:cNvSpPr txBox="1">
            <a:spLocks noGrp="1"/>
          </p:cNvSpPr>
          <p:nvPr>
            <p:ph type="subTitle" idx="1"/>
          </p:nvPr>
        </p:nvSpPr>
        <p:spPr>
          <a:xfrm>
            <a:off x="442914" y="3749040"/>
            <a:ext cx="5258640" cy="59436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1600"/>
              <a:buNone/>
              <a:defRPr sz="1600" b="0">
                <a:solidFill>
                  <a:schemeClr val="lt1"/>
                </a:solidFill>
              </a:defRPr>
            </a:lvl1pPr>
            <a:lvl2pPr lvl="1" algn="l">
              <a:lnSpc>
                <a:spcPct val="100000"/>
              </a:lnSpc>
              <a:spcBef>
                <a:spcPts val="0"/>
              </a:spcBef>
              <a:spcAft>
                <a:spcPts val="0"/>
              </a:spcAft>
              <a:buClr>
                <a:schemeClr val="lt1"/>
              </a:buClr>
              <a:buSzPts val="1600"/>
              <a:buNone/>
              <a:defRPr sz="1600">
                <a:solidFill>
                  <a:schemeClr val="lt1"/>
                </a:solidFill>
              </a:defRPr>
            </a:lvl2pPr>
            <a:lvl3pPr lvl="2" algn="l">
              <a:lnSpc>
                <a:spcPct val="100000"/>
              </a:lnSpc>
              <a:spcBef>
                <a:spcPts val="0"/>
              </a:spcBef>
              <a:spcAft>
                <a:spcPts val="0"/>
              </a:spcAft>
              <a:buClr>
                <a:schemeClr val="lt1"/>
              </a:buClr>
              <a:buSzPts val="1600"/>
              <a:buNone/>
              <a:defRPr sz="1600">
                <a:solidFill>
                  <a:schemeClr val="lt1"/>
                </a:solidFill>
              </a:defRPr>
            </a:lvl3pPr>
            <a:lvl4pPr lvl="3" algn="l">
              <a:lnSpc>
                <a:spcPct val="100000"/>
              </a:lnSpc>
              <a:spcBef>
                <a:spcPts val="0"/>
              </a:spcBef>
              <a:spcAft>
                <a:spcPts val="0"/>
              </a:spcAft>
              <a:buClr>
                <a:schemeClr val="lt1"/>
              </a:buClr>
              <a:buSzPts val="1600"/>
              <a:buNone/>
              <a:defRPr sz="1600">
                <a:solidFill>
                  <a:schemeClr val="lt1"/>
                </a:solidFill>
              </a:defRPr>
            </a:lvl4pPr>
            <a:lvl5pPr lvl="4" algn="l">
              <a:lnSpc>
                <a:spcPct val="100000"/>
              </a:lnSpc>
              <a:spcBef>
                <a:spcPts val="0"/>
              </a:spcBef>
              <a:spcAft>
                <a:spcPts val="0"/>
              </a:spcAft>
              <a:buClr>
                <a:schemeClr val="lt1"/>
              </a:buClr>
              <a:buSzPts val="1600"/>
              <a:buNone/>
              <a:defRPr sz="1600">
                <a:solidFill>
                  <a:schemeClr val="lt1"/>
                </a:solidFill>
              </a:defRPr>
            </a:lvl5pPr>
            <a:lvl6pPr lvl="5" algn="l">
              <a:lnSpc>
                <a:spcPct val="100000"/>
              </a:lnSpc>
              <a:spcBef>
                <a:spcPts val="0"/>
              </a:spcBef>
              <a:spcAft>
                <a:spcPts val="0"/>
              </a:spcAft>
              <a:buClr>
                <a:schemeClr val="lt1"/>
              </a:buClr>
              <a:buSzPts val="1600"/>
              <a:buNone/>
              <a:defRPr sz="1600">
                <a:solidFill>
                  <a:schemeClr val="lt1"/>
                </a:solidFill>
              </a:defRPr>
            </a:lvl6pPr>
            <a:lvl7pPr lvl="6" algn="l">
              <a:lnSpc>
                <a:spcPct val="100000"/>
              </a:lnSpc>
              <a:spcBef>
                <a:spcPts val="0"/>
              </a:spcBef>
              <a:spcAft>
                <a:spcPts val="0"/>
              </a:spcAft>
              <a:buClr>
                <a:schemeClr val="lt1"/>
              </a:buClr>
              <a:buSzPts val="1600"/>
              <a:buNone/>
              <a:defRPr sz="1600">
                <a:solidFill>
                  <a:schemeClr val="lt1"/>
                </a:solidFill>
              </a:defRPr>
            </a:lvl7pPr>
            <a:lvl8pPr lvl="7" algn="l">
              <a:lnSpc>
                <a:spcPct val="100000"/>
              </a:lnSpc>
              <a:spcBef>
                <a:spcPts val="0"/>
              </a:spcBef>
              <a:spcAft>
                <a:spcPts val="0"/>
              </a:spcAft>
              <a:buClr>
                <a:schemeClr val="lt1"/>
              </a:buClr>
              <a:buSzPts val="1600"/>
              <a:buNone/>
              <a:defRPr sz="1600">
                <a:solidFill>
                  <a:schemeClr val="lt1"/>
                </a:solidFill>
              </a:defRPr>
            </a:lvl8pPr>
            <a:lvl9pPr lvl="8" algn="l">
              <a:lnSpc>
                <a:spcPct val="100000"/>
              </a:lnSpc>
              <a:spcBef>
                <a:spcPts val="0"/>
              </a:spcBef>
              <a:spcAft>
                <a:spcPts val="0"/>
              </a:spcAft>
              <a:buClr>
                <a:schemeClr val="lt1"/>
              </a:buClr>
              <a:buSzPts val="1600"/>
              <a:buNone/>
              <a:defRPr sz="1600">
                <a:solidFill>
                  <a:schemeClr val="lt1"/>
                </a:solidFil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4"/>
        <p:cNvGrpSpPr/>
        <p:nvPr/>
      </p:nvGrpSpPr>
      <p:grpSpPr>
        <a:xfrm>
          <a:off x="0" y="0"/>
          <a:ext cx="0" cy="0"/>
          <a:chOff x="0" y="0"/>
          <a:chExt cx="0" cy="0"/>
        </a:xfrm>
      </p:grpSpPr>
      <p:sp>
        <p:nvSpPr>
          <p:cNvPr id="45" name="Google Shape;45;p3"/>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
        <p:nvSpPr>
          <p:cNvPr id="46" name="Google Shape;46;p3"/>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3"/>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Title Slide Logo Shape Rose">
  <p:cSld name="Title Slide Logo Shape Rose">
    <p:spTree>
      <p:nvGrpSpPr>
        <p:cNvPr id="1" name="Shape 650"/>
        <p:cNvGrpSpPr/>
        <p:nvPr/>
      </p:nvGrpSpPr>
      <p:grpSpPr>
        <a:xfrm>
          <a:off x="0" y="0"/>
          <a:ext cx="0" cy="0"/>
          <a:chOff x="0" y="0"/>
          <a:chExt cx="0" cy="0"/>
        </a:xfrm>
      </p:grpSpPr>
      <p:sp>
        <p:nvSpPr>
          <p:cNvPr id="651" name="Google Shape;651;p21"/>
          <p:cNvSpPr>
            <a:spLocks noGrp="1"/>
          </p:cNvSpPr>
          <p:nvPr>
            <p:ph type="pic" idx="2"/>
          </p:nvPr>
        </p:nvSpPr>
        <p:spPr>
          <a:xfrm>
            <a:off x="5103158" y="0"/>
            <a:ext cx="7088841" cy="6858000"/>
          </a:xfrm>
          <a:prstGeom prst="rect">
            <a:avLst/>
          </a:prstGeom>
          <a:solidFill>
            <a:srgbClr val="DEDEDE"/>
          </a:solidFill>
          <a:ln>
            <a:noFill/>
          </a:ln>
        </p:spPr>
        <p:txBody>
          <a:bodyPr spcFirstLastPara="1" wrap="square" lIns="0" tIns="0" rIns="1371600" bIns="0" anchor="ctr" anchorCtr="0">
            <a:noAutofit/>
          </a:bodyPr>
          <a:lstStyle>
            <a:lvl1pPr marR="0" lvl="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12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R="0" lvl="5"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R="0" lvl="6"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R="0" lvl="7"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R="0" lvl="8"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grpSp>
        <p:nvGrpSpPr>
          <p:cNvPr id="652" name="Google Shape;652;p21"/>
          <p:cNvGrpSpPr/>
          <p:nvPr/>
        </p:nvGrpSpPr>
        <p:grpSpPr>
          <a:xfrm>
            <a:off x="0" y="0"/>
            <a:ext cx="8914102" cy="6858001"/>
            <a:chOff x="0" y="0"/>
            <a:chExt cx="8914102" cy="6858001"/>
          </a:xfrm>
        </p:grpSpPr>
        <p:sp>
          <p:nvSpPr>
            <p:cNvPr id="653" name="Google Shape;653;p21"/>
            <p:cNvSpPr/>
            <p:nvPr/>
          </p:nvSpPr>
          <p:spPr>
            <a:xfrm>
              <a:off x="0" y="0"/>
              <a:ext cx="8914102" cy="6858001"/>
            </a:xfrm>
            <a:custGeom>
              <a:avLst/>
              <a:gdLst/>
              <a:ahLst/>
              <a:cxnLst/>
              <a:rect l="l" t="t" r="r" b="b"/>
              <a:pathLst>
                <a:path w="8914102" h="6858001" extrusionOk="0">
                  <a:moveTo>
                    <a:pt x="1260764" y="0"/>
                  </a:moveTo>
                  <a:lnTo>
                    <a:pt x="5169189" y="0"/>
                  </a:lnTo>
                  <a:lnTo>
                    <a:pt x="5169189" y="765175"/>
                  </a:lnTo>
                  <a:lnTo>
                    <a:pt x="5937540" y="765175"/>
                  </a:lnTo>
                  <a:lnTo>
                    <a:pt x="5937540" y="1957388"/>
                  </a:lnTo>
                  <a:lnTo>
                    <a:pt x="7920327" y="1957388"/>
                  </a:lnTo>
                  <a:lnTo>
                    <a:pt x="7920327" y="4899025"/>
                  </a:lnTo>
                  <a:lnTo>
                    <a:pt x="8914102" y="4899025"/>
                  </a:lnTo>
                  <a:lnTo>
                    <a:pt x="8914102" y="6858000"/>
                  </a:lnTo>
                  <a:lnTo>
                    <a:pt x="7920327" y="6858000"/>
                  </a:lnTo>
                  <a:lnTo>
                    <a:pt x="5937540" y="6858000"/>
                  </a:lnTo>
                  <a:lnTo>
                    <a:pt x="5169189" y="6858000"/>
                  </a:lnTo>
                  <a:lnTo>
                    <a:pt x="3705515" y="6858000"/>
                  </a:lnTo>
                  <a:lnTo>
                    <a:pt x="1260764" y="6858000"/>
                  </a:lnTo>
                  <a:lnTo>
                    <a:pt x="1260764" y="6858001"/>
                  </a:lnTo>
                  <a:lnTo>
                    <a:pt x="0" y="6858001"/>
                  </a:lnTo>
                  <a:lnTo>
                    <a:pt x="0" y="1"/>
                  </a:lnTo>
                  <a:lnTo>
                    <a:pt x="1260764" y="1"/>
                  </a:lnTo>
                  <a:close/>
                </a:path>
              </a:pathLst>
            </a:custGeom>
            <a:solidFill>
              <a:srgbClr val="DB536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654" name="Google Shape;654;p21"/>
            <p:cNvPicPr preferRelativeResize="0"/>
            <p:nvPr/>
          </p:nvPicPr>
          <p:blipFill rotWithShape="1">
            <a:blip r:embed="rId2">
              <a:alphaModFix/>
            </a:blip>
            <a:srcRect/>
            <a:stretch/>
          </p:blipFill>
          <p:spPr>
            <a:xfrm>
              <a:off x="185139" y="5330952"/>
              <a:ext cx="1636776" cy="1351184"/>
            </a:xfrm>
            <a:prstGeom prst="rect">
              <a:avLst/>
            </a:prstGeom>
            <a:noFill/>
            <a:ln>
              <a:noFill/>
            </a:ln>
          </p:spPr>
        </p:pic>
      </p:grpSp>
      <p:sp>
        <p:nvSpPr>
          <p:cNvPr id="655" name="Google Shape;655;p21"/>
          <p:cNvSpPr txBox="1">
            <a:spLocks noGrp="1"/>
          </p:cNvSpPr>
          <p:nvPr>
            <p:ph type="ctrTitle"/>
          </p:nvPr>
        </p:nvSpPr>
        <p:spPr>
          <a:xfrm>
            <a:off x="442913" y="1009185"/>
            <a:ext cx="5258640" cy="2419816"/>
          </a:xfrm>
          <a:prstGeom prst="rect">
            <a:avLst/>
          </a:prstGeom>
          <a:noFill/>
          <a:ln>
            <a:noFill/>
          </a:ln>
        </p:spPr>
        <p:txBody>
          <a:bodyPr spcFirstLastPara="1" wrap="square" lIns="0" tIns="0" rIns="0" bIns="0" anchor="b" anchorCtr="0">
            <a:noAutofit/>
          </a:bodyPr>
          <a:lstStyle>
            <a:lvl1pPr lvl="0" algn="l">
              <a:lnSpc>
                <a:spcPct val="85000"/>
              </a:lnSpc>
              <a:spcBef>
                <a:spcPts val="0"/>
              </a:spcBef>
              <a:spcAft>
                <a:spcPts val="0"/>
              </a:spcAft>
              <a:buClr>
                <a:schemeClr val="lt1"/>
              </a:buClr>
              <a:buSzPts val="5000"/>
              <a:buFont typeface="Arial"/>
              <a:buNone/>
              <a:defRPr sz="5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6" name="Google Shape;656;p21"/>
          <p:cNvSpPr txBox="1">
            <a:spLocks noGrp="1"/>
          </p:cNvSpPr>
          <p:nvPr>
            <p:ph type="subTitle" idx="1"/>
          </p:nvPr>
        </p:nvSpPr>
        <p:spPr>
          <a:xfrm>
            <a:off x="442914" y="3749040"/>
            <a:ext cx="5258640" cy="59436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1600"/>
              <a:buNone/>
              <a:defRPr sz="1600" b="0">
                <a:solidFill>
                  <a:schemeClr val="lt1"/>
                </a:solidFill>
              </a:defRPr>
            </a:lvl1pPr>
            <a:lvl2pPr lvl="1" algn="l">
              <a:lnSpc>
                <a:spcPct val="100000"/>
              </a:lnSpc>
              <a:spcBef>
                <a:spcPts val="0"/>
              </a:spcBef>
              <a:spcAft>
                <a:spcPts val="0"/>
              </a:spcAft>
              <a:buClr>
                <a:schemeClr val="lt1"/>
              </a:buClr>
              <a:buSzPts val="1600"/>
              <a:buNone/>
              <a:defRPr sz="1600">
                <a:solidFill>
                  <a:schemeClr val="lt1"/>
                </a:solidFill>
              </a:defRPr>
            </a:lvl2pPr>
            <a:lvl3pPr lvl="2" algn="l">
              <a:lnSpc>
                <a:spcPct val="100000"/>
              </a:lnSpc>
              <a:spcBef>
                <a:spcPts val="0"/>
              </a:spcBef>
              <a:spcAft>
                <a:spcPts val="0"/>
              </a:spcAft>
              <a:buClr>
                <a:schemeClr val="lt1"/>
              </a:buClr>
              <a:buSzPts val="1600"/>
              <a:buNone/>
              <a:defRPr sz="1600">
                <a:solidFill>
                  <a:schemeClr val="lt1"/>
                </a:solidFill>
              </a:defRPr>
            </a:lvl3pPr>
            <a:lvl4pPr lvl="3" algn="l">
              <a:lnSpc>
                <a:spcPct val="100000"/>
              </a:lnSpc>
              <a:spcBef>
                <a:spcPts val="0"/>
              </a:spcBef>
              <a:spcAft>
                <a:spcPts val="0"/>
              </a:spcAft>
              <a:buClr>
                <a:schemeClr val="lt1"/>
              </a:buClr>
              <a:buSzPts val="1600"/>
              <a:buNone/>
              <a:defRPr sz="1600">
                <a:solidFill>
                  <a:schemeClr val="lt1"/>
                </a:solidFill>
              </a:defRPr>
            </a:lvl4pPr>
            <a:lvl5pPr lvl="4" algn="l">
              <a:lnSpc>
                <a:spcPct val="100000"/>
              </a:lnSpc>
              <a:spcBef>
                <a:spcPts val="0"/>
              </a:spcBef>
              <a:spcAft>
                <a:spcPts val="0"/>
              </a:spcAft>
              <a:buClr>
                <a:schemeClr val="lt1"/>
              </a:buClr>
              <a:buSzPts val="1600"/>
              <a:buNone/>
              <a:defRPr sz="1600">
                <a:solidFill>
                  <a:schemeClr val="lt1"/>
                </a:solidFill>
              </a:defRPr>
            </a:lvl5pPr>
            <a:lvl6pPr lvl="5" algn="l">
              <a:lnSpc>
                <a:spcPct val="100000"/>
              </a:lnSpc>
              <a:spcBef>
                <a:spcPts val="0"/>
              </a:spcBef>
              <a:spcAft>
                <a:spcPts val="0"/>
              </a:spcAft>
              <a:buClr>
                <a:schemeClr val="lt1"/>
              </a:buClr>
              <a:buSzPts val="1600"/>
              <a:buNone/>
              <a:defRPr sz="1600">
                <a:solidFill>
                  <a:schemeClr val="lt1"/>
                </a:solidFill>
              </a:defRPr>
            </a:lvl6pPr>
            <a:lvl7pPr lvl="6" algn="l">
              <a:lnSpc>
                <a:spcPct val="100000"/>
              </a:lnSpc>
              <a:spcBef>
                <a:spcPts val="0"/>
              </a:spcBef>
              <a:spcAft>
                <a:spcPts val="0"/>
              </a:spcAft>
              <a:buClr>
                <a:schemeClr val="lt1"/>
              </a:buClr>
              <a:buSzPts val="1600"/>
              <a:buNone/>
              <a:defRPr sz="1600">
                <a:solidFill>
                  <a:schemeClr val="lt1"/>
                </a:solidFill>
              </a:defRPr>
            </a:lvl7pPr>
            <a:lvl8pPr lvl="7" algn="l">
              <a:lnSpc>
                <a:spcPct val="100000"/>
              </a:lnSpc>
              <a:spcBef>
                <a:spcPts val="0"/>
              </a:spcBef>
              <a:spcAft>
                <a:spcPts val="0"/>
              </a:spcAft>
              <a:buClr>
                <a:schemeClr val="lt1"/>
              </a:buClr>
              <a:buSzPts val="1600"/>
              <a:buNone/>
              <a:defRPr sz="1600">
                <a:solidFill>
                  <a:schemeClr val="lt1"/>
                </a:solidFill>
              </a:defRPr>
            </a:lvl8pPr>
            <a:lvl9pPr lvl="8" algn="l">
              <a:lnSpc>
                <a:spcPct val="100000"/>
              </a:lnSpc>
              <a:spcBef>
                <a:spcPts val="0"/>
              </a:spcBef>
              <a:spcAft>
                <a:spcPts val="0"/>
              </a:spcAft>
              <a:buClr>
                <a:schemeClr val="lt1"/>
              </a:buClr>
              <a:buSzPts val="1600"/>
              <a:buNone/>
              <a:defRPr sz="1600">
                <a:solidFill>
                  <a:schemeClr val="lt1"/>
                </a:solidFil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matchingName="Title Slide Logo Shape Grey">
  <p:cSld name="Title Slide Logo Shape Grey">
    <p:spTree>
      <p:nvGrpSpPr>
        <p:cNvPr id="1" name="Shape 2714"/>
        <p:cNvGrpSpPr/>
        <p:nvPr/>
      </p:nvGrpSpPr>
      <p:grpSpPr>
        <a:xfrm>
          <a:off x="0" y="0"/>
          <a:ext cx="0" cy="0"/>
          <a:chOff x="0" y="0"/>
          <a:chExt cx="0" cy="0"/>
        </a:xfrm>
      </p:grpSpPr>
      <p:sp>
        <p:nvSpPr>
          <p:cNvPr id="2715" name="Google Shape;2715;p204"/>
          <p:cNvSpPr>
            <a:spLocks noGrp="1"/>
          </p:cNvSpPr>
          <p:nvPr>
            <p:ph type="pic" idx="2"/>
          </p:nvPr>
        </p:nvSpPr>
        <p:spPr>
          <a:xfrm>
            <a:off x="5103159" y="0"/>
            <a:ext cx="7088841" cy="6858000"/>
          </a:xfrm>
          <a:prstGeom prst="rect">
            <a:avLst/>
          </a:prstGeom>
          <a:solidFill>
            <a:srgbClr val="DEDEDE"/>
          </a:solidFill>
          <a:ln>
            <a:noFill/>
          </a:ln>
        </p:spPr>
      </p:sp>
      <p:grpSp>
        <p:nvGrpSpPr>
          <p:cNvPr id="2716" name="Google Shape;2716;p204"/>
          <p:cNvGrpSpPr/>
          <p:nvPr/>
        </p:nvGrpSpPr>
        <p:grpSpPr>
          <a:xfrm>
            <a:off x="0" y="0"/>
            <a:ext cx="8914102" cy="6858001"/>
            <a:chOff x="0" y="0"/>
            <a:chExt cx="8914102" cy="6858001"/>
          </a:xfrm>
        </p:grpSpPr>
        <p:sp>
          <p:nvSpPr>
            <p:cNvPr id="2717" name="Google Shape;2717;p204"/>
            <p:cNvSpPr/>
            <p:nvPr/>
          </p:nvSpPr>
          <p:spPr>
            <a:xfrm>
              <a:off x="0" y="0"/>
              <a:ext cx="8914102" cy="6858001"/>
            </a:xfrm>
            <a:custGeom>
              <a:avLst/>
              <a:gdLst/>
              <a:ahLst/>
              <a:cxnLst/>
              <a:rect l="l" t="t" r="r" b="b"/>
              <a:pathLst>
                <a:path w="8914102" h="6858001" extrusionOk="0">
                  <a:moveTo>
                    <a:pt x="1260764" y="0"/>
                  </a:moveTo>
                  <a:lnTo>
                    <a:pt x="5169189" y="0"/>
                  </a:lnTo>
                  <a:lnTo>
                    <a:pt x="5169189" y="765175"/>
                  </a:lnTo>
                  <a:lnTo>
                    <a:pt x="5937540" y="765175"/>
                  </a:lnTo>
                  <a:lnTo>
                    <a:pt x="5937540" y="1957388"/>
                  </a:lnTo>
                  <a:lnTo>
                    <a:pt x="7920327" y="1957388"/>
                  </a:lnTo>
                  <a:lnTo>
                    <a:pt x="7920327" y="4899025"/>
                  </a:lnTo>
                  <a:lnTo>
                    <a:pt x="8914102" y="4899025"/>
                  </a:lnTo>
                  <a:lnTo>
                    <a:pt x="8914102" y="6858000"/>
                  </a:lnTo>
                  <a:lnTo>
                    <a:pt x="7920327" y="6858000"/>
                  </a:lnTo>
                  <a:lnTo>
                    <a:pt x="5937540" y="6858000"/>
                  </a:lnTo>
                  <a:lnTo>
                    <a:pt x="5169189" y="6858000"/>
                  </a:lnTo>
                  <a:lnTo>
                    <a:pt x="3705515" y="6858000"/>
                  </a:lnTo>
                  <a:lnTo>
                    <a:pt x="1260764" y="6858000"/>
                  </a:lnTo>
                  <a:lnTo>
                    <a:pt x="1260764" y="6858001"/>
                  </a:lnTo>
                  <a:lnTo>
                    <a:pt x="0" y="6858001"/>
                  </a:lnTo>
                  <a:lnTo>
                    <a:pt x="0" y="1"/>
                  </a:lnTo>
                  <a:lnTo>
                    <a:pt x="1260764" y="1"/>
                  </a:lnTo>
                  <a:close/>
                </a:path>
              </a:pathLst>
            </a:custGeom>
            <a:solidFill>
              <a:srgbClr val="46464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2718" name="Google Shape;2718;p204"/>
            <p:cNvPicPr preferRelativeResize="0"/>
            <p:nvPr/>
          </p:nvPicPr>
          <p:blipFill rotWithShape="1">
            <a:blip r:embed="rId2">
              <a:alphaModFix/>
            </a:blip>
            <a:srcRect/>
            <a:stretch/>
          </p:blipFill>
          <p:spPr>
            <a:xfrm>
              <a:off x="185139" y="5330952"/>
              <a:ext cx="1636776" cy="1351184"/>
            </a:xfrm>
            <a:prstGeom prst="rect">
              <a:avLst/>
            </a:prstGeom>
            <a:noFill/>
            <a:ln>
              <a:noFill/>
            </a:ln>
          </p:spPr>
        </p:pic>
      </p:grpSp>
      <p:sp>
        <p:nvSpPr>
          <p:cNvPr id="2719" name="Google Shape;2719;p204"/>
          <p:cNvSpPr txBox="1">
            <a:spLocks noGrp="1"/>
          </p:cNvSpPr>
          <p:nvPr>
            <p:ph type="ctrTitle"/>
          </p:nvPr>
        </p:nvSpPr>
        <p:spPr>
          <a:xfrm>
            <a:off x="442913" y="1009185"/>
            <a:ext cx="5258640" cy="2419816"/>
          </a:xfrm>
          <a:prstGeom prst="rect">
            <a:avLst/>
          </a:prstGeom>
          <a:noFill/>
          <a:ln>
            <a:noFill/>
          </a:ln>
        </p:spPr>
        <p:txBody>
          <a:bodyPr spcFirstLastPara="1" wrap="square" lIns="0" tIns="0" rIns="0" bIns="0" anchor="b" anchorCtr="0">
            <a:normAutofit/>
          </a:bodyPr>
          <a:lstStyle>
            <a:lvl1pPr lvl="0" algn="l">
              <a:lnSpc>
                <a:spcPct val="85000"/>
              </a:lnSpc>
              <a:spcBef>
                <a:spcPts val="0"/>
              </a:spcBef>
              <a:spcAft>
                <a:spcPts val="0"/>
              </a:spcAft>
              <a:buClr>
                <a:schemeClr val="lt1"/>
              </a:buClr>
              <a:buSzPts val="5000"/>
              <a:buFont typeface="Arial"/>
              <a:buNone/>
              <a:defRPr sz="5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20" name="Google Shape;2720;p204"/>
          <p:cNvSpPr txBox="1">
            <a:spLocks noGrp="1"/>
          </p:cNvSpPr>
          <p:nvPr>
            <p:ph type="subTitle" idx="1"/>
          </p:nvPr>
        </p:nvSpPr>
        <p:spPr>
          <a:xfrm>
            <a:off x="442914" y="3749040"/>
            <a:ext cx="5258640" cy="59436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1600"/>
              <a:buNone/>
              <a:defRPr sz="1600" b="0">
                <a:solidFill>
                  <a:schemeClr val="lt1"/>
                </a:solidFill>
              </a:defRPr>
            </a:lvl1pPr>
            <a:lvl2pPr lvl="1" algn="l">
              <a:lnSpc>
                <a:spcPct val="100000"/>
              </a:lnSpc>
              <a:spcBef>
                <a:spcPts val="0"/>
              </a:spcBef>
              <a:spcAft>
                <a:spcPts val="0"/>
              </a:spcAft>
              <a:buClr>
                <a:schemeClr val="lt1"/>
              </a:buClr>
              <a:buSzPts val="1600"/>
              <a:buNone/>
              <a:defRPr sz="1600">
                <a:solidFill>
                  <a:schemeClr val="lt1"/>
                </a:solidFill>
              </a:defRPr>
            </a:lvl2pPr>
            <a:lvl3pPr lvl="2" algn="l">
              <a:lnSpc>
                <a:spcPct val="100000"/>
              </a:lnSpc>
              <a:spcBef>
                <a:spcPts val="0"/>
              </a:spcBef>
              <a:spcAft>
                <a:spcPts val="0"/>
              </a:spcAft>
              <a:buClr>
                <a:schemeClr val="lt1"/>
              </a:buClr>
              <a:buSzPts val="1600"/>
              <a:buNone/>
              <a:defRPr sz="1600">
                <a:solidFill>
                  <a:schemeClr val="lt1"/>
                </a:solidFill>
              </a:defRPr>
            </a:lvl3pPr>
            <a:lvl4pPr lvl="3" algn="l">
              <a:lnSpc>
                <a:spcPct val="100000"/>
              </a:lnSpc>
              <a:spcBef>
                <a:spcPts val="0"/>
              </a:spcBef>
              <a:spcAft>
                <a:spcPts val="0"/>
              </a:spcAft>
              <a:buClr>
                <a:schemeClr val="lt1"/>
              </a:buClr>
              <a:buSzPts val="1600"/>
              <a:buNone/>
              <a:defRPr sz="1600">
                <a:solidFill>
                  <a:schemeClr val="lt1"/>
                </a:solidFill>
              </a:defRPr>
            </a:lvl4pPr>
            <a:lvl5pPr lvl="4" algn="l">
              <a:lnSpc>
                <a:spcPct val="100000"/>
              </a:lnSpc>
              <a:spcBef>
                <a:spcPts val="0"/>
              </a:spcBef>
              <a:spcAft>
                <a:spcPts val="0"/>
              </a:spcAft>
              <a:buClr>
                <a:schemeClr val="lt1"/>
              </a:buClr>
              <a:buSzPts val="1600"/>
              <a:buNone/>
              <a:defRPr sz="1600">
                <a:solidFill>
                  <a:schemeClr val="lt1"/>
                </a:solidFill>
              </a:defRPr>
            </a:lvl5pPr>
            <a:lvl6pPr lvl="5" algn="l">
              <a:lnSpc>
                <a:spcPct val="100000"/>
              </a:lnSpc>
              <a:spcBef>
                <a:spcPts val="0"/>
              </a:spcBef>
              <a:spcAft>
                <a:spcPts val="0"/>
              </a:spcAft>
              <a:buClr>
                <a:schemeClr val="lt1"/>
              </a:buClr>
              <a:buSzPts val="1600"/>
              <a:buNone/>
              <a:defRPr sz="1600">
                <a:solidFill>
                  <a:schemeClr val="lt1"/>
                </a:solidFill>
              </a:defRPr>
            </a:lvl6pPr>
            <a:lvl7pPr lvl="6" algn="l">
              <a:lnSpc>
                <a:spcPct val="100000"/>
              </a:lnSpc>
              <a:spcBef>
                <a:spcPts val="0"/>
              </a:spcBef>
              <a:spcAft>
                <a:spcPts val="0"/>
              </a:spcAft>
              <a:buClr>
                <a:schemeClr val="lt1"/>
              </a:buClr>
              <a:buSzPts val="1600"/>
              <a:buNone/>
              <a:defRPr sz="1600">
                <a:solidFill>
                  <a:schemeClr val="lt1"/>
                </a:solidFill>
              </a:defRPr>
            </a:lvl7pPr>
            <a:lvl8pPr lvl="7" algn="l">
              <a:lnSpc>
                <a:spcPct val="100000"/>
              </a:lnSpc>
              <a:spcBef>
                <a:spcPts val="0"/>
              </a:spcBef>
              <a:spcAft>
                <a:spcPts val="0"/>
              </a:spcAft>
              <a:buClr>
                <a:schemeClr val="lt1"/>
              </a:buClr>
              <a:buSzPts val="1600"/>
              <a:buNone/>
              <a:defRPr sz="1600">
                <a:solidFill>
                  <a:schemeClr val="lt1"/>
                </a:solidFill>
              </a:defRPr>
            </a:lvl8pPr>
            <a:lvl9pPr lvl="8" algn="l">
              <a:lnSpc>
                <a:spcPct val="100000"/>
              </a:lnSpc>
              <a:spcBef>
                <a:spcPts val="0"/>
              </a:spcBef>
              <a:spcAft>
                <a:spcPts val="0"/>
              </a:spcAft>
              <a:buClr>
                <a:schemeClr val="lt1"/>
              </a:buClr>
              <a:buSzPts val="1600"/>
              <a:buNone/>
              <a:defRPr sz="1600">
                <a:solidFill>
                  <a:schemeClr val="lt1"/>
                </a:solidFil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matchingName="Title Slide Split">
  <p:cSld name="Title Slide Split">
    <p:spTree>
      <p:nvGrpSpPr>
        <p:cNvPr id="1" name="Shape 2721"/>
        <p:cNvGrpSpPr/>
        <p:nvPr/>
      </p:nvGrpSpPr>
      <p:grpSpPr>
        <a:xfrm>
          <a:off x="0" y="0"/>
          <a:ext cx="0" cy="0"/>
          <a:chOff x="0" y="0"/>
          <a:chExt cx="0" cy="0"/>
        </a:xfrm>
      </p:grpSpPr>
      <p:sp>
        <p:nvSpPr>
          <p:cNvPr id="2722" name="Google Shape;2722;p205"/>
          <p:cNvSpPr>
            <a:spLocks noGrp="1"/>
          </p:cNvSpPr>
          <p:nvPr>
            <p:ph type="pic" idx="2"/>
          </p:nvPr>
        </p:nvSpPr>
        <p:spPr>
          <a:xfrm>
            <a:off x="5334000" y="0"/>
            <a:ext cx="6858000" cy="6858000"/>
          </a:xfrm>
          <a:prstGeom prst="rect">
            <a:avLst/>
          </a:prstGeom>
          <a:solidFill>
            <a:srgbClr val="DEDEDE"/>
          </a:solidFill>
          <a:ln>
            <a:noFill/>
          </a:ln>
        </p:spPr>
      </p:sp>
      <p:sp>
        <p:nvSpPr>
          <p:cNvPr id="2723" name="Google Shape;2723;p205"/>
          <p:cNvSpPr txBox="1">
            <a:spLocks noGrp="1"/>
          </p:cNvSpPr>
          <p:nvPr>
            <p:ph type="ctrTitle"/>
          </p:nvPr>
        </p:nvSpPr>
        <p:spPr>
          <a:xfrm>
            <a:off x="442914" y="750888"/>
            <a:ext cx="4675186" cy="2678112"/>
          </a:xfrm>
          <a:prstGeom prst="rect">
            <a:avLst/>
          </a:prstGeom>
          <a:noFill/>
          <a:ln>
            <a:noFill/>
          </a:ln>
        </p:spPr>
        <p:txBody>
          <a:bodyPr spcFirstLastPara="1" wrap="square" lIns="0" tIns="0" rIns="0" bIns="0" anchor="b" anchorCtr="0">
            <a:normAutofit/>
          </a:bodyPr>
          <a:lstStyle>
            <a:lvl1pPr lvl="0" algn="l">
              <a:lnSpc>
                <a:spcPct val="85000"/>
              </a:lnSpc>
              <a:spcBef>
                <a:spcPts val="0"/>
              </a:spcBef>
              <a:spcAft>
                <a:spcPts val="0"/>
              </a:spcAft>
              <a:buClr>
                <a:schemeClr val="dk1"/>
              </a:buClr>
              <a:buSzPts val="4400"/>
              <a:buFont typeface="Arial"/>
              <a:buNone/>
              <a:defRPr sz="44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24" name="Google Shape;2724;p205"/>
          <p:cNvSpPr txBox="1">
            <a:spLocks noGrp="1"/>
          </p:cNvSpPr>
          <p:nvPr>
            <p:ph type="subTitle" idx="1"/>
          </p:nvPr>
        </p:nvSpPr>
        <p:spPr>
          <a:xfrm>
            <a:off x="442913" y="3956185"/>
            <a:ext cx="4675187" cy="59436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600"/>
              <a:buNone/>
              <a:defRPr sz="1600" b="0">
                <a:solidFill>
                  <a:schemeClr val="dk1"/>
                </a:solidFill>
              </a:defRPr>
            </a:lvl1pPr>
            <a:lvl2pPr lvl="1" algn="l">
              <a:lnSpc>
                <a:spcPct val="100000"/>
              </a:lnSpc>
              <a:spcBef>
                <a:spcPts val="0"/>
              </a:spcBef>
              <a:spcAft>
                <a:spcPts val="0"/>
              </a:spcAft>
              <a:buClr>
                <a:schemeClr val="dk1"/>
              </a:buClr>
              <a:buSzPts val="1600"/>
              <a:buNone/>
              <a:defRPr sz="1600"/>
            </a:lvl2pPr>
            <a:lvl3pPr lvl="2" algn="l">
              <a:lnSpc>
                <a:spcPct val="100000"/>
              </a:lnSpc>
              <a:spcBef>
                <a:spcPts val="0"/>
              </a:spcBef>
              <a:spcAft>
                <a:spcPts val="0"/>
              </a:spcAft>
              <a:buClr>
                <a:schemeClr val="dk1"/>
              </a:buClr>
              <a:buSzPts val="1600"/>
              <a:buNone/>
              <a:defRPr sz="1600"/>
            </a:lvl3pPr>
            <a:lvl4pPr lvl="3" algn="l">
              <a:lnSpc>
                <a:spcPct val="100000"/>
              </a:lnSpc>
              <a:spcBef>
                <a:spcPts val="0"/>
              </a:spcBef>
              <a:spcAft>
                <a:spcPts val="0"/>
              </a:spcAft>
              <a:buClr>
                <a:schemeClr val="dk1"/>
              </a:buClr>
              <a:buSzPts val="1600"/>
              <a:buNone/>
              <a:defRPr sz="1600"/>
            </a:lvl4pPr>
            <a:lvl5pPr lvl="4" algn="l">
              <a:lnSpc>
                <a:spcPct val="100000"/>
              </a:lnSpc>
              <a:spcBef>
                <a:spcPts val="0"/>
              </a:spcBef>
              <a:spcAft>
                <a:spcPts val="0"/>
              </a:spcAft>
              <a:buClr>
                <a:schemeClr val="dk1"/>
              </a:buClr>
              <a:buSzPts val="1600"/>
              <a:buNone/>
              <a:defRPr sz="1600"/>
            </a:lvl5pPr>
            <a:lvl6pPr lvl="5" algn="l">
              <a:lnSpc>
                <a:spcPct val="100000"/>
              </a:lnSpc>
              <a:spcBef>
                <a:spcPts val="0"/>
              </a:spcBef>
              <a:spcAft>
                <a:spcPts val="0"/>
              </a:spcAft>
              <a:buClr>
                <a:schemeClr val="dk1"/>
              </a:buClr>
              <a:buSzPts val="1600"/>
              <a:buNone/>
              <a:defRPr sz="1600"/>
            </a:lvl6pPr>
            <a:lvl7pPr lvl="6" algn="l">
              <a:lnSpc>
                <a:spcPct val="100000"/>
              </a:lnSpc>
              <a:spcBef>
                <a:spcPts val="0"/>
              </a:spcBef>
              <a:spcAft>
                <a:spcPts val="0"/>
              </a:spcAft>
              <a:buClr>
                <a:schemeClr val="dk1"/>
              </a:buClr>
              <a:buSzPts val="1600"/>
              <a:buNone/>
              <a:defRPr sz="1600"/>
            </a:lvl7pPr>
            <a:lvl8pPr lvl="7" algn="l">
              <a:lnSpc>
                <a:spcPct val="100000"/>
              </a:lnSpc>
              <a:spcBef>
                <a:spcPts val="0"/>
              </a:spcBef>
              <a:spcAft>
                <a:spcPts val="0"/>
              </a:spcAft>
              <a:buClr>
                <a:schemeClr val="dk1"/>
              </a:buClr>
              <a:buSzPts val="1600"/>
              <a:buNone/>
              <a:defRPr sz="1600"/>
            </a:lvl8pPr>
            <a:lvl9pPr lvl="8" algn="l">
              <a:lnSpc>
                <a:spcPct val="100000"/>
              </a:lnSpc>
              <a:spcBef>
                <a:spcPts val="0"/>
              </a:spcBef>
              <a:spcAft>
                <a:spcPts val="0"/>
              </a:spcAft>
              <a:buClr>
                <a:schemeClr val="dk1"/>
              </a:buClr>
              <a:buSzPts val="1600"/>
              <a:buNone/>
              <a:defRPr sz="1600"/>
            </a:lvl9pPr>
          </a:lstStyle>
          <a:p>
            <a:endParaRPr/>
          </a:p>
        </p:txBody>
      </p:sp>
      <p:sp>
        <p:nvSpPr>
          <p:cNvPr id="2725" name="Google Shape;2725;p205"/>
          <p:cNvSpPr/>
          <p:nvPr/>
        </p:nvSpPr>
        <p:spPr>
          <a:xfrm>
            <a:off x="5334000" y="0"/>
            <a:ext cx="6858000" cy="685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26" name="Google Shape;2726;p205"/>
          <p:cNvSpPr/>
          <p:nvPr/>
        </p:nvSpPr>
        <p:spPr>
          <a:xfrm>
            <a:off x="5334000" y="0"/>
            <a:ext cx="6858000" cy="685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2727" name="Google Shape;2727;p205"/>
          <p:cNvPicPr preferRelativeResize="0"/>
          <p:nvPr/>
        </p:nvPicPr>
        <p:blipFill rotWithShape="1">
          <a:blip r:embed="rId2">
            <a:alphaModFix/>
          </a:blip>
          <a:srcRect/>
          <a:stretch/>
        </p:blipFill>
        <p:spPr>
          <a:xfrm>
            <a:off x="185139" y="5330952"/>
            <a:ext cx="1636776" cy="135118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02.xml><?xml version="1.0" encoding="utf-8"?>
<p:sldLayout xmlns:a="http://schemas.openxmlformats.org/drawingml/2006/main" xmlns:r="http://schemas.openxmlformats.org/officeDocument/2006/relationships" xmlns:p="http://schemas.openxmlformats.org/presentationml/2006/main" matchingName="Agenda" type="obj">
  <p:cSld name="OBJECT">
    <p:spTree>
      <p:nvGrpSpPr>
        <p:cNvPr id="1" name="Shape 2728"/>
        <p:cNvGrpSpPr/>
        <p:nvPr/>
      </p:nvGrpSpPr>
      <p:grpSpPr>
        <a:xfrm>
          <a:off x="0" y="0"/>
          <a:ext cx="0" cy="0"/>
          <a:chOff x="0" y="0"/>
          <a:chExt cx="0" cy="0"/>
        </a:xfrm>
      </p:grpSpPr>
      <p:sp>
        <p:nvSpPr>
          <p:cNvPr id="2729" name="Google Shape;2729;p206"/>
          <p:cNvSpPr txBox="1">
            <a:spLocks noGrp="1"/>
          </p:cNvSpPr>
          <p:nvPr>
            <p:ph type="body" idx="1"/>
          </p:nvPr>
        </p:nvSpPr>
        <p:spPr>
          <a:xfrm>
            <a:off x="442912" y="2103120"/>
            <a:ext cx="11306175" cy="4073842"/>
          </a:xfrm>
          <a:prstGeom prst="rect">
            <a:avLst/>
          </a:prstGeom>
          <a:noFill/>
          <a:ln>
            <a:noFill/>
          </a:ln>
        </p:spPr>
        <p:txBody>
          <a:bodyPr spcFirstLastPara="1" wrap="square" lIns="0" tIns="0" rIns="0" bIns="0" anchor="t" anchorCtr="0">
            <a:noAutofit/>
          </a:bodyPr>
          <a:lstStyle>
            <a:lvl1pPr marL="457200" lvl="0" indent="-406400" algn="l">
              <a:lnSpc>
                <a:spcPct val="90000"/>
              </a:lnSpc>
              <a:spcBef>
                <a:spcPts val="0"/>
              </a:spcBef>
              <a:spcAft>
                <a:spcPts val="0"/>
              </a:spcAft>
              <a:buClr>
                <a:schemeClr val="accent1"/>
              </a:buClr>
              <a:buSzPts val="2800"/>
              <a:buFont typeface="Georgia"/>
              <a:buAutoNum type="arabicPeriod"/>
              <a:defRPr sz="2800" b="0">
                <a:solidFill>
                  <a:schemeClr val="dk1"/>
                </a:solidFill>
              </a:defRPr>
            </a:lvl1pPr>
            <a:lvl2pPr marL="914400" lvl="1" indent="-228600" algn="l">
              <a:lnSpc>
                <a:spcPct val="100000"/>
              </a:lnSpc>
              <a:spcBef>
                <a:spcPts val="600"/>
              </a:spcBef>
              <a:spcAft>
                <a:spcPts val="0"/>
              </a:spcAft>
              <a:buClr>
                <a:schemeClr val="accent4"/>
              </a:buClr>
              <a:buSzPts val="1600"/>
              <a:buFont typeface="Georgia"/>
              <a:buNone/>
              <a:defRPr sz="1600"/>
            </a:lvl2pPr>
            <a:lvl3pPr marL="1371600" lvl="2" indent="-330200" algn="l">
              <a:lnSpc>
                <a:spcPct val="100000"/>
              </a:lnSpc>
              <a:spcBef>
                <a:spcPts val="600"/>
              </a:spcBef>
              <a:spcAft>
                <a:spcPts val="0"/>
              </a:spcAft>
              <a:buClr>
                <a:schemeClr val="dk1"/>
              </a:buClr>
              <a:buSzPts val="1600"/>
              <a:buChar char="•"/>
              <a:defRPr/>
            </a:lvl3pPr>
            <a:lvl4pPr marL="1828800" lvl="3" indent="-330200" algn="l">
              <a:lnSpc>
                <a:spcPct val="100000"/>
              </a:lnSpc>
              <a:spcBef>
                <a:spcPts val="600"/>
              </a:spcBef>
              <a:spcAft>
                <a:spcPts val="0"/>
              </a:spcAft>
              <a:buClr>
                <a:schemeClr val="dk1"/>
              </a:buClr>
              <a:buSzPts val="1600"/>
              <a:buChar char="–"/>
              <a:defRPr/>
            </a:lvl4pPr>
            <a:lvl5pPr marL="2286000" lvl="4" indent="-330200" algn="l">
              <a:lnSpc>
                <a:spcPct val="100000"/>
              </a:lnSpc>
              <a:spcBef>
                <a:spcPts val="600"/>
              </a:spcBef>
              <a:spcAft>
                <a:spcPts val="0"/>
              </a:spcAft>
              <a:buClr>
                <a:schemeClr val="dk1"/>
              </a:buClr>
              <a:buSzPts val="1600"/>
              <a:buChar char="•"/>
              <a:defRPr/>
            </a:lvl5pPr>
            <a:lvl6pPr marL="2743200" lvl="5" indent="-330200" algn="l">
              <a:lnSpc>
                <a:spcPct val="100000"/>
              </a:lnSpc>
              <a:spcBef>
                <a:spcPts val="600"/>
              </a:spcBef>
              <a:spcAft>
                <a:spcPts val="0"/>
              </a:spcAft>
              <a:buClr>
                <a:schemeClr val="dk1"/>
              </a:buClr>
              <a:buSzPts val="1600"/>
              <a:buChar char="–"/>
              <a:defRPr/>
            </a:lvl6pPr>
            <a:lvl7pPr marL="3200400" lvl="6" indent="-330200" algn="l">
              <a:lnSpc>
                <a:spcPct val="100000"/>
              </a:lnSpc>
              <a:spcBef>
                <a:spcPts val="600"/>
              </a:spcBef>
              <a:spcAft>
                <a:spcPts val="0"/>
              </a:spcAft>
              <a:buClr>
                <a:schemeClr val="dk1"/>
              </a:buClr>
              <a:buSzPts val="1600"/>
              <a:buChar char="•"/>
              <a:defRPr/>
            </a:lvl7pPr>
            <a:lvl8pPr marL="3657600" lvl="7" indent="-330200" algn="l">
              <a:lnSpc>
                <a:spcPct val="100000"/>
              </a:lnSpc>
              <a:spcBef>
                <a:spcPts val="600"/>
              </a:spcBef>
              <a:spcAft>
                <a:spcPts val="0"/>
              </a:spcAft>
              <a:buClr>
                <a:schemeClr val="dk1"/>
              </a:buClr>
              <a:buSzPts val="1600"/>
              <a:buChar char="–"/>
              <a:defRPr/>
            </a:lvl8pPr>
            <a:lvl9pPr marL="4114800" lvl="8" indent="-330200" algn="l">
              <a:lnSpc>
                <a:spcPct val="100000"/>
              </a:lnSpc>
              <a:spcBef>
                <a:spcPts val="600"/>
              </a:spcBef>
              <a:spcAft>
                <a:spcPts val="600"/>
              </a:spcAft>
              <a:buClr>
                <a:schemeClr val="dk1"/>
              </a:buClr>
              <a:buSzPts val="1600"/>
              <a:buChar char="•"/>
              <a:defRPr/>
            </a:lvl9pPr>
          </a:lstStyle>
          <a:p>
            <a:endParaRPr/>
          </a:p>
        </p:txBody>
      </p:sp>
      <p:sp>
        <p:nvSpPr>
          <p:cNvPr id="2730" name="Google Shape;2730;p206"/>
          <p:cNvSpPr txBox="1">
            <a:spLocks noGrp="1"/>
          </p:cNvSpPr>
          <p:nvPr>
            <p:ph type="title"/>
          </p:nvPr>
        </p:nvSpPr>
        <p:spPr>
          <a:xfrm>
            <a:off x="442913" y="432000"/>
            <a:ext cx="11306175" cy="1387275"/>
          </a:xfrm>
          <a:prstGeom prst="rect">
            <a:avLst/>
          </a:prstGeom>
          <a:noFill/>
          <a:ln>
            <a:noFill/>
          </a:ln>
        </p:spPr>
        <p:txBody>
          <a:bodyPr spcFirstLastPara="1" wrap="square" lIns="0" tIns="0" rIns="0" bIns="0" anchor="t" anchorCtr="0">
            <a:normAutofit/>
          </a:bodyPr>
          <a:lstStyle>
            <a:lvl1pPr lvl="0" algn="l">
              <a:lnSpc>
                <a:spcPct val="85000"/>
              </a:lnSpc>
              <a:spcBef>
                <a:spcPts val="0"/>
              </a:spcBef>
              <a:spcAft>
                <a:spcPts val="0"/>
              </a:spcAft>
              <a:buClr>
                <a:schemeClr val="dk1"/>
              </a:buClr>
              <a:buSzPts val="32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31" name="Google Shape;2731;p206"/>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
        <p:nvSpPr>
          <p:cNvPr id="2732" name="Google Shape;2732;p206"/>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33" name="Google Shape;2733;p206"/>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0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734"/>
        <p:cNvGrpSpPr/>
        <p:nvPr/>
      </p:nvGrpSpPr>
      <p:grpSpPr>
        <a:xfrm>
          <a:off x="0" y="0"/>
          <a:ext cx="0" cy="0"/>
          <a:chOff x="0" y="0"/>
          <a:chExt cx="0" cy="0"/>
        </a:xfrm>
      </p:grpSpPr>
      <p:sp>
        <p:nvSpPr>
          <p:cNvPr id="2735" name="Google Shape;2735;p207"/>
          <p:cNvSpPr txBox="1">
            <a:spLocks noGrp="1"/>
          </p:cNvSpPr>
          <p:nvPr>
            <p:ph type="title"/>
          </p:nvPr>
        </p:nvSpPr>
        <p:spPr>
          <a:xfrm>
            <a:off x="442913" y="432000"/>
            <a:ext cx="11306175" cy="1387275"/>
          </a:xfrm>
          <a:prstGeom prst="rect">
            <a:avLst/>
          </a:prstGeom>
          <a:noFill/>
          <a:ln>
            <a:noFill/>
          </a:ln>
        </p:spPr>
        <p:txBody>
          <a:bodyPr spcFirstLastPara="1" wrap="square" lIns="0" tIns="0" rIns="0" bIns="0" anchor="t" anchorCtr="0">
            <a:normAutofit/>
          </a:bodyPr>
          <a:lstStyle>
            <a:lvl1pPr lvl="0" algn="l">
              <a:lnSpc>
                <a:spcPct val="85000"/>
              </a:lnSpc>
              <a:spcBef>
                <a:spcPts val="0"/>
              </a:spcBef>
              <a:spcAft>
                <a:spcPts val="0"/>
              </a:spcAft>
              <a:buClr>
                <a:schemeClr val="dk1"/>
              </a:buClr>
              <a:buSzPts val="32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36" name="Google Shape;2736;p207"/>
          <p:cNvSpPr txBox="1">
            <a:spLocks noGrp="1"/>
          </p:cNvSpPr>
          <p:nvPr>
            <p:ph type="body" idx="1"/>
          </p:nvPr>
        </p:nvSpPr>
        <p:spPr>
          <a:xfrm>
            <a:off x="442913" y="2103120"/>
            <a:ext cx="7418387" cy="407384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2737" name="Google Shape;2737;p207"/>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
        <p:nvSpPr>
          <p:cNvPr id="2738" name="Google Shape;2738;p207"/>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39" name="Google Shape;2739;p207"/>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04.xml><?xml version="1.0" encoding="utf-8"?>
<p:sldLayout xmlns:a="http://schemas.openxmlformats.org/drawingml/2006/main" xmlns:r="http://schemas.openxmlformats.org/officeDocument/2006/relationships" xmlns:p="http://schemas.openxmlformats.org/presentationml/2006/main" matchingName="Title and Full Content">
  <p:cSld name="Title and Full Content">
    <p:spTree>
      <p:nvGrpSpPr>
        <p:cNvPr id="1" name="Shape 2740"/>
        <p:cNvGrpSpPr/>
        <p:nvPr/>
      </p:nvGrpSpPr>
      <p:grpSpPr>
        <a:xfrm>
          <a:off x="0" y="0"/>
          <a:ext cx="0" cy="0"/>
          <a:chOff x="0" y="0"/>
          <a:chExt cx="0" cy="0"/>
        </a:xfrm>
      </p:grpSpPr>
      <p:sp>
        <p:nvSpPr>
          <p:cNvPr id="2741" name="Google Shape;2741;p208"/>
          <p:cNvSpPr txBox="1">
            <a:spLocks noGrp="1"/>
          </p:cNvSpPr>
          <p:nvPr>
            <p:ph type="title"/>
          </p:nvPr>
        </p:nvSpPr>
        <p:spPr>
          <a:xfrm>
            <a:off x="442913" y="432000"/>
            <a:ext cx="11306175" cy="1387275"/>
          </a:xfrm>
          <a:prstGeom prst="rect">
            <a:avLst/>
          </a:prstGeom>
          <a:noFill/>
          <a:ln>
            <a:noFill/>
          </a:ln>
        </p:spPr>
        <p:txBody>
          <a:bodyPr spcFirstLastPara="1" wrap="square" lIns="0" tIns="0" rIns="0" bIns="0" anchor="t" anchorCtr="0">
            <a:normAutofit/>
          </a:bodyPr>
          <a:lstStyle>
            <a:lvl1pPr lvl="0" algn="l">
              <a:lnSpc>
                <a:spcPct val="85000"/>
              </a:lnSpc>
              <a:spcBef>
                <a:spcPts val="0"/>
              </a:spcBef>
              <a:spcAft>
                <a:spcPts val="0"/>
              </a:spcAft>
              <a:buClr>
                <a:schemeClr val="dk1"/>
              </a:buClr>
              <a:buSzPts val="32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42" name="Google Shape;2742;p208"/>
          <p:cNvSpPr txBox="1">
            <a:spLocks noGrp="1"/>
          </p:cNvSpPr>
          <p:nvPr>
            <p:ph type="body" idx="1"/>
          </p:nvPr>
        </p:nvSpPr>
        <p:spPr>
          <a:xfrm>
            <a:off x="442913" y="2103120"/>
            <a:ext cx="11306175" cy="407384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2743" name="Google Shape;2743;p208"/>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
        <p:nvSpPr>
          <p:cNvPr id="2744" name="Google Shape;2744;p208"/>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45" name="Google Shape;2745;p208"/>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05.xml><?xml version="1.0" encoding="utf-8"?>
<p:sldLayout xmlns:a="http://schemas.openxmlformats.org/drawingml/2006/main" xmlns:r="http://schemas.openxmlformats.org/officeDocument/2006/relationships" xmlns:p="http://schemas.openxmlformats.org/presentationml/2006/main" matchingName="One Column Content">
  <p:cSld name="One Column Content">
    <p:spTree>
      <p:nvGrpSpPr>
        <p:cNvPr id="1" name="Shape 2746"/>
        <p:cNvGrpSpPr/>
        <p:nvPr/>
      </p:nvGrpSpPr>
      <p:grpSpPr>
        <a:xfrm>
          <a:off x="0" y="0"/>
          <a:ext cx="0" cy="0"/>
          <a:chOff x="0" y="0"/>
          <a:chExt cx="0" cy="0"/>
        </a:xfrm>
      </p:grpSpPr>
      <p:sp>
        <p:nvSpPr>
          <p:cNvPr id="2747" name="Google Shape;2747;p209"/>
          <p:cNvSpPr txBox="1">
            <a:spLocks noGrp="1"/>
          </p:cNvSpPr>
          <p:nvPr>
            <p:ph type="body" idx="1"/>
          </p:nvPr>
        </p:nvSpPr>
        <p:spPr>
          <a:xfrm>
            <a:off x="442914" y="2103438"/>
            <a:ext cx="3529012"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2748" name="Google Shape;2748;p209"/>
          <p:cNvSpPr txBox="1">
            <a:spLocks noGrp="1"/>
          </p:cNvSpPr>
          <p:nvPr>
            <p:ph type="title"/>
          </p:nvPr>
        </p:nvSpPr>
        <p:spPr>
          <a:xfrm>
            <a:off x="442913" y="432000"/>
            <a:ext cx="11306175" cy="1387275"/>
          </a:xfrm>
          <a:prstGeom prst="rect">
            <a:avLst/>
          </a:prstGeom>
          <a:noFill/>
          <a:ln>
            <a:noFill/>
          </a:ln>
        </p:spPr>
        <p:txBody>
          <a:bodyPr spcFirstLastPara="1" wrap="square" lIns="0" tIns="0" rIns="0" bIns="0" anchor="t" anchorCtr="0">
            <a:normAutofit/>
          </a:bodyPr>
          <a:lstStyle>
            <a:lvl1pPr lvl="0" algn="l">
              <a:lnSpc>
                <a:spcPct val="85000"/>
              </a:lnSpc>
              <a:spcBef>
                <a:spcPts val="0"/>
              </a:spcBef>
              <a:spcAft>
                <a:spcPts val="0"/>
              </a:spcAft>
              <a:buClr>
                <a:schemeClr val="dk1"/>
              </a:buClr>
              <a:buSzPts val="32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49" name="Google Shape;2749;p209"/>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
        <p:nvSpPr>
          <p:cNvPr id="2750" name="Google Shape;2750;p209"/>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51" name="Google Shape;2751;p209"/>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0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752"/>
        <p:cNvGrpSpPr/>
        <p:nvPr/>
      </p:nvGrpSpPr>
      <p:grpSpPr>
        <a:xfrm>
          <a:off x="0" y="0"/>
          <a:ext cx="0" cy="0"/>
          <a:chOff x="0" y="0"/>
          <a:chExt cx="0" cy="0"/>
        </a:xfrm>
      </p:grpSpPr>
      <p:sp>
        <p:nvSpPr>
          <p:cNvPr id="2753" name="Google Shape;2753;p210"/>
          <p:cNvSpPr txBox="1">
            <a:spLocks noGrp="1"/>
          </p:cNvSpPr>
          <p:nvPr>
            <p:ph type="body" idx="1"/>
          </p:nvPr>
        </p:nvSpPr>
        <p:spPr>
          <a:xfrm>
            <a:off x="442913" y="2103438"/>
            <a:ext cx="5473700" cy="406876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2754" name="Google Shape;2754;p210"/>
          <p:cNvSpPr txBox="1">
            <a:spLocks noGrp="1"/>
          </p:cNvSpPr>
          <p:nvPr>
            <p:ph type="body" idx="2"/>
          </p:nvPr>
        </p:nvSpPr>
        <p:spPr>
          <a:xfrm>
            <a:off x="6275388" y="2103438"/>
            <a:ext cx="5473700"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30200" algn="l">
              <a:lnSpc>
                <a:spcPct val="100000"/>
              </a:lnSpc>
              <a:spcBef>
                <a:spcPts val="600"/>
              </a:spcBef>
              <a:spcAft>
                <a:spcPts val="0"/>
              </a:spcAft>
              <a:buClr>
                <a:schemeClr val="dk1"/>
              </a:buClr>
              <a:buSzPts val="16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2755" name="Google Shape;2755;p210"/>
          <p:cNvSpPr txBox="1">
            <a:spLocks noGrp="1"/>
          </p:cNvSpPr>
          <p:nvPr>
            <p:ph type="title"/>
          </p:nvPr>
        </p:nvSpPr>
        <p:spPr>
          <a:xfrm>
            <a:off x="442913" y="432000"/>
            <a:ext cx="11306175" cy="1387275"/>
          </a:xfrm>
          <a:prstGeom prst="rect">
            <a:avLst/>
          </a:prstGeom>
          <a:noFill/>
          <a:ln>
            <a:noFill/>
          </a:ln>
        </p:spPr>
        <p:txBody>
          <a:bodyPr spcFirstLastPara="1" wrap="square" lIns="0" tIns="0" rIns="0" bIns="0" anchor="t" anchorCtr="0">
            <a:normAutofit/>
          </a:bodyPr>
          <a:lstStyle>
            <a:lvl1pPr lvl="0" algn="l">
              <a:lnSpc>
                <a:spcPct val="85000"/>
              </a:lnSpc>
              <a:spcBef>
                <a:spcPts val="0"/>
              </a:spcBef>
              <a:spcAft>
                <a:spcPts val="0"/>
              </a:spcAft>
              <a:buClr>
                <a:schemeClr val="dk1"/>
              </a:buClr>
              <a:buSzPts val="32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56" name="Google Shape;2756;p210"/>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
        <p:nvSpPr>
          <p:cNvPr id="2757" name="Google Shape;2757;p210"/>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58" name="Google Shape;2758;p210"/>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07.xml><?xml version="1.0" encoding="utf-8"?>
<p:sldLayout xmlns:a="http://schemas.openxmlformats.org/drawingml/2006/main" xmlns:r="http://schemas.openxmlformats.org/officeDocument/2006/relationships" xmlns:p="http://schemas.openxmlformats.org/presentationml/2006/main" matchingName="Content and Image">
  <p:cSld name="Content and Image">
    <p:spTree>
      <p:nvGrpSpPr>
        <p:cNvPr id="1" name="Shape 2759"/>
        <p:cNvGrpSpPr/>
        <p:nvPr/>
      </p:nvGrpSpPr>
      <p:grpSpPr>
        <a:xfrm>
          <a:off x="0" y="0"/>
          <a:ext cx="0" cy="0"/>
          <a:chOff x="0" y="0"/>
          <a:chExt cx="0" cy="0"/>
        </a:xfrm>
      </p:grpSpPr>
      <p:sp>
        <p:nvSpPr>
          <p:cNvPr id="2760" name="Google Shape;2760;p211"/>
          <p:cNvSpPr>
            <a:spLocks noGrp="1"/>
          </p:cNvSpPr>
          <p:nvPr>
            <p:ph type="pic" idx="2"/>
          </p:nvPr>
        </p:nvSpPr>
        <p:spPr>
          <a:xfrm>
            <a:off x="6096000" y="0"/>
            <a:ext cx="6096000" cy="6858000"/>
          </a:xfrm>
          <a:prstGeom prst="rect">
            <a:avLst/>
          </a:prstGeom>
          <a:solidFill>
            <a:srgbClr val="DEDEDE"/>
          </a:solidFill>
          <a:ln>
            <a:noFill/>
          </a:ln>
        </p:spPr>
      </p:sp>
      <p:sp>
        <p:nvSpPr>
          <p:cNvPr id="2761" name="Google Shape;2761;p211"/>
          <p:cNvSpPr txBox="1">
            <a:spLocks noGrp="1"/>
          </p:cNvSpPr>
          <p:nvPr>
            <p:ph type="body" idx="1"/>
          </p:nvPr>
        </p:nvSpPr>
        <p:spPr>
          <a:xfrm>
            <a:off x="442913" y="2103438"/>
            <a:ext cx="5317807" cy="406876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30200" algn="l">
              <a:lnSpc>
                <a:spcPct val="100000"/>
              </a:lnSpc>
              <a:spcBef>
                <a:spcPts val="600"/>
              </a:spcBef>
              <a:spcAft>
                <a:spcPts val="0"/>
              </a:spcAft>
              <a:buClr>
                <a:schemeClr val="dk1"/>
              </a:buClr>
              <a:buSzPts val="16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2762" name="Google Shape;2762;p211"/>
          <p:cNvSpPr txBox="1">
            <a:spLocks noGrp="1"/>
          </p:cNvSpPr>
          <p:nvPr>
            <p:ph type="title"/>
          </p:nvPr>
        </p:nvSpPr>
        <p:spPr>
          <a:xfrm>
            <a:off x="442913" y="432000"/>
            <a:ext cx="5317807" cy="1387275"/>
          </a:xfrm>
          <a:prstGeom prst="rect">
            <a:avLst/>
          </a:prstGeom>
          <a:noFill/>
          <a:ln>
            <a:noFill/>
          </a:ln>
        </p:spPr>
        <p:txBody>
          <a:bodyPr spcFirstLastPara="1" wrap="square" lIns="0" tIns="0" rIns="0" bIns="0" anchor="t" anchorCtr="0">
            <a:normAutofit/>
          </a:bodyPr>
          <a:lstStyle>
            <a:lvl1pPr lvl="0" algn="l">
              <a:lnSpc>
                <a:spcPct val="85000"/>
              </a:lnSpc>
              <a:spcBef>
                <a:spcPts val="0"/>
              </a:spcBef>
              <a:spcAft>
                <a:spcPts val="0"/>
              </a:spcAft>
              <a:buClr>
                <a:schemeClr val="dk1"/>
              </a:buClr>
              <a:buSzPts val="32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63" name="Google Shape;2763;p211"/>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None/>
              <a:defRPr sz="750" b="0" i="0" u="none" strike="noStrike" cap="none">
                <a:solidFill>
                  <a:schemeClr val="lt1"/>
                </a:solidFill>
                <a:latin typeface="Arial"/>
                <a:ea typeface="Arial"/>
                <a:cs typeface="Arial"/>
                <a:sym typeface="Arial"/>
              </a:defRPr>
            </a:lvl1pPr>
            <a:lvl2pPr marL="0" lvl="1" indent="0" algn="r">
              <a:lnSpc>
                <a:spcPct val="100000"/>
              </a:lnSpc>
              <a:spcBef>
                <a:spcPts val="0"/>
              </a:spcBef>
              <a:spcAft>
                <a:spcPts val="0"/>
              </a:spcAft>
              <a:buNone/>
              <a:defRPr sz="750" b="0" i="0" u="none" strike="noStrike" cap="none">
                <a:solidFill>
                  <a:schemeClr val="lt1"/>
                </a:solidFill>
                <a:latin typeface="Arial"/>
                <a:ea typeface="Arial"/>
                <a:cs typeface="Arial"/>
                <a:sym typeface="Arial"/>
              </a:defRPr>
            </a:lvl2pPr>
            <a:lvl3pPr marL="0" lvl="2" indent="0" algn="r">
              <a:lnSpc>
                <a:spcPct val="100000"/>
              </a:lnSpc>
              <a:spcBef>
                <a:spcPts val="0"/>
              </a:spcBef>
              <a:spcAft>
                <a:spcPts val="0"/>
              </a:spcAft>
              <a:buNone/>
              <a:defRPr sz="750" b="0" i="0" u="none" strike="noStrike" cap="none">
                <a:solidFill>
                  <a:schemeClr val="lt1"/>
                </a:solidFill>
                <a:latin typeface="Arial"/>
                <a:ea typeface="Arial"/>
                <a:cs typeface="Arial"/>
                <a:sym typeface="Arial"/>
              </a:defRPr>
            </a:lvl3pPr>
            <a:lvl4pPr marL="0" lvl="3" indent="0" algn="r">
              <a:lnSpc>
                <a:spcPct val="100000"/>
              </a:lnSpc>
              <a:spcBef>
                <a:spcPts val="0"/>
              </a:spcBef>
              <a:spcAft>
                <a:spcPts val="0"/>
              </a:spcAft>
              <a:buNone/>
              <a:defRPr sz="750" b="0" i="0" u="none" strike="noStrike" cap="none">
                <a:solidFill>
                  <a:schemeClr val="lt1"/>
                </a:solidFill>
                <a:latin typeface="Arial"/>
                <a:ea typeface="Arial"/>
                <a:cs typeface="Arial"/>
                <a:sym typeface="Arial"/>
              </a:defRPr>
            </a:lvl4pPr>
            <a:lvl5pPr marL="0" lvl="4" indent="0" algn="r">
              <a:lnSpc>
                <a:spcPct val="100000"/>
              </a:lnSpc>
              <a:spcBef>
                <a:spcPts val="0"/>
              </a:spcBef>
              <a:spcAft>
                <a:spcPts val="0"/>
              </a:spcAft>
              <a:buNone/>
              <a:defRPr sz="750" b="0" i="0" u="none" strike="noStrike" cap="none">
                <a:solidFill>
                  <a:schemeClr val="lt1"/>
                </a:solidFill>
                <a:latin typeface="Arial"/>
                <a:ea typeface="Arial"/>
                <a:cs typeface="Arial"/>
                <a:sym typeface="Arial"/>
              </a:defRPr>
            </a:lvl5pPr>
            <a:lvl6pPr marL="0" lvl="5" indent="0" algn="r">
              <a:lnSpc>
                <a:spcPct val="100000"/>
              </a:lnSpc>
              <a:spcBef>
                <a:spcPts val="0"/>
              </a:spcBef>
              <a:spcAft>
                <a:spcPts val="0"/>
              </a:spcAft>
              <a:buNone/>
              <a:defRPr sz="750" b="0" i="0" u="none" strike="noStrike" cap="none">
                <a:solidFill>
                  <a:schemeClr val="lt1"/>
                </a:solidFill>
                <a:latin typeface="Arial"/>
                <a:ea typeface="Arial"/>
                <a:cs typeface="Arial"/>
                <a:sym typeface="Arial"/>
              </a:defRPr>
            </a:lvl6pPr>
            <a:lvl7pPr marL="0" lvl="6" indent="0" algn="r">
              <a:lnSpc>
                <a:spcPct val="100000"/>
              </a:lnSpc>
              <a:spcBef>
                <a:spcPts val="0"/>
              </a:spcBef>
              <a:spcAft>
                <a:spcPts val="0"/>
              </a:spcAft>
              <a:buNone/>
              <a:defRPr sz="750" b="0" i="0" u="none" strike="noStrike" cap="none">
                <a:solidFill>
                  <a:schemeClr val="lt1"/>
                </a:solidFill>
                <a:latin typeface="Arial"/>
                <a:ea typeface="Arial"/>
                <a:cs typeface="Arial"/>
                <a:sym typeface="Arial"/>
              </a:defRPr>
            </a:lvl7pPr>
            <a:lvl8pPr marL="0" lvl="7" indent="0" algn="r">
              <a:lnSpc>
                <a:spcPct val="100000"/>
              </a:lnSpc>
              <a:spcBef>
                <a:spcPts val="0"/>
              </a:spcBef>
              <a:spcAft>
                <a:spcPts val="0"/>
              </a:spcAft>
              <a:buNone/>
              <a:defRPr sz="750" b="0" i="0" u="none" strike="noStrike" cap="none">
                <a:solidFill>
                  <a:schemeClr val="lt1"/>
                </a:solidFill>
                <a:latin typeface="Arial"/>
                <a:ea typeface="Arial"/>
                <a:cs typeface="Arial"/>
                <a:sym typeface="Arial"/>
              </a:defRPr>
            </a:lvl8pPr>
            <a:lvl9pPr marL="0" lvl="8" indent="0" algn="r">
              <a:lnSpc>
                <a:spcPct val="100000"/>
              </a:lnSpc>
              <a:spcBef>
                <a:spcPts val="0"/>
              </a:spcBef>
              <a:spcAft>
                <a:spcPts val="0"/>
              </a:spcAft>
              <a:buNone/>
              <a:defRPr sz="75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764" name="Google Shape;2764;p211"/>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65" name="Google Shape;2765;p211"/>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08.xml><?xml version="1.0" encoding="utf-8"?>
<p:sldLayout xmlns:a="http://schemas.openxmlformats.org/drawingml/2006/main" xmlns:r="http://schemas.openxmlformats.org/officeDocument/2006/relationships" xmlns:p="http://schemas.openxmlformats.org/presentationml/2006/main" matchingName="1_Three Content">
  <p:cSld name="1_Three Content">
    <p:spTree>
      <p:nvGrpSpPr>
        <p:cNvPr id="1" name="Shape 2766"/>
        <p:cNvGrpSpPr/>
        <p:nvPr/>
      </p:nvGrpSpPr>
      <p:grpSpPr>
        <a:xfrm>
          <a:off x="0" y="0"/>
          <a:ext cx="0" cy="0"/>
          <a:chOff x="0" y="0"/>
          <a:chExt cx="0" cy="0"/>
        </a:xfrm>
      </p:grpSpPr>
      <p:sp>
        <p:nvSpPr>
          <p:cNvPr id="2767" name="Google Shape;2767;p212"/>
          <p:cNvSpPr txBox="1">
            <a:spLocks noGrp="1"/>
          </p:cNvSpPr>
          <p:nvPr>
            <p:ph type="body" idx="1"/>
          </p:nvPr>
        </p:nvSpPr>
        <p:spPr>
          <a:xfrm>
            <a:off x="442913" y="2103438"/>
            <a:ext cx="3529012"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30200" algn="l">
              <a:lnSpc>
                <a:spcPct val="100000"/>
              </a:lnSpc>
              <a:spcBef>
                <a:spcPts val="600"/>
              </a:spcBef>
              <a:spcAft>
                <a:spcPts val="0"/>
              </a:spcAft>
              <a:buClr>
                <a:schemeClr val="dk1"/>
              </a:buClr>
              <a:buSzPts val="16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2768" name="Google Shape;2768;p212"/>
          <p:cNvSpPr txBox="1">
            <a:spLocks noGrp="1"/>
          </p:cNvSpPr>
          <p:nvPr>
            <p:ph type="body" idx="2"/>
          </p:nvPr>
        </p:nvSpPr>
        <p:spPr>
          <a:xfrm>
            <a:off x="4332288" y="2103438"/>
            <a:ext cx="3529012"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30200" algn="l">
              <a:lnSpc>
                <a:spcPct val="100000"/>
              </a:lnSpc>
              <a:spcBef>
                <a:spcPts val="600"/>
              </a:spcBef>
              <a:spcAft>
                <a:spcPts val="0"/>
              </a:spcAft>
              <a:buClr>
                <a:schemeClr val="dk1"/>
              </a:buClr>
              <a:buSzPts val="16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2769" name="Google Shape;2769;p212"/>
          <p:cNvSpPr txBox="1">
            <a:spLocks noGrp="1"/>
          </p:cNvSpPr>
          <p:nvPr>
            <p:ph type="body" idx="3"/>
          </p:nvPr>
        </p:nvSpPr>
        <p:spPr>
          <a:xfrm>
            <a:off x="8220076" y="2103438"/>
            <a:ext cx="3529012"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30200" algn="l">
              <a:lnSpc>
                <a:spcPct val="100000"/>
              </a:lnSpc>
              <a:spcBef>
                <a:spcPts val="600"/>
              </a:spcBef>
              <a:spcAft>
                <a:spcPts val="0"/>
              </a:spcAft>
              <a:buClr>
                <a:schemeClr val="dk1"/>
              </a:buClr>
              <a:buSzPts val="16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2770" name="Google Shape;2770;p212"/>
          <p:cNvSpPr txBox="1">
            <a:spLocks noGrp="1"/>
          </p:cNvSpPr>
          <p:nvPr>
            <p:ph type="title"/>
          </p:nvPr>
        </p:nvSpPr>
        <p:spPr>
          <a:xfrm>
            <a:off x="442913" y="432000"/>
            <a:ext cx="11306175" cy="1387275"/>
          </a:xfrm>
          <a:prstGeom prst="rect">
            <a:avLst/>
          </a:prstGeom>
          <a:noFill/>
          <a:ln>
            <a:noFill/>
          </a:ln>
        </p:spPr>
        <p:txBody>
          <a:bodyPr spcFirstLastPara="1" wrap="square" lIns="0" tIns="0" rIns="0" bIns="0" anchor="t" anchorCtr="0">
            <a:normAutofit/>
          </a:bodyPr>
          <a:lstStyle>
            <a:lvl1pPr lvl="0" algn="l">
              <a:lnSpc>
                <a:spcPct val="85000"/>
              </a:lnSpc>
              <a:spcBef>
                <a:spcPts val="0"/>
              </a:spcBef>
              <a:spcAft>
                <a:spcPts val="0"/>
              </a:spcAft>
              <a:buClr>
                <a:schemeClr val="dk1"/>
              </a:buClr>
              <a:buSzPts val="32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71" name="Google Shape;2771;p212"/>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
        <p:nvSpPr>
          <p:cNvPr id="2772" name="Google Shape;2772;p212"/>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73" name="Google Shape;2773;p212"/>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09.xml><?xml version="1.0" encoding="utf-8"?>
<p:sldLayout xmlns:a="http://schemas.openxmlformats.org/drawingml/2006/main" xmlns:r="http://schemas.openxmlformats.org/officeDocument/2006/relationships" xmlns:p="http://schemas.openxmlformats.org/presentationml/2006/main" matchingName="1_Four Content">
  <p:cSld name="1_Four Content">
    <p:spTree>
      <p:nvGrpSpPr>
        <p:cNvPr id="1" name="Shape 2774"/>
        <p:cNvGrpSpPr/>
        <p:nvPr/>
      </p:nvGrpSpPr>
      <p:grpSpPr>
        <a:xfrm>
          <a:off x="0" y="0"/>
          <a:ext cx="0" cy="0"/>
          <a:chOff x="0" y="0"/>
          <a:chExt cx="0" cy="0"/>
        </a:xfrm>
      </p:grpSpPr>
      <p:sp>
        <p:nvSpPr>
          <p:cNvPr id="2775" name="Google Shape;2775;p213"/>
          <p:cNvSpPr txBox="1">
            <a:spLocks noGrp="1"/>
          </p:cNvSpPr>
          <p:nvPr>
            <p:ph type="body" idx="1"/>
          </p:nvPr>
        </p:nvSpPr>
        <p:spPr>
          <a:xfrm>
            <a:off x="442913" y="2103438"/>
            <a:ext cx="2556000"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30200" algn="l">
              <a:lnSpc>
                <a:spcPct val="100000"/>
              </a:lnSpc>
              <a:spcBef>
                <a:spcPts val="600"/>
              </a:spcBef>
              <a:spcAft>
                <a:spcPts val="0"/>
              </a:spcAft>
              <a:buClr>
                <a:schemeClr val="dk1"/>
              </a:buClr>
              <a:buSzPts val="16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2776" name="Google Shape;2776;p213"/>
          <p:cNvSpPr txBox="1">
            <a:spLocks noGrp="1"/>
          </p:cNvSpPr>
          <p:nvPr>
            <p:ph type="body" idx="2"/>
          </p:nvPr>
        </p:nvSpPr>
        <p:spPr>
          <a:xfrm>
            <a:off x="3360613" y="2103438"/>
            <a:ext cx="2556000"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30200" algn="l">
              <a:lnSpc>
                <a:spcPct val="100000"/>
              </a:lnSpc>
              <a:spcBef>
                <a:spcPts val="600"/>
              </a:spcBef>
              <a:spcAft>
                <a:spcPts val="0"/>
              </a:spcAft>
              <a:buClr>
                <a:schemeClr val="dk1"/>
              </a:buClr>
              <a:buSzPts val="16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2777" name="Google Shape;2777;p213"/>
          <p:cNvSpPr txBox="1">
            <a:spLocks noGrp="1"/>
          </p:cNvSpPr>
          <p:nvPr>
            <p:ph type="body" idx="3"/>
          </p:nvPr>
        </p:nvSpPr>
        <p:spPr>
          <a:xfrm>
            <a:off x="6275388" y="2103438"/>
            <a:ext cx="2556000"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30200" algn="l">
              <a:lnSpc>
                <a:spcPct val="100000"/>
              </a:lnSpc>
              <a:spcBef>
                <a:spcPts val="600"/>
              </a:spcBef>
              <a:spcAft>
                <a:spcPts val="0"/>
              </a:spcAft>
              <a:buClr>
                <a:schemeClr val="dk1"/>
              </a:buClr>
              <a:buSzPts val="16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2778" name="Google Shape;2778;p213"/>
          <p:cNvSpPr txBox="1">
            <a:spLocks noGrp="1"/>
          </p:cNvSpPr>
          <p:nvPr>
            <p:ph type="body" idx="4"/>
          </p:nvPr>
        </p:nvSpPr>
        <p:spPr>
          <a:xfrm>
            <a:off x="9190163" y="2103438"/>
            <a:ext cx="2556000"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30200" algn="l">
              <a:lnSpc>
                <a:spcPct val="100000"/>
              </a:lnSpc>
              <a:spcBef>
                <a:spcPts val="600"/>
              </a:spcBef>
              <a:spcAft>
                <a:spcPts val="0"/>
              </a:spcAft>
              <a:buClr>
                <a:schemeClr val="dk1"/>
              </a:buClr>
              <a:buSzPts val="16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2779" name="Google Shape;2779;p213"/>
          <p:cNvSpPr txBox="1">
            <a:spLocks noGrp="1"/>
          </p:cNvSpPr>
          <p:nvPr>
            <p:ph type="title"/>
          </p:nvPr>
        </p:nvSpPr>
        <p:spPr>
          <a:xfrm>
            <a:off x="442913" y="432000"/>
            <a:ext cx="11306175" cy="1387275"/>
          </a:xfrm>
          <a:prstGeom prst="rect">
            <a:avLst/>
          </a:prstGeom>
          <a:noFill/>
          <a:ln>
            <a:noFill/>
          </a:ln>
        </p:spPr>
        <p:txBody>
          <a:bodyPr spcFirstLastPara="1" wrap="square" lIns="0" tIns="0" rIns="0" bIns="0" anchor="t" anchorCtr="0">
            <a:normAutofit/>
          </a:bodyPr>
          <a:lstStyle>
            <a:lvl1pPr lvl="0" algn="l">
              <a:lnSpc>
                <a:spcPct val="85000"/>
              </a:lnSpc>
              <a:spcBef>
                <a:spcPts val="0"/>
              </a:spcBef>
              <a:spcAft>
                <a:spcPts val="0"/>
              </a:spcAft>
              <a:buClr>
                <a:schemeClr val="dk1"/>
              </a:buClr>
              <a:buSzPts val="32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80" name="Google Shape;2780;p213"/>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
        <p:nvSpPr>
          <p:cNvPr id="2781" name="Google Shape;2781;p213"/>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82" name="Google Shape;2782;p213"/>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Title Slide Logo Shape Grey">
  <p:cSld name="Title Slide Logo Shape Grey">
    <p:spTree>
      <p:nvGrpSpPr>
        <p:cNvPr id="1" name="Shape 657"/>
        <p:cNvGrpSpPr/>
        <p:nvPr/>
      </p:nvGrpSpPr>
      <p:grpSpPr>
        <a:xfrm>
          <a:off x="0" y="0"/>
          <a:ext cx="0" cy="0"/>
          <a:chOff x="0" y="0"/>
          <a:chExt cx="0" cy="0"/>
        </a:xfrm>
      </p:grpSpPr>
      <p:sp>
        <p:nvSpPr>
          <p:cNvPr id="658" name="Google Shape;658;p22"/>
          <p:cNvSpPr>
            <a:spLocks noGrp="1"/>
          </p:cNvSpPr>
          <p:nvPr>
            <p:ph type="pic" idx="2"/>
          </p:nvPr>
        </p:nvSpPr>
        <p:spPr>
          <a:xfrm>
            <a:off x="5103159" y="0"/>
            <a:ext cx="7088841" cy="6858000"/>
          </a:xfrm>
          <a:prstGeom prst="rect">
            <a:avLst/>
          </a:prstGeom>
          <a:solidFill>
            <a:srgbClr val="DEDEDE"/>
          </a:solidFill>
          <a:ln>
            <a:noFill/>
          </a:ln>
        </p:spPr>
        <p:txBody>
          <a:bodyPr spcFirstLastPara="1" wrap="square" lIns="0" tIns="0" rIns="1371600" bIns="0" anchor="ctr" anchorCtr="0">
            <a:noAutofit/>
          </a:bodyPr>
          <a:lstStyle>
            <a:lvl1pPr marR="0" lvl="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12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R="0" lvl="5"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R="0" lvl="6"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R="0" lvl="7"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R="0" lvl="8"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grpSp>
        <p:nvGrpSpPr>
          <p:cNvPr id="659" name="Google Shape;659;p22"/>
          <p:cNvGrpSpPr/>
          <p:nvPr/>
        </p:nvGrpSpPr>
        <p:grpSpPr>
          <a:xfrm>
            <a:off x="0" y="0"/>
            <a:ext cx="8914102" cy="6858001"/>
            <a:chOff x="0" y="0"/>
            <a:chExt cx="8914102" cy="6858001"/>
          </a:xfrm>
        </p:grpSpPr>
        <p:sp>
          <p:nvSpPr>
            <p:cNvPr id="660" name="Google Shape;660;p22"/>
            <p:cNvSpPr/>
            <p:nvPr/>
          </p:nvSpPr>
          <p:spPr>
            <a:xfrm>
              <a:off x="0" y="0"/>
              <a:ext cx="8914102" cy="6858001"/>
            </a:xfrm>
            <a:custGeom>
              <a:avLst/>
              <a:gdLst/>
              <a:ahLst/>
              <a:cxnLst/>
              <a:rect l="l" t="t" r="r" b="b"/>
              <a:pathLst>
                <a:path w="8914102" h="6858001" extrusionOk="0">
                  <a:moveTo>
                    <a:pt x="1260764" y="0"/>
                  </a:moveTo>
                  <a:lnTo>
                    <a:pt x="5169189" y="0"/>
                  </a:lnTo>
                  <a:lnTo>
                    <a:pt x="5169189" y="765175"/>
                  </a:lnTo>
                  <a:lnTo>
                    <a:pt x="5937540" y="765175"/>
                  </a:lnTo>
                  <a:lnTo>
                    <a:pt x="5937540" y="1957388"/>
                  </a:lnTo>
                  <a:lnTo>
                    <a:pt x="7920327" y="1957388"/>
                  </a:lnTo>
                  <a:lnTo>
                    <a:pt x="7920327" y="4899025"/>
                  </a:lnTo>
                  <a:lnTo>
                    <a:pt x="8914102" y="4899025"/>
                  </a:lnTo>
                  <a:lnTo>
                    <a:pt x="8914102" y="6858000"/>
                  </a:lnTo>
                  <a:lnTo>
                    <a:pt x="7920327" y="6858000"/>
                  </a:lnTo>
                  <a:lnTo>
                    <a:pt x="5937540" y="6858000"/>
                  </a:lnTo>
                  <a:lnTo>
                    <a:pt x="5169189" y="6858000"/>
                  </a:lnTo>
                  <a:lnTo>
                    <a:pt x="3705515" y="6858000"/>
                  </a:lnTo>
                  <a:lnTo>
                    <a:pt x="1260764" y="6858000"/>
                  </a:lnTo>
                  <a:lnTo>
                    <a:pt x="1260764" y="6858001"/>
                  </a:lnTo>
                  <a:lnTo>
                    <a:pt x="0" y="6858001"/>
                  </a:lnTo>
                  <a:lnTo>
                    <a:pt x="0" y="1"/>
                  </a:lnTo>
                  <a:lnTo>
                    <a:pt x="1260764" y="1"/>
                  </a:lnTo>
                  <a:close/>
                </a:path>
              </a:pathLst>
            </a:custGeom>
            <a:solidFill>
              <a:srgbClr val="46464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661" name="Google Shape;661;p22"/>
            <p:cNvPicPr preferRelativeResize="0"/>
            <p:nvPr/>
          </p:nvPicPr>
          <p:blipFill rotWithShape="1">
            <a:blip r:embed="rId2">
              <a:alphaModFix/>
            </a:blip>
            <a:srcRect/>
            <a:stretch/>
          </p:blipFill>
          <p:spPr>
            <a:xfrm>
              <a:off x="185139" y="5330952"/>
              <a:ext cx="1636776" cy="1351184"/>
            </a:xfrm>
            <a:prstGeom prst="rect">
              <a:avLst/>
            </a:prstGeom>
            <a:noFill/>
            <a:ln>
              <a:noFill/>
            </a:ln>
          </p:spPr>
        </p:pic>
      </p:grpSp>
      <p:sp>
        <p:nvSpPr>
          <p:cNvPr id="662" name="Google Shape;662;p22"/>
          <p:cNvSpPr txBox="1">
            <a:spLocks noGrp="1"/>
          </p:cNvSpPr>
          <p:nvPr>
            <p:ph type="ctrTitle"/>
          </p:nvPr>
        </p:nvSpPr>
        <p:spPr>
          <a:xfrm>
            <a:off x="442913" y="1009185"/>
            <a:ext cx="5258640" cy="2419816"/>
          </a:xfrm>
          <a:prstGeom prst="rect">
            <a:avLst/>
          </a:prstGeom>
          <a:noFill/>
          <a:ln>
            <a:noFill/>
          </a:ln>
        </p:spPr>
        <p:txBody>
          <a:bodyPr spcFirstLastPara="1" wrap="square" lIns="0" tIns="0" rIns="0" bIns="0" anchor="b" anchorCtr="0">
            <a:noAutofit/>
          </a:bodyPr>
          <a:lstStyle>
            <a:lvl1pPr lvl="0" algn="l">
              <a:lnSpc>
                <a:spcPct val="85000"/>
              </a:lnSpc>
              <a:spcBef>
                <a:spcPts val="0"/>
              </a:spcBef>
              <a:spcAft>
                <a:spcPts val="0"/>
              </a:spcAft>
              <a:buClr>
                <a:schemeClr val="lt1"/>
              </a:buClr>
              <a:buSzPts val="5000"/>
              <a:buFont typeface="Arial"/>
              <a:buNone/>
              <a:defRPr sz="5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3" name="Google Shape;663;p22"/>
          <p:cNvSpPr txBox="1">
            <a:spLocks noGrp="1"/>
          </p:cNvSpPr>
          <p:nvPr>
            <p:ph type="subTitle" idx="1"/>
          </p:nvPr>
        </p:nvSpPr>
        <p:spPr>
          <a:xfrm>
            <a:off x="442914" y="3749040"/>
            <a:ext cx="5258640" cy="59436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1600"/>
              <a:buNone/>
              <a:defRPr sz="1600" b="0">
                <a:solidFill>
                  <a:schemeClr val="lt1"/>
                </a:solidFill>
              </a:defRPr>
            </a:lvl1pPr>
            <a:lvl2pPr lvl="1" algn="l">
              <a:lnSpc>
                <a:spcPct val="100000"/>
              </a:lnSpc>
              <a:spcBef>
                <a:spcPts val="0"/>
              </a:spcBef>
              <a:spcAft>
                <a:spcPts val="0"/>
              </a:spcAft>
              <a:buClr>
                <a:schemeClr val="lt1"/>
              </a:buClr>
              <a:buSzPts val="1600"/>
              <a:buNone/>
              <a:defRPr sz="1600">
                <a:solidFill>
                  <a:schemeClr val="lt1"/>
                </a:solidFill>
              </a:defRPr>
            </a:lvl2pPr>
            <a:lvl3pPr lvl="2" algn="l">
              <a:lnSpc>
                <a:spcPct val="100000"/>
              </a:lnSpc>
              <a:spcBef>
                <a:spcPts val="0"/>
              </a:spcBef>
              <a:spcAft>
                <a:spcPts val="0"/>
              </a:spcAft>
              <a:buClr>
                <a:schemeClr val="lt1"/>
              </a:buClr>
              <a:buSzPts val="1600"/>
              <a:buNone/>
              <a:defRPr sz="1600">
                <a:solidFill>
                  <a:schemeClr val="lt1"/>
                </a:solidFill>
              </a:defRPr>
            </a:lvl3pPr>
            <a:lvl4pPr lvl="3" algn="l">
              <a:lnSpc>
                <a:spcPct val="100000"/>
              </a:lnSpc>
              <a:spcBef>
                <a:spcPts val="0"/>
              </a:spcBef>
              <a:spcAft>
                <a:spcPts val="0"/>
              </a:spcAft>
              <a:buClr>
                <a:schemeClr val="lt1"/>
              </a:buClr>
              <a:buSzPts val="1600"/>
              <a:buNone/>
              <a:defRPr sz="1600">
                <a:solidFill>
                  <a:schemeClr val="lt1"/>
                </a:solidFill>
              </a:defRPr>
            </a:lvl4pPr>
            <a:lvl5pPr lvl="4" algn="l">
              <a:lnSpc>
                <a:spcPct val="100000"/>
              </a:lnSpc>
              <a:spcBef>
                <a:spcPts val="0"/>
              </a:spcBef>
              <a:spcAft>
                <a:spcPts val="0"/>
              </a:spcAft>
              <a:buClr>
                <a:schemeClr val="lt1"/>
              </a:buClr>
              <a:buSzPts val="1600"/>
              <a:buNone/>
              <a:defRPr sz="1600">
                <a:solidFill>
                  <a:schemeClr val="lt1"/>
                </a:solidFill>
              </a:defRPr>
            </a:lvl5pPr>
            <a:lvl6pPr lvl="5" algn="l">
              <a:lnSpc>
                <a:spcPct val="100000"/>
              </a:lnSpc>
              <a:spcBef>
                <a:spcPts val="0"/>
              </a:spcBef>
              <a:spcAft>
                <a:spcPts val="0"/>
              </a:spcAft>
              <a:buClr>
                <a:schemeClr val="lt1"/>
              </a:buClr>
              <a:buSzPts val="1600"/>
              <a:buNone/>
              <a:defRPr sz="1600">
                <a:solidFill>
                  <a:schemeClr val="lt1"/>
                </a:solidFill>
              </a:defRPr>
            </a:lvl6pPr>
            <a:lvl7pPr lvl="6" algn="l">
              <a:lnSpc>
                <a:spcPct val="100000"/>
              </a:lnSpc>
              <a:spcBef>
                <a:spcPts val="0"/>
              </a:spcBef>
              <a:spcAft>
                <a:spcPts val="0"/>
              </a:spcAft>
              <a:buClr>
                <a:schemeClr val="lt1"/>
              </a:buClr>
              <a:buSzPts val="1600"/>
              <a:buNone/>
              <a:defRPr sz="1600">
                <a:solidFill>
                  <a:schemeClr val="lt1"/>
                </a:solidFill>
              </a:defRPr>
            </a:lvl7pPr>
            <a:lvl8pPr lvl="7" algn="l">
              <a:lnSpc>
                <a:spcPct val="100000"/>
              </a:lnSpc>
              <a:spcBef>
                <a:spcPts val="0"/>
              </a:spcBef>
              <a:spcAft>
                <a:spcPts val="0"/>
              </a:spcAft>
              <a:buClr>
                <a:schemeClr val="lt1"/>
              </a:buClr>
              <a:buSzPts val="1600"/>
              <a:buNone/>
              <a:defRPr sz="1600">
                <a:solidFill>
                  <a:schemeClr val="lt1"/>
                </a:solidFill>
              </a:defRPr>
            </a:lvl8pPr>
            <a:lvl9pPr lvl="8" algn="l">
              <a:lnSpc>
                <a:spcPct val="100000"/>
              </a:lnSpc>
              <a:spcBef>
                <a:spcPts val="0"/>
              </a:spcBef>
              <a:spcAft>
                <a:spcPts val="0"/>
              </a:spcAft>
              <a:buClr>
                <a:schemeClr val="lt1"/>
              </a:buClr>
              <a:buSzPts val="1600"/>
              <a:buNone/>
              <a:defRPr sz="1600">
                <a:solidFill>
                  <a:schemeClr val="lt1"/>
                </a:solidFil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10.xml><?xml version="1.0" encoding="utf-8"?>
<p:sldLayout xmlns:a="http://schemas.openxmlformats.org/drawingml/2006/main" xmlns:r="http://schemas.openxmlformats.org/officeDocument/2006/relationships" xmlns:p="http://schemas.openxmlformats.org/presentationml/2006/main" matchingName="Five Content">
  <p:cSld name="Five Content">
    <p:spTree>
      <p:nvGrpSpPr>
        <p:cNvPr id="1" name="Shape 2783"/>
        <p:cNvGrpSpPr/>
        <p:nvPr/>
      </p:nvGrpSpPr>
      <p:grpSpPr>
        <a:xfrm>
          <a:off x="0" y="0"/>
          <a:ext cx="0" cy="0"/>
          <a:chOff x="0" y="0"/>
          <a:chExt cx="0" cy="0"/>
        </a:xfrm>
      </p:grpSpPr>
      <p:sp>
        <p:nvSpPr>
          <p:cNvPr id="2784" name="Google Shape;2784;p214"/>
          <p:cNvSpPr txBox="1">
            <a:spLocks noGrp="1"/>
          </p:cNvSpPr>
          <p:nvPr>
            <p:ph type="body" idx="1"/>
          </p:nvPr>
        </p:nvSpPr>
        <p:spPr>
          <a:xfrm>
            <a:off x="442913" y="2103438"/>
            <a:ext cx="1972800"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2785" name="Google Shape;2785;p214"/>
          <p:cNvSpPr txBox="1">
            <a:spLocks noGrp="1"/>
          </p:cNvSpPr>
          <p:nvPr>
            <p:ph type="body" idx="2"/>
          </p:nvPr>
        </p:nvSpPr>
        <p:spPr>
          <a:xfrm>
            <a:off x="2777045" y="2103438"/>
            <a:ext cx="1972800"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2786" name="Google Shape;2786;p214"/>
          <p:cNvSpPr txBox="1">
            <a:spLocks noGrp="1"/>
          </p:cNvSpPr>
          <p:nvPr>
            <p:ph type="body" idx="3"/>
          </p:nvPr>
        </p:nvSpPr>
        <p:spPr>
          <a:xfrm>
            <a:off x="5111177" y="2103438"/>
            <a:ext cx="1972800"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2787" name="Google Shape;2787;p214"/>
          <p:cNvSpPr txBox="1">
            <a:spLocks noGrp="1"/>
          </p:cNvSpPr>
          <p:nvPr>
            <p:ph type="body" idx="4"/>
          </p:nvPr>
        </p:nvSpPr>
        <p:spPr>
          <a:xfrm>
            <a:off x="7445309" y="2103438"/>
            <a:ext cx="1972800"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2788" name="Google Shape;2788;p214"/>
          <p:cNvSpPr txBox="1">
            <a:spLocks noGrp="1"/>
          </p:cNvSpPr>
          <p:nvPr>
            <p:ph type="body" idx="5"/>
          </p:nvPr>
        </p:nvSpPr>
        <p:spPr>
          <a:xfrm>
            <a:off x="9779443" y="2103438"/>
            <a:ext cx="1972800"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2789" name="Google Shape;2789;p214"/>
          <p:cNvSpPr txBox="1">
            <a:spLocks noGrp="1"/>
          </p:cNvSpPr>
          <p:nvPr>
            <p:ph type="title"/>
          </p:nvPr>
        </p:nvSpPr>
        <p:spPr>
          <a:xfrm>
            <a:off x="442913" y="432000"/>
            <a:ext cx="11306175" cy="1387275"/>
          </a:xfrm>
          <a:prstGeom prst="rect">
            <a:avLst/>
          </a:prstGeom>
          <a:noFill/>
          <a:ln>
            <a:noFill/>
          </a:ln>
        </p:spPr>
        <p:txBody>
          <a:bodyPr spcFirstLastPara="1" wrap="square" lIns="0" tIns="0" rIns="0" bIns="0" anchor="t" anchorCtr="0">
            <a:normAutofit/>
          </a:bodyPr>
          <a:lstStyle>
            <a:lvl1pPr lvl="0" algn="l">
              <a:lnSpc>
                <a:spcPct val="85000"/>
              </a:lnSpc>
              <a:spcBef>
                <a:spcPts val="0"/>
              </a:spcBef>
              <a:spcAft>
                <a:spcPts val="0"/>
              </a:spcAft>
              <a:buClr>
                <a:schemeClr val="dk1"/>
              </a:buClr>
              <a:buSzPts val="32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90" name="Google Shape;2790;p214"/>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
        <p:nvSpPr>
          <p:cNvPr id="2791" name="Google Shape;2791;p214"/>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92" name="Google Shape;2792;p214"/>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11.xml><?xml version="1.0" encoding="utf-8"?>
<p:sldLayout xmlns:a="http://schemas.openxmlformats.org/drawingml/2006/main" xmlns:r="http://schemas.openxmlformats.org/officeDocument/2006/relationships" xmlns:p="http://schemas.openxmlformats.org/presentationml/2006/main" matchingName="Three Images">
  <p:cSld name="Three Images">
    <p:spTree>
      <p:nvGrpSpPr>
        <p:cNvPr id="1" name="Shape 2793"/>
        <p:cNvGrpSpPr/>
        <p:nvPr/>
      </p:nvGrpSpPr>
      <p:grpSpPr>
        <a:xfrm>
          <a:off x="0" y="0"/>
          <a:ext cx="0" cy="0"/>
          <a:chOff x="0" y="0"/>
          <a:chExt cx="0" cy="0"/>
        </a:xfrm>
      </p:grpSpPr>
      <p:sp>
        <p:nvSpPr>
          <p:cNvPr id="2794" name="Google Shape;2794;p215"/>
          <p:cNvSpPr>
            <a:spLocks noGrp="1"/>
          </p:cNvSpPr>
          <p:nvPr>
            <p:ph type="pic" idx="2"/>
          </p:nvPr>
        </p:nvSpPr>
        <p:spPr>
          <a:xfrm>
            <a:off x="442912" y="2100263"/>
            <a:ext cx="3529013" cy="3017520"/>
          </a:xfrm>
          <a:prstGeom prst="rect">
            <a:avLst/>
          </a:prstGeom>
          <a:solidFill>
            <a:srgbClr val="DEDEDE"/>
          </a:solidFill>
          <a:ln>
            <a:noFill/>
          </a:ln>
        </p:spPr>
      </p:sp>
      <p:sp>
        <p:nvSpPr>
          <p:cNvPr id="2795" name="Google Shape;2795;p215"/>
          <p:cNvSpPr txBox="1">
            <a:spLocks noGrp="1"/>
          </p:cNvSpPr>
          <p:nvPr>
            <p:ph type="body" idx="1"/>
          </p:nvPr>
        </p:nvSpPr>
        <p:spPr>
          <a:xfrm>
            <a:off x="442913" y="5280025"/>
            <a:ext cx="3529012" cy="89217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200"/>
              <a:buNone/>
              <a:defRPr sz="1200" b="1"/>
            </a:lvl1pPr>
            <a:lvl2pPr marL="914400" lvl="1" indent="-228600" algn="l">
              <a:lnSpc>
                <a:spcPct val="100000"/>
              </a:lnSpc>
              <a:spcBef>
                <a:spcPts val="300"/>
              </a:spcBef>
              <a:spcAft>
                <a:spcPts val="0"/>
              </a:spcAft>
              <a:buClr>
                <a:schemeClr val="dk1"/>
              </a:buClr>
              <a:buSzPts val="1600"/>
              <a:buNone/>
              <a:defRPr/>
            </a:lvl2pPr>
            <a:lvl3pPr marL="1371600" lvl="2" indent="-330200" algn="l">
              <a:lnSpc>
                <a:spcPct val="100000"/>
              </a:lnSpc>
              <a:spcBef>
                <a:spcPts val="300"/>
              </a:spcBef>
              <a:spcAft>
                <a:spcPts val="0"/>
              </a:spcAft>
              <a:buClr>
                <a:schemeClr val="dk1"/>
              </a:buClr>
              <a:buSzPts val="1600"/>
              <a:buChar char="•"/>
              <a:defRPr/>
            </a:lvl3pPr>
            <a:lvl4pPr marL="1828800" lvl="3" indent="-330200" algn="l">
              <a:lnSpc>
                <a:spcPct val="100000"/>
              </a:lnSpc>
              <a:spcBef>
                <a:spcPts val="300"/>
              </a:spcBef>
              <a:spcAft>
                <a:spcPts val="0"/>
              </a:spcAft>
              <a:buClr>
                <a:schemeClr val="dk1"/>
              </a:buClr>
              <a:buSzPts val="1600"/>
              <a:buChar char="–"/>
              <a:defRPr/>
            </a:lvl4pPr>
            <a:lvl5pPr marL="2286000" lvl="4" indent="-330200" algn="l">
              <a:lnSpc>
                <a:spcPct val="100000"/>
              </a:lnSpc>
              <a:spcBef>
                <a:spcPts val="300"/>
              </a:spcBef>
              <a:spcAft>
                <a:spcPts val="0"/>
              </a:spcAft>
              <a:buClr>
                <a:schemeClr val="dk1"/>
              </a:buClr>
              <a:buSzPts val="1600"/>
              <a:buChar char="•"/>
              <a:defRPr/>
            </a:lvl5pPr>
            <a:lvl6pPr marL="2743200" lvl="5" indent="-330200" algn="l">
              <a:lnSpc>
                <a:spcPct val="100000"/>
              </a:lnSpc>
              <a:spcBef>
                <a:spcPts val="300"/>
              </a:spcBef>
              <a:spcAft>
                <a:spcPts val="0"/>
              </a:spcAft>
              <a:buClr>
                <a:schemeClr val="dk1"/>
              </a:buClr>
              <a:buSzPts val="1600"/>
              <a:buChar char="–"/>
              <a:defRPr/>
            </a:lvl6pPr>
            <a:lvl7pPr marL="3200400" lvl="6" indent="-330200" algn="l">
              <a:lnSpc>
                <a:spcPct val="100000"/>
              </a:lnSpc>
              <a:spcBef>
                <a:spcPts val="300"/>
              </a:spcBef>
              <a:spcAft>
                <a:spcPts val="0"/>
              </a:spcAft>
              <a:buClr>
                <a:schemeClr val="dk1"/>
              </a:buClr>
              <a:buSzPts val="1600"/>
              <a:buChar char="•"/>
              <a:defRPr/>
            </a:lvl7pPr>
            <a:lvl8pPr marL="3657600" lvl="7" indent="-330200" algn="l">
              <a:lnSpc>
                <a:spcPct val="100000"/>
              </a:lnSpc>
              <a:spcBef>
                <a:spcPts val="300"/>
              </a:spcBef>
              <a:spcAft>
                <a:spcPts val="0"/>
              </a:spcAft>
              <a:buClr>
                <a:schemeClr val="dk1"/>
              </a:buClr>
              <a:buSzPts val="1600"/>
              <a:buChar char="–"/>
              <a:defRPr/>
            </a:lvl8pPr>
            <a:lvl9pPr marL="4114800" lvl="8" indent="-330200" algn="l">
              <a:lnSpc>
                <a:spcPct val="100000"/>
              </a:lnSpc>
              <a:spcBef>
                <a:spcPts val="300"/>
              </a:spcBef>
              <a:spcAft>
                <a:spcPts val="300"/>
              </a:spcAft>
              <a:buClr>
                <a:schemeClr val="dk1"/>
              </a:buClr>
              <a:buSzPts val="1600"/>
              <a:buChar char="•"/>
              <a:defRPr/>
            </a:lvl9pPr>
          </a:lstStyle>
          <a:p>
            <a:endParaRPr/>
          </a:p>
        </p:txBody>
      </p:sp>
      <p:sp>
        <p:nvSpPr>
          <p:cNvPr id="2796" name="Google Shape;2796;p215"/>
          <p:cNvSpPr>
            <a:spLocks noGrp="1"/>
          </p:cNvSpPr>
          <p:nvPr>
            <p:ph type="pic" idx="3"/>
          </p:nvPr>
        </p:nvSpPr>
        <p:spPr>
          <a:xfrm>
            <a:off x="4331494" y="2100263"/>
            <a:ext cx="3529013" cy="3017520"/>
          </a:xfrm>
          <a:prstGeom prst="rect">
            <a:avLst/>
          </a:prstGeom>
          <a:solidFill>
            <a:srgbClr val="DEDEDE"/>
          </a:solidFill>
          <a:ln>
            <a:noFill/>
          </a:ln>
        </p:spPr>
      </p:sp>
      <p:sp>
        <p:nvSpPr>
          <p:cNvPr id="2797" name="Google Shape;2797;p215"/>
          <p:cNvSpPr txBox="1">
            <a:spLocks noGrp="1"/>
          </p:cNvSpPr>
          <p:nvPr>
            <p:ph type="body" idx="4"/>
          </p:nvPr>
        </p:nvSpPr>
        <p:spPr>
          <a:xfrm>
            <a:off x="4331495" y="5280025"/>
            <a:ext cx="3529012" cy="89217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200"/>
              <a:buNone/>
              <a:defRPr sz="1200" b="1"/>
            </a:lvl1pPr>
            <a:lvl2pPr marL="914400" lvl="1" indent="-228600" algn="l">
              <a:lnSpc>
                <a:spcPct val="100000"/>
              </a:lnSpc>
              <a:spcBef>
                <a:spcPts val="300"/>
              </a:spcBef>
              <a:spcAft>
                <a:spcPts val="0"/>
              </a:spcAft>
              <a:buClr>
                <a:schemeClr val="dk1"/>
              </a:buClr>
              <a:buSzPts val="1600"/>
              <a:buNone/>
              <a:defRPr/>
            </a:lvl2pPr>
            <a:lvl3pPr marL="1371600" lvl="2" indent="-330200" algn="l">
              <a:lnSpc>
                <a:spcPct val="100000"/>
              </a:lnSpc>
              <a:spcBef>
                <a:spcPts val="300"/>
              </a:spcBef>
              <a:spcAft>
                <a:spcPts val="0"/>
              </a:spcAft>
              <a:buClr>
                <a:schemeClr val="dk1"/>
              </a:buClr>
              <a:buSzPts val="1600"/>
              <a:buChar char="•"/>
              <a:defRPr/>
            </a:lvl3pPr>
            <a:lvl4pPr marL="1828800" lvl="3" indent="-330200" algn="l">
              <a:lnSpc>
                <a:spcPct val="100000"/>
              </a:lnSpc>
              <a:spcBef>
                <a:spcPts val="300"/>
              </a:spcBef>
              <a:spcAft>
                <a:spcPts val="0"/>
              </a:spcAft>
              <a:buClr>
                <a:schemeClr val="dk1"/>
              </a:buClr>
              <a:buSzPts val="1600"/>
              <a:buChar char="–"/>
              <a:defRPr/>
            </a:lvl4pPr>
            <a:lvl5pPr marL="2286000" lvl="4" indent="-330200" algn="l">
              <a:lnSpc>
                <a:spcPct val="100000"/>
              </a:lnSpc>
              <a:spcBef>
                <a:spcPts val="300"/>
              </a:spcBef>
              <a:spcAft>
                <a:spcPts val="0"/>
              </a:spcAft>
              <a:buClr>
                <a:schemeClr val="dk1"/>
              </a:buClr>
              <a:buSzPts val="1600"/>
              <a:buChar char="•"/>
              <a:defRPr/>
            </a:lvl5pPr>
            <a:lvl6pPr marL="2743200" lvl="5" indent="-330200" algn="l">
              <a:lnSpc>
                <a:spcPct val="100000"/>
              </a:lnSpc>
              <a:spcBef>
                <a:spcPts val="300"/>
              </a:spcBef>
              <a:spcAft>
                <a:spcPts val="0"/>
              </a:spcAft>
              <a:buClr>
                <a:schemeClr val="dk1"/>
              </a:buClr>
              <a:buSzPts val="1600"/>
              <a:buChar char="–"/>
              <a:defRPr/>
            </a:lvl6pPr>
            <a:lvl7pPr marL="3200400" lvl="6" indent="-330200" algn="l">
              <a:lnSpc>
                <a:spcPct val="100000"/>
              </a:lnSpc>
              <a:spcBef>
                <a:spcPts val="300"/>
              </a:spcBef>
              <a:spcAft>
                <a:spcPts val="0"/>
              </a:spcAft>
              <a:buClr>
                <a:schemeClr val="dk1"/>
              </a:buClr>
              <a:buSzPts val="1600"/>
              <a:buChar char="•"/>
              <a:defRPr/>
            </a:lvl7pPr>
            <a:lvl8pPr marL="3657600" lvl="7" indent="-330200" algn="l">
              <a:lnSpc>
                <a:spcPct val="100000"/>
              </a:lnSpc>
              <a:spcBef>
                <a:spcPts val="300"/>
              </a:spcBef>
              <a:spcAft>
                <a:spcPts val="0"/>
              </a:spcAft>
              <a:buClr>
                <a:schemeClr val="dk1"/>
              </a:buClr>
              <a:buSzPts val="1600"/>
              <a:buChar char="–"/>
              <a:defRPr/>
            </a:lvl8pPr>
            <a:lvl9pPr marL="4114800" lvl="8" indent="-330200" algn="l">
              <a:lnSpc>
                <a:spcPct val="100000"/>
              </a:lnSpc>
              <a:spcBef>
                <a:spcPts val="300"/>
              </a:spcBef>
              <a:spcAft>
                <a:spcPts val="300"/>
              </a:spcAft>
              <a:buClr>
                <a:schemeClr val="dk1"/>
              </a:buClr>
              <a:buSzPts val="1600"/>
              <a:buChar char="•"/>
              <a:defRPr/>
            </a:lvl9pPr>
          </a:lstStyle>
          <a:p>
            <a:endParaRPr/>
          </a:p>
        </p:txBody>
      </p:sp>
      <p:sp>
        <p:nvSpPr>
          <p:cNvPr id="2798" name="Google Shape;2798;p215"/>
          <p:cNvSpPr>
            <a:spLocks noGrp="1"/>
          </p:cNvSpPr>
          <p:nvPr>
            <p:ph type="pic" idx="5"/>
          </p:nvPr>
        </p:nvSpPr>
        <p:spPr>
          <a:xfrm>
            <a:off x="8220075" y="2100263"/>
            <a:ext cx="3529013" cy="3017520"/>
          </a:xfrm>
          <a:prstGeom prst="rect">
            <a:avLst/>
          </a:prstGeom>
          <a:solidFill>
            <a:srgbClr val="DEDEDE"/>
          </a:solidFill>
          <a:ln>
            <a:noFill/>
          </a:ln>
        </p:spPr>
      </p:sp>
      <p:sp>
        <p:nvSpPr>
          <p:cNvPr id="2799" name="Google Shape;2799;p215"/>
          <p:cNvSpPr txBox="1">
            <a:spLocks noGrp="1"/>
          </p:cNvSpPr>
          <p:nvPr>
            <p:ph type="body" idx="6"/>
          </p:nvPr>
        </p:nvSpPr>
        <p:spPr>
          <a:xfrm>
            <a:off x="8220076" y="5280025"/>
            <a:ext cx="3529012" cy="89217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200"/>
              <a:buNone/>
              <a:defRPr sz="1200" b="1"/>
            </a:lvl1pPr>
            <a:lvl2pPr marL="914400" lvl="1" indent="-228600" algn="l">
              <a:lnSpc>
                <a:spcPct val="100000"/>
              </a:lnSpc>
              <a:spcBef>
                <a:spcPts val="300"/>
              </a:spcBef>
              <a:spcAft>
                <a:spcPts val="0"/>
              </a:spcAft>
              <a:buClr>
                <a:schemeClr val="dk1"/>
              </a:buClr>
              <a:buSzPts val="1600"/>
              <a:buNone/>
              <a:defRPr/>
            </a:lvl2pPr>
            <a:lvl3pPr marL="1371600" lvl="2" indent="-330200" algn="l">
              <a:lnSpc>
                <a:spcPct val="100000"/>
              </a:lnSpc>
              <a:spcBef>
                <a:spcPts val="300"/>
              </a:spcBef>
              <a:spcAft>
                <a:spcPts val="0"/>
              </a:spcAft>
              <a:buClr>
                <a:schemeClr val="dk1"/>
              </a:buClr>
              <a:buSzPts val="1600"/>
              <a:buChar char="•"/>
              <a:defRPr/>
            </a:lvl3pPr>
            <a:lvl4pPr marL="1828800" lvl="3" indent="-330200" algn="l">
              <a:lnSpc>
                <a:spcPct val="100000"/>
              </a:lnSpc>
              <a:spcBef>
                <a:spcPts val="300"/>
              </a:spcBef>
              <a:spcAft>
                <a:spcPts val="0"/>
              </a:spcAft>
              <a:buClr>
                <a:schemeClr val="dk1"/>
              </a:buClr>
              <a:buSzPts val="1600"/>
              <a:buChar char="–"/>
              <a:defRPr/>
            </a:lvl4pPr>
            <a:lvl5pPr marL="2286000" lvl="4" indent="-330200" algn="l">
              <a:lnSpc>
                <a:spcPct val="100000"/>
              </a:lnSpc>
              <a:spcBef>
                <a:spcPts val="300"/>
              </a:spcBef>
              <a:spcAft>
                <a:spcPts val="0"/>
              </a:spcAft>
              <a:buClr>
                <a:schemeClr val="dk1"/>
              </a:buClr>
              <a:buSzPts val="1600"/>
              <a:buChar char="•"/>
              <a:defRPr/>
            </a:lvl5pPr>
            <a:lvl6pPr marL="2743200" lvl="5" indent="-330200" algn="l">
              <a:lnSpc>
                <a:spcPct val="100000"/>
              </a:lnSpc>
              <a:spcBef>
                <a:spcPts val="300"/>
              </a:spcBef>
              <a:spcAft>
                <a:spcPts val="0"/>
              </a:spcAft>
              <a:buClr>
                <a:schemeClr val="dk1"/>
              </a:buClr>
              <a:buSzPts val="1600"/>
              <a:buChar char="–"/>
              <a:defRPr/>
            </a:lvl6pPr>
            <a:lvl7pPr marL="3200400" lvl="6" indent="-330200" algn="l">
              <a:lnSpc>
                <a:spcPct val="100000"/>
              </a:lnSpc>
              <a:spcBef>
                <a:spcPts val="300"/>
              </a:spcBef>
              <a:spcAft>
                <a:spcPts val="0"/>
              </a:spcAft>
              <a:buClr>
                <a:schemeClr val="dk1"/>
              </a:buClr>
              <a:buSzPts val="1600"/>
              <a:buChar char="•"/>
              <a:defRPr/>
            </a:lvl7pPr>
            <a:lvl8pPr marL="3657600" lvl="7" indent="-330200" algn="l">
              <a:lnSpc>
                <a:spcPct val="100000"/>
              </a:lnSpc>
              <a:spcBef>
                <a:spcPts val="300"/>
              </a:spcBef>
              <a:spcAft>
                <a:spcPts val="0"/>
              </a:spcAft>
              <a:buClr>
                <a:schemeClr val="dk1"/>
              </a:buClr>
              <a:buSzPts val="1600"/>
              <a:buChar char="–"/>
              <a:defRPr/>
            </a:lvl8pPr>
            <a:lvl9pPr marL="4114800" lvl="8" indent="-330200" algn="l">
              <a:lnSpc>
                <a:spcPct val="100000"/>
              </a:lnSpc>
              <a:spcBef>
                <a:spcPts val="300"/>
              </a:spcBef>
              <a:spcAft>
                <a:spcPts val="300"/>
              </a:spcAft>
              <a:buClr>
                <a:schemeClr val="dk1"/>
              </a:buClr>
              <a:buSzPts val="1600"/>
              <a:buChar char="•"/>
              <a:defRPr/>
            </a:lvl9pPr>
          </a:lstStyle>
          <a:p>
            <a:endParaRPr/>
          </a:p>
        </p:txBody>
      </p:sp>
      <p:sp>
        <p:nvSpPr>
          <p:cNvPr id="2800" name="Google Shape;2800;p215"/>
          <p:cNvSpPr txBox="1">
            <a:spLocks noGrp="1"/>
          </p:cNvSpPr>
          <p:nvPr>
            <p:ph type="title"/>
          </p:nvPr>
        </p:nvSpPr>
        <p:spPr>
          <a:xfrm>
            <a:off x="442913" y="432000"/>
            <a:ext cx="11306175" cy="1387275"/>
          </a:xfrm>
          <a:prstGeom prst="rect">
            <a:avLst/>
          </a:prstGeom>
          <a:noFill/>
          <a:ln>
            <a:noFill/>
          </a:ln>
        </p:spPr>
        <p:txBody>
          <a:bodyPr spcFirstLastPara="1" wrap="square" lIns="0" tIns="0" rIns="0" bIns="0" anchor="t" anchorCtr="0">
            <a:normAutofit/>
          </a:bodyPr>
          <a:lstStyle>
            <a:lvl1pPr lvl="0" algn="l">
              <a:lnSpc>
                <a:spcPct val="85000"/>
              </a:lnSpc>
              <a:spcBef>
                <a:spcPts val="0"/>
              </a:spcBef>
              <a:spcAft>
                <a:spcPts val="0"/>
              </a:spcAft>
              <a:buClr>
                <a:schemeClr val="dk1"/>
              </a:buClr>
              <a:buSzPts val="32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01" name="Google Shape;2801;p215"/>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
        <p:nvSpPr>
          <p:cNvPr id="2802" name="Google Shape;2802;p215"/>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03" name="Google Shape;2803;p215"/>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12.xml><?xml version="1.0" encoding="utf-8"?>
<p:sldLayout xmlns:a="http://schemas.openxmlformats.org/drawingml/2006/main" xmlns:r="http://schemas.openxmlformats.org/officeDocument/2006/relationships" xmlns:p="http://schemas.openxmlformats.org/presentationml/2006/main" matchingName="Four Text Boxes for Icons">
  <p:cSld name="Four Text Boxes for Icons">
    <p:spTree>
      <p:nvGrpSpPr>
        <p:cNvPr id="1" name="Shape 2804"/>
        <p:cNvGrpSpPr/>
        <p:nvPr/>
      </p:nvGrpSpPr>
      <p:grpSpPr>
        <a:xfrm>
          <a:off x="0" y="0"/>
          <a:ext cx="0" cy="0"/>
          <a:chOff x="0" y="0"/>
          <a:chExt cx="0" cy="0"/>
        </a:xfrm>
      </p:grpSpPr>
      <p:sp>
        <p:nvSpPr>
          <p:cNvPr id="2805" name="Google Shape;2805;p216"/>
          <p:cNvSpPr txBox="1">
            <a:spLocks noGrp="1"/>
          </p:cNvSpPr>
          <p:nvPr>
            <p:ph type="body" idx="1"/>
          </p:nvPr>
        </p:nvSpPr>
        <p:spPr>
          <a:xfrm>
            <a:off x="442913" y="3429000"/>
            <a:ext cx="2560320" cy="27432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200"/>
              <a:buNone/>
              <a:defRPr sz="1200" b="1"/>
            </a:lvl1pPr>
            <a:lvl2pPr marL="914400" lvl="1" indent="-228600" algn="l">
              <a:lnSpc>
                <a:spcPct val="100000"/>
              </a:lnSpc>
              <a:spcBef>
                <a:spcPts val="300"/>
              </a:spcBef>
              <a:spcAft>
                <a:spcPts val="0"/>
              </a:spcAft>
              <a:buClr>
                <a:schemeClr val="dk1"/>
              </a:buClr>
              <a:buSzPts val="1600"/>
              <a:buNone/>
              <a:defRPr/>
            </a:lvl2pPr>
            <a:lvl3pPr marL="1371600" lvl="2" indent="-330200" algn="l">
              <a:lnSpc>
                <a:spcPct val="100000"/>
              </a:lnSpc>
              <a:spcBef>
                <a:spcPts val="300"/>
              </a:spcBef>
              <a:spcAft>
                <a:spcPts val="0"/>
              </a:spcAft>
              <a:buClr>
                <a:schemeClr val="dk1"/>
              </a:buClr>
              <a:buSzPts val="1600"/>
              <a:buChar char="•"/>
              <a:defRPr/>
            </a:lvl3pPr>
            <a:lvl4pPr marL="1828800" lvl="3" indent="-330200" algn="l">
              <a:lnSpc>
                <a:spcPct val="100000"/>
              </a:lnSpc>
              <a:spcBef>
                <a:spcPts val="300"/>
              </a:spcBef>
              <a:spcAft>
                <a:spcPts val="0"/>
              </a:spcAft>
              <a:buClr>
                <a:schemeClr val="dk1"/>
              </a:buClr>
              <a:buSzPts val="1600"/>
              <a:buChar char="–"/>
              <a:defRPr/>
            </a:lvl4pPr>
            <a:lvl5pPr marL="2286000" lvl="4" indent="-330200" algn="l">
              <a:lnSpc>
                <a:spcPct val="100000"/>
              </a:lnSpc>
              <a:spcBef>
                <a:spcPts val="300"/>
              </a:spcBef>
              <a:spcAft>
                <a:spcPts val="0"/>
              </a:spcAft>
              <a:buClr>
                <a:schemeClr val="dk1"/>
              </a:buClr>
              <a:buSzPts val="1600"/>
              <a:buChar char="•"/>
              <a:defRPr/>
            </a:lvl5pPr>
            <a:lvl6pPr marL="2743200" lvl="5" indent="-330200" algn="l">
              <a:lnSpc>
                <a:spcPct val="100000"/>
              </a:lnSpc>
              <a:spcBef>
                <a:spcPts val="300"/>
              </a:spcBef>
              <a:spcAft>
                <a:spcPts val="0"/>
              </a:spcAft>
              <a:buClr>
                <a:schemeClr val="dk1"/>
              </a:buClr>
              <a:buSzPts val="1600"/>
              <a:buChar char="–"/>
              <a:defRPr/>
            </a:lvl6pPr>
            <a:lvl7pPr marL="3200400" lvl="6" indent="-330200" algn="l">
              <a:lnSpc>
                <a:spcPct val="100000"/>
              </a:lnSpc>
              <a:spcBef>
                <a:spcPts val="300"/>
              </a:spcBef>
              <a:spcAft>
                <a:spcPts val="0"/>
              </a:spcAft>
              <a:buClr>
                <a:schemeClr val="dk1"/>
              </a:buClr>
              <a:buSzPts val="1600"/>
              <a:buChar char="•"/>
              <a:defRPr/>
            </a:lvl7pPr>
            <a:lvl8pPr marL="3657600" lvl="7" indent="-330200" algn="l">
              <a:lnSpc>
                <a:spcPct val="100000"/>
              </a:lnSpc>
              <a:spcBef>
                <a:spcPts val="300"/>
              </a:spcBef>
              <a:spcAft>
                <a:spcPts val="0"/>
              </a:spcAft>
              <a:buClr>
                <a:schemeClr val="dk1"/>
              </a:buClr>
              <a:buSzPts val="1600"/>
              <a:buChar char="–"/>
              <a:defRPr/>
            </a:lvl8pPr>
            <a:lvl9pPr marL="4114800" lvl="8" indent="-330200" algn="l">
              <a:lnSpc>
                <a:spcPct val="100000"/>
              </a:lnSpc>
              <a:spcBef>
                <a:spcPts val="300"/>
              </a:spcBef>
              <a:spcAft>
                <a:spcPts val="300"/>
              </a:spcAft>
              <a:buClr>
                <a:schemeClr val="dk1"/>
              </a:buClr>
              <a:buSzPts val="1600"/>
              <a:buChar char="•"/>
              <a:defRPr/>
            </a:lvl9pPr>
          </a:lstStyle>
          <a:p>
            <a:endParaRPr/>
          </a:p>
        </p:txBody>
      </p:sp>
      <p:sp>
        <p:nvSpPr>
          <p:cNvPr id="2806" name="Google Shape;2806;p216"/>
          <p:cNvSpPr txBox="1">
            <a:spLocks noGrp="1"/>
          </p:cNvSpPr>
          <p:nvPr>
            <p:ph type="body" idx="2"/>
          </p:nvPr>
        </p:nvSpPr>
        <p:spPr>
          <a:xfrm>
            <a:off x="3359638" y="3429000"/>
            <a:ext cx="2560320" cy="27432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200"/>
              <a:buNone/>
              <a:defRPr sz="1200" b="1"/>
            </a:lvl1pPr>
            <a:lvl2pPr marL="914400" lvl="1" indent="-228600" algn="l">
              <a:lnSpc>
                <a:spcPct val="100000"/>
              </a:lnSpc>
              <a:spcBef>
                <a:spcPts val="300"/>
              </a:spcBef>
              <a:spcAft>
                <a:spcPts val="0"/>
              </a:spcAft>
              <a:buClr>
                <a:schemeClr val="dk1"/>
              </a:buClr>
              <a:buSzPts val="1600"/>
              <a:buNone/>
              <a:defRPr/>
            </a:lvl2pPr>
            <a:lvl3pPr marL="1371600" lvl="2" indent="-330200" algn="l">
              <a:lnSpc>
                <a:spcPct val="100000"/>
              </a:lnSpc>
              <a:spcBef>
                <a:spcPts val="300"/>
              </a:spcBef>
              <a:spcAft>
                <a:spcPts val="0"/>
              </a:spcAft>
              <a:buClr>
                <a:schemeClr val="dk1"/>
              </a:buClr>
              <a:buSzPts val="1600"/>
              <a:buChar char="•"/>
              <a:defRPr/>
            </a:lvl3pPr>
            <a:lvl4pPr marL="1828800" lvl="3" indent="-330200" algn="l">
              <a:lnSpc>
                <a:spcPct val="100000"/>
              </a:lnSpc>
              <a:spcBef>
                <a:spcPts val="300"/>
              </a:spcBef>
              <a:spcAft>
                <a:spcPts val="0"/>
              </a:spcAft>
              <a:buClr>
                <a:schemeClr val="dk1"/>
              </a:buClr>
              <a:buSzPts val="1600"/>
              <a:buChar char="–"/>
              <a:defRPr/>
            </a:lvl4pPr>
            <a:lvl5pPr marL="2286000" lvl="4" indent="-330200" algn="l">
              <a:lnSpc>
                <a:spcPct val="100000"/>
              </a:lnSpc>
              <a:spcBef>
                <a:spcPts val="300"/>
              </a:spcBef>
              <a:spcAft>
                <a:spcPts val="0"/>
              </a:spcAft>
              <a:buClr>
                <a:schemeClr val="dk1"/>
              </a:buClr>
              <a:buSzPts val="1600"/>
              <a:buChar char="•"/>
              <a:defRPr/>
            </a:lvl5pPr>
            <a:lvl6pPr marL="2743200" lvl="5" indent="-330200" algn="l">
              <a:lnSpc>
                <a:spcPct val="100000"/>
              </a:lnSpc>
              <a:spcBef>
                <a:spcPts val="300"/>
              </a:spcBef>
              <a:spcAft>
                <a:spcPts val="0"/>
              </a:spcAft>
              <a:buClr>
                <a:schemeClr val="dk1"/>
              </a:buClr>
              <a:buSzPts val="1600"/>
              <a:buChar char="–"/>
              <a:defRPr/>
            </a:lvl6pPr>
            <a:lvl7pPr marL="3200400" lvl="6" indent="-330200" algn="l">
              <a:lnSpc>
                <a:spcPct val="100000"/>
              </a:lnSpc>
              <a:spcBef>
                <a:spcPts val="300"/>
              </a:spcBef>
              <a:spcAft>
                <a:spcPts val="0"/>
              </a:spcAft>
              <a:buClr>
                <a:schemeClr val="dk1"/>
              </a:buClr>
              <a:buSzPts val="1600"/>
              <a:buChar char="•"/>
              <a:defRPr/>
            </a:lvl7pPr>
            <a:lvl8pPr marL="3657600" lvl="7" indent="-330200" algn="l">
              <a:lnSpc>
                <a:spcPct val="100000"/>
              </a:lnSpc>
              <a:spcBef>
                <a:spcPts val="300"/>
              </a:spcBef>
              <a:spcAft>
                <a:spcPts val="0"/>
              </a:spcAft>
              <a:buClr>
                <a:schemeClr val="dk1"/>
              </a:buClr>
              <a:buSzPts val="1600"/>
              <a:buChar char="–"/>
              <a:defRPr/>
            </a:lvl8pPr>
            <a:lvl9pPr marL="4114800" lvl="8" indent="-330200" algn="l">
              <a:lnSpc>
                <a:spcPct val="100000"/>
              </a:lnSpc>
              <a:spcBef>
                <a:spcPts val="300"/>
              </a:spcBef>
              <a:spcAft>
                <a:spcPts val="300"/>
              </a:spcAft>
              <a:buClr>
                <a:schemeClr val="dk1"/>
              </a:buClr>
              <a:buSzPts val="1600"/>
              <a:buChar char="•"/>
              <a:defRPr/>
            </a:lvl9pPr>
          </a:lstStyle>
          <a:p>
            <a:endParaRPr/>
          </a:p>
        </p:txBody>
      </p:sp>
      <p:sp>
        <p:nvSpPr>
          <p:cNvPr id="2807" name="Google Shape;2807;p216"/>
          <p:cNvSpPr txBox="1">
            <a:spLocks noGrp="1"/>
          </p:cNvSpPr>
          <p:nvPr>
            <p:ph type="body" idx="3"/>
          </p:nvPr>
        </p:nvSpPr>
        <p:spPr>
          <a:xfrm>
            <a:off x="6276363" y="3429000"/>
            <a:ext cx="2560320" cy="27432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200"/>
              <a:buNone/>
              <a:defRPr sz="1200" b="1"/>
            </a:lvl1pPr>
            <a:lvl2pPr marL="914400" lvl="1" indent="-228600" algn="l">
              <a:lnSpc>
                <a:spcPct val="100000"/>
              </a:lnSpc>
              <a:spcBef>
                <a:spcPts val="300"/>
              </a:spcBef>
              <a:spcAft>
                <a:spcPts val="0"/>
              </a:spcAft>
              <a:buClr>
                <a:schemeClr val="dk1"/>
              </a:buClr>
              <a:buSzPts val="1600"/>
              <a:buNone/>
              <a:defRPr/>
            </a:lvl2pPr>
            <a:lvl3pPr marL="1371600" lvl="2" indent="-330200" algn="l">
              <a:lnSpc>
                <a:spcPct val="100000"/>
              </a:lnSpc>
              <a:spcBef>
                <a:spcPts val="300"/>
              </a:spcBef>
              <a:spcAft>
                <a:spcPts val="0"/>
              </a:spcAft>
              <a:buClr>
                <a:schemeClr val="dk1"/>
              </a:buClr>
              <a:buSzPts val="1600"/>
              <a:buChar char="•"/>
              <a:defRPr/>
            </a:lvl3pPr>
            <a:lvl4pPr marL="1828800" lvl="3" indent="-330200" algn="l">
              <a:lnSpc>
                <a:spcPct val="100000"/>
              </a:lnSpc>
              <a:spcBef>
                <a:spcPts val="300"/>
              </a:spcBef>
              <a:spcAft>
                <a:spcPts val="0"/>
              </a:spcAft>
              <a:buClr>
                <a:schemeClr val="dk1"/>
              </a:buClr>
              <a:buSzPts val="1600"/>
              <a:buChar char="–"/>
              <a:defRPr/>
            </a:lvl4pPr>
            <a:lvl5pPr marL="2286000" lvl="4" indent="-330200" algn="l">
              <a:lnSpc>
                <a:spcPct val="100000"/>
              </a:lnSpc>
              <a:spcBef>
                <a:spcPts val="300"/>
              </a:spcBef>
              <a:spcAft>
                <a:spcPts val="0"/>
              </a:spcAft>
              <a:buClr>
                <a:schemeClr val="dk1"/>
              </a:buClr>
              <a:buSzPts val="1600"/>
              <a:buChar char="•"/>
              <a:defRPr/>
            </a:lvl5pPr>
            <a:lvl6pPr marL="2743200" lvl="5" indent="-330200" algn="l">
              <a:lnSpc>
                <a:spcPct val="100000"/>
              </a:lnSpc>
              <a:spcBef>
                <a:spcPts val="300"/>
              </a:spcBef>
              <a:spcAft>
                <a:spcPts val="0"/>
              </a:spcAft>
              <a:buClr>
                <a:schemeClr val="dk1"/>
              </a:buClr>
              <a:buSzPts val="1600"/>
              <a:buChar char="–"/>
              <a:defRPr/>
            </a:lvl6pPr>
            <a:lvl7pPr marL="3200400" lvl="6" indent="-330200" algn="l">
              <a:lnSpc>
                <a:spcPct val="100000"/>
              </a:lnSpc>
              <a:spcBef>
                <a:spcPts val="300"/>
              </a:spcBef>
              <a:spcAft>
                <a:spcPts val="0"/>
              </a:spcAft>
              <a:buClr>
                <a:schemeClr val="dk1"/>
              </a:buClr>
              <a:buSzPts val="1600"/>
              <a:buChar char="•"/>
              <a:defRPr/>
            </a:lvl7pPr>
            <a:lvl8pPr marL="3657600" lvl="7" indent="-330200" algn="l">
              <a:lnSpc>
                <a:spcPct val="100000"/>
              </a:lnSpc>
              <a:spcBef>
                <a:spcPts val="300"/>
              </a:spcBef>
              <a:spcAft>
                <a:spcPts val="0"/>
              </a:spcAft>
              <a:buClr>
                <a:schemeClr val="dk1"/>
              </a:buClr>
              <a:buSzPts val="1600"/>
              <a:buChar char="–"/>
              <a:defRPr/>
            </a:lvl8pPr>
            <a:lvl9pPr marL="4114800" lvl="8" indent="-330200" algn="l">
              <a:lnSpc>
                <a:spcPct val="100000"/>
              </a:lnSpc>
              <a:spcBef>
                <a:spcPts val="300"/>
              </a:spcBef>
              <a:spcAft>
                <a:spcPts val="300"/>
              </a:spcAft>
              <a:buClr>
                <a:schemeClr val="dk1"/>
              </a:buClr>
              <a:buSzPts val="1600"/>
              <a:buChar char="•"/>
              <a:defRPr/>
            </a:lvl9pPr>
          </a:lstStyle>
          <a:p>
            <a:endParaRPr/>
          </a:p>
        </p:txBody>
      </p:sp>
      <p:sp>
        <p:nvSpPr>
          <p:cNvPr id="2808" name="Google Shape;2808;p216"/>
          <p:cNvSpPr txBox="1">
            <a:spLocks noGrp="1"/>
          </p:cNvSpPr>
          <p:nvPr>
            <p:ph type="body" idx="4"/>
          </p:nvPr>
        </p:nvSpPr>
        <p:spPr>
          <a:xfrm>
            <a:off x="9193088" y="3429000"/>
            <a:ext cx="2560320" cy="27432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200"/>
              <a:buNone/>
              <a:defRPr sz="1200" b="1"/>
            </a:lvl1pPr>
            <a:lvl2pPr marL="914400" lvl="1" indent="-228600" algn="l">
              <a:lnSpc>
                <a:spcPct val="100000"/>
              </a:lnSpc>
              <a:spcBef>
                <a:spcPts val="300"/>
              </a:spcBef>
              <a:spcAft>
                <a:spcPts val="0"/>
              </a:spcAft>
              <a:buClr>
                <a:schemeClr val="dk1"/>
              </a:buClr>
              <a:buSzPts val="1600"/>
              <a:buNone/>
              <a:defRPr/>
            </a:lvl2pPr>
            <a:lvl3pPr marL="1371600" lvl="2" indent="-330200" algn="l">
              <a:lnSpc>
                <a:spcPct val="100000"/>
              </a:lnSpc>
              <a:spcBef>
                <a:spcPts val="300"/>
              </a:spcBef>
              <a:spcAft>
                <a:spcPts val="0"/>
              </a:spcAft>
              <a:buClr>
                <a:schemeClr val="dk1"/>
              </a:buClr>
              <a:buSzPts val="1600"/>
              <a:buChar char="•"/>
              <a:defRPr/>
            </a:lvl3pPr>
            <a:lvl4pPr marL="1828800" lvl="3" indent="-330200" algn="l">
              <a:lnSpc>
                <a:spcPct val="100000"/>
              </a:lnSpc>
              <a:spcBef>
                <a:spcPts val="300"/>
              </a:spcBef>
              <a:spcAft>
                <a:spcPts val="0"/>
              </a:spcAft>
              <a:buClr>
                <a:schemeClr val="dk1"/>
              </a:buClr>
              <a:buSzPts val="1600"/>
              <a:buChar char="–"/>
              <a:defRPr/>
            </a:lvl4pPr>
            <a:lvl5pPr marL="2286000" lvl="4" indent="-330200" algn="l">
              <a:lnSpc>
                <a:spcPct val="100000"/>
              </a:lnSpc>
              <a:spcBef>
                <a:spcPts val="300"/>
              </a:spcBef>
              <a:spcAft>
                <a:spcPts val="0"/>
              </a:spcAft>
              <a:buClr>
                <a:schemeClr val="dk1"/>
              </a:buClr>
              <a:buSzPts val="1600"/>
              <a:buChar char="•"/>
              <a:defRPr/>
            </a:lvl5pPr>
            <a:lvl6pPr marL="2743200" lvl="5" indent="-330200" algn="l">
              <a:lnSpc>
                <a:spcPct val="100000"/>
              </a:lnSpc>
              <a:spcBef>
                <a:spcPts val="300"/>
              </a:spcBef>
              <a:spcAft>
                <a:spcPts val="0"/>
              </a:spcAft>
              <a:buClr>
                <a:schemeClr val="dk1"/>
              </a:buClr>
              <a:buSzPts val="1600"/>
              <a:buChar char="–"/>
              <a:defRPr/>
            </a:lvl6pPr>
            <a:lvl7pPr marL="3200400" lvl="6" indent="-330200" algn="l">
              <a:lnSpc>
                <a:spcPct val="100000"/>
              </a:lnSpc>
              <a:spcBef>
                <a:spcPts val="300"/>
              </a:spcBef>
              <a:spcAft>
                <a:spcPts val="0"/>
              </a:spcAft>
              <a:buClr>
                <a:schemeClr val="dk1"/>
              </a:buClr>
              <a:buSzPts val="1600"/>
              <a:buChar char="•"/>
              <a:defRPr/>
            </a:lvl7pPr>
            <a:lvl8pPr marL="3657600" lvl="7" indent="-330200" algn="l">
              <a:lnSpc>
                <a:spcPct val="100000"/>
              </a:lnSpc>
              <a:spcBef>
                <a:spcPts val="300"/>
              </a:spcBef>
              <a:spcAft>
                <a:spcPts val="0"/>
              </a:spcAft>
              <a:buClr>
                <a:schemeClr val="dk1"/>
              </a:buClr>
              <a:buSzPts val="1600"/>
              <a:buChar char="–"/>
              <a:defRPr/>
            </a:lvl8pPr>
            <a:lvl9pPr marL="4114800" lvl="8" indent="-330200" algn="l">
              <a:lnSpc>
                <a:spcPct val="100000"/>
              </a:lnSpc>
              <a:spcBef>
                <a:spcPts val="300"/>
              </a:spcBef>
              <a:spcAft>
                <a:spcPts val="300"/>
              </a:spcAft>
              <a:buClr>
                <a:schemeClr val="dk1"/>
              </a:buClr>
              <a:buSzPts val="1600"/>
              <a:buChar char="•"/>
              <a:defRPr/>
            </a:lvl9pPr>
          </a:lstStyle>
          <a:p>
            <a:endParaRPr/>
          </a:p>
        </p:txBody>
      </p:sp>
      <p:sp>
        <p:nvSpPr>
          <p:cNvPr id="2809" name="Google Shape;2809;p216"/>
          <p:cNvSpPr txBox="1">
            <a:spLocks noGrp="1"/>
          </p:cNvSpPr>
          <p:nvPr>
            <p:ph type="title"/>
          </p:nvPr>
        </p:nvSpPr>
        <p:spPr>
          <a:xfrm>
            <a:off x="442913" y="432000"/>
            <a:ext cx="11306175" cy="1387275"/>
          </a:xfrm>
          <a:prstGeom prst="rect">
            <a:avLst/>
          </a:prstGeom>
          <a:noFill/>
          <a:ln>
            <a:noFill/>
          </a:ln>
        </p:spPr>
        <p:txBody>
          <a:bodyPr spcFirstLastPara="1" wrap="square" lIns="0" tIns="0" rIns="0" bIns="0" anchor="t" anchorCtr="0">
            <a:normAutofit/>
          </a:bodyPr>
          <a:lstStyle>
            <a:lvl1pPr lvl="0" algn="l">
              <a:lnSpc>
                <a:spcPct val="85000"/>
              </a:lnSpc>
              <a:spcBef>
                <a:spcPts val="0"/>
              </a:spcBef>
              <a:spcAft>
                <a:spcPts val="0"/>
              </a:spcAft>
              <a:buClr>
                <a:schemeClr val="dk1"/>
              </a:buClr>
              <a:buSzPts val="32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10" name="Google Shape;2810;p216"/>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
        <p:nvSpPr>
          <p:cNvPr id="2811" name="Google Shape;2811;p216"/>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12" name="Google Shape;2812;p216"/>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13.xml><?xml version="1.0" encoding="utf-8"?>
<p:sldLayout xmlns:a="http://schemas.openxmlformats.org/drawingml/2006/main" xmlns:r="http://schemas.openxmlformats.org/officeDocument/2006/relationships" xmlns:p="http://schemas.openxmlformats.org/presentationml/2006/main" matchingName="Four Team Images">
  <p:cSld name="Four Team Images">
    <p:spTree>
      <p:nvGrpSpPr>
        <p:cNvPr id="1" name="Shape 2813"/>
        <p:cNvGrpSpPr/>
        <p:nvPr/>
      </p:nvGrpSpPr>
      <p:grpSpPr>
        <a:xfrm>
          <a:off x="0" y="0"/>
          <a:ext cx="0" cy="0"/>
          <a:chOff x="0" y="0"/>
          <a:chExt cx="0" cy="0"/>
        </a:xfrm>
      </p:grpSpPr>
      <p:sp>
        <p:nvSpPr>
          <p:cNvPr id="2814" name="Google Shape;2814;p217"/>
          <p:cNvSpPr>
            <a:spLocks noGrp="1"/>
          </p:cNvSpPr>
          <p:nvPr>
            <p:ph type="pic" idx="2"/>
          </p:nvPr>
        </p:nvSpPr>
        <p:spPr>
          <a:xfrm>
            <a:off x="442911" y="2103120"/>
            <a:ext cx="1325880" cy="1325880"/>
          </a:xfrm>
          <a:prstGeom prst="rect">
            <a:avLst/>
          </a:prstGeom>
          <a:solidFill>
            <a:srgbClr val="DEDEDE"/>
          </a:solidFill>
          <a:ln>
            <a:noFill/>
          </a:ln>
        </p:spPr>
      </p:sp>
      <p:sp>
        <p:nvSpPr>
          <p:cNvPr id="2815" name="Google Shape;2815;p217"/>
          <p:cNvSpPr txBox="1">
            <a:spLocks noGrp="1"/>
          </p:cNvSpPr>
          <p:nvPr>
            <p:ph type="body" idx="1"/>
          </p:nvPr>
        </p:nvSpPr>
        <p:spPr>
          <a:xfrm>
            <a:off x="442912" y="3657600"/>
            <a:ext cx="2560320" cy="25146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600"/>
              <a:buNone/>
              <a:defRPr sz="1600" b="1"/>
            </a:lvl1pPr>
            <a:lvl2pPr marL="914400" lvl="1" indent="-228600" algn="l">
              <a:lnSpc>
                <a:spcPct val="100000"/>
              </a:lnSpc>
              <a:spcBef>
                <a:spcPts val="300"/>
              </a:spcBef>
              <a:spcAft>
                <a:spcPts val="0"/>
              </a:spcAft>
              <a:buClr>
                <a:schemeClr val="dk1"/>
              </a:buClr>
              <a:buSzPts val="1600"/>
              <a:buNone/>
              <a:defRPr sz="1600"/>
            </a:lvl2pPr>
            <a:lvl3pPr marL="1371600" lvl="2" indent="-330200" algn="l">
              <a:lnSpc>
                <a:spcPct val="100000"/>
              </a:lnSpc>
              <a:spcBef>
                <a:spcPts val="300"/>
              </a:spcBef>
              <a:spcAft>
                <a:spcPts val="0"/>
              </a:spcAft>
              <a:buClr>
                <a:schemeClr val="dk1"/>
              </a:buClr>
              <a:buSzPts val="1600"/>
              <a:buChar char="•"/>
              <a:defRPr sz="1600"/>
            </a:lvl3pPr>
            <a:lvl4pPr marL="1828800" lvl="3" indent="-330200" algn="l">
              <a:lnSpc>
                <a:spcPct val="100000"/>
              </a:lnSpc>
              <a:spcBef>
                <a:spcPts val="300"/>
              </a:spcBef>
              <a:spcAft>
                <a:spcPts val="0"/>
              </a:spcAft>
              <a:buClr>
                <a:schemeClr val="dk1"/>
              </a:buClr>
              <a:buSzPts val="1600"/>
              <a:buChar char="–"/>
              <a:defRPr sz="1600"/>
            </a:lvl4pPr>
            <a:lvl5pPr marL="2286000" lvl="4" indent="-330200" algn="l">
              <a:lnSpc>
                <a:spcPct val="100000"/>
              </a:lnSpc>
              <a:spcBef>
                <a:spcPts val="300"/>
              </a:spcBef>
              <a:spcAft>
                <a:spcPts val="0"/>
              </a:spcAft>
              <a:buClr>
                <a:schemeClr val="dk1"/>
              </a:buClr>
              <a:buSzPts val="1600"/>
              <a:buChar char="•"/>
              <a:defRPr sz="1600"/>
            </a:lvl5pPr>
            <a:lvl6pPr marL="2743200" lvl="5" indent="-330200" algn="l">
              <a:lnSpc>
                <a:spcPct val="100000"/>
              </a:lnSpc>
              <a:spcBef>
                <a:spcPts val="300"/>
              </a:spcBef>
              <a:spcAft>
                <a:spcPts val="0"/>
              </a:spcAft>
              <a:buClr>
                <a:schemeClr val="dk1"/>
              </a:buClr>
              <a:buSzPts val="1600"/>
              <a:buChar char="–"/>
              <a:defRPr sz="1600"/>
            </a:lvl6pPr>
            <a:lvl7pPr marL="3200400" lvl="6" indent="-330200" algn="l">
              <a:lnSpc>
                <a:spcPct val="100000"/>
              </a:lnSpc>
              <a:spcBef>
                <a:spcPts val="300"/>
              </a:spcBef>
              <a:spcAft>
                <a:spcPts val="0"/>
              </a:spcAft>
              <a:buClr>
                <a:schemeClr val="dk1"/>
              </a:buClr>
              <a:buSzPts val="1600"/>
              <a:buChar char="•"/>
              <a:defRPr sz="1600"/>
            </a:lvl7pPr>
            <a:lvl8pPr marL="3657600" lvl="7" indent="-330200" algn="l">
              <a:lnSpc>
                <a:spcPct val="100000"/>
              </a:lnSpc>
              <a:spcBef>
                <a:spcPts val="300"/>
              </a:spcBef>
              <a:spcAft>
                <a:spcPts val="0"/>
              </a:spcAft>
              <a:buClr>
                <a:schemeClr val="dk1"/>
              </a:buClr>
              <a:buSzPts val="1600"/>
              <a:buChar char="–"/>
              <a:defRPr sz="1600"/>
            </a:lvl8pPr>
            <a:lvl9pPr marL="4114800" lvl="8" indent="-330200" algn="l">
              <a:lnSpc>
                <a:spcPct val="100000"/>
              </a:lnSpc>
              <a:spcBef>
                <a:spcPts val="300"/>
              </a:spcBef>
              <a:spcAft>
                <a:spcPts val="300"/>
              </a:spcAft>
              <a:buClr>
                <a:schemeClr val="dk1"/>
              </a:buClr>
              <a:buSzPts val="1600"/>
              <a:buChar char="•"/>
              <a:defRPr sz="1600"/>
            </a:lvl9pPr>
          </a:lstStyle>
          <a:p>
            <a:endParaRPr/>
          </a:p>
        </p:txBody>
      </p:sp>
      <p:sp>
        <p:nvSpPr>
          <p:cNvPr id="2816" name="Google Shape;2816;p217"/>
          <p:cNvSpPr>
            <a:spLocks noGrp="1"/>
          </p:cNvSpPr>
          <p:nvPr>
            <p:ph type="pic" idx="3"/>
          </p:nvPr>
        </p:nvSpPr>
        <p:spPr>
          <a:xfrm>
            <a:off x="3359638" y="2103120"/>
            <a:ext cx="1325880" cy="1325880"/>
          </a:xfrm>
          <a:prstGeom prst="rect">
            <a:avLst/>
          </a:prstGeom>
          <a:solidFill>
            <a:srgbClr val="DEDEDE"/>
          </a:solidFill>
          <a:ln>
            <a:noFill/>
          </a:ln>
        </p:spPr>
      </p:sp>
      <p:sp>
        <p:nvSpPr>
          <p:cNvPr id="2817" name="Google Shape;2817;p217"/>
          <p:cNvSpPr txBox="1">
            <a:spLocks noGrp="1"/>
          </p:cNvSpPr>
          <p:nvPr>
            <p:ph type="body" idx="4"/>
          </p:nvPr>
        </p:nvSpPr>
        <p:spPr>
          <a:xfrm>
            <a:off x="3359638" y="3657600"/>
            <a:ext cx="2560320" cy="25146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600"/>
              <a:buNone/>
              <a:defRPr sz="1600" b="1"/>
            </a:lvl1pPr>
            <a:lvl2pPr marL="914400" lvl="1" indent="-228600" algn="l">
              <a:lnSpc>
                <a:spcPct val="100000"/>
              </a:lnSpc>
              <a:spcBef>
                <a:spcPts val="300"/>
              </a:spcBef>
              <a:spcAft>
                <a:spcPts val="0"/>
              </a:spcAft>
              <a:buClr>
                <a:schemeClr val="dk1"/>
              </a:buClr>
              <a:buSzPts val="1600"/>
              <a:buNone/>
              <a:defRPr sz="1600"/>
            </a:lvl2pPr>
            <a:lvl3pPr marL="1371600" lvl="2" indent="-330200" algn="l">
              <a:lnSpc>
                <a:spcPct val="100000"/>
              </a:lnSpc>
              <a:spcBef>
                <a:spcPts val="300"/>
              </a:spcBef>
              <a:spcAft>
                <a:spcPts val="0"/>
              </a:spcAft>
              <a:buClr>
                <a:schemeClr val="dk1"/>
              </a:buClr>
              <a:buSzPts val="1600"/>
              <a:buChar char="•"/>
              <a:defRPr sz="1600"/>
            </a:lvl3pPr>
            <a:lvl4pPr marL="1828800" lvl="3" indent="-330200" algn="l">
              <a:lnSpc>
                <a:spcPct val="100000"/>
              </a:lnSpc>
              <a:spcBef>
                <a:spcPts val="300"/>
              </a:spcBef>
              <a:spcAft>
                <a:spcPts val="0"/>
              </a:spcAft>
              <a:buClr>
                <a:schemeClr val="dk1"/>
              </a:buClr>
              <a:buSzPts val="1600"/>
              <a:buChar char="–"/>
              <a:defRPr sz="1600"/>
            </a:lvl4pPr>
            <a:lvl5pPr marL="2286000" lvl="4" indent="-330200" algn="l">
              <a:lnSpc>
                <a:spcPct val="100000"/>
              </a:lnSpc>
              <a:spcBef>
                <a:spcPts val="300"/>
              </a:spcBef>
              <a:spcAft>
                <a:spcPts val="0"/>
              </a:spcAft>
              <a:buClr>
                <a:schemeClr val="dk1"/>
              </a:buClr>
              <a:buSzPts val="1600"/>
              <a:buChar char="•"/>
              <a:defRPr sz="1600"/>
            </a:lvl5pPr>
            <a:lvl6pPr marL="2743200" lvl="5" indent="-330200" algn="l">
              <a:lnSpc>
                <a:spcPct val="100000"/>
              </a:lnSpc>
              <a:spcBef>
                <a:spcPts val="300"/>
              </a:spcBef>
              <a:spcAft>
                <a:spcPts val="0"/>
              </a:spcAft>
              <a:buClr>
                <a:schemeClr val="dk1"/>
              </a:buClr>
              <a:buSzPts val="1600"/>
              <a:buChar char="–"/>
              <a:defRPr sz="1600"/>
            </a:lvl6pPr>
            <a:lvl7pPr marL="3200400" lvl="6" indent="-330200" algn="l">
              <a:lnSpc>
                <a:spcPct val="100000"/>
              </a:lnSpc>
              <a:spcBef>
                <a:spcPts val="300"/>
              </a:spcBef>
              <a:spcAft>
                <a:spcPts val="0"/>
              </a:spcAft>
              <a:buClr>
                <a:schemeClr val="dk1"/>
              </a:buClr>
              <a:buSzPts val="1600"/>
              <a:buChar char="•"/>
              <a:defRPr sz="1600"/>
            </a:lvl7pPr>
            <a:lvl8pPr marL="3657600" lvl="7" indent="-330200" algn="l">
              <a:lnSpc>
                <a:spcPct val="100000"/>
              </a:lnSpc>
              <a:spcBef>
                <a:spcPts val="300"/>
              </a:spcBef>
              <a:spcAft>
                <a:spcPts val="0"/>
              </a:spcAft>
              <a:buClr>
                <a:schemeClr val="dk1"/>
              </a:buClr>
              <a:buSzPts val="1600"/>
              <a:buChar char="–"/>
              <a:defRPr sz="1600"/>
            </a:lvl8pPr>
            <a:lvl9pPr marL="4114800" lvl="8" indent="-330200" algn="l">
              <a:lnSpc>
                <a:spcPct val="100000"/>
              </a:lnSpc>
              <a:spcBef>
                <a:spcPts val="300"/>
              </a:spcBef>
              <a:spcAft>
                <a:spcPts val="300"/>
              </a:spcAft>
              <a:buClr>
                <a:schemeClr val="dk1"/>
              </a:buClr>
              <a:buSzPts val="1600"/>
              <a:buChar char="•"/>
              <a:defRPr sz="1600"/>
            </a:lvl9pPr>
          </a:lstStyle>
          <a:p>
            <a:endParaRPr/>
          </a:p>
        </p:txBody>
      </p:sp>
      <p:sp>
        <p:nvSpPr>
          <p:cNvPr id="2818" name="Google Shape;2818;p217"/>
          <p:cNvSpPr>
            <a:spLocks noGrp="1"/>
          </p:cNvSpPr>
          <p:nvPr>
            <p:ph type="pic" idx="5"/>
          </p:nvPr>
        </p:nvSpPr>
        <p:spPr>
          <a:xfrm>
            <a:off x="6276363" y="2103120"/>
            <a:ext cx="1325880" cy="1325880"/>
          </a:xfrm>
          <a:prstGeom prst="rect">
            <a:avLst/>
          </a:prstGeom>
          <a:solidFill>
            <a:srgbClr val="DEDEDE"/>
          </a:solidFill>
          <a:ln>
            <a:noFill/>
          </a:ln>
        </p:spPr>
      </p:sp>
      <p:sp>
        <p:nvSpPr>
          <p:cNvPr id="2819" name="Google Shape;2819;p217"/>
          <p:cNvSpPr txBox="1">
            <a:spLocks noGrp="1"/>
          </p:cNvSpPr>
          <p:nvPr>
            <p:ph type="body" idx="6"/>
          </p:nvPr>
        </p:nvSpPr>
        <p:spPr>
          <a:xfrm>
            <a:off x="6276362" y="3657600"/>
            <a:ext cx="2560320" cy="25146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600"/>
              <a:buNone/>
              <a:defRPr sz="1600" b="1"/>
            </a:lvl1pPr>
            <a:lvl2pPr marL="914400" lvl="1" indent="-228600" algn="l">
              <a:lnSpc>
                <a:spcPct val="100000"/>
              </a:lnSpc>
              <a:spcBef>
                <a:spcPts val="300"/>
              </a:spcBef>
              <a:spcAft>
                <a:spcPts val="0"/>
              </a:spcAft>
              <a:buClr>
                <a:schemeClr val="dk1"/>
              </a:buClr>
              <a:buSzPts val="1600"/>
              <a:buNone/>
              <a:defRPr sz="1600"/>
            </a:lvl2pPr>
            <a:lvl3pPr marL="1371600" lvl="2" indent="-330200" algn="l">
              <a:lnSpc>
                <a:spcPct val="100000"/>
              </a:lnSpc>
              <a:spcBef>
                <a:spcPts val="300"/>
              </a:spcBef>
              <a:spcAft>
                <a:spcPts val="0"/>
              </a:spcAft>
              <a:buClr>
                <a:schemeClr val="dk1"/>
              </a:buClr>
              <a:buSzPts val="1600"/>
              <a:buChar char="•"/>
              <a:defRPr sz="1600"/>
            </a:lvl3pPr>
            <a:lvl4pPr marL="1828800" lvl="3" indent="-330200" algn="l">
              <a:lnSpc>
                <a:spcPct val="100000"/>
              </a:lnSpc>
              <a:spcBef>
                <a:spcPts val="300"/>
              </a:spcBef>
              <a:spcAft>
                <a:spcPts val="0"/>
              </a:spcAft>
              <a:buClr>
                <a:schemeClr val="dk1"/>
              </a:buClr>
              <a:buSzPts val="1600"/>
              <a:buChar char="–"/>
              <a:defRPr sz="1600"/>
            </a:lvl4pPr>
            <a:lvl5pPr marL="2286000" lvl="4" indent="-330200" algn="l">
              <a:lnSpc>
                <a:spcPct val="100000"/>
              </a:lnSpc>
              <a:spcBef>
                <a:spcPts val="300"/>
              </a:spcBef>
              <a:spcAft>
                <a:spcPts val="0"/>
              </a:spcAft>
              <a:buClr>
                <a:schemeClr val="dk1"/>
              </a:buClr>
              <a:buSzPts val="1600"/>
              <a:buChar char="•"/>
              <a:defRPr sz="1600"/>
            </a:lvl5pPr>
            <a:lvl6pPr marL="2743200" lvl="5" indent="-330200" algn="l">
              <a:lnSpc>
                <a:spcPct val="100000"/>
              </a:lnSpc>
              <a:spcBef>
                <a:spcPts val="300"/>
              </a:spcBef>
              <a:spcAft>
                <a:spcPts val="0"/>
              </a:spcAft>
              <a:buClr>
                <a:schemeClr val="dk1"/>
              </a:buClr>
              <a:buSzPts val="1600"/>
              <a:buChar char="–"/>
              <a:defRPr sz="1600"/>
            </a:lvl6pPr>
            <a:lvl7pPr marL="3200400" lvl="6" indent="-330200" algn="l">
              <a:lnSpc>
                <a:spcPct val="100000"/>
              </a:lnSpc>
              <a:spcBef>
                <a:spcPts val="300"/>
              </a:spcBef>
              <a:spcAft>
                <a:spcPts val="0"/>
              </a:spcAft>
              <a:buClr>
                <a:schemeClr val="dk1"/>
              </a:buClr>
              <a:buSzPts val="1600"/>
              <a:buChar char="•"/>
              <a:defRPr sz="1600"/>
            </a:lvl7pPr>
            <a:lvl8pPr marL="3657600" lvl="7" indent="-330200" algn="l">
              <a:lnSpc>
                <a:spcPct val="100000"/>
              </a:lnSpc>
              <a:spcBef>
                <a:spcPts val="300"/>
              </a:spcBef>
              <a:spcAft>
                <a:spcPts val="0"/>
              </a:spcAft>
              <a:buClr>
                <a:schemeClr val="dk1"/>
              </a:buClr>
              <a:buSzPts val="1600"/>
              <a:buChar char="–"/>
              <a:defRPr sz="1600"/>
            </a:lvl8pPr>
            <a:lvl9pPr marL="4114800" lvl="8" indent="-330200" algn="l">
              <a:lnSpc>
                <a:spcPct val="100000"/>
              </a:lnSpc>
              <a:spcBef>
                <a:spcPts val="300"/>
              </a:spcBef>
              <a:spcAft>
                <a:spcPts val="300"/>
              </a:spcAft>
              <a:buClr>
                <a:schemeClr val="dk1"/>
              </a:buClr>
              <a:buSzPts val="1600"/>
              <a:buChar char="•"/>
              <a:defRPr sz="1600"/>
            </a:lvl9pPr>
          </a:lstStyle>
          <a:p>
            <a:endParaRPr/>
          </a:p>
        </p:txBody>
      </p:sp>
      <p:sp>
        <p:nvSpPr>
          <p:cNvPr id="2820" name="Google Shape;2820;p217"/>
          <p:cNvSpPr>
            <a:spLocks noGrp="1"/>
          </p:cNvSpPr>
          <p:nvPr>
            <p:ph type="pic" idx="7"/>
          </p:nvPr>
        </p:nvSpPr>
        <p:spPr>
          <a:xfrm>
            <a:off x="9193088" y="2103120"/>
            <a:ext cx="1325880" cy="1325880"/>
          </a:xfrm>
          <a:prstGeom prst="rect">
            <a:avLst/>
          </a:prstGeom>
          <a:solidFill>
            <a:srgbClr val="DEDEDE"/>
          </a:solidFill>
          <a:ln>
            <a:noFill/>
          </a:ln>
        </p:spPr>
      </p:sp>
      <p:sp>
        <p:nvSpPr>
          <p:cNvPr id="2821" name="Google Shape;2821;p217"/>
          <p:cNvSpPr txBox="1">
            <a:spLocks noGrp="1"/>
          </p:cNvSpPr>
          <p:nvPr>
            <p:ph type="body" idx="8"/>
          </p:nvPr>
        </p:nvSpPr>
        <p:spPr>
          <a:xfrm>
            <a:off x="9193088" y="3657600"/>
            <a:ext cx="2560320" cy="25146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600"/>
              <a:buNone/>
              <a:defRPr sz="1600" b="1"/>
            </a:lvl1pPr>
            <a:lvl2pPr marL="914400" lvl="1" indent="-228600" algn="l">
              <a:lnSpc>
                <a:spcPct val="100000"/>
              </a:lnSpc>
              <a:spcBef>
                <a:spcPts val="300"/>
              </a:spcBef>
              <a:spcAft>
                <a:spcPts val="0"/>
              </a:spcAft>
              <a:buClr>
                <a:schemeClr val="dk1"/>
              </a:buClr>
              <a:buSzPts val="1600"/>
              <a:buNone/>
              <a:defRPr sz="1600"/>
            </a:lvl2pPr>
            <a:lvl3pPr marL="1371600" lvl="2" indent="-330200" algn="l">
              <a:lnSpc>
                <a:spcPct val="100000"/>
              </a:lnSpc>
              <a:spcBef>
                <a:spcPts val="300"/>
              </a:spcBef>
              <a:spcAft>
                <a:spcPts val="0"/>
              </a:spcAft>
              <a:buClr>
                <a:schemeClr val="dk1"/>
              </a:buClr>
              <a:buSzPts val="1600"/>
              <a:buChar char="•"/>
              <a:defRPr sz="1600"/>
            </a:lvl3pPr>
            <a:lvl4pPr marL="1828800" lvl="3" indent="-330200" algn="l">
              <a:lnSpc>
                <a:spcPct val="100000"/>
              </a:lnSpc>
              <a:spcBef>
                <a:spcPts val="300"/>
              </a:spcBef>
              <a:spcAft>
                <a:spcPts val="0"/>
              </a:spcAft>
              <a:buClr>
                <a:schemeClr val="dk1"/>
              </a:buClr>
              <a:buSzPts val="1600"/>
              <a:buChar char="–"/>
              <a:defRPr sz="1600"/>
            </a:lvl4pPr>
            <a:lvl5pPr marL="2286000" lvl="4" indent="-330200" algn="l">
              <a:lnSpc>
                <a:spcPct val="100000"/>
              </a:lnSpc>
              <a:spcBef>
                <a:spcPts val="300"/>
              </a:spcBef>
              <a:spcAft>
                <a:spcPts val="0"/>
              </a:spcAft>
              <a:buClr>
                <a:schemeClr val="dk1"/>
              </a:buClr>
              <a:buSzPts val="1600"/>
              <a:buChar char="•"/>
              <a:defRPr sz="1600"/>
            </a:lvl5pPr>
            <a:lvl6pPr marL="2743200" lvl="5" indent="-330200" algn="l">
              <a:lnSpc>
                <a:spcPct val="100000"/>
              </a:lnSpc>
              <a:spcBef>
                <a:spcPts val="300"/>
              </a:spcBef>
              <a:spcAft>
                <a:spcPts val="0"/>
              </a:spcAft>
              <a:buClr>
                <a:schemeClr val="dk1"/>
              </a:buClr>
              <a:buSzPts val="1600"/>
              <a:buChar char="–"/>
              <a:defRPr sz="1600"/>
            </a:lvl6pPr>
            <a:lvl7pPr marL="3200400" lvl="6" indent="-330200" algn="l">
              <a:lnSpc>
                <a:spcPct val="100000"/>
              </a:lnSpc>
              <a:spcBef>
                <a:spcPts val="300"/>
              </a:spcBef>
              <a:spcAft>
                <a:spcPts val="0"/>
              </a:spcAft>
              <a:buClr>
                <a:schemeClr val="dk1"/>
              </a:buClr>
              <a:buSzPts val="1600"/>
              <a:buChar char="•"/>
              <a:defRPr sz="1600"/>
            </a:lvl7pPr>
            <a:lvl8pPr marL="3657600" lvl="7" indent="-330200" algn="l">
              <a:lnSpc>
                <a:spcPct val="100000"/>
              </a:lnSpc>
              <a:spcBef>
                <a:spcPts val="300"/>
              </a:spcBef>
              <a:spcAft>
                <a:spcPts val="0"/>
              </a:spcAft>
              <a:buClr>
                <a:schemeClr val="dk1"/>
              </a:buClr>
              <a:buSzPts val="1600"/>
              <a:buChar char="–"/>
              <a:defRPr sz="1600"/>
            </a:lvl8pPr>
            <a:lvl9pPr marL="4114800" lvl="8" indent="-330200" algn="l">
              <a:lnSpc>
                <a:spcPct val="100000"/>
              </a:lnSpc>
              <a:spcBef>
                <a:spcPts val="300"/>
              </a:spcBef>
              <a:spcAft>
                <a:spcPts val="300"/>
              </a:spcAft>
              <a:buClr>
                <a:schemeClr val="dk1"/>
              </a:buClr>
              <a:buSzPts val="1600"/>
              <a:buChar char="•"/>
              <a:defRPr sz="1600"/>
            </a:lvl9pPr>
          </a:lstStyle>
          <a:p>
            <a:endParaRPr/>
          </a:p>
        </p:txBody>
      </p:sp>
      <p:sp>
        <p:nvSpPr>
          <p:cNvPr id="2822" name="Google Shape;2822;p217"/>
          <p:cNvSpPr txBox="1">
            <a:spLocks noGrp="1"/>
          </p:cNvSpPr>
          <p:nvPr>
            <p:ph type="title"/>
          </p:nvPr>
        </p:nvSpPr>
        <p:spPr>
          <a:xfrm>
            <a:off x="442913" y="432000"/>
            <a:ext cx="11306175" cy="1387275"/>
          </a:xfrm>
          <a:prstGeom prst="rect">
            <a:avLst/>
          </a:prstGeom>
          <a:noFill/>
          <a:ln>
            <a:noFill/>
          </a:ln>
        </p:spPr>
        <p:txBody>
          <a:bodyPr spcFirstLastPara="1" wrap="square" lIns="0" tIns="0" rIns="0" bIns="0" anchor="t" anchorCtr="0">
            <a:normAutofit/>
          </a:bodyPr>
          <a:lstStyle>
            <a:lvl1pPr lvl="0" algn="l">
              <a:lnSpc>
                <a:spcPct val="85000"/>
              </a:lnSpc>
              <a:spcBef>
                <a:spcPts val="0"/>
              </a:spcBef>
              <a:spcAft>
                <a:spcPts val="0"/>
              </a:spcAft>
              <a:buClr>
                <a:schemeClr val="dk1"/>
              </a:buClr>
              <a:buSzPts val="32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23" name="Google Shape;2823;p217"/>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
        <p:nvSpPr>
          <p:cNvPr id="2824" name="Google Shape;2824;p217"/>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25" name="Google Shape;2825;p217"/>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14.xml><?xml version="1.0" encoding="utf-8"?>
<p:sldLayout xmlns:a="http://schemas.openxmlformats.org/drawingml/2006/main" xmlns:r="http://schemas.openxmlformats.org/officeDocument/2006/relationships" xmlns:p="http://schemas.openxmlformats.org/presentationml/2006/main" matchingName="One Column Chart">
  <p:cSld name="One Column Chart">
    <p:spTree>
      <p:nvGrpSpPr>
        <p:cNvPr id="1" name="Shape 2826"/>
        <p:cNvGrpSpPr/>
        <p:nvPr/>
      </p:nvGrpSpPr>
      <p:grpSpPr>
        <a:xfrm>
          <a:off x="0" y="0"/>
          <a:ext cx="0" cy="0"/>
          <a:chOff x="0" y="0"/>
          <a:chExt cx="0" cy="0"/>
        </a:xfrm>
      </p:grpSpPr>
      <p:sp>
        <p:nvSpPr>
          <p:cNvPr id="2827" name="Google Shape;2827;p218"/>
          <p:cNvSpPr txBox="1">
            <a:spLocks noGrp="1"/>
          </p:cNvSpPr>
          <p:nvPr>
            <p:ph type="body" idx="1"/>
          </p:nvPr>
        </p:nvSpPr>
        <p:spPr>
          <a:xfrm>
            <a:off x="442914" y="2103438"/>
            <a:ext cx="3529012"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30200" algn="l">
              <a:lnSpc>
                <a:spcPct val="100000"/>
              </a:lnSpc>
              <a:spcBef>
                <a:spcPts val="600"/>
              </a:spcBef>
              <a:spcAft>
                <a:spcPts val="0"/>
              </a:spcAft>
              <a:buClr>
                <a:schemeClr val="dk1"/>
              </a:buClr>
              <a:buSzPts val="16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2828" name="Google Shape;2828;p218"/>
          <p:cNvSpPr>
            <a:spLocks noGrp="1"/>
          </p:cNvSpPr>
          <p:nvPr>
            <p:ph type="chart" idx="2"/>
          </p:nvPr>
        </p:nvSpPr>
        <p:spPr>
          <a:xfrm>
            <a:off x="5600701" y="1428750"/>
            <a:ext cx="6148387" cy="4743450"/>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12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R="0" lvl="5"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R="0" lvl="6"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R="0" lvl="7"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R="0" lvl="8"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829" name="Google Shape;2829;p218"/>
          <p:cNvSpPr txBox="1">
            <a:spLocks noGrp="1"/>
          </p:cNvSpPr>
          <p:nvPr>
            <p:ph type="title"/>
          </p:nvPr>
        </p:nvSpPr>
        <p:spPr>
          <a:xfrm>
            <a:off x="442913" y="432000"/>
            <a:ext cx="11306175" cy="1387275"/>
          </a:xfrm>
          <a:prstGeom prst="rect">
            <a:avLst/>
          </a:prstGeom>
          <a:noFill/>
          <a:ln>
            <a:noFill/>
          </a:ln>
        </p:spPr>
        <p:txBody>
          <a:bodyPr spcFirstLastPara="1" wrap="square" lIns="0" tIns="0" rIns="0" bIns="0" anchor="t" anchorCtr="0">
            <a:normAutofit/>
          </a:bodyPr>
          <a:lstStyle>
            <a:lvl1pPr lvl="0" algn="l">
              <a:lnSpc>
                <a:spcPct val="85000"/>
              </a:lnSpc>
              <a:spcBef>
                <a:spcPts val="0"/>
              </a:spcBef>
              <a:spcAft>
                <a:spcPts val="0"/>
              </a:spcAft>
              <a:buClr>
                <a:schemeClr val="dk1"/>
              </a:buClr>
              <a:buSzPts val="32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30" name="Google Shape;2830;p218"/>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
        <p:nvSpPr>
          <p:cNvPr id="2831" name="Google Shape;2831;p218"/>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32" name="Google Shape;2832;p218"/>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15.xml><?xml version="1.0" encoding="utf-8"?>
<p:sldLayout xmlns:a="http://schemas.openxmlformats.org/drawingml/2006/main" xmlns:r="http://schemas.openxmlformats.org/officeDocument/2006/relationships" xmlns:p="http://schemas.openxmlformats.org/presentationml/2006/main" matchingName="Title and Content - Subtitle">
  <p:cSld name="Title and Content - Subtitle">
    <p:spTree>
      <p:nvGrpSpPr>
        <p:cNvPr id="1" name="Shape 2833"/>
        <p:cNvGrpSpPr/>
        <p:nvPr/>
      </p:nvGrpSpPr>
      <p:grpSpPr>
        <a:xfrm>
          <a:off x="0" y="0"/>
          <a:ext cx="0" cy="0"/>
          <a:chOff x="0" y="0"/>
          <a:chExt cx="0" cy="0"/>
        </a:xfrm>
      </p:grpSpPr>
      <p:sp>
        <p:nvSpPr>
          <p:cNvPr id="2834" name="Google Shape;2834;p219"/>
          <p:cNvSpPr txBox="1">
            <a:spLocks noGrp="1"/>
          </p:cNvSpPr>
          <p:nvPr>
            <p:ph type="title"/>
          </p:nvPr>
        </p:nvSpPr>
        <p:spPr>
          <a:xfrm>
            <a:off x="442913" y="430514"/>
            <a:ext cx="11306175" cy="502920"/>
          </a:xfrm>
          <a:prstGeom prst="rect">
            <a:avLst/>
          </a:prstGeom>
          <a:noFill/>
          <a:ln>
            <a:noFill/>
          </a:ln>
        </p:spPr>
        <p:txBody>
          <a:bodyPr spcFirstLastPara="1" wrap="square" lIns="0" tIns="0" rIns="0" bIns="0" anchor="t" anchorCtr="0">
            <a:normAutofit/>
          </a:bodyPr>
          <a:lstStyle>
            <a:lvl1pPr lvl="0" algn="l">
              <a:lnSpc>
                <a:spcPct val="85000"/>
              </a:lnSpc>
              <a:spcBef>
                <a:spcPts val="0"/>
              </a:spcBef>
              <a:spcAft>
                <a:spcPts val="0"/>
              </a:spcAft>
              <a:buClr>
                <a:schemeClr val="dk1"/>
              </a:buClr>
              <a:buSzPts val="32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35" name="Google Shape;2835;p219"/>
          <p:cNvSpPr txBox="1">
            <a:spLocks noGrp="1"/>
          </p:cNvSpPr>
          <p:nvPr>
            <p:ph type="body" idx="1"/>
          </p:nvPr>
        </p:nvSpPr>
        <p:spPr>
          <a:xfrm>
            <a:off x="442913" y="2103438"/>
            <a:ext cx="7418387"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30200" algn="l">
              <a:lnSpc>
                <a:spcPct val="100000"/>
              </a:lnSpc>
              <a:spcBef>
                <a:spcPts val="600"/>
              </a:spcBef>
              <a:spcAft>
                <a:spcPts val="0"/>
              </a:spcAft>
              <a:buClr>
                <a:schemeClr val="dk1"/>
              </a:buClr>
              <a:buSzPts val="16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2836" name="Google Shape;2836;p219"/>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
        <p:nvSpPr>
          <p:cNvPr id="2837" name="Google Shape;2837;p219"/>
          <p:cNvSpPr txBox="1">
            <a:spLocks noGrp="1"/>
          </p:cNvSpPr>
          <p:nvPr>
            <p:ph type="subTitle" idx="2"/>
          </p:nvPr>
        </p:nvSpPr>
        <p:spPr>
          <a:xfrm>
            <a:off x="442912" y="933433"/>
            <a:ext cx="11306176" cy="885842"/>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dk1"/>
              </a:buClr>
              <a:buSzPts val="2400"/>
              <a:buNone/>
              <a:defRPr sz="2400" b="0">
                <a:solidFill>
                  <a:schemeClr val="dk1"/>
                </a:solidFill>
              </a:defRPr>
            </a:lvl1pPr>
            <a:lvl2pPr lvl="1" algn="l">
              <a:lnSpc>
                <a:spcPct val="85000"/>
              </a:lnSpc>
              <a:spcBef>
                <a:spcPts val="0"/>
              </a:spcBef>
              <a:spcAft>
                <a:spcPts val="0"/>
              </a:spcAft>
              <a:buClr>
                <a:schemeClr val="dk1"/>
              </a:buClr>
              <a:buSzPts val="2400"/>
              <a:buNone/>
              <a:defRPr sz="2400"/>
            </a:lvl2pPr>
            <a:lvl3pPr lvl="2" algn="l">
              <a:lnSpc>
                <a:spcPct val="85000"/>
              </a:lnSpc>
              <a:spcBef>
                <a:spcPts val="0"/>
              </a:spcBef>
              <a:spcAft>
                <a:spcPts val="0"/>
              </a:spcAft>
              <a:buClr>
                <a:schemeClr val="dk1"/>
              </a:buClr>
              <a:buSzPts val="2400"/>
              <a:buNone/>
              <a:defRPr sz="2400"/>
            </a:lvl3pPr>
            <a:lvl4pPr lvl="3" algn="l">
              <a:lnSpc>
                <a:spcPct val="85000"/>
              </a:lnSpc>
              <a:spcBef>
                <a:spcPts val="0"/>
              </a:spcBef>
              <a:spcAft>
                <a:spcPts val="0"/>
              </a:spcAft>
              <a:buClr>
                <a:schemeClr val="dk1"/>
              </a:buClr>
              <a:buSzPts val="2400"/>
              <a:buNone/>
              <a:defRPr sz="2400"/>
            </a:lvl4pPr>
            <a:lvl5pPr lvl="4" algn="l">
              <a:lnSpc>
                <a:spcPct val="85000"/>
              </a:lnSpc>
              <a:spcBef>
                <a:spcPts val="0"/>
              </a:spcBef>
              <a:spcAft>
                <a:spcPts val="0"/>
              </a:spcAft>
              <a:buClr>
                <a:schemeClr val="dk1"/>
              </a:buClr>
              <a:buSzPts val="2400"/>
              <a:buNone/>
              <a:defRPr sz="2400"/>
            </a:lvl5pPr>
            <a:lvl6pPr lvl="5" algn="l">
              <a:lnSpc>
                <a:spcPct val="85000"/>
              </a:lnSpc>
              <a:spcBef>
                <a:spcPts val="0"/>
              </a:spcBef>
              <a:spcAft>
                <a:spcPts val="0"/>
              </a:spcAft>
              <a:buClr>
                <a:schemeClr val="dk1"/>
              </a:buClr>
              <a:buSzPts val="2400"/>
              <a:buNone/>
              <a:defRPr sz="2400"/>
            </a:lvl6pPr>
            <a:lvl7pPr lvl="6" algn="l">
              <a:lnSpc>
                <a:spcPct val="85000"/>
              </a:lnSpc>
              <a:spcBef>
                <a:spcPts val="0"/>
              </a:spcBef>
              <a:spcAft>
                <a:spcPts val="0"/>
              </a:spcAft>
              <a:buClr>
                <a:schemeClr val="dk1"/>
              </a:buClr>
              <a:buSzPts val="2400"/>
              <a:buNone/>
              <a:defRPr sz="2400"/>
            </a:lvl7pPr>
            <a:lvl8pPr lvl="7" algn="l">
              <a:lnSpc>
                <a:spcPct val="85000"/>
              </a:lnSpc>
              <a:spcBef>
                <a:spcPts val="0"/>
              </a:spcBef>
              <a:spcAft>
                <a:spcPts val="0"/>
              </a:spcAft>
              <a:buClr>
                <a:schemeClr val="dk1"/>
              </a:buClr>
              <a:buSzPts val="2400"/>
              <a:buNone/>
              <a:defRPr sz="2400"/>
            </a:lvl8pPr>
            <a:lvl9pPr lvl="8" algn="l">
              <a:lnSpc>
                <a:spcPct val="85000"/>
              </a:lnSpc>
              <a:spcBef>
                <a:spcPts val="0"/>
              </a:spcBef>
              <a:spcAft>
                <a:spcPts val="0"/>
              </a:spcAft>
              <a:buClr>
                <a:schemeClr val="dk1"/>
              </a:buClr>
              <a:buSzPts val="2400"/>
              <a:buNone/>
              <a:defRPr sz="2400"/>
            </a:lvl9pPr>
          </a:lstStyle>
          <a:p>
            <a:endParaRPr/>
          </a:p>
        </p:txBody>
      </p:sp>
      <p:sp>
        <p:nvSpPr>
          <p:cNvPr id="2838" name="Google Shape;2838;p219"/>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39" name="Google Shape;2839;p219"/>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16.xml><?xml version="1.0" encoding="utf-8"?>
<p:sldLayout xmlns:a="http://schemas.openxmlformats.org/drawingml/2006/main" xmlns:r="http://schemas.openxmlformats.org/officeDocument/2006/relationships" xmlns:p="http://schemas.openxmlformats.org/presentationml/2006/main" matchingName="Title and Full Content - Subtitle">
  <p:cSld name="Title and Full Content - Subtitle">
    <p:spTree>
      <p:nvGrpSpPr>
        <p:cNvPr id="1" name="Shape 2840"/>
        <p:cNvGrpSpPr/>
        <p:nvPr/>
      </p:nvGrpSpPr>
      <p:grpSpPr>
        <a:xfrm>
          <a:off x="0" y="0"/>
          <a:ext cx="0" cy="0"/>
          <a:chOff x="0" y="0"/>
          <a:chExt cx="0" cy="0"/>
        </a:xfrm>
      </p:grpSpPr>
      <p:sp>
        <p:nvSpPr>
          <p:cNvPr id="2841" name="Google Shape;2841;p220"/>
          <p:cNvSpPr txBox="1">
            <a:spLocks noGrp="1"/>
          </p:cNvSpPr>
          <p:nvPr>
            <p:ph type="body" idx="1"/>
          </p:nvPr>
        </p:nvSpPr>
        <p:spPr>
          <a:xfrm>
            <a:off x="442913" y="2103438"/>
            <a:ext cx="11306175"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30200" algn="l">
              <a:lnSpc>
                <a:spcPct val="100000"/>
              </a:lnSpc>
              <a:spcBef>
                <a:spcPts val="600"/>
              </a:spcBef>
              <a:spcAft>
                <a:spcPts val="0"/>
              </a:spcAft>
              <a:buClr>
                <a:schemeClr val="dk1"/>
              </a:buClr>
              <a:buSzPts val="16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2842" name="Google Shape;2842;p220"/>
          <p:cNvSpPr txBox="1">
            <a:spLocks noGrp="1"/>
          </p:cNvSpPr>
          <p:nvPr>
            <p:ph type="title"/>
          </p:nvPr>
        </p:nvSpPr>
        <p:spPr>
          <a:xfrm>
            <a:off x="442913" y="430514"/>
            <a:ext cx="11306175" cy="502920"/>
          </a:xfrm>
          <a:prstGeom prst="rect">
            <a:avLst/>
          </a:prstGeom>
          <a:noFill/>
          <a:ln>
            <a:noFill/>
          </a:ln>
        </p:spPr>
        <p:txBody>
          <a:bodyPr spcFirstLastPara="1" wrap="square" lIns="0" tIns="0" rIns="0" bIns="0" anchor="t" anchorCtr="0">
            <a:normAutofit/>
          </a:bodyPr>
          <a:lstStyle>
            <a:lvl1pPr lvl="0" algn="l">
              <a:lnSpc>
                <a:spcPct val="85000"/>
              </a:lnSpc>
              <a:spcBef>
                <a:spcPts val="0"/>
              </a:spcBef>
              <a:spcAft>
                <a:spcPts val="0"/>
              </a:spcAft>
              <a:buClr>
                <a:schemeClr val="dk1"/>
              </a:buClr>
              <a:buSzPts val="32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43" name="Google Shape;2843;p220"/>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
        <p:nvSpPr>
          <p:cNvPr id="2844" name="Google Shape;2844;p220"/>
          <p:cNvSpPr txBox="1">
            <a:spLocks noGrp="1"/>
          </p:cNvSpPr>
          <p:nvPr>
            <p:ph type="subTitle" idx="2"/>
          </p:nvPr>
        </p:nvSpPr>
        <p:spPr>
          <a:xfrm>
            <a:off x="442912" y="933433"/>
            <a:ext cx="11306176" cy="885842"/>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dk1"/>
              </a:buClr>
              <a:buSzPts val="2400"/>
              <a:buNone/>
              <a:defRPr sz="2400" b="0">
                <a:solidFill>
                  <a:schemeClr val="dk1"/>
                </a:solidFill>
              </a:defRPr>
            </a:lvl1pPr>
            <a:lvl2pPr lvl="1" algn="l">
              <a:lnSpc>
                <a:spcPct val="85000"/>
              </a:lnSpc>
              <a:spcBef>
                <a:spcPts val="0"/>
              </a:spcBef>
              <a:spcAft>
                <a:spcPts val="0"/>
              </a:spcAft>
              <a:buClr>
                <a:schemeClr val="dk1"/>
              </a:buClr>
              <a:buSzPts val="2400"/>
              <a:buNone/>
              <a:defRPr sz="2400"/>
            </a:lvl2pPr>
            <a:lvl3pPr lvl="2" algn="l">
              <a:lnSpc>
                <a:spcPct val="85000"/>
              </a:lnSpc>
              <a:spcBef>
                <a:spcPts val="0"/>
              </a:spcBef>
              <a:spcAft>
                <a:spcPts val="0"/>
              </a:spcAft>
              <a:buClr>
                <a:schemeClr val="dk1"/>
              </a:buClr>
              <a:buSzPts val="2400"/>
              <a:buNone/>
              <a:defRPr sz="2400"/>
            </a:lvl3pPr>
            <a:lvl4pPr lvl="3" algn="l">
              <a:lnSpc>
                <a:spcPct val="85000"/>
              </a:lnSpc>
              <a:spcBef>
                <a:spcPts val="0"/>
              </a:spcBef>
              <a:spcAft>
                <a:spcPts val="0"/>
              </a:spcAft>
              <a:buClr>
                <a:schemeClr val="dk1"/>
              </a:buClr>
              <a:buSzPts val="2400"/>
              <a:buNone/>
              <a:defRPr sz="2400"/>
            </a:lvl4pPr>
            <a:lvl5pPr lvl="4" algn="l">
              <a:lnSpc>
                <a:spcPct val="85000"/>
              </a:lnSpc>
              <a:spcBef>
                <a:spcPts val="0"/>
              </a:spcBef>
              <a:spcAft>
                <a:spcPts val="0"/>
              </a:spcAft>
              <a:buClr>
                <a:schemeClr val="dk1"/>
              </a:buClr>
              <a:buSzPts val="2400"/>
              <a:buNone/>
              <a:defRPr sz="2400"/>
            </a:lvl5pPr>
            <a:lvl6pPr lvl="5" algn="l">
              <a:lnSpc>
                <a:spcPct val="85000"/>
              </a:lnSpc>
              <a:spcBef>
                <a:spcPts val="0"/>
              </a:spcBef>
              <a:spcAft>
                <a:spcPts val="0"/>
              </a:spcAft>
              <a:buClr>
                <a:schemeClr val="dk1"/>
              </a:buClr>
              <a:buSzPts val="2400"/>
              <a:buNone/>
              <a:defRPr sz="2400"/>
            </a:lvl6pPr>
            <a:lvl7pPr lvl="6" algn="l">
              <a:lnSpc>
                <a:spcPct val="85000"/>
              </a:lnSpc>
              <a:spcBef>
                <a:spcPts val="0"/>
              </a:spcBef>
              <a:spcAft>
                <a:spcPts val="0"/>
              </a:spcAft>
              <a:buClr>
                <a:schemeClr val="dk1"/>
              </a:buClr>
              <a:buSzPts val="2400"/>
              <a:buNone/>
              <a:defRPr sz="2400"/>
            </a:lvl7pPr>
            <a:lvl8pPr lvl="7" algn="l">
              <a:lnSpc>
                <a:spcPct val="85000"/>
              </a:lnSpc>
              <a:spcBef>
                <a:spcPts val="0"/>
              </a:spcBef>
              <a:spcAft>
                <a:spcPts val="0"/>
              </a:spcAft>
              <a:buClr>
                <a:schemeClr val="dk1"/>
              </a:buClr>
              <a:buSzPts val="2400"/>
              <a:buNone/>
              <a:defRPr sz="2400"/>
            </a:lvl8pPr>
            <a:lvl9pPr lvl="8" algn="l">
              <a:lnSpc>
                <a:spcPct val="85000"/>
              </a:lnSpc>
              <a:spcBef>
                <a:spcPts val="0"/>
              </a:spcBef>
              <a:spcAft>
                <a:spcPts val="0"/>
              </a:spcAft>
              <a:buClr>
                <a:schemeClr val="dk1"/>
              </a:buClr>
              <a:buSzPts val="2400"/>
              <a:buNone/>
              <a:defRPr sz="2400"/>
            </a:lvl9pPr>
          </a:lstStyle>
          <a:p>
            <a:endParaRPr/>
          </a:p>
        </p:txBody>
      </p:sp>
      <p:sp>
        <p:nvSpPr>
          <p:cNvPr id="2845" name="Google Shape;2845;p220"/>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46" name="Google Shape;2846;p220"/>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17.xml><?xml version="1.0" encoding="utf-8"?>
<p:sldLayout xmlns:a="http://schemas.openxmlformats.org/drawingml/2006/main" xmlns:r="http://schemas.openxmlformats.org/officeDocument/2006/relationships" xmlns:p="http://schemas.openxmlformats.org/presentationml/2006/main" matchingName="One Column Content - Subtitle">
  <p:cSld name="One Column Content - Subtitle">
    <p:spTree>
      <p:nvGrpSpPr>
        <p:cNvPr id="1" name="Shape 2847"/>
        <p:cNvGrpSpPr/>
        <p:nvPr/>
      </p:nvGrpSpPr>
      <p:grpSpPr>
        <a:xfrm>
          <a:off x="0" y="0"/>
          <a:ext cx="0" cy="0"/>
          <a:chOff x="0" y="0"/>
          <a:chExt cx="0" cy="0"/>
        </a:xfrm>
      </p:grpSpPr>
      <p:sp>
        <p:nvSpPr>
          <p:cNvPr id="2848" name="Google Shape;2848;p221"/>
          <p:cNvSpPr txBox="1">
            <a:spLocks noGrp="1"/>
          </p:cNvSpPr>
          <p:nvPr>
            <p:ph type="body" idx="1"/>
          </p:nvPr>
        </p:nvSpPr>
        <p:spPr>
          <a:xfrm>
            <a:off x="442914" y="2103438"/>
            <a:ext cx="3529012"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30200" algn="l">
              <a:lnSpc>
                <a:spcPct val="100000"/>
              </a:lnSpc>
              <a:spcBef>
                <a:spcPts val="600"/>
              </a:spcBef>
              <a:spcAft>
                <a:spcPts val="0"/>
              </a:spcAft>
              <a:buClr>
                <a:schemeClr val="dk1"/>
              </a:buClr>
              <a:buSzPts val="16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2849" name="Google Shape;2849;p221"/>
          <p:cNvSpPr txBox="1">
            <a:spLocks noGrp="1"/>
          </p:cNvSpPr>
          <p:nvPr>
            <p:ph type="title"/>
          </p:nvPr>
        </p:nvSpPr>
        <p:spPr>
          <a:xfrm>
            <a:off x="442913" y="430514"/>
            <a:ext cx="11306175" cy="502920"/>
          </a:xfrm>
          <a:prstGeom prst="rect">
            <a:avLst/>
          </a:prstGeom>
          <a:noFill/>
          <a:ln>
            <a:noFill/>
          </a:ln>
        </p:spPr>
        <p:txBody>
          <a:bodyPr spcFirstLastPara="1" wrap="square" lIns="0" tIns="0" rIns="0" bIns="0" anchor="t" anchorCtr="0">
            <a:normAutofit/>
          </a:bodyPr>
          <a:lstStyle>
            <a:lvl1pPr lvl="0" algn="l">
              <a:lnSpc>
                <a:spcPct val="85000"/>
              </a:lnSpc>
              <a:spcBef>
                <a:spcPts val="0"/>
              </a:spcBef>
              <a:spcAft>
                <a:spcPts val="0"/>
              </a:spcAft>
              <a:buClr>
                <a:schemeClr val="dk1"/>
              </a:buClr>
              <a:buSzPts val="32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50" name="Google Shape;2850;p221"/>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
        <p:nvSpPr>
          <p:cNvPr id="2851" name="Google Shape;2851;p221"/>
          <p:cNvSpPr txBox="1">
            <a:spLocks noGrp="1"/>
          </p:cNvSpPr>
          <p:nvPr>
            <p:ph type="subTitle" idx="2"/>
          </p:nvPr>
        </p:nvSpPr>
        <p:spPr>
          <a:xfrm>
            <a:off x="442912" y="933433"/>
            <a:ext cx="11306176" cy="885842"/>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dk1"/>
              </a:buClr>
              <a:buSzPts val="2400"/>
              <a:buNone/>
              <a:defRPr sz="2400" b="0">
                <a:solidFill>
                  <a:schemeClr val="dk1"/>
                </a:solidFill>
              </a:defRPr>
            </a:lvl1pPr>
            <a:lvl2pPr lvl="1" algn="l">
              <a:lnSpc>
                <a:spcPct val="85000"/>
              </a:lnSpc>
              <a:spcBef>
                <a:spcPts val="0"/>
              </a:spcBef>
              <a:spcAft>
                <a:spcPts val="0"/>
              </a:spcAft>
              <a:buClr>
                <a:schemeClr val="dk1"/>
              </a:buClr>
              <a:buSzPts val="2400"/>
              <a:buNone/>
              <a:defRPr sz="2400"/>
            </a:lvl2pPr>
            <a:lvl3pPr lvl="2" algn="l">
              <a:lnSpc>
                <a:spcPct val="85000"/>
              </a:lnSpc>
              <a:spcBef>
                <a:spcPts val="0"/>
              </a:spcBef>
              <a:spcAft>
                <a:spcPts val="0"/>
              </a:spcAft>
              <a:buClr>
                <a:schemeClr val="dk1"/>
              </a:buClr>
              <a:buSzPts val="2400"/>
              <a:buNone/>
              <a:defRPr sz="2400"/>
            </a:lvl3pPr>
            <a:lvl4pPr lvl="3" algn="l">
              <a:lnSpc>
                <a:spcPct val="85000"/>
              </a:lnSpc>
              <a:spcBef>
                <a:spcPts val="0"/>
              </a:spcBef>
              <a:spcAft>
                <a:spcPts val="0"/>
              </a:spcAft>
              <a:buClr>
                <a:schemeClr val="dk1"/>
              </a:buClr>
              <a:buSzPts val="2400"/>
              <a:buNone/>
              <a:defRPr sz="2400"/>
            </a:lvl4pPr>
            <a:lvl5pPr lvl="4" algn="l">
              <a:lnSpc>
                <a:spcPct val="85000"/>
              </a:lnSpc>
              <a:spcBef>
                <a:spcPts val="0"/>
              </a:spcBef>
              <a:spcAft>
                <a:spcPts val="0"/>
              </a:spcAft>
              <a:buClr>
                <a:schemeClr val="dk1"/>
              </a:buClr>
              <a:buSzPts val="2400"/>
              <a:buNone/>
              <a:defRPr sz="2400"/>
            </a:lvl5pPr>
            <a:lvl6pPr lvl="5" algn="l">
              <a:lnSpc>
                <a:spcPct val="85000"/>
              </a:lnSpc>
              <a:spcBef>
                <a:spcPts val="0"/>
              </a:spcBef>
              <a:spcAft>
                <a:spcPts val="0"/>
              </a:spcAft>
              <a:buClr>
                <a:schemeClr val="dk1"/>
              </a:buClr>
              <a:buSzPts val="2400"/>
              <a:buNone/>
              <a:defRPr sz="2400"/>
            </a:lvl6pPr>
            <a:lvl7pPr lvl="6" algn="l">
              <a:lnSpc>
                <a:spcPct val="85000"/>
              </a:lnSpc>
              <a:spcBef>
                <a:spcPts val="0"/>
              </a:spcBef>
              <a:spcAft>
                <a:spcPts val="0"/>
              </a:spcAft>
              <a:buClr>
                <a:schemeClr val="dk1"/>
              </a:buClr>
              <a:buSzPts val="2400"/>
              <a:buNone/>
              <a:defRPr sz="2400"/>
            </a:lvl7pPr>
            <a:lvl8pPr lvl="7" algn="l">
              <a:lnSpc>
                <a:spcPct val="85000"/>
              </a:lnSpc>
              <a:spcBef>
                <a:spcPts val="0"/>
              </a:spcBef>
              <a:spcAft>
                <a:spcPts val="0"/>
              </a:spcAft>
              <a:buClr>
                <a:schemeClr val="dk1"/>
              </a:buClr>
              <a:buSzPts val="2400"/>
              <a:buNone/>
              <a:defRPr sz="2400"/>
            </a:lvl8pPr>
            <a:lvl9pPr lvl="8" algn="l">
              <a:lnSpc>
                <a:spcPct val="85000"/>
              </a:lnSpc>
              <a:spcBef>
                <a:spcPts val="0"/>
              </a:spcBef>
              <a:spcAft>
                <a:spcPts val="0"/>
              </a:spcAft>
              <a:buClr>
                <a:schemeClr val="dk1"/>
              </a:buClr>
              <a:buSzPts val="2400"/>
              <a:buNone/>
              <a:defRPr sz="2400"/>
            </a:lvl9pPr>
          </a:lstStyle>
          <a:p>
            <a:endParaRPr/>
          </a:p>
        </p:txBody>
      </p:sp>
      <p:sp>
        <p:nvSpPr>
          <p:cNvPr id="2852" name="Google Shape;2852;p221"/>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53" name="Google Shape;2853;p221"/>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18.xml><?xml version="1.0" encoding="utf-8"?>
<p:sldLayout xmlns:a="http://schemas.openxmlformats.org/drawingml/2006/main" xmlns:r="http://schemas.openxmlformats.org/officeDocument/2006/relationships" xmlns:p="http://schemas.openxmlformats.org/presentationml/2006/main" matchingName="Two Content - Subtitle">
  <p:cSld name="Two Content - Subtitle">
    <p:spTree>
      <p:nvGrpSpPr>
        <p:cNvPr id="1" name="Shape 2854"/>
        <p:cNvGrpSpPr/>
        <p:nvPr/>
      </p:nvGrpSpPr>
      <p:grpSpPr>
        <a:xfrm>
          <a:off x="0" y="0"/>
          <a:ext cx="0" cy="0"/>
          <a:chOff x="0" y="0"/>
          <a:chExt cx="0" cy="0"/>
        </a:xfrm>
      </p:grpSpPr>
      <p:sp>
        <p:nvSpPr>
          <p:cNvPr id="2855" name="Google Shape;2855;p222"/>
          <p:cNvSpPr txBox="1">
            <a:spLocks noGrp="1"/>
          </p:cNvSpPr>
          <p:nvPr>
            <p:ph type="body" idx="1"/>
          </p:nvPr>
        </p:nvSpPr>
        <p:spPr>
          <a:xfrm>
            <a:off x="442913" y="2103438"/>
            <a:ext cx="5473700" cy="406876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30200" algn="l">
              <a:lnSpc>
                <a:spcPct val="100000"/>
              </a:lnSpc>
              <a:spcBef>
                <a:spcPts val="600"/>
              </a:spcBef>
              <a:spcAft>
                <a:spcPts val="0"/>
              </a:spcAft>
              <a:buClr>
                <a:schemeClr val="dk1"/>
              </a:buClr>
              <a:buSzPts val="16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2856" name="Google Shape;2856;p222"/>
          <p:cNvSpPr txBox="1">
            <a:spLocks noGrp="1"/>
          </p:cNvSpPr>
          <p:nvPr>
            <p:ph type="body" idx="2"/>
          </p:nvPr>
        </p:nvSpPr>
        <p:spPr>
          <a:xfrm>
            <a:off x="6275388" y="2103437"/>
            <a:ext cx="5473699" cy="406876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30200" algn="l">
              <a:lnSpc>
                <a:spcPct val="100000"/>
              </a:lnSpc>
              <a:spcBef>
                <a:spcPts val="600"/>
              </a:spcBef>
              <a:spcAft>
                <a:spcPts val="0"/>
              </a:spcAft>
              <a:buClr>
                <a:schemeClr val="dk1"/>
              </a:buClr>
              <a:buSzPts val="16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2857" name="Google Shape;2857;p222"/>
          <p:cNvSpPr txBox="1">
            <a:spLocks noGrp="1"/>
          </p:cNvSpPr>
          <p:nvPr>
            <p:ph type="title"/>
          </p:nvPr>
        </p:nvSpPr>
        <p:spPr>
          <a:xfrm>
            <a:off x="442913" y="430514"/>
            <a:ext cx="11306175" cy="502920"/>
          </a:xfrm>
          <a:prstGeom prst="rect">
            <a:avLst/>
          </a:prstGeom>
          <a:noFill/>
          <a:ln>
            <a:noFill/>
          </a:ln>
        </p:spPr>
        <p:txBody>
          <a:bodyPr spcFirstLastPara="1" wrap="square" lIns="0" tIns="0" rIns="0" bIns="0" anchor="t" anchorCtr="0">
            <a:normAutofit/>
          </a:bodyPr>
          <a:lstStyle>
            <a:lvl1pPr lvl="0" algn="l">
              <a:lnSpc>
                <a:spcPct val="85000"/>
              </a:lnSpc>
              <a:spcBef>
                <a:spcPts val="0"/>
              </a:spcBef>
              <a:spcAft>
                <a:spcPts val="0"/>
              </a:spcAft>
              <a:buClr>
                <a:schemeClr val="dk1"/>
              </a:buClr>
              <a:buSzPts val="32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58" name="Google Shape;2858;p222"/>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
        <p:nvSpPr>
          <p:cNvPr id="2859" name="Google Shape;2859;p222"/>
          <p:cNvSpPr txBox="1">
            <a:spLocks noGrp="1"/>
          </p:cNvSpPr>
          <p:nvPr>
            <p:ph type="subTitle" idx="3"/>
          </p:nvPr>
        </p:nvSpPr>
        <p:spPr>
          <a:xfrm>
            <a:off x="442912" y="933433"/>
            <a:ext cx="11306176" cy="885842"/>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dk1"/>
              </a:buClr>
              <a:buSzPts val="2400"/>
              <a:buNone/>
              <a:defRPr sz="2400" b="0">
                <a:solidFill>
                  <a:schemeClr val="dk1"/>
                </a:solidFill>
              </a:defRPr>
            </a:lvl1pPr>
            <a:lvl2pPr lvl="1" algn="l">
              <a:lnSpc>
                <a:spcPct val="85000"/>
              </a:lnSpc>
              <a:spcBef>
                <a:spcPts val="0"/>
              </a:spcBef>
              <a:spcAft>
                <a:spcPts val="0"/>
              </a:spcAft>
              <a:buClr>
                <a:schemeClr val="dk1"/>
              </a:buClr>
              <a:buSzPts val="2400"/>
              <a:buNone/>
              <a:defRPr sz="2400"/>
            </a:lvl2pPr>
            <a:lvl3pPr lvl="2" algn="l">
              <a:lnSpc>
                <a:spcPct val="85000"/>
              </a:lnSpc>
              <a:spcBef>
                <a:spcPts val="0"/>
              </a:spcBef>
              <a:spcAft>
                <a:spcPts val="0"/>
              </a:spcAft>
              <a:buClr>
                <a:schemeClr val="dk1"/>
              </a:buClr>
              <a:buSzPts val="2400"/>
              <a:buNone/>
              <a:defRPr sz="2400"/>
            </a:lvl3pPr>
            <a:lvl4pPr lvl="3" algn="l">
              <a:lnSpc>
                <a:spcPct val="85000"/>
              </a:lnSpc>
              <a:spcBef>
                <a:spcPts val="0"/>
              </a:spcBef>
              <a:spcAft>
                <a:spcPts val="0"/>
              </a:spcAft>
              <a:buClr>
                <a:schemeClr val="dk1"/>
              </a:buClr>
              <a:buSzPts val="2400"/>
              <a:buNone/>
              <a:defRPr sz="2400"/>
            </a:lvl4pPr>
            <a:lvl5pPr lvl="4" algn="l">
              <a:lnSpc>
                <a:spcPct val="85000"/>
              </a:lnSpc>
              <a:spcBef>
                <a:spcPts val="0"/>
              </a:spcBef>
              <a:spcAft>
                <a:spcPts val="0"/>
              </a:spcAft>
              <a:buClr>
                <a:schemeClr val="dk1"/>
              </a:buClr>
              <a:buSzPts val="2400"/>
              <a:buNone/>
              <a:defRPr sz="2400"/>
            </a:lvl5pPr>
            <a:lvl6pPr lvl="5" algn="l">
              <a:lnSpc>
                <a:spcPct val="85000"/>
              </a:lnSpc>
              <a:spcBef>
                <a:spcPts val="0"/>
              </a:spcBef>
              <a:spcAft>
                <a:spcPts val="0"/>
              </a:spcAft>
              <a:buClr>
                <a:schemeClr val="dk1"/>
              </a:buClr>
              <a:buSzPts val="2400"/>
              <a:buNone/>
              <a:defRPr sz="2400"/>
            </a:lvl6pPr>
            <a:lvl7pPr lvl="6" algn="l">
              <a:lnSpc>
                <a:spcPct val="85000"/>
              </a:lnSpc>
              <a:spcBef>
                <a:spcPts val="0"/>
              </a:spcBef>
              <a:spcAft>
                <a:spcPts val="0"/>
              </a:spcAft>
              <a:buClr>
                <a:schemeClr val="dk1"/>
              </a:buClr>
              <a:buSzPts val="2400"/>
              <a:buNone/>
              <a:defRPr sz="2400"/>
            </a:lvl7pPr>
            <a:lvl8pPr lvl="7" algn="l">
              <a:lnSpc>
                <a:spcPct val="85000"/>
              </a:lnSpc>
              <a:spcBef>
                <a:spcPts val="0"/>
              </a:spcBef>
              <a:spcAft>
                <a:spcPts val="0"/>
              </a:spcAft>
              <a:buClr>
                <a:schemeClr val="dk1"/>
              </a:buClr>
              <a:buSzPts val="2400"/>
              <a:buNone/>
              <a:defRPr sz="2400"/>
            </a:lvl8pPr>
            <a:lvl9pPr lvl="8" algn="l">
              <a:lnSpc>
                <a:spcPct val="85000"/>
              </a:lnSpc>
              <a:spcBef>
                <a:spcPts val="0"/>
              </a:spcBef>
              <a:spcAft>
                <a:spcPts val="0"/>
              </a:spcAft>
              <a:buClr>
                <a:schemeClr val="dk1"/>
              </a:buClr>
              <a:buSzPts val="2400"/>
              <a:buNone/>
              <a:defRPr sz="2400"/>
            </a:lvl9pPr>
          </a:lstStyle>
          <a:p>
            <a:endParaRPr/>
          </a:p>
        </p:txBody>
      </p:sp>
      <p:sp>
        <p:nvSpPr>
          <p:cNvPr id="2860" name="Google Shape;2860;p222"/>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61" name="Google Shape;2861;p222"/>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19.xml><?xml version="1.0" encoding="utf-8"?>
<p:sldLayout xmlns:a="http://schemas.openxmlformats.org/drawingml/2006/main" xmlns:r="http://schemas.openxmlformats.org/officeDocument/2006/relationships" xmlns:p="http://schemas.openxmlformats.org/presentationml/2006/main" matchingName="Content and Image - Subtitle">
  <p:cSld name="Content and Image - Subtitle">
    <p:spTree>
      <p:nvGrpSpPr>
        <p:cNvPr id="1" name="Shape 2862"/>
        <p:cNvGrpSpPr/>
        <p:nvPr/>
      </p:nvGrpSpPr>
      <p:grpSpPr>
        <a:xfrm>
          <a:off x="0" y="0"/>
          <a:ext cx="0" cy="0"/>
          <a:chOff x="0" y="0"/>
          <a:chExt cx="0" cy="0"/>
        </a:xfrm>
      </p:grpSpPr>
      <p:sp>
        <p:nvSpPr>
          <p:cNvPr id="2863" name="Google Shape;2863;p223"/>
          <p:cNvSpPr>
            <a:spLocks noGrp="1"/>
          </p:cNvSpPr>
          <p:nvPr>
            <p:ph type="pic" idx="2"/>
          </p:nvPr>
        </p:nvSpPr>
        <p:spPr>
          <a:xfrm>
            <a:off x="6096000" y="0"/>
            <a:ext cx="6096000" cy="6858000"/>
          </a:xfrm>
          <a:prstGeom prst="rect">
            <a:avLst/>
          </a:prstGeom>
          <a:solidFill>
            <a:srgbClr val="DEDEDE"/>
          </a:solidFill>
          <a:ln>
            <a:noFill/>
          </a:ln>
        </p:spPr>
      </p:sp>
      <p:sp>
        <p:nvSpPr>
          <p:cNvPr id="2864" name="Google Shape;2864;p223"/>
          <p:cNvSpPr txBox="1">
            <a:spLocks noGrp="1"/>
          </p:cNvSpPr>
          <p:nvPr>
            <p:ph type="body" idx="1"/>
          </p:nvPr>
        </p:nvSpPr>
        <p:spPr>
          <a:xfrm>
            <a:off x="442913" y="2103438"/>
            <a:ext cx="5317807"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30200" algn="l">
              <a:lnSpc>
                <a:spcPct val="100000"/>
              </a:lnSpc>
              <a:spcBef>
                <a:spcPts val="600"/>
              </a:spcBef>
              <a:spcAft>
                <a:spcPts val="0"/>
              </a:spcAft>
              <a:buClr>
                <a:schemeClr val="dk1"/>
              </a:buClr>
              <a:buSzPts val="16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2865" name="Google Shape;2865;p223"/>
          <p:cNvSpPr txBox="1">
            <a:spLocks noGrp="1"/>
          </p:cNvSpPr>
          <p:nvPr>
            <p:ph type="title"/>
          </p:nvPr>
        </p:nvSpPr>
        <p:spPr>
          <a:xfrm>
            <a:off x="442914" y="430514"/>
            <a:ext cx="5317806" cy="502920"/>
          </a:xfrm>
          <a:prstGeom prst="rect">
            <a:avLst/>
          </a:prstGeom>
          <a:noFill/>
          <a:ln>
            <a:noFill/>
          </a:ln>
        </p:spPr>
        <p:txBody>
          <a:bodyPr spcFirstLastPara="1" wrap="square" lIns="0" tIns="0" rIns="0" bIns="0" anchor="t" anchorCtr="0">
            <a:normAutofit/>
          </a:bodyPr>
          <a:lstStyle>
            <a:lvl1pPr lvl="0" algn="l">
              <a:lnSpc>
                <a:spcPct val="85000"/>
              </a:lnSpc>
              <a:spcBef>
                <a:spcPts val="0"/>
              </a:spcBef>
              <a:spcAft>
                <a:spcPts val="0"/>
              </a:spcAft>
              <a:buClr>
                <a:schemeClr val="dk1"/>
              </a:buClr>
              <a:buSzPts val="32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66" name="Google Shape;2866;p223"/>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None/>
              <a:defRPr sz="750" b="0" i="0" u="none" strike="noStrike" cap="none">
                <a:solidFill>
                  <a:schemeClr val="lt1"/>
                </a:solidFill>
                <a:latin typeface="Arial"/>
                <a:ea typeface="Arial"/>
                <a:cs typeface="Arial"/>
                <a:sym typeface="Arial"/>
              </a:defRPr>
            </a:lvl1pPr>
            <a:lvl2pPr marL="0" lvl="1" indent="0" algn="r">
              <a:lnSpc>
                <a:spcPct val="100000"/>
              </a:lnSpc>
              <a:spcBef>
                <a:spcPts val="0"/>
              </a:spcBef>
              <a:spcAft>
                <a:spcPts val="0"/>
              </a:spcAft>
              <a:buNone/>
              <a:defRPr sz="750" b="0" i="0" u="none" strike="noStrike" cap="none">
                <a:solidFill>
                  <a:schemeClr val="lt1"/>
                </a:solidFill>
                <a:latin typeface="Arial"/>
                <a:ea typeface="Arial"/>
                <a:cs typeface="Arial"/>
                <a:sym typeface="Arial"/>
              </a:defRPr>
            </a:lvl2pPr>
            <a:lvl3pPr marL="0" lvl="2" indent="0" algn="r">
              <a:lnSpc>
                <a:spcPct val="100000"/>
              </a:lnSpc>
              <a:spcBef>
                <a:spcPts val="0"/>
              </a:spcBef>
              <a:spcAft>
                <a:spcPts val="0"/>
              </a:spcAft>
              <a:buNone/>
              <a:defRPr sz="750" b="0" i="0" u="none" strike="noStrike" cap="none">
                <a:solidFill>
                  <a:schemeClr val="lt1"/>
                </a:solidFill>
                <a:latin typeface="Arial"/>
                <a:ea typeface="Arial"/>
                <a:cs typeface="Arial"/>
                <a:sym typeface="Arial"/>
              </a:defRPr>
            </a:lvl3pPr>
            <a:lvl4pPr marL="0" lvl="3" indent="0" algn="r">
              <a:lnSpc>
                <a:spcPct val="100000"/>
              </a:lnSpc>
              <a:spcBef>
                <a:spcPts val="0"/>
              </a:spcBef>
              <a:spcAft>
                <a:spcPts val="0"/>
              </a:spcAft>
              <a:buNone/>
              <a:defRPr sz="750" b="0" i="0" u="none" strike="noStrike" cap="none">
                <a:solidFill>
                  <a:schemeClr val="lt1"/>
                </a:solidFill>
                <a:latin typeface="Arial"/>
                <a:ea typeface="Arial"/>
                <a:cs typeface="Arial"/>
                <a:sym typeface="Arial"/>
              </a:defRPr>
            </a:lvl4pPr>
            <a:lvl5pPr marL="0" lvl="4" indent="0" algn="r">
              <a:lnSpc>
                <a:spcPct val="100000"/>
              </a:lnSpc>
              <a:spcBef>
                <a:spcPts val="0"/>
              </a:spcBef>
              <a:spcAft>
                <a:spcPts val="0"/>
              </a:spcAft>
              <a:buNone/>
              <a:defRPr sz="750" b="0" i="0" u="none" strike="noStrike" cap="none">
                <a:solidFill>
                  <a:schemeClr val="lt1"/>
                </a:solidFill>
                <a:latin typeface="Arial"/>
                <a:ea typeface="Arial"/>
                <a:cs typeface="Arial"/>
                <a:sym typeface="Arial"/>
              </a:defRPr>
            </a:lvl5pPr>
            <a:lvl6pPr marL="0" lvl="5" indent="0" algn="r">
              <a:lnSpc>
                <a:spcPct val="100000"/>
              </a:lnSpc>
              <a:spcBef>
                <a:spcPts val="0"/>
              </a:spcBef>
              <a:spcAft>
                <a:spcPts val="0"/>
              </a:spcAft>
              <a:buNone/>
              <a:defRPr sz="750" b="0" i="0" u="none" strike="noStrike" cap="none">
                <a:solidFill>
                  <a:schemeClr val="lt1"/>
                </a:solidFill>
                <a:latin typeface="Arial"/>
                <a:ea typeface="Arial"/>
                <a:cs typeface="Arial"/>
                <a:sym typeface="Arial"/>
              </a:defRPr>
            </a:lvl6pPr>
            <a:lvl7pPr marL="0" lvl="6" indent="0" algn="r">
              <a:lnSpc>
                <a:spcPct val="100000"/>
              </a:lnSpc>
              <a:spcBef>
                <a:spcPts val="0"/>
              </a:spcBef>
              <a:spcAft>
                <a:spcPts val="0"/>
              </a:spcAft>
              <a:buNone/>
              <a:defRPr sz="750" b="0" i="0" u="none" strike="noStrike" cap="none">
                <a:solidFill>
                  <a:schemeClr val="lt1"/>
                </a:solidFill>
                <a:latin typeface="Arial"/>
                <a:ea typeface="Arial"/>
                <a:cs typeface="Arial"/>
                <a:sym typeface="Arial"/>
              </a:defRPr>
            </a:lvl7pPr>
            <a:lvl8pPr marL="0" lvl="7" indent="0" algn="r">
              <a:lnSpc>
                <a:spcPct val="100000"/>
              </a:lnSpc>
              <a:spcBef>
                <a:spcPts val="0"/>
              </a:spcBef>
              <a:spcAft>
                <a:spcPts val="0"/>
              </a:spcAft>
              <a:buNone/>
              <a:defRPr sz="750" b="0" i="0" u="none" strike="noStrike" cap="none">
                <a:solidFill>
                  <a:schemeClr val="lt1"/>
                </a:solidFill>
                <a:latin typeface="Arial"/>
                <a:ea typeface="Arial"/>
                <a:cs typeface="Arial"/>
                <a:sym typeface="Arial"/>
              </a:defRPr>
            </a:lvl8pPr>
            <a:lvl9pPr marL="0" lvl="8" indent="0" algn="r">
              <a:lnSpc>
                <a:spcPct val="100000"/>
              </a:lnSpc>
              <a:spcBef>
                <a:spcPts val="0"/>
              </a:spcBef>
              <a:spcAft>
                <a:spcPts val="0"/>
              </a:spcAft>
              <a:buNone/>
              <a:defRPr sz="75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867" name="Google Shape;2867;p223"/>
          <p:cNvSpPr txBox="1">
            <a:spLocks noGrp="1"/>
          </p:cNvSpPr>
          <p:nvPr>
            <p:ph type="subTitle" idx="3"/>
          </p:nvPr>
        </p:nvSpPr>
        <p:spPr>
          <a:xfrm>
            <a:off x="442912" y="933433"/>
            <a:ext cx="5317808" cy="885842"/>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dk1"/>
              </a:buClr>
              <a:buSzPts val="2400"/>
              <a:buNone/>
              <a:defRPr sz="2400" b="0">
                <a:solidFill>
                  <a:schemeClr val="dk1"/>
                </a:solidFill>
              </a:defRPr>
            </a:lvl1pPr>
            <a:lvl2pPr lvl="1" algn="l">
              <a:lnSpc>
                <a:spcPct val="85000"/>
              </a:lnSpc>
              <a:spcBef>
                <a:spcPts val="0"/>
              </a:spcBef>
              <a:spcAft>
                <a:spcPts val="0"/>
              </a:spcAft>
              <a:buClr>
                <a:schemeClr val="dk1"/>
              </a:buClr>
              <a:buSzPts val="2400"/>
              <a:buNone/>
              <a:defRPr sz="2400"/>
            </a:lvl2pPr>
            <a:lvl3pPr lvl="2" algn="l">
              <a:lnSpc>
                <a:spcPct val="85000"/>
              </a:lnSpc>
              <a:spcBef>
                <a:spcPts val="0"/>
              </a:spcBef>
              <a:spcAft>
                <a:spcPts val="0"/>
              </a:spcAft>
              <a:buClr>
                <a:schemeClr val="dk1"/>
              </a:buClr>
              <a:buSzPts val="2400"/>
              <a:buNone/>
              <a:defRPr sz="2400"/>
            </a:lvl3pPr>
            <a:lvl4pPr lvl="3" algn="l">
              <a:lnSpc>
                <a:spcPct val="85000"/>
              </a:lnSpc>
              <a:spcBef>
                <a:spcPts val="0"/>
              </a:spcBef>
              <a:spcAft>
                <a:spcPts val="0"/>
              </a:spcAft>
              <a:buClr>
                <a:schemeClr val="dk1"/>
              </a:buClr>
              <a:buSzPts val="2400"/>
              <a:buNone/>
              <a:defRPr sz="2400"/>
            </a:lvl4pPr>
            <a:lvl5pPr lvl="4" algn="l">
              <a:lnSpc>
                <a:spcPct val="85000"/>
              </a:lnSpc>
              <a:spcBef>
                <a:spcPts val="0"/>
              </a:spcBef>
              <a:spcAft>
                <a:spcPts val="0"/>
              </a:spcAft>
              <a:buClr>
                <a:schemeClr val="dk1"/>
              </a:buClr>
              <a:buSzPts val="2400"/>
              <a:buNone/>
              <a:defRPr sz="2400"/>
            </a:lvl5pPr>
            <a:lvl6pPr lvl="5" algn="l">
              <a:lnSpc>
                <a:spcPct val="85000"/>
              </a:lnSpc>
              <a:spcBef>
                <a:spcPts val="0"/>
              </a:spcBef>
              <a:spcAft>
                <a:spcPts val="0"/>
              </a:spcAft>
              <a:buClr>
                <a:schemeClr val="dk1"/>
              </a:buClr>
              <a:buSzPts val="2400"/>
              <a:buNone/>
              <a:defRPr sz="2400"/>
            </a:lvl6pPr>
            <a:lvl7pPr lvl="6" algn="l">
              <a:lnSpc>
                <a:spcPct val="85000"/>
              </a:lnSpc>
              <a:spcBef>
                <a:spcPts val="0"/>
              </a:spcBef>
              <a:spcAft>
                <a:spcPts val="0"/>
              </a:spcAft>
              <a:buClr>
                <a:schemeClr val="dk1"/>
              </a:buClr>
              <a:buSzPts val="2400"/>
              <a:buNone/>
              <a:defRPr sz="2400"/>
            </a:lvl7pPr>
            <a:lvl8pPr lvl="7" algn="l">
              <a:lnSpc>
                <a:spcPct val="85000"/>
              </a:lnSpc>
              <a:spcBef>
                <a:spcPts val="0"/>
              </a:spcBef>
              <a:spcAft>
                <a:spcPts val="0"/>
              </a:spcAft>
              <a:buClr>
                <a:schemeClr val="dk1"/>
              </a:buClr>
              <a:buSzPts val="2400"/>
              <a:buNone/>
              <a:defRPr sz="2400"/>
            </a:lvl8pPr>
            <a:lvl9pPr lvl="8" algn="l">
              <a:lnSpc>
                <a:spcPct val="85000"/>
              </a:lnSpc>
              <a:spcBef>
                <a:spcPts val="0"/>
              </a:spcBef>
              <a:spcAft>
                <a:spcPts val="0"/>
              </a:spcAft>
              <a:buClr>
                <a:schemeClr val="dk1"/>
              </a:buClr>
              <a:buSzPts val="2400"/>
              <a:buNone/>
              <a:defRPr sz="2400"/>
            </a:lvl9pPr>
          </a:lstStyle>
          <a:p>
            <a:endParaRPr/>
          </a:p>
        </p:txBody>
      </p:sp>
      <p:sp>
        <p:nvSpPr>
          <p:cNvPr id="2868" name="Google Shape;2868;p223"/>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69" name="Google Shape;2869;p223"/>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Title Slide Split">
  <p:cSld name="Title Slide Split">
    <p:spTree>
      <p:nvGrpSpPr>
        <p:cNvPr id="1" name="Shape 664"/>
        <p:cNvGrpSpPr/>
        <p:nvPr/>
      </p:nvGrpSpPr>
      <p:grpSpPr>
        <a:xfrm>
          <a:off x="0" y="0"/>
          <a:ext cx="0" cy="0"/>
          <a:chOff x="0" y="0"/>
          <a:chExt cx="0" cy="0"/>
        </a:xfrm>
      </p:grpSpPr>
      <p:sp>
        <p:nvSpPr>
          <p:cNvPr id="665" name="Google Shape;665;p23"/>
          <p:cNvSpPr>
            <a:spLocks noGrp="1"/>
          </p:cNvSpPr>
          <p:nvPr>
            <p:ph type="pic" idx="2"/>
          </p:nvPr>
        </p:nvSpPr>
        <p:spPr>
          <a:xfrm>
            <a:off x="5334000" y="0"/>
            <a:ext cx="6858000" cy="6858000"/>
          </a:xfrm>
          <a:prstGeom prst="rect">
            <a:avLst/>
          </a:prstGeom>
          <a:solidFill>
            <a:srgbClr val="DEDEDE"/>
          </a:solid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12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R="0" lvl="5"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R="0" lvl="6"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R="0" lvl="7"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R="0" lvl="8"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666" name="Google Shape;666;p23"/>
          <p:cNvSpPr txBox="1">
            <a:spLocks noGrp="1"/>
          </p:cNvSpPr>
          <p:nvPr>
            <p:ph type="ctrTitle"/>
          </p:nvPr>
        </p:nvSpPr>
        <p:spPr>
          <a:xfrm>
            <a:off x="442914" y="750888"/>
            <a:ext cx="4675186" cy="2678112"/>
          </a:xfrm>
          <a:prstGeom prst="rect">
            <a:avLst/>
          </a:prstGeom>
          <a:noFill/>
          <a:ln>
            <a:noFill/>
          </a:ln>
        </p:spPr>
        <p:txBody>
          <a:bodyPr spcFirstLastPara="1" wrap="square" lIns="0" tIns="0" rIns="0" bIns="0" anchor="b" anchorCtr="0">
            <a:noAutofit/>
          </a:bodyPr>
          <a:lstStyle>
            <a:lvl1pPr lvl="0" algn="l">
              <a:lnSpc>
                <a:spcPct val="85000"/>
              </a:lnSpc>
              <a:spcBef>
                <a:spcPts val="0"/>
              </a:spcBef>
              <a:spcAft>
                <a:spcPts val="0"/>
              </a:spcAft>
              <a:buClr>
                <a:schemeClr val="dk1"/>
              </a:buClr>
              <a:buSzPts val="4400"/>
              <a:buFont typeface="Arial"/>
              <a:buNone/>
              <a:defRPr sz="44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7" name="Google Shape;667;p23"/>
          <p:cNvSpPr txBox="1">
            <a:spLocks noGrp="1"/>
          </p:cNvSpPr>
          <p:nvPr>
            <p:ph type="subTitle" idx="1"/>
          </p:nvPr>
        </p:nvSpPr>
        <p:spPr>
          <a:xfrm>
            <a:off x="442913" y="3956185"/>
            <a:ext cx="4675187" cy="59436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600"/>
              <a:buNone/>
              <a:defRPr sz="1600" b="0">
                <a:solidFill>
                  <a:schemeClr val="dk1"/>
                </a:solidFill>
              </a:defRPr>
            </a:lvl1pPr>
            <a:lvl2pPr lvl="1" algn="l">
              <a:lnSpc>
                <a:spcPct val="100000"/>
              </a:lnSpc>
              <a:spcBef>
                <a:spcPts val="0"/>
              </a:spcBef>
              <a:spcAft>
                <a:spcPts val="0"/>
              </a:spcAft>
              <a:buClr>
                <a:schemeClr val="dk1"/>
              </a:buClr>
              <a:buSzPts val="1600"/>
              <a:buNone/>
              <a:defRPr sz="1600"/>
            </a:lvl2pPr>
            <a:lvl3pPr lvl="2" algn="l">
              <a:lnSpc>
                <a:spcPct val="100000"/>
              </a:lnSpc>
              <a:spcBef>
                <a:spcPts val="0"/>
              </a:spcBef>
              <a:spcAft>
                <a:spcPts val="0"/>
              </a:spcAft>
              <a:buClr>
                <a:schemeClr val="dk1"/>
              </a:buClr>
              <a:buSzPts val="1600"/>
              <a:buNone/>
              <a:defRPr sz="1600"/>
            </a:lvl3pPr>
            <a:lvl4pPr lvl="3" algn="l">
              <a:lnSpc>
                <a:spcPct val="100000"/>
              </a:lnSpc>
              <a:spcBef>
                <a:spcPts val="0"/>
              </a:spcBef>
              <a:spcAft>
                <a:spcPts val="0"/>
              </a:spcAft>
              <a:buClr>
                <a:schemeClr val="dk1"/>
              </a:buClr>
              <a:buSzPts val="1600"/>
              <a:buNone/>
              <a:defRPr sz="1600"/>
            </a:lvl4pPr>
            <a:lvl5pPr lvl="4" algn="l">
              <a:lnSpc>
                <a:spcPct val="100000"/>
              </a:lnSpc>
              <a:spcBef>
                <a:spcPts val="0"/>
              </a:spcBef>
              <a:spcAft>
                <a:spcPts val="0"/>
              </a:spcAft>
              <a:buClr>
                <a:schemeClr val="dk1"/>
              </a:buClr>
              <a:buSzPts val="1600"/>
              <a:buNone/>
              <a:defRPr sz="1600"/>
            </a:lvl5pPr>
            <a:lvl6pPr lvl="5" algn="l">
              <a:lnSpc>
                <a:spcPct val="100000"/>
              </a:lnSpc>
              <a:spcBef>
                <a:spcPts val="0"/>
              </a:spcBef>
              <a:spcAft>
                <a:spcPts val="0"/>
              </a:spcAft>
              <a:buClr>
                <a:schemeClr val="dk1"/>
              </a:buClr>
              <a:buSzPts val="1600"/>
              <a:buNone/>
              <a:defRPr sz="1600"/>
            </a:lvl6pPr>
            <a:lvl7pPr lvl="6" algn="l">
              <a:lnSpc>
                <a:spcPct val="100000"/>
              </a:lnSpc>
              <a:spcBef>
                <a:spcPts val="0"/>
              </a:spcBef>
              <a:spcAft>
                <a:spcPts val="0"/>
              </a:spcAft>
              <a:buClr>
                <a:schemeClr val="dk1"/>
              </a:buClr>
              <a:buSzPts val="1600"/>
              <a:buNone/>
              <a:defRPr sz="1600"/>
            </a:lvl7pPr>
            <a:lvl8pPr lvl="7" algn="l">
              <a:lnSpc>
                <a:spcPct val="100000"/>
              </a:lnSpc>
              <a:spcBef>
                <a:spcPts val="0"/>
              </a:spcBef>
              <a:spcAft>
                <a:spcPts val="0"/>
              </a:spcAft>
              <a:buClr>
                <a:schemeClr val="dk1"/>
              </a:buClr>
              <a:buSzPts val="1600"/>
              <a:buNone/>
              <a:defRPr sz="1600"/>
            </a:lvl8pPr>
            <a:lvl9pPr lvl="8" algn="l">
              <a:lnSpc>
                <a:spcPct val="100000"/>
              </a:lnSpc>
              <a:spcBef>
                <a:spcPts val="0"/>
              </a:spcBef>
              <a:spcAft>
                <a:spcPts val="0"/>
              </a:spcAft>
              <a:buClr>
                <a:schemeClr val="dk1"/>
              </a:buClr>
              <a:buSzPts val="1600"/>
              <a:buNone/>
              <a:defRPr sz="1600"/>
            </a:lvl9pPr>
          </a:lstStyle>
          <a:p>
            <a:endParaRPr/>
          </a:p>
        </p:txBody>
      </p:sp>
      <p:sp>
        <p:nvSpPr>
          <p:cNvPr id="668" name="Google Shape;668;p23"/>
          <p:cNvSpPr/>
          <p:nvPr/>
        </p:nvSpPr>
        <p:spPr>
          <a:xfrm>
            <a:off x="5334000" y="0"/>
            <a:ext cx="6858000" cy="685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9" name="Google Shape;669;p23"/>
          <p:cNvSpPr/>
          <p:nvPr/>
        </p:nvSpPr>
        <p:spPr>
          <a:xfrm>
            <a:off x="5334000" y="0"/>
            <a:ext cx="6858000" cy="685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670" name="Google Shape;670;p23"/>
          <p:cNvPicPr preferRelativeResize="0"/>
          <p:nvPr/>
        </p:nvPicPr>
        <p:blipFill rotWithShape="1">
          <a:blip r:embed="rId2">
            <a:alphaModFix/>
          </a:blip>
          <a:srcRect/>
          <a:stretch/>
        </p:blipFill>
        <p:spPr>
          <a:xfrm>
            <a:off x="185139" y="5330952"/>
            <a:ext cx="1636776" cy="135118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20.xml><?xml version="1.0" encoding="utf-8"?>
<p:sldLayout xmlns:a="http://schemas.openxmlformats.org/drawingml/2006/main" xmlns:r="http://schemas.openxmlformats.org/officeDocument/2006/relationships" xmlns:p="http://schemas.openxmlformats.org/presentationml/2006/main" matchingName="Three Content - Subtitle">
  <p:cSld name="Three Content - Subtitle">
    <p:spTree>
      <p:nvGrpSpPr>
        <p:cNvPr id="1" name="Shape 2870"/>
        <p:cNvGrpSpPr/>
        <p:nvPr/>
      </p:nvGrpSpPr>
      <p:grpSpPr>
        <a:xfrm>
          <a:off x="0" y="0"/>
          <a:ext cx="0" cy="0"/>
          <a:chOff x="0" y="0"/>
          <a:chExt cx="0" cy="0"/>
        </a:xfrm>
      </p:grpSpPr>
      <p:sp>
        <p:nvSpPr>
          <p:cNvPr id="2871" name="Google Shape;2871;p224"/>
          <p:cNvSpPr txBox="1">
            <a:spLocks noGrp="1"/>
          </p:cNvSpPr>
          <p:nvPr>
            <p:ph type="body" idx="1"/>
          </p:nvPr>
        </p:nvSpPr>
        <p:spPr>
          <a:xfrm>
            <a:off x="442913" y="2103439"/>
            <a:ext cx="3529012"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30200" algn="l">
              <a:lnSpc>
                <a:spcPct val="100000"/>
              </a:lnSpc>
              <a:spcBef>
                <a:spcPts val="600"/>
              </a:spcBef>
              <a:spcAft>
                <a:spcPts val="0"/>
              </a:spcAft>
              <a:buClr>
                <a:schemeClr val="dk1"/>
              </a:buClr>
              <a:buSzPts val="16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2872" name="Google Shape;2872;p224"/>
          <p:cNvSpPr txBox="1">
            <a:spLocks noGrp="1"/>
          </p:cNvSpPr>
          <p:nvPr>
            <p:ph type="body" idx="2"/>
          </p:nvPr>
        </p:nvSpPr>
        <p:spPr>
          <a:xfrm>
            <a:off x="4332288" y="2103439"/>
            <a:ext cx="3529012"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30200" algn="l">
              <a:lnSpc>
                <a:spcPct val="100000"/>
              </a:lnSpc>
              <a:spcBef>
                <a:spcPts val="600"/>
              </a:spcBef>
              <a:spcAft>
                <a:spcPts val="0"/>
              </a:spcAft>
              <a:buClr>
                <a:schemeClr val="dk1"/>
              </a:buClr>
              <a:buSzPts val="16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2873" name="Google Shape;2873;p224"/>
          <p:cNvSpPr txBox="1">
            <a:spLocks noGrp="1"/>
          </p:cNvSpPr>
          <p:nvPr>
            <p:ph type="body" idx="3"/>
          </p:nvPr>
        </p:nvSpPr>
        <p:spPr>
          <a:xfrm>
            <a:off x="8220076" y="2103439"/>
            <a:ext cx="3529012"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30200" algn="l">
              <a:lnSpc>
                <a:spcPct val="100000"/>
              </a:lnSpc>
              <a:spcBef>
                <a:spcPts val="600"/>
              </a:spcBef>
              <a:spcAft>
                <a:spcPts val="0"/>
              </a:spcAft>
              <a:buClr>
                <a:schemeClr val="dk1"/>
              </a:buClr>
              <a:buSzPts val="16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2874" name="Google Shape;2874;p224"/>
          <p:cNvSpPr txBox="1">
            <a:spLocks noGrp="1"/>
          </p:cNvSpPr>
          <p:nvPr>
            <p:ph type="title"/>
          </p:nvPr>
        </p:nvSpPr>
        <p:spPr>
          <a:xfrm>
            <a:off x="442913" y="430514"/>
            <a:ext cx="11306175" cy="502920"/>
          </a:xfrm>
          <a:prstGeom prst="rect">
            <a:avLst/>
          </a:prstGeom>
          <a:noFill/>
          <a:ln>
            <a:noFill/>
          </a:ln>
        </p:spPr>
        <p:txBody>
          <a:bodyPr spcFirstLastPara="1" wrap="square" lIns="0" tIns="0" rIns="0" bIns="0" anchor="t" anchorCtr="0">
            <a:normAutofit/>
          </a:bodyPr>
          <a:lstStyle>
            <a:lvl1pPr lvl="0" algn="l">
              <a:lnSpc>
                <a:spcPct val="85000"/>
              </a:lnSpc>
              <a:spcBef>
                <a:spcPts val="0"/>
              </a:spcBef>
              <a:spcAft>
                <a:spcPts val="0"/>
              </a:spcAft>
              <a:buClr>
                <a:schemeClr val="dk1"/>
              </a:buClr>
              <a:buSzPts val="32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75" name="Google Shape;2875;p224"/>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
        <p:nvSpPr>
          <p:cNvPr id="2876" name="Google Shape;2876;p224"/>
          <p:cNvSpPr txBox="1">
            <a:spLocks noGrp="1"/>
          </p:cNvSpPr>
          <p:nvPr>
            <p:ph type="subTitle" idx="4"/>
          </p:nvPr>
        </p:nvSpPr>
        <p:spPr>
          <a:xfrm>
            <a:off x="442912" y="933433"/>
            <a:ext cx="11306176" cy="885842"/>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dk1"/>
              </a:buClr>
              <a:buSzPts val="2400"/>
              <a:buNone/>
              <a:defRPr sz="2400" b="0">
                <a:solidFill>
                  <a:schemeClr val="dk1"/>
                </a:solidFill>
              </a:defRPr>
            </a:lvl1pPr>
            <a:lvl2pPr lvl="1" algn="l">
              <a:lnSpc>
                <a:spcPct val="85000"/>
              </a:lnSpc>
              <a:spcBef>
                <a:spcPts val="0"/>
              </a:spcBef>
              <a:spcAft>
                <a:spcPts val="0"/>
              </a:spcAft>
              <a:buClr>
                <a:schemeClr val="dk1"/>
              </a:buClr>
              <a:buSzPts val="2400"/>
              <a:buNone/>
              <a:defRPr sz="2400"/>
            </a:lvl2pPr>
            <a:lvl3pPr lvl="2" algn="l">
              <a:lnSpc>
                <a:spcPct val="85000"/>
              </a:lnSpc>
              <a:spcBef>
                <a:spcPts val="0"/>
              </a:spcBef>
              <a:spcAft>
                <a:spcPts val="0"/>
              </a:spcAft>
              <a:buClr>
                <a:schemeClr val="dk1"/>
              </a:buClr>
              <a:buSzPts val="2400"/>
              <a:buNone/>
              <a:defRPr sz="2400"/>
            </a:lvl3pPr>
            <a:lvl4pPr lvl="3" algn="l">
              <a:lnSpc>
                <a:spcPct val="85000"/>
              </a:lnSpc>
              <a:spcBef>
                <a:spcPts val="0"/>
              </a:spcBef>
              <a:spcAft>
                <a:spcPts val="0"/>
              </a:spcAft>
              <a:buClr>
                <a:schemeClr val="dk1"/>
              </a:buClr>
              <a:buSzPts val="2400"/>
              <a:buNone/>
              <a:defRPr sz="2400"/>
            </a:lvl4pPr>
            <a:lvl5pPr lvl="4" algn="l">
              <a:lnSpc>
                <a:spcPct val="85000"/>
              </a:lnSpc>
              <a:spcBef>
                <a:spcPts val="0"/>
              </a:spcBef>
              <a:spcAft>
                <a:spcPts val="0"/>
              </a:spcAft>
              <a:buClr>
                <a:schemeClr val="dk1"/>
              </a:buClr>
              <a:buSzPts val="2400"/>
              <a:buNone/>
              <a:defRPr sz="2400"/>
            </a:lvl5pPr>
            <a:lvl6pPr lvl="5" algn="l">
              <a:lnSpc>
                <a:spcPct val="85000"/>
              </a:lnSpc>
              <a:spcBef>
                <a:spcPts val="0"/>
              </a:spcBef>
              <a:spcAft>
                <a:spcPts val="0"/>
              </a:spcAft>
              <a:buClr>
                <a:schemeClr val="dk1"/>
              </a:buClr>
              <a:buSzPts val="2400"/>
              <a:buNone/>
              <a:defRPr sz="2400"/>
            </a:lvl6pPr>
            <a:lvl7pPr lvl="6" algn="l">
              <a:lnSpc>
                <a:spcPct val="85000"/>
              </a:lnSpc>
              <a:spcBef>
                <a:spcPts val="0"/>
              </a:spcBef>
              <a:spcAft>
                <a:spcPts val="0"/>
              </a:spcAft>
              <a:buClr>
                <a:schemeClr val="dk1"/>
              </a:buClr>
              <a:buSzPts val="2400"/>
              <a:buNone/>
              <a:defRPr sz="2400"/>
            </a:lvl7pPr>
            <a:lvl8pPr lvl="7" algn="l">
              <a:lnSpc>
                <a:spcPct val="85000"/>
              </a:lnSpc>
              <a:spcBef>
                <a:spcPts val="0"/>
              </a:spcBef>
              <a:spcAft>
                <a:spcPts val="0"/>
              </a:spcAft>
              <a:buClr>
                <a:schemeClr val="dk1"/>
              </a:buClr>
              <a:buSzPts val="2400"/>
              <a:buNone/>
              <a:defRPr sz="2400"/>
            </a:lvl8pPr>
            <a:lvl9pPr lvl="8" algn="l">
              <a:lnSpc>
                <a:spcPct val="85000"/>
              </a:lnSpc>
              <a:spcBef>
                <a:spcPts val="0"/>
              </a:spcBef>
              <a:spcAft>
                <a:spcPts val="0"/>
              </a:spcAft>
              <a:buClr>
                <a:schemeClr val="dk1"/>
              </a:buClr>
              <a:buSzPts val="2400"/>
              <a:buNone/>
              <a:defRPr sz="2400"/>
            </a:lvl9pPr>
          </a:lstStyle>
          <a:p>
            <a:endParaRPr/>
          </a:p>
        </p:txBody>
      </p:sp>
      <p:sp>
        <p:nvSpPr>
          <p:cNvPr id="2877" name="Google Shape;2877;p224"/>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78" name="Google Shape;2878;p224"/>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21.xml><?xml version="1.0" encoding="utf-8"?>
<p:sldLayout xmlns:a="http://schemas.openxmlformats.org/drawingml/2006/main" xmlns:r="http://schemas.openxmlformats.org/officeDocument/2006/relationships" xmlns:p="http://schemas.openxmlformats.org/presentationml/2006/main" matchingName="Four Content - Subtitle">
  <p:cSld name="Four Content - Subtitle">
    <p:spTree>
      <p:nvGrpSpPr>
        <p:cNvPr id="1" name="Shape 2879"/>
        <p:cNvGrpSpPr/>
        <p:nvPr/>
      </p:nvGrpSpPr>
      <p:grpSpPr>
        <a:xfrm>
          <a:off x="0" y="0"/>
          <a:ext cx="0" cy="0"/>
          <a:chOff x="0" y="0"/>
          <a:chExt cx="0" cy="0"/>
        </a:xfrm>
      </p:grpSpPr>
      <p:sp>
        <p:nvSpPr>
          <p:cNvPr id="2880" name="Google Shape;2880;p225"/>
          <p:cNvSpPr txBox="1">
            <a:spLocks noGrp="1"/>
          </p:cNvSpPr>
          <p:nvPr>
            <p:ph type="body" idx="1"/>
          </p:nvPr>
        </p:nvSpPr>
        <p:spPr>
          <a:xfrm>
            <a:off x="442913" y="2103438"/>
            <a:ext cx="2556000"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30200" algn="l">
              <a:lnSpc>
                <a:spcPct val="100000"/>
              </a:lnSpc>
              <a:spcBef>
                <a:spcPts val="600"/>
              </a:spcBef>
              <a:spcAft>
                <a:spcPts val="0"/>
              </a:spcAft>
              <a:buClr>
                <a:schemeClr val="dk1"/>
              </a:buClr>
              <a:buSzPts val="16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2881" name="Google Shape;2881;p225"/>
          <p:cNvSpPr txBox="1">
            <a:spLocks noGrp="1"/>
          </p:cNvSpPr>
          <p:nvPr>
            <p:ph type="body" idx="2"/>
          </p:nvPr>
        </p:nvSpPr>
        <p:spPr>
          <a:xfrm>
            <a:off x="3360613" y="2103438"/>
            <a:ext cx="2556000"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30200" algn="l">
              <a:lnSpc>
                <a:spcPct val="100000"/>
              </a:lnSpc>
              <a:spcBef>
                <a:spcPts val="600"/>
              </a:spcBef>
              <a:spcAft>
                <a:spcPts val="0"/>
              </a:spcAft>
              <a:buClr>
                <a:schemeClr val="dk1"/>
              </a:buClr>
              <a:buSzPts val="16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2882" name="Google Shape;2882;p225"/>
          <p:cNvSpPr txBox="1">
            <a:spLocks noGrp="1"/>
          </p:cNvSpPr>
          <p:nvPr>
            <p:ph type="body" idx="3"/>
          </p:nvPr>
        </p:nvSpPr>
        <p:spPr>
          <a:xfrm>
            <a:off x="6275388" y="2103438"/>
            <a:ext cx="2556000"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30200" algn="l">
              <a:lnSpc>
                <a:spcPct val="100000"/>
              </a:lnSpc>
              <a:spcBef>
                <a:spcPts val="600"/>
              </a:spcBef>
              <a:spcAft>
                <a:spcPts val="0"/>
              </a:spcAft>
              <a:buClr>
                <a:schemeClr val="dk1"/>
              </a:buClr>
              <a:buSzPts val="16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2883" name="Google Shape;2883;p225"/>
          <p:cNvSpPr txBox="1">
            <a:spLocks noGrp="1"/>
          </p:cNvSpPr>
          <p:nvPr>
            <p:ph type="body" idx="4"/>
          </p:nvPr>
        </p:nvSpPr>
        <p:spPr>
          <a:xfrm>
            <a:off x="9190163" y="2103438"/>
            <a:ext cx="2556000"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30200" algn="l">
              <a:lnSpc>
                <a:spcPct val="100000"/>
              </a:lnSpc>
              <a:spcBef>
                <a:spcPts val="600"/>
              </a:spcBef>
              <a:spcAft>
                <a:spcPts val="0"/>
              </a:spcAft>
              <a:buClr>
                <a:schemeClr val="dk1"/>
              </a:buClr>
              <a:buSzPts val="16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2884" name="Google Shape;2884;p225"/>
          <p:cNvSpPr txBox="1">
            <a:spLocks noGrp="1"/>
          </p:cNvSpPr>
          <p:nvPr>
            <p:ph type="title"/>
          </p:nvPr>
        </p:nvSpPr>
        <p:spPr>
          <a:xfrm>
            <a:off x="442913" y="430514"/>
            <a:ext cx="11306175" cy="502920"/>
          </a:xfrm>
          <a:prstGeom prst="rect">
            <a:avLst/>
          </a:prstGeom>
          <a:noFill/>
          <a:ln>
            <a:noFill/>
          </a:ln>
        </p:spPr>
        <p:txBody>
          <a:bodyPr spcFirstLastPara="1" wrap="square" lIns="0" tIns="0" rIns="0" bIns="0" anchor="t" anchorCtr="0">
            <a:normAutofit/>
          </a:bodyPr>
          <a:lstStyle>
            <a:lvl1pPr lvl="0" algn="l">
              <a:lnSpc>
                <a:spcPct val="85000"/>
              </a:lnSpc>
              <a:spcBef>
                <a:spcPts val="0"/>
              </a:spcBef>
              <a:spcAft>
                <a:spcPts val="0"/>
              </a:spcAft>
              <a:buClr>
                <a:schemeClr val="dk1"/>
              </a:buClr>
              <a:buSzPts val="32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85" name="Google Shape;2885;p225"/>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
        <p:nvSpPr>
          <p:cNvPr id="2886" name="Google Shape;2886;p225"/>
          <p:cNvSpPr txBox="1">
            <a:spLocks noGrp="1"/>
          </p:cNvSpPr>
          <p:nvPr>
            <p:ph type="subTitle" idx="5"/>
          </p:nvPr>
        </p:nvSpPr>
        <p:spPr>
          <a:xfrm>
            <a:off x="442912" y="933433"/>
            <a:ext cx="11306176" cy="885842"/>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dk1"/>
              </a:buClr>
              <a:buSzPts val="2400"/>
              <a:buNone/>
              <a:defRPr sz="2400" b="0">
                <a:solidFill>
                  <a:schemeClr val="dk1"/>
                </a:solidFill>
              </a:defRPr>
            </a:lvl1pPr>
            <a:lvl2pPr lvl="1" algn="l">
              <a:lnSpc>
                <a:spcPct val="85000"/>
              </a:lnSpc>
              <a:spcBef>
                <a:spcPts val="0"/>
              </a:spcBef>
              <a:spcAft>
                <a:spcPts val="0"/>
              </a:spcAft>
              <a:buClr>
                <a:schemeClr val="dk1"/>
              </a:buClr>
              <a:buSzPts val="2400"/>
              <a:buNone/>
              <a:defRPr sz="2400"/>
            </a:lvl2pPr>
            <a:lvl3pPr lvl="2" algn="l">
              <a:lnSpc>
                <a:spcPct val="85000"/>
              </a:lnSpc>
              <a:spcBef>
                <a:spcPts val="0"/>
              </a:spcBef>
              <a:spcAft>
                <a:spcPts val="0"/>
              </a:spcAft>
              <a:buClr>
                <a:schemeClr val="dk1"/>
              </a:buClr>
              <a:buSzPts val="2400"/>
              <a:buNone/>
              <a:defRPr sz="2400"/>
            </a:lvl3pPr>
            <a:lvl4pPr lvl="3" algn="l">
              <a:lnSpc>
                <a:spcPct val="85000"/>
              </a:lnSpc>
              <a:spcBef>
                <a:spcPts val="0"/>
              </a:spcBef>
              <a:spcAft>
                <a:spcPts val="0"/>
              </a:spcAft>
              <a:buClr>
                <a:schemeClr val="dk1"/>
              </a:buClr>
              <a:buSzPts val="2400"/>
              <a:buNone/>
              <a:defRPr sz="2400"/>
            </a:lvl4pPr>
            <a:lvl5pPr lvl="4" algn="l">
              <a:lnSpc>
                <a:spcPct val="85000"/>
              </a:lnSpc>
              <a:spcBef>
                <a:spcPts val="0"/>
              </a:spcBef>
              <a:spcAft>
                <a:spcPts val="0"/>
              </a:spcAft>
              <a:buClr>
                <a:schemeClr val="dk1"/>
              </a:buClr>
              <a:buSzPts val="2400"/>
              <a:buNone/>
              <a:defRPr sz="2400"/>
            </a:lvl5pPr>
            <a:lvl6pPr lvl="5" algn="l">
              <a:lnSpc>
                <a:spcPct val="85000"/>
              </a:lnSpc>
              <a:spcBef>
                <a:spcPts val="0"/>
              </a:spcBef>
              <a:spcAft>
                <a:spcPts val="0"/>
              </a:spcAft>
              <a:buClr>
                <a:schemeClr val="dk1"/>
              </a:buClr>
              <a:buSzPts val="2400"/>
              <a:buNone/>
              <a:defRPr sz="2400"/>
            </a:lvl6pPr>
            <a:lvl7pPr lvl="6" algn="l">
              <a:lnSpc>
                <a:spcPct val="85000"/>
              </a:lnSpc>
              <a:spcBef>
                <a:spcPts val="0"/>
              </a:spcBef>
              <a:spcAft>
                <a:spcPts val="0"/>
              </a:spcAft>
              <a:buClr>
                <a:schemeClr val="dk1"/>
              </a:buClr>
              <a:buSzPts val="2400"/>
              <a:buNone/>
              <a:defRPr sz="2400"/>
            </a:lvl7pPr>
            <a:lvl8pPr lvl="7" algn="l">
              <a:lnSpc>
                <a:spcPct val="85000"/>
              </a:lnSpc>
              <a:spcBef>
                <a:spcPts val="0"/>
              </a:spcBef>
              <a:spcAft>
                <a:spcPts val="0"/>
              </a:spcAft>
              <a:buClr>
                <a:schemeClr val="dk1"/>
              </a:buClr>
              <a:buSzPts val="2400"/>
              <a:buNone/>
              <a:defRPr sz="2400"/>
            </a:lvl8pPr>
            <a:lvl9pPr lvl="8" algn="l">
              <a:lnSpc>
                <a:spcPct val="85000"/>
              </a:lnSpc>
              <a:spcBef>
                <a:spcPts val="0"/>
              </a:spcBef>
              <a:spcAft>
                <a:spcPts val="0"/>
              </a:spcAft>
              <a:buClr>
                <a:schemeClr val="dk1"/>
              </a:buClr>
              <a:buSzPts val="2400"/>
              <a:buNone/>
              <a:defRPr sz="2400"/>
            </a:lvl9pPr>
          </a:lstStyle>
          <a:p>
            <a:endParaRPr/>
          </a:p>
        </p:txBody>
      </p:sp>
      <p:sp>
        <p:nvSpPr>
          <p:cNvPr id="2887" name="Google Shape;2887;p225"/>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88" name="Google Shape;2888;p225"/>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22.xml><?xml version="1.0" encoding="utf-8"?>
<p:sldLayout xmlns:a="http://schemas.openxmlformats.org/drawingml/2006/main" xmlns:r="http://schemas.openxmlformats.org/officeDocument/2006/relationships" xmlns:p="http://schemas.openxmlformats.org/presentationml/2006/main" matchingName="Five Content - Subtitle">
  <p:cSld name="Five Content - Subtitle">
    <p:spTree>
      <p:nvGrpSpPr>
        <p:cNvPr id="1" name="Shape 2889"/>
        <p:cNvGrpSpPr/>
        <p:nvPr/>
      </p:nvGrpSpPr>
      <p:grpSpPr>
        <a:xfrm>
          <a:off x="0" y="0"/>
          <a:ext cx="0" cy="0"/>
          <a:chOff x="0" y="0"/>
          <a:chExt cx="0" cy="0"/>
        </a:xfrm>
      </p:grpSpPr>
      <p:sp>
        <p:nvSpPr>
          <p:cNvPr id="2890" name="Google Shape;2890;p226"/>
          <p:cNvSpPr txBox="1">
            <a:spLocks noGrp="1"/>
          </p:cNvSpPr>
          <p:nvPr>
            <p:ph type="body" idx="1"/>
          </p:nvPr>
        </p:nvSpPr>
        <p:spPr>
          <a:xfrm>
            <a:off x="442913" y="2103438"/>
            <a:ext cx="1972800"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2891" name="Google Shape;2891;p226"/>
          <p:cNvSpPr txBox="1">
            <a:spLocks noGrp="1"/>
          </p:cNvSpPr>
          <p:nvPr>
            <p:ph type="body" idx="2"/>
          </p:nvPr>
        </p:nvSpPr>
        <p:spPr>
          <a:xfrm>
            <a:off x="2777045" y="2103438"/>
            <a:ext cx="1972800"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2892" name="Google Shape;2892;p226"/>
          <p:cNvSpPr txBox="1">
            <a:spLocks noGrp="1"/>
          </p:cNvSpPr>
          <p:nvPr>
            <p:ph type="body" idx="3"/>
          </p:nvPr>
        </p:nvSpPr>
        <p:spPr>
          <a:xfrm>
            <a:off x="5111177" y="2103438"/>
            <a:ext cx="1972800"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2893" name="Google Shape;2893;p226"/>
          <p:cNvSpPr txBox="1">
            <a:spLocks noGrp="1"/>
          </p:cNvSpPr>
          <p:nvPr>
            <p:ph type="body" idx="4"/>
          </p:nvPr>
        </p:nvSpPr>
        <p:spPr>
          <a:xfrm>
            <a:off x="7445309" y="2103438"/>
            <a:ext cx="1972800"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2894" name="Google Shape;2894;p226"/>
          <p:cNvSpPr txBox="1">
            <a:spLocks noGrp="1"/>
          </p:cNvSpPr>
          <p:nvPr>
            <p:ph type="body" idx="5"/>
          </p:nvPr>
        </p:nvSpPr>
        <p:spPr>
          <a:xfrm>
            <a:off x="9779443" y="2103438"/>
            <a:ext cx="1972800"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2895" name="Google Shape;2895;p226"/>
          <p:cNvSpPr txBox="1">
            <a:spLocks noGrp="1"/>
          </p:cNvSpPr>
          <p:nvPr>
            <p:ph type="title"/>
          </p:nvPr>
        </p:nvSpPr>
        <p:spPr>
          <a:xfrm>
            <a:off x="442913" y="430514"/>
            <a:ext cx="11306175" cy="502920"/>
          </a:xfrm>
          <a:prstGeom prst="rect">
            <a:avLst/>
          </a:prstGeom>
          <a:noFill/>
          <a:ln>
            <a:noFill/>
          </a:ln>
        </p:spPr>
        <p:txBody>
          <a:bodyPr spcFirstLastPara="1" wrap="square" lIns="0" tIns="0" rIns="0" bIns="0" anchor="t" anchorCtr="0">
            <a:normAutofit/>
          </a:bodyPr>
          <a:lstStyle>
            <a:lvl1pPr lvl="0" algn="l">
              <a:lnSpc>
                <a:spcPct val="85000"/>
              </a:lnSpc>
              <a:spcBef>
                <a:spcPts val="0"/>
              </a:spcBef>
              <a:spcAft>
                <a:spcPts val="0"/>
              </a:spcAft>
              <a:buClr>
                <a:schemeClr val="dk1"/>
              </a:buClr>
              <a:buSzPts val="32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96" name="Google Shape;2896;p226"/>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
        <p:nvSpPr>
          <p:cNvPr id="2897" name="Google Shape;2897;p226"/>
          <p:cNvSpPr txBox="1">
            <a:spLocks noGrp="1"/>
          </p:cNvSpPr>
          <p:nvPr>
            <p:ph type="subTitle" idx="6"/>
          </p:nvPr>
        </p:nvSpPr>
        <p:spPr>
          <a:xfrm>
            <a:off x="442912" y="933433"/>
            <a:ext cx="11306176" cy="885842"/>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dk1"/>
              </a:buClr>
              <a:buSzPts val="2400"/>
              <a:buNone/>
              <a:defRPr sz="2400" b="0">
                <a:solidFill>
                  <a:schemeClr val="dk1"/>
                </a:solidFill>
              </a:defRPr>
            </a:lvl1pPr>
            <a:lvl2pPr lvl="1" algn="l">
              <a:lnSpc>
                <a:spcPct val="85000"/>
              </a:lnSpc>
              <a:spcBef>
                <a:spcPts val="0"/>
              </a:spcBef>
              <a:spcAft>
                <a:spcPts val="0"/>
              </a:spcAft>
              <a:buClr>
                <a:schemeClr val="dk1"/>
              </a:buClr>
              <a:buSzPts val="2400"/>
              <a:buNone/>
              <a:defRPr sz="2400"/>
            </a:lvl2pPr>
            <a:lvl3pPr lvl="2" algn="l">
              <a:lnSpc>
                <a:spcPct val="85000"/>
              </a:lnSpc>
              <a:spcBef>
                <a:spcPts val="0"/>
              </a:spcBef>
              <a:spcAft>
                <a:spcPts val="0"/>
              </a:spcAft>
              <a:buClr>
                <a:schemeClr val="dk1"/>
              </a:buClr>
              <a:buSzPts val="2400"/>
              <a:buNone/>
              <a:defRPr sz="2400"/>
            </a:lvl3pPr>
            <a:lvl4pPr lvl="3" algn="l">
              <a:lnSpc>
                <a:spcPct val="85000"/>
              </a:lnSpc>
              <a:spcBef>
                <a:spcPts val="0"/>
              </a:spcBef>
              <a:spcAft>
                <a:spcPts val="0"/>
              </a:spcAft>
              <a:buClr>
                <a:schemeClr val="dk1"/>
              </a:buClr>
              <a:buSzPts val="2400"/>
              <a:buNone/>
              <a:defRPr sz="2400"/>
            </a:lvl4pPr>
            <a:lvl5pPr lvl="4" algn="l">
              <a:lnSpc>
                <a:spcPct val="85000"/>
              </a:lnSpc>
              <a:spcBef>
                <a:spcPts val="0"/>
              </a:spcBef>
              <a:spcAft>
                <a:spcPts val="0"/>
              </a:spcAft>
              <a:buClr>
                <a:schemeClr val="dk1"/>
              </a:buClr>
              <a:buSzPts val="2400"/>
              <a:buNone/>
              <a:defRPr sz="2400"/>
            </a:lvl5pPr>
            <a:lvl6pPr lvl="5" algn="l">
              <a:lnSpc>
                <a:spcPct val="85000"/>
              </a:lnSpc>
              <a:spcBef>
                <a:spcPts val="0"/>
              </a:spcBef>
              <a:spcAft>
                <a:spcPts val="0"/>
              </a:spcAft>
              <a:buClr>
                <a:schemeClr val="dk1"/>
              </a:buClr>
              <a:buSzPts val="2400"/>
              <a:buNone/>
              <a:defRPr sz="2400"/>
            </a:lvl6pPr>
            <a:lvl7pPr lvl="6" algn="l">
              <a:lnSpc>
                <a:spcPct val="85000"/>
              </a:lnSpc>
              <a:spcBef>
                <a:spcPts val="0"/>
              </a:spcBef>
              <a:spcAft>
                <a:spcPts val="0"/>
              </a:spcAft>
              <a:buClr>
                <a:schemeClr val="dk1"/>
              </a:buClr>
              <a:buSzPts val="2400"/>
              <a:buNone/>
              <a:defRPr sz="2400"/>
            </a:lvl7pPr>
            <a:lvl8pPr lvl="7" algn="l">
              <a:lnSpc>
                <a:spcPct val="85000"/>
              </a:lnSpc>
              <a:spcBef>
                <a:spcPts val="0"/>
              </a:spcBef>
              <a:spcAft>
                <a:spcPts val="0"/>
              </a:spcAft>
              <a:buClr>
                <a:schemeClr val="dk1"/>
              </a:buClr>
              <a:buSzPts val="2400"/>
              <a:buNone/>
              <a:defRPr sz="2400"/>
            </a:lvl8pPr>
            <a:lvl9pPr lvl="8" algn="l">
              <a:lnSpc>
                <a:spcPct val="85000"/>
              </a:lnSpc>
              <a:spcBef>
                <a:spcPts val="0"/>
              </a:spcBef>
              <a:spcAft>
                <a:spcPts val="0"/>
              </a:spcAft>
              <a:buClr>
                <a:schemeClr val="dk1"/>
              </a:buClr>
              <a:buSzPts val="2400"/>
              <a:buNone/>
              <a:defRPr sz="2400"/>
            </a:lvl9pPr>
          </a:lstStyle>
          <a:p>
            <a:endParaRPr/>
          </a:p>
        </p:txBody>
      </p:sp>
      <p:sp>
        <p:nvSpPr>
          <p:cNvPr id="2898" name="Google Shape;2898;p226"/>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99" name="Google Shape;2899;p226"/>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23.xml><?xml version="1.0" encoding="utf-8"?>
<p:sldLayout xmlns:a="http://schemas.openxmlformats.org/drawingml/2006/main" xmlns:r="http://schemas.openxmlformats.org/officeDocument/2006/relationships" xmlns:p="http://schemas.openxmlformats.org/presentationml/2006/main" matchingName="Three Images - Subtitle">
  <p:cSld name="Three Images - Subtitle">
    <p:spTree>
      <p:nvGrpSpPr>
        <p:cNvPr id="1" name="Shape 2900"/>
        <p:cNvGrpSpPr/>
        <p:nvPr/>
      </p:nvGrpSpPr>
      <p:grpSpPr>
        <a:xfrm>
          <a:off x="0" y="0"/>
          <a:ext cx="0" cy="0"/>
          <a:chOff x="0" y="0"/>
          <a:chExt cx="0" cy="0"/>
        </a:xfrm>
      </p:grpSpPr>
      <p:sp>
        <p:nvSpPr>
          <p:cNvPr id="2901" name="Google Shape;2901;p227"/>
          <p:cNvSpPr>
            <a:spLocks noGrp="1"/>
          </p:cNvSpPr>
          <p:nvPr>
            <p:ph type="pic" idx="2"/>
          </p:nvPr>
        </p:nvSpPr>
        <p:spPr>
          <a:xfrm>
            <a:off x="442912" y="2100263"/>
            <a:ext cx="3529013" cy="3017520"/>
          </a:xfrm>
          <a:prstGeom prst="rect">
            <a:avLst/>
          </a:prstGeom>
          <a:solidFill>
            <a:srgbClr val="DEDEDE"/>
          </a:solidFill>
          <a:ln>
            <a:noFill/>
          </a:ln>
        </p:spPr>
      </p:sp>
      <p:sp>
        <p:nvSpPr>
          <p:cNvPr id="2902" name="Google Shape;2902;p227"/>
          <p:cNvSpPr txBox="1">
            <a:spLocks noGrp="1"/>
          </p:cNvSpPr>
          <p:nvPr>
            <p:ph type="body" idx="1"/>
          </p:nvPr>
        </p:nvSpPr>
        <p:spPr>
          <a:xfrm>
            <a:off x="442913" y="5280025"/>
            <a:ext cx="3529012" cy="89217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200"/>
              <a:buNone/>
              <a:defRPr sz="1200" b="1"/>
            </a:lvl1pPr>
            <a:lvl2pPr marL="914400" lvl="1" indent="-228600" algn="l">
              <a:lnSpc>
                <a:spcPct val="100000"/>
              </a:lnSpc>
              <a:spcBef>
                <a:spcPts val="300"/>
              </a:spcBef>
              <a:spcAft>
                <a:spcPts val="0"/>
              </a:spcAft>
              <a:buClr>
                <a:schemeClr val="dk1"/>
              </a:buClr>
              <a:buSzPts val="1600"/>
              <a:buNone/>
              <a:defRPr/>
            </a:lvl2pPr>
            <a:lvl3pPr marL="1371600" lvl="2" indent="-330200" algn="l">
              <a:lnSpc>
                <a:spcPct val="100000"/>
              </a:lnSpc>
              <a:spcBef>
                <a:spcPts val="300"/>
              </a:spcBef>
              <a:spcAft>
                <a:spcPts val="0"/>
              </a:spcAft>
              <a:buClr>
                <a:schemeClr val="dk1"/>
              </a:buClr>
              <a:buSzPts val="1600"/>
              <a:buChar char="•"/>
              <a:defRPr/>
            </a:lvl3pPr>
            <a:lvl4pPr marL="1828800" lvl="3" indent="-330200" algn="l">
              <a:lnSpc>
                <a:spcPct val="100000"/>
              </a:lnSpc>
              <a:spcBef>
                <a:spcPts val="300"/>
              </a:spcBef>
              <a:spcAft>
                <a:spcPts val="0"/>
              </a:spcAft>
              <a:buClr>
                <a:schemeClr val="dk1"/>
              </a:buClr>
              <a:buSzPts val="1600"/>
              <a:buChar char="–"/>
              <a:defRPr/>
            </a:lvl4pPr>
            <a:lvl5pPr marL="2286000" lvl="4" indent="-330200" algn="l">
              <a:lnSpc>
                <a:spcPct val="100000"/>
              </a:lnSpc>
              <a:spcBef>
                <a:spcPts val="300"/>
              </a:spcBef>
              <a:spcAft>
                <a:spcPts val="0"/>
              </a:spcAft>
              <a:buClr>
                <a:schemeClr val="dk1"/>
              </a:buClr>
              <a:buSzPts val="1600"/>
              <a:buChar char="•"/>
              <a:defRPr/>
            </a:lvl5pPr>
            <a:lvl6pPr marL="2743200" lvl="5" indent="-330200" algn="l">
              <a:lnSpc>
                <a:spcPct val="100000"/>
              </a:lnSpc>
              <a:spcBef>
                <a:spcPts val="300"/>
              </a:spcBef>
              <a:spcAft>
                <a:spcPts val="0"/>
              </a:spcAft>
              <a:buClr>
                <a:schemeClr val="dk1"/>
              </a:buClr>
              <a:buSzPts val="1600"/>
              <a:buChar char="–"/>
              <a:defRPr/>
            </a:lvl6pPr>
            <a:lvl7pPr marL="3200400" lvl="6" indent="-330200" algn="l">
              <a:lnSpc>
                <a:spcPct val="100000"/>
              </a:lnSpc>
              <a:spcBef>
                <a:spcPts val="300"/>
              </a:spcBef>
              <a:spcAft>
                <a:spcPts val="0"/>
              </a:spcAft>
              <a:buClr>
                <a:schemeClr val="dk1"/>
              </a:buClr>
              <a:buSzPts val="1600"/>
              <a:buChar char="•"/>
              <a:defRPr/>
            </a:lvl7pPr>
            <a:lvl8pPr marL="3657600" lvl="7" indent="-330200" algn="l">
              <a:lnSpc>
                <a:spcPct val="100000"/>
              </a:lnSpc>
              <a:spcBef>
                <a:spcPts val="300"/>
              </a:spcBef>
              <a:spcAft>
                <a:spcPts val="0"/>
              </a:spcAft>
              <a:buClr>
                <a:schemeClr val="dk1"/>
              </a:buClr>
              <a:buSzPts val="1600"/>
              <a:buChar char="–"/>
              <a:defRPr/>
            </a:lvl8pPr>
            <a:lvl9pPr marL="4114800" lvl="8" indent="-330200" algn="l">
              <a:lnSpc>
                <a:spcPct val="100000"/>
              </a:lnSpc>
              <a:spcBef>
                <a:spcPts val="300"/>
              </a:spcBef>
              <a:spcAft>
                <a:spcPts val="300"/>
              </a:spcAft>
              <a:buClr>
                <a:schemeClr val="dk1"/>
              </a:buClr>
              <a:buSzPts val="1600"/>
              <a:buChar char="•"/>
              <a:defRPr/>
            </a:lvl9pPr>
          </a:lstStyle>
          <a:p>
            <a:endParaRPr/>
          </a:p>
        </p:txBody>
      </p:sp>
      <p:sp>
        <p:nvSpPr>
          <p:cNvPr id="2903" name="Google Shape;2903;p227"/>
          <p:cNvSpPr>
            <a:spLocks noGrp="1"/>
          </p:cNvSpPr>
          <p:nvPr>
            <p:ph type="pic" idx="3"/>
          </p:nvPr>
        </p:nvSpPr>
        <p:spPr>
          <a:xfrm>
            <a:off x="4331494" y="2100263"/>
            <a:ext cx="3529013" cy="3017520"/>
          </a:xfrm>
          <a:prstGeom prst="rect">
            <a:avLst/>
          </a:prstGeom>
          <a:solidFill>
            <a:srgbClr val="DEDEDE"/>
          </a:solidFill>
          <a:ln>
            <a:noFill/>
          </a:ln>
        </p:spPr>
      </p:sp>
      <p:sp>
        <p:nvSpPr>
          <p:cNvPr id="2904" name="Google Shape;2904;p227"/>
          <p:cNvSpPr txBox="1">
            <a:spLocks noGrp="1"/>
          </p:cNvSpPr>
          <p:nvPr>
            <p:ph type="body" idx="4"/>
          </p:nvPr>
        </p:nvSpPr>
        <p:spPr>
          <a:xfrm>
            <a:off x="4331495" y="5280025"/>
            <a:ext cx="3529012" cy="89217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200"/>
              <a:buNone/>
              <a:defRPr sz="1200" b="1"/>
            </a:lvl1pPr>
            <a:lvl2pPr marL="914400" lvl="1" indent="-228600" algn="l">
              <a:lnSpc>
                <a:spcPct val="100000"/>
              </a:lnSpc>
              <a:spcBef>
                <a:spcPts val="300"/>
              </a:spcBef>
              <a:spcAft>
                <a:spcPts val="0"/>
              </a:spcAft>
              <a:buClr>
                <a:schemeClr val="dk1"/>
              </a:buClr>
              <a:buSzPts val="1600"/>
              <a:buNone/>
              <a:defRPr/>
            </a:lvl2pPr>
            <a:lvl3pPr marL="1371600" lvl="2" indent="-330200" algn="l">
              <a:lnSpc>
                <a:spcPct val="100000"/>
              </a:lnSpc>
              <a:spcBef>
                <a:spcPts val="300"/>
              </a:spcBef>
              <a:spcAft>
                <a:spcPts val="0"/>
              </a:spcAft>
              <a:buClr>
                <a:schemeClr val="dk1"/>
              </a:buClr>
              <a:buSzPts val="1600"/>
              <a:buChar char="•"/>
              <a:defRPr/>
            </a:lvl3pPr>
            <a:lvl4pPr marL="1828800" lvl="3" indent="-330200" algn="l">
              <a:lnSpc>
                <a:spcPct val="100000"/>
              </a:lnSpc>
              <a:spcBef>
                <a:spcPts val="300"/>
              </a:spcBef>
              <a:spcAft>
                <a:spcPts val="0"/>
              </a:spcAft>
              <a:buClr>
                <a:schemeClr val="dk1"/>
              </a:buClr>
              <a:buSzPts val="1600"/>
              <a:buChar char="–"/>
              <a:defRPr/>
            </a:lvl4pPr>
            <a:lvl5pPr marL="2286000" lvl="4" indent="-330200" algn="l">
              <a:lnSpc>
                <a:spcPct val="100000"/>
              </a:lnSpc>
              <a:spcBef>
                <a:spcPts val="300"/>
              </a:spcBef>
              <a:spcAft>
                <a:spcPts val="0"/>
              </a:spcAft>
              <a:buClr>
                <a:schemeClr val="dk1"/>
              </a:buClr>
              <a:buSzPts val="1600"/>
              <a:buChar char="•"/>
              <a:defRPr/>
            </a:lvl5pPr>
            <a:lvl6pPr marL="2743200" lvl="5" indent="-330200" algn="l">
              <a:lnSpc>
                <a:spcPct val="100000"/>
              </a:lnSpc>
              <a:spcBef>
                <a:spcPts val="300"/>
              </a:spcBef>
              <a:spcAft>
                <a:spcPts val="0"/>
              </a:spcAft>
              <a:buClr>
                <a:schemeClr val="dk1"/>
              </a:buClr>
              <a:buSzPts val="1600"/>
              <a:buChar char="–"/>
              <a:defRPr/>
            </a:lvl6pPr>
            <a:lvl7pPr marL="3200400" lvl="6" indent="-330200" algn="l">
              <a:lnSpc>
                <a:spcPct val="100000"/>
              </a:lnSpc>
              <a:spcBef>
                <a:spcPts val="300"/>
              </a:spcBef>
              <a:spcAft>
                <a:spcPts val="0"/>
              </a:spcAft>
              <a:buClr>
                <a:schemeClr val="dk1"/>
              </a:buClr>
              <a:buSzPts val="1600"/>
              <a:buChar char="•"/>
              <a:defRPr/>
            </a:lvl7pPr>
            <a:lvl8pPr marL="3657600" lvl="7" indent="-330200" algn="l">
              <a:lnSpc>
                <a:spcPct val="100000"/>
              </a:lnSpc>
              <a:spcBef>
                <a:spcPts val="300"/>
              </a:spcBef>
              <a:spcAft>
                <a:spcPts val="0"/>
              </a:spcAft>
              <a:buClr>
                <a:schemeClr val="dk1"/>
              </a:buClr>
              <a:buSzPts val="1600"/>
              <a:buChar char="–"/>
              <a:defRPr/>
            </a:lvl8pPr>
            <a:lvl9pPr marL="4114800" lvl="8" indent="-330200" algn="l">
              <a:lnSpc>
                <a:spcPct val="100000"/>
              </a:lnSpc>
              <a:spcBef>
                <a:spcPts val="300"/>
              </a:spcBef>
              <a:spcAft>
                <a:spcPts val="300"/>
              </a:spcAft>
              <a:buClr>
                <a:schemeClr val="dk1"/>
              </a:buClr>
              <a:buSzPts val="1600"/>
              <a:buChar char="•"/>
              <a:defRPr/>
            </a:lvl9pPr>
          </a:lstStyle>
          <a:p>
            <a:endParaRPr/>
          </a:p>
        </p:txBody>
      </p:sp>
      <p:sp>
        <p:nvSpPr>
          <p:cNvPr id="2905" name="Google Shape;2905;p227"/>
          <p:cNvSpPr>
            <a:spLocks noGrp="1"/>
          </p:cNvSpPr>
          <p:nvPr>
            <p:ph type="pic" idx="5"/>
          </p:nvPr>
        </p:nvSpPr>
        <p:spPr>
          <a:xfrm>
            <a:off x="8220075" y="2100263"/>
            <a:ext cx="3529013" cy="3017520"/>
          </a:xfrm>
          <a:prstGeom prst="rect">
            <a:avLst/>
          </a:prstGeom>
          <a:solidFill>
            <a:srgbClr val="DEDEDE"/>
          </a:solidFill>
          <a:ln>
            <a:noFill/>
          </a:ln>
        </p:spPr>
      </p:sp>
      <p:sp>
        <p:nvSpPr>
          <p:cNvPr id="2906" name="Google Shape;2906;p227"/>
          <p:cNvSpPr txBox="1">
            <a:spLocks noGrp="1"/>
          </p:cNvSpPr>
          <p:nvPr>
            <p:ph type="body" idx="6"/>
          </p:nvPr>
        </p:nvSpPr>
        <p:spPr>
          <a:xfrm>
            <a:off x="8220076" y="5280025"/>
            <a:ext cx="3529012" cy="89217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200"/>
              <a:buNone/>
              <a:defRPr sz="1200" b="1"/>
            </a:lvl1pPr>
            <a:lvl2pPr marL="914400" lvl="1" indent="-228600" algn="l">
              <a:lnSpc>
                <a:spcPct val="100000"/>
              </a:lnSpc>
              <a:spcBef>
                <a:spcPts val="300"/>
              </a:spcBef>
              <a:spcAft>
                <a:spcPts val="0"/>
              </a:spcAft>
              <a:buClr>
                <a:schemeClr val="dk1"/>
              </a:buClr>
              <a:buSzPts val="1600"/>
              <a:buNone/>
              <a:defRPr/>
            </a:lvl2pPr>
            <a:lvl3pPr marL="1371600" lvl="2" indent="-330200" algn="l">
              <a:lnSpc>
                <a:spcPct val="100000"/>
              </a:lnSpc>
              <a:spcBef>
                <a:spcPts val="300"/>
              </a:spcBef>
              <a:spcAft>
                <a:spcPts val="0"/>
              </a:spcAft>
              <a:buClr>
                <a:schemeClr val="dk1"/>
              </a:buClr>
              <a:buSzPts val="1600"/>
              <a:buChar char="•"/>
              <a:defRPr/>
            </a:lvl3pPr>
            <a:lvl4pPr marL="1828800" lvl="3" indent="-330200" algn="l">
              <a:lnSpc>
                <a:spcPct val="100000"/>
              </a:lnSpc>
              <a:spcBef>
                <a:spcPts val="300"/>
              </a:spcBef>
              <a:spcAft>
                <a:spcPts val="0"/>
              </a:spcAft>
              <a:buClr>
                <a:schemeClr val="dk1"/>
              </a:buClr>
              <a:buSzPts val="1600"/>
              <a:buChar char="–"/>
              <a:defRPr/>
            </a:lvl4pPr>
            <a:lvl5pPr marL="2286000" lvl="4" indent="-330200" algn="l">
              <a:lnSpc>
                <a:spcPct val="100000"/>
              </a:lnSpc>
              <a:spcBef>
                <a:spcPts val="300"/>
              </a:spcBef>
              <a:spcAft>
                <a:spcPts val="0"/>
              </a:spcAft>
              <a:buClr>
                <a:schemeClr val="dk1"/>
              </a:buClr>
              <a:buSzPts val="1600"/>
              <a:buChar char="•"/>
              <a:defRPr/>
            </a:lvl5pPr>
            <a:lvl6pPr marL="2743200" lvl="5" indent="-330200" algn="l">
              <a:lnSpc>
                <a:spcPct val="100000"/>
              </a:lnSpc>
              <a:spcBef>
                <a:spcPts val="300"/>
              </a:spcBef>
              <a:spcAft>
                <a:spcPts val="0"/>
              </a:spcAft>
              <a:buClr>
                <a:schemeClr val="dk1"/>
              </a:buClr>
              <a:buSzPts val="1600"/>
              <a:buChar char="–"/>
              <a:defRPr/>
            </a:lvl6pPr>
            <a:lvl7pPr marL="3200400" lvl="6" indent="-330200" algn="l">
              <a:lnSpc>
                <a:spcPct val="100000"/>
              </a:lnSpc>
              <a:spcBef>
                <a:spcPts val="300"/>
              </a:spcBef>
              <a:spcAft>
                <a:spcPts val="0"/>
              </a:spcAft>
              <a:buClr>
                <a:schemeClr val="dk1"/>
              </a:buClr>
              <a:buSzPts val="1600"/>
              <a:buChar char="•"/>
              <a:defRPr/>
            </a:lvl7pPr>
            <a:lvl8pPr marL="3657600" lvl="7" indent="-330200" algn="l">
              <a:lnSpc>
                <a:spcPct val="100000"/>
              </a:lnSpc>
              <a:spcBef>
                <a:spcPts val="300"/>
              </a:spcBef>
              <a:spcAft>
                <a:spcPts val="0"/>
              </a:spcAft>
              <a:buClr>
                <a:schemeClr val="dk1"/>
              </a:buClr>
              <a:buSzPts val="1600"/>
              <a:buChar char="–"/>
              <a:defRPr/>
            </a:lvl8pPr>
            <a:lvl9pPr marL="4114800" lvl="8" indent="-330200" algn="l">
              <a:lnSpc>
                <a:spcPct val="100000"/>
              </a:lnSpc>
              <a:spcBef>
                <a:spcPts val="300"/>
              </a:spcBef>
              <a:spcAft>
                <a:spcPts val="300"/>
              </a:spcAft>
              <a:buClr>
                <a:schemeClr val="dk1"/>
              </a:buClr>
              <a:buSzPts val="1600"/>
              <a:buChar char="•"/>
              <a:defRPr/>
            </a:lvl9pPr>
          </a:lstStyle>
          <a:p>
            <a:endParaRPr/>
          </a:p>
        </p:txBody>
      </p:sp>
      <p:sp>
        <p:nvSpPr>
          <p:cNvPr id="2907" name="Google Shape;2907;p227"/>
          <p:cNvSpPr txBox="1">
            <a:spLocks noGrp="1"/>
          </p:cNvSpPr>
          <p:nvPr>
            <p:ph type="title"/>
          </p:nvPr>
        </p:nvSpPr>
        <p:spPr>
          <a:xfrm>
            <a:off x="442913" y="430514"/>
            <a:ext cx="11306175" cy="502920"/>
          </a:xfrm>
          <a:prstGeom prst="rect">
            <a:avLst/>
          </a:prstGeom>
          <a:noFill/>
          <a:ln>
            <a:noFill/>
          </a:ln>
        </p:spPr>
        <p:txBody>
          <a:bodyPr spcFirstLastPara="1" wrap="square" lIns="0" tIns="0" rIns="0" bIns="0" anchor="t" anchorCtr="0">
            <a:normAutofit/>
          </a:bodyPr>
          <a:lstStyle>
            <a:lvl1pPr lvl="0" algn="l">
              <a:lnSpc>
                <a:spcPct val="85000"/>
              </a:lnSpc>
              <a:spcBef>
                <a:spcPts val="0"/>
              </a:spcBef>
              <a:spcAft>
                <a:spcPts val="0"/>
              </a:spcAft>
              <a:buClr>
                <a:schemeClr val="dk1"/>
              </a:buClr>
              <a:buSzPts val="32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08" name="Google Shape;2908;p227"/>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
        <p:nvSpPr>
          <p:cNvPr id="2909" name="Google Shape;2909;p227"/>
          <p:cNvSpPr txBox="1">
            <a:spLocks noGrp="1"/>
          </p:cNvSpPr>
          <p:nvPr>
            <p:ph type="subTitle" idx="7"/>
          </p:nvPr>
        </p:nvSpPr>
        <p:spPr>
          <a:xfrm>
            <a:off x="442912" y="933433"/>
            <a:ext cx="11306176" cy="885842"/>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dk1"/>
              </a:buClr>
              <a:buSzPts val="2400"/>
              <a:buNone/>
              <a:defRPr sz="2400" b="0">
                <a:solidFill>
                  <a:schemeClr val="dk1"/>
                </a:solidFill>
              </a:defRPr>
            </a:lvl1pPr>
            <a:lvl2pPr lvl="1" algn="l">
              <a:lnSpc>
                <a:spcPct val="85000"/>
              </a:lnSpc>
              <a:spcBef>
                <a:spcPts val="0"/>
              </a:spcBef>
              <a:spcAft>
                <a:spcPts val="0"/>
              </a:spcAft>
              <a:buClr>
                <a:schemeClr val="dk1"/>
              </a:buClr>
              <a:buSzPts val="2400"/>
              <a:buNone/>
              <a:defRPr sz="2400"/>
            </a:lvl2pPr>
            <a:lvl3pPr lvl="2" algn="l">
              <a:lnSpc>
                <a:spcPct val="85000"/>
              </a:lnSpc>
              <a:spcBef>
                <a:spcPts val="0"/>
              </a:spcBef>
              <a:spcAft>
                <a:spcPts val="0"/>
              </a:spcAft>
              <a:buClr>
                <a:schemeClr val="dk1"/>
              </a:buClr>
              <a:buSzPts val="2400"/>
              <a:buNone/>
              <a:defRPr sz="2400"/>
            </a:lvl3pPr>
            <a:lvl4pPr lvl="3" algn="l">
              <a:lnSpc>
                <a:spcPct val="85000"/>
              </a:lnSpc>
              <a:spcBef>
                <a:spcPts val="0"/>
              </a:spcBef>
              <a:spcAft>
                <a:spcPts val="0"/>
              </a:spcAft>
              <a:buClr>
                <a:schemeClr val="dk1"/>
              </a:buClr>
              <a:buSzPts val="2400"/>
              <a:buNone/>
              <a:defRPr sz="2400"/>
            </a:lvl4pPr>
            <a:lvl5pPr lvl="4" algn="l">
              <a:lnSpc>
                <a:spcPct val="85000"/>
              </a:lnSpc>
              <a:spcBef>
                <a:spcPts val="0"/>
              </a:spcBef>
              <a:spcAft>
                <a:spcPts val="0"/>
              </a:spcAft>
              <a:buClr>
                <a:schemeClr val="dk1"/>
              </a:buClr>
              <a:buSzPts val="2400"/>
              <a:buNone/>
              <a:defRPr sz="2400"/>
            </a:lvl5pPr>
            <a:lvl6pPr lvl="5" algn="l">
              <a:lnSpc>
                <a:spcPct val="85000"/>
              </a:lnSpc>
              <a:spcBef>
                <a:spcPts val="0"/>
              </a:spcBef>
              <a:spcAft>
                <a:spcPts val="0"/>
              </a:spcAft>
              <a:buClr>
                <a:schemeClr val="dk1"/>
              </a:buClr>
              <a:buSzPts val="2400"/>
              <a:buNone/>
              <a:defRPr sz="2400"/>
            </a:lvl6pPr>
            <a:lvl7pPr lvl="6" algn="l">
              <a:lnSpc>
                <a:spcPct val="85000"/>
              </a:lnSpc>
              <a:spcBef>
                <a:spcPts val="0"/>
              </a:spcBef>
              <a:spcAft>
                <a:spcPts val="0"/>
              </a:spcAft>
              <a:buClr>
                <a:schemeClr val="dk1"/>
              </a:buClr>
              <a:buSzPts val="2400"/>
              <a:buNone/>
              <a:defRPr sz="2400"/>
            </a:lvl7pPr>
            <a:lvl8pPr lvl="7" algn="l">
              <a:lnSpc>
                <a:spcPct val="85000"/>
              </a:lnSpc>
              <a:spcBef>
                <a:spcPts val="0"/>
              </a:spcBef>
              <a:spcAft>
                <a:spcPts val="0"/>
              </a:spcAft>
              <a:buClr>
                <a:schemeClr val="dk1"/>
              </a:buClr>
              <a:buSzPts val="2400"/>
              <a:buNone/>
              <a:defRPr sz="2400"/>
            </a:lvl8pPr>
            <a:lvl9pPr lvl="8" algn="l">
              <a:lnSpc>
                <a:spcPct val="85000"/>
              </a:lnSpc>
              <a:spcBef>
                <a:spcPts val="0"/>
              </a:spcBef>
              <a:spcAft>
                <a:spcPts val="0"/>
              </a:spcAft>
              <a:buClr>
                <a:schemeClr val="dk1"/>
              </a:buClr>
              <a:buSzPts val="2400"/>
              <a:buNone/>
              <a:defRPr sz="2400"/>
            </a:lvl9pPr>
          </a:lstStyle>
          <a:p>
            <a:endParaRPr/>
          </a:p>
        </p:txBody>
      </p:sp>
      <p:sp>
        <p:nvSpPr>
          <p:cNvPr id="2910" name="Google Shape;2910;p227"/>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11" name="Google Shape;2911;p227"/>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24.xml><?xml version="1.0" encoding="utf-8"?>
<p:sldLayout xmlns:a="http://schemas.openxmlformats.org/drawingml/2006/main" xmlns:r="http://schemas.openxmlformats.org/officeDocument/2006/relationships" xmlns:p="http://schemas.openxmlformats.org/presentationml/2006/main" matchingName="Four Text Boxes for Icons - Subtitle">
  <p:cSld name="Four Text Boxes for Icons - Subtitle">
    <p:spTree>
      <p:nvGrpSpPr>
        <p:cNvPr id="1" name="Shape 2912"/>
        <p:cNvGrpSpPr/>
        <p:nvPr/>
      </p:nvGrpSpPr>
      <p:grpSpPr>
        <a:xfrm>
          <a:off x="0" y="0"/>
          <a:ext cx="0" cy="0"/>
          <a:chOff x="0" y="0"/>
          <a:chExt cx="0" cy="0"/>
        </a:xfrm>
      </p:grpSpPr>
      <p:sp>
        <p:nvSpPr>
          <p:cNvPr id="2913" name="Google Shape;2913;p228"/>
          <p:cNvSpPr txBox="1">
            <a:spLocks noGrp="1"/>
          </p:cNvSpPr>
          <p:nvPr>
            <p:ph type="body" idx="1"/>
          </p:nvPr>
        </p:nvSpPr>
        <p:spPr>
          <a:xfrm>
            <a:off x="442913" y="3429000"/>
            <a:ext cx="2560320" cy="27432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200"/>
              <a:buNone/>
              <a:defRPr sz="1200" b="1"/>
            </a:lvl1pPr>
            <a:lvl2pPr marL="914400" lvl="1" indent="-228600" algn="l">
              <a:lnSpc>
                <a:spcPct val="100000"/>
              </a:lnSpc>
              <a:spcBef>
                <a:spcPts val="300"/>
              </a:spcBef>
              <a:spcAft>
                <a:spcPts val="0"/>
              </a:spcAft>
              <a:buClr>
                <a:schemeClr val="dk1"/>
              </a:buClr>
              <a:buSzPts val="1600"/>
              <a:buNone/>
              <a:defRPr/>
            </a:lvl2pPr>
            <a:lvl3pPr marL="1371600" lvl="2" indent="-330200" algn="l">
              <a:lnSpc>
                <a:spcPct val="100000"/>
              </a:lnSpc>
              <a:spcBef>
                <a:spcPts val="300"/>
              </a:spcBef>
              <a:spcAft>
                <a:spcPts val="0"/>
              </a:spcAft>
              <a:buClr>
                <a:schemeClr val="dk1"/>
              </a:buClr>
              <a:buSzPts val="1600"/>
              <a:buChar char="•"/>
              <a:defRPr/>
            </a:lvl3pPr>
            <a:lvl4pPr marL="1828800" lvl="3" indent="-330200" algn="l">
              <a:lnSpc>
                <a:spcPct val="100000"/>
              </a:lnSpc>
              <a:spcBef>
                <a:spcPts val="300"/>
              </a:spcBef>
              <a:spcAft>
                <a:spcPts val="0"/>
              </a:spcAft>
              <a:buClr>
                <a:schemeClr val="dk1"/>
              </a:buClr>
              <a:buSzPts val="1600"/>
              <a:buChar char="–"/>
              <a:defRPr/>
            </a:lvl4pPr>
            <a:lvl5pPr marL="2286000" lvl="4" indent="-330200" algn="l">
              <a:lnSpc>
                <a:spcPct val="100000"/>
              </a:lnSpc>
              <a:spcBef>
                <a:spcPts val="300"/>
              </a:spcBef>
              <a:spcAft>
                <a:spcPts val="0"/>
              </a:spcAft>
              <a:buClr>
                <a:schemeClr val="dk1"/>
              </a:buClr>
              <a:buSzPts val="1600"/>
              <a:buChar char="•"/>
              <a:defRPr/>
            </a:lvl5pPr>
            <a:lvl6pPr marL="2743200" lvl="5" indent="-330200" algn="l">
              <a:lnSpc>
                <a:spcPct val="100000"/>
              </a:lnSpc>
              <a:spcBef>
                <a:spcPts val="300"/>
              </a:spcBef>
              <a:spcAft>
                <a:spcPts val="0"/>
              </a:spcAft>
              <a:buClr>
                <a:schemeClr val="dk1"/>
              </a:buClr>
              <a:buSzPts val="1600"/>
              <a:buChar char="–"/>
              <a:defRPr/>
            </a:lvl6pPr>
            <a:lvl7pPr marL="3200400" lvl="6" indent="-330200" algn="l">
              <a:lnSpc>
                <a:spcPct val="100000"/>
              </a:lnSpc>
              <a:spcBef>
                <a:spcPts val="300"/>
              </a:spcBef>
              <a:spcAft>
                <a:spcPts val="0"/>
              </a:spcAft>
              <a:buClr>
                <a:schemeClr val="dk1"/>
              </a:buClr>
              <a:buSzPts val="1600"/>
              <a:buChar char="•"/>
              <a:defRPr/>
            </a:lvl7pPr>
            <a:lvl8pPr marL="3657600" lvl="7" indent="-330200" algn="l">
              <a:lnSpc>
                <a:spcPct val="100000"/>
              </a:lnSpc>
              <a:spcBef>
                <a:spcPts val="300"/>
              </a:spcBef>
              <a:spcAft>
                <a:spcPts val="0"/>
              </a:spcAft>
              <a:buClr>
                <a:schemeClr val="dk1"/>
              </a:buClr>
              <a:buSzPts val="1600"/>
              <a:buChar char="–"/>
              <a:defRPr/>
            </a:lvl8pPr>
            <a:lvl9pPr marL="4114800" lvl="8" indent="-330200" algn="l">
              <a:lnSpc>
                <a:spcPct val="100000"/>
              </a:lnSpc>
              <a:spcBef>
                <a:spcPts val="300"/>
              </a:spcBef>
              <a:spcAft>
                <a:spcPts val="300"/>
              </a:spcAft>
              <a:buClr>
                <a:schemeClr val="dk1"/>
              </a:buClr>
              <a:buSzPts val="1600"/>
              <a:buChar char="•"/>
              <a:defRPr/>
            </a:lvl9pPr>
          </a:lstStyle>
          <a:p>
            <a:endParaRPr/>
          </a:p>
        </p:txBody>
      </p:sp>
      <p:sp>
        <p:nvSpPr>
          <p:cNvPr id="2914" name="Google Shape;2914;p228"/>
          <p:cNvSpPr txBox="1">
            <a:spLocks noGrp="1"/>
          </p:cNvSpPr>
          <p:nvPr>
            <p:ph type="body" idx="2"/>
          </p:nvPr>
        </p:nvSpPr>
        <p:spPr>
          <a:xfrm>
            <a:off x="3358198" y="3429000"/>
            <a:ext cx="2560320" cy="27432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200"/>
              <a:buNone/>
              <a:defRPr sz="1200" b="1"/>
            </a:lvl1pPr>
            <a:lvl2pPr marL="914400" lvl="1" indent="-228600" algn="l">
              <a:lnSpc>
                <a:spcPct val="100000"/>
              </a:lnSpc>
              <a:spcBef>
                <a:spcPts val="300"/>
              </a:spcBef>
              <a:spcAft>
                <a:spcPts val="0"/>
              </a:spcAft>
              <a:buClr>
                <a:schemeClr val="dk1"/>
              </a:buClr>
              <a:buSzPts val="1600"/>
              <a:buNone/>
              <a:defRPr/>
            </a:lvl2pPr>
            <a:lvl3pPr marL="1371600" lvl="2" indent="-330200" algn="l">
              <a:lnSpc>
                <a:spcPct val="100000"/>
              </a:lnSpc>
              <a:spcBef>
                <a:spcPts val="300"/>
              </a:spcBef>
              <a:spcAft>
                <a:spcPts val="0"/>
              </a:spcAft>
              <a:buClr>
                <a:schemeClr val="dk1"/>
              </a:buClr>
              <a:buSzPts val="1600"/>
              <a:buChar char="•"/>
              <a:defRPr/>
            </a:lvl3pPr>
            <a:lvl4pPr marL="1828800" lvl="3" indent="-330200" algn="l">
              <a:lnSpc>
                <a:spcPct val="100000"/>
              </a:lnSpc>
              <a:spcBef>
                <a:spcPts val="300"/>
              </a:spcBef>
              <a:spcAft>
                <a:spcPts val="0"/>
              </a:spcAft>
              <a:buClr>
                <a:schemeClr val="dk1"/>
              </a:buClr>
              <a:buSzPts val="1600"/>
              <a:buChar char="–"/>
              <a:defRPr/>
            </a:lvl4pPr>
            <a:lvl5pPr marL="2286000" lvl="4" indent="-330200" algn="l">
              <a:lnSpc>
                <a:spcPct val="100000"/>
              </a:lnSpc>
              <a:spcBef>
                <a:spcPts val="300"/>
              </a:spcBef>
              <a:spcAft>
                <a:spcPts val="0"/>
              </a:spcAft>
              <a:buClr>
                <a:schemeClr val="dk1"/>
              </a:buClr>
              <a:buSzPts val="1600"/>
              <a:buChar char="•"/>
              <a:defRPr/>
            </a:lvl5pPr>
            <a:lvl6pPr marL="2743200" lvl="5" indent="-330200" algn="l">
              <a:lnSpc>
                <a:spcPct val="100000"/>
              </a:lnSpc>
              <a:spcBef>
                <a:spcPts val="300"/>
              </a:spcBef>
              <a:spcAft>
                <a:spcPts val="0"/>
              </a:spcAft>
              <a:buClr>
                <a:schemeClr val="dk1"/>
              </a:buClr>
              <a:buSzPts val="1600"/>
              <a:buChar char="–"/>
              <a:defRPr/>
            </a:lvl6pPr>
            <a:lvl7pPr marL="3200400" lvl="6" indent="-330200" algn="l">
              <a:lnSpc>
                <a:spcPct val="100000"/>
              </a:lnSpc>
              <a:spcBef>
                <a:spcPts val="300"/>
              </a:spcBef>
              <a:spcAft>
                <a:spcPts val="0"/>
              </a:spcAft>
              <a:buClr>
                <a:schemeClr val="dk1"/>
              </a:buClr>
              <a:buSzPts val="1600"/>
              <a:buChar char="•"/>
              <a:defRPr/>
            </a:lvl7pPr>
            <a:lvl8pPr marL="3657600" lvl="7" indent="-330200" algn="l">
              <a:lnSpc>
                <a:spcPct val="100000"/>
              </a:lnSpc>
              <a:spcBef>
                <a:spcPts val="300"/>
              </a:spcBef>
              <a:spcAft>
                <a:spcPts val="0"/>
              </a:spcAft>
              <a:buClr>
                <a:schemeClr val="dk1"/>
              </a:buClr>
              <a:buSzPts val="1600"/>
              <a:buChar char="–"/>
              <a:defRPr/>
            </a:lvl8pPr>
            <a:lvl9pPr marL="4114800" lvl="8" indent="-330200" algn="l">
              <a:lnSpc>
                <a:spcPct val="100000"/>
              </a:lnSpc>
              <a:spcBef>
                <a:spcPts val="300"/>
              </a:spcBef>
              <a:spcAft>
                <a:spcPts val="300"/>
              </a:spcAft>
              <a:buClr>
                <a:schemeClr val="dk1"/>
              </a:buClr>
              <a:buSzPts val="1600"/>
              <a:buChar char="•"/>
              <a:defRPr/>
            </a:lvl9pPr>
          </a:lstStyle>
          <a:p>
            <a:endParaRPr/>
          </a:p>
        </p:txBody>
      </p:sp>
      <p:sp>
        <p:nvSpPr>
          <p:cNvPr id="2915" name="Google Shape;2915;p228"/>
          <p:cNvSpPr txBox="1">
            <a:spLocks noGrp="1"/>
          </p:cNvSpPr>
          <p:nvPr>
            <p:ph type="body" idx="3"/>
          </p:nvPr>
        </p:nvSpPr>
        <p:spPr>
          <a:xfrm>
            <a:off x="6273483" y="3429000"/>
            <a:ext cx="2560320" cy="27432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200"/>
              <a:buNone/>
              <a:defRPr sz="1200" b="1"/>
            </a:lvl1pPr>
            <a:lvl2pPr marL="914400" lvl="1" indent="-228600" algn="l">
              <a:lnSpc>
                <a:spcPct val="100000"/>
              </a:lnSpc>
              <a:spcBef>
                <a:spcPts val="300"/>
              </a:spcBef>
              <a:spcAft>
                <a:spcPts val="0"/>
              </a:spcAft>
              <a:buClr>
                <a:schemeClr val="dk1"/>
              </a:buClr>
              <a:buSzPts val="1600"/>
              <a:buNone/>
              <a:defRPr/>
            </a:lvl2pPr>
            <a:lvl3pPr marL="1371600" lvl="2" indent="-330200" algn="l">
              <a:lnSpc>
                <a:spcPct val="100000"/>
              </a:lnSpc>
              <a:spcBef>
                <a:spcPts val="300"/>
              </a:spcBef>
              <a:spcAft>
                <a:spcPts val="0"/>
              </a:spcAft>
              <a:buClr>
                <a:schemeClr val="dk1"/>
              </a:buClr>
              <a:buSzPts val="1600"/>
              <a:buChar char="•"/>
              <a:defRPr/>
            </a:lvl3pPr>
            <a:lvl4pPr marL="1828800" lvl="3" indent="-330200" algn="l">
              <a:lnSpc>
                <a:spcPct val="100000"/>
              </a:lnSpc>
              <a:spcBef>
                <a:spcPts val="300"/>
              </a:spcBef>
              <a:spcAft>
                <a:spcPts val="0"/>
              </a:spcAft>
              <a:buClr>
                <a:schemeClr val="dk1"/>
              </a:buClr>
              <a:buSzPts val="1600"/>
              <a:buChar char="–"/>
              <a:defRPr/>
            </a:lvl4pPr>
            <a:lvl5pPr marL="2286000" lvl="4" indent="-330200" algn="l">
              <a:lnSpc>
                <a:spcPct val="100000"/>
              </a:lnSpc>
              <a:spcBef>
                <a:spcPts val="300"/>
              </a:spcBef>
              <a:spcAft>
                <a:spcPts val="0"/>
              </a:spcAft>
              <a:buClr>
                <a:schemeClr val="dk1"/>
              </a:buClr>
              <a:buSzPts val="1600"/>
              <a:buChar char="•"/>
              <a:defRPr/>
            </a:lvl5pPr>
            <a:lvl6pPr marL="2743200" lvl="5" indent="-330200" algn="l">
              <a:lnSpc>
                <a:spcPct val="100000"/>
              </a:lnSpc>
              <a:spcBef>
                <a:spcPts val="300"/>
              </a:spcBef>
              <a:spcAft>
                <a:spcPts val="0"/>
              </a:spcAft>
              <a:buClr>
                <a:schemeClr val="dk1"/>
              </a:buClr>
              <a:buSzPts val="1600"/>
              <a:buChar char="–"/>
              <a:defRPr/>
            </a:lvl6pPr>
            <a:lvl7pPr marL="3200400" lvl="6" indent="-330200" algn="l">
              <a:lnSpc>
                <a:spcPct val="100000"/>
              </a:lnSpc>
              <a:spcBef>
                <a:spcPts val="300"/>
              </a:spcBef>
              <a:spcAft>
                <a:spcPts val="0"/>
              </a:spcAft>
              <a:buClr>
                <a:schemeClr val="dk1"/>
              </a:buClr>
              <a:buSzPts val="1600"/>
              <a:buChar char="•"/>
              <a:defRPr/>
            </a:lvl7pPr>
            <a:lvl8pPr marL="3657600" lvl="7" indent="-330200" algn="l">
              <a:lnSpc>
                <a:spcPct val="100000"/>
              </a:lnSpc>
              <a:spcBef>
                <a:spcPts val="300"/>
              </a:spcBef>
              <a:spcAft>
                <a:spcPts val="0"/>
              </a:spcAft>
              <a:buClr>
                <a:schemeClr val="dk1"/>
              </a:buClr>
              <a:buSzPts val="1600"/>
              <a:buChar char="–"/>
              <a:defRPr/>
            </a:lvl8pPr>
            <a:lvl9pPr marL="4114800" lvl="8" indent="-330200" algn="l">
              <a:lnSpc>
                <a:spcPct val="100000"/>
              </a:lnSpc>
              <a:spcBef>
                <a:spcPts val="300"/>
              </a:spcBef>
              <a:spcAft>
                <a:spcPts val="300"/>
              </a:spcAft>
              <a:buClr>
                <a:schemeClr val="dk1"/>
              </a:buClr>
              <a:buSzPts val="1600"/>
              <a:buChar char="•"/>
              <a:defRPr/>
            </a:lvl9pPr>
          </a:lstStyle>
          <a:p>
            <a:endParaRPr/>
          </a:p>
        </p:txBody>
      </p:sp>
      <p:sp>
        <p:nvSpPr>
          <p:cNvPr id="2916" name="Google Shape;2916;p228"/>
          <p:cNvSpPr txBox="1">
            <a:spLocks noGrp="1"/>
          </p:cNvSpPr>
          <p:nvPr>
            <p:ph type="body" idx="4"/>
          </p:nvPr>
        </p:nvSpPr>
        <p:spPr>
          <a:xfrm>
            <a:off x="9188767" y="3429000"/>
            <a:ext cx="2560320" cy="27432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200"/>
              <a:buNone/>
              <a:defRPr sz="1200" b="1"/>
            </a:lvl1pPr>
            <a:lvl2pPr marL="914400" lvl="1" indent="-228600" algn="l">
              <a:lnSpc>
                <a:spcPct val="100000"/>
              </a:lnSpc>
              <a:spcBef>
                <a:spcPts val="300"/>
              </a:spcBef>
              <a:spcAft>
                <a:spcPts val="0"/>
              </a:spcAft>
              <a:buClr>
                <a:schemeClr val="dk1"/>
              </a:buClr>
              <a:buSzPts val="1600"/>
              <a:buNone/>
              <a:defRPr/>
            </a:lvl2pPr>
            <a:lvl3pPr marL="1371600" lvl="2" indent="-330200" algn="l">
              <a:lnSpc>
                <a:spcPct val="100000"/>
              </a:lnSpc>
              <a:spcBef>
                <a:spcPts val="300"/>
              </a:spcBef>
              <a:spcAft>
                <a:spcPts val="0"/>
              </a:spcAft>
              <a:buClr>
                <a:schemeClr val="dk1"/>
              </a:buClr>
              <a:buSzPts val="1600"/>
              <a:buChar char="•"/>
              <a:defRPr/>
            </a:lvl3pPr>
            <a:lvl4pPr marL="1828800" lvl="3" indent="-330200" algn="l">
              <a:lnSpc>
                <a:spcPct val="100000"/>
              </a:lnSpc>
              <a:spcBef>
                <a:spcPts val="300"/>
              </a:spcBef>
              <a:spcAft>
                <a:spcPts val="0"/>
              </a:spcAft>
              <a:buClr>
                <a:schemeClr val="dk1"/>
              </a:buClr>
              <a:buSzPts val="1600"/>
              <a:buChar char="–"/>
              <a:defRPr/>
            </a:lvl4pPr>
            <a:lvl5pPr marL="2286000" lvl="4" indent="-330200" algn="l">
              <a:lnSpc>
                <a:spcPct val="100000"/>
              </a:lnSpc>
              <a:spcBef>
                <a:spcPts val="300"/>
              </a:spcBef>
              <a:spcAft>
                <a:spcPts val="0"/>
              </a:spcAft>
              <a:buClr>
                <a:schemeClr val="dk1"/>
              </a:buClr>
              <a:buSzPts val="1600"/>
              <a:buChar char="•"/>
              <a:defRPr/>
            </a:lvl5pPr>
            <a:lvl6pPr marL="2743200" lvl="5" indent="-330200" algn="l">
              <a:lnSpc>
                <a:spcPct val="100000"/>
              </a:lnSpc>
              <a:spcBef>
                <a:spcPts val="300"/>
              </a:spcBef>
              <a:spcAft>
                <a:spcPts val="0"/>
              </a:spcAft>
              <a:buClr>
                <a:schemeClr val="dk1"/>
              </a:buClr>
              <a:buSzPts val="1600"/>
              <a:buChar char="–"/>
              <a:defRPr/>
            </a:lvl6pPr>
            <a:lvl7pPr marL="3200400" lvl="6" indent="-330200" algn="l">
              <a:lnSpc>
                <a:spcPct val="100000"/>
              </a:lnSpc>
              <a:spcBef>
                <a:spcPts val="300"/>
              </a:spcBef>
              <a:spcAft>
                <a:spcPts val="0"/>
              </a:spcAft>
              <a:buClr>
                <a:schemeClr val="dk1"/>
              </a:buClr>
              <a:buSzPts val="1600"/>
              <a:buChar char="•"/>
              <a:defRPr/>
            </a:lvl7pPr>
            <a:lvl8pPr marL="3657600" lvl="7" indent="-330200" algn="l">
              <a:lnSpc>
                <a:spcPct val="100000"/>
              </a:lnSpc>
              <a:spcBef>
                <a:spcPts val="300"/>
              </a:spcBef>
              <a:spcAft>
                <a:spcPts val="0"/>
              </a:spcAft>
              <a:buClr>
                <a:schemeClr val="dk1"/>
              </a:buClr>
              <a:buSzPts val="1600"/>
              <a:buChar char="–"/>
              <a:defRPr/>
            </a:lvl8pPr>
            <a:lvl9pPr marL="4114800" lvl="8" indent="-330200" algn="l">
              <a:lnSpc>
                <a:spcPct val="100000"/>
              </a:lnSpc>
              <a:spcBef>
                <a:spcPts val="300"/>
              </a:spcBef>
              <a:spcAft>
                <a:spcPts val="300"/>
              </a:spcAft>
              <a:buClr>
                <a:schemeClr val="dk1"/>
              </a:buClr>
              <a:buSzPts val="1600"/>
              <a:buChar char="•"/>
              <a:defRPr/>
            </a:lvl9pPr>
          </a:lstStyle>
          <a:p>
            <a:endParaRPr/>
          </a:p>
        </p:txBody>
      </p:sp>
      <p:sp>
        <p:nvSpPr>
          <p:cNvPr id="2917" name="Google Shape;2917;p228"/>
          <p:cNvSpPr txBox="1">
            <a:spLocks noGrp="1"/>
          </p:cNvSpPr>
          <p:nvPr>
            <p:ph type="title"/>
          </p:nvPr>
        </p:nvSpPr>
        <p:spPr>
          <a:xfrm>
            <a:off x="442913" y="430514"/>
            <a:ext cx="11306175" cy="502920"/>
          </a:xfrm>
          <a:prstGeom prst="rect">
            <a:avLst/>
          </a:prstGeom>
          <a:noFill/>
          <a:ln>
            <a:noFill/>
          </a:ln>
        </p:spPr>
        <p:txBody>
          <a:bodyPr spcFirstLastPara="1" wrap="square" lIns="0" tIns="0" rIns="0" bIns="0" anchor="t" anchorCtr="0">
            <a:normAutofit/>
          </a:bodyPr>
          <a:lstStyle>
            <a:lvl1pPr lvl="0" algn="l">
              <a:lnSpc>
                <a:spcPct val="85000"/>
              </a:lnSpc>
              <a:spcBef>
                <a:spcPts val="0"/>
              </a:spcBef>
              <a:spcAft>
                <a:spcPts val="0"/>
              </a:spcAft>
              <a:buClr>
                <a:schemeClr val="dk1"/>
              </a:buClr>
              <a:buSzPts val="32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18" name="Google Shape;2918;p228"/>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
        <p:nvSpPr>
          <p:cNvPr id="2919" name="Google Shape;2919;p228"/>
          <p:cNvSpPr txBox="1">
            <a:spLocks noGrp="1"/>
          </p:cNvSpPr>
          <p:nvPr>
            <p:ph type="subTitle" idx="5"/>
          </p:nvPr>
        </p:nvSpPr>
        <p:spPr>
          <a:xfrm>
            <a:off x="442912" y="933433"/>
            <a:ext cx="11306176" cy="885842"/>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dk1"/>
              </a:buClr>
              <a:buSzPts val="2400"/>
              <a:buNone/>
              <a:defRPr sz="2400" b="0">
                <a:solidFill>
                  <a:schemeClr val="dk1"/>
                </a:solidFill>
              </a:defRPr>
            </a:lvl1pPr>
            <a:lvl2pPr lvl="1" algn="l">
              <a:lnSpc>
                <a:spcPct val="85000"/>
              </a:lnSpc>
              <a:spcBef>
                <a:spcPts val="0"/>
              </a:spcBef>
              <a:spcAft>
                <a:spcPts val="0"/>
              </a:spcAft>
              <a:buClr>
                <a:schemeClr val="dk1"/>
              </a:buClr>
              <a:buSzPts val="2400"/>
              <a:buNone/>
              <a:defRPr sz="2400"/>
            </a:lvl2pPr>
            <a:lvl3pPr lvl="2" algn="l">
              <a:lnSpc>
                <a:spcPct val="85000"/>
              </a:lnSpc>
              <a:spcBef>
                <a:spcPts val="0"/>
              </a:spcBef>
              <a:spcAft>
                <a:spcPts val="0"/>
              </a:spcAft>
              <a:buClr>
                <a:schemeClr val="dk1"/>
              </a:buClr>
              <a:buSzPts val="2400"/>
              <a:buNone/>
              <a:defRPr sz="2400"/>
            </a:lvl3pPr>
            <a:lvl4pPr lvl="3" algn="l">
              <a:lnSpc>
                <a:spcPct val="85000"/>
              </a:lnSpc>
              <a:spcBef>
                <a:spcPts val="0"/>
              </a:spcBef>
              <a:spcAft>
                <a:spcPts val="0"/>
              </a:spcAft>
              <a:buClr>
                <a:schemeClr val="dk1"/>
              </a:buClr>
              <a:buSzPts val="2400"/>
              <a:buNone/>
              <a:defRPr sz="2400"/>
            </a:lvl4pPr>
            <a:lvl5pPr lvl="4" algn="l">
              <a:lnSpc>
                <a:spcPct val="85000"/>
              </a:lnSpc>
              <a:spcBef>
                <a:spcPts val="0"/>
              </a:spcBef>
              <a:spcAft>
                <a:spcPts val="0"/>
              </a:spcAft>
              <a:buClr>
                <a:schemeClr val="dk1"/>
              </a:buClr>
              <a:buSzPts val="2400"/>
              <a:buNone/>
              <a:defRPr sz="2400"/>
            </a:lvl5pPr>
            <a:lvl6pPr lvl="5" algn="l">
              <a:lnSpc>
                <a:spcPct val="85000"/>
              </a:lnSpc>
              <a:spcBef>
                <a:spcPts val="0"/>
              </a:spcBef>
              <a:spcAft>
                <a:spcPts val="0"/>
              </a:spcAft>
              <a:buClr>
                <a:schemeClr val="dk1"/>
              </a:buClr>
              <a:buSzPts val="2400"/>
              <a:buNone/>
              <a:defRPr sz="2400"/>
            </a:lvl6pPr>
            <a:lvl7pPr lvl="6" algn="l">
              <a:lnSpc>
                <a:spcPct val="85000"/>
              </a:lnSpc>
              <a:spcBef>
                <a:spcPts val="0"/>
              </a:spcBef>
              <a:spcAft>
                <a:spcPts val="0"/>
              </a:spcAft>
              <a:buClr>
                <a:schemeClr val="dk1"/>
              </a:buClr>
              <a:buSzPts val="2400"/>
              <a:buNone/>
              <a:defRPr sz="2400"/>
            </a:lvl7pPr>
            <a:lvl8pPr lvl="7" algn="l">
              <a:lnSpc>
                <a:spcPct val="85000"/>
              </a:lnSpc>
              <a:spcBef>
                <a:spcPts val="0"/>
              </a:spcBef>
              <a:spcAft>
                <a:spcPts val="0"/>
              </a:spcAft>
              <a:buClr>
                <a:schemeClr val="dk1"/>
              </a:buClr>
              <a:buSzPts val="2400"/>
              <a:buNone/>
              <a:defRPr sz="2400"/>
            </a:lvl8pPr>
            <a:lvl9pPr lvl="8" algn="l">
              <a:lnSpc>
                <a:spcPct val="85000"/>
              </a:lnSpc>
              <a:spcBef>
                <a:spcPts val="0"/>
              </a:spcBef>
              <a:spcAft>
                <a:spcPts val="0"/>
              </a:spcAft>
              <a:buClr>
                <a:schemeClr val="dk1"/>
              </a:buClr>
              <a:buSzPts val="2400"/>
              <a:buNone/>
              <a:defRPr sz="2400"/>
            </a:lvl9pPr>
          </a:lstStyle>
          <a:p>
            <a:endParaRPr/>
          </a:p>
        </p:txBody>
      </p:sp>
      <p:sp>
        <p:nvSpPr>
          <p:cNvPr id="2920" name="Google Shape;2920;p228"/>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21" name="Google Shape;2921;p228"/>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25.xml><?xml version="1.0" encoding="utf-8"?>
<p:sldLayout xmlns:a="http://schemas.openxmlformats.org/drawingml/2006/main" xmlns:r="http://schemas.openxmlformats.org/officeDocument/2006/relationships" xmlns:p="http://schemas.openxmlformats.org/presentationml/2006/main" matchingName="Four Team Images - Subtitle">
  <p:cSld name="Four Team Images - Subtitle">
    <p:spTree>
      <p:nvGrpSpPr>
        <p:cNvPr id="1" name="Shape 2922"/>
        <p:cNvGrpSpPr/>
        <p:nvPr/>
      </p:nvGrpSpPr>
      <p:grpSpPr>
        <a:xfrm>
          <a:off x="0" y="0"/>
          <a:ext cx="0" cy="0"/>
          <a:chOff x="0" y="0"/>
          <a:chExt cx="0" cy="0"/>
        </a:xfrm>
      </p:grpSpPr>
      <p:sp>
        <p:nvSpPr>
          <p:cNvPr id="2923" name="Google Shape;2923;p229"/>
          <p:cNvSpPr>
            <a:spLocks noGrp="1"/>
          </p:cNvSpPr>
          <p:nvPr>
            <p:ph type="pic" idx="2"/>
          </p:nvPr>
        </p:nvSpPr>
        <p:spPr>
          <a:xfrm>
            <a:off x="442912" y="2103438"/>
            <a:ext cx="1325880" cy="1325880"/>
          </a:xfrm>
          <a:prstGeom prst="rect">
            <a:avLst/>
          </a:prstGeom>
          <a:solidFill>
            <a:srgbClr val="DEDEDE"/>
          </a:solidFill>
          <a:ln>
            <a:noFill/>
          </a:ln>
        </p:spPr>
      </p:sp>
      <p:sp>
        <p:nvSpPr>
          <p:cNvPr id="2924" name="Google Shape;2924;p229"/>
          <p:cNvSpPr txBox="1">
            <a:spLocks noGrp="1"/>
          </p:cNvSpPr>
          <p:nvPr>
            <p:ph type="body" idx="1"/>
          </p:nvPr>
        </p:nvSpPr>
        <p:spPr>
          <a:xfrm>
            <a:off x="442912" y="3657600"/>
            <a:ext cx="2560320" cy="25146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600"/>
              <a:buNone/>
              <a:defRPr sz="1600" b="1"/>
            </a:lvl1pPr>
            <a:lvl2pPr marL="914400" lvl="1" indent="-228600" algn="l">
              <a:lnSpc>
                <a:spcPct val="100000"/>
              </a:lnSpc>
              <a:spcBef>
                <a:spcPts val="300"/>
              </a:spcBef>
              <a:spcAft>
                <a:spcPts val="0"/>
              </a:spcAft>
              <a:buClr>
                <a:schemeClr val="dk1"/>
              </a:buClr>
              <a:buSzPts val="1600"/>
              <a:buNone/>
              <a:defRPr sz="1600"/>
            </a:lvl2pPr>
            <a:lvl3pPr marL="1371600" lvl="2" indent="-330200" algn="l">
              <a:lnSpc>
                <a:spcPct val="100000"/>
              </a:lnSpc>
              <a:spcBef>
                <a:spcPts val="300"/>
              </a:spcBef>
              <a:spcAft>
                <a:spcPts val="0"/>
              </a:spcAft>
              <a:buClr>
                <a:schemeClr val="dk1"/>
              </a:buClr>
              <a:buSzPts val="1600"/>
              <a:buChar char="•"/>
              <a:defRPr sz="1600"/>
            </a:lvl3pPr>
            <a:lvl4pPr marL="1828800" lvl="3" indent="-330200" algn="l">
              <a:lnSpc>
                <a:spcPct val="100000"/>
              </a:lnSpc>
              <a:spcBef>
                <a:spcPts val="300"/>
              </a:spcBef>
              <a:spcAft>
                <a:spcPts val="0"/>
              </a:spcAft>
              <a:buClr>
                <a:schemeClr val="dk1"/>
              </a:buClr>
              <a:buSzPts val="1600"/>
              <a:buChar char="–"/>
              <a:defRPr sz="1600"/>
            </a:lvl4pPr>
            <a:lvl5pPr marL="2286000" lvl="4" indent="-330200" algn="l">
              <a:lnSpc>
                <a:spcPct val="100000"/>
              </a:lnSpc>
              <a:spcBef>
                <a:spcPts val="300"/>
              </a:spcBef>
              <a:spcAft>
                <a:spcPts val="0"/>
              </a:spcAft>
              <a:buClr>
                <a:schemeClr val="dk1"/>
              </a:buClr>
              <a:buSzPts val="1600"/>
              <a:buChar char="•"/>
              <a:defRPr sz="1600"/>
            </a:lvl5pPr>
            <a:lvl6pPr marL="2743200" lvl="5" indent="-330200" algn="l">
              <a:lnSpc>
                <a:spcPct val="100000"/>
              </a:lnSpc>
              <a:spcBef>
                <a:spcPts val="300"/>
              </a:spcBef>
              <a:spcAft>
                <a:spcPts val="0"/>
              </a:spcAft>
              <a:buClr>
                <a:schemeClr val="dk1"/>
              </a:buClr>
              <a:buSzPts val="1600"/>
              <a:buChar char="–"/>
              <a:defRPr sz="1600"/>
            </a:lvl6pPr>
            <a:lvl7pPr marL="3200400" lvl="6" indent="-330200" algn="l">
              <a:lnSpc>
                <a:spcPct val="100000"/>
              </a:lnSpc>
              <a:spcBef>
                <a:spcPts val="300"/>
              </a:spcBef>
              <a:spcAft>
                <a:spcPts val="0"/>
              </a:spcAft>
              <a:buClr>
                <a:schemeClr val="dk1"/>
              </a:buClr>
              <a:buSzPts val="1600"/>
              <a:buChar char="•"/>
              <a:defRPr sz="1600"/>
            </a:lvl7pPr>
            <a:lvl8pPr marL="3657600" lvl="7" indent="-330200" algn="l">
              <a:lnSpc>
                <a:spcPct val="100000"/>
              </a:lnSpc>
              <a:spcBef>
                <a:spcPts val="300"/>
              </a:spcBef>
              <a:spcAft>
                <a:spcPts val="0"/>
              </a:spcAft>
              <a:buClr>
                <a:schemeClr val="dk1"/>
              </a:buClr>
              <a:buSzPts val="1600"/>
              <a:buChar char="–"/>
              <a:defRPr sz="1600"/>
            </a:lvl8pPr>
            <a:lvl9pPr marL="4114800" lvl="8" indent="-330200" algn="l">
              <a:lnSpc>
                <a:spcPct val="100000"/>
              </a:lnSpc>
              <a:spcBef>
                <a:spcPts val="300"/>
              </a:spcBef>
              <a:spcAft>
                <a:spcPts val="300"/>
              </a:spcAft>
              <a:buClr>
                <a:schemeClr val="dk1"/>
              </a:buClr>
              <a:buSzPts val="1600"/>
              <a:buChar char="•"/>
              <a:defRPr sz="1600"/>
            </a:lvl9pPr>
          </a:lstStyle>
          <a:p>
            <a:endParaRPr/>
          </a:p>
        </p:txBody>
      </p:sp>
      <p:sp>
        <p:nvSpPr>
          <p:cNvPr id="2925" name="Google Shape;2925;p229"/>
          <p:cNvSpPr>
            <a:spLocks noGrp="1"/>
          </p:cNvSpPr>
          <p:nvPr>
            <p:ph type="pic" idx="3"/>
          </p:nvPr>
        </p:nvSpPr>
        <p:spPr>
          <a:xfrm>
            <a:off x="3358197" y="2103438"/>
            <a:ext cx="1325880" cy="1325880"/>
          </a:xfrm>
          <a:prstGeom prst="rect">
            <a:avLst/>
          </a:prstGeom>
          <a:solidFill>
            <a:srgbClr val="DEDEDE"/>
          </a:solidFill>
          <a:ln>
            <a:noFill/>
          </a:ln>
        </p:spPr>
      </p:sp>
      <p:sp>
        <p:nvSpPr>
          <p:cNvPr id="2926" name="Google Shape;2926;p229"/>
          <p:cNvSpPr txBox="1">
            <a:spLocks noGrp="1"/>
          </p:cNvSpPr>
          <p:nvPr>
            <p:ph type="body" idx="4"/>
          </p:nvPr>
        </p:nvSpPr>
        <p:spPr>
          <a:xfrm>
            <a:off x="3358197" y="3657600"/>
            <a:ext cx="2560320" cy="25146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600"/>
              <a:buNone/>
              <a:defRPr sz="1600" b="1"/>
            </a:lvl1pPr>
            <a:lvl2pPr marL="914400" lvl="1" indent="-228600" algn="l">
              <a:lnSpc>
                <a:spcPct val="100000"/>
              </a:lnSpc>
              <a:spcBef>
                <a:spcPts val="300"/>
              </a:spcBef>
              <a:spcAft>
                <a:spcPts val="0"/>
              </a:spcAft>
              <a:buClr>
                <a:schemeClr val="dk1"/>
              </a:buClr>
              <a:buSzPts val="1600"/>
              <a:buNone/>
              <a:defRPr sz="1600"/>
            </a:lvl2pPr>
            <a:lvl3pPr marL="1371600" lvl="2" indent="-330200" algn="l">
              <a:lnSpc>
                <a:spcPct val="100000"/>
              </a:lnSpc>
              <a:spcBef>
                <a:spcPts val="300"/>
              </a:spcBef>
              <a:spcAft>
                <a:spcPts val="0"/>
              </a:spcAft>
              <a:buClr>
                <a:schemeClr val="dk1"/>
              </a:buClr>
              <a:buSzPts val="1600"/>
              <a:buChar char="•"/>
              <a:defRPr sz="1600"/>
            </a:lvl3pPr>
            <a:lvl4pPr marL="1828800" lvl="3" indent="-330200" algn="l">
              <a:lnSpc>
                <a:spcPct val="100000"/>
              </a:lnSpc>
              <a:spcBef>
                <a:spcPts val="300"/>
              </a:spcBef>
              <a:spcAft>
                <a:spcPts val="0"/>
              </a:spcAft>
              <a:buClr>
                <a:schemeClr val="dk1"/>
              </a:buClr>
              <a:buSzPts val="1600"/>
              <a:buChar char="–"/>
              <a:defRPr sz="1600"/>
            </a:lvl4pPr>
            <a:lvl5pPr marL="2286000" lvl="4" indent="-330200" algn="l">
              <a:lnSpc>
                <a:spcPct val="100000"/>
              </a:lnSpc>
              <a:spcBef>
                <a:spcPts val="300"/>
              </a:spcBef>
              <a:spcAft>
                <a:spcPts val="0"/>
              </a:spcAft>
              <a:buClr>
                <a:schemeClr val="dk1"/>
              </a:buClr>
              <a:buSzPts val="1600"/>
              <a:buChar char="•"/>
              <a:defRPr sz="1600"/>
            </a:lvl5pPr>
            <a:lvl6pPr marL="2743200" lvl="5" indent="-330200" algn="l">
              <a:lnSpc>
                <a:spcPct val="100000"/>
              </a:lnSpc>
              <a:spcBef>
                <a:spcPts val="300"/>
              </a:spcBef>
              <a:spcAft>
                <a:spcPts val="0"/>
              </a:spcAft>
              <a:buClr>
                <a:schemeClr val="dk1"/>
              </a:buClr>
              <a:buSzPts val="1600"/>
              <a:buChar char="–"/>
              <a:defRPr sz="1600"/>
            </a:lvl6pPr>
            <a:lvl7pPr marL="3200400" lvl="6" indent="-330200" algn="l">
              <a:lnSpc>
                <a:spcPct val="100000"/>
              </a:lnSpc>
              <a:spcBef>
                <a:spcPts val="300"/>
              </a:spcBef>
              <a:spcAft>
                <a:spcPts val="0"/>
              </a:spcAft>
              <a:buClr>
                <a:schemeClr val="dk1"/>
              </a:buClr>
              <a:buSzPts val="1600"/>
              <a:buChar char="•"/>
              <a:defRPr sz="1600"/>
            </a:lvl7pPr>
            <a:lvl8pPr marL="3657600" lvl="7" indent="-330200" algn="l">
              <a:lnSpc>
                <a:spcPct val="100000"/>
              </a:lnSpc>
              <a:spcBef>
                <a:spcPts val="300"/>
              </a:spcBef>
              <a:spcAft>
                <a:spcPts val="0"/>
              </a:spcAft>
              <a:buClr>
                <a:schemeClr val="dk1"/>
              </a:buClr>
              <a:buSzPts val="1600"/>
              <a:buChar char="–"/>
              <a:defRPr sz="1600"/>
            </a:lvl8pPr>
            <a:lvl9pPr marL="4114800" lvl="8" indent="-330200" algn="l">
              <a:lnSpc>
                <a:spcPct val="100000"/>
              </a:lnSpc>
              <a:spcBef>
                <a:spcPts val="300"/>
              </a:spcBef>
              <a:spcAft>
                <a:spcPts val="300"/>
              </a:spcAft>
              <a:buClr>
                <a:schemeClr val="dk1"/>
              </a:buClr>
              <a:buSzPts val="1600"/>
              <a:buChar char="•"/>
              <a:defRPr sz="1600"/>
            </a:lvl9pPr>
          </a:lstStyle>
          <a:p>
            <a:endParaRPr/>
          </a:p>
        </p:txBody>
      </p:sp>
      <p:sp>
        <p:nvSpPr>
          <p:cNvPr id="2927" name="Google Shape;2927;p229"/>
          <p:cNvSpPr>
            <a:spLocks noGrp="1"/>
          </p:cNvSpPr>
          <p:nvPr>
            <p:ph type="pic" idx="5"/>
          </p:nvPr>
        </p:nvSpPr>
        <p:spPr>
          <a:xfrm>
            <a:off x="6273482" y="2103438"/>
            <a:ext cx="1325880" cy="1325880"/>
          </a:xfrm>
          <a:prstGeom prst="rect">
            <a:avLst/>
          </a:prstGeom>
          <a:solidFill>
            <a:srgbClr val="DEDEDE"/>
          </a:solidFill>
          <a:ln>
            <a:noFill/>
          </a:ln>
        </p:spPr>
      </p:sp>
      <p:sp>
        <p:nvSpPr>
          <p:cNvPr id="2928" name="Google Shape;2928;p229"/>
          <p:cNvSpPr txBox="1">
            <a:spLocks noGrp="1"/>
          </p:cNvSpPr>
          <p:nvPr>
            <p:ph type="body" idx="6"/>
          </p:nvPr>
        </p:nvSpPr>
        <p:spPr>
          <a:xfrm>
            <a:off x="6273482" y="3657600"/>
            <a:ext cx="2560320" cy="25146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600"/>
              <a:buNone/>
              <a:defRPr sz="1600" b="1"/>
            </a:lvl1pPr>
            <a:lvl2pPr marL="914400" lvl="1" indent="-228600" algn="l">
              <a:lnSpc>
                <a:spcPct val="100000"/>
              </a:lnSpc>
              <a:spcBef>
                <a:spcPts val="300"/>
              </a:spcBef>
              <a:spcAft>
                <a:spcPts val="0"/>
              </a:spcAft>
              <a:buClr>
                <a:schemeClr val="dk1"/>
              </a:buClr>
              <a:buSzPts val="1600"/>
              <a:buNone/>
              <a:defRPr sz="1600"/>
            </a:lvl2pPr>
            <a:lvl3pPr marL="1371600" lvl="2" indent="-330200" algn="l">
              <a:lnSpc>
                <a:spcPct val="100000"/>
              </a:lnSpc>
              <a:spcBef>
                <a:spcPts val="300"/>
              </a:spcBef>
              <a:spcAft>
                <a:spcPts val="0"/>
              </a:spcAft>
              <a:buClr>
                <a:schemeClr val="dk1"/>
              </a:buClr>
              <a:buSzPts val="1600"/>
              <a:buChar char="•"/>
              <a:defRPr sz="1600"/>
            </a:lvl3pPr>
            <a:lvl4pPr marL="1828800" lvl="3" indent="-330200" algn="l">
              <a:lnSpc>
                <a:spcPct val="100000"/>
              </a:lnSpc>
              <a:spcBef>
                <a:spcPts val="300"/>
              </a:spcBef>
              <a:spcAft>
                <a:spcPts val="0"/>
              </a:spcAft>
              <a:buClr>
                <a:schemeClr val="dk1"/>
              </a:buClr>
              <a:buSzPts val="1600"/>
              <a:buChar char="–"/>
              <a:defRPr sz="1600"/>
            </a:lvl4pPr>
            <a:lvl5pPr marL="2286000" lvl="4" indent="-330200" algn="l">
              <a:lnSpc>
                <a:spcPct val="100000"/>
              </a:lnSpc>
              <a:spcBef>
                <a:spcPts val="300"/>
              </a:spcBef>
              <a:spcAft>
                <a:spcPts val="0"/>
              </a:spcAft>
              <a:buClr>
                <a:schemeClr val="dk1"/>
              </a:buClr>
              <a:buSzPts val="1600"/>
              <a:buChar char="•"/>
              <a:defRPr sz="1600"/>
            </a:lvl5pPr>
            <a:lvl6pPr marL="2743200" lvl="5" indent="-330200" algn="l">
              <a:lnSpc>
                <a:spcPct val="100000"/>
              </a:lnSpc>
              <a:spcBef>
                <a:spcPts val="300"/>
              </a:spcBef>
              <a:spcAft>
                <a:spcPts val="0"/>
              </a:spcAft>
              <a:buClr>
                <a:schemeClr val="dk1"/>
              </a:buClr>
              <a:buSzPts val="1600"/>
              <a:buChar char="–"/>
              <a:defRPr sz="1600"/>
            </a:lvl6pPr>
            <a:lvl7pPr marL="3200400" lvl="6" indent="-330200" algn="l">
              <a:lnSpc>
                <a:spcPct val="100000"/>
              </a:lnSpc>
              <a:spcBef>
                <a:spcPts val="300"/>
              </a:spcBef>
              <a:spcAft>
                <a:spcPts val="0"/>
              </a:spcAft>
              <a:buClr>
                <a:schemeClr val="dk1"/>
              </a:buClr>
              <a:buSzPts val="1600"/>
              <a:buChar char="•"/>
              <a:defRPr sz="1600"/>
            </a:lvl7pPr>
            <a:lvl8pPr marL="3657600" lvl="7" indent="-330200" algn="l">
              <a:lnSpc>
                <a:spcPct val="100000"/>
              </a:lnSpc>
              <a:spcBef>
                <a:spcPts val="300"/>
              </a:spcBef>
              <a:spcAft>
                <a:spcPts val="0"/>
              </a:spcAft>
              <a:buClr>
                <a:schemeClr val="dk1"/>
              </a:buClr>
              <a:buSzPts val="1600"/>
              <a:buChar char="–"/>
              <a:defRPr sz="1600"/>
            </a:lvl8pPr>
            <a:lvl9pPr marL="4114800" lvl="8" indent="-330200" algn="l">
              <a:lnSpc>
                <a:spcPct val="100000"/>
              </a:lnSpc>
              <a:spcBef>
                <a:spcPts val="300"/>
              </a:spcBef>
              <a:spcAft>
                <a:spcPts val="300"/>
              </a:spcAft>
              <a:buClr>
                <a:schemeClr val="dk1"/>
              </a:buClr>
              <a:buSzPts val="1600"/>
              <a:buChar char="•"/>
              <a:defRPr sz="1600"/>
            </a:lvl9pPr>
          </a:lstStyle>
          <a:p>
            <a:endParaRPr/>
          </a:p>
        </p:txBody>
      </p:sp>
      <p:sp>
        <p:nvSpPr>
          <p:cNvPr id="2929" name="Google Shape;2929;p229"/>
          <p:cNvSpPr>
            <a:spLocks noGrp="1"/>
          </p:cNvSpPr>
          <p:nvPr>
            <p:ph type="pic" idx="7"/>
          </p:nvPr>
        </p:nvSpPr>
        <p:spPr>
          <a:xfrm>
            <a:off x="9188767" y="2103438"/>
            <a:ext cx="1325880" cy="1325880"/>
          </a:xfrm>
          <a:prstGeom prst="rect">
            <a:avLst/>
          </a:prstGeom>
          <a:solidFill>
            <a:srgbClr val="DEDEDE"/>
          </a:solidFill>
          <a:ln>
            <a:noFill/>
          </a:ln>
        </p:spPr>
      </p:sp>
      <p:sp>
        <p:nvSpPr>
          <p:cNvPr id="2930" name="Google Shape;2930;p229"/>
          <p:cNvSpPr txBox="1">
            <a:spLocks noGrp="1"/>
          </p:cNvSpPr>
          <p:nvPr>
            <p:ph type="body" idx="8"/>
          </p:nvPr>
        </p:nvSpPr>
        <p:spPr>
          <a:xfrm>
            <a:off x="9188767" y="3657600"/>
            <a:ext cx="2560320" cy="25146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600"/>
              <a:buNone/>
              <a:defRPr sz="1600" b="1"/>
            </a:lvl1pPr>
            <a:lvl2pPr marL="914400" lvl="1" indent="-228600" algn="l">
              <a:lnSpc>
                <a:spcPct val="100000"/>
              </a:lnSpc>
              <a:spcBef>
                <a:spcPts val="300"/>
              </a:spcBef>
              <a:spcAft>
                <a:spcPts val="0"/>
              </a:spcAft>
              <a:buClr>
                <a:schemeClr val="dk1"/>
              </a:buClr>
              <a:buSzPts val="1600"/>
              <a:buNone/>
              <a:defRPr sz="1600"/>
            </a:lvl2pPr>
            <a:lvl3pPr marL="1371600" lvl="2" indent="-330200" algn="l">
              <a:lnSpc>
                <a:spcPct val="100000"/>
              </a:lnSpc>
              <a:spcBef>
                <a:spcPts val="300"/>
              </a:spcBef>
              <a:spcAft>
                <a:spcPts val="0"/>
              </a:spcAft>
              <a:buClr>
                <a:schemeClr val="dk1"/>
              </a:buClr>
              <a:buSzPts val="1600"/>
              <a:buChar char="•"/>
              <a:defRPr sz="1600"/>
            </a:lvl3pPr>
            <a:lvl4pPr marL="1828800" lvl="3" indent="-330200" algn="l">
              <a:lnSpc>
                <a:spcPct val="100000"/>
              </a:lnSpc>
              <a:spcBef>
                <a:spcPts val="300"/>
              </a:spcBef>
              <a:spcAft>
                <a:spcPts val="0"/>
              </a:spcAft>
              <a:buClr>
                <a:schemeClr val="dk1"/>
              </a:buClr>
              <a:buSzPts val="1600"/>
              <a:buChar char="–"/>
              <a:defRPr sz="1600"/>
            </a:lvl4pPr>
            <a:lvl5pPr marL="2286000" lvl="4" indent="-330200" algn="l">
              <a:lnSpc>
                <a:spcPct val="100000"/>
              </a:lnSpc>
              <a:spcBef>
                <a:spcPts val="300"/>
              </a:spcBef>
              <a:spcAft>
                <a:spcPts val="0"/>
              </a:spcAft>
              <a:buClr>
                <a:schemeClr val="dk1"/>
              </a:buClr>
              <a:buSzPts val="1600"/>
              <a:buChar char="•"/>
              <a:defRPr sz="1600"/>
            </a:lvl5pPr>
            <a:lvl6pPr marL="2743200" lvl="5" indent="-330200" algn="l">
              <a:lnSpc>
                <a:spcPct val="100000"/>
              </a:lnSpc>
              <a:spcBef>
                <a:spcPts val="300"/>
              </a:spcBef>
              <a:spcAft>
                <a:spcPts val="0"/>
              </a:spcAft>
              <a:buClr>
                <a:schemeClr val="dk1"/>
              </a:buClr>
              <a:buSzPts val="1600"/>
              <a:buChar char="–"/>
              <a:defRPr sz="1600"/>
            </a:lvl6pPr>
            <a:lvl7pPr marL="3200400" lvl="6" indent="-330200" algn="l">
              <a:lnSpc>
                <a:spcPct val="100000"/>
              </a:lnSpc>
              <a:spcBef>
                <a:spcPts val="300"/>
              </a:spcBef>
              <a:spcAft>
                <a:spcPts val="0"/>
              </a:spcAft>
              <a:buClr>
                <a:schemeClr val="dk1"/>
              </a:buClr>
              <a:buSzPts val="1600"/>
              <a:buChar char="•"/>
              <a:defRPr sz="1600"/>
            </a:lvl7pPr>
            <a:lvl8pPr marL="3657600" lvl="7" indent="-330200" algn="l">
              <a:lnSpc>
                <a:spcPct val="100000"/>
              </a:lnSpc>
              <a:spcBef>
                <a:spcPts val="300"/>
              </a:spcBef>
              <a:spcAft>
                <a:spcPts val="0"/>
              </a:spcAft>
              <a:buClr>
                <a:schemeClr val="dk1"/>
              </a:buClr>
              <a:buSzPts val="1600"/>
              <a:buChar char="–"/>
              <a:defRPr sz="1600"/>
            </a:lvl8pPr>
            <a:lvl9pPr marL="4114800" lvl="8" indent="-330200" algn="l">
              <a:lnSpc>
                <a:spcPct val="100000"/>
              </a:lnSpc>
              <a:spcBef>
                <a:spcPts val="300"/>
              </a:spcBef>
              <a:spcAft>
                <a:spcPts val="300"/>
              </a:spcAft>
              <a:buClr>
                <a:schemeClr val="dk1"/>
              </a:buClr>
              <a:buSzPts val="1600"/>
              <a:buChar char="•"/>
              <a:defRPr sz="1600"/>
            </a:lvl9pPr>
          </a:lstStyle>
          <a:p>
            <a:endParaRPr/>
          </a:p>
        </p:txBody>
      </p:sp>
      <p:sp>
        <p:nvSpPr>
          <p:cNvPr id="2931" name="Google Shape;2931;p229"/>
          <p:cNvSpPr txBox="1">
            <a:spLocks noGrp="1"/>
          </p:cNvSpPr>
          <p:nvPr>
            <p:ph type="title"/>
          </p:nvPr>
        </p:nvSpPr>
        <p:spPr>
          <a:xfrm>
            <a:off x="442913" y="430514"/>
            <a:ext cx="11306175" cy="502920"/>
          </a:xfrm>
          <a:prstGeom prst="rect">
            <a:avLst/>
          </a:prstGeom>
          <a:noFill/>
          <a:ln>
            <a:noFill/>
          </a:ln>
        </p:spPr>
        <p:txBody>
          <a:bodyPr spcFirstLastPara="1" wrap="square" lIns="0" tIns="0" rIns="0" bIns="0" anchor="t" anchorCtr="0">
            <a:normAutofit/>
          </a:bodyPr>
          <a:lstStyle>
            <a:lvl1pPr lvl="0" algn="l">
              <a:lnSpc>
                <a:spcPct val="85000"/>
              </a:lnSpc>
              <a:spcBef>
                <a:spcPts val="0"/>
              </a:spcBef>
              <a:spcAft>
                <a:spcPts val="0"/>
              </a:spcAft>
              <a:buClr>
                <a:schemeClr val="dk1"/>
              </a:buClr>
              <a:buSzPts val="32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32" name="Google Shape;2932;p229"/>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
        <p:nvSpPr>
          <p:cNvPr id="2933" name="Google Shape;2933;p229"/>
          <p:cNvSpPr txBox="1">
            <a:spLocks noGrp="1"/>
          </p:cNvSpPr>
          <p:nvPr>
            <p:ph type="subTitle" idx="9"/>
          </p:nvPr>
        </p:nvSpPr>
        <p:spPr>
          <a:xfrm>
            <a:off x="442912" y="933433"/>
            <a:ext cx="11306176" cy="885842"/>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dk1"/>
              </a:buClr>
              <a:buSzPts val="2400"/>
              <a:buNone/>
              <a:defRPr sz="2400" b="0">
                <a:solidFill>
                  <a:schemeClr val="dk1"/>
                </a:solidFill>
              </a:defRPr>
            </a:lvl1pPr>
            <a:lvl2pPr lvl="1" algn="l">
              <a:lnSpc>
                <a:spcPct val="85000"/>
              </a:lnSpc>
              <a:spcBef>
                <a:spcPts val="0"/>
              </a:spcBef>
              <a:spcAft>
                <a:spcPts val="0"/>
              </a:spcAft>
              <a:buClr>
                <a:schemeClr val="dk1"/>
              </a:buClr>
              <a:buSzPts val="2400"/>
              <a:buNone/>
              <a:defRPr sz="2400"/>
            </a:lvl2pPr>
            <a:lvl3pPr lvl="2" algn="l">
              <a:lnSpc>
                <a:spcPct val="85000"/>
              </a:lnSpc>
              <a:spcBef>
                <a:spcPts val="0"/>
              </a:spcBef>
              <a:spcAft>
                <a:spcPts val="0"/>
              </a:spcAft>
              <a:buClr>
                <a:schemeClr val="dk1"/>
              </a:buClr>
              <a:buSzPts val="2400"/>
              <a:buNone/>
              <a:defRPr sz="2400"/>
            </a:lvl3pPr>
            <a:lvl4pPr lvl="3" algn="l">
              <a:lnSpc>
                <a:spcPct val="85000"/>
              </a:lnSpc>
              <a:spcBef>
                <a:spcPts val="0"/>
              </a:spcBef>
              <a:spcAft>
                <a:spcPts val="0"/>
              </a:spcAft>
              <a:buClr>
                <a:schemeClr val="dk1"/>
              </a:buClr>
              <a:buSzPts val="2400"/>
              <a:buNone/>
              <a:defRPr sz="2400"/>
            </a:lvl4pPr>
            <a:lvl5pPr lvl="4" algn="l">
              <a:lnSpc>
                <a:spcPct val="85000"/>
              </a:lnSpc>
              <a:spcBef>
                <a:spcPts val="0"/>
              </a:spcBef>
              <a:spcAft>
                <a:spcPts val="0"/>
              </a:spcAft>
              <a:buClr>
                <a:schemeClr val="dk1"/>
              </a:buClr>
              <a:buSzPts val="2400"/>
              <a:buNone/>
              <a:defRPr sz="2400"/>
            </a:lvl5pPr>
            <a:lvl6pPr lvl="5" algn="l">
              <a:lnSpc>
                <a:spcPct val="85000"/>
              </a:lnSpc>
              <a:spcBef>
                <a:spcPts val="0"/>
              </a:spcBef>
              <a:spcAft>
                <a:spcPts val="0"/>
              </a:spcAft>
              <a:buClr>
                <a:schemeClr val="dk1"/>
              </a:buClr>
              <a:buSzPts val="2400"/>
              <a:buNone/>
              <a:defRPr sz="2400"/>
            </a:lvl6pPr>
            <a:lvl7pPr lvl="6" algn="l">
              <a:lnSpc>
                <a:spcPct val="85000"/>
              </a:lnSpc>
              <a:spcBef>
                <a:spcPts val="0"/>
              </a:spcBef>
              <a:spcAft>
                <a:spcPts val="0"/>
              </a:spcAft>
              <a:buClr>
                <a:schemeClr val="dk1"/>
              </a:buClr>
              <a:buSzPts val="2400"/>
              <a:buNone/>
              <a:defRPr sz="2400"/>
            </a:lvl7pPr>
            <a:lvl8pPr lvl="7" algn="l">
              <a:lnSpc>
                <a:spcPct val="85000"/>
              </a:lnSpc>
              <a:spcBef>
                <a:spcPts val="0"/>
              </a:spcBef>
              <a:spcAft>
                <a:spcPts val="0"/>
              </a:spcAft>
              <a:buClr>
                <a:schemeClr val="dk1"/>
              </a:buClr>
              <a:buSzPts val="2400"/>
              <a:buNone/>
              <a:defRPr sz="2400"/>
            </a:lvl8pPr>
            <a:lvl9pPr lvl="8" algn="l">
              <a:lnSpc>
                <a:spcPct val="85000"/>
              </a:lnSpc>
              <a:spcBef>
                <a:spcPts val="0"/>
              </a:spcBef>
              <a:spcAft>
                <a:spcPts val="0"/>
              </a:spcAft>
              <a:buClr>
                <a:schemeClr val="dk1"/>
              </a:buClr>
              <a:buSzPts val="2400"/>
              <a:buNone/>
              <a:defRPr sz="2400"/>
            </a:lvl9pPr>
          </a:lstStyle>
          <a:p>
            <a:endParaRPr/>
          </a:p>
        </p:txBody>
      </p:sp>
      <p:sp>
        <p:nvSpPr>
          <p:cNvPr id="2934" name="Google Shape;2934;p229"/>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35" name="Google Shape;2935;p229"/>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26.xml><?xml version="1.0" encoding="utf-8"?>
<p:sldLayout xmlns:a="http://schemas.openxmlformats.org/drawingml/2006/main" xmlns:r="http://schemas.openxmlformats.org/officeDocument/2006/relationships" xmlns:p="http://schemas.openxmlformats.org/presentationml/2006/main" matchingName="One Column Chart - Subtitle">
  <p:cSld name="One Column Chart - Subtitle">
    <p:spTree>
      <p:nvGrpSpPr>
        <p:cNvPr id="1" name="Shape 2936"/>
        <p:cNvGrpSpPr/>
        <p:nvPr/>
      </p:nvGrpSpPr>
      <p:grpSpPr>
        <a:xfrm>
          <a:off x="0" y="0"/>
          <a:ext cx="0" cy="0"/>
          <a:chOff x="0" y="0"/>
          <a:chExt cx="0" cy="0"/>
        </a:xfrm>
      </p:grpSpPr>
      <p:sp>
        <p:nvSpPr>
          <p:cNvPr id="2937" name="Google Shape;2937;p230"/>
          <p:cNvSpPr txBox="1">
            <a:spLocks noGrp="1"/>
          </p:cNvSpPr>
          <p:nvPr>
            <p:ph type="body" idx="1"/>
          </p:nvPr>
        </p:nvSpPr>
        <p:spPr>
          <a:xfrm>
            <a:off x="442914" y="2103438"/>
            <a:ext cx="3529012"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30200" algn="l">
              <a:lnSpc>
                <a:spcPct val="100000"/>
              </a:lnSpc>
              <a:spcBef>
                <a:spcPts val="600"/>
              </a:spcBef>
              <a:spcAft>
                <a:spcPts val="0"/>
              </a:spcAft>
              <a:buClr>
                <a:schemeClr val="dk1"/>
              </a:buClr>
              <a:buSzPts val="16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2938" name="Google Shape;2938;p230"/>
          <p:cNvSpPr>
            <a:spLocks noGrp="1"/>
          </p:cNvSpPr>
          <p:nvPr>
            <p:ph type="chart" idx="2"/>
          </p:nvPr>
        </p:nvSpPr>
        <p:spPr>
          <a:xfrm>
            <a:off x="5600701" y="1428750"/>
            <a:ext cx="6148387" cy="4743450"/>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12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R="0" lvl="5"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R="0" lvl="6"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R="0" lvl="7"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R="0" lvl="8"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939" name="Google Shape;2939;p230"/>
          <p:cNvSpPr txBox="1">
            <a:spLocks noGrp="1"/>
          </p:cNvSpPr>
          <p:nvPr>
            <p:ph type="title"/>
          </p:nvPr>
        </p:nvSpPr>
        <p:spPr>
          <a:xfrm>
            <a:off x="442913" y="430514"/>
            <a:ext cx="11306175" cy="502920"/>
          </a:xfrm>
          <a:prstGeom prst="rect">
            <a:avLst/>
          </a:prstGeom>
          <a:noFill/>
          <a:ln>
            <a:noFill/>
          </a:ln>
        </p:spPr>
        <p:txBody>
          <a:bodyPr spcFirstLastPara="1" wrap="square" lIns="0" tIns="0" rIns="0" bIns="0" anchor="t" anchorCtr="0">
            <a:normAutofit/>
          </a:bodyPr>
          <a:lstStyle>
            <a:lvl1pPr lvl="0" algn="l">
              <a:lnSpc>
                <a:spcPct val="85000"/>
              </a:lnSpc>
              <a:spcBef>
                <a:spcPts val="0"/>
              </a:spcBef>
              <a:spcAft>
                <a:spcPts val="0"/>
              </a:spcAft>
              <a:buClr>
                <a:schemeClr val="dk1"/>
              </a:buClr>
              <a:buSzPts val="32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40" name="Google Shape;2940;p230"/>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
        <p:nvSpPr>
          <p:cNvPr id="2941" name="Google Shape;2941;p230"/>
          <p:cNvSpPr txBox="1">
            <a:spLocks noGrp="1"/>
          </p:cNvSpPr>
          <p:nvPr>
            <p:ph type="subTitle" idx="3"/>
          </p:nvPr>
        </p:nvSpPr>
        <p:spPr>
          <a:xfrm>
            <a:off x="442912" y="933433"/>
            <a:ext cx="11306176" cy="885842"/>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dk1"/>
              </a:buClr>
              <a:buSzPts val="2400"/>
              <a:buNone/>
              <a:defRPr sz="2400" b="0">
                <a:solidFill>
                  <a:schemeClr val="dk1"/>
                </a:solidFill>
              </a:defRPr>
            </a:lvl1pPr>
            <a:lvl2pPr lvl="1" algn="l">
              <a:lnSpc>
                <a:spcPct val="85000"/>
              </a:lnSpc>
              <a:spcBef>
                <a:spcPts val="0"/>
              </a:spcBef>
              <a:spcAft>
                <a:spcPts val="0"/>
              </a:spcAft>
              <a:buClr>
                <a:schemeClr val="dk1"/>
              </a:buClr>
              <a:buSzPts val="2400"/>
              <a:buNone/>
              <a:defRPr sz="2400"/>
            </a:lvl2pPr>
            <a:lvl3pPr lvl="2" algn="l">
              <a:lnSpc>
                <a:spcPct val="85000"/>
              </a:lnSpc>
              <a:spcBef>
                <a:spcPts val="0"/>
              </a:spcBef>
              <a:spcAft>
                <a:spcPts val="0"/>
              </a:spcAft>
              <a:buClr>
                <a:schemeClr val="dk1"/>
              </a:buClr>
              <a:buSzPts val="2400"/>
              <a:buNone/>
              <a:defRPr sz="2400"/>
            </a:lvl3pPr>
            <a:lvl4pPr lvl="3" algn="l">
              <a:lnSpc>
                <a:spcPct val="85000"/>
              </a:lnSpc>
              <a:spcBef>
                <a:spcPts val="0"/>
              </a:spcBef>
              <a:spcAft>
                <a:spcPts val="0"/>
              </a:spcAft>
              <a:buClr>
                <a:schemeClr val="dk1"/>
              </a:buClr>
              <a:buSzPts val="2400"/>
              <a:buNone/>
              <a:defRPr sz="2400"/>
            </a:lvl4pPr>
            <a:lvl5pPr lvl="4" algn="l">
              <a:lnSpc>
                <a:spcPct val="85000"/>
              </a:lnSpc>
              <a:spcBef>
                <a:spcPts val="0"/>
              </a:spcBef>
              <a:spcAft>
                <a:spcPts val="0"/>
              </a:spcAft>
              <a:buClr>
                <a:schemeClr val="dk1"/>
              </a:buClr>
              <a:buSzPts val="2400"/>
              <a:buNone/>
              <a:defRPr sz="2400"/>
            </a:lvl5pPr>
            <a:lvl6pPr lvl="5" algn="l">
              <a:lnSpc>
                <a:spcPct val="85000"/>
              </a:lnSpc>
              <a:spcBef>
                <a:spcPts val="0"/>
              </a:spcBef>
              <a:spcAft>
                <a:spcPts val="0"/>
              </a:spcAft>
              <a:buClr>
                <a:schemeClr val="dk1"/>
              </a:buClr>
              <a:buSzPts val="2400"/>
              <a:buNone/>
              <a:defRPr sz="2400"/>
            </a:lvl6pPr>
            <a:lvl7pPr lvl="6" algn="l">
              <a:lnSpc>
                <a:spcPct val="85000"/>
              </a:lnSpc>
              <a:spcBef>
                <a:spcPts val="0"/>
              </a:spcBef>
              <a:spcAft>
                <a:spcPts val="0"/>
              </a:spcAft>
              <a:buClr>
                <a:schemeClr val="dk1"/>
              </a:buClr>
              <a:buSzPts val="2400"/>
              <a:buNone/>
              <a:defRPr sz="2400"/>
            </a:lvl7pPr>
            <a:lvl8pPr lvl="7" algn="l">
              <a:lnSpc>
                <a:spcPct val="85000"/>
              </a:lnSpc>
              <a:spcBef>
                <a:spcPts val="0"/>
              </a:spcBef>
              <a:spcAft>
                <a:spcPts val="0"/>
              </a:spcAft>
              <a:buClr>
                <a:schemeClr val="dk1"/>
              </a:buClr>
              <a:buSzPts val="2400"/>
              <a:buNone/>
              <a:defRPr sz="2400"/>
            </a:lvl8pPr>
            <a:lvl9pPr lvl="8" algn="l">
              <a:lnSpc>
                <a:spcPct val="85000"/>
              </a:lnSpc>
              <a:spcBef>
                <a:spcPts val="0"/>
              </a:spcBef>
              <a:spcAft>
                <a:spcPts val="0"/>
              </a:spcAft>
              <a:buClr>
                <a:schemeClr val="dk1"/>
              </a:buClr>
              <a:buSzPts val="2400"/>
              <a:buNone/>
              <a:defRPr sz="2400"/>
            </a:lvl9pPr>
          </a:lstStyle>
          <a:p>
            <a:endParaRPr/>
          </a:p>
        </p:txBody>
      </p:sp>
      <p:sp>
        <p:nvSpPr>
          <p:cNvPr id="2942" name="Google Shape;2942;p230"/>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43" name="Google Shape;2943;p230"/>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27.xml><?xml version="1.0" encoding="utf-8"?>
<p:sldLayout xmlns:a="http://schemas.openxmlformats.org/drawingml/2006/main" xmlns:r="http://schemas.openxmlformats.org/officeDocument/2006/relationships" xmlns:p="http://schemas.openxmlformats.org/presentationml/2006/main" matchingName="Infographic and Chart">
  <p:cSld name="Infographic and Chart">
    <p:spTree>
      <p:nvGrpSpPr>
        <p:cNvPr id="1" name="Shape 2944"/>
        <p:cNvGrpSpPr/>
        <p:nvPr/>
      </p:nvGrpSpPr>
      <p:grpSpPr>
        <a:xfrm>
          <a:off x="0" y="0"/>
          <a:ext cx="0" cy="0"/>
          <a:chOff x="0" y="0"/>
          <a:chExt cx="0" cy="0"/>
        </a:xfrm>
      </p:grpSpPr>
      <p:sp>
        <p:nvSpPr>
          <p:cNvPr id="2945" name="Google Shape;2945;p231"/>
          <p:cNvSpPr/>
          <p:nvPr/>
        </p:nvSpPr>
        <p:spPr>
          <a:xfrm>
            <a:off x="0" y="2103438"/>
            <a:ext cx="3971925" cy="4068762"/>
          </a:xfrm>
          <a:prstGeom prst="rect">
            <a:avLst/>
          </a:prstGeom>
          <a:solidFill>
            <a:srgbClr val="D04A0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946" name="Google Shape;2946;p231"/>
          <p:cNvSpPr txBox="1">
            <a:spLocks noGrp="1"/>
          </p:cNvSpPr>
          <p:nvPr>
            <p:ph type="body" idx="1"/>
          </p:nvPr>
        </p:nvSpPr>
        <p:spPr>
          <a:xfrm>
            <a:off x="360370" y="2377440"/>
            <a:ext cx="3611880" cy="1737360"/>
          </a:xfrm>
          <a:prstGeom prst="rect">
            <a:avLst/>
          </a:prstGeom>
          <a:noFill/>
          <a:ln>
            <a:noFill/>
          </a:ln>
        </p:spPr>
        <p:txBody>
          <a:bodyPr spcFirstLastPara="1" wrap="square" lIns="0" tIns="0" rIns="0" bIns="0" anchor="t" anchorCtr="0">
            <a:noAutofit/>
          </a:bodyPr>
          <a:lstStyle>
            <a:lvl1pPr marL="457200" lvl="0" indent="-228600" algn="l">
              <a:lnSpc>
                <a:spcPct val="80000"/>
              </a:lnSpc>
              <a:spcBef>
                <a:spcPts val="0"/>
              </a:spcBef>
              <a:spcAft>
                <a:spcPts val="0"/>
              </a:spcAft>
              <a:buClr>
                <a:schemeClr val="lt1"/>
              </a:buClr>
              <a:buSzPts val="13600"/>
              <a:buNone/>
              <a:defRPr sz="13600" b="1">
                <a:solidFill>
                  <a:schemeClr val="lt1"/>
                </a:solidFill>
              </a:defRPr>
            </a:lvl1pPr>
            <a:lvl2pPr marL="914400" lvl="1" indent="-228600" algn="l">
              <a:lnSpc>
                <a:spcPct val="100000"/>
              </a:lnSpc>
              <a:spcBef>
                <a:spcPts val="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2947" name="Google Shape;2947;p231"/>
          <p:cNvSpPr txBox="1">
            <a:spLocks noGrp="1"/>
          </p:cNvSpPr>
          <p:nvPr>
            <p:ph type="body" idx="2"/>
          </p:nvPr>
        </p:nvSpPr>
        <p:spPr>
          <a:xfrm>
            <a:off x="442914" y="3931920"/>
            <a:ext cx="3328986" cy="2061784"/>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600"/>
              <a:buNone/>
              <a:defRPr sz="1600" b="0">
                <a:solidFill>
                  <a:schemeClr val="lt1"/>
                </a:solidFill>
              </a:defRPr>
            </a:lvl1pPr>
            <a:lvl2pPr marL="914400" lvl="1" indent="-330200" algn="l">
              <a:lnSpc>
                <a:spcPct val="100000"/>
              </a:lnSpc>
              <a:spcBef>
                <a:spcPts val="0"/>
              </a:spcBef>
              <a:spcAft>
                <a:spcPts val="0"/>
              </a:spcAft>
              <a:buClr>
                <a:schemeClr val="lt1"/>
              </a:buClr>
              <a:buSzPts val="1600"/>
              <a:buFont typeface="Arial"/>
              <a:buChar char="•"/>
              <a:defRPr b="0">
                <a:solidFill>
                  <a:schemeClr val="lt1"/>
                </a:solidFill>
              </a:defRPr>
            </a:lvl2pPr>
            <a:lvl3pPr marL="1371600" lvl="2" indent="-330200" algn="l">
              <a:lnSpc>
                <a:spcPct val="100000"/>
              </a:lnSpc>
              <a:spcBef>
                <a:spcPts val="0"/>
              </a:spcBef>
              <a:spcAft>
                <a:spcPts val="0"/>
              </a:spcAft>
              <a:buClr>
                <a:schemeClr val="lt1"/>
              </a:buClr>
              <a:buSzPts val="1600"/>
              <a:buFont typeface="Arial"/>
              <a:buChar char="–"/>
              <a:defRPr b="0">
                <a:solidFill>
                  <a:schemeClr val="lt1"/>
                </a:solidFill>
              </a:defRPr>
            </a:lvl3pPr>
            <a:lvl4pPr marL="1828800" lvl="3" indent="-330200" algn="l">
              <a:lnSpc>
                <a:spcPct val="100000"/>
              </a:lnSpc>
              <a:spcBef>
                <a:spcPts val="0"/>
              </a:spcBef>
              <a:spcAft>
                <a:spcPts val="0"/>
              </a:spcAft>
              <a:buClr>
                <a:schemeClr val="lt1"/>
              </a:buClr>
              <a:buSzPts val="1600"/>
              <a:buFont typeface="Arial"/>
              <a:buChar char="•"/>
              <a:defRPr b="0">
                <a:solidFill>
                  <a:schemeClr val="lt1"/>
                </a:solidFill>
              </a:defRPr>
            </a:lvl4pPr>
            <a:lvl5pPr marL="2286000" lvl="4" indent="-330200" algn="l">
              <a:lnSpc>
                <a:spcPct val="100000"/>
              </a:lnSpc>
              <a:spcBef>
                <a:spcPts val="0"/>
              </a:spcBef>
              <a:spcAft>
                <a:spcPts val="0"/>
              </a:spcAft>
              <a:buClr>
                <a:schemeClr val="lt1"/>
              </a:buClr>
              <a:buSzPts val="1600"/>
              <a:buFont typeface="Arial"/>
              <a:buChar char="–"/>
              <a:defRPr b="0">
                <a:solidFill>
                  <a:schemeClr val="lt1"/>
                </a:solidFill>
              </a:defRPr>
            </a:lvl5pPr>
            <a:lvl6pPr marL="2743200" lvl="5" indent="-330200" algn="l">
              <a:lnSpc>
                <a:spcPct val="100000"/>
              </a:lnSpc>
              <a:spcBef>
                <a:spcPts val="0"/>
              </a:spcBef>
              <a:spcAft>
                <a:spcPts val="0"/>
              </a:spcAft>
              <a:buClr>
                <a:schemeClr val="lt1"/>
              </a:buClr>
              <a:buSzPts val="1600"/>
              <a:buFont typeface="Arial"/>
              <a:buChar char="•"/>
              <a:defRPr>
                <a:solidFill>
                  <a:schemeClr val="lt1"/>
                </a:solidFill>
              </a:defRPr>
            </a:lvl6pPr>
            <a:lvl7pPr marL="3200400" lvl="6" indent="-330200" algn="l">
              <a:lnSpc>
                <a:spcPct val="100000"/>
              </a:lnSpc>
              <a:spcBef>
                <a:spcPts val="600"/>
              </a:spcBef>
              <a:spcAft>
                <a:spcPts val="0"/>
              </a:spcAft>
              <a:buClr>
                <a:schemeClr val="lt1"/>
              </a:buClr>
              <a:buSzPts val="1600"/>
              <a:buFont typeface="Arial"/>
              <a:buChar char="–"/>
              <a:defRPr>
                <a:solidFill>
                  <a:schemeClr val="lt1"/>
                </a:solidFill>
              </a:defRPr>
            </a:lvl7pPr>
            <a:lvl8pPr marL="3657600" lvl="7" indent="-330200" algn="l">
              <a:lnSpc>
                <a:spcPct val="100000"/>
              </a:lnSpc>
              <a:spcBef>
                <a:spcPts val="600"/>
              </a:spcBef>
              <a:spcAft>
                <a:spcPts val="0"/>
              </a:spcAft>
              <a:buClr>
                <a:schemeClr val="lt1"/>
              </a:buClr>
              <a:buSzPts val="1600"/>
              <a:buFont typeface="Arial"/>
              <a:buChar char="•"/>
              <a:defRPr>
                <a:solidFill>
                  <a:schemeClr val="lt1"/>
                </a:solidFill>
              </a:defRPr>
            </a:lvl8pPr>
            <a:lvl9pPr marL="4114800" lvl="8" indent="-330200" algn="l">
              <a:lnSpc>
                <a:spcPct val="100000"/>
              </a:lnSpc>
              <a:spcBef>
                <a:spcPts val="600"/>
              </a:spcBef>
              <a:spcAft>
                <a:spcPts val="600"/>
              </a:spcAft>
              <a:buClr>
                <a:schemeClr val="lt1"/>
              </a:buClr>
              <a:buSzPts val="1600"/>
              <a:buFont typeface="Arial"/>
              <a:buChar char="–"/>
              <a:defRPr>
                <a:solidFill>
                  <a:schemeClr val="lt1"/>
                </a:solidFill>
              </a:defRPr>
            </a:lvl9pPr>
          </a:lstStyle>
          <a:p>
            <a:endParaRPr/>
          </a:p>
        </p:txBody>
      </p:sp>
      <p:sp>
        <p:nvSpPr>
          <p:cNvPr id="2948" name="Google Shape;2948;p231"/>
          <p:cNvSpPr>
            <a:spLocks noGrp="1"/>
          </p:cNvSpPr>
          <p:nvPr>
            <p:ph type="chart" idx="3"/>
          </p:nvPr>
        </p:nvSpPr>
        <p:spPr>
          <a:xfrm>
            <a:off x="4327525" y="2095500"/>
            <a:ext cx="7421563" cy="4076699"/>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12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R="0" lvl="5"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R="0" lvl="6"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R="0" lvl="7"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R="0" lvl="8"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949" name="Google Shape;2949;p231"/>
          <p:cNvSpPr txBox="1">
            <a:spLocks noGrp="1"/>
          </p:cNvSpPr>
          <p:nvPr>
            <p:ph type="title"/>
          </p:nvPr>
        </p:nvSpPr>
        <p:spPr>
          <a:xfrm>
            <a:off x="442913" y="432001"/>
            <a:ext cx="11306175" cy="1387274"/>
          </a:xfrm>
          <a:prstGeom prst="rect">
            <a:avLst/>
          </a:prstGeom>
          <a:noFill/>
          <a:ln>
            <a:noFill/>
          </a:ln>
        </p:spPr>
        <p:txBody>
          <a:bodyPr spcFirstLastPara="1" wrap="square" lIns="0" tIns="0" rIns="0" bIns="0" anchor="t" anchorCtr="0">
            <a:normAutofit/>
          </a:bodyPr>
          <a:lstStyle>
            <a:lvl1pPr lvl="0" algn="l">
              <a:lnSpc>
                <a:spcPct val="85000"/>
              </a:lnSpc>
              <a:spcBef>
                <a:spcPts val="0"/>
              </a:spcBef>
              <a:spcAft>
                <a:spcPts val="0"/>
              </a:spcAft>
              <a:buClr>
                <a:schemeClr val="dk1"/>
              </a:buClr>
              <a:buSzPts val="32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50" name="Google Shape;2950;p231"/>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
        <p:nvSpPr>
          <p:cNvPr id="2951" name="Google Shape;2951;p231"/>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52" name="Google Shape;2952;p231"/>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28.xml><?xml version="1.0" encoding="utf-8"?>
<p:sldLayout xmlns:a="http://schemas.openxmlformats.org/drawingml/2006/main" xmlns:r="http://schemas.openxmlformats.org/officeDocument/2006/relationships" xmlns:p="http://schemas.openxmlformats.org/presentationml/2006/main" matchingName="Three Content Infographic">
  <p:cSld name="Three Content Infographic">
    <p:spTree>
      <p:nvGrpSpPr>
        <p:cNvPr id="1" name="Shape 2953"/>
        <p:cNvGrpSpPr/>
        <p:nvPr/>
      </p:nvGrpSpPr>
      <p:grpSpPr>
        <a:xfrm>
          <a:off x="0" y="0"/>
          <a:ext cx="0" cy="0"/>
          <a:chOff x="0" y="0"/>
          <a:chExt cx="0" cy="0"/>
        </a:xfrm>
      </p:grpSpPr>
      <p:sp>
        <p:nvSpPr>
          <p:cNvPr id="2954" name="Google Shape;2954;p232"/>
          <p:cNvSpPr txBox="1">
            <a:spLocks noGrp="1"/>
          </p:cNvSpPr>
          <p:nvPr>
            <p:ph type="body" idx="1"/>
          </p:nvPr>
        </p:nvSpPr>
        <p:spPr>
          <a:xfrm>
            <a:off x="442913" y="3599542"/>
            <a:ext cx="3529012" cy="2578057"/>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3"/>
              </a:buClr>
              <a:buSzPts val="1800"/>
              <a:buNone/>
              <a:defRPr>
                <a:solidFill>
                  <a:schemeClr val="accent3"/>
                </a:solidFill>
              </a:defRPr>
            </a:lvl1pPr>
            <a:lvl2pPr marL="914400" lvl="1" indent="-228600" algn="l">
              <a:lnSpc>
                <a:spcPct val="100000"/>
              </a:lnSpc>
              <a:spcBef>
                <a:spcPts val="600"/>
              </a:spcBef>
              <a:spcAft>
                <a:spcPts val="0"/>
              </a:spcAft>
              <a:buClr>
                <a:schemeClr val="dk1"/>
              </a:buClr>
              <a:buSzPts val="1600"/>
              <a:buNone/>
              <a:defRPr>
                <a:solidFill>
                  <a:schemeClr val="dk1"/>
                </a:solidFill>
              </a:defRPr>
            </a:lvl2pPr>
            <a:lvl3pPr marL="1371600" lvl="2" indent="-330200" algn="l">
              <a:lnSpc>
                <a:spcPct val="100000"/>
              </a:lnSpc>
              <a:spcBef>
                <a:spcPts val="600"/>
              </a:spcBef>
              <a:spcAft>
                <a:spcPts val="0"/>
              </a:spcAft>
              <a:buClr>
                <a:schemeClr val="dk1"/>
              </a:buClr>
              <a:buSzPts val="1600"/>
              <a:buChar char="•"/>
              <a:defRPr>
                <a:solidFill>
                  <a:schemeClr val="dk1"/>
                </a:solidFill>
              </a:defRPr>
            </a:lvl3pPr>
            <a:lvl4pPr marL="1828800" lvl="3" indent="-330200" algn="l">
              <a:lnSpc>
                <a:spcPct val="100000"/>
              </a:lnSpc>
              <a:spcBef>
                <a:spcPts val="600"/>
              </a:spcBef>
              <a:spcAft>
                <a:spcPts val="0"/>
              </a:spcAft>
              <a:buClr>
                <a:schemeClr val="dk1"/>
              </a:buClr>
              <a:buSzPts val="1600"/>
              <a:buChar char="–"/>
              <a:defRPr>
                <a:solidFill>
                  <a:schemeClr val="dk1"/>
                </a:solidFill>
              </a:defRPr>
            </a:lvl4pPr>
            <a:lvl5pPr marL="2286000" lvl="4" indent="-330200" algn="l">
              <a:lnSpc>
                <a:spcPct val="100000"/>
              </a:lnSpc>
              <a:spcBef>
                <a:spcPts val="600"/>
              </a:spcBef>
              <a:spcAft>
                <a:spcPts val="0"/>
              </a:spcAft>
              <a:buClr>
                <a:schemeClr val="dk1"/>
              </a:buClr>
              <a:buSzPts val="1600"/>
              <a:buChar char="•"/>
              <a:defRPr>
                <a:solidFill>
                  <a:schemeClr val="dk1"/>
                </a:solidFill>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2955" name="Google Shape;2955;p232"/>
          <p:cNvSpPr txBox="1">
            <a:spLocks noGrp="1"/>
          </p:cNvSpPr>
          <p:nvPr>
            <p:ph type="body" idx="2"/>
          </p:nvPr>
        </p:nvSpPr>
        <p:spPr>
          <a:xfrm>
            <a:off x="442913" y="2095500"/>
            <a:ext cx="3529012" cy="13335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0"/>
              </a:spcBef>
              <a:spcAft>
                <a:spcPts val="0"/>
              </a:spcAft>
              <a:buClr>
                <a:schemeClr val="accent3"/>
              </a:buClr>
              <a:buSzPts val="8500"/>
              <a:buNone/>
              <a:defRPr sz="8500" b="0">
                <a:solidFill>
                  <a:schemeClr val="accent3"/>
                </a:solidFill>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2956" name="Google Shape;2956;p232"/>
          <p:cNvSpPr txBox="1">
            <a:spLocks noGrp="1"/>
          </p:cNvSpPr>
          <p:nvPr>
            <p:ph type="body" idx="3"/>
          </p:nvPr>
        </p:nvSpPr>
        <p:spPr>
          <a:xfrm>
            <a:off x="4327524" y="2095500"/>
            <a:ext cx="3533775" cy="13335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0"/>
              </a:spcBef>
              <a:spcAft>
                <a:spcPts val="0"/>
              </a:spcAft>
              <a:buClr>
                <a:schemeClr val="dk2"/>
              </a:buClr>
              <a:buSzPts val="8500"/>
              <a:buNone/>
              <a:defRPr sz="8500" b="0">
                <a:solidFill>
                  <a:schemeClr val="dk2"/>
                </a:solidFill>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2957" name="Google Shape;2957;p232"/>
          <p:cNvSpPr txBox="1">
            <a:spLocks noGrp="1"/>
          </p:cNvSpPr>
          <p:nvPr>
            <p:ph type="body" idx="4"/>
          </p:nvPr>
        </p:nvSpPr>
        <p:spPr>
          <a:xfrm>
            <a:off x="8222571" y="2095500"/>
            <a:ext cx="3529012" cy="13335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0"/>
              </a:spcBef>
              <a:spcAft>
                <a:spcPts val="0"/>
              </a:spcAft>
              <a:buClr>
                <a:schemeClr val="accent1"/>
              </a:buClr>
              <a:buSzPts val="8500"/>
              <a:buNone/>
              <a:defRPr sz="8500" b="0">
                <a:solidFill>
                  <a:schemeClr val="accent1"/>
                </a:solidFill>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2958" name="Google Shape;2958;p232"/>
          <p:cNvSpPr txBox="1">
            <a:spLocks noGrp="1"/>
          </p:cNvSpPr>
          <p:nvPr>
            <p:ph type="title"/>
          </p:nvPr>
        </p:nvSpPr>
        <p:spPr>
          <a:xfrm>
            <a:off x="442913" y="432001"/>
            <a:ext cx="11306175" cy="1387274"/>
          </a:xfrm>
          <a:prstGeom prst="rect">
            <a:avLst/>
          </a:prstGeom>
          <a:noFill/>
          <a:ln>
            <a:noFill/>
          </a:ln>
        </p:spPr>
        <p:txBody>
          <a:bodyPr spcFirstLastPara="1" wrap="square" lIns="0" tIns="0" rIns="0" bIns="0" anchor="t" anchorCtr="0">
            <a:normAutofit/>
          </a:bodyPr>
          <a:lstStyle>
            <a:lvl1pPr lvl="0" algn="l">
              <a:lnSpc>
                <a:spcPct val="85000"/>
              </a:lnSpc>
              <a:spcBef>
                <a:spcPts val="0"/>
              </a:spcBef>
              <a:spcAft>
                <a:spcPts val="0"/>
              </a:spcAft>
              <a:buClr>
                <a:schemeClr val="dk1"/>
              </a:buClr>
              <a:buSzPts val="32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59" name="Google Shape;2959;p232"/>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
        <p:nvSpPr>
          <p:cNvPr id="2960" name="Google Shape;2960;p232"/>
          <p:cNvSpPr txBox="1">
            <a:spLocks noGrp="1"/>
          </p:cNvSpPr>
          <p:nvPr>
            <p:ph type="body" idx="5"/>
          </p:nvPr>
        </p:nvSpPr>
        <p:spPr>
          <a:xfrm>
            <a:off x="4327525" y="3599542"/>
            <a:ext cx="3533775" cy="2578057"/>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800"/>
              <a:buNone/>
              <a:defRPr>
                <a:solidFill>
                  <a:schemeClr val="dk2"/>
                </a:solidFill>
              </a:defRPr>
            </a:lvl1pPr>
            <a:lvl2pPr marL="914400" lvl="1" indent="-228600" algn="l">
              <a:lnSpc>
                <a:spcPct val="100000"/>
              </a:lnSpc>
              <a:spcBef>
                <a:spcPts val="600"/>
              </a:spcBef>
              <a:spcAft>
                <a:spcPts val="0"/>
              </a:spcAft>
              <a:buClr>
                <a:schemeClr val="dk1"/>
              </a:buClr>
              <a:buSzPts val="1600"/>
              <a:buNone/>
              <a:defRPr>
                <a:solidFill>
                  <a:schemeClr val="dk1"/>
                </a:solidFill>
              </a:defRPr>
            </a:lvl2pPr>
            <a:lvl3pPr marL="1371600" lvl="2" indent="-330200" algn="l">
              <a:lnSpc>
                <a:spcPct val="100000"/>
              </a:lnSpc>
              <a:spcBef>
                <a:spcPts val="600"/>
              </a:spcBef>
              <a:spcAft>
                <a:spcPts val="0"/>
              </a:spcAft>
              <a:buClr>
                <a:schemeClr val="dk1"/>
              </a:buClr>
              <a:buSzPts val="1600"/>
              <a:buChar char="•"/>
              <a:defRPr>
                <a:solidFill>
                  <a:schemeClr val="dk1"/>
                </a:solidFill>
              </a:defRPr>
            </a:lvl3pPr>
            <a:lvl4pPr marL="1828800" lvl="3" indent="-330200" algn="l">
              <a:lnSpc>
                <a:spcPct val="100000"/>
              </a:lnSpc>
              <a:spcBef>
                <a:spcPts val="600"/>
              </a:spcBef>
              <a:spcAft>
                <a:spcPts val="0"/>
              </a:spcAft>
              <a:buClr>
                <a:schemeClr val="dk1"/>
              </a:buClr>
              <a:buSzPts val="1600"/>
              <a:buChar char="–"/>
              <a:defRPr>
                <a:solidFill>
                  <a:schemeClr val="dk1"/>
                </a:solidFill>
              </a:defRPr>
            </a:lvl4pPr>
            <a:lvl5pPr marL="2286000" lvl="4" indent="-330200" algn="l">
              <a:lnSpc>
                <a:spcPct val="100000"/>
              </a:lnSpc>
              <a:spcBef>
                <a:spcPts val="600"/>
              </a:spcBef>
              <a:spcAft>
                <a:spcPts val="0"/>
              </a:spcAft>
              <a:buClr>
                <a:schemeClr val="dk1"/>
              </a:buClr>
              <a:buSzPts val="1600"/>
              <a:buChar char="•"/>
              <a:defRPr>
                <a:solidFill>
                  <a:schemeClr val="dk1"/>
                </a:solidFill>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2961" name="Google Shape;2961;p232"/>
          <p:cNvSpPr txBox="1">
            <a:spLocks noGrp="1"/>
          </p:cNvSpPr>
          <p:nvPr>
            <p:ph type="body" idx="6"/>
          </p:nvPr>
        </p:nvSpPr>
        <p:spPr>
          <a:xfrm>
            <a:off x="8222571" y="3599542"/>
            <a:ext cx="3529012" cy="2578057"/>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solidFill>
                  <a:schemeClr val="accent1"/>
                </a:solidFill>
              </a:defRPr>
            </a:lvl1pPr>
            <a:lvl2pPr marL="914400" lvl="1" indent="-228600" algn="l">
              <a:lnSpc>
                <a:spcPct val="100000"/>
              </a:lnSpc>
              <a:spcBef>
                <a:spcPts val="600"/>
              </a:spcBef>
              <a:spcAft>
                <a:spcPts val="0"/>
              </a:spcAft>
              <a:buClr>
                <a:schemeClr val="dk1"/>
              </a:buClr>
              <a:buSzPts val="1600"/>
              <a:buNone/>
              <a:defRPr>
                <a:solidFill>
                  <a:schemeClr val="dk1"/>
                </a:solidFill>
              </a:defRPr>
            </a:lvl2pPr>
            <a:lvl3pPr marL="1371600" lvl="2" indent="-330200" algn="l">
              <a:lnSpc>
                <a:spcPct val="100000"/>
              </a:lnSpc>
              <a:spcBef>
                <a:spcPts val="600"/>
              </a:spcBef>
              <a:spcAft>
                <a:spcPts val="0"/>
              </a:spcAft>
              <a:buClr>
                <a:schemeClr val="dk1"/>
              </a:buClr>
              <a:buSzPts val="1600"/>
              <a:buChar char="•"/>
              <a:defRPr>
                <a:solidFill>
                  <a:schemeClr val="dk1"/>
                </a:solidFill>
              </a:defRPr>
            </a:lvl3pPr>
            <a:lvl4pPr marL="1828800" lvl="3" indent="-330200" algn="l">
              <a:lnSpc>
                <a:spcPct val="100000"/>
              </a:lnSpc>
              <a:spcBef>
                <a:spcPts val="600"/>
              </a:spcBef>
              <a:spcAft>
                <a:spcPts val="0"/>
              </a:spcAft>
              <a:buClr>
                <a:schemeClr val="dk1"/>
              </a:buClr>
              <a:buSzPts val="1600"/>
              <a:buChar char="–"/>
              <a:defRPr>
                <a:solidFill>
                  <a:schemeClr val="dk1"/>
                </a:solidFill>
              </a:defRPr>
            </a:lvl4pPr>
            <a:lvl5pPr marL="2286000" lvl="4" indent="-330200" algn="l">
              <a:lnSpc>
                <a:spcPct val="100000"/>
              </a:lnSpc>
              <a:spcBef>
                <a:spcPts val="600"/>
              </a:spcBef>
              <a:spcAft>
                <a:spcPts val="0"/>
              </a:spcAft>
              <a:buClr>
                <a:schemeClr val="dk1"/>
              </a:buClr>
              <a:buSzPts val="1600"/>
              <a:buChar char="•"/>
              <a:defRPr>
                <a:solidFill>
                  <a:schemeClr val="dk1"/>
                </a:solidFill>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2962" name="Google Shape;2962;p232"/>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63" name="Google Shape;2963;p232"/>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29.xml><?xml version="1.0" encoding="utf-8"?>
<p:sldLayout xmlns:a="http://schemas.openxmlformats.org/drawingml/2006/main" xmlns:r="http://schemas.openxmlformats.org/officeDocument/2006/relationships" xmlns:p="http://schemas.openxmlformats.org/presentationml/2006/main" matchingName="One Column Content Dark">
  <p:cSld name="One Column Content Dark">
    <p:bg>
      <p:bgPr>
        <a:solidFill>
          <a:srgbClr val="464646"/>
        </a:solidFill>
        <a:effectLst/>
      </p:bgPr>
    </p:bg>
    <p:spTree>
      <p:nvGrpSpPr>
        <p:cNvPr id="1" name="Shape 2964"/>
        <p:cNvGrpSpPr/>
        <p:nvPr/>
      </p:nvGrpSpPr>
      <p:grpSpPr>
        <a:xfrm>
          <a:off x="0" y="0"/>
          <a:ext cx="0" cy="0"/>
          <a:chOff x="0" y="0"/>
          <a:chExt cx="0" cy="0"/>
        </a:xfrm>
      </p:grpSpPr>
      <p:sp>
        <p:nvSpPr>
          <p:cNvPr id="2965" name="Google Shape;2965;p233"/>
          <p:cNvSpPr txBox="1">
            <a:spLocks noGrp="1"/>
          </p:cNvSpPr>
          <p:nvPr>
            <p:ph type="body" idx="1"/>
          </p:nvPr>
        </p:nvSpPr>
        <p:spPr>
          <a:xfrm>
            <a:off x="442914" y="2103438"/>
            <a:ext cx="3529012"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800"/>
              <a:buNone/>
              <a:defRPr>
                <a:solidFill>
                  <a:schemeClr val="lt1"/>
                </a:solidFill>
              </a:defRPr>
            </a:lvl1pPr>
            <a:lvl2pPr marL="914400" lvl="1" indent="-228600" algn="l">
              <a:lnSpc>
                <a:spcPct val="100000"/>
              </a:lnSpc>
              <a:spcBef>
                <a:spcPts val="1200"/>
              </a:spcBef>
              <a:spcAft>
                <a:spcPts val="0"/>
              </a:spcAft>
              <a:buClr>
                <a:schemeClr val="lt1"/>
              </a:buClr>
              <a:buSzPts val="1600"/>
              <a:buNone/>
              <a:defRPr>
                <a:solidFill>
                  <a:schemeClr val="lt1"/>
                </a:solidFill>
              </a:defRPr>
            </a:lvl2pPr>
            <a:lvl3pPr marL="1371600" lvl="2" indent="-330200" algn="l">
              <a:lnSpc>
                <a:spcPct val="100000"/>
              </a:lnSpc>
              <a:spcBef>
                <a:spcPts val="600"/>
              </a:spcBef>
              <a:spcAft>
                <a:spcPts val="0"/>
              </a:spcAft>
              <a:buClr>
                <a:schemeClr val="lt1"/>
              </a:buClr>
              <a:buSzPts val="1600"/>
              <a:buChar char="•"/>
              <a:defRPr>
                <a:solidFill>
                  <a:schemeClr val="lt1"/>
                </a:solidFill>
              </a:defRPr>
            </a:lvl3pPr>
            <a:lvl4pPr marL="1828800" lvl="3" indent="-330200" algn="l">
              <a:lnSpc>
                <a:spcPct val="100000"/>
              </a:lnSpc>
              <a:spcBef>
                <a:spcPts val="600"/>
              </a:spcBef>
              <a:spcAft>
                <a:spcPts val="0"/>
              </a:spcAft>
              <a:buClr>
                <a:schemeClr val="lt1"/>
              </a:buClr>
              <a:buSzPts val="1600"/>
              <a:buChar char="–"/>
              <a:defRPr>
                <a:solidFill>
                  <a:schemeClr val="lt1"/>
                </a:solidFill>
              </a:defRPr>
            </a:lvl4pPr>
            <a:lvl5pPr marL="2286000" lvl="4" indent="-330200" algn="l">
              <a:lnSpc>
                <a:spcPct val="100000"/>
              </a:lnSpc>
              <a:spcBef>
                <a:spcPts val="600"/>
              </a:spcBef>
              <a:spcAft>
                <a:spcPts val="0"/>
              </a:spcAft>
              <a:buClr>
                <a:schemeClr val="lt1"/>
              </a:buClr>
              <a:buSzPts val="1600"/>
              <a:buChar char="•"/>
              <a:defRPr>
                <a:solidFill>
                  <a:schemeClr val="lt1"/>
                </a:solidFill>
              </a:defRPr>
            </a:lvl5pPr>
            <a:lvl6pPr marL="2743200" lvl="5" indent="-330200" algn="l">
              <a:lnSpc>
                <a:spcPct val="100000"/>
              </a:lnSpc>
              <a:spcBef>
                <a:spcPts val="600"/>
              </a:spcBef>
              <a:spcAft>
                <a:spcPts val="0"/>
              </a:spcAft>
              <a:buClr>
                <a:schemeClr val="lt1"/>
              </a:buClr>
              <a:buSzPts val="1600"/>
              <a:buChar char="–"/>
              <a:defRPr>
                <a:solidFill>
                  <a:schemeClr val="lt1"/>
                </a:solidFill>
              </a:defRPr>
            </a:lvl6pPr>
            <a:lvl7pPr marL="3200400" lvl="6" indent="-330200" algn="l">
              <a:lnSpc>
                <a:spcPct val="100000"/>
              </a:lnSpc>
              <a:spcBef>
                <a:spcPts val="600"/>
              </a:spcBef>
              <a:spcAft>
                <a:spcPts val="0"/>
              </a:spcAft>
              <a:buClr>
                <a:schemeClr val="lt1"/>
              </a:buClr>
              <a:buSzPts val="1600"/>
              <a:buChar char="•"/>
              <a:defRPr>
                <a:solidFill>
                  <a:schemeClr val="lt1"/>
                </a:solidFill>
              </a:defRPr>
            </a:lvl7pPr>
            <a:lvl8pPr marL="3657600" lvl="7" indent="-330200" algn="l">
              <a:lnSpc>
                <a:spcPct val="100000"/>
              </a:lnSpc>
              <a:spcBef>
                <a:spcPts val="600"/>
              </a:spcBef>
              <a:spcAft>
                <a:spcPts val="0"/>
              </a:spcAft>
              <a:buClr>
                <a:schemeClr val="lt1"/>
              </a:buClr>
              <a:buSzPts val="1600"/>
              <a:buChar char="–"/>
              <a:defRPr>
                <a:solidFill>
                  <a:schemeClr val="lt1"/>
                </a:solidFill>
              </a:defRPr>
            </a:lvl8pPr>
            <a:lvl9pPr marL="4114800" lvl="8" indent="-330200" algn="l">
              <a:lnSpc>
                <a:spcPct val="100000"/>
              </a:lnSpc>
              <a:spcBef>
                <a:spcPts val="600"/>
              </a:spcBef>
              <a:spcAft>
                <a:spcPts val="600"/>
              </a:spcAft>
              <a:buClr>
                <a:schemeClr val="lt1"/>
              </a:buClr>
              <a:buSzPts val="1600"/>
              <a:buChar char="•"/>
              <a:defRPr>
                <a:solidFill>
                  <a:schemeClr val="lt1"/>
                </a:solidFill>
              </a:defRPr>
            </a:lvl9pPr>
          </a:lstStyle>
          <a:p>
            <a:endParaRPr/>
          </a:p>
        </p:txBody>
      </p:sp>
      <p:sp>
        <p:nvSpPr>
          <p:cNvPr id="2966" name="Google Shape;2966;p233"/>
          <p:cNvSpPr txBox="1">
            <a:spLocks noGrp="1"/>
          </p:cNvSpPr>
          <p:nvPr>
            <p:ph type="title"/>
          </p:nvPr>
        </p:nvSpPr>
        <p:spPr>
          <a:xfrm>
            <a:off x="442913" y="432001"/>
            <a:ext cx="11306175" cy="1387274"/>
          </a:xfrm>
          <a:prstGeom prst="rect">
            <a:avLst/>
          </a:prstGeom>
          <a:noFill/>
          <a:ln>
            <a:noFill/>
          </a:ln>
        </p:spPr>
        <p:txBody>
          <a:bodyPr spcFirstLastPara="1" wrap="square" lIns="0" tIns="0" rIns="0" bIns="0" anchor="t" anchorCtr="0">
            <a:normAutofit/>
          </a:bodyPr>
          <a:lstStyle>
            <a:lvl1pPr lvl="0" algn="l">
              <a:lnSpc>
                <a:spcPct val="85000"/>
              </a:lnSpc>
              <a:spcBef>
                <a:spcPts val="0"/>
              </a:spcBef>
              <a:spcAft>
                <a:spcPts val="0"/>
              </a:spcAft>
              <a:buClr>
                <a:schemeClr val="lt1"/>
              </a:buClr>
              <a:buSzPts val="32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67" name="Google Shape;2967;p233"/>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68" name="Google Shape;2968;p233"/>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69" name="Google Shape;2969;p233"/>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Agenda" type="obj">
  <p:cSld name="OBJECT">
    <p:spTree>
      <p:nvGrpSpPr>
        <p:cNvPr id="1" name="Shape 671"/>
        <p:cNvGrpSpPr/>
        <p:nvPr/>
      </p:nvGrpSpPr>
      <p:grpSpPr>
        <a:xfrm>
          <a:off x="0" y="0"/>
          <a:ext cx="0" cy="0"/>
          <a:chOff x="0" y="0"/>
          <a:chExt cx="0" cy="0"/>
        </a:xfrm>
      </p:grpSpPr>
      <p:sp>
        <p:nvSpPr>
          <p:cNvPr id="672" name="Google Shape;672;p24"/>
          <p:cNvSpPr txBox="1">
            <a:spLocks noGrp="1"/>
          </p:cNvSpPr>
          <p:nvPr>
            <p:ph type="body" idx="1"/>
          </p:nvPr>
        </p:nvSpPr>
        <p:spPr>
          <a:xfrm>
            <a:off x="442912" y="2103120"/>
            <a:ext cx="11306175" cy="4073842"/>
          </a:xfrm>
          <a:prstGeom prst="rect">
            <a:avLst/>
          </a:prstGeom>
          <a:noFill/>
          <a:ln>
            <a:noFill/>
          </a:ln>
        </p:spPr>
        <p:txBody>
          <a:bodyPr spcFirstLastPara="1" wrap="square" lIns="0" tIns="0" rIns="0" bIns="0" anchor="t" anchorCtr="0">
            <a:noAutofit/>
          </a:bodyPr>
          <a:lstStyle>
            <a:lvl1pPr marL="457200" lvl="0" indent="-406400" algn="l">
              <a:lnSpc>
                <a:spcPct val="90000"/>
              </a:lnSpc>
              <a:spcBef>
                <a:spcPts val="0"/>
              </a:spcBef>
              <a:spcAft>
                <a:spcPts val="0"/>
              </a:spcAft>
              <a:buClr>
                <a:schemeClr val="accent1"/>
              </a:buClr>
              <a:buSzPts val="2800"/>
              <a:buFont typeface="Georgia"/>
              <a:buAutoNum type="arabicPeriod"/>
              <a:defRPr sz="2800" b="0">
                <a:solidFill>
                  <a:schemeClr val="dk1"/>
                </a:solidFill>
              </a:defRPr>
            </a:lvl1pPr>
            <a:lvl2pPr marL="914400" lvl="1" indent="-228600" algn="l">
              <a:lnSpc>
                <a:spcPct val="100000"/>
              </a:lnSpc>
              <a:spcBef>
                <a:spcPts val="600"/>
              </a:spcBef>
              <a:spcAft>
                <a:spcPts val="0"/>
              </a:spcAft>
              <a:buClr>
                <a:schemeClr val="accent4"/>
              </a:buClr>
              <a:buSzPts val="1600"/>
              <a:buFont typeface="Georgia"/>
              <a:buNone/>
              <a:defRPr sz="1600"/>
            </a:lvl2pPr>
            <a:lvl3pPr marL="1371600" lvl="2" indent="-330200" algn="l">
              <a:lnSpc>
                <a:spcPct val="100000"/>
              </a:lnSpc>
              <a:spcBef>
                <a:spcPts val="600"/>
              </a:spcBef>
              <a:spcAft>
                <a:spcPts val="0"/>
              </a:spcAft>
              <a:buClr>
                <a:schemeClr val="dk1"/>
              </a:buClr>
              <a:buSzPts val="1600"/>
              <a:buChar char="•"/>
              <a:defRPr/>
            </a:lvl3pPr>
            <a:lvl4pPr marL="1828800" lvl="3" indent="-330200" algn="l">
              <a:lnSpc>
                <a:spcPct val="100000"/>
              </a:lnSpc>
              <a:spcBef>
                <a:spcPts val="600"/>
              </a:spcBef>
              <a:spcAft>
                <a:spcPts val="0"/>
              </a:spcAft>
              <a:buClr>
                <a:schemeClr val="dk1"/>
              </a:buClr>
              <a:buSzPts val="1600"/>
              <a:buChar char="–"/>
              <a:defRPr/>
            </a:lvl4pPr>
            <a:lvl5pPr marL="2286000" lvl="4" indent="-330200" algn="l">
              <a:lnSpc>
                <a:spcPct val="100000"/>
              </a:lnSpc>
              <a:spcBef>
                <a:spcPts val="600"/>
              </a:spcBef>
              <a:spcAft>
                <a:spcPts val="0"/>
              </a:spcAft>
              <a:buClr>
                <a:schemeClr val="dk1"/>
              </a:buClr>
              <a:buSzPts val="1600"/>
              <a:buChar char="•"/>
              <a:defRPr/>
            </a:lvl5pPr>
            <a:lvl6pPr marL="2743200" lvl="5" indent="-330200" algn="l">
              <a:lnSpc>
                <a:spcPct val="100000"/>
              </a:lnSpc>
              <a:spcBef>
                <a:spcPts val="600"/>
              </a:spcBef>
              <a:spcAft>
                <a:spcPts val="0"/>
              </a:spcAft>
              <a:buClr>
                <a:schemeClr val="dk1"/>
              </a:buClr>
              <a:buSzPts val="1600"/>
              <a:buChar char="–"/>
              <a:defRPr/>
            </a:lvl6pPr>
            <a:lvl7pPr marL="3200400" lvl="6" indent="-330200" algn="l">
              <a:lnSpc>
                <a:spcPct val="100000"/>
              </a:lnSpc>
              <a:spcBef>
                <a:spcPts val="600"/>
              </a:spcBef>
              <a:spcAft>
                <a:spcPts val="0"/>
              </a:spcAft>
              <a:buClr>
                <a:schemeClr val="dk1"/>
              </a:buClr>
              <a:buSzPts val="1600"/>
              <a:buChar char="•"/>
              <a:defRPr/>
            </a:lvl7pPr>
            <a:lvl8pPr marL="3657600" lvl="7" indent="-330200" algn="l">
              <a:lnSpc>
                <a:spcPct val="100000"/>
              </a:lnSpc>
              <a:spcBef>
                <a:spcPts val="600"/>
              </a:spcBef>
              <a:spcAft>
                <a:spcPts val="0"/>
              </a:spcAft>
              <a:buClr>
                <a:schemeClr val="dk1"/>
              </a:buClr>
              <a:buSzPts val="1600"/>
              <a:buChar char="–"/>
              <a:defRPr/>
            </a:lvl8pPr>
            <a:lvl9pPr marL="4114800" lvl="8" indent="-330200" algn="l">
              <a:lnSpc>
                <a:spcPct val="100000"/>
              </a:lnSpc>
              <a:spcBef>
                <a:spcPts val="600"/>
              </a:spcBef>
              <a:spcAft>
                <a:spcPts val="600"/>
              </a:spcAft>
              <a:buClr>
                <a:schemeClr val="dk1"/>
              </a:buClr>
              <a:buSzPts val="1600"/>
              <a:buChar char="•"/>
              <a:defRPr/>
            </a:lvl9pPr>
          </a:lstStyle>
          <a:p>
            <a:endParaRPr/>
          </a:p>
        </p:txBody>
      </p:sp>
      <p:sp>
        <p:nvSpPr>
          <p:cNvPr id="673" name="Google Shape;673;p24"/>
          <p:cNvSpPr txBox="1">
            <a:spLocks noGrp="1"/>
          </p:cNvSpPr>
          <p:nvPr>
            <p:ph type="title"/>
          </p:nvPr>
        </p:nvSpPr>
        <p:spPr>
          <a:xfrm>
            <a:off x="442913" y="432000"/>
            <a:ext cx="11306175" cy="1387275"/>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dk1"/>
              </a:buClr>
              <a:buSzPts val="32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4" name="Google Shape;674;p24"/>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
        <p:nvSpPr>
          <p:cNvPr id="675" name="Google Shape;675;p24"/>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6" name="Google Shape;676;p24"/>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30.xml><?xml version="1.0" encoding="utf-8"?>
<p:sldLayout xmlns:a="http://schemas.openxmlformats.org/drawingml/2006/main" xmlns:r="http://schemas.openxmlformats.org/officeDocument/2006/relationships" xmlns:p="http://schemas.openxmlformats.org/presentationml/2006/main" matchingName="One Column Chart Dark">
  <p:cSld name="One Column Chart Dark">
    <p:bg>
      <p:bgPr>
        <a:solidFill>
          <a:srgbClr val="464646"/>
        </a:solidFill>
        <a:effectLst/>
      </p:bgPr>
    </p:bg>
    <p:spTree>
      <p:nvGrpSpPr>
        <p:cNvPr id="1" name="Shape 2970"/>
        <p:cNvGrpSpPr/>
        <p:nvPr/>
      </p:nvGrpSpPr>
      <p:grpSpPr>
        <a:xfrm>
          <a:off x="0" y="0"/>
          <a:ext cx="0" cy="0"/>
          <a:chOff x="0" y="0"/>
          <a:chExt cx="0" cy="0"/>
        </a:xfrm>
      </p:grpSpPr>
      <p:sp>
        <p:nvSpPr>
          <p:cNvPr id="2971" name="Google Shape;2971;p234"/>
          <p:cNvSpPr txBox="1">
            <a:spLocks noGrp="1"/>
          </p:cNvSpPr>
          <p:nvPr>
            <p:ph type="body" idx="1"/>
          </p:nvPr>
        </p:nvSpPr>
        <p:spPr>
          <a:xfrm>
            <a:off x="442914" y="2103438"/>
            <a:ext cx="3529012"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800"/>
              <a:buNone/>
              <a:defRPr>
                <a:solidFill>
                  <a:schemeClr val="lt1"/>
                </a:solidFill>
              </a:defRPr>
            </a:lvl1pPr>
            <a:lvl2pPr marL="914400" lvl="1" indent="-228600" algn="l">
              <a:lnSpc>
                <a:spcPct val="100000"/>
              </a:lnSpc>
              <a:spcBef>
                <a:spcPts val="1200"/>
              </a:spcBef>
              <a:spcAft>
                <a:spcPts val="0"/>
              </a:spcAft>
              <a:buClr>
                <a:schemeClr val="lt1"/>
              </a:buClr>
              <a:buSzPts val="1600"/>
              <a:buNone/>
              <a:defRPr>
                <a:solidFill>
                  <a:schemeClr val="lt1"/>
                </a:solidFill>
              </a:defRPr>
            </a:lvl2pPr>
            <a:lvl3pPr marL="1371600" lvl="2" indent="-330200" algn="l">
              <a:lnSpc>
                <a:spcPct val="100000"/>
              </a:lnSpc>
              <a:spcBef>
                <a:spcPts val="600"/>
              </a:spcBef>
              <a:spcAft>
                <a:spcPts val="0"/>
              </a:spcAft>
              <a:buClr>
                <a:schemeClr val="lt1"/>
              </a:buClr>
              <a:buSzPts val="1600"/>
              <a:buChar char="•"/>
              <a:defRPr>
                <a:solidFill>
                  <a:schemeClr val="lt1"/>
                </a:solidFill>
              </a:defRPr>
            </a:lvl3pPr>
            <a:lvl4pPr marL="1828800" lvl="3" indent="-330200" algn="l">
              <a:lnSpc>
                <a:spcPct val="100000"/>
              </a:lnSpc>
              <a:spcBef>
                <a:spcPts val="600"/>
              </a:spcBef>
              <a:spcAft>
                <a:spcPts val="0"/>
              </a:spcAft>
              <a:buClr>
                <a:schemeClr val="lt1"/>
              </a:buClr>
              <a:buSzPts val="1600"/>
              <a:buChar char="–"/>
              <a:defRPr>
                <a:solidFill>
                  <a:schemeClr val="lt1"/>
                </a:solidFill>
              </a:defRPr>
            </a:lvl4pPr>
            <a:lvl5pPr marL="2286000" lvl="4" indent="-330200" algn="l">
              <a:lnSpc>
                <a:spcPct val="100000"/>
              </a:lnSpc>
              <a:spcBef>
                <a:spcPts val="600"/>
              </a:spcBef>
              <a:spcAft>
                <a:spcPts val="0"/>
              </a:spcAft>
              <a:buClr>
                <a:schemeClr val="lt1"/>
              </a:buClr>
              <a:buSzPts val="1600"/>
              <a:buChar char="•"/>
              <a:defRPr>
                <a:solidFill>
                  <a:schemeClr val="lt1"/>
                </a:solidFill>
              </a:defRPr>
            </a:lvl5pPr>
            <a:lvl6pPr marL="2743200" lvl="5" indent="-330200" algn="l">
              <a:lnSpc>
                <a:spcPct val="100000"/>
              </a:lnSpc>
              <a:spcBef>
                <a:spcPts val="600"/>
              </a:spcBef>
              <a:spcAft>
                <a:spcPts val="0"/>
              </a:spcAft>
              <a:buClr>
                <a:schemeClr val="lt1"/>
              </a:buClr>
              <a:buSzPts val="1600"/>
              <a:buChar char="–"/>
              <a:defRPr>
                <a:solidFill>
                  <a:schemeClr val="lt1"/>
                </a:solidFill>
              </a:defRPr>
            </a:lvl6pPr>
            <a:lvl7pPr marL="3200400" lvl="6" indent="-330200" algn="l">
              <a:lnSpc>
                <a:spcPct val="100000"/>
              </a:lnSpc>
              <a:spcBef>
                <a:spcPts val="600"/>
              </a:spcBef>
              <a:spcAft>
                <a:spcPts val="0"/>
              </a:spcAft>
              <a:buClr>
                <a:schemeClr val="lt1"/>
              </a:buClr>
              <a:buSzPts val="1600"/>
              <a:buChar char="•"/>
              <a:defRPr>
                <a:solidFill>
                  <a:schemeClr val="lt1"/>
                </a:solidFill>
              </a:defRPr>
            </a:lvl7pPr>
            <a:lvl8pPr marL="3657600" lvl="7" indent="-330200" algn="l">
              <a:lnSpc>
                <a:spcPct val="100000"/>
              </a:lnSpc>
              <a:spcBef>
                <a:spcPts val="600"/>
              </a:spcBef>
              <a:spcAft>
                <a:spcPts val="0"/>
              </a:spcAft>
              <a:buClr>
                <a:schemeClr val="lt1"/>
              </a:buClr>
              <a:buSzPts val="1600"/>
              <a:buChar char="–"/>
              <a:defRPr>
                <a:solidFill>
                  <a:schemeClr val="lt1"/>
                </a:solidFill>
              </a:defRPr>
            </a:lvl8pPr>
            <a:lvl9pPr marL="4114800" lvl="8" indent="-330200" algn="l">
              <a:lnSpc>
                <a:spcPct val="100000"/>
              </a:lnSpc>
              <a:spcBef>
                <a:spcPts val="600"/>
              </a:spcBef>
              <a:spcAft>
                <a:spcPts val="600"/>
              </a:spcAft>
              <a:buClr>
                <a:schemeClr val="lt1"/>
              </a:buClr>
              <a:buSzPts val="1600"/>
              <a:buChar char="•"/>
              <a:defRPr>
                <a:solidFill>
                  <a:schemeClr val="lt1"/>
                </a:solidFill>
              </a:defRPr>
            </a:lvl9pPr>
          </a:lstStyle>
          <a:p>
            <a:endParaRPr/>
          </a:p>
        </p:txBody>
      </p:sp>
      <p:sp>
        <p:nvSpPr>
          <p:cNvPr id="2972" name="Google Shape;2972;p234"/>
          <p:cNvSpPr>
            <a:spLocks noGrp="1"/>
          </p:cNvSpPr>
          <p:nvPr>
            <p:ph type="chart" idx="2"/>
          </p:nvPr>
        </p:nvSpPr>
        <p:spPr>
          <a:xfrm>
            <a:off x="5600701" y="1428750"/>
            <a:ext cx="6148387" cy="4743450"/>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R="0" lvl="1" algn="l" rtl="0">
              <a:lnSpc>
                <a:spcPct val="100000"/>
              </a:lnSpc>
              <a:spcBef>
                <a:spcPts val="120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2pPr>
            <a:lvl3pPr marR="0" lvl="2" algn="l" rtl="0">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3pPr>
            <a:lvl4pPr marR="0" lvl="3" algn="l" rtl="0">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4pPr>
            <a:lvl5pPr marR="0" lvl="4" algn="l" rtl="0">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5pPr>
            <a:lvl6pPr marR="0" lvl="5" algn="l" rtl="0">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6pPr>
            <a:lvl7pPr marR="0" lvl="6" algn="l" rtl="0">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7pPr>
            <a:lvl8pPr marR="0" lvl="7" algn="l" rtl="0">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8pPr>
            <a:lvl9pPr marR="0" lvl="8" algn="l" rtl="0">
              <a:lnSpc>
                <a:spcPct val="100000"/>
              </a:lnSpc>
              <a:spcBef>
                <a:spcPts val="600"/>
              </a:spcBef>
              <a:spcAft>
                <a:spcPts val="600"/>
              </a:spcAft>
              <a:buClr>
                <a:schemeClr val="lt1"/>
              </a:buClr>
              <a:buSzPts val="1600"/>
              <a:buFont typeface="Arial"/>
              <a:buChar char="•"/>
              <a:defRPr sz="1600" b="0" i="0" u="none" strike="noStrike" cap="none">
                <a:solidFill>
                  <a:schemeClr val="lt1"/>
                </a:solidFill>
                <a:latin typeface="Arial"/>
                <a:ea typeface="Arial"/>
                <a:cs typeface="Arial"/>
                <a:sym typeface="Arial"/>
              </a:defRPr>
            </a:lvl9pPr>
          </a:lstStyle>
          <a:p>
            <a:endParaRPr/>
          </a:p>
        </p:txBody>
      </p:sp>
      <p:sp>
        <p:nvSpPr>
          <p:cNvPr id="2973" name="Google Shape;2973;p234"/>
          <p:cNvSpPr txBox="1">
            <a:spLocks noGrp="1"/>
          </p:cNvSpPr>
          <p:nvPr>
            <p:ph type="title"/>
          </p:nvPr>
        </p:nvSpPr>
        <p:spPr>
          <a:xfrm>
            <a:off x="442913" y="432001"/>
            <a:ext cx="11306175" cy="1387274"/>
          </a:xfrm>
          <a:prstGeom prst="rect">
            <a:avLst/>
          </a:prstGeom>
          <a:noFill/>
          <a:ln>
            <a:noFill/>
          </a:ln>
        </p:spPr>
        <p:txBody>
          <a:bodyPr spcFirstLastPara="1" wrap="square" lIns="0" tIns="0" rIns="0" bIns="0" anchor="t" anchorCtr="0">
            <a:normAutofit/>
          </a:bodyPr>
          <a:lstStyle>
            <a:lvl1pPr lvl="0" algn="l">
              <a:lnSpc>
                <a:spcPct val="85000"/>
              </a:lnSpc>
              <a:spcBef>
                <a:spcPts val="0"/>
              </a:spcBef>
              <a:spcAft>
                <a:spcPts val="0"/>
              </a:spcAft>
              <a:buClr>
                <a:schemeClr val="lt1"/>
              </a:buClr>
              <a:buSzPts val="32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74" name="Google Shape;2974;p234"/>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75" name="Google Shape;2975;p234"/>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76" name="Google Shape;2976;p234"/>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31.xml><?xml version="1.0" encoding="utf-8"?>
<p:sldLayout xmlns:a="http://schemas.openxmlformats.org/drawingml/2006/main" xmlns:r="http://schemas.openxmlformats.org/officeDocument/2006/relationships" xmlns:p="http://schemas.openxmlformats.org/presentationml/2006/main" matchingName="Title and Chart Dark">
  <p:cSld name="Title and Chart Dark">
    <p:bg>
      <p:bgPr>
        <a:solidFill>
          <a:srgbClr val="464646"/>
        </a:solidFill>
        <a:effectLst/>
      </p:bgPr>
    </p:bg>
    <p:spTree>
      <p:nvGrpSpPr>
        <p:cNvPr id="1" name="Shape 2977"/>
        <p:cNvGrpSpPr/>
        <p:nvPr/>
      </p:nvGrpSpPr>
      <p:grpSpPr>
        <a:xfrm>
          <a:off x="0" y="0"/>
          <a:ext cx="0" cy="0"/>
          <a:chOff x="0" y="0"/>
          <a:chExt cx="0" cy="0"/>
        </a:xfrm>
      </p:grpSpPr>
      <p:sp>
        <p:nvSpPr>
          <p:cNvPr id="2978" name="Google Shape;2978;p235"/>
          <p:cNvSpPr>
            <a:spLocks noGrp="1"/>
          </p:cNvSpPr>
          <p:nvPr>
            <p:ph type="chart" idx="2"/>
          </p:nvPr>
        </p:nvSpPr>
        <p:spPr>
          <a:xfrm>
            <a:off x="442913" y="2103438"/>
            <a:ext cx="11306175" cy="4068762"/>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R="0" lvl="1" algn="l" rtl="0">
              <a:lnSpc>
                <a:spcPct val="100000"/>
              </a:lnSpc>
              <a:spcBef>
                <a:spcPts val="120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2pPr>
            <a:lvl3pPr marR="0" lvl="2" algn="l" rtl="0">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3pPr>
            <a:lvl4pPr marR="0" lvl="3" algn="l" rtl="0">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4pPr>
            <a:lvl5pPr marR="0" lvl="4" algn="l" rtl="0">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5pPr>
            <a:lvl6pPr marR="0" lvl="5" algn="l" rtl="0">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6pPr>
            <a:lvl7pPr marR="0" lvl="6" algn="l" rtl="0">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7pPr>
            <a:lvl8pPr marR="0" lvl="7" algn="l" rtl="0">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8pPr>
            <a:lvl9pPr marR="0" lvl="8" algn="l" rtl="0">
              <a:lnSpc>
                <a:spcPct val="100000"/>
              </a:lnSpc>
              <a:spcBef>
                <a:spcPts val="600"/>
              </a:spcBef>
              <a:spcAft>
                <a:spcPts val="600"/>
              </a:spcAft>
              <a:buClr>
                <a:schemeClr val="lt1"/>
              </a:buClr>
              <a:buSzPts val="1600"/>
              <a:buFont typeface="Arial"/>
              <a:buChar char="•"/>
              <a:defRPr sz="1600" b="0" i="0" u="none" strike="noStrike" cap="none">
                <a:solidFill>
                  <a:schemeClr val="lt1"/>
                </a:solidFill>
                <a:latin typeface="Arial"/>
                <a:ea typeface="Arial"/>
                <a:cs typeface="Arial"/>
                <a:sym typeface="Arial"/>
              </a:defRPr>
            </a:lvl9pPr>
          </a:lstStyle>
          <a:p>
            <a:endParaRPr/>
          </a:p>
        </p:txBody>
      </p:sp>
      <p:sp>
        <p:nvSpPr>
          <p:cNvPr id="2979" name="Google Shape;2979;p235"/>
          <p:cNvSpPr txBox="1">
            <a:spLocks noGrp="1"/>
          </p:cNvSpPr>
          <p:nvPr>
            <p:ph type="title"/>
          </p:nvPr>
        </p:nvSpPr>
        <p:spPr>
          <a:xfrm>
            <a:off x="442913" y="432001"/>
            <a:ext cx="11306175" cy="1387274"/>
          </a:xfrm>
          <a:prstGeom prst="rect">
            <a:avLst/>
          </a:prstGeom>
          <a:noFill/>
          <a:ln>
            <a:noFill/>
          </a:ln>
        </p:spPr>
        <p:txBody>
          <a:bodyPr spcFirstLastPara="1" wrap="square" lIns="0" tIns="0" rIns="0" bIns="0" anchor="t" anchorCtr="0">
            <a:normAutofit/>
          </a:bodyPr>
          <a:lstStyle>
            <a:lvl1pPr lvl="0" algn="l">
              <a:lnSpc>
                <a:spcPct val="85000"/>
              </a:lnSpc>
              <a:spcBef>
                <a:spcPts val="0"/>
              </a:spcBef>
              <a:spcAft>
                <a:spcPts val="0"/>
              </a:spcAft>
              <a:buClr>
                <a:schemeClr val="lt1"/>
              </a:buClr>
              <a:buSzPts val="32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80" name="Google Shape;2980;p235"/>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81" name="Google Shape;2981;p235"/>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82" name="Google Shape;2982;p235"/>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32.xml><?xml version="1.0" encoding="utf-8"?>
<p:sldLayout xmlns:a="http://schemas.openxmlformats.org/drawingml/2006/main" xmlns:r="http://schemas.openxmlformats.org/officeDocument/2006/relationships" xmlns:p="http://schemas.openxmlformats.org/presentationml/2006/main" matchingName="Quote 1 Image Full">
  <p:cSld name="Quote 1 Image Full">
    <p:bg>
      <p:bgPr>
        <a:solidFill>
          <a:srgbClr val="DEDEDE"/>
        </a:solidFill>
        <a:effectLst/>
      </p:bgPr>
    </p:bg>
    <p:spTree>
      <p:nvGrpSpPr>
        <p:cNvPr id="1" name="Shape 2983"/>
        <p:cNvGrpSpPr/>
        <p:nvPr/>
      </p:nvGrpSpPr>
      <p:grpSpPr>
        <a:xfrm>
          <a:off x="0" y="0"/>
          <a:ext cx="0" cy="0"/>
          <a:chOff x="0" y="0"/>
          <a:chExt cx="0" cy="0"/>
        </a:xfrm>
      </p:grpSpPr>
      <p:sp>
        <p:nvSpPr>
          <p:cNvPr id="2984" name="Google Shape;2984;p236"/>
          <p:cNvSpPr>
            <a:spLocks noGrp="1"/>
          </p:cNvSpPr>
          <p:nvPr>
            <p:ph type="pic" idx="2"/>
          </p:nvPr>
        </p:nvSpPr>
        <p:spPr>
          <a:xfrm>
            <a:off x="0" y="0"/>
            <a:ext cx="12192000" cy="6858000"/>
          </a:xfrm>
          <a:prstGeom prst="rect">
            <a:avLst/>
          </a:prstGeom>
          <a:solidFill>
            <a:schemeClr val="lt2"/>
          </a:solidFill>
          <a:ln>
            <a:noFill/>
          </a:ln>
        </p:spPr>
      </p:sp>
      <p:sp>
        <p:nvSpPr>
          <p:cNvPr id="2985" name="Google Shape;2985;p236"/>
          <p:cNvSpPr txBox="1">
            <a:spLocks noGrp="1"/>
          </p:cNvSpPr>
          <p:nvPr>
            <p:ph type="body" idx="1"/>
          </p:nvPr>
        </p:nvSpPr>
        <p:spPr>
          <a:xfrm>
            <a:off x="0" y="1143000"/>
            <a:ext cx="4572000" cy="4572000"/>
          </a:xfrm>
          <a:prstGeom prst="rect">
            <a:avLst/>
          </a:prstGeom>
          <a:solidFill>
            <a:srgbClr val="E0301E"/>
          </a:solidFill>
          <a:ln>
            <a:noFill/>
          </a:ln>
        </p:spPr>
        <p:txBody>
          <a:bodyPr spcFirstLastPara="1" wrap="square" lIns="438900" tIns="1440000" rIns="252000" bIns="180000" anchor="t" anchorCtr="0">
            <a:noAutofit/>
          </a:bodyPr>
          <a:lstStyle>
            <a:lvl1pPr marL="457200" lvl="0" indent="-228600" algn="l">
              <a:lnSpc>
                <a:spcPct val="90000"/>
              </a:lnSpc>
              <a:spcBef>
                <a:spcPts val="0"/>
              </a:spcBef>
              <a:spcAft>
                <a:spcPts val="0"/>
              </a:spcAft>
              <a:buClr>
                <a:schemeClr val="lt1"/>
              </a:buClr>
              <a:buSzPts val="2600"/>
              <a:buFont typeface="Arial"/>
              <a:buNone/>
              <a:defRPr sz="2600" b="0">
                <a:solidFill>
                  <a:schemeClr val="lt1"/>
                </a:solidFill>
                <a:latin typeface="Georgia"/>
                <a:ea typeface="Georgia"/>
                <a:cs typeface="Georgia"/>
                <a:sym typeface="Georgia"/>
              </a:defRPr>
            </a:lvl1pPr>
            <a:lvl2pPr marL="914400" lvl="1" indent="-228600" algn="l">
              <a:lnSpc>
                <a:spcPct val="100000"/>
              </a:lnSpc>
              <a:spcBef>
                <a:spcPts val="3000"/>
              </a:spcBef>
              <a:spcAft>
                <a:spcPts val="0"/>
              </a:spcAft>
              <a:buClr>
                <a:schemeClr val="lt1"/>
              </a:buClr>
              <a:buSzPts val="1600"/>
              <a:buFont typeface="Arial"/>
              <a:buNone/>
              <a:defRPr sz="1600" b="1">
                <a:solidFill>
                  <a:schemeClr val="lt1"/>
                </a:solidFill>
                <a:latin typeface="Arial"/>
                <a:ea typeface="Arial"/>
                <a:cs typeface="Arial"/>
                <a:sym typeface="Arial"/>
              </a:defRPr>
            </a:lvl2pPr>
            <a:lvl3pPr marL="1371600" lvl="2" indent="-228600" algn="l">
              <a:lnSpc>
                <a:spcPct val="100000"/>
              </a:lnSpc>
              <a:spcBef>
                <a:spcPts val="0"/>
              </a:spcBef>
              <a:spcAft>
                <a:spcPts val="0"/>
              </a:spcAft>
              <a:buClr>
                <a:schemeClr val="lt1"/>
              </a:buClr>
              <a:buSzPts val="1600"/>
              <a:buFont typeface="Arial"/>
              <a:buNone/>
              <a:defRPr sz="1600" b="0">
                <a:solidFill>
                  <a:schemeClr val="lt1"/>
                </a:solidFill>
                <a:latin typeface="Arial"/>
                <a:ea typeface="Arial"/>
                <a:cs typeface="Arial"/>
                <a:sym typeface="Arial"/>
              </a:defRPr>
            </a:lvl3pPr>
            <a:lvl4pPr marL="1828800" lvl="3" indent="-228600" algn="l">
              <a:lnSpc>
                <a:spcPct val="100000"/>
              </a:lnSpc>
              <a:spcBef>
                <a:spcPts val="0"/>
              </a:spcBef>
              <a:spcAft>
                <a:spcPts val="0"/>
              </a:spcAft>
              <a:buClr>
                <a:schemeClr val="lt1"/>
              </a:buClr>
              <a:buSzPts val="1600"/>
              <a:buFont typeface="Arial"/>
              <a:buNone/>
              <a:defRPr sz="1600" b="0">
                <a:solidFill>
                  <a:schemeClr val="lt1"/>
                </a:solidFill>
                <a:latin typeface="Arial"/>
                <a:ea typeface="Arial"/>
                <a:cs typeface="Arial"/>
                <a:sym typeface="Arial"/>
              </a:defRPr>
            </a:lvl4pPr>
            <a:lvl5pPr marL="2286000" lvl="4" indent="-228600" algn="l">
              <a:lnSpc>
                <a:spcPct val="100000"/>
              </a:lnSpc>
              <a:spcBef>
                <a:spcPts val="0"/>
              </a:spcBef>
              <a:spcAft>
                <a:spcPts val="0"/>
              </a:spcAft>
              <a:buClr>
                <a:schemeClr val="lt1"/>
              </a:buClr>
              <a:buSzPts val="1600"/>
              <a:buFont typeface="Arial"/>
              <a:buNone/>
              <a:defRPr sz="1600" b="0">
                <a:solidFill>
                  <a:schemeClr val="lt1"/>
                </a:solidFill>
                <a:latin typeface="Arial"/>
                <a:ea typeface="Arial"/>
                <a:cs typeface="Arial"/>
                <a:sym typeface="Arial"/>
              </a:defRPr>
            </a:lvl5pPr>
            <a:lvl6pPr marL="2743200" lvl="5" indent="-228600" algn="l">
              <a:lnSpc>
                <a:spcPct val="100000"/>
              </a:lnSpc>
              <a:spcBef>
                <a:spcPts val="0"/>
              </a:spcBef>
              <a:spcAft>
                <a:spcPts val="0"/>
              </a:spcAft>
              <a:buClr>
                <a:schemeClr val="lt1"/>
              </a:buClr>
              <a:buSzPts val="1600"/>
              <a:buFont typeface="Arial"/>
              <a:buNone/>
              <a:defRPr sz="1600">
                <a:solidFill>
                  <a:schemeClr val="lt1"/>
                </a:solidFill>
              </a:defRPr>
            </a:lvl6pPr>
            <a:lvl7pPr marL="3200400" lvl="6" indent="-228600" algn="l">
              <a:lnSpc>
                <a:spcPct val="100000"/>
              </a:lnSpc>
              <a:spcBef>
                <a:spcPts val="0"/>
              </a:spcBef>
              <a:spcAft>
                <a:spcPts val="0"/>
              </a:spcAft>
              <a:buClr>
                <a:schemeClr val="lt1"/>
              </a:buClr>
              <a:buSzPts val="1600"/>
              <a:buFont typeface="Arial"/>
              <a:buNone/>
              <a:defRPr sz="1600">
                <a:solidFill>
                  <a:schemeClr val="lt1"/>
                </a:solidFill>
              </a:defRPr>
            </a:lvl7pPr>
            <a:lvl8pPr marL="3657600" lvl="7" indent="-228600" algn="l">
              <a:lnSpc>
                <a:spcPct val="100000"/>
              </a:lnSpc>
              <a:spcBef>
                <a:spcPts val="0"/>
              </a:spcBef>
              <a:spcAft>
                <a:spcPts val="0"/>
              </a:spcAft>
              <a:buClr>
                <a:schemeClr val="lt1"/>
              </a:buClr>
              <a:buSzPts val="1600"/>
              <a:buFont typeface="Arial"/>
              <a:buNone/>
              <a:defRPr sz="1600">
                <a:solidFill>
                  <a:schemeClr val="lt1"/>
                </a:solidFill>
              </a:defRPr>
            </a:lvl8pPr>
            <a:lvl9pPr marL="4114800" lvl="8" indent="-228600" algn="l">
              <a:lnSpc>
                <a:spcPct val="100000"/>
              </a:lnSpc>
              <a:spcBef>
                <a:spcPts val="0"/>
              </a:spcBef>
              <a:spcAft>
                <a:spcPts val="0"/>
              </a:spcAft>
              <a:buClr>
                <a:schemeClr val="lt1"/>
              </a:buClr>
              <a:buSzPts val="1600"/>
              <a:buFont typeface="Arial"/>
              <a:buNone/>
              <a:defRPr sz="1600">
                <a:solidFill>
                  <a:schemeClr val="lt1"/>
                </a:solidFill>
              </a:defRPr>
            </a:lvl9pPr>
          </a:lstStyle>
          <a:p>
            <a:endParaRPr/>
          </a:p>
        </p:txBody>
      </p:sp>
      <p:sp>
        <p:nvSpPr>
          <p:cNvPr id="2986" name="Google Shape;2986;p236"/>
          <p:cNvSpPr/>
          <p:nvPr/>
        </p:nvSpPr>
        <p:spPr>
          <a:xfrm>
            <a:off x="442913" y="1623703"/>
            <a:ext cx="871538" cy="679450"/>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87" name="Google Shape;2987;p236"/>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88" name="Google Shape;2988;p236"/>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89" name="Google Shape;2989;p236"/>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33.xml><?xml version="1.0" encoding="utf-8"?>
<p:sldLayout xmlns:a="http://schemas.openxmlformats.org/drawingml/2006/main" xmlns:r="http://schemas.openxmlformats.org/officeDocument/2006/relationships" xmlns:p="http://schemas.openxmlformats.org/presentationml/2006/main" matchingName="Quote 1 Image Orange">
  <p:cSld name="Quote 1 Image Orange">
    <p:bg>
      <p:bgPr>
        <a:solidFill>
          <a:srgbClr val="D04A02"/>
        </a:solidFill>
        <a:effectLst/>
      </p:bgPr>
    </p:bg>
    <p:spTree>
      <p:nvGrpSpPr>
        <p:cNvPr id="1" name="Shape 2990"/>
        <p:cNvGrpSpPr/>
        <p:nvPr/>
      </p:nvGrpSpPr>
      <p:grpSpPr>
        <a:xfrm>
          <a:off x="0" y="0"/>
          <a:ext cx="0" cy="0"/>
          <a:chOff x="0" y="0"/>
          <a:chExt cx="0" cy="0"/>
        </a:xfrm>
      </p:grpSpPr>
      <p:sp>
        <p:nvSpPr>
          <p:cNvPr id="2991" name="Google Shape;2991;p237"/>
          <p:cNvSpPr>
            <a:spLocks noGrp="1"/>
          </p:cNvSpPr>
          <p:nvPr>
            <p:ph type="pic" idx="2"/>
          </p:nvPr>
        </p:nvSpPr>
        <p:spPr>
          <a:xfrm>
            <a:off x="6096000" y="0"/>
            <a:ext cx="6096000" cy="6858000"/>
          </a:xfrm>
          <a:prstGeom prst="rect">
            <a:avLst/>
          </a:prstGeom>
          <a:solidFill>
            <a:schemeClr val="lt2"/>
          </a:solidFill>
          <a:ln>
            <a:noFill/>
          </a:ln>
        </p:spPr>
      </p:sp>
      <p:sp>
        <p:nvSpPr>
          <p:cNvPr id="2992" name="Google Shape;2992;p237"/>
          <p:cNvSpPr txBox="1">
            <a:spLocks noGrp="1"/>
          </p:cNvSpPr>
          <p:nvPr>
            <p:ph type="body" idx="1"/>
          </p:nvPr>
        </p:nvSpPr>
        <p:spPr>
          <a:xfrm>
            <a:off x="442913" y="1714500"/>
            <a:ext cx="5299393" cy="4457700"/>
          </a:xfrm>
          <a:prstGeom prst="rect">
            <a:avLst/>
          </a:prstGeom>
          <a:noFill/>
          <a:ln>
            <a:noFill/>
          </a:ln>
        </p:spPr>
        <p:txBody>
          <a:bodyPr spcFirstLastPara="1" wrap="square" lIns="0" tIns="0" rIns="0" bIns="0" anchor="t" anchorCtr="0">
            <a:noAutofit/>
          </a:bodyPr>
          <a:lstStyle>
            <a:lvl1pPr marL="457200" lvl="0" indent="-228600" algn="l">
              <a:lnSpc>
                <a:spcPct val="85000"/>
              </a:lnSpc>
              <a:spcBef>
                <a:spcPts val="0"/>
              </a:spcBef>
              <a:spcAft>
                <a:spcPts val="0"/>
              </a:spcAft>
              <a:buClr>
                <a:schemeClr val="lt1"/>
              </a:buClr>
              <a:buSzPts val="3800"/>
              <a:buNone/>
              <a:defRPr sz="3800" b="0">
                <a:solidFill>
                  <a:schemeClr val="lt1"/>
                </a:solidFill>
                <a:latin typeface="Georgia"/>
                <a:ea typeface="Georgia"/>
                <a:cs typeface="Georgia"/>
                <a:sym typeface="Georgia"/>
              </a:defRPr>
            </a:lvl1pPr>
            <a:lvl2pPr marL="914400" lvl="1" indent="-228600" algn="l">
              <a:lnSpc>
                <a:spcPct val="100000"/>
              </a:lnSpc>
              <a:spcBef>
                <a:spcPts val="3000"/>
              </a:spcBef>
              <a:spcAft>
                <a:spcPts val="0"/>
              </a:spcAft>
              <a:buClr>
                <a:schemeClr val="lt1"/>
              </a:buClr>
              <a:buSzPts val="1600"/>
              <a:buFont typeface="Arial"/>
              <a:buNone/>
              <a:defRPr sz="1600" b="1">
                <a:solidFill>
                  <a:schemeClr val="lt1"/>
                </a:solidFill>
              </a:defRPr>
            </a:lvl2pPr>
            <a:lvl3pPr marL="1371600" lvl="2" indent="-228600" algn="l">
              <a:lnSpc>
                <a:spcPct val="100000"/>
              </a:lnSpc>
              <a:spcBef>
                <a:spcPts val="0"/>
              </a:spcBef>
              <a:spcAft>
                <a:spcPts val="0"/>
              </a:spcAft>
              <a:buClr>
                <a:schemeClr val="lt1"/>
              </a:buClr>
              <a:buSzPts val="1600"/>
              <a:buFont typeface="Arial"/>
              <a:buNone/>
              <a:defRPr sz="1600">
                <a:solidFill>
                  <a:schemeClr val="lt1"/>
                </a:solidFill>
              </a:defRPr>
            </a:lvl3pPr>
            <a:lvl4pPr marL="1828800" lvl="3" indent="-228600" algn="l">
              <a:lnSpc>
                <a:spcPct val="100000"/>
              </a:lnSpc>
              <a:spcBef>
                <a:spcPts val="0"/>
              </a:spcBef>
              <a:spcAft>
                <a:spcPts val="0"/>
              </a:spcAft>
              <a:buClr>
                <a:schemeClr val="lt1"/>
              </a:buClr>
              <a:buSzPts val="1600"/>
              <a:buFont typeface="Arial"/>
              <a:buNone/>
              <a:defRPr sz="1600">
                <a:solidFill>
                  <a:schemeClr val="lt1"/>
                </a:solidFill>
              </a:defRPr>
            </a:lvl4pPr>
            <a:lvl5pPr marL="2286000" lvl="4" indent="-228600" algn="l">
              <a:lnSpc>
                <a:spcPct val="100000"/>
              </a:lnSpc>
              <a:spcBef>
                <a:spcPts val="0"/>
              </a:spcBef>
              <a:spcAft>
                <a:spcPts val="0"/>
              </a:spcAft>
              <a:buClr>
                <a:schemeClr val="lt1"/>
              </a:buClr>
              <a:buSzPts val="1600"/>
              <a:buFont typeface="Arial"/>
              <a:buNone/>
              <a:defRPr sz="1600">
                <a:solidFill>
                  <a:schemeClr val="lt1"/>
                </a:solidFill>
              </a:defRPr>
            </a:lvl5pPr>
            <a:lvl6pPr marL="2743200" lvl="5" indent="-228600" algn="l">
              <a:lnSpc>
                <a:spcPct val="100000"/>
              </a:lnSpc>
              <a:spcBef>
                <a:spcPts val="0"/>
              </a:spcBef>
              <a:spcAft>
                <a:spcPts val="0"/>
              </a:spcAft>
              <a:buClr>
                <a:schemeClr val="lt1"/>
              </a:buClr>
              <a:buSzPts val="1600"/>
              <a:buFont typeface="Arial"/>
              <a:buNone/>
              <a:defRPr sz="1600">
                <a:solidFill>
                  <a:schemeClr val="lt1"/>
                </a:solidFill>
              </a:defRPr>
            </a:lvl6pPr>
            <a:lvl7pPr marL="3200400" lvl="6" indent="-228600" algn="l">
              <a:lnSpc>
                <a:spcPct val="100000"/>
              </a:lnSpc>
              <a:spcBef>
                <a:spcPts val="0"/>
              </a:spcBef>
              <a:spcAft>
                <a:spcPts val="0"/>
              </a:spcAft>
              <a:buClr>
                <a:schemeClr val="lt1"/>
              </a:buClr>
              <a:buSzPts val="1600"/>
              <a:buFont typeface="Arial"/>
              <a:buNone/>
              <a:defRPr sz="1600">
                <a:solidFill>
                  <a:schemeClr val="lt1"/>
                </a:solidFill>
              </a:defRPr>
            </a:lvl7pPr>
            <a:lvl8pPr marL="3657600" lvl="7" indent="-228600" algn="l">
              <a:lnSpc>
                <a:spcPct val="100000"/>
              </a:lnSpc>
              <a:spcBef>
                <a:spcPts val="0"/>
              </a:spcBef>
              <a:spcAft>
                <a:spcPts val="0"/>
              </a:spcAft>
              <a:buClr>
                <a:schemeClr val="lt1"/>
              </a:buClr>
              <a:buSzPts val="1600"/>
              <a:buFont typeface="Arial"/>
              <a:buNone/>
              <a:defRPr sz="1600">
                <a:solidFill>
                  <a:schemeClr val="lt1"/>
                </a:solidFill>
              </a:defRPr>
            </a:lvl8pPr>
            <a:lvl9pPr marL="4114800" lvl="8" indent="-228600" algn="l">
              <a:lnSpc>
                <a:spcPct val="100000"/>
              </a:lnSpc>
              <a:spcBef>
                <a:spcPts val="0"/>
              </a:spcBef>
              <a:spcAft>
                <a:spcPts val="0"/>
              </a:spcAft>
              <a:buClr>
                <a:schemeClr val="lt1"/>
              </a:buClr>
              <a:buSzPts val="1600"/>
              <a:buFont typeface="Arial"/>
              <a:buNone/>
              <a:defRPr sz="1600">
                <a:solidFill>
                  <a:schemeClr val="lt1"/>
                </a:solidFill>
              </a:defRPr>
            </a:lvl9pPr>
          </a:lstStyle>
          <a:p>
            <a:endParaRPr/>
          </a:p>
        </p:txBody>
      </p:sp>
      <p:sp>
        <p:nvSpPr>
          <p:cNvPr id="2993" name="Google Shape;2993;p237"/>
          <p:cNvSpPr/>
          <p:nvPr/>
        </p:nvSpPr>
        <p:spPr>
          <a:xfrm>
            <a:off x="442913" y="687001"/>
            <a:ext cx="871538" cy="679450"/>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94" name="Google Shape;2994;p237"/>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95" name="Google Shape;2995;p237"/>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96" name="Google Shape;2996;p237"/>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34.xml><?xml version="1.0" encoding="utf-8"?>
<p:sldLayout xmlns:a="http://schemas.openxmlformats.org/drawingml/2006/main" xmlns:r="http://schemas.openxmlformats.org/officeDocument/2006/relationships" xmlns:p="http://schemas.openxmlformats.org/presentationml/2006/main" matchingName="Quote 1 Image">
  <p:cSld name="Quote 1 Image">
    <p:spTree>
      <p:nvGrpSpPr>
        <p:cNvPr id="1" name="Shape 2997"/>
        <p:cNvGrpSpPr/>
        <p:nvPr/>
      </p:nvGrpSpPr>
      <p:grpSpPr>
        <a:xfrm>
          <a:off x="0" y="0"/>
          <a:ext cx="0" cy="0"/>
          <a:chOff x="0" y="0"/>
          <a:chExt cx="0" cy="0"/>
        </a:xfrm>
      </p:grpSpPr>
      <p:sp>
        <p:nvSpPr>
          <p:cNvPr id="2998" name="Google Shape;2998;p238"/>
          <p:cNvSpPr>
            <a:spLocks noGrp="1"/>
          </p:cNvSpPr>
          <p:nvPr>
            <p:ph type="pic" idx="2"/>
          </p:nvPr>
        </p:nvSpPr>
        <p:spPr>
          <a:xfrm>
            <a:off x="6096000" y="0"/>
            <a:ext cx="6096000" cy="6858000"/>
          </a:xfrm>
          <a:prstGeom prst="rect">
            <a:avLst/>
          </a:prstGeom>
          <a:solidFill>
            <a:schemeClr val="lt2"/>
          </a:solidFill>
          <a:ln>
            <a:noFill/>
          </a:ln>
        </p:spPr>
      </p:sp>
      <p:sp>
        <p:nvSpPr>
          <p:cNvPr id="2999" name="Google Shape;2999;p238"/>
          <p:cNvSpPr txBox="1">
            <a:spLocks noGrp="1"/>
          </p:cNvSpPr>
          <p:nvPr>
            <p:ph type="body" idx="1"/>
          </p:nvPr>
        </p:nvSpPr>
        <p:spPr>
          <a:xfrm>
            <a:off x="442913" y="1714500"/>
            <a:ext cx="5299393" cy="4457700"/>
          </a:xfrm>
          <a:prstGeom prst="rect">
            <a:avLst/>
          </a:prstGeom>
          <a:noFill/>
          <a:ln>
            <a:noFill/>
          </a:ln>
        </p:spPr>
        <p:txBody>
          <a:bodyPr spcFirstLastPara="1" wrap="square" lIns="0" tIns="0" rIns="0" bIns="0" anchor="t" anchorCtr="0">
            <a:noAutofit/>
          </a:bodyPr>
          <a:lstStyle>
            <a:lvl1pPr marL="457200" lvl="0" indent="-228600" algn="l">
              <a:lnSpc>
                <a:spcPct val="85000"/>
              </a:lnSpc>
              <a:spcBef>
                <a:spcPts val="0"/>
              </a:spcBef>
              <a:spcAft>
                <a:spcPts val="0"/>
              </a:spcAft>
              <a:buClr>
                <a:schemeClr val="dk1"/>
              </a:buClr>
              <a:buSzPts val="3800"/>
              <a:buNone/>
              <a:defRPr sz="3800" b="0">
                <a:solidFill>
                  <a:schemeClr val="dk1"/>
                </a:solidFill>
                <a:latin typeface="Georgia"/>
                <a:ea typeface="Georgia"/>
                <a:cs typeface="Georgia"/>
                <a:sym typeface="Georgia"/>
              </a:defRPr>
            </a:lvl1pPr>
            <a:lvl2pPr marL="914400" lvl="1" indent="-228600" algn="l">
              <a:lnSpc>
                <a:spcPct val="100000"/>
              </a:lnSpc>
              <a:spcBef>
                <a:spcPts val="3000"/>
              </a:spcBef>
              <a:spcAft>
                <a:spcPts val="0"/>
              </a:spcAft>
              <a:buClr>
                <a:schemeClr val="dk1"/>
              </a:buClr>
              <a:buSzPts val="1600"/>
              <a:buFont typeface="Arial"/>
              <a:buNone/>
              <a:defRPr sz="1600" b="1"/>
            </a:lvl2pPr>
            <a:lvl3pPr marL="1371600" lvl="2" indent="-228600" algn="l">
              <a:lnSpc>
                <a:spcPct val="100000"/>
              </a:lnSpc>
              <a:spcBef>
                <a:spcPts val="0"/>
              </a:spcBef>
              <a:spcAft>
                <a:spcPts val="0"/>
              </a:spcAft>
              <a:buClr>
                <a:schemeClr val="dk1"/>
              </a:buClr>
              <a:buSzPts val="1600"/>
              <a:buFont typeface="Arial"/>
              <a:buNone/>
              <a:defRPr sz="1600"/>
            </a:lvl3pPr>
            <a:lvl4pPr marL="1828800" lvl="3" indent="-228600" algn="l">
              <a:lnSpc>
                <a:spcPct val="100000"/>
              </a:lnSpc>
              <a:spcBef>
                <a:spcPts val="0"/>
              </a:spcBef>
              <a:spcAft>
                <a:spcPts val="0"/>
              </a:spcAft>
              <a:buClr>
                <a:schemeClr val="dk1"/>
              </a:buClr>
              <a:buSzPts val="1600"/>
              <a:buFont typeface="Arial"/>
              <a:buNone/>
              <a:defRPr sz="1600"/>
            </a:lvl4pPr>
            <a:lvl5pPr marL="2286000" lvl="4" indent="-228600" algn="l">
              <a:lnSpc>
                <a:spcPct val="100000"/>
              </a:lnSpc>
              <a:spcBef>
                <a:spcPts val="0"/>
              </a:spcBef>
              <a:spcAft>
                <a:spcPts val="0"/>
              </a:spcAft>
              <a:buClr>
                <a:schemeClr val="dk1"/>
              </a:buClr>
              <a:buSzPts val="1600"/>
              <a:buFont typeface="Arial"/>
              <a:buNone/>
              <a:defRPr sz="1600"/>
            </a:lvl5pPr>
            <a:lvl6pPr marL="2743200" lvl="5" indent="-228600" algn="l">
              <a:lnSpc>
                <a:spcPct val="100000"/>
              </a:lnSpc>
              <a:spcBef>
                <a:spcPts val="0"/>
              </a:spcBef>
              <a:spcAft>
                <a:spcPts val="0"/>
              </a:spcAft>
              <a:buClr>
                <a:schemeClr val="dk1"/>
              </a:buClr>
              <a:buSzPts val="1600"/>
              <a:buFont typeface="Arial"/>
              <a:buNone/>
              <a:defRPr sz="1600"/>
            </a:lvl6pPr>
            <a:lvl7pPr marL="3200400" lvl="6" indent="-228600" algn="l">
              <a:lnSpc>
                <a:spcPct val="100000"/>
              </a:lnSpc>
              <a:spcBef>
                <a:spcPts val="0"/>
              </a:spcBef>
              <a:spcAft>
                <a:spcPts val="0"/>
              </a:spcAft>
              <a:buClr>
                <a:schemeClr val="dk1"/>
              </a:buClr>
              <a:buSzPts val="1600"/>
              <a:buFont typeface="Arial"/>
              <a:buNone/>
              <a:defRPr sz="1600"/>
            </a:lvl7pPr>
            <a:lvl8pPr marL="3657600" lvl="7" indent="-228600" algn="l">
              <a:lnSpc>
                <a:spcPct val="100000"/>
              </a:lnSpc>
              <a:spcBef>
                <a:spcPts val="0"/>
              </a:spcBef>
              <a:spcAft>
                <a:spcPts val="0"/>
              </a:spcAft>
              <a:buClr>
                <a:schemeClr val="dk1"/>
              </a:buClr>
              <a:buSzPts val="1600"/>
              <a:buFont typeface="Arial"/>
              <a:buNone/>
              <a:defRPr sz="1600"/>
            </a:lvl8pPr>
            <a:lvl9pPr marL="4114800" lvl="8" indent="-228600" algn="l">
              <a:lnSpc>
                <a:spcPct val="100000"/>
              </a:lnSpc>
              <a:spcBef>
                <a:spcPts val="0"/>
              </a:spcBef>
              <a:spcAft>
                <a:spcPts val="0"/>
              </a:spcAft>
              <a:buClr>
                <a:schemeClr val="dk1"/>
              </a:buClr>
              <a:buSzPts val="1600"/>
              <a:buFont typeface="Arial"/>
              <a:buNone/>
              <a:defRPr sz="1600"/>
            </a:lvl9pPr>
          </a:lstStyle>
          <a:p>
            <a:endParaRPr/>
          </a:p>
        </p:txBody>
      </p:sp>
      <p:sp>
        <p:nvSpPr>
          <p:cNvPr id="3000" name="Google Shape;3000;p238"/>
          <p:cNvSpPr/>
          <p:nvPr/>
        </p:nvSpPr>
        <p:spPr>
          <a:xfrm>
            <a:off x="442913" y="687001"/>
            <a:ext cx="871538" cy="679450"/>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01" name="Google Shape;3001;p238"/>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None/>
              <a:defRPr sz="750" b="0" i="0" u="none" strike="noStrike" cap="none">
                <a:solidFill>
                  <a:schemeClr val="lt1"/>
                </a:solidFill>
                <a:latin typeface="Arial"/>
                <a:ea typeface="Arial"/>
                <a:cs typeface="Arial"/>
                <a:sym typeface="Arial"/>
              </a:defRPr>
            </a:lvl1pPr>
            <a:lvl2pPr marL="0" lvl="1" indent="0" algn="r">
              <a:lnSpc>
                <a:spcPct val="100000"/>
              </a:lnSpc>
              <a:spcBef>
                <a:spcPts val="0"/>
              </a:spcBef>
              <a:spcAft>
                <a:spcPts val="0"/>
              </a:spcAft>
              <a:buNone/>
              <a:defRPr sz="750" b="0" i="0" u="none" strike="noStrike" cap="none">
                <a:solidFill>
                  <a:schemeClr val="lt1"/>
                </a:solidFill>
                <a:latin typeface="Arial"/>
                <a:ea typeface="Arial"/>
                <a:cs typeface="Arial"/>
                <a:sym typeface="Arial"/>
              </a:defRPr>
            </a:lvl2pPr>
            <a:lvl3pPr marL="0" lvl="2" indent="0" algn="r">
              <a:lnSpc>
                <a:spcPct val="100000"/>
              </a:lnSpc>
              <a:spcBef>
                <a:spcPts val="0"/>
              </a:spcBef>
              <a:spcAft>
                <a:spcPts val="0"/>
              </a:spcAft>
              <a:buNone/>
              <a:defRPr sz="750" b="0" i="0" u="none" strike="noStrike" cap="none">
                <a:solidFill>
                  <a:schemeClr val="lt1"/>
                </a:solidFill>
                <a:latin typeface="Arial"/>
                <a:ea typeface="Arial"/>
                <a:cs typeface="Arial"/>
                <a:sym typeface="Arial"/>
              </a:defRPr>
            </a:lvl3pPr>
            <a:lvl4pPr marL="0" lvl="3" indent="0" algn="r">
              <a:lnSpc>
                <a:spcPct val="100000"/>
              </a:lnSpc>
              <a:spcBef>
                <a:spcPts val="0"/>
              </a:spcBef>
              <a:spcAft>
                <a:spcPts val="0"/>
              </a:spcAft>
              <a:buNone/>
              <a:defRPr sz="750" b="0" i="0" u="none" strike="noStrike" cap="none">
                <a:solidFill>
                  <a:schemeClr val="lt1"/>
                </a:solidFill>
                <a:latin typeface="Arial"/>
                <a:ea typeface="Arial"/>
                <a:cs typeface="Arial"/>
                <a:sym typeface="Arial"/>
              </a:defRPr>
            </a:lvl4pPr>
            <a:lvl5pPr marL="0" lvl="4" indent="0" algn="r">
              <a:lnSpc>
                <a:spcPct val="100000"/>
              </a:lnSpc>
              <a:spcBef>
                <a:spcPts val="0"/>
              </a:spcBef>
              <a:spcAft>
                <a:spcPts val="0"/>
              </a:spcAft>
              <a:buNone/>
              <a:defRPr sz="750" b="0" i="0" u="none" strike="noStrike" cap="none">
                <a:solidFill>
                  <a:schemeClr val="lt1"/>
                </a:solidFill>
                <a:latin typeface="Arial"/>
                <a:ea typeface="Arial"/>
                <a:cs typeface="Arial"/>
                <a:sym typeface="Arial"/>
              </a:defRPr>
            </a:lvl5pPr>
            <a:lvl6pPr marL="0" lvl="5" indent="0" algn="r">
              <a:lnSpc>
                <a:spcPct val="100000"/>
              </a:lnSpc>
              <a:spcBef>
                <a:spcPts val="0"/>
              </a:spcBef>
              <a:spcAft>
                <a:spcPts val="0"/>
              </a:spcAft>
              <a:buNone/>
              <a:defRPr sz="750" b="0" i="0" u="none" strike="noStrike" cap="none">
                <a:solidFill>
                  <a:schemeClr val="lt1"/>
                </a:solidFill>
                <a:latin typeface="Arial"/>
                <a:ea typeface="Arial"/>
                <a:cs typeface="Arial"/>
                <a:sym typeface="Arial"/>
              </a:defRPr>
            </a:lvl6pPr>
            <a:lvl7pPr marL="0" lvl="6" indent="0" algn="r">
              <a:lnSpc>
                <a:spcPct val="100000"/>
              </a:lnSpc>
              <a:spcBef>
                <a:spcPts val="0"/>
              </a:spcBef>
              <a:spcAft>
                <a:spcPts val="0"/>
              </a:spcAft>
              <a:buNone/>
              <a:defRPr sz="750" b="0" i="0" u="none" strike="noStrike" cap="none">
                <a:solidFill>
                  <a:schemeClr val="lt1"/>
                </a:solidFill>
                <a:latin typeface="Arial"/>
                <a:ea typeface="Arial"/>
                <a:cs typeface="Arial"/>
                <a:sym typeface="Arial"/>
              </a:defRPr>
            </a:lvl7pPr>
            <a:lvl8pPr marL="0" lvl="7" indent="0" algn="r">
              <a:lnSpc>
                <a:spcPct val="100000"/>
              </a:lnSpc>
              <a:spcBef>
                <a:spcPts val="0"/>
              </a:spcBef>
              <a:spcAft>
                <a:spcPts val="0"/>
              </a:spcAft>
              <a:buNone/>
              <a:defRPr sz="750" b="0" i="0" u="none" strike="noStrike" cap="none">
                <a:solidFill>
                  <a:schemeClr val="lt1"/>
                </a:solidFill>
                <a:latin typeface="Arial"/>
                <a:ea typeface="Arial"/>
                <a:cs typeface="Arial"/>
                <a:sym typeface="Arial"/>
              </a:defRPr>
            </a:lvl8pPr>
            <a:lvl9pPr marL="0" lvl="8" indent="0" algn="r">
              <a:lnSpc>
                <a:spcPct val="100000"/>
              </a:lnSpc>
              <a:spcBef>
                <a:spcPts val="0"/>
              </a:spcBef>
              <a:spcAft>
                <a:spcPts val="0"/>
              </a:spcAft>
              <a:buNone/>
              <a:defRPr sz="75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002" name="Google Shape;3002;p238"/>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03" name="Google Shape;3003;p238"/>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35.xml><?xml version="1.0" encoding="utf-8"?>
<p:sldLayout xmlns:a="http://schemas.openxmlformats.org/drawingml/2006/main" xmlns:r="http://schemas.openxmlformats.org/officeDocument/2006/relationships" xmlns:p="http://schemas.openxmlformats.org/presentationml/2006/main" matchingName="Quote 2">
  <p:cSld name="Quote 2">
    <p:spTree>
      <p:nvGrpSpPr>
        <p:cNvPr id="1" name="Shape 3004"/>
        <p:cNvGrpSpPr/>
        <p:nvPr/>
      </p:nvGrpSpPr>
      <p:grpSpPr>
        <a:xfrm>
          <a:off x="0" y="0"/>
          <a:ext cx="0" cy="0"/>
          <a:chOff x="0" y="0"/>
          <a:chExt cx="0" cy="0"/>
        </a:xfrm>
      </p:grpSpPr>
      <p:sp>
        <p:nvSpPr>
          <p:cNvPr id="3005" name="Google Shape;3005;p239"/>
          <p:cNvSpPr txBox="1">
            <a:spLocks noGrp="1"/>
          </p:cNvSpPr>
          <p:nvPr>
            <p:ph type="body" idx="1"/>
          </p:nvPr>
        </p:nvSpPr>
        <p:spPr>
          <a:xfrm>
            <a:off x="442914" y="2274570"/>
            <a:ext cx="9540366" cy="3897630"/>
          </a:xfrm>
          <a:prstGeom prst="rect">
            <a:avLst/>
          </a:prstGeom>
          <a:noFill/>
          <a:ln>
            <a:noFill/>
          </a:ln>
        </p:spPr>
        <p:txBody>
          <a:bodyPr spcFirstLastPara="1" wrap="square" lIns="0" tIns="0" rIns="0" bIns="0" anchor="t" anchorCtr="0">
            <a:noAutofit/>
          </a:bodyPr>
          <a:lstStyle>
            <a:lvl1pPr marL="457200" lvl="0" indent="-228600" algn="l">
              <a:lnSpc>
                <a:spcPct val="85000"/>
              </a:lnSpc>
              <a:spcBef>
                <a:spcPts val="0"/>
              </a:spcBef>
              <a:spcAft>
                <a:spcPts val="0"/>
              </a:spcAft>
              <a:buClr>
                <a:schemeClr val="dk1"/>
              </a:buClr>
              <a:buSzPts val="3800"/>
              <a:buNone/>
              <a:defRPr sz="3800" b="0">
                <a:solidFill>
                  <a:schemeClr val="dk1"/>
                </a:solidFill>
                <a:latin typeface="Georgia"/>
                <a:ea typeface="Georgia"/>
                <a:cs typeface="Georgia"/>
                <a:sym typeface="Georgia"/>
              </a:defRPr>
            </a:lvl1pPr>
            <a:lvl2pPr marL="914400" lvl="1" indent="-228600" algn="l">
              <a:lnSpc>
                <a:spcPct val="100000"/>
              </a:lnSpc>
              <a:spcBef>
                <a:spcPts val="3000"/>
              </a:spcBef>
              <a:spcAft>
                <a:spcPts val="0"/>
              </a:spcAft>
              <a:buClr>
                <a:schemeClr val="dk1"/>
              </a:buClr>
              <a:buSzPts val="1600"/>
              <a:buFont typeface="Arial"/>
              <a:buNone/>
              <a:defRPr sz="1600" b="1"/>
            </a:lvl2pPr>
            <a:lvl3pPr marL="1371600" lvl="2" indent="-228600" algn="l">
              <a:lnSpc>
                <a:spcPct val="100000"/>
              </a:lnSpc>
              <a:spcBef>
                <a:spcPts val="0"/>
              </a:spcBef>
              <a:spcAft>
                <a:spcPts val="0"/>
              </a:spcAft>
              <a:buClr>
                <a:schemeClr val="dk1"/>
              </a:buClr>
              <a:buSzPts val="1600"/>
              <a:buFont typeface="Arial"/>
              <a:buNone/>
              <a:defRPr sz="1600"/>
            </a:lvl3pPr>
            <a:lvl4pPr marL="1828800" lvl="3" indent="-228600" algn="l">
              <a:lnSpc>
                <a:spcPct val="100000"/>
              </a:lnSpc>
              <a:spcBef>
                <a:spcPts val="0"/>
              </a:spcBef>
              <a:spcAft>
                <a:spcPts val="0"/>
              </a:spcAft>
              <a:buClr>
                <a:schemeClr val="dk1"/>
              </a:buClr>
              <a:buSzPts val="1600"/>
              <a:buFont typeface="Arial"/>
              <a:buNone/>
              <a:defRPr sz="1600"/>
            </a:lvl4pPr>
            <a:lvl5pPr marL="2286000" lvl="4" indent="-228600" algn="l">
              <a:lnSpc>
                <a:spcPct val="100000"/>
              </a:lnSpc>
              <a:spcBef>
                <a:spcPts val="0"/>
              </a:spcBef>
              <a:spcAft>
                <a:spcPts val="0"/>
              </a:spcAft>
              <a:buClr>
                <a:schemeClr val="dk1"/>
              </a:buClr>
              <a:buSzPts val="1600"/>
              <a:buFont typeface="Arial"/>
              <a:buNone/>
              <a:defRPr sz="1600"/>
            </a:lvl5pPr>
            <a:lvl6pPr marL="2743200" lvl="5" indent="-228600" algn="l">
              <a:lnSpc>
                <a:spcPct val="100000"/>
              </a:lnSpc>
              <a:spcBef>
                <a:spcPts val="0"/>
              </a:spcBef>
              <a:spcAft>
                <a:spcPts val="0"/>
              </a:spcAft>
              <a:buClr>
                <a:schemeClr val="dk1"/>
              </a:buClr>
              <a:buSzPts val="1600"/>
              <a:buFont typeface="Arial"/>
              <a:buNone/>
              <a:defRPr sz="1600"/>
            </a:lvl6pPr>
            <a:lvl7pPr marL="3200400" lvl="6" indent="-228600" algn="l">
              <a:lnSpc>
                <a:spcPct val="100000"/>
              </a:lnSpc>
              <a:spcBef>
                <a:spcPts val="0"/>
              </a:spcBef>
              <a:spcAft>
                <a:spcPts val="0"/>
              </a:spcAft>
              <a:buClr>
                <a:schemeClr val="dk1"/>
              </a:buClr>
              <a:buSzPts val="1600"/>
              <a:buFont typeface="Arial"/>
              <a:buNone/>
              <a:defRPr sz="1600"/>
            </a:lvl7pPr>
            <a:lvl8pPr marL="3657600" lvl="7" indent="-228600" algn="l">
              <a:lnSpc>
                <a:spcPct val="100000"/>
              </a:lnSpc>
              <a:spcBef>
                <a:spcPts val="0"/>
              </a:spcBef>
              <a:spcAft>
                <a:spcPts val="0"/>
              </a:spcAft>
              <a:buClr>
                <a:schemeClr val="dk1"/>
              </a:buClr>
              <a:buSzPts val="1600"/>
              <a:buFont typeface="Arial"/>
              <a:buNone/>
              <a:defRPr sz="1600"/>
            </a:lvl8pPr>
            <a:lvl9pPr marL="4114800" lvl="8" indent="-228600" algn="l">
              <a:lnSpc>
                <a:spcPct val="100000"/>
              </a:lnSpc>
              <a:spcBef>
                <a:spcPts val="0"/>
              </a:spcBef>
              <a:spcAft>
                <a:spcPts val="0"/>
              </a:spcAft>
              <a:buClr>
                <a:schemeClr val="dk1"/>
              </a:buClr>
              <a:buSzPts val="1600"/>
              <a:buFont typeface="Arial"/>
              <a:buNone/>
              <a:defRPr sz="1600"/>
            </a:lvl9pPr>
          </a:lstStyle>
          <a:p>
            <a:endParaRPr/>
          </a:p>
        </p:txBody>
      </p:sp>
      <p:sp>
        <p:nvSpPr>
          <p:cNvPr id="3006" name="Google Shape;3006;p239"/>
          <p:cNvSpPr/>
          <p:nvPr/>
        </p:nvSpPr>
        <p:spPr>
          <a:xfrm>
            <a:off x="442913" y="1362959"/>
            <a:ext cx="871538" cy="679450"/>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07" name="Google Shape;3007;p239"/>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08" name="Google Shape;3008;p239"/>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09" name="Google Shape;3009;p239"/>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36.xml><?xml version="1.0" encoding="utf-8"?>
<p:sldLayout xmlns:a="http://schemas.openxmlformats.org/drawingml/2006/main" xmlns:r="http://schemas.openxmlformats.org/officeDocument/2006/relationships" xmlns:p="http://schemas.openxmlformats.org/presentationml/2006/main" matchingName="Quote 2 Orange">
  <p:cSld name="Quote 2 Orange">
    <p:bg>
      <p:bgPr>
        <a:solidFill>
          <a:srgbClr val="D04A02"/>
        </a:solidFill>
        <a:effectLst/>
      </p:bgPr>
    </p:bg>
    <p:spTree>
      <p:nvGrpSpPr>
        <p:cNvPr id="1" name="Shape 3010"/>
        <p:cNvGrpSpPr/>
        <p:nvPr/>
      </p:nvGrpSpPr>
      <p:grpSpPr>
        <a:xfrm>
          <a:off x="0" y="0"/>
          <a:ext cx="0" cy="0"/>
          <a:chOff x="0" y="0"/>
          <a:chExt cx="0" cy="0"/>
        </a:xfrm>
      </p:grpSpPr>
      <p:sp>
        <p:nvSpPr>
          <p:cNvPr id="3011" name="Google Shape;3011;p240"/>
          <p:cNvSpPr txBox="1">
            <a:spLocks noGrp="1"/>
          </p:cNvSpPr>
          <p:nvPr>
            <p:ph type="body" idx="1"/>
          </p:nvPr>
        </p:nvSpPr>
        <p:spPr>
          <a:xfrm>
            <a:off x="442914" y="2274570"/>
            <a:ext cx="9540366" cy="3897630"/>
          </a:xfrm>
          <a:prstGeom prst="rect">
            <a:avLst/>
          </a:prstGeom>
          <a:noFill/>
          <a:ln>
            <a:noFill/>
          </a:ln>
        </p:spPr>
        <p:txBody>
          <a:bodyPr spcFirstLastPara="1" wrap="square" lIns="0" tIns="0" rIns="0" bIns="0" anchor="t" anchorCtr="0">
            <a:noAutofit/>
          </a:bodyPr>
          <a:lstStyle>
            <a:lvl1pPr marL="457200" lvl="0" indent="-228600" algn="l">
              <a:lnSpc>
                <a:spcPct val="85000"/>
              </a:lnSpc>
              <a:spcBef>
                <a:spcPts val="0"/>
              </a:spcBef>
              <a:spcAft>
                <a:spcPts val="0"/>
              </a:spcAft>
              <a:buClr>
                <a:schemeClr val="lt1"/>
              </a:buClr>
              <a:buSzPts val="3800"/>
              <a:buNone/>
              <a:defRPr sz="3800" b="0">
                <a:solidFill>
                  <a:schemeClr val="lt1"/>
                </a:solidFill>
                <a:latin typeface="Georgia"/>
                <a:ea typeface="Georgia"/>
                <a:cs typeface="Georgia"/>
                <a:sym typeface="Georgia"/>
              </a:defRPr>
            </a:lvl1pPr>
            <a:lvl2pPr marL="914400" lvl="1" indent="-228600" algn="l">
              <a:lnSpc>
                <a:spcPct val="100000"/>
              </a:lnSpc>
              <a:spcBef>
                <a:spcPts val="3000"/>
              </a:spcBef>
              <a:spcAft>
                <a:spcPts val="0"/>
              </a:spcAft>
              <a:buClr>
                <a:schemeClr val="lt1"/>
              </a:buClr>
              <a:buSzPts val="1600"/>
              <a:buFont typeface="Arial"/>
              <a:buNone/>
              <a:defRPr sz="1600" b="1">
                <a:solidFill>
                  <a:schemeClr val="lt1"/>
                </a:solidFill>
              </a:defRPr>
            </a:lvl2pPr>
            <a:lvl3pPr marL="1371600" lvl="2" indent="-228600" algn="l">
              <a:lnSpc>
                <a:spcPct val="100000"/>
              </a:lnSpc>
              <a:spcBef>
                <a:spcPts val="0"/>
              </a:spcBef>
              <a:spcAft>
                <a:spcPts val="0"/>
              </a:spcAft>
              <a:buClr>
                <a:schemeClr val="lt1"/>
              </a:buClr>
              <a:buSzPts val="1600"/>
              <a:buFont typeface="Arial"/>
              <a:buNone/>
              <a:defRPr sz="1600">
                <a:solidFill>
                  <a:schemeClr val="lt1"/>
                </a:solidFill>
              </a:defRPr>
            </a:lvl3pPr>
            <a:lvl4pPr marL="1828800" lvl="3" indent="-228600" algn="l">
              <a:lnSpc>
                <a:spcPct val="100000"/>
              </a:lnSpc>
              <a:spcBef>
                <a:spcPts val="0"/>
              </a:spcBef>
              <a:spcAft>
                <a:spcPts val="0"/>
              </a:spcAft>
              <a:buClr>
                <a:schemeClr val="lt1"/>
              </a:buClr>
              <a:buSzPts val="1600"/>
              <a:buFont typeface="Arial"/>
              <a:buNone/>
              <a:defRPr sz="1600">
                <a:solidFill>
                  <a:schemeClr val="lt1"/>
                </a:solidFill>
              </a:defRPr>
            </a:lvl4pPr>
            <a:lvl5pPr marL="2286000" lvl="4" indent="-228600" algn="l">
              <a:lnSpc>
                <a:spcPct val="100000"/>
              </a:lnSpc>
              <a:spcBef>
                <a:spcPts val="0"/>
              </a:spcBef>
              <a:spcAft>
                <a:spcPts val="0"/>
              </a:spcAft>
              <a:buClr>
                <a:schemeClr val="lt1"/>
              </a:buClr>
              <a:buSzPts val="1600"/>
              <a:buFont typeface="Arial"/>
              <a:buNone/>
              <a:defRPr sz="1600">
                <a:solidFill>
                  <a:schemeClr val="lt1"/>
                </a:solidFill>
              </a:defRPr>
            </a:lvl5pPr>
            <a:lvl6pPr marL="2743200" lvl="5" indent="-228600" algn="l">
              <a:lnSpc>
                <a:spcPct val="100000"/>
              </a:lnSpc>
              <a:spcBef>
                <a:spcPts val="0"/>
              </a:spcBef>
              <a:spcAft>
                <a:spcPts val="0"/>
              </a:spcAft>
              <a:buClr>
                <a:schemeClr val="lt1"/>
              </a:buClr>
              <a:buSzPts val="1600"/>
              <a:buFont typeface="Arial"/>
              <a:buNone/>
              <a:defRPr sz="1600">
                <a:solidFill>
                  <a:schemeClr val="lt1"/>
                </a:solidFill>
              </a:defRPr>
            </a:lvl6pPr>
            <a:lvl7pPr marL="3200400" lvl="6" indent="-228600" algn="l">
              <a:lnSpc>
                <a:spcPct val="100000"/>
              </a:lnSpc>
              <a:spcBef>
                <a:spcPts val="0"/>
              </a:spcBef>
              <a:spcAft>
                <a:spcPts val="0"/>
              </a:spcAft>
              <a:buClr>
                <a:schemeClr val="lt1"/>
              </a:buClr>
              <a:buSzPts val="1600"/>
              <a:buFont typeface="Arial"/>
              <a:buNone/>
              <a:defRPr sz="1600">
                <a:solidFill>
                  <a:schemeClr val="lt1"/>
                </a:solidFill>
              </a:defRPr>
            </a:lvl7pPr>
            <a:lvl8pPr marL="3657600" lvl="7" indent="-228600" algn="l">
              <a:lnSpc>
                <a:spcPct val="100000"/>
              </a:lnSpc>
              <a:spcBef>
                <a:spcPts val="0"/>
              </a:spcBef>
              <a:spcAft>
                <a:spcPts val="0"/>
              </a:spcAft>
              <a:buClr>
                <a:schemeClr val="lt1"/>
              </a:buClr>
              <a:buSzPts val="1600"/>
              <a:buFont typeface="Arial"/>
              <a:buNone/>
              <a:defRPr sz="1600">
                <a:solidFill>
                  <a:schemeClr val="lt1"/>
                </a:solidFill>
              </a:defRPr>
            </a:lvl8pPr>
            <a:lvl9pPr marL="4114800" lvl="8" indent="-228600" algn="l">
              <a:lnSpc>
                <a:spcPct val="100000"/>
              </a:lnSpc>
              <a:spcBef>
                <a:spcPts val="0"/>
              </a:spcBef>
              <a:spcAft>
                <a:spcPts val="0"/>
              </a:spcAft>
              <a:buClr>
                <a:schemeClr val="lt1"/>
              </a:buClr>
              <a:buSzPts val="1600"/>
              <a:buFont typeface="Arial"/>
              <a:buNone/>
              <a:defRPr sz="1600">
                <a:solidFill>
                  <a:schemeClr val="lt1"/>
                </a:solidFill>
              </a:defRPr>
            </a:lvl9pPr>
          </a:lstStyle>
          <a:p>
            <a:endParaRPr/>
          </a:p>
        </p:txBody>
      </p:sp>
      <p:sp>
        <p:nvSpPr>
          <p:cNvPr id="3012" name="Google Shape;3012;p240"/>
          <p:cNvSpPr/>
          <p:nvPr/>
        </p:nvSpPr>
        <p:spPr>
          <a:xfrm>
            <a:off x="442913" y="1362959"/>
            <a:ext cx="871538" cy="679450"/>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13" name="Google Shape;3013;p240"/>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14" name="Google Shape;3014;p240"/>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15" name="Google Shape;3015;p240"/>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37.xml><?xml version="1.0" encoding="utf-8"?>
<p:sldLayout xmlns:a="http://schemas.openxmlformats.org/drawingml/2006/main" xmlns:r="http://schemas.openxmlformats.org/officeDocument/2006/relationships" xmlns:p="http://schemas.openxmlformats.org/presentationml/2006/main" matchingName="Quote 2 Red">
  <p:cSld name="Quote 2 Red">
    <p:bg>
      <p:bgPr>
        <a:solidFill>
          <a:srgbClr val="E0301E"/>
        </a:solidFill>
        <a:effectLst/>
      </p:bgPr>
    </p:bg>
    <p:spTree>
      <p:nvGrpSpPr>
        <p:cNvPr id="1" name="Shape 3016"/>
        <p:cNvGrpSpPr/>
        <p:nvPr/>
      </p:nvGrpSpPr>
      <p:grpSpPr>
        <a:xfrm>
          <a:off x="0" y="0"/>
          <a:ext cx="0" cy="0"/>
          <a:chOff x="0" y="0"/>
          <a:chExt cx="0" cy="0"/>
        </a:xfrm>
      </p:grpSpPr>
      <p:sp>
        <p:nvSpPr>
          <p:cNvPr id="3017" name="Google Shape;3017;p241"/>
          <p:cNvSpPr txBox="1">
            <a:spLocks noGrp="1"/>
          </p:cNvSpPr>
          <p:nvPr>
            <p:ph type="body" idx="1"/>
          </p:nvPr>
        </p:nvSpPr>
        <p:spPr>
          <a:xfrm>
            <a:off x="442914" y="2274570"/>
            <a:ext cx="9540366" cy="3897630"/>
          </a:xfrm>
          <a:prstGeom prst="rect">
            <a:avLst/>
          </a:prstGeom>
          <a:noFill/>
          <a:ln>
            <a:noFill/>
          </a:ln>
        </p:spPr>
        <p:txBody>
          <a:bodyPr spcFirstLastPara="1" wrap="square" lIns="0" tIns="0" rIns="0" bIns="0" anchor="t" anchorCtr="0">
            <a:noAutofit/>
          </a:bodyPr>
          <a:lstStyle>
            <a:lvl1pPr marL="457200" lvl="0" indent="-228600" algn="l">
              <a:lnSpc>
                <a:spcPct val="85000"/>
              </a:lnSpc>
              <a:spcBef>
                <a:spcPts val="0"/>
              </a:spcBef>
              <a:spcAft>
                <a:spcPts val="0"/>
              </a:spcAft>
              <a:buClr>
                <a:schemeClr val="lt1"/>
              </a:buClr>
              <a:buSzPts val="3800"/>
              <a:buNone/>
              <a:defRPr sz="3800" b="0">
                <a:solidFill>
                  <a:schemeClr val="lt1"/>
                </a:solidFill>
                <a:latin typeface="Georgia"/>
                <a:ea typeface="Georgia"/>
                <a:cs typeface="Georgia"/>
                <a:sym typeface="Georgia"/>
              </a:defRPr>
            </a:lvl1pPr>
            <a:lvl2pPr marL="914400" lvl="1" indent="-228600" algn="l">
              <a:lnSpc>
                <a:spcPct val="100000"/>
              </a:lnSpc>
              <a:spcBef>
                <a:spcPts val="3000"/>
              </a:spcBef>
              <a:spcAft>
                <a:spcPts val="0"/>
              </a:spcAft>
              <a:buClr>
                <a:schemeClr val="lt1"/>
              </a:buClr>
              <a:buSzPts val="1600"/>
              <a:buFont typeface="Arial"/>
              <a:buNone/>
              <a:defRPr sz="1600" b="1">
                <a:solidFill>
                  <a:schemeClr val="lt1"/>
                </a:solidFill>
              </a:defRPr>
            </a:lvl2pPr>
            <a:lvl3pPr marL="1371600" lvl="2" indent="-228600" algn="l">
              <a:lnSpc>
                <a:spcPct val="100000"/>
              </a:lnSpc>
              <a:spcBef>
                <a:spcPts val="0"/>
              </a:spcBef>
              <a:spcAft>
                <a:spcPts val="0"/>
              </a:spcAft>
              <a:buClr>
                <a:schemeClr val="lt1"/>
              </a:buClr>
              <a:buSzPts val="1600"/>
              <a:buFont typeface="Arial"/>
              <a:buNone/>
              <a:defRPr sz="1600">
                <a:solidFill>
                  <a:schemeClr val="lt1"/>
                </a:solidFill>
              </a:defRPr>
            </a:lvl3pPr>
            <a:lvl4pPr marL="1828800" lvl="3" indent="-228600" algn="l">
              <a:lnSpc>
                <a:spcPct val="100000"/>
              </a:lnSpc>
              <a:spcBef>
                <a:spcPts val="0"/>
              </a:spcBef>
              <a:spcAft>
                <a:spcPts val="0"/>
              </a:spcAft>
              <a:buClr>
                <a:schemeClr val="lt1"/>
              </a:buClr>
              <a:buSzPts val="1600"/>
              <a:buFont typeface="Arial"/>
              <a:buNone/>
              <a:defRPr sz="1600">
                <a:solidFill>
                  <a:schemeClr val="lt1"/>
                </a:solidFill>
              </a:defRPr>
            </a:lvl4pPr>
            <a:lvl5pPr marL="2286000" lvl="4" indent="-228600" algn="l">
              <a:lnSpc>
                <a:spcPct val="100000"/>
              </a:lnSpc>
              <a:spcBef>
                <a:spcPts val="0"/>
              </a:spcBef>
              <a:spcAft>
                <a:spcPts val="0"/>
              </a:spcAft>
              <a:buClr>
                <a:schemeClr val="lt1"/>
              </a:buClr>
              <a:buSzPts val="1600"/>
              <a:buFont typeface="Arial"/>
              <a:buNone/>
              <a:defRPr sz="1600">
                <a:solidFill>
                  <a:schemeClr val="lt1"/>
                </a:solidFill>
              </a:defRPr>
            </a:lvl5pPr>
            <a:lvl6pPr marL="2743200" lvl="5" indent="-228600" algn="l">
              <a:lnSpc>
                <a:spcPct val="100000"/>
              </a:lnSpc>
              <a:spcBef>
                <a:spcPts val="0"/>
              </a:spcBef>
              <a:spcAft>
                <a:spcPts val="0"/>
              </a:spcAft>
              <a:buClr>
                <a:schemeClr val="lt1"/>
              </a:buClr>
              <a:buSzPts val="1600"/>
              <a:buFont typeface="Arial"/>
              <a:buNone/>
              <a:defRPr sz="1600">
                <a:solidFill>
                  <a:schemeClr val="lt1"/>
                </a:solidFill>
              </a:defRPr>
            </a:lvl6pPr>
            <a:lvl7pPr marL="3200400" lvl="6" indent="-228600" algn="l">
              <a:lnSpc>
                <a:spcPct val="100000"/>
              </a:lnSpc>
              <a:spcBef>
                <a:spcPts val="0"/>
              </a:spcBef>
              <a:spcAft>
                <a:spcPts val="0"/>
              </a:spcAft>
              <a:buClr>
                <a:schemeClr val="lt1"/>
              </a:buClr>
              <a:buSzPts val="1600"/>
              <a:buFont typeface="Arial"/>
              <a:buNone/>
              <a:defRPr sz="1600">
                <a:solidFill>
                  <a:schemeClr val="lt1"/>
                </a:solidFill>
              </a:defRPr>
            </a:lvl7pPr>
            <a:lvl8pPr marL="3657600" lvl="7" indent="-228600" algn="l">
              <a:lnSpc>
                <a:spcPct val="100000"/>
              </a:lnSpc>
              <a:spcBef>
                <a:spcPts val="0"/>
              </a:spcBef>
              <a:spcAft>
                <a:spcPts val="0"/>
              </a:spcAft>
              <a:buClr>
                <a:schemeClr val="lt1"/>
              </a:buClr>
              <a:buSzPts val="1600"/>
              <a:buFont typeface="Arial"/>
              <a:buNone/>
              <a:defRPr sz="1600">
                <a:solidFill>
                  <a:schemeClr val="lt1"/>
                </a:solidFill>
              </a:defRPr>
            </a:lvl8pPr>
            <a:lvl9pPr marL="4114800" lvl="8" indent="-228600" algn="l">
              <a:lnSpc>
                <a:spcPct val="100000"/>
              </a:lnSpc>
              <a:spcBef>
                <a:spcPts val="0"/>
              </a:spcBef>
              <a:spcAft>
                <a:spcPts val="0"/>
              </a:spcAft>
              <a:buClr>
                <a:schemeClr val="lt1"/>
              </a:buClr>
              <a:buSzPts val="1600"/>
              <a:buFont typeface="Arial"/>
              <a:buNone/>
              <a:defRPr sz="1600">
                <a:solidFill>
                  <a:schemeClr val="lt1"/>
                </a:solidFill>
              </a:defRPr>
            </a:lvl9pPr>
          </a:lstStyle>
          <a:p>
            <a:endParaRPr/>
          </a:p>
        </p:txBody>
      </p:sp>
      <p:sp>
        <p:nvSpPr>
          <p:cNvPr id="3018" name="Google Shape;3018;p241"/>
          <p:cNvSpPr/>
          <p:nvPr/>
        </p:nvSpPr>
        <p:spPr>
          <a:xfrm>
            <a:off x="442913" y="1362959"/>
            <a:ext cx="871538" cy="679450"/>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19" name="Google Shape;3019;p241"/>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20" name="Google Shape;3020;p241"/>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21" name="Google Shape;3021;p241"/>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38.xml><?xml version="1.0" encoding="utf-8"?>
<p:sldLayout xmlns:a="http://schemas.openxmlformats.org/drawingml/2006/main" xmlns:r="http://schemas.openxmlformats.org/officeDocument/2006/relationships" xmlns:p="http://schemas.openxmlformats.org/presentationml/2006/main" matchingName="Quote 2 Rose">
  <p:cSld name="Quote 2 Rose">
    <p:bg>
      <p:bgPr>
        <a:solidFill>
          <a:srgbClr val="DB536A"/>
        </a:solidFill>
        <a:effectLst/>
      </p:bgPr>
    </p:bg>
    <p:spTree>
      <p:nvGrpSpPr>
        <p:cNvPr id="1" name="Shape 3022"/>
        <p:cNvGrpSpPr/>
        <p:nvPr/>
      </p:nvGrpSpPr>
      <p:grpSpPr>
        <a:xfrm>
          <a:off x="0" y="0"/>
          <a:ext cx="0" cy="0"/>
          <a:chOff x="0" y="0"/>
          <a:chExt cx="0" cy="0"/>
        </a:xfrm>
      </p:grpSpPr>
      <p:sp>
        <p:nvSpPr>
          <p:cNvPr id="3023" name="Google Shape;3023;p242"/>
          <p:cNvSpPr txBox="1">
            <a:spLocks noGrp="1"/>
          </p:cNvSpPr>
          <p:nvPr>
            <p:ph type="body" idx="1"/>
          </p:nvPr>
        </p:nvSpPr>
        <p:spPr>
          <a:xfrm>
            <a:off x="442914" y="2274570"/>
            <a:ext cx="9540366" cy="3897630"/>
          </a:xfrm>
          <a:prstGeom prst="rect">
            <a:avLst/>
          </a:prstGeom>
          <a:noFill/>
          <a:ln>
            <a:noFill/>
          </a:ln>
        </p:spPr>
        <p:txBody>
          <a:bodyPr spcFirstLastPara="1" wrap="square" lIns="0" tIns="0" rIns="0" bIns="0" anchor="t" anchorCtr="0">
            <a:noAutofit/>
          </a:bodyPr>
          <a:lstStyle>
            <a:lvl1pPr marL="457200" lvl="0" indent="-228600" algn="l">
              <a:lnSpc>
                <a:spcPct val="85000"/>
              </a:lnSpc>
              <a:spcBef>
                <a:spcPts val="0"/>
              </a:spcBef>
              <a:spcAft>
                <a:spcPts val="0"/>
              </a:spcAft>
              <a:buClr>
                <a:schemeClr val="lt1"/>
              </a:buClr>
              <a:buSzPts val="3800"/>
              <a:buNone/>
              <a:defRPr sz="3800" b="0">
                <a:solidFill>
                  <a:schemeClr val="lt1"/>
                </a:solidFill>
                <a:latin typeface="Georgia"/>
                <a:ea typeface="Georgia"/>
                <a:cs typeface="Georgia"/>
                <a:sym typeface="Georgia"/>
              </a:defRPr>
            </a:lvl1pPr>
            <a:lvl2pPr marL="914400" lvl="1" indent="-228600" algn="l">
              <a:lnSpc>
                <a:spcPct val="100000"/>
              </a:lnSpc>
              <a:spcBef>
                <a:spcPts val="3000"/>
              </a:spcBef>
              <a:spcAft>
                <a:spcPts val="0"/>
              </a:spcAft>
              <a:buClr>
                <a:schemeClr val="lt1"/>
              </a:buClr>
              <a:buSzPts val="1600"/>
              <a:buFont typeface="Arial"/>
              <a:buNone/>
              <a:defRPr sz="1600" b="1">
                <a:solidFill>
                  <a:schemeClr val="lt1"/>
                </a:solidFill>
              </a:defRPr>
            </a:lvl2pPr>
            <a:lvl3pPr marL="1371600" lvl="2" indent="-228600" algn="l">
              <a:lnSpc>
                <a:spcPct val="100000"/>
              </a:lnSpc>
              <a:spcBef>
                <a:spcPts val="0"/>
              </a:spcBef>
              <a:spcAft>
                <a:spcPts val="0"/>
              </a:spcAft>
              <a:buClr>
                <a:schemeClr val="lt1"/>
              </a:buClr>
              <a:buSzPts val="1600"/>
              <a:buFont typeface="Arial"/>
              <a:buNone/>
              <a:defRPr sz="1600">
                <a:solidFill>
                  <a:schemeClr val="lt1"/>
                </a:solidFill>
              </a:defRPr>
            </a:lvl3pPr>
            <a:lvl4pPr marL="1828800" lvl="3" indent="-228600" algn="l">
              <a:lnSpc>
                <a:spcPct val="100000"/>
              </a:lnSpc>
              <a:spcBef>
                <a:spcPts val="0"/>
              </a:spcBef>
              <a:spcAft>
                <a:spcPts val="0"/>
              </a:spcAft>
              <a:buClr>
                <a:schemeClr val="lt1"/>
              </a:buClr>
              <a:buSzPts val="1600"/>
              <a:buFont typeface="Arial"/>
              <a:buNone/>
              <a:defRPr sz="1600">
                <a:solidFill>
                  <a:schemeClr val="lt1"/>
                </a:solidFill>
              </a:defRPr>
            </a:lvl4pPr>
            <a:lvl5pPr marL="2286000" lvl="4" indent="-228600" algn="l">
              <a:lnSpc>
                <a:spcPct val="100000"/>
              </a:lnSpc>
              <a:spcBef>
                <a:spcPts val="0"/>
              </a:spcBef>
              <a:spcAft>
                <a:spcPts val="0"/>
              </a:spcAft>
              <a:buClr>
                <a:schemeClr val="lt1"/>
              </a:buClr>
              <a:buSzPts val="1600"/>
              <a:buFont typeface="Arial"/>
              <a:buNone/>
              <a:defRPr sz="1600">
                <a:solidFill>
                  <a:schemeClr val="lt1"/>
                </a:solidFill>
              </a:defRPr>
            </a:lvl5pPr>
            <a:lvl6pPr marL="2743200" lvl="5" indent="-228600" algn="l">
              <a:lnSpc>
                <a:spcPct val="100000"/>
              </a:lnSpc>
              <a:spcBef>
                <a:spcPts val="0"/>
              </a:spcBef>
              <a:spcAft>
                <a:spcPts val="0"/>
              </a:spcAft>
              <a:buClr>
                <a:schemeClr val="lt1"/>
              </a:buClr>
              <a:buSzPts val="1600"/>
              <a:buFont typeface="Arial"/>
              <a:buNone/>
              <a:defRPr sz="1600">
                <a:solidFill>
                  <a:schemeClr val="lt1"/>
                </a:solidFill>
              </a:defRPr>
            </a:lvl6pPr>
            <a:lvl7pPr marL="3200400" lvl="6" indent="-228600" algn="l">
              <a:lnSpc>
                <a:spcPct val="100000"/>
              </a:lnSpc>
              <a:spcBef>
                <a:spcPts val="0"/>
              </a:spcBef>
              <a:spcAft>
                <a:spcPts val="0"/>
              </a:spcAft>
              <a:buClr>
                <a:schemeClr val="lt1"/>
              </a:buClr>
              <a:buSzPts val="1600"/>
              <a:buFont typeface="Arial"/>
              <a:buNone/>
              <a:defRPr sz="1600">
                <a:solidFill>
                  <a:schemeClr val="lt1"/>
                </a:solidFill>
              </a:defRPr>
            </a:lvl7pPr>
            <a:lvl8pPr marL="3657600" lvl="7" indent="-228600" algn="l">
              <a:lnSpc>
                <a:spcPct val="100000"/>
              </a:lnSpc>
              <a:spcBef>
                <a:spcPts val="0"/>
              </a:spcBef>
              <a:spcAft>
                <a:spcPts val="0"/>
              </a:spcAft>
              <a:buClr>
                <a:schemeClr val="lt1"/>
              </a:buClr>
              <a:buSzPts val="1600"/>
              <a:buFont typeface="Arial"/>
              <a:buNone/>
              <a:defRPr sz="1600">
                <a:solidFill>
                  <a:schemeClr val="lt1"/>
                </a:solidFill>
              </a:defRPr>
            </a:lvl8pPr>
            <a:lvl9pPr marL="4114800" lvl="8" indent="-228600" algn="l">
              <a:lnSpc>
                <a:spcPct val="100000"/>
              </a:lnSpc>
              <a:spcBef>
                <a:spcPts val="0"/>
              </a:spcBef>
              <a:spcAft>
                <a:spcPts val="0"/>
              </a:spcAft>
              <a:buClr>
                <a:schemeClr val="lt1"/>
              </a:buClr>
              <a:buSzPts val="1600"/>
              <a:buFont typeface="Arial"/>
              <a:buNone/>
              <a:defRPr sz="1600">
                <a:solidFill>
                  <a:schemeClr val="lt1"/>
                </a:solidFill>
              </a:defRPr>
            </a:lvl9pPr>
          </a:lstStyle>
          <a:p>
            <a:endParaRPr/>
          </a:p>
        </p:txBody>
      </p:sp>
      <p:sp>
        <p:nvSpPr>
          <p:cNvPr id="3024" name="Google Shape;3024;p242"/>
          <p:cNvSpPr/>
          <p:nvPr/>
        </p:nvSpPr>
        <p:spPr>
          <a:xfrm>
            <a:off x="442913" y="1362959"/>
            <a:ext cx="871538" cy="679450"/>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25" name="Google Shape;3025;p242"/>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26" name="Google Shape;3026;p242"/>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27" name="Google Shape;3027;p242"/>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39.xml><?xml version="1.0" encoding="utf-8"?>
<p:sldLayout xmlns:a="http://schemas.openxmlformats.org/drawingml/2006/main" xmlns:r="http://schemas.openxmlformats.org/officeDocument/2006/relationships" xmlns:p="http://schemas.openxmlformats.org/presentationml/2006/main" matchingName="Quote 2 Grey">
  <p:cSld name="Quote 2 Grey">
    <p:bg>
      <p:bgPr>
        <a:solidFill>
          <a:srgbClr val="464646"/>
        </a:solidFill>
        <a:effectLst/>
      </p:bgPr>
    </p:bg>
    <p:spTree>
      <p:nvGrpSpPr>
        <p:cNvPr id="1" name="Shape 3028"/>
        <p:cNvGrpSpPr/>
        <p:nvPr/>
      </p:nvGrpSpPr>
      <p:grpSpPr>
        <a:xfrm>
          <a:off x="0" y="0"/>
          <a:ext cx="0" cy="0"/>
          <a:chOff x="0" y="0"/>
          <a:chExt cx="0" cy="0"/>
        </a:xfrm>
      </p:grpSpPr>
      <p:sp>
        <p:nvSpPr>
          <p:cNvPr id="3029" name="Google Shape;3029;p243"/>
          <p:cNvSpPr txBox="1">
            <a:spLocks noGrp="1"/>
          </p:cNvSpPr>
          <p:nvPr>
            <p:ph type="body" idx="1"/>
          </p:nvPr>
        </p:nvSpPr>
        <p:spPr>
          <a:xfrm>
            <a:off x="442914" y="2274570"/>
            <a:ext cx="9540366" cy="3897630"/>
          </a:xfrm>
          <a:prstGeom prst="rect">
            <a:avLst/>
          </a:prstGeom>
          <a:noFill/>
          <a:ln>
            <a:noFill/>
          </a:ln>
        </p:spPr>
        <p:txBody>
          <a:bodyPr spcFirstLastPara="1" wrap="square" lIns="0" tIns="0" rIns="0" bIns="0" anchor="t" anchorCtr="0">
            <a:noAutofit/>
          </a:bodyPr>
          <a:lstStyle>
            <a:lvl1pPr marL="457200" lvl="0" indent="-228600" algn="l">
              <a:lnSpc>
                <a:spcPct val="85000"/>
              </a:lnSpc>
              <a:spcBef>
                <a:spcPts val="0"/>
              </a:spcBef>
              <a:spcAft>
                <a:spcPts val="0"/>
              </a:spcAft>
              <a:buClr>
                <a:schemeClr val="lt1"/>
              </a:buClr>
              <a:buSzPts val="3800"/>
              <a:buNone/>
              <a:defRPr sz="3800" b="0">
                <a:solidFill>
                  <a:schemeClr val="lt1"/>
                </a:solidFill>
                <a:latin typeface="Georgia"/>
                <a:ea typeface="Georgia"/>
                <a:cs typeface="Georgia"/>
                <a:sym typeface="Georgia"/>
              </a:defRPr>
            </a:lvl1pPr>
            <a:lvl2pPr marL="914400" lvl="1" indent="-228600" algn="l">
              <a:lnSpc>
                <a:spcPct val="100000"/>
              </a:lnSpc>
              <a:spcBef>
                <a:spcPts val="3000"/>
              </a:spcBef>
              <a:spcAft>
                <a:spcPts val="0"/>
              </a:spcAft>
              <a:buClr>
                <a:schemeClr val="lt1"/>
              </a:buClr>
              <a:buSzPts val="1600"/>
              <a:buFont typeface="Arial"/>
              <a:buNone/>
              <a:defRPr sz="1600" b="1">
                <a:solidFill>
                  <a:schemeClr val="lt1"/>
                </a:solidFill>
              </a:defRPr>
            </a:lvl2pPr>
            <a:lvl3pPr marL="1371600" lvl="2" indent="-228600" algn="l">
              <a:lnSpc>
                <a:spcPct val="100000"/>
              </a:lnSpc>
              <a:spcBef>
                <a:spcPts val="0"/>
              </a:spcBef>
              <a:spcAft>
                <a:spcPts val="0"/>
              </a:spcAft>
              <a:buClr>
                <a:schemeClr val="lt1"/>
              </a:buClr>
              <a:buSzPts val="1600"/>
              <a:buFont typeface="Arial"/>
              <a:buNone/>
              <a:defRPr sz="1600">
                <a:solidFill>
                  <a:schemeClr val="lt1"/>
                </a:solidFill>
              </a:defRPr>
            </a:lvl3pPr>
            <a:lvl4pPr marL="1828800" lvl="3" indent="-228600" algn="l">
              <a:lnSpc>
                <a:spcPct val="100000"/>
              </a:lnSpc>
              <a:spcBef>
                <a:spcPts val="0"/>
              </a:spcBef>
              <a:spcAft>
                <a:spcPts val="0"/>
              </a:spcAft>
              <a:buClr>
                <a:schemeClr val="lt1"/>
              </a:buClr>
              <a:buSzPts val="1600"/>
              <a:buFont typeface="Arial"/>
              <a:buNone/>
              <a:defRPr sz="1600">
                <a:solidFill>
                  <a:schemeClr val="lt1"/>
                </a:solidFill>
              </a:defRPr>
            </a:lvl4pPr>
            <a:lvl5pPr marL="2286000" lvl="4" indent="-228600" algn="l">
              <a:lnSpc>
                <a:spcPct val="100000"/>
              </a:lnSpc>
              <a:spcBef>
                <a:spcPts val="0"/>
              </a:spcBef>
              <a:spcAft>
                <a:spcPts val="0"/>
              </a:spcAft>
              <a:buClr>
                <a:schemeClr val="lt1"/>
              </a:buClr>
              <a:buSzPts val="1600"/>
              <a:buFont typeface="Arial"/>
              <a:buNone/>
              <a:defRPr sz="1600">
                <a:solidFill>
                  <a:schemeClr val="lt1"/>
                </a:solidFill>
              </a:defRPr>
            </a:lvl5pPr>
            <a:lvl6pPr marL="2743200" lvl="5" indent="-228600" algn="l">
              <a:lnSpc>
                <a:spcPct val="100000"/>
              </a:lnSpc>
              <a:spcBef>
                <a:spcPts val="0"/>
              </a:spcBef>
              <a:spcAft>
                <a:spcPts val="0"/>
              </a:spcAft>
              <a:buClr>
                <a:schemeClr val="lt1"/>
              </a:buClr>
              <a:buSzPts val="1600"/>
              <a:buFont typeface="Arial"/>
              <a:buNone/>
              <a:defRPr sz="1600">
                <a:solidFill>
                  <a:schemeClr val="lt1"/>
                </a:solidFill>
              </a:defRPr>
            </a:lvl6pPr>
            <a:lvl7pPr marL="3200400" lvl="6" indent="-228600" algn="l">
              <a:lnSpc>
                <a:spcPct val="100000"/>
              </a:lnSpc>
              <a:spcBef>
                <a:spcPts val="0"/>
              </a:spcBef>
              <a:spcAft>
                <a:spcPts val="0"/>
              </a:spcAft>
              <a:buClr>
                <a:schemeClr val="lt1"/>
              </a:buClr>
              <a:buSzPts val="1600"/>
              <a:buFont typeface="Arial"/>
              <a:buNone/>
              <a:defRPr sz="1600">
                <a:solidFill>
                  <a:schemeClr val="lt1"/>
                </a:solidFill>
              </a:defRPr>
            </a:lvl7pPr>
            <a:lvl8pPr marL="3657600" lvl="7" indent="-228600" algn="l">
              <a:lnSpc>
                <a:spcPct val="100000"/>
              </a:lnSpc>
              <a:spcBef>
                <a:spcPts val="0"/>
              </a:spcBef>
              <a:spcAft>
                <a:spcPts val="0"/>
              </a:spcAft>
              <a:buClr>
                <a:schemeClr val="lt1"/>
              </a:buClr>
              <a:buSzPts val="1600"/>
              <a:buFont typeface="Arial"/>
              <a:buNone/>
              <a:defRPr sz="1600">
                <a:solidFill>
                  <a:schemeClr val="lt1"/>
                </a:solidFill>
              </a:defRPr>
            </a:lvl8pPr>
            <a:lvl9pPr marL="4114800" lvl="8" indent="-228600" algn="l">
              <a:lnSpc>
                <a:spcPct val="100000"/>
              </a:lnSpc>
              <a:spcBef>
                <a:spcPts val="0"/>
              </a:spcBef>
              <a:spcAft>
                <a:spcPts val="0"/>
              </a:spcAft>
              <a:buClr>
                <a:schemeClr val="lt1"/>
              </a:buClr>
              <a:buSzPts val="1600"/>
              <a:buFont typeface="Arial"/>
              <a:buNone/>
              <a:defRPr sz="1600">
                <a:solidFill>
                  <a:schemeClr val="lt1"/>
                </a:solidFill>
              </a:defRPr>
            </a:lvl9pPr>
          </a:lstStyle>
          <a:p>
            <a:endParaRPr/>
          </a:p>
        </p:txBody>
      </p:sp>
      <p:sp>
        <p:nvSpPr>
          <p:cNvPr id="3030" name="Google Shape;3030;p243"/>
          <p:cNvSpPr/>
          <p:nvPr/>
        </p:nvSpPr>
        <p:spPr>
          <a:xfrm>
            <a:off x="442913" y="1362959"/>
            <a:ext cx="871538" cy="679450"/>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31" name="Google Shape;3031;p243"/>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32" name="Google Shape;3032;p243"/>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33" name="Google Shape;3033;p243"/>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677"/>
        <p:cNvGrpSpPr/>
        <p:nvPr/>
      </p:nvGrpSpPr>
      <p:grpSpPr>
        <a:xfrm>
          <a:off x="0" y="0"/>
          <a:ext cx="0" cy="0"/>
          <a:chOff x="0" y="0"/>
          <a:chExt cx="0" cy="0"/>
        </a:xfrm>
      </p:grpSpPr>
      <p:sp>
        <p:nvSpPr>
          <p:cNvPr id="678" name="Google Shape;678;p25"/>
          <p:cNvSpPr txBox="1">
            <a:spLocks noGrp="1"/>
          </p:cNvSpPr>
          <p:nvPr>
            <p:ph type="title"/>
          </p:nvPr>
        </p:nvSpPr>
        <p:spPr>
          <a:xfrm>
            <a:off x="442913" y="432000"/>
            <a:ext cx="11306175" cy="1387275"/>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dk1"/>
              </a:buClr>
              <a:buSzPts val="32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9" name="Google Shape;679;p25"/>
          <p:cNvSpPr txBox="1">
            <a:spLocks noGrp="1"/>
          </p:cNvSpPr>
          <p:nvPr>
            <p:ph type="body" idx="1"/>
          </p:nvPr>
        </p:nvSpPr>
        <p:spPr>
          <a:xfrm>
            <a:off x="442913" y="2103120"/>
            <a:ext cx="7418387" cy="407384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680" name="Google Shape;680;p25"/>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
        <p:nvSpPr>
          <p:cNvPr id="681" name="Google Shape;681;p25"/>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2" name="Google Shape;682;p25"/>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matchingName="Section Header Orange">
  <p:cSld name="Section Header Orange">
    <p:bg>
      <p:bgPr>
        <a:solidFill>
          <a:srgbClr val="D04A02"/>
        </a:solidFill>
        <a:effectLst/>
      </p:bgPr>
    </p:bg>
    <p:spTree>
      <p:nvGrpSpPr>
        <p:cNvPr id="1" name="Shape 3034"/>
        <p:cNvGrpSpPr/>
        <p:nvPr/>
      </p:nvGrpSpPr>
      <p:grpSpPr>
        <a:xfrm>
          <a:off x="0" y="0"/>
          <a:ext cx="0" cy="0"/>
          <a:chOff x="0" y="0"/>
          <a:chExt cx="0" cy="0"/>
        </a:xfrm>
      </p:grpSpPr>
      <p:sp>
        <p:nvSpPr>
          <p:cNvPr id="3035" name="Google Shape;3035;p244"/>
          <p:cNvSpPr txBox="1">
            <a:spLocks noGrp="1"/>
          </p:cNvSpPr>
          <p:nvPr>
            <p:ph type="title"/>
          </p:nvPr>
        </p:nvSpPr>
        <p:spPr>
          <a:xfrm>
            <a:off x="4951413" y="2103438"/>
            <a:ext cx="4936658" cy="2564265"/>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lt1"/>
              </a:buClr>
              <a:buSzPts val="4000"/>
              <a:buFont typeface="Arial"/>
              <a:buNone/>
              <a:defRPr sz="4000" b="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36" name="Google Shape;3036;p244"/>
          <p:cNvSpPr txBox="1">
            <a:spLocks noGrp="1"/>
          </p:cNvSpPr>
          <p:nvPr>
            <p:ph type="subTitle" idx="1"/>
          </p:nvPr>
        </p:nvSpPr>
        <p:spPr>
          <a:xfrm>
            <a:off x="442912" y="0"/>
            <a:ext cx="4344987" cy="6858000"/>
          </a:xfrm>
          <a:prstGeom prst="rect">
            <a:avLst/>
          </a:prstGeom>
          <a:noFill/>
          <a:ln>
            <a:noFill/>
          </a:ln>
        </p:spPr>
        <p:txBody>
          <a:bodyPr spcFirstLastPara="1" wrap="square" lIns="0" tIns="0" rIns="0" bIns="0" anchor="ctr" anchorCtr="0">
            <a:noAutofit/>
          </a:bodyPr>
          <a:lstStyle>
            <a:lvl1pPr lvl="0" algn="l">
              <a:lnSpc>
                <a:spcPct val="95000"/>
              </a:lnSpc>
              <a:spcBef>
                <a:spcPts val="0"/>
              </a:spcBef>
              <a:spcAft>
                <a:spcPts val="0"/>
              </a:spcAft>
              <a:buClr>
                <a:schemeClr val="lt1"/>
              </a:buClr>
              <a:buSzPts val="65000"/>
              <a:buNone/>
              <a:defRPr sz="65000" b="0">
                <a:solidFill>
                  <a:schemeClr val="lt1"/>
                </a:solidFill>
              </a:defRPr>
            </a:lvl1pPr>
            <a:lvl2pPr lvl="1" algn="l">
              <a:lnSpc>
                <a:spcPct val="95000"/>
              </a:lnSpc>
              <a:spcBef>
                <a:spcPts val="0"/>
              </a:spcBef>
              <a:spcAft>
                <a:spcPts val="0"/>
              </a:spcAft>
              <a:buClr>
                <a:schemeClr val="lt1"/>
              </a:buClr>
              <a:buSzPts val="65000"/>
              <a:buNone/>
              <a:defRPr sz="65000">
                <a:solidFill>
                  <a:schemeClr val="lt1"/>
                </a:solidFill>
              </a:defRPr>
            </a:lvl2pPr>
            <a:lvl3pPr lvl="2" algn="l">
              <a:lnSpc>
                <a:spcPct val="95000"/>
              </a:lnSpc>
              <a:spcBef>
                <a:spcPts val="0"/>
              </a:spcBef>
              <a:spcAft>
                <a:spcPts val="0"/>
              </a:spcAft>
              <a:buClr>
                <a:schemeClr val="lt1"/>
              </a:buClr>
              <a:buSzPts val="65000"/>
              <a:buNone/>
              <a:defRPr sz="65000">
                <a:solidFill>
                  <a:schemeClr val="lt1"/>
                </a:solidFill>
              </a:defRPr>
            </a:lvl3pPr>
            <a:lvl4pPr lvl="3" algn="l">
              <a:lnSpc>
                <a:spcPct val="95000"/>
              </a:lnSpc>
              <a:spcBef>
                <a:spcPts val="0"/>
              </a:spcBef>
              <a:spcAft>
                <a:spcPts val="0"/>
              </a:spcAft>
              <a:buClr>
                <a:schemeClr val="lt1"/>
              </a:buClr>
              <a:buSzPts val="65000"/>
              <a:buNone/>
              <a:defRPr sz="65000">
                <a:solidFill>
                  <a:schemeClr val="lt1"/>
                </a:solidFill>
              </a:defRPr>
            </a:lvl4pPr>
            <a:lvl5pPr lvl="4" algn="l">
              <a:lnSpc>
                <a:spcPct val="95000"/>
              </a:lnSpc>
              <a:spcBef>
                <a:spcPts val="0"/>
              </a:spcBef>
              <a:spcAft>
                <a:spcPts val="0"/>
              </a:spcAft>
              <a:buClr>
                <a:schemeClr val="lt1"/>
              </a:buClr>
              <a:buSzPts val="65000"/>
              <a:buNone/>
              <a:defRPr sz="65000">
                <a:solidFill>
                  <a:schemeClr val="lt1"/>
                </a:solidFill>
              </a:defRPr>
            </a:lvl5pPr>
            <a:lvl6pPr lvl="5" algn="l">
              <a:lnSpc>
                <a:spcPct val="95000"/>
              </a:lnSpc>
              <a:spcBef>
                <a:spcPts val="0"/>
              </a:spcBef>
              <a:spcAft>
                <a:spcPts val="0"/>
              </a:spcAft>
              <a:buClr>
                <a:schemeClr val="lt1"/>
              </a:buClr>
              <a:buSzPts val="65000"/>
              <a:buNone/>
              <a:defRPr sz="65000">
                <a:solidFill>
                  <a:schemeClr val="lt1"/>
                </a:solidFill>
              </a:defRPr>
            </a:lvl6pPr>
            <a:lvl7pPr lvl="6" algn="l">
              <a:lnSpc>
                <a:spcPct val="95000"/>
              </a:lnSpc>
              <a:spcBef>
                <a:spcPts val="0"/>
              </a:spcBef>
              <a:spcAft>
                <a:spcPts val="0"/>
              </a:spcAft>
              <a:buClr>
                <a:schemeClr val="lt1"/>
              </a:buClr>
              <a:buSzPts val="65000"/>
              <a:buNone/>
              <a:defRPr sz="65000">
                <a:solidFill>
                  <a:schemeClr val="lt1"/>
                </a:solidFill>
              </a:defRPr>
            </a:lvl7pPr>
            <a:lvl8pPr lvl="7" algn="l">
              <a:lnSpc>
                <a:spcPct val="95000"/>
              </a:lnSpc>
              <a:spcBef>
                <a:spcPts val="0"/>
              </a:spcBef>
              <a:spcAft>
                <a:spcPts val="0"/>
              </a:spcAft>
              <a:buClr>
                <a:schemeClr val="lt1"/>
              </a:buClr>
              <a:buSzPts val="65000"/>
              <a:buNone/>
              <a:defRPr sz="65000">
                <a:solidFill>
                  <a:schemeClr val="lt1"/>
                </a:solidFill>
              </a:defRPr>
            </a:lvl8pPr>
            <a:lvl9pPr lvl="8" algn="l">
              <a:lnSpc>
                <a:spcPct val="95000"/>
              </a:lnSpc>
              <a:spcBef>
                <a:spcPts val="0"/>
              </a:spcBef>
              <a:spcAft>
                <a:spcPts val="0"/>
              </a:spcAft>
              <a:buClr>
                <a:schemeClr val="lt1"/>
              </a:buClr>
              <a:buSzPts val="65000"/>
              <a:buNone/>
              <a:defRPr sz="65000">
                <a:solidFill>
                  <a:schemeClr val="lt1"/>
                </a:solidFil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matchingName="Section Header Red">
  <p:cSld name="Section Header Red">
    <p:bg>
      <p:bgPr>
        <a:solidFill>
          <a:srgbClr val="E0301E"/>
        </a:solidFill>
        <a:effectLst/>
      </p:bgPr>
    </p:bg>
    <p:spTree>
      <p:nvGrpSpPr>
        <p:cNvPr id="1" name="Shape 3037"/>
        <p:cNvGrpSpPr/>
        <p:nvPr/>
      </p:nvGrpSpPr>
      <p:grpSpPr>
        <a:xfrm>
          <a:off x="0" y="0"/>
          <a:ext cx="0" cy="0"/>
          <a:chOff x="0" y="0"/>
          <a:chExt cx="0" cy="0"/>
        </a:xfrm>
      </p:grpSpPr>
      <p:sp>
        <p:nvSpPr>
          <p:cNvPr id="3038" name="Google Shape;3038;p245"/>
          <p:cNvSpPr txBox="1">
            <a:spLocks noGrp="1"/>
          </p:cNvSpPr>
          <p:nvPr>
            <p:ph type="title"/>
          </p:nvPr>
        </p:nvSpPr>
        <p:spPr>
          <a:xfrm>
            <a:off x="4951413" y="2103438"/>
            <a:ext cx="4936658" cy="2564265"/>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lt1"/>
              </a:buClr>
              <a:buSzPts val="4000"/>
              <a:buFont typeface="Arial"/>
              <a:buNone/>
              <a:defRPr sz="4000" b="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39" name="Google Shape;3039;p245"/>
          <p:cNvSpPr txBox="1">
            <a:spLocks noGrp="1"/>
          </p:cNvSpPr>
          <p:nvPr>
            <p:ph type="subTitle" idx="1"/>
          </p:nvPr>
        </p:nvSpPr>
        <p:spPr>
          <a:xfrm>
            <a:off x="442912" y="0"/>
            <a:ext cx="4344987" cy="6858000"/>
          </a:xfrm>
          <a:prstGeom prst="rect">
            <a:avLst/>
          </a:prstGeom>
          <a:noFill/>
          <a:ln>
            <a:noFill/>
          </a:ln>
        </p:spPr>
        <p:txBody>
          <a:bodyPr spcFirstLastPara="1" wrap="square" lIns="0" tIns="0" rIns="0" bIns="0" anchor="ctr" anchorCtr="0">
            <a:noAutofit/>
          </a:bodyPr>
          <a:lstStyle>
            <a:lvl1pPr lvl="0" algn="l">
              <a:lnSpc>
                <a:spcPct val="95000"/>
              </a:lnSpc>
              <a:spcBef>
                <a:spcPts val="0"/>
              </a:spcBef>
              <a:spcAft>
                <a:spcPts val="0"/>
              </a:spcAft>
              <a:buClr>
                <a:schemeClr val="lt1"/>
              </a:buClr>
              <a:buSzPts val="65000"/>
              <a:buNone/>
              <a:defRPr sz="65000" b="0">
                <a:solidFill>
                  <a:schemeClr val="lt1"/>
                </a:solidFill>
              </a:defRPr>
            </a:lvl1pPr>
            <a:lvl2pPr lvl="1" algn="l">
              <a:lnSpc>
                <a:spcPct val="95000"/>
              </a:lnSpc>
              <a:spcBef>
                <a:spcPts val="0"/>
              </a:spcBef>
              <a:spcAft>
                <a:spcPts val="0"/>
              </a:spcAft>
              <a:buClr>
                <a:schemeClr val="lt1"/>
              </a:buClr>
              <a:buSzPts val="65000"/>
              <a:buNone/>
              <a:defRPr sz="65000">
                <a:solidFill>
                  <a:schemeClr val="lt1"/>
                </a:solidFill>
              </a:defRPr>
            </a:lvl2pPr>
            <a:lvl3pPr lvl="2" algn="l">
              <a:lnSpc>
                <a:spcPct val="95000"/>
              </a:lnSpc>
              <a:spcBef>
                <a:spcPts val="0"/>
              </a:spcBef>
              <a:spcAft>
                <a:spcPts val="0"/>
              </a:spcAft>
              <a:buClr>
                <a:schemeClr val="lt1"/>
              </a:buClr>
              <a:buSzPts val="65000"/>
              <a:buNone/>
              <a:defRPr sz="65000">
                <a:solidFill>
                  <a:schemeClr val="lt1"/>
                </a:solidFill>
              </a:defRPr>
            </a:lvl3pPr>
            <a:lvl4pPr lvl="3" algn="l">
              <a:lnSpc>
                <a:spcPct val="95000"/>
              </a:lnSpc>
              <a:spcBef>
                <a:spcPts val="0"/>
              </a:spcBef>
              <a:spcAft>
                <a:spcPts val="0"/>
              </a:spcAft>
              <a:buClr>
                <a:schemeClr val="lt1"/>
              </a:buClr>
              <a:buSzPts val="65000"/>
              <a:buNone/>
              <a:defRPr sz="65000">
                <a:solidFill>
                  <a:schemeClr val="lt1"/>
                </a:solidFill>
              </a:defRPr>
            </a:lvl4pPr>
            <a:lvl5pPr lvl="4" algn="l">
              <a:lnSpc>
                <a:spcPct val="95000"/>
              </a:lnSpc>
              <a:spcBef>
                <a:spcPts val="0"/>
              </a:spcBef>
              <a:spcAft>
                <a:spcPts val="0"/>
              </a:spcAft>
              <a:buClr>
                <a:schemeClr val="lt1"/>
              </a:buClr>
              <a:buSzPts val="65000"/>
              <a:buNone/>
              <a:defRPr sz="65000">
                <a:solidFill>
                  <a:schemeClr val="lt1"/>
                </a:solidFill>
              </a:defRPr>
            </a:lvl5pPr>
            <a:lvl6pPr lvl="5" algn="l">
              <a:lnSpc>
                <a:spcPct val="95000"/>
              </a:lnSpc>
              <a:spcBef>
                <a:spcPts val="0"/>
              </a:spcBef>
              <a:spcAft>
                <a:spcPts val="0"/>
              </a:spcAft>
              <a:buClr>
                <a:schemeClr val="lt1"/>
              </a:buClr>
              <a:buSzPts val="65000"/>
              <a:buNone/>
              <a:defRPr sz="65000">
                <a:solidFill>
                  <a:schemeClr val="lt1"/>
                </a:solidFill>
              </a:defRPr>
            </a:lvl6pPr>
            <a:lvl7pPr lvl="6" algn="l">
              <a:lnSpc>
                <a:spcPct val="95000"/>
              </a:lnSpc>
              <a:spcBef>
                <a:spcPts val="0"/>
              </a:spcBef>
              <a:spcAft>
                <a:spcPts val="0"/>
              </a:spcAft>
              <a:buClr>
                <a:schemeClr val="lt1"/>
              </a:buClr>
              <a:buSzPts val="65000"/>
              <a:buNone/>
              <a:defRPr sz="65000">
                <a:solidFill>
                  <a:schemeClr val="lt1"/>
                </a:solidFill>
              </a:defRPr>
            </a:lvl7pPr>
            <a:lvl8pPr lvl="7" algn="l">
              <a:lnSpc>
                <a:spcPct val="95000"/>
              </a:lnSpc>
              <a:spcBef>
                <a:spcPts val="0"/>
              </a:spcBef>
              <a:spcAft>
                <a:spcPts val="0"/>
              </a:spcAft>
              <a:buClr>
                <a:schemeClr val="lt1"/>
              </a:buClr>
              <a:buSzPts val="65000"/>
              <a:buNone/>
              <a:defRPr sz="65000">
                <a:solidFill>
                  <a:schemeClr val="lt1"/>
                </a:solidFill>
              </a:defRPr>
            </a:lvl8pPr>
            <a:lvl9pPr lvl="8" algn="l">
              <a:lnSpc>
                <a:spcPct val="95000"/>
              </a:lnSpc>
              <a:spcBef>
                <a:spcPts val="0"/>
              </a:spcBef>
              <a:spcAft>
                <a:spcPts val="0"/>
              </a:spcAft>
              <a:buClr>
                <a:schemeClr val="lt1"/>
              </a:buClr>
              <a:buSzPts val="65000"/>
              <a:buNone/>
              <a:defRPr sz="65000">
                <a:solidFill>
                  <a:schemeClr val="lt1"/>
                </a:solidFil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42.xml><?xml version="1.0" encoding="utf-8"?>
<p:sldLayout xmlns:a="http://schemas.openxmlformats.org/drawingml/2006/main" xmlns:r="http://schemas.openxmlformats.org/officeDocument/2006/relationships" xmlns:p="http://schemas.openxmlformats.org/presentationml/2006/main" showMasterSp="0" matchingName="Section Header Rose">
  <p:cSld name="Section Header Rose">
    <p:bg>
      <p:bgPr>
        <a:solidFill>
          <a:srgbClr val="DB536A"/>
        </a:solidFill>
        <a:effectLst/>
      </p:bgPr>
    </p:bg>
    <p:spTree>
      <p:nvGrpSpPr>
        <p:cNvPr id="1" name="Shape 3040"/>
        <p:cNvGrpSpPr/>
        <p:nvPr/>
      </p:nvGrpSpPr>
      <p:grpSpPr>
        <a:xfrm>
          <a:off x="0" y="0"/>
          <a:ext cx="0" cy="0"/>
          <a:chOff x="0" y="0"/>
          <a:chExt cx="0" cy="0"/>
        </a:xfrm>
      </p:grpSpPr>
      <p:sp>
        <p:nvSpPr>
          <p:cNvPr id="3041" name="Google Shape;3041;p246"/>
          <p:cNvSpPr txBox="1">
            <a:spLocks noGrp="1"/>
          </p:cNvSpPr>
          <p:nvPr>
            <p:ph type="title"/>
          </p:nvPr>
        </p:nvSpPr>
        <p:spPr>
          <a:xfrm>
            <a:off x="4951413" y="2103438"/>
            <a:ext cx="4936658" cy="2564265"/>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lt1"/>
              </a:buClr>
              <a:buSzPts val="4000"/>
              <a:buFont typeface="Arial"/>
              <a:buNone/>
              <a:defRPr sz="4000" b="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42" name="Google Shape;3042;p246"/>
          <p:cNvSpPr txBox="1">
            <a:spLocks noGrp="1"/>
          </p:cNvSpPr>
          <p:nvPr>
            <p:ph type="subTitle" idx="1"/>
          </p:nvPr>
        </p:nvSpPr>
        <p:spPr>
          <a:xfrm>
            <a:off x="442912" y="0"/>
            <a:ext cx="4344987" cy="6858000"/>
          </a:xfrm>
          <a:prstGeom prst="rect">
            <a:avLst/>
          </a:prstGeom>
          <a:noFill/>
          <a:ln>
            <a:noFill/>
          </a:ln>
        </p:spPr>
        <p:txBody>
          <a:bodyPr spcFirstLastPara="1" wrap="square" lIns="0" tIns="0" rIns="0" bIns="0" anchor="ctr" anchorCtr="0">
            <a:noAutofit/>
          </a:bodyPr>
          <a:lstStyle>
            <a:lvl1pPr lvl="0" algn="l">
              <a:lnSpc>
                <a:spcPct val="95000"/>
              </a:lnSpc>
              <a:spcBef>
                <a:spcPts val="0"/>
              </a:spcBef>
              <a:spcAft>
                <a:spcPts val="0"/>
              </a:spcAft>
              <a:buClr>
                <a:schemeClr val="lt1"/>
              </a:buClr>
              <a:buSzPts val="65000"/>
              <a:buNone/>
              <a:defRPr sz="65000" b="0">
                <a:solidFill>
                  <a:schemeClr val="lt1"/>
                </a:solidFill>
              </a:defRPr>
            </a:lvl1pPr>
            <a:lvl2pPr lvl="1" algn="l">
              <a:lnSpc>
                <a:spcPct val="95000"/>
              </a:lnSpc>
              <a:spcBef>
                <a:spcPts val="0"/>
              </a:spcBef>
              <a:spcAft>
                <a:spcPts val="0"/>
              </a:spcAft>
              <a:buClr>
                <a:schemeClr val="lt1"/>
              </a:buClr>
              <a:buSzPts val="65000"/>
              <a:buNone/>
              <a:defRPr sz="65000">
                <a:solidFill>
                  <a:schemeClr val="lt1"/>
                </a:solidFill>
              </a:defRPr>
            </a:lvl2pPr>
            <a:lvl3pPr lvl="2" algn="l">
              <a:lnSpc>
                <a:spcPct val="95000"/>
              </a:lnSpc>
              <a:spcBef>
                <a:spcPts val="0"/>
              </a:spcBef>
              <a:spcAft>
                <a:spcPts val="0"/>
              </a:spcAft>
              <a:buClr>
                <a:schemeClr val="lt1"/>
              </a:buClr>
              <a:buSzPts val="65000"/>
              <a:buNone/>
              <a:defRPr sz="65000">
                <a:solidFill>
                  <a:schemeClr val="lt1"/>
                </a:solidFill>
              </a:defRPr>
            </a:lvl3pPr>
            <a:lvl4pPr lvl="3" algn="l">
              <a:lnSpc>
                <a:spcPct val="95000"/>
              </a:lnSpc>
              <a:spcBef>
                <a:spcPts val="0"/>
              </a:spcBef>
              <a:spcAft>
                <a:spcPts val="0"/>
              </a:spcAft>
              <a:buClr>
                <a:schemeClr val="lt1"/>
              </a:buClr>
              <a:buSzPts val="65000"/>
              <a:buNone/>
              <a:defRPr sz="65000">
                <a:solidFill>
                  <a:schemeClr val="lt1"/>
                </a:solidFill>
              </a:defRPr>
            </a:lvl4pPr>
            <a:lvl5pPr lvl="4" algn="l">
              <a:lnSpc>
                <a:spcPct val="95000"/>
              </a:lnSpc>
              <a:spcBef>
                <a:spcPts val="0"/>
              </a:spcBef>
              <a:spcAft>
                <a:spcPts val="0"/>
              </a:spcAft>
              <a:buClr>
                <a:schemeClr val="lt1"/>
              </a:buClr>
              <a:buSzPts val="65000"/>
              <a:buNone/>
              <a:defRPr sz="65000">
                <a:solidFill>
                  <a:schemeClr val="lt1"/>
                </a:solidFill>
              </a:defRPr>
            </a:lvl5pPr>
            <a:lvl6pPr lvl="5" algn="l">
              <a:lnSpc>
                <a:spcPct val="95000"/>
              </a:lnSpc>
              <a:spcBef>
                <a:spcPts val="0"/>
              </a:spcBef>
              <a:spcAft>
                <a:spcPts val="0"/>
              </a:spcAft>
              <a:buClr>
                <a:schemeClr val="lt1"/>
              </a:buClr>
              <a:buSzPts val="65000"/>
              <a:buNone/>
              <a:defRPr sz="65000">
                <a:solidFill>
                  <a:schemeClr val="lt1"/>
                </a:solidFill>
              </a:defRPr>
            </a:lvl6pPr>
            <a:lvl7pPr lvl="6" algn="l">
              <a:lnSpc>
                <a:spcPct val="95000"/>
              </a:lnSpc>
              <a:spcBef>
                <a:spcPts val="0"/>
              </a:spcBef>
              <a:spcAft>
                <a:spcPts val="0"/>
              </a:spcAft>
              <a:buClr>
                <a:schemeClr val="lt1"/>
              </a:buClr>
              <a:buSzPts val="65000"/>
              <a:buNone/>
              <a:defRPr sz="65000">
                <a:solidFill>
                  <a:schemeClr val="lt1"/>
                </a:solidFill>
              </a:defRPr>
            </a:lvl7pPr>
            <a:lvl8pPr lvl="7" algn="l">
              <a:lnSpc>
                <a:spcPct val="95000"/>
              </a:lnSpc>
              <a:spcBef>
                <a:spcPts val="0"/>
              </a:spcBef>
              <a:spcAft>
                <a:spcPts val="0"/>
              </a:spcAft>
              <a:buClr>
                <a:schemeClr val="lt1"/>
              </a:buClr>
              <a:buSzPts val="65000"/>
              <a:buNone/>
              <a:defRPr sz="65000">
                <a:solidFill>
                  <a:schemeClr val="lt1"/>
                </a:solidFill>
              </a:defRPr>
            </a:lvl8pPr>
            <a:lvl9pPr lvl="8" algn="l">
              <a:lnSpc>
                <a:spcPct val="95000"/>
              </a:lnSpc>
              <a:spcBef>
                <a:spcPts val="0"/>
              </a:spcBef>
              <a:spcAft>
                <a:spcPts val="0"/>
              </a:spcAft>
              <a:buClr>
                <a:schemeClr val="lt1"/>
              </a:buClr>
              <a:buSzPts val="65000"/>
              <a:buNone/>
              <a:defRPr sz="65000">
                <a:solidFill>
                  <a:schemeClr val="lt1"/>
                </a:solidFil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43.xml><?xml version="1.0" encoding="utf-8"?>
<p:sldLayout xmlns:a="http://schemas.openxmlformats.org/drawingml/2006/main" xmlns:r="http://schemas.openxmlformats.org/officeDocument/2006/relationships" xmlns:p="http://schemas.openxmlformats.org/presentationml/2006/main" showMasterSp="0" matchingName="Section Header Grey">
  <p:cSld name="Section Header Grey">
    <p:bg>
      <p:bgPr>
        <a:solidFill>
          <a:srgbClr val="464646"/>
        </a:solidFill>
        <a:effectLst/>
      </p:bgPr>
    </p:bg>
    <p:spTree>
      <p:nvGrpSpPr>
        <p:cNvPr id="1" name="Shape 3043"/>
        <p:cNvGrpSpPr/>
        <p:nvPr/>
      </p:nvGrpSpPr>
      <p:grpSpPr>
        <a:xfrm>
          <a:off x="0" y="0"/>
          <a:ext cx="0" cy="0"/>
          <a:chOff x="0" y="0"/>
          <a:chExt cx="0" cy="0"/>
        </a:xfrm>
      </p:grpSpPr>
      <p:sp>
        <p:nvSpPr>
          <p:cNvPr id="3044" name="Google Shape;3044;p247"/>
          <p:cNvSpPr txBox="1">
            <a:spLocks noGrp="1"/>
          </p:cNvSpPr>
          <p:nvPr>
            <p:ph type="title"/>
          </p:nvPr>
        </p:nvSpPr>
        <p:spPr>
          <a:xfrm>
            <a:off x="4951413" y="2103438"/>
            <a:ext cx="4936658" cy="2564265"/>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lt1"/>
              </a:buClr>
              <a:buSzPts val="4000"/>
              <a:buFont typeface="Arial"/>
              <a:buNone/>
              <a:defRPr sz="4000" b="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45" name="Google Shape;3045;p247"/>
          <p:cNvSpPr txBox="1">
            <a:spLocks noGrp="1"/>
          </p:cNvSpPr>
          <p:nvPr>
            <p:ph type="subTitle" idx="1"/>
          </p:nvPr>
        </p:nvSpPr>
        <p:spPr>
          <a:xfrm>
            <a:off x="442912" y="0"/>
            <a:ext cx="4344987" cy="6858000"/>
          </a:xfrm>
          <a:prstGeom prst="rect">
            <a:avLst/>
          </a:prstGeom>
          <a:noFill/>
          <a:ln>
            <a:noFill/>
          </a:ln>
        </p:spPr>
        <p:txBody>
          <a:bodyPr spcFirstLastPara="1" wrap="square" lIns="0" tIns="0" rIns="0" bIns="0" anchor="ctr" anchorCtr="0">
            <a:noAutofit/>
          </a:bodyPr>
          <a:lstStyle>
            <a:lvl1pPr lvl="0" algn="l">
              <a:lnSpc>
                <a:spcPct val="95000"/>
              </a:lnSpc>
              <a:spcBef>
                <a:spcPts val="0"/>
              </a:spcBef>
              <a:spcAft>
                <a:spcPts val="0"/>
              </a:spcAft>
              <a:buClr>
                <a:schemeClr val="lt1"/>
              </a:buClr>
              <a:buSzPts val="65000"/>
              <a:buNone/>
              <a:defRPr sz="65000" b="0">
                <a:solidFill>
                  <a:schemeClr val="lt1"/>
                </a:solidFill>
              </a:defRPr>
            </a:lvl1pPr>
            <a:lvl2pPr lvl="1" algn="l">
              <a:lnSpc>
                <a:spcPct val="95000"/>
              </a:lnSpc>
              <a:spcBef>
                <a:spcPts val="0"/>
              </a:spcBef>
              <a:spcAft>
                <a:spcPts val="0"/>
              </a:spcAft>
              <a:buClr>
                <a:schemeClr val="lt1"/>
              </a:buClr>
              <a:buSzPts val="65000"/>
              <a:buNone/>
              <a:defRPr sz="65000">
                <a:solidFill>
                  <a:schemeClr val="lt1"/>
                </a:solidFill>
              </a:defRPr>
            </a:lvl2pPr>
            <a:lvl3pPr lvl="2" algn="l">
              <a:lnSpc>
                <a:spcPct val="95000"/>
              </a:lnSpc>
              <a:spcBef>
                <a:spcPts val="0"/>
              </a:spcBef>
              <a:spcAft>
                <a:spcPts val="0"/>
              </a:spcAft>
              <a:buClr>
                <a:schemeClr val="lt1"/>
              </a:buClr>
              <a:buSzPts val="65000"/>
              <a:buNone/>
              <a:defRPr sz="65000">
                <a:solidFill>
                  <a:schemeClr val="lt1"/>
                </a:solidFill>
              </a:defRPr>
            </a:lvl3pPr>
            <a:lvl4pPr lvl="3" algn="l">
              <a:lnSpc>
                <a:spcPct val="95000"/>
              </a:lnSpc>
              <a:spcBef>
                <a:spcPts val="0"/>
              </a:spcBef>
              <a:spcAft>
                <a:spcPts val="0"/>
              </a:spcAft>
              <a:buClr>
                <a:schemeClr val="lt1"/>
              </a:buClr>
              <a:buSzPts val="65000"/>
              <a:buNone/>
              <a:defRPr sz="65000">
                <a:solidFill>
                  <a:schemeClr val="lt1"/>
                </a:solidFill>
              </a:defRPr>
            </a:lvl4pPr>
            <a:lvl5pPr lvl="4" algn="l">
              <a:lnSpc>
                <a:spcPct val="95000"/>
              </a:lnSpc>
              <a:spcBef>
                <a:spcPts val="0"/>
              </a:spcBef>
              <a:spcAft>
                <a:spcPts val="0"/>
              </a:spcAft>
              <a:buClr>
                <a:schemeClr val="lt1"/>
              </a:buClr>
              <a:buSzPts val="65000"/>
              <a:buNone/>
              <a:defRPr sz="65000">
                <a:solidFill>
                  <a:schemeClr val="lt1"/>
                </a:solidFill>
              </a:defRPr>
            </a:lvl5pPr>
            <a:lvl6pPr lvl="5" algn="l">
              <a:lnSpc>
                <a:spcPct val="95000"/>
              </a:lnSpc>
              <a:spcBef>
                <a:spcPts val="0"/>
              </a:spcBef>
              <a:spcAft>
                <a:spcPts val="0"/>
              </a:spcAft>
              <a:buClr>
                <a:schemeClr val="lt1"/>
              </a:buClr>
              <a:buSzPts val="65000"/>
              <a:buNone/>
              <a:defRPr sz="65000">
                <a:solidFill>
                  <a:schemeClr val="lt1"/>
                </a:solidFill>
              </a:defRPr>
            </a:lvl6pPr>
            <a:lvl7pPr lvl="6" algn="l">
              <a:lnSpc>
                <a:spcPct val="95000"/>
              </a:lnSpc>
              <a:spcBef>
                <a:spcPts val="0"/>
              </a:spcBef>
              <a:spcAft>
                <a:spcPts val="0"/>
              </a:spcAft>
              <a:buClr>
                <a:schemeClr val="lt1"/>
              </a:buClr>
              <a:buSzPts val="65000"/>
              <a:buNone/>
              <a:defRPr sz="65000">
                <a:solidFill>
                  <a:schemeClr val="lt1"/>
                </a:solidFill>
              </a:defRPr>
            </a:lvl7pPr>
            <a:lvl8pPr lvl="7" algn="l">
              <a:lnSpc>
                <a:spcPct val="95000"/>
              </a:lnSpc>
              <a:spcBef>
                <a:spcPts val="0"/>
              </a:spcBef>
              <a:spcAft>
                <a:spcPts val="0"/>
              </a:spcAft>
              <a:buClr>
                <a:schemeClr val="lt1"/>
              </a:buClr>
              <a:buSzPts val="65000"/>
              <a:buNone/>
              <a:defRPr sz="65000">
                <a:solidFill>
                  <a:schemeClr val="lt1"/>
                </a:solidFill>
              </a:defRPr>
            </a:lvl8pPr>
            <a:lvl9pPr lvl="8" algn="l">
              <a:lnSpc>
                <a:spcPct val="95000"/>
              </a:lnSpc>
              <a:spcBef>
                <a:spcPts val="0"/>
              </a:spcBef>
              <a:spcAft>
                <a:spcPts val="0"/>
              </a:spcAft>
              <a:buClr>
                <a:schemeClr val="lt1"/>
              </a:buClr>
              <a:buSzPts val="65000"/>
              <a:buNone/>
              <a:defRPr sz="65000">
                <a:solidFill>
                  <a:schemeClr val="lt1"/>
                </a:solidFil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44.xml><?xml version="1.0" encoding="utf-8"?>
<p:sldLayout xmlns:a="http://schemas.openxmlformats.org/drawingml/2006/main" xmlns:r="http://schemas.openxmlformats.org/officeDocument/2006/relationships" xmlns:p="http://schemas.openxmlformats.org/presentationml/2006/main" showMasterSp="0" matchingName="Section Header Orange Manual">
  <p:cSld name="Section Header Orange Manual">
    <p:bg>
      <p:bgPr>
        <a:solidFill>
          <a:srgbClr val="D04A02"/>
        </a:solidFill>
        <a:effectLst/>
      </p:bgPr>
    </p:bg>
    <p:spTree>
      <p:nvGrpSpPr>
        <p:cNvPr id="1" name="Shape 3046"/>
        <p:cNvGrpSpPr/>
        <p:nvPr/>
      </p:nvGrpSpPr>
      <p:grpSpPr>
        <a:xfrm>
          <a:off x="0" y="0"/>
          <a:ext cx="0" cy="0"/>
          <a:chOff x="0" y="0"/>
          <a:chExt cx="0" cy="0"/>
        </a:xfrm>
      </p:grpSpPr>
      <p:sp>
        <p:nvSpPr>
          <p:cNvPr id="3047" name="Google Shape;3047;p248"/>
          <p:cNvSpPr txBox="1">
            <a:spLocks noGrp="1"/>
          </p:cNvSpPr>
          <p:nvPr>
            <p:ph type="title"/>
          </p:nvPr>
        </p:nvSpPr>
        <p:spPr>
          <a:xfrm>
            <a:off x="442913" y="428625"/>
            <a:ext cx="1374457" cy="1965960"/>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Clr>
                <a:schemeClr val="lt1"/>
              </a:buClr>
              <a:buSzPts val="14400"/>
              <a:buFont typeface="Arial"/>
              <a:buNone/>
              <a:defRPr sz="14400" b="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matchingName="Section Header Red Manual">
  <p:cSld name="Section Header Red Manual">
    <p:bg>
      <p:bgPr>
        <a:solidFill>
          <a:srgbClr val="E0301E"/>
        </a:solidFill>
        <a:effectLst/>
      </p:bgPr>
    </p:bg>
    <p:spTree>
      <p:nvGrpSpPr>
        <p:cNvPr id="1" name="Shape 3048"/>
        <p:cNvGrpSpPr/>
        <p:nvPr/>
      </p:nvGrpSpPr>
      <p:grpSpPr>
        <a:xfrm>
          <a:off x="0" y="0"/>
          <a:ext cx="0" cy="0"/>
          <a:chOff x="0" y="0"/>
          <a:chExt cx="0" cy="0"/>
        </a:xfrm>
      </p:grpSpPr>
      <p:sp>
        <p:nvSpPr>
          <p:cNvPr id="3049" name="Google Shape;3049;p249"/>
          <p:cNvSpPr txBox="1">
            <a:spLocks noGrp="1"/>
          </p:cNvSpPr>
          <p:nvPr>
            <p:ph type="title"/>
          </p:nvPr>
        </p:nvSpPr>
        <p:spPr>
          <a:xfrm>
            <a:off x="442913" y="428625"/>
            <a:ext cx="1374457" cy="1965960"/>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Clr>
                <a:schemeClr val="lt1"/>
              </a:buClr>
              <a:buSzPts val="14400"/>
              <a:buFont typeface="Arial"/>
              <a:buNone/>
              <a:defRPr sz="14400" b="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matchingName="Section Header Rose Manual">
  <p:cSld name="Section Header Rose Manual">
    <p:bg>
      <p:bgPr>
        <a:solidFill>
          <a:srgbClr val="DB536A"/>
        </a:solidFill>
        <a:effectLst/>
      </p:bgPr>
    </p:bg>
    <p:spTree>
      <p:nvGrpSpPr>
        <p:cNvPr id="1" name="Shape 3050"/>
        <p:cNvGrpSpPr/>
        <p:nvPr/>
      </p:nvGrpSpPr>
      <p:grpSpPr>
        <a:xfrm>
          <a:off x="0" y="0"/>
          <a:ext cx="0" cy="0"/>
          <a:chOff x="0" y="0"/>
          <a:chExt cx="0" cy="0"/>
        </a:xfrm>
      </p:grpSpPr>
      <p:sp>
        <p:nvSpPr>
          <p:cNvPr id="3051" name="Google Shape;3051;p250"/>
          <p:cNvSpPr txBox="1">
            <a:spLocks noGrp="1"/>
          </p:cNvSpPr>
          <p:nvPr>
            <p:ph type="title"/>
          </p:nvPr>
        </p:nvSpPr>
        <p:spPr>
          <a:xfrm>
            <a:off x="442913" y="428625"/>
            <a:ext cx="1374457" cy="1965960"/>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Clr>
                <a:schemeClr val="lt1"/>
              </a:buClr>
              <a:buSzPts val="14400"/>
              <a:buFont typeface="Arial"/>
              <a:buNone/>
              <a:defRPr sz="14400" b="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47.xml><?xml version="1.0" encoding="utf-8"?>
<p:sldLayout xmlns:a="http://schemas.openxmlformats.org/drawingml/2006/main" xmlns:r="http://schemas.openxmlformats.org/officeDocument/2006/relationships" xmlns:p="http://schemas.openxmlformats.org/presentationml/2006/main" showMasterSp="0" matchingName="Section Header Grey Manual">
  <p:cSld name="Section Header Grey Manual">
    <p:bg>
      <p:bgPr>
        <a:solidFill>
          <a:srgbClr val="464646"/>
        </a:solidFill>
        <a:effectLst/>
      </p:bgPr>
    </p:bg>
    <p:spTree>
      <p:nvGrpSpPr>
        <p:cNvPr id="1" name="Shape 3052"/>
        <p:cNvGrpSpPr/>
        <p:nvPr/>
      </p:nvGrpSpPr>
      <p:grpSpPr>
        <a:xfrm>
          <a:off x="0" y="0"/>
          <a:ext cx="0" cy="0"/>
          <a:chOff x="0" y="0"/>
          <a:chExt cx="0" cy="0"/>
        </a:xfrm>
      </p:grpSpPr>
      <p:sp>
        <p:nvSpPr>
          <p:cNvPr id="3053" name="Google Shape;3053;p251"/>
          <p:cNvSpPr txBox="1">
            <a:spLocks noGrp="1"/>
          </p:cNvSpPr>
          <p:nvPr>
            <p:ph type="title"/>
          </p:nvPr>
        </p:nvSpPr>
        <p:spPr>
          <a:xfrm>
            <a:off x="442913" y="428625"/>
            <a:ext cx="1374457" cy="1965960"/>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Clr>
                <a:schemeClr val="lt1"/>
              </a:buClr>
              <a:buSzPts val="14400"/>
              <a:buFont typeface="Arial"/>
              <a:buNone/>
              <a:defRPr sz="14400" b="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4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054"/>
        <p:cNvGrpSpPr/>
        <p:nvPr/>
      </p:nvGrpSpPr>
      <p:grpSpPr>
        <a:xfrm>
          <a:off x="0" y="0"/>
          <a:ext cx="0" cy="0"/>
          <a:chOff x="0" y="0"/>
          <a:chExt cx="0" cy="0"/>
        </a:xfrm>
      </p:grpSpPr>
      <p:sp>
        <p:nvSpPr>
          <p:cNvPr id="3055" name="Google Shape;3055;p252"/>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
        <p:nvSpPr>
          <p:cNvPr id="3056" name="Google Shape;3056;p252"/>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57" name="Google Shape;3057;p252"/>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49.xml><?xml version="1.0" encoding="utf-8"?>
<p:sldLayout xmlns:a="http://schemas.openxmlformats.org/drawingml/2006/main" xmlns:r="http://schemas.openxmlformats.org/officeDocument/2006/relationships" xmlns:p="http://schemas.openxmlformats.org/presentationml/2006/main" showMasterSp="0" matchingName="Thank You Dark">
  <p:cSld name="Thank You Dark">
    <p:bg>
      <p:bgPr>
        <a:solidFill>
          <a:srgbClr val="464646"/>
        </a:solidFill>
        <a:effectLst/>
      </p:bgPr>
    </p:bg>
    <p:spTree>
      <p:nvGrpSpPr>
        <p:cNvPr id="1" name="Shape 3058"/>
        <p:cNvGrpSpPr/>
        <p:nvPr/>
      </p:nvGrpSpPr>
      <p:grpSpPr>
        <a:xfrm>
          <a:off x="0" y="0"/>
          <a:ext cx="0" cy="0"/>
          <a:chOff x="0" y="0"/>
          <a:chExt cx="0" cy="0"/>
        </a:xfrm>
      </p:grpSpPr>
      <p:sp>
        <p:nvSpPr>
          <p:cNvPr id="3059" name="Google Shape;3059;p253"/>
          <p:cNvSpPr/>
          <p:nvPr/>
        </p:nvSpPr>
        <p:spPr>
          <a:xfrm>
            <a:off x="0" y="4940854"/>
            <a:ext cx="12192000" cy="1917146"/>
          </a:xfrm>
          <a:prstGeom prst="rect">
            <a:avLst/>
          </a:prstGeom>
          <a:solidFill>
            <a:srgbClr val="D04A0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060" name="Google Shape;3060;p253"/>
          <p:cNvSpPr txBox="1">
            <a:spLocks noGrp="1"/>
          </p:cNvSpPr>
          <p:nvPr>
            <p:ph type="ctrTitle"/>
          </p:nvPr>
        </p:nvSpPr>
        <p:spPr>
          <a:xfrm>
            <a:off x="442914" y="428625"/>
            <a:ext cx="5473699" cy="2428874"/>
          </a:xfrm>
          <a:prstGeom prst="rect">
            <a:avLst/>
          </a:prstGeom>
          <a:noFill/>
          <a:ln>
            <a:noFill/>
          </a:ln>
        </p:spPr>
        <p:txBody>
          <a:bodyPr spcFirstLastPara="1" wrap="square" lIns="0" tIns="0" rIns="0" bIns="0" anchor="b" anchorCtr="0">
            <a:normAutofit/>
          </a:bodyPr>
          <a:lstStyle>
            <a:lvl1pPr lvl="0" algn="l">
              <a:lnSpc>
                <a:spcPct val="85000"/>
              </a:lnSpc>
              <a:spcBef>
                <a:spcPts val="0"/>
              </a:spcBef>
              <a:spcAft>
                <a:spcPts val="0"/>
              </a:spcAft>
              <a:buClr>
                <a:schemeClr val="lt1"/>
              </a:buClr>
              <a:buSzPts val="5800"/>
              <a:buFont typeface="Arial"/>
              <a:buNone/>
              <a:defRPr sz="5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61" name="Google Shape;3061;p253"/>
          <p:cNvSpPr/>
          <p:nvPr/>
        </p:nvSpPr>
        <p:spPr>
          <a:xfrm>
            <a:off x="5334000" y="0"/>
            <a:ext cx="6858000" cy="685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62" name="Google Shape;3062;p253"/>
          <p:cNvSpPr txBox="1">
            <a:spLocks noGrp="1"/>
          </p:cNvSpPr>
          <p:nvPr>
            <p:ph type="body" idx="1"/>
          </p:nvPr>
        </p:nvSpPr>
        <p:spPr>
          <a:xfrm>
            <a:off x="442912" y="5259600"/>
            <a:ext cx="11306176" cy="145161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200"/>
              <a:buFont typeface="Arial"/>
              <a:buNone/>
              <a:defRPr sz="1200" b="0">
                <a:solidFill>
                  <a:schemeClr val="lt1"/>
                </a:solidFill>
              </a:defRPr>
            </a:lvl1pPr>
            <a:lvl2pPr marL="914400" lvl="1" indent="-228600" algn="l">
              <a:lnSpc>
                <a:spcPct val="100000"/>
              </a:lnSpc>
              <a:spcBef>
                <a:spcPts val="0"/>
              </a:spcBef>
              <a:spcAft>
                <a:spcPts val="0"/>
              </a:spcAft>
              <a:buClr>
                <a:schemeClr val="lt1"/>
              </a:buClr>
              <a:buSzPts val="1200"/>
              <a:buFont typeface="Arial"/>
              <a:buNone/>
              <a:defRPr sz="1200" b="0">
                <a:solidFill>
                  <a:schemeClr val="lt1"/>
                </a:solidFill>
              </a:defRPr>
            </a:lvl2pPr>
            <a:lvl3pPr marL="1371600" lvl="2" indent="-228600" algn="l">
              <a:lnSpc>
                <a:spcPct val="100000"/>
              </a:lnSpc>
              <a:spcBef>
                <a:spcPts val="0"/>
              </a:spcBef>
              <a:spcAft>
                <a:spcPts val="0"/>
              </a:spcAft>
              <a:buClr>
                <a:schemeClr val="lt1"/>
              </a:buClr>
              <a:buSzPts val="1200"/>
              <a:buFont typeface="Arial"/>
              <a:buNone/>
              <a:defRPr sz="1200" b="0">
                <a:solidFill>
                  <a:schemeClr val="lt1"/>
                </a:solidFill>
              </a:defRPr>
            </a:lvl3pPr>
            <a:lvl4pPr marL="1828800" lvl="3" indent="-228600" algn="l">
              <a:lnSpc>
                <a:spcPct val="100000"/>
              </a:lnSpc>
              <a:spcBef>
                <a:spcPts val="0"/>
              </a:spcBef>
              <a:spcAft>
                <a:spcPts val="0"/>
              </a:spcAft>
              <a:buClr>
                <a:schemeClr val="lt1"/>
              </a:buClr>
              <a:buSzPts val="1200"/>
              <a:buFont typeface="Arial"/>
              <a:buNone/>
              <a:defRPr sz="1200" b="0">
                <a:solidFill>
                  <a:schemeClr val="lt1"/>
                </a:solidFill>
              </a:defRPr>
            </a:lvl4pPr>
            <a:lvl5pPr marL="2286000" lvl="4" indent="-228600" algn="l">
              <a:lnSpc>
                <a:spcPct val="100000"/>
              </a:lnSpc>
              <a:spcBef>
                <a:spcPts val="0"/>
              </a:spcBef>
              <a:spcAft>
                <a:spcPts val="0"/>
              </a:spcAft>
              <a:buClr>
                <a:schemeClr val="lt1"/>
              </a:buClr>
              <a:buSzPts val="1200"/>
              <a:buFont typeface="Arial"/>
              <a:buNone/>
              <a:defRPr sz="1200" b="0">
                <a:solidFill>
                  <a:schemeClr val="lt1"/>
                </a:solidFill>
              </a:defRPr>
            </a:lvl5pPr>
            <a:lvl6pPr marL="2743200" lvl="5" indent="-228600" algn="l">
              <a:lnSpc>
                <a:spcPct val="100000"/>
              </a:lnSpc>
              <a:spcBef>
                <a:spcPts val="0"/>
              </a:spcBef>
              <a:spcAft>
                <a:spcPts val="0"/>
              </a:spcAft>
              <a:buClr>
                <a:schemeClr val="lt1"/>
              </a:buClr>
              <a:buSzPts val="1200"/>
              <a:buFont typeface="Arial"/>
              <a:buNone/>
              <a:defRPr sz="1200">
                <a:solidFill>
                  <a:schemeClr val="lt1"/>
                </a:solidFill>
              </a:defRPr>
            </a:lvl6pPr>
            <a:lvl7pPr marL="3200400" lvl="6" indent="-228600" algn="l">
              <a:lnSpc>
                <a:spcPct val="100000"/>
              </a:lnSpc>
              <a:spcBef>
                <a:spcPts val="0"/>
              </a:spcBef>
              <a:spcAft>
                <a:spcPts val="0"/>
              </a:spcAft>
              <a:buClr>
                <a:schemeClr val="lt1"/>
              </a:buClr>
              <a:buSzPts val="1200"/>
              <a:buFont typeface="Arial"/>
              <a:buNone/>
              <a:defRPr sz="1200">
                <a:solidFill>
                  <a:schemeClr val="lt1"/>
                </a:solidFill>
              </a:defRPr>
            </a:lvl7pPr>
            <a:lvl8pPr marL="3657600" lvl="7" indent="-228600" algn="l">
              <a:lnSpc>
                <a:spcPct val="100000"/>
              </a:lnSpc>
              <a:spcBef>
                <a:spcPts val="0"/>
              </a:spcBef>
              <a:spcAft>
                <a:spcPts val="0"/>
              </a:spcAft>
              <a:buClr>
                <a:schemeClr val="lt1"/>
              </a:buClr>
              <a:buSzPts val="1200"/>
              <a:buFont typeface="Arial"/>
              <a:buNone/>
              <a:defRPr sz="1200">
                <a:solidFill>
                  <a:schemeClr val="lt1"/>
                </a:solidFill>
              </a:defRPr>
            </a:lvl8pPr>
            <a:lvl9pPr marL="4114800" lvl="8" indent="-228600" algn="l">
              <a:lnSpc>
                <a:spcPct val="100000"/>
              </a:lnSpc>
              <a:spcBef>
                <a:spcPts val="0"/>
              </a:spcBef>
              <a:spcAft>
                <a:spcPts val="0"/>
              </a:spcAft>
              <a:buClr>
                <a:schemeClr val="lt1"/>
              </a:buClr>
              <a:buSzPts val="1200"/>
              <a:buFont typeface="Arial"/>
              <a:buNone/>
              <a:defRPr sz="1200">
                <a:solidFill>
                  <a:schemeClr val="lt1"/>
                </a:solidFill>
              </a:defRPr>
            </a:lvl9pPr>
          </a:lstStyle>
          <a:p>
            <a:endParaRPr/>
          </a:p>
        </p:txBody>
      </p:sp>
      <p:sp>
        <p:nvSpPr>
          <p:cNvPr id="3063" name="Google Shape;3063;p253"/>
          <p:cNvSpPr/>
          <p:nvPr/>
        </p:nvSpPr>
        <p:spPr>
          <a:xfrm>
            <a:off x="5334000" y="0"/>
            <a:ext cx="6858000" cy="685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64" name="Google Shape;3064;p253"/>
          <p:cNvSpPr txBox="1"/>
          <p:nvPr/>
        </p:nvSpPr>
        <p:spPr>
          <a:xfrm>
            <a:off x="442913" y="4400548"/>
            <a:ext cx="5473699" cy="34049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Arial"/>
                <a:ea typeface="Arial"/>
                <a:cs typeface="Arial"/>
                <a:sym typeface="Arial"/>
              </a:rPr>
              <a:t>pwc.com</a:t>
            </a:r>
            <a:endParaRPr sz="1200" b="0" i="0" u="none" strike="noStrike" cap="none">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Full Content">
  <p:cSld name="Title and Full Content">
    <p:spTree>
      <p:nvGrpSpPr>
        <p:cNvPr id="1" name="Shape 683"/>
        <p:cNvGrpSpPr/>
        <p:nvPr/>
      </p:nvGrpSpPr>
      <p:grpSpPr>
        <a:xfrm>
          <a:off x="0" y="0"/>
          <a:ext cx="0" cy="0"/>
          <a:chOff x="0" y="0"/>
          <a:chExt cx="0" cy="0"/>
        </a:xfrm>
      </p:grpSpPr>
      <p:sp>
        <p:nvSpPr>
          <p:cNvPr id="684" name="Google Shape;684;p26"/>
          <p:cNvSpPr txBox="1">
            <a:spLocks noGrp="1"/>
          </p:cNvSpPr>
          <p:nvPr>
            <p:ph type="title"/>
          </p:nvPr>
        </p:nvSpPr>
        <p:spPr>
          <a:xfrm>
            <a:off x="442913" y="432000"/>
            <a:ext cx="11306175" cy="1387275"/>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dk1"/>
              </a:buClr>
              <a:buSzPts val="32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5" name="Google Shape;685;p26"/>
          <p:cNvSpPr txBox="1">
            <a:spLocks noGrp="1"/>
          </p:cNvSpPr>
          <p:nvPr>
            <p:ph type="body" idx="1"/>
          </p:nvPr>
        </p:nvSpPr>
        <p:spPr>
          <a:xfrm>
            <a:off x="442913" y="2103120"/>
            <a:ext cx="11306175" cy="407384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686" name="Google Shape;686;p26"/>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
        <p:nvSpPr>
          <p:cNvPr id="687" name="Google Shape;687;p26"/>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8" name="Google Shape;688;p26"/>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50.xml><?xml version="1.0" encoding="utf-8"?>
<p:sldLayout xmlns:a="http://schemas.openxmlformats.org/drawingml/2006/main" xmlns:r="http://schemas.openxmlformats.org/officeDocument/2006/relationships" xmlns:p="http://schemas.openxmlformats.org/presentationml/2006/main" showMasterSp="0" matchingName="Thank You Light">
  <p:cSld name="Thank You Light">
    <p:bg>
      <p:bgPr>
        <a:solidFill>
          <a:schemeClr val="lt1"/>
        </a:solidFill>
        <a:effectLst/>
      </p:bgPr>
    </p:bg>
    <p:spTree>
      <p:nvGrpSpPr>
        <p:cNvPr id="1" name="Shape 3065"/>
        <p:cNvGrpSpPr/>
        <p:nvPr/>
      </p:nvGrpSpPr>
      <p:grpSpPr>
        <a:xfrm>
          <a:off x="0" y="0"/>
          <a:ext cx="0" cy="0"/>
          <a:chOff x="0" y="0"/>
          <a:chExt cx="0" cy="0"/>
        </a:xfrm>
      </p:grpSpPr>
      <p:sp>
        <p:nvSpPr>
          <p:cNvPr id="3066" name="Google Shape;3066;p254"/>
          <p:cNvSpPr/>
          <p:nvPr/>
        </p:nvSpPr>
        <p:spPr>
          <a:xfrm>
            <a:off x="0" y="4940854"/>
            <a:ext cx="12192000" cy="1917146"/>
          </a:xfrm>
          <a:prstGeom prst="rect">
            <a:avLst/>
          </a:prstGeom>
          <a:solidFill>
            <a:srgbClr val="D04A0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067" name="Google Shape;3067;p254"/>
          <p:cNvSpPr txBox="1">
            <a:spLocks noGrp="1"/>
          </p:cNvSpPr>
          <p:nvPr>
            <p:ph type="ctrTitle"/>
          </p:nvPr>
        </p:nvSpPr>
        <p:spPr>
          <a:xfrm>
            <a:off x="442914" y="428625"/>
            <a:ext cx="5473699" cy="2428874"/>
          </a:xfrm>
          <a:prstGeom prst="rect">
            <a:avLst/>
          </a:prstGeom>
          <a:noFill/>
          <a:ln>
            <a:noFill/>
          </a:ln>
        </p:spPr>
        <p:txBody>
          <a:bodyPr spcFirstLastPara="1" wrap="square" lIns="0" tIns="0" rIns="0" bIns="0" anchor="b" anchorCtr="0">
            <a:normAutofit/>
          </a:bodyPr>
          <a:lstStyle>
            <a:lvl1pPr lvl="0" algn="l">
              <a:lnSpc>
                <a:spcPct val="85000"/>
              </a:lnSpc>
              <a:spcBef>
                <a:spcPts val="0"/>
              </a:spcBef>
              <a:spcAft>
                <a:spcPts val="0"/>
              </a:spcAft>
              <a:buClr>
                <a:schemeClr val="dk1"/>
              </a:buClr>
              <a:buSzPts val="5800"/>
              <a:buFont typeface="Arial"/>
              <a:buNone/>
              <a:defRPr sz="58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68" name="Google Shape;3068;p254"/>
          <p:cNvSpPr/>
          <p:nvPr/>
        </p:nvSpPr>
        <p:spPr>
          <a:xfrm>
            <a:off x="5334000" y="0"/>
            <a:ext cx="6858000" cy="685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69" name="Google Shape;3069;p254"/>
          <p:cNvSpPr txBox="1">
            <a:spLocks noGrp="1"/>
          </p:cNvSpPr>
          <p:nvPr>
            <p:ph type="body" idx="1"/>
          </p:nvPr>
        </p:nvSpPr>
        <p:spPr>
          <a:xfrm>
            <a:off x="442912" y="5259600"/>
            <a:ext cx="11306176" cy="145161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200"/>
              <a:buFont typeface="Arial"/>
              <a:buNone/>
              <a:defRPr sz="1200" b="0">
                <a:solidFill>
                  <a:schemeClr val="lt1"/>
                </a:solidFill>
              </a:defRPr>
            </a:lvl1pPr>
            <a:lvl2pPr marL="914400" lvl="1" indent="-228600" algn="l">
              <a:lnSpc>
                <a:spcPct val="100000"/>
              </a:lnSpc>
              <a:spcBef>
                <a:spcPts val="0"/>
              </a:spcBef>
              <a:spcAft>
                <a:spcPts val="0"/>
              </a:spcAft>
              <a:buClr>
                <a:schemeClr val="lt1"/>
              </a:buClr>
              <a:buSzPts val="1200"/>
              <a:buFont typeface="Arial"/>
              <a:buNone/>
              <a:defRPr sz="1200" b="0">
                <a:solidFill>
                  <a:schemeClr val="lt1"/>
                </a:solidFill>
              </a:defRPr>
            </a:lvl2pPr>
            <a:lvl3pPr marL="1371600" lvl="2" indent="-228600" algn="l">
              <a:lnSpc>
                <a:spcPct val="100000"/>
              </a:lnSpc>
              <a:spcBef>
                <a:spcPts val="0"/>
              </a:spcBef>
              <a:spcAft>
                <a:spcPts val="0"/>
              </a:spcAft>
              <a:buClr>
                <a:schemeClr val="lt1"/>
              </a:buClr>
              <a:buSzPts val="1200"/>
              <a:buFont typeface="Arial"/>
              <a:buNone/>
              <a:defRPr sz="1200" b="0">
                <a:solidFill>
                  <a:schemeClr val="lt1"/>
                </a:solidFill>
              </a:defRPr>
            </a:lvl3pPr>
            <a:lvl4pPr marL="1828800" lvl="3" indent="-228600" algn="l">
              <a:lnSpc>
                <a:spcPct val="100000"/>
              </a:lnSpc>
              <a:spcBef>
                <a:spcPts val="0"/>
              </a:spcBef>
              <a:spcAft>
                <a:spcPts val="0"/>
              </a:spcAft>
              <a:buClr>
                <a:schemeClr val="lt1"/>
              </a:buClr>
              <a:buSzPts val="1200"/>
              <a:buFont typeface="Arial"/>
              <a:buNone/>
              <a:defRPr sz="1200" b="0">
                <a:solidFill>
                  <a:schemeClr val="lt1"/>
                </a:solidFill>
              </a:defRPr>
            </a:lvl4pPr>
            <a:lvl5pPr marL="2286000" lvl="4" indent="-228600" algn="l">
              <a:lnSpc>
                <a:spcPct val="100000"/>
              </a:lnSpc>
              <a:spcBef>
                <a:spcPts val="0"/>
              </a:spcBef>
              <a:spcAft>
                <a:spcPts val="0"/>
              </a:spcAft>
              <a:buClr>
                <a:schemeClr val="lt1"/>
              </a:buClr>
              <a:buSzPts val="1200"/>
              <a:buFont typeface="Arial"/>
              <a:buNone/>
              <a:defRPr sz="1200" b="0">
                <a:solidFill>
                  <a:schemeClr val="lt1"/>
                </a:solidFill>
              </a:defRPr>
            </a:lvl5pPr>
            <a:lvl6pPr marL="2743200" lvl="5" indent="-228600" algn="l">
              <a:lnSpc>
                <a:spcPct val="100000"/>
              </a:lnSpc>
              <a:spcBef>
                <a:spcPts val="0"/>
              </a:spcBef>
              <a:spcAft>
                <a:spcPts val="0"/>
              </a:spcAft>
              <a:buClr>
                <a:schemeClr val="lt1"/>
              </a:buClr>
              <a:buSzPts val="1200"/>
              <a:buFont typeface="Arial"/>
              <a:buNone/>
              <a:defRPr sz="1200">
                <a:solidFill>
                  <a:schemeClr val="lt1"/>
                </a:solidFill>
              </a:defRPr>
            </a:lvl6pPr>
            <a:lvl7pPr marL="3200400" lvl="6" indent="-228600" algn="l">
              <a:lnSpc>
                <a:spcPct val="100000"/>
              </a:lnSpc>
              <a:spcBef>
                <a:spcPts val="0"/>
              </a:spcBef>
              <a:spcAft>
                <a:spcPts val="0"/>
              </a:spcAft>
              <a:buClr>
                <a:schemeClr val="lt1"/>
              </a:buClr>
              <a:buSzPts val="1200"/>
              <a:buFont typeface="Arial"/>
              <a:buNone/>
              <a:defRPr sz="1200">
                <a:solidFill>
                  <a:schemeClr val="lt1"/>
                </a:solidFill>
              </a:defRPr>
            </a:lvl7pPr>
            <a:lvl8pPr marL="3657600" lvl="7" indent="-228600" algn="l">
              <a:lnSpc>
                <a:spcPct val="100000"/>
              </a:lnSpc>
              <a:spcBef>
                <a:spcPts val="0"/>
              </a:spcBef>
              <a:spcAft>
                <a:spcPts val="0"/>
              </a:spcAft>
              <a:buClr>
                <a:schemeClr val="lt1"/>
              </a:buClr>
              <a:buSzPts val="1200"/>
              <a:buFont typeface="Arial"/>
              <a:buNone/>
              <a:defRPr sz="1200">
                <a:solidFill>
                  <a:schemeClr val="lt1"/>
                </a:solidFill>
              </a:defRPr>
            </a:lvl8pPr>
            <a:lvl9pPr marL="4114800" lvl="8" indent="-228600" algn="l">
              <a:lnSpc>
                <a:spcPct val="100000"/>
              </a:lnSpc>
              <a:spcBef>
                <a:spcPts val="0"/>
              </a:spcBef>
              <a:spcAft>
                <a:spcPts val="0"/>
              </a:spcAft>
              <a:buClr>
                <a:schemeClr val="lt1"/>
              </a:buClr>
              <a:buSzPts val="1200"/>
              <a:buFont typeface="Arial"/>
              <a:buNone/>
              <a:defRPr sz="1200">
                <a:solidFill>
                  <a:schemeClr val="lt1"/>
                </a:solidFill>
              </a:defRPr>
            </a:lvl9pPr>
          </a:lstStyle>
          <a:p>
            <a:endParaRPr/>
          </a:p>
        </p:txBody>
      </p:sp>
      <p:sp>
        <p:nvSpPr>
          <p:cNvPr id="3070" name="Google Shape;3070;p254"/>
          <p:cNvSpPr/>
          <p:nvPr/>
        </p:nvSpPr>
        <p:spPr>
          <a:xfrm>
            <a:off x="5334000" y="0"/>
            <a:ext cx="6858000" cy="685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71" name="Google Shape;3071;p254"/>
          <p:cNvSpPr txBox="1"/>
          <p:nvPr/>
        </p:nvSpPr>
        <p:spPr>
          <a:xfrm>
            <a:off x="442913" y="4400548"/>
            <a:ext cx="5473699" cy="34049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pwc.com</a:t>
            </a:r>
            <a:endParaRPr sz="1200" b="0" i="0" u="none" strike="noStrike" cap="none">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51.xml><?xml version="1.0" encoding="utf-8"?>
<p:sldLayout xmlns:a="http://schemas.openxmlformats.org/drawingml/2006/main" xmlns:r="http://schemas.openxmlformats.org/officeDocument/2006/relationships" xmlns:p="http://schemas.openxmlformats.org/presentationml/2006/main" matchingName="Four Content">
  <p:cSld name="Four Content">
    <p:spTree>
      <p:nvGrpSpPr>
        <p:cNvPr id="1" name="Shape 3072"/>
        <p:cNvGrpSpPr/>
        <p:nvPr/>
      </p:nvGrpSpPr>
      <p:grpSpPr>
        <a:xfrm>
          <a:off x="0" y="0"/>
          <a:ext cx="0" cy="0"/>
          <a:chOff x="0" y="0"/>
          <a:chExt cx="0" cy="0"/>
        </a:xfrm>
      </p:grpSpPr>
      <p:sp>
        <p:nvSpPr>
          <p:cNvPr id="3073" name="Google Shape;3073;p255"/>
          <p:cNvSpPr txBox="1">
            <a:spLocks noGrp="1"/>
          </p:cNvSpPr>
          <p:nvPr>
            <p:ph type="body" idx="1"/>
          </p:nvPr>
        </p:nvSpPr>
        <p:spPr>
          <a:xfrm>
            <a:off x="442913" y="2103439"/>
            <a:ext cx="2556000" cy="40688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400"/>
              <a:buNone/>
              <a:defRPr/>
            </a:lvl1pPr>
            <a:lvl2pPr marL="914400" lvl="1" indent="-228600" algn="l">
              <a:lnSpc>
                <a:spcPct val="100000"/>
              </a:lnSpc>
              <a:spcBef>
                <a:spcPts val="1200"/>
              </a:spcBef>
              <a:spcAft>
                <a:spcPts val="0"/>
              </a:spcAft>
              <a:buClr>
                <a:schemeClr val="dk1"/>
              </a:buClr>
              <a:buSzPts val="1400"/>
              <a:buNone/>
              <a:defRPr/>
            </a:lvl2pPr>
            <a:lvl3pPr marL="1371600" lvl="2" indent="-317500" algn="l">
              <a:lnSpc>
                <a:spcPct val="100000"/>
              </a:lnSpc>
              <a:spcBef>
                <a:spcPts val="667"/>
              </a:spcBef>
              <a:spcAft>
                <a:spcPts val="0"/>
              </a:spcAft>
              <a:buClr>
                <a:schemeClr val="dk1"/>
              </a:buClr>
              <a:buSzPts val="1400"/>
              <a:buChar char="•"/>
              <a:defRPr/>
            </a:lvl3pPr>
            <a:lvl4pPr marL="1828800" lvl="3" indent="-317500" algn="l">
              <a:lnSpc>
                <a:spcPct val="100000"/>
              </a:lnSpc>
              <a:spcBef>
                <a:spcPts val="667"/>
              </a:spcBef>
              <a:spcAft>
                <a:spcPts val="0"/>
              </a:spcAft>
              <a:buClr>
                <a:schemeClr val="dk1"/>
              </a:buClr>
              <a:buSzPts val="1400"/>
              <a:buChar char="–"/>
              <a:defRPr/>
            </a:lvl4pPr>
            <a:lvl5pPr marL="2286000" lvl="4" indent="-304800" algn="l">
              <a:lnSpc>
                <a:spcPct val="100000"/>
              </a:lnSpc>
              <a:spcBef>
                <a:spcPts val="667"/>
              </a:spcBef>
              <a:spcAft>
                <a:spcPts val="0"/>
              </a:spcAft>
              <a:buClr>
                <a:schemeClr val="dk1"/>
              </a:buClr>
              <a:buSzPts val="1200"/>
              <a:buChar char="•"/>
              <a:defRPr/>
            </a:lvl5pPr>
            <a:lvl6pPr marL="2743200" lvl="5" indent="-317500" algn="l">
              <a:lnSpc>
                <a:spcPct val="100000"/>
              </a:lnSpc>
              <a:spcBef>
                <a:spcPts val="667"/>
              </a:spcBef>
              <a:spcAft>
                <a:spcPts val="0"/>
              </a:spcAft>
              <a:buClr>
                <a:schemeClr val="dk1"/>
              </a:buClr>
              <a:buSzPts val="1400"/>
              <a:buChar char="–"/>
              <a:defRPr/>
            </a:lvl6pPr>
            <a:lvl7pPr marL="3200400" lvl="6" indent="-317500" algn="l">
              <a:lnSpc>
                <a:spcPct val="100000"/>
              </a:lnSpc>
              <a:spcBef>
                <a:spcPts val="667"/>
              </a:spcBef>
              <a:spcAft>
                <a:spcPts val="0"/>
              </a:spcAft>
              <a:buClr>
                <a:schemeClr val="dk1"/>
              </a:buClr>
              <a:buSzPts val="1400"/>
              <a:buChar char="•"/>
              <a:defRPr/>
            </a:lvl7pPr>
            <a:lvl8pPr marL="3657600" lvl="7" indent="-317500" algn="l">
              <a:lnSpc>
                <a:spcPct val="100000"/>
              </a:lnSpc>
              <a:spcBef>
                <a:spcPts val="667"/>
              </a:spcBef>
              <a:spcAft>
                <a:spcPts val="0"/>
              </a:spcAft>
              <a:buClr>
                <a:schemeClr val="dk1"/>
              </a:buClr>
              <a:buSzPts val="1400"/>
              <a:buChar char="–"/>
              <a:defRPr/>
            </a:lvl8pPr>
            <a:lvl9pPr marL="4114800" lvl="8" indent="-317500" algn="l">
              <a:lnSpc>
                <a:spcPct val="100000"/>
              </a:lnSpc>
              <a:spcBef>
                <a:spcPts val="667"/>
              </a:spcBef>
              <a:spcAft>
                <a:spcPts val="667"/>
              </a:spcAft>
              <a:buClr>
                <a:schemeClr val="dk1"/>
              </a:buClr>
              <a:buSzPts val="1400"/>
              <a:buChar char="•"/>
              <a:defRPr/>
            </a:lvl9pPr>
          </a:lstStyle>
          <a:p>
            <a:endParaRPr/>
          </a:p>
        </p:txBody>
      </p:sp>
      <p:sp>
        <p:nvSpPr>
          <p:cNvPr id="3074" name="Google Shape;3074;p255"/>
          <p:cNvSpPr txBox="1">
            <a:spLocks noGrp="1"/>
          </p:cNvSpPr>
          <p:nvPr>
            <p:ph type="body" idx="2"/>
          </p:nvPr>
        </p:nvSpPr>
        <p:spPr>
          <a:xfrm>
            <a:off x="3360613" y="2103439"/>
            <a:ext cx="2556000" cy="40688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400"/>
              <a:buNone/>
              <a:defRPr/>
            </a:lvl1pPr>
            <a:lvl2pPr marL="914400" lvl="1" indent="-228600" algn="l">
              <a:lnSpc>
                <a:spcPct val="100000"/>
              </a:lnSpc>
              <a:spcBef>
                <a:spcPts val="1200"/>
              </a:spcBef>
              <a:spcAft>
                <a:spcPts val="0"/>
              </a:spcAft>
              <a:buClr>
                <a:schemeClr val="dk1"/>
              </a:buClr>
              <a:buSzPts val="1400"/>
              <a:buNone/>
              <a:defRPr/>
            </a:lvl2pPr>
            <a:lvl3pPr marL="1371600" lvl="2" indent="-317500" algn="l">
              <a:lnSpc>
                <a:spcPct val="100000"/>
              </a:lnSpc>
              <a:spcBef>
                <a:spcPts val="667"/>
              </a:spcBef>
              <a:spcAft>
                <a:spcPts val="0"/>
              </a:spcAft>
              <a:buClr>
                <a:schemeClr val="dk1"/>
              </a:buClr>
              <a:buSzPts val="1400"/>
              <a:buChar char="•"/>
              <a:defRPr/>
            </a:lvl3pPr>
            <a:lvl4pPr marL="1828800" lvl="3" indent="-317500" algn="l">
              <a:lnSpc>
                <a:spcPct val="100000"/>
              </a:lnSpc>
              <a:spcBef>
                <a:spcPts val="667"/>
              </a:spcBef>
              <a:spcAft>
                <a:spcPts val="0"/>
              </a:spcAft>
              <a:buClr>
                <a:schemeClr val="dk1"/>
              </a:buClr>
              <a:buSzPts val="1400"/>
              <a:buChar char="–"/>
              <a:defRPr/>
            </a:lvl4pPr>
            <a:lvl5pPr marL="2286000" lvl="4" indent="-304800" algn="l">
              <a:lnSpc>
                <a:spcPct val="100000"/>
              </a:lnSpc>
              <a:spcBef>
                <a:spcPts val="667"/>
              </a:spcBef>
              <a:spcAft>
                <a:spcPts val="0"/>
              </a:spcAft>
              <a:buClr>
                <a:schemeClr val="dk1"/>
              </a:buClr>
              <a:buSzPts val="1200"/>
              <a:buChar char="•"/>
              <a:defRPr/>
            </a:lvl5pPr>
            <a:lvl6pPr marL="2743200" lvl="5" indent="-317500" algn="l">
              <a:lnSpc>
                <a:spcPct val="100000"/>
              </a:lnSpc>
              <a:spcBef>
                <a:spcPts val="667"/>
              </a:spcBef>
              <a:spcAft>
                <a:spcPts val="0"/>
              </a:spcAft>
              <a:buClr>
                <a:schemeClr val="dk1"/>
              </a:buClr>
              <a:buSzPts val="1400"/>
              <a:buChar char="–"/>
              <a:defRPr/>
            </a:lvl6pPr>
            <a:lvl7pPr marL="3200400" lvl="6" indent="-317500" algn="l">
              <a:lnSpc>
                <a:spcPct val="100000"/>
              </a:lnSpc>
              <a:spcBef>
                <a:spcPts val="667"/>
              </a:spcBef>
              <a:spcAft>
                <a:spcPts val="0"/>
              </a:spcAft>
              <a:buClr>
                <a:schemeClr val="dk1"/>
              </a:buClr>
              <a:buSzPts val="1400"/>
              <a:buChar char="•"/>
              <a:defRPr/>
            </a:lvl7pPr>
            <a:lvl8pPr marL="3657600" lvl="7" indent="-317500" algn="l">
              <a:lnSpc>
                <a:spcPct val="100000"/>
              </a:lnSpc>
              <a:spcBef>
                <a:spcPts val="667"/>
              </a:spcBef>
              <a:spcAft>
                <a:spcPts val="0"/>
              </a:spcAft>
              <a:buClr>
                <a:schemeClr val="dk1"/>
              </a:buClr>
              <a:buSzPts val="1400"/>
              <a:buChar char="–"/>
              <a:defRPr/>
            </a:lvl8pPr>
            <a:lvl9pPr marL="4114800" lvl="8" indent="-317500" algn="l">
              <a:lnSpc>
                <a:spcPct val="100000"/>
              </a:lnSpc>
              <a:spcBef>
                <a:spcPts val="667"/>
              </a:spcBef>
              <a:spcAft>
                <a:spcPts val="667"/>
              </a:spcAft>
              <a:buClr>
                <a:schemeClr val="dk1"/>
              </a:buClr>
              <a:buSzPts val="1400"/>
              <a:buChar char="•"/>
              <a:defRPr/>
            </a:lvl9pPr>
          </a:lstStyle>
          <a:p>
            <a:endParaRPr/>
          </a:p>
        </p:txBody>
      </p:sp>
      <p:sp>
        <p:nvSpPr>
          <p:cNvPr id="3075" name="Google Shape;3075;p255"/>
          <p:cNvSpPr txBox="1">
            <a:spLocks noGrp="1"/>
          </p:cNvSpPr>
          <p:nvPr>
            <p:ph type="body" idx="3"/>
          </p:nvPr>
        </p:nvSpPr>
        <p:spPr>
          <a:xfrm>
            <a:off x="6275388" y="2103439"/>
            <a:ext cx="2556000" cy="40688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400"/>
              <a:buNone/>
              <a:defRPr/>
            </a:lvl1pPr>
            <a:lvl2pPr marL="914400" lvl="1" indent="-228600" algn="l">
              <a:lnSpc>
                <a:spcPct val="100000"/>
              </a:lnSpc>
              <a:spcBef>
                <a:spcPts val="1200"/>
              </a:spcBef>
              <a:spcAft>
                <a:spcPts val="0"/>
              </a:spcAft>
              <a:buClr>
                <a:schemeClr val="dk1"/>
              </a:buClr>
              <a:buSzPts val="1400"/>
              <a:buNone/>
              <a:defRPr/>
            </a:lvl2pPr>
            <a:lvl3pPr marL="1371600" lvl="2" indent="-317500" algn="l">
              <a:lnSpc>
                <a:spcPct val="100000"/>
              </a:lnSpc>
              <a:spcBef>
                <a:spcPts val="667"/>
              </a:spcBef>
              <a:spcAft>
                <a:spcPts val="0"/>
              </a:spcAft>
              <a:buClr>
                <a:schemeClr val="dk1"/>
              </a:buClr>
              <a:buSzPts val="1400"/>
              <a:buChar char="•"/>
              <a:defRPr/>
            </a:lvl3pPr>
            <a:lvl4pPr marL="1828800" lvl="3" indent="-317500" algn="l">
              <a:lnSpc>
                <a:spcPct val="100000"/>
              </a:lnSpc>
              <a:spcBef>
                <a:spcPts val="667"/>
              </a:spcBef>
              <a:spcAft>
                <a:spcPts val="0"/>
              </a:spcAft>
              <a:buClr>
                <a:schemeClr val="dk1"/>
              </a:buClr>
              <a:buSzPts val="1400"/>
              <a:buChar char="–"/>
              <a:defRPr/>
            </a:lvl4pPr>
            <a:lvl5pPr marL="2286000" lvl="4" indent="-304800" algn="l">
              <a:lnSpc>
                <a:spcPct val="100000"/>
              </a:lnSpc>
              <a:spcBef>
                <a:spcPts val="667"/>
              </a:spcBef>
              <a:spcAft>
                <a:spcPts val="0"/>
              </a:spcAft>
              <a:buClr>
                <a:schemeClr val="dk1"/>
              </a:buClr>
              <a:buSzPts val="1200"/>
              <a:buChar char="•"/>
              <a:defRPr/>
            </a:lvl5pPr>
            <a:lvl6pPr marL="2743200" lvl="5" indent="-317500" algn="l">
              <a:lnSpc>
                <a:spcPct val="100000"/>
              </a:lnSpc>
              <a:spcBef>
                <a:spcPts val="667"/>
              </a:spcBef>
              <a:spcAft>
                <a:spcPts val="0"/>
              </a:spcAft>
              <a:buClr>
                <a:schemeClr val="dk1"/>
              </a:buClr>
              <a:buSzPts val="1400"/>
              <a:buChar char="–"/>
              <a:defRPr/>
            </a:lvl6pPr>
            <a:lvl7pPr marL="3200400" lvl="6" indent="-317500" algn="l">
              <a:lnSpc>
                <a:spcPct val="100000"/>
              </a:lnSpc>
              <a:spcBef>
                <a:spcPts val="667"/>
              </a:spcBef>
              <a:spcAft>
                <a:spcPts val="0"/>
              </a:spcAft>
              <a:buClr>
                <a:schemeClr val="dk1"/>
              </a:buClr>
              <a:buSzPts val="1400"/>
              <a:buChar char="•"/>
              <a:defRPr/>
            </a:lvl7pPr>
            <a:lvl8pPr marL="3657600" lvl="7" indent="-317500" algn="l">
              <a:lnSpc>
                <a:spcPct val="100000"/>
              </a:lnSpc>
              <a:spcBef>
                <a:spcPts val="667"/>
              </a:spcBef>
              <a:spcAft>
                <a:spcPts val="0"/>
              </a:spcAft>
              <a:buClr>
                <a:schemeClr val="dk1"/>
              </a:buClr>
              <a:buSzPts val="1400"/>
              <a:buChar char="–"/>
              <a:defRPr/>
            </a:lvl8pPr>
            <a:lvl9pPr marL="4114800" lvl="8" indent="-317500" algn="l">
              <a:lnSpc>
                <a:spcPct val="100000"/>
              </a:lnSpc>
              <a:spcBef>
                <a:spcPts val="667"/>
              </a:spcBef>
              <a:spcAft>
                <a:spcPts val="667"/>
              </a:spcAft>
              <a:buClr>
                <a:schemeClr val="dk1"/>
              </a:buClr>
              <a:buSzPts val="1400"/>
              <a:buChar char="•"/>
              <a:defRPr/>
            </a:lvl9pPr>
          </a:lstStyle>
          <a:p>
            <a:endParaRPr/>
          </a:p>
        </p:txBody>
      </p:sp>
      <p:sp>
        <p:nvSpPr>
          <p:cNvPr id="3076" name="Google Shape;3076;p255"/>
          <p:cNvSpPr txBox="1">
            <a:spLocks noGrp="1"/>
          </p:cNvSpPr>
          <p:nvPr>
            <p:ph type="body" idx="4"/>
          </p:nvPr>
        </p:nvSpPr>
        <p:spPr>
          <a:xfrm>
            <a:off x="9190163" y="2103439"/>
            <a:ext cx="2556000" cy="40688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400"/>
              <a:buNone/>
              <a:defRPr/>
            </a:lvl1pPr>
            <a:lvl2pPr marL="914400" lvl="1" indent="-228600" algn="l">
              <a:lnSpc>
                <a:spcPct val="100000"/>
              </a:lnSpc>
              <a:spcBef>
                <a:spcPts val="1200"/>
              </a:spcBef>
              <a:spcAft>
                <a:spcPts val="0"/>
              </a:spcAft>
              <a:buClr>
                <a:schemeClr val="dk1"/>
              </a:buClr>
              <a:buSzPts val="1400"/>
              <a:buNone/>
              <a:defRPr/>
            </a:lvl2pPr>
            <a:lvl3pPr marL="1371600" lvl="2" indent="-317500" algn="l">
              <a:lnSpc>
                <a:spcPct val="100000"/>
              </a:lnSpc>
              <a:spcBef>
                <a:spcPts val="667"/>
              </a:spcBef>
              <a:spcAft>
                <a:spcPts val="0"/>
              </a:spcAft>
              <a:buClr>
                <a:schemeClr val="dk1"/>
              </a:buClr>
              <a:buSzPts val="1400"/>
              <a:buChar char="•"/>
              <a:defRPr/>
            </a:lvl3pPr>
            <a:lvl4pPr marL="1828800" lvl="3" indent="-317500" algn="l">
              <a:lnSpc>
                <a:spcPct val="100000"/>
              </a:lnSpc>
              <a:spcBef>
                <a:spcPts val="667"/>
              </a:spcBef>
              <a:spcAft>
                <a:spcPts val="0"/>
              </a:spcAft>
              <a:buClr>
                <a:schemeClr val="dk1"/>
              </a:buClr>
              <a:buSzPts val="1400"/>
              <a:buChar char="–"/>
              <a:defRPr/>
            </a:lvl4pPr>
            <a:lvl5pPr marL="2286000" lvl="4" indent="-304800" algn="l">
              <a:lnSpc>
                <a:spcPct val="100000"/>
              </a:lnSpc>
              <a:spcBef>
                <a:spcPts val="667"/>
              </a:spcBef>
              <a:spcAft>
                <a:spcPts val="0"/>
              </a:spcAft>
              <a:buClr>
                <a:schemeClr val="dk1"/>
              </a:buClr>
              <a:buSzPts val="1200"/>
              <a:buChar char="•"/>
              <a:defRPr/>
            </a:lvl5pPr>
            <a:lvl6pPr marL="2743200" lvl="5" indent="-317500" algn="l">
              <a:lnSpc>
                <a:spcPct val="100000"/>
              </a:lnSpc>
              <a:spcBef>
                <a:spcPts val="667"/>
              </a:spcBef>
              <a:spcAft>
                <a:spcPts val="0"/>
              </a:spcAft>
              <a:buClr>
                <a:schemeClr val="dk1"/>
              </a:buClr>
              <a:buSzPts val="1400"/>
              <a:buChar char="–"/>
              <a:defRPr/>
            </a:lvl6pPr>
            <a:lvl7pPr marL="3200400" lvl="6" indent="-317500" algn="l">
              <a:lnSpc>
                <a:spcPct val="100000"/>
              </a:lnSpc>
              <a:spcBef>
                <a:spcPts val="667"/>
              </a:spcBef>
              <a:spcAft>
                <a:spcPts val="0"/>
              </a:spcAft>
              <a:buClr>
                <a:schemeClr val="dk1"/>
              </a:buClr>
              <a:buSzPts val="1400"/>
              <a:buChar char="•"/>
              <a:defRPr/>
            </a:lvl7pPr>
            <a:lvl8pPr marL="3657600" lvl="7" indent="-317500" algn="l">
              <a:lnSpc>
                <a:spcPct val="100000"/>
              </a:lnSpc>
              <a:spcBef>
                <a:spcPts val="667"/>
              </a:spcBef>
              <a:spcAft>
                <a:spcPts val="0"/>
              </a:spcAft>
              <a:buClr>
                <a:schemeClr val="dk1"/>
              </a:buClr>
              <a:buSzPts val="1400"/>
              <a:buChar char="–"/>
              <a:defRPr/>
            </a:lvl8pPr>
            <a:lvl9pPr marL="4114800" lvl="8" indent="-317500" algn="l">
              <a:lnSpc>
                <a:spcPct val="100000"/>
              </a:lnSpc>
              <a:spcBef>
                <a:spcPts val="667"/>
              </a:spcBef>
              <a:spcAft>
                <a:spcPts val="667"/>
              </a:spcAft>
              <a:buClr>
                <a:schemeClr val="dk1"/>
              </a:buClr>
              <a:buSzPts val="1400"/>
              <a:buChar char="•"/>
              <a:defRPr/>
            </a:lvl9pPr>
          </a:lstStyle>
          <a:p>
            <a:endParaRPr/>
          </a:p>
        </p:txBody>
      </p:sp>
      <p:sp>
        <p:nvSpPr>
          <p:cNvPr id="3077" name="Google Shape;3077;p255"/>
          <p:cNvSpPr txBox="1">
            <a:spLocks noGrp="1"/>
          </p:cNvSpPr>
          <p:nvPr>
            <p:ph type="title"/>
          </p:nvPr>
        </p:nvSpPr>
        <p:spPr>
          <a:xfrm>
            <a:off x="442913" y="432000"/>
            <a:ext cx="11306000" cy="1387200"/>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dk1"/>
              </a:buClr>
              <a:buSzPts val="2400"/>
              <a:buFont typeface="Georgia"/>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078" name="Google Shape;3078;p255"/>
          <p:cNvSpPr txBox="1">
            <a:spLocks noGrp="1"/>
          </p:cNvSpPr>
          <p:nvPr>
            <p:ph type="sldNum" idx="12"/>
          </p:nvPr>
        </p:nvSpPr>
        <p:spPr>
          <a:xfrm>
            <a:off x="9984296" y="6492240"/>
            <a:ext cx="1764800" cy="1372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chemeClr val="dk1"/>
              </a:buClr>
              <a:buSzPts val="600"/>
              <a:buFont typeface="Arial"/>
              <a:buNone/>
              <a:defRPr sz="8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600"/>
              <a:buFont typeface="Arial"/>
              <a:buNone/>
              <a:defRPr sz="8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600"/>
              <a:buFont typeface="Arial"/>
              <a:buNone/>
              <a:defRPr sz="8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600"/>
              <a:buFont typeface="Arial"/>
              <a:buNone/>
              <a:defRPr sz="8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600"/>
              <a:buFont typeface="Arial"/>
              <a:buNone/>
              <a:defRPr sz="8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600"/>
              <a:buFont typeface="Arial"/>
              <a:buNone/>
              <a:defRPr sz="8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600"/>
              <a:buFont typeface="Arial"/>
              <a:buNone/>
              <a:defRPr sz="8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600"/>
              <a:buFont typeface="Arial"/>
              <a:buNone/>
              <a:defRPr sz="8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600"/>
              <a:buFont typeface="Arial"/>
              <a:buNone/>
              <a:defRPr sz="8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079" name="Google Shape;3079;p255"/>
          <p:cNvSpPr txBox="1">
            <a:spLocks noGrp="1"/>
          </p:cNvSpPr>
          <p:nvPr>
            <p:ph type="dt" idx="10"/>
          </p:nvPr>
        </p:nvSpPr>
        <p:spPr>
          <a:xfrm>
            <a:off x="9984296" y="6355080"/>
            <a:ext cx="1764800" cy="13720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Clr>
                <a:schemeClr val="dk1"/>
              </a:buClr>
              <a:buSzPts val="1100"/>
              <a:buFont typeface="Arial"/>
              <a:buNone/>
              <a:defRPr/>
            </a:lvl1pPr>
            <a:lvl2pPr lvl="1" algn="l">
              <a:lnSpc>
                <a:spcPct val="100000"/>
              </a:lnSpc>
              <a:spcBef>
                <a:spcPts val="0"/>
              </a:spcBef>
              <a:spcAft>
                <a:spcPts val="0"/>
              </a:spcAft>
              <a:buClr>
                <a:schemeClr val="dk1"/>
              </a:buClr>
              <a:buSzPts val="1100"/>
              <a:buFont typeface="Arial"/>
              <a:buNone/>
              <a:defRPr/>
            </a:lvl2pPr>
            <a:lvl3pPr lvl="2" algn="l">
              <a:lnSpc>
                <a:spcPct val="100000"/>
              </a:lnSpc>
              <a:spcBef>
                <a:spcPts val="0"/>
              </a:spcBef>
              <a:spcAft>
                <a:spcPts val="0"/>
              </a:spcAft>
              <a:buClr>
                <a:schemeClr val="dk1"/>
              </a:buClr>
              <a:buSzPts val="1100"/>
              <a:buFont typeface="Arial"/>
              <a:buNone/>
              <a:defRPr/>
            </a:lvl3pPr>
            <a:lvl4pPr lvl="3" algn="l">
              <a:lnSpc>
                <a:spcPct val="100000"/>
              </a:lnSpc>
              <a:spcBef>
                <a:spcPts val="0"/>
              </a:spcBef>
              <a:spcAft>
                <a:spcPts val="0"/>
              </a:spcAft>
              <a:buClr>
                <a:schemeClr val="dk1"/>
              </a:buClr>
              <a:buSzPts val="1100"/>
              <a:buFont typeface="Arial"/>
              <a:buNone/>
              <a:defRPr/>
            </a:lvl4pPr>
            <a:lvl5pPr lvl="4" algn="l">
              <a:lnSpc>
                <a:spcPct val="100000"/>
              </a:lnSpc>
              <a:spcBef>
                <a:spcPts val="0"/>
              </a:spcBef>
              <a:spcAft>
                <a:spcPts val="0"/>
              </a:spcAft>
              <a:buClr>
                <a:schemeClr val="dk1"/>
              </a:buClr>
              <a:buSzPts val="1100"/>
              <a:buFont typeface="Arial"/>
              <a:buNone/>
              <a:defRPr/>
            </a:lvl5pPr>
            <a:lvl6pPr lvl="5" algn="l">
              <a:lnSpc>
                <a:spcPct val="100000"/>
              </a:lnSpc>
              <a:spcBef>
                <a:spcPts val="0"/>
              </a:spcBef>
              <a:spcAft>
                <a:spcPts val="0"/>
              </a:spcAft>
              <a:buClr>
                <a:schemeClr val="dk1"/>
              </a:buClr>
              <a:buSzPts val="1100"/>
              <a:buFont typeface="Arial"/>
              <a:buNone/>
              <a:defRPr/>
            </a:lvl6pPr>
            <a:lvl7pPr lvl="6" algn="l">
              <a:lnSpc>
                <a:spcPct val="100000"/>
              </a:lnSpc>
              <a:spcBef>
                <a:spcPts val="0"/>
              </a:spcBef>
              <a:spcAft>
                <a:spcPts val="0"/>
              </a:spcAft>
              <a:buClr>
                <a:schemeClr val="dk1"/>
              </a:buClr>
              <a:buSzPts val="1100"/>
              <a:buFont typeface="Arial"/>
              <a:buNone/>
              <a:defRPr/>
            </a:lvl7pPr>
            <a:lvl8pPr lvl="7" algn="l">
              <a:lnSpc>
                <a:spcPct val="100000"/>
              </a:lnSpc>
              <a:spcBef>
                <a:spcPts val="0"/>
              </a:spcBef>
              <a:spcAft>
                <a:spcPts val="0"/>
              </a:spcAft>
              <a:buClr>
                <a:schemeClr val="dk1"/>
              </a:buClr>
              <a:buSzPts val="1100"/>
              <a:buFont typeface="Arial"/>
              <a:buNone/>
              <a:defRPr/>
            </a:lvl8pPr>
            <a:lvl9pPr lvl="8" algn="l">
              <a:lnSpc>
                <a:spcPct val="100000"/>
              </a:lnSpc>
              <a:spcBef>
                <a:spcPts val="0"/>
              </a:spcBef>
              <a:spcAft>
                <a:spcPts val="0"/>
              </a:spcAft>
              <a:buClr>
                <a:schemeClr val="dk1"/>
              </a:buClr>
              <a:buSzPts val="1100"/>
              <a:buFont typeface="Arial"/>
              <a:buNone/>
              <a:defRPr/>
            </a:lvl9pPr>
          </a:lstStyle>
          <a:p>
            <a:endParaRPr/>
          </a:p>
        </p:txBody>
      </p:sp>
      <p:sp>
        <p:nvSpPr>
          <p:cNvPr id="3080" name="Google Shape;3080;p255"/>
          <p:cNvSpPr txBox="1">
            <a:spLocks noGrp="1"/>
          </p:cNvSpPr>
          <p:nvPr>
            <p:ph type="ftr" idx="11"/>
          </p:nvPr>
        </p:nvSpPr>
        <p:spPr>
          <a:xfrm>
            <a:off x="442912" y="6355080"/>
            <a:ext cx="5473600" cy="13720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Clr>
                <a:schemeClr val="dk1"/>
              </a:buClr>
              <a:buSzPts val="1100"/>
              <a:buFont typeface="Arial"/>
              <a:buNone/>
              <a:defRPr/>
            </a:lvl1pPr>
            <a:lvl2pPr lvl="1" algn="l">
              <a:lnSpc>
                <a:spcPct val="100000"/>
              </a:lnSpc>
              <a:spcBef>
                <a:spcPts val="0"/>
              </a:spcBef>
              <a:spcAft>
                <a:spcPts val="0"/>
              </a:spcAft>
              <a:buClr>
                <a:schemeClr val="dk1"/>
              </a:buClr>
              <a:buSzPts val="1100"/>
              <a:buFont typeface="Arial"/>
              <a:buNone/>
              <a:defRPr/>
            </a:lvl2pPr>
            <a:lvl3pPr lvl="2" algn="l">
              <a:lnSpc>
                <a:spcPct val="100000"/>
              </a:lnSpc>
              <a:spcBef>
                <a:spcPts val="0"/>
              </a:spcBef>
              <a:spcAft>
                <a:spcPts val="0"/>
              </a:spcAft>
              <a:buClr>
                <a:schemeClr val="dk1"/>
              </a:buClr>
              <a:buSzPts val="1100"/>
              <a:buFont typeface="Arial"/>
              <a:buNone/>
              <a:defRPr/>
            </a:lvl3pPr>
            <a:lvl4pPr lvl="3" algn="l">
              <a:lnSpc>
                <a:spcPct val="100000"/>
              </a:lnSpc>
              <a:spcBef>
                <a:spcPts val="0"/>
              </a:spcBef>
              <a:spcAft>
                <a:spcPts val="0"/>
              </a:spcAft>
              <a:buClr>
                <a:schemeClr val="dk1"/>
              </a:buClr>
              <a:buSzPts val="1100"/>
              <a:buFont typeface="Arial"/>
              <a:buNone/>
              <a:defRPr/>
            </a:lvl4pPr>
            <a:lvl5pPr lvl="4" algn="l">
              <a:lnSpc>
                <a:spcPct val="100000"/>
              </a:lnSpc>
              <a:spcBef>
                <a:spcPts val="0"/>
              </a:spcBef>
              <a:spcAft>
                <a:spcPts val="0"/>
              </a:spcAft>
              <a:buClr>
                <a:schemeClr val="dk1"/>
              </a:buClr>
              <a:buSzPts val="1100"/>
              <a:buFont typeface="Arial"/>
              <a:buNone/>
              <a:defRPr/>
            </a:lvl5pPr>
            <a:lvl6pPr lvl="5" algn="l">
              <a:lnSpc>
                <a:spcPct val="100000"/>
              </a:lnSpc>
              <a:spcBef>
                <a:spcPts val="0"/>
              </a:spcBef>
              <a:spcAft>
                <a:spcPts val="0"/>
              </a:spcAft>
              <a:buClr>
                <a:schemeClr val="dk1"/>
              </a:buClr>
              <a:buSzPts val="1100"/>
              <a:buFont typeface="Arial"/>
              <a:buNone/>
              <a:defRPr/>
            </a:lvl6pPr>
            <a:lvl7pPr lvl="6" algn="l">
              <a:lnSpc>
                <a:spcPct val="100000"/>
              </a:lnSpc>
              <a:spcBef>
                <a:spcPts val="0"/>
              </a:spcBef>
              <a:spcAft>
                <a:spcPts val="0"/>
              </a:spcAft>
              <a:buClr>
                <a:schemeClr val="dk1"/>
              </a:buClr>
              <a:buSzPts val="1100"/>
              <a:buFont typeface="Arial"/>
              <a:buNone/>
              <a:defRPr/>
            </a:lvl7pPr>
            <a:lvl8pPr lvl="7" algn="l">
              <a:lnSpc>
                <a:spcPct val="100000"/>
              </a:lnSpc>
              <a:spcBef>
                <a:spcPts val="0"/>
              </a:spcBef>
              <a:spcAft>
                <a:spcPts val="0"/>
              </a:spcAft>
              <a:buClr>
                <a:schemeClr val="dk1"/>
              </a:buClr>
              <a:buSzPts val="1100"/>
              <a:buFont typeface="Arial"/>
              <a:buNone/>
              <a:defRPr/>
            </a:lvl8pPr>
            <a:lvl9pPr lvl="8" algn="l">
              <a:lnSpc>
                <a:spcPct val="100000"/>
              </a:lnSpc>
              <a:spcBef>
                <a:spcPts val="0"/>
              </a:spcBef>
              <a:spcAft>
                <a:spcPts val="0"/>
              </a:spcAft>
              <a:buClr>
                <a:schemeClr val="dk1"/>
              </a:buClr>
              <a:buSzPts val="1100"/>
              <a:buFont typeface="Arial"/>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52.xml><?xml version="1.0" encoding="utf-8"?>
<p:sldLayout xmlns:a="http://schemas.openxmlformats.org/drawingml/2006/main" xmlns:r="http://schemas.openxmlformats.org/officeDocument/2006/relationships" xmlns:p="http://schemas.openxmlformats.org/presentationml/2006/main" matchingName="Three Content">
  <p:cSld name="Three Content">
    <p:spTree>
      <p:nvGrpSpPr>
        <p:cNvPr id="1" name="Shape 3081"/>
        <p:cNvGrpSpPr/>
        <p:nvPr/>
      </p:nvGrpSpPr>
      <p:grpSpPr>
        <a:xfrm>
          <a:off x="0" y="0"/>
          <a:ext cx="0" cy="0"/>
          <a:chOff x="0" y="0"/>
          <a:chExt cx="0" cy="0"/>
        </a:xfrm>
      </p:grpSpPr>
      <p:sp>
        <p:nvSpPr>
          <p:cNvPr id="3082" name="Google Shape;3082;p256"/>
          <p:cNvSpPr txBox="1">
            <a:spLocks noGrp="1"/>
          </p:cNvSpPr>
          <p:nvPr>
            <p:ph type="body" idx="1"/>
          </p:nvPr>
        </p:nvSpPr>
        <p:spPr>
          <a:xfrm>
            <a:off x="442913" y="2103439"/>
            <a:ext cx="3528800" cy="40688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400"/>
              <a:buNone/>
              <a:defRPr/>
            </a:lvl1pPr>
            <a:lvl2pPr marL="914400" lvl="1" indent="-228600" algn="l">
              <a:lnSpc>
                <a:spcPct val="100000"/>
              </a:lnSpc>
              <a:spcBef>
                <a:spcPts val="1200"/>
              </a:spcBef>
              <a:spcAft>
                <a:spcPts val="0"/>
              </a:spcAft>
              <a:buClr>
                <a:schemeClr val="dk1"/>
              </a:buClr>
              <a:buSzPts val="1400"/>
              <a:buNone/>
              <a:defRPr/>
            </a:lvl2pPr>
            <a:lvl3pPr marL="1371600" lvl="2" indent="-317500" algn="l">
              <a:lnSpc>
                <a:spcPct val="100000"/>
              </a:lnSpc>
              <a:spcBef>
                <a:spcPts val="667"/>
              </a:spcBef>
              <a:spcAft>
                <a:spcPts val="0"/>
              </a:spcAft>
              <a:buClr>
                <a:schemeClr val="dk1"/>
              </a:buClr>
              <a:buSzPts val="1400"/>
              <a:buChar char="•"/>
              <a:defRPr/>
            </a:lvl3pPr>
            <a:lvl4pPr marL="1828800" lvl="3" indent="-317500" algn="l">
              <a:lnSpc>
                <a:spcPct val="100000"/>
              </a:lnSpc>
              <a:spcBef>
                <a:spcPts val="667"/>
              </a:spcBef>
              <a:spcAft>
                <a:spcPts val="0"/>
              </a:spcAft>
              <a:buClr>
                <a:schemeClr val="dk1"/>
              </a:buClr>
              <a:buSzPts val="1400"/>
              <a:buChar char="–"/>
              <a:defRPr/>
            </a:lvl4pPr>
            <a:lvl5pPr marL="2286000" lvl="4" indent="-304800" algn="l">
              <a:lnSpc>
                <a:spcPct val="100000"/>
              </a:lnSpc>
              <a:spcBef>
                <a:spcPts val="667"/>
              </a:spcBef>
              <a:spcAft>
                <a:spcPts val="0"/>
              </a:spcAft>
              <a:buClr>
                <a:schemeClr val="dk1"/>
              </a:buClr>
              <a:buSzPts val="1200"/>
              <a:buChar char="•"/>
              <a:defRPr/>
            </a:lvl5pPr>
            <a:lvl6pPr marL="2743200" lvl="5" indent="-317500" algn="l">
              <a:lnSpc>
                <a:spcPct val="100000"/>
              </a:lnSpc>
              <a:spcBef>
                <a:spcPts val="667"/>
              </a:spcBef>
              <a:spcAft>
                <a:spcPts val="0"/>
              </a:spcAft>
              <a:buClr>
                <a:schemeClr val="dk1"/>
              </a:buClr>
              <a:buSzPts val="1400"/>
              <a:buChar char="–"/>
              <a:defRPr/>
            </a:lvl6pPr>
            <a:lvl7pPr marL="3200400" lvl="6" indent="-317500" algn="l">
              <a:lnSpc>
                <a:spcPct val="100000"/>
              </a:lnSpc>
              <a:spcBef>
                <a:spcPts val="667"/>
              </a:spcBef>
              <a:spcAft>
                <a:spcPts val="0"/>
              </a:spcAft>
              <a:buClr>
                <a:schemeClr val="dk1"/>
              </a:buClr>
              <a:buSzPts val="1400"/>
              <a:buChar char="•"/>
              <a:defRPr/>
            </a:lvl7pPr>
            <a:lvl8pPr marL="3657600" lvl="7" indent="-317500" algn="l">
              <a:lnSpc>
                <a:spcPct val="100000"/>
              </a:lnSpc>
              <a:spcBef>
                <a:spcPts val="667"/>
              </a:spcBef>
              <a:spcAft>
                <a:spcPts val="0"/>
              </a:spcAft>
              <a:buClr>
                <a:schemeClr val="dk1"/>
              </a:buClr>
              <a:buSzPts val="1400"/>
              <a:buChar char="–"/>
              <a:defRPr/>
            </a:lvl8pPr>
            <a:lvl9pPr marL="4114800" lvl="8" indent="-317500" algn="l">
              <a:lnSpc>
                <a:spcPct val="100000"/>
              </a:lnSpc>
              <a:spcBef>
                <a:spcPts val="667"/>
              </a:spcBef>
              <a:spcAft>
                <a:spcPts val="667"/>
              </a:spcAft>
              <a:buClr>
                <a:schemeClr val="dk1"/>
              </a:buClr>
              <a:buSzPts val="1400"/>
              <a:buChar char="•"/>
              <a:defRPr/>
            </a:lvl9pPr>
          </a:lstStyle>
          <a:p>
            <a:endParaRPr/>
          </a:p>
        </p:txBody>
      </p:sp>
      <p:sp>
        <p:nvSpPr>
          <p:cNvPr id="3083" name="Google Shape;3083;p256"/>
          <p:cNvSpPr txBox="1">
            <a:spLocks noGrp="1"/>
          </p:cNvSpPr>
          <p:nvPr>
            <p:ph type="body" idx="2"/>
          </p:nvPr>
        </p:nvSpPr>
        <p:spPr>
          <a:xfrm>
            <a:off x="4332288" y="2103439"/>
            <a:ext cx="3528800" cy="40688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400"/>
              <a:buNone/>
              <a:defRPr/>
            </a:lvl1pPr>
            <a:lvl2pPr marL="914400" lvl="1" indent="-228600" algn="l">
              <a:lnSpc>
                <a:spcPct val="100000"/>
              </a:lnSpc>
              <a:spcBef>
                <a:spcPts val="1200"/>
              </a:spcBef>
              <a:spcAft>
                <a:spcPts val="0"/>
              </a:spcAft>
              <a:buClr>
                <a:schemeClr val="dk1"/>
              </a:buClr>
              <a:buSzPts val="1400"/>
              <a:buNone/>
              <a:defRPr/>
            </a:lvl2pPr>
            <a:lvl3pPr marL="1371600" lvl="2" indent="-317500" algn="l">
              <a:lnSpc>
                <a:spcPct val="100000"/>
              </a:lnSpc>
              <a:spcBef>
                <a:spcPts val="667"/>
              </a:spcBef>
              <a:spcAft>
                <a:spcPts val="0"/>
              </a:spcAft>
              <a:buClr>
                <a:schemeClr val="dk1"/>
              </a:buClr>
              <a:buSzPts val="1400"/>
              <a:buChar char="•"/>
              <a:defRPr/>
            </a:lvl3pPr>
            <a:lvl4pPr marL="1828800" lvl="3" indent="-317500" algn="l">
              <a:lnSpc>
                <a:spcPct val="100000"/>
              </a:lnSpc>
              <a:spcBef>
                <a:spcPts val="667"/>
              </a:spcBef>
              <a:spcAft>
                <a:spcPts val="0"/>
              </a:spcAft>
              <a:buClr>
                <a:schemeClr val="dk1"/>
              </a:buClr>
              <a:buSzPts val="1400"/>
              <a:buChar char="–"/>
              <a:defRPr/>
            </a:lvl4pPr>
            <a:lvl5pPr marL="2286000" lvl="4" indent="-304800" algn="l">
              <a:lnSpc>
                <a:spcPct val="100000"/>
              </a:lnSpc>
              <a:spcBef>
                <a:spcPts val="667"/>
              </a:spcBef>
              <a:spcAft>
                <a:spcPts val="0"/>
              </a:spcAft>
              <a:buClr>
                <a:schemeClr val="dk1"/>
              </a:buClr>
              <a:buSzPts val="1200"/>
              <a:buChar char="•"/>
              <a:defRPr/>
            </a:lvl5pPr>
            <a:lvl6pPr marL="2743200" lvl="5" indent="-317500" algn="l">
              <a:lnSpc>
                <a:spcPct val="100000"/>
              </a:lnSpc>
              <a:spcBef>
                <a:spcPts val="667"/>
              </a:spcBef>
              <a:spcAft>
                <a:spcPts val="0"/>
              </a:spcAft>
              <a:buClr>
                <a:schemeClr val="dk1"/>
              </a:buClr>
              <a:buSzPts val="1400"/>
              <a:buChar char="–"/>
              <a:defRPr/>
            </a:lvl6pPr>
            <a:lvl7pPr marL="3200400" lvl="6" indent="-317500" algn="l">
              <a:lnSpc>
                <a:spcPct val="100000"/>
              </a:lnSpc>
              <a:spcBef>
                <a:spcPts val="667"/>
              </a:spcBef>
              <a:spcAft>
                <a:spcPts val="0"/>
              </a:spcAft>
              <a:buClr>
                <a:schemeClr val="dk1"/>
              </a:buClr>
              <a:buSzPts val="1400"/>
              <a:buChar char="•"/>
              <a:defRPr/>
            </a:lvl7pPr>
            <a:lvl8pPr marL="3657600" lvl="7" indent="-317500" algn="l">
              <a:lnSpc>
                <a:spcPct val="100000"/>
              </a:lnSpc>
              <a:spcBef>
                <a:spcPts val="667"/>
              </a:spcBef>
              <a:spcAft>
                <a:spcPts val="0"/>
              </a:spcAft>
              <a:buClr>
                <a:schemeClr val="dk1"/>
              </a:buClr>
              <a:buSzPts val="1400"/>
              <a:buChar char="–"/>
              <a:defRPr/>
            </a:lvl8pPr>
            <a:lvl9pPr marL="4114800" lvl="8" indent="-317500" algn="l">
              <a:lnSpc>
                <a:spcPct val="100000"/>
              </a:lnSpc>
              <a:spcBef>
                <a:spcPts val="667"/>
              </a:spcBef>
              <a:spcAft>
                <a:spcPts val="667"/>
              </a:spcAft>
              <a:buClr>
                <a:schemeClr val="dk1"/>
              </a:buClr>
              <a:buSzPts val="1400"/>
              <a:buChar char="•"/>
              <a:defRPr/>
            </a:lvl9pPr>
          </a:lstStyle>
          <a:p>
            <a:endParaRPr/>
          </a:p>
        </p:txBody>
      </p:sp>
      <p:sp>
        <p:nvSpPr>
          <p:cNvPr id="3084" name="Google Shape;3084;p256"/>
          <p:cNvSpPr txBox="1">
            <a:spLocks noGrp="1"/>
          </p:cNvSpPr>
          <p:nvPr>
            <p:ph type="body" idx="3"/>
          </p:nvPr>
        </p:nvSpPr>
        <p:spPr>
          <a:xfrm>
            <a:off x="8220076" y="2103439"/>
            <a:ext cx="3528800" cy="40688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400"/>
              <a:buNone/>
              <a:defRPr/>
            </a:lvl1pPr>
            <a:lvl2pPr marL="914400" lvl="1" indent="-228600" algn="l">
              <a:lnSpc>
                <a:spcPct val="100000"/>
              </a:lnSpc>
              <a:spcBef>
                <a:spcPts val="1200"/>
              </a:spcBef>
              <a:spcAft>
                <a:spcPts val="0"/>
              </a:spcAft>
              <a:buClr>
                <a:schemeClr val="dk1"/>
              </a:buClr>
              <a:buSzPts val="1400"/>
              <a:buNone/>
              <a:defRPr/>
            </a:lvl2pPr>
            <a:lvl3pPr marL="1371600" lvl="2" indent="-317500" algn="l">
              <a:lnSpc>
                <a:spcPct val="100000"/>
              </a:lnSpc>
              <a:spcBef>
                <a:spcPts val="667"/>
              </a:spcBef>
              <a:spcAft>
                <a:spcPts val="0"/>
              </a:spcAft>
              <a:buClr>
                <a:schemeClr val="dk1"/>
              </a:buClr>
              <a:buSzPts val="1400"/>
              <a:buChar char="•"/>
              <a:defRPr/>
            </a:lvl3pPr>
            <a:lvl4pPr marL="1828800" lvl="3" indent="-317500" algn="l">
              <a:lnSpc>
                <a:spcPct val="100000"/>
              </a:lnSpc>
              <a:spcBef>
                <a:spcPts val="667"/>
              </a:spcBef>
              <a:spcAft>
                <a:spcPts val="0"/>
              </a:spcAft>
              <a:buClr>
                <a:schemeClr val="dk1"/>
              </a:buClr>
              <a:buSzPts val="1400"/>
              <a:buChar char="–"/>
              <a:defRPr/>
            </a:lvl4pPr>
            <a:lvl5pPr marL="2286000" lvl="4" indent="-304800" algn="l">
              <a:lnSpc>
                <a:spcPct val="100000"/>
              </a:lnSpc>
              <a:spcBef>
                <a:spcPts val="667"/>
              </a:spcBef>
              <a:spcAft>
                <a:spcPts val="0"/>
              </a:spcAft>
              <a:buClr>
                <a:schemeClr val="dk1"/>
              </a:buClr>
              <a:buSzPts val="1200"/>
              <a:buChar char="•"/>
              <a:defRPr/>
            </a:lvl5pPr>
            <a:lvl6pPr marL="2743200" lvl="5" indent="-317500" algn="l">
              <a:lnSpc>
                <a:spcPct val="100000"/>
              </a:lnSpc>
              <a:spcBef>
                <a:spcPts val="667"/>
              </a:spcBef>
              <a:spcAft>
                <a:spcPts val="0"/>
              </a:spcAft>
              <a:buClr>
                <a:schemeClr val="dk1"/>
              </a:buClr>
              <a:buSzPts val="1400"/>
              <a:buChar char="–"/>
              <a:defRPr/>
            </a:lvl6pPr>
            <a:lvl7pPr marL="3200400" lvl="6" indent="-317500" algn="l">
              <a:lnSpc>
                <a:spcPct val="100000"/>
              </a:lnSpc>
              <a:spcBef>
                <a:spcPts val="667"/>
              </a:spcBef>
              <a:spcAft>
                <a:spcPts val="0"/>
              </a:spcAft>
              <a:buClr>
                <a:schemeClr val="dk1"/>
              </a:buClr>
              <a:buSzPts val="1400"/>
              <a:buChar char="•"/>
              <a:defRPr/>
            </a:lvl7pPr>
            <a:lvl8pPr marL="3657600" lvl="7" indent="-317500" algn="l">
              <a:lnSpc>
                <a:spcPct val="100000"/>
              </a:lnSpc>
              <a:spcBef>
                <a:spcPts val="667"/>
              </a:spcBef>
              <a:spcAft>
                <a:spcPts val="0"/>
              </a:spcAft>
              <a:buClr>
                <a:schemeClr val="dk1"/>
              </a:buClr>
              <a:buSzPts val="1400"/>
              <a:buChar char="–"/>
              <a:defRPr/>
            </a:lvl8pPr>
            <a:lvl9pPr marL="4114800" lvl="8" indent="-317500" algn="l">
              <a:lnSpc>
                <a:spcPct val="100000"/>
              </a:lnSpc>
              <a:spcBef>
                <a:spcPts val="667"/>
              </a:spcBef>
              <a:spcAft>
                <a:spcPts val="667"/>
              </a:spcAft>
              <a:buClr>
                <a:schemeClr val="dk1"/>
              </a:buClr>
              <a:buSzPts val="1400"/>
              <a:buChar char="•"/>
              <a:defRPr/>
            </a:lvl9pPr>
          </a:lstStyle>
          <a:p>
            <a:endParaRPr/>
          </a:p>
        </p:txBody>
      </p:sp>
      <p:sp>
        <p:nvSpPr>
          <p:cNvPr id="3085" name="Google Shape;3085;p256"/>
          <p:cNvSpPr txBox="1">
            <a:spLocks noGrp="1"/>
          </p:cNvSpPr>
          <p:nvPr>
            <p:ph type="title"/>
          </p:nvPr>
        </p:nvSpPr>
        <p:spPr>
          <a:xfrm>
            <a:off x="442913" y="432000"/>
            <a:ext cx="11306000" cy="1387200"/>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dk1"/>
              </a:buClr>
              <a:buSzPts val="2400"/>
              <a:buFont typeface="Georgia"/>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086" name="Google Shape;3086;p256"/>
          <p:cNvSpPr txBox="1">
            <a:spLocks noGrp="1"/>
          </p:cNvSpPr>
          <p:nvPr>
            <p:ph type="sldNum" idx="12"/>
          </p:nvPr>
        </p:nvSpPr>
        <p:spPr>
          <a:xfrm>
            <a:off x="9984296" y="6492240"/>
            <a:ext cx="1764800" cy="137200"/>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SzPts val="750"/>
              <a:buNone/>
              <a:defRPr sz="750" b="0" i="0" u="none" strike="noStrike" cap="none">
                <a:solidFill>
                  <a:schemeClr val="dk1"/>
                </a:solidFill>
                <a:latin typeface="Arial"/>
                <a:ea typeface="Arial"/>
                <a:cs typeface="Arial"/>
                <a:sym typeface="Arial"/>
              </a:defRPr>
            </a:lvl1pPr>
            <a:lvl2pPr marL="0" lvl="1" indent="0" algn="r">
              <a:lnSpc>
                <a:spcPct val="100000"/>
              </a:lnSpc>
              <a:spcBef>
                <a:spcPts val="0"/>
              </a:spcBef>
              <a:spcAft>
                <a:spcPts val="0"/>
              </a:spcAft>
              <a:buSzPts val="750"/>
              <a:buNone/>
              <a:defRPr sz="750" b="0" i="0" u="none" strike="noStrike" cap="none">
                <a:solidFill>
                  <a:schemeClr val="dk1"/>
                </a:solidFill>
                <a:latin typeface="Arial"/>
                <a:ea typeface="Arial"/>
                <a:cs typeface="Arial"/>
                <a:sym typeface="Arial"/>
              </a:defRPr>
            </a:lvl2pPr>
            <a:lvl3pPr marL="0" lvl="2" indent="0" algn="r">
              <a:lnSpc>
                <a:spcPct val="100000"/>
              </a:lnSpc>
              <a:spcBef>
                <a:spcPts val="0"/>
              </a:spcBef>
              <a:spcAft>
                <a:spcPts val="0"/>
              </a:spcAft>
              <a:buSzPts val="750"/>
              <a:buNone/>
              <a:defRPr sz="750" b="0" i="0" u="none" strike="noStrike" cap="none">
                <a:solidFill>
                  <a:schemeClr val="dk1"/>
                </a:solidFill>
                <a:latin typeface="Arial"/>
                <a:ea typeface="Arial"/>
                <a:cs typeface="Arial"/>
                <a:sym typeface="Arial"/>
              </a:defRPr>
            </a:lvl3pPr>
            <a:lvl4pPr marL="0" lvl="3" indent="0" algn="r">
              <a:lnSpc>
                <a:spcPct val="100000"/>
              </a:lnSpc>
              <a:spcBef>
                <a:spcPts val="0"/>
              </a:spcBef>
              <a:spcAft>
                <a:spcPts val="0"/>
              </a:spcAft>
              <a:buSzPts val="750"/>
              <a:buNone/>
              <a:defRPr sz="750" b="0" i="0" u="none" strike="noStrike" cap="none">
                <a:solidFill>
                  <a:schemeClr val="dk1"/>
                </a:solidFill>
                <a:latin typeface="Arial"/>
                <a:ea typeface="Arial"/>
                <a:cs typeface="Arial"/>
                <a:sym typeface="Arial"/>
              </a:defRPr>
            </a:lvl4pPr>
            <a:lvl5pPr marL="0" lvl="4" indent="0" algn="r">
              <a:lnSpc>
                <a:spcPct val="100000"/>
              </a:lnSpc>
              <a:spcBef>
                <a:spcPts val="0"/>
              </a:spcBef>
              <a:spcAft>
                <a:spcPts val="0"/>
              </a:spcAft>
              <a:buSzPts val="750"/>
              <a:buNone/>
              <a:defRPr sz="750" b="0" i="0" u="none" strike="noStrike" cap="none">
                <a:solidFill>
                  <a:schemeClr val="dk1"/>
                </a:solidFill>
                <a:latin typeface="Arial"/>
                <a:ea typeface="Arial"/>
                <a:cs typeface="Arial"/>
                <a:sym typeface="Arial"/>
              </a:defRPr>
            </a:lvl5pPr>
            <a:lvl6pPr marL="0" lvl="5" indent="0" algn="r">
              <a:lnSpc>
                <a:spcPct val="100000"/>
              </a:lnSpc>
              <a:spcBef>
                <a:spcPts val="0"/>
              </a:spcBef>
              <a:spcAft>
                <a:spcPts val="0"/>
              </a:spcAft>
              <a:buSzPts val="750"/>
              <a:buNone/>
              <a:defRPr sz="750" b="0" i="0" u="none" strike="noStrike" cap="none">
                <a:solidFill>
                  <a:schemeClr val="dk1"/>
                </a:solidFill>
                <a:latin typeface="Arial"/>
                <a:ea typeface="Arial"/>
                <a:cs typeface="Arial"/>
                <a:sym typeface="Arial"/>
              </a:defRPr>
            </a:lvl6pPr>
            <a:lvl7pPr marL="0" lvl="6" indent="0" algn="r">
              <a:lnSpc>
                <a:spcPct val="100000"/>
              </a:lnSpc>
              <a:spcBef>
                <a:spcPts val="0"/>
              </a:spcBef>
              <a:spcAft>
                <a:spcPts val="0"/>
              </a:spcAft>
              <a:buSzPts val="750"/>
              <a:buNone/>
              <a:defRPr sz="750" b="0" i="0" u="none" strike="noStrike" cap="none">
                <a:solidFill>
                  <a:schemeClr val="dk1"/>
                </a:solidFill>
                <a:latin typeface="Arial"/>
                <a:ea typeface="Arial"/>
                <a:cs typeface="Arial"/>
                <a:sym typeface="Arial"/>
              </a:defRPr>
            </a:lvl7pPr>
            <a:lvl8pPr marL="0" lvl="7" indent="0" algn="r">
              <a:lnSpc>
                <a:spcPct val="100000"/>
              </a:lnSpc>
              <a:spcBef>
                <a:spcPts val="0"/>
              </a:spcBef>
              <a:spcAft>
                <a:spcPts val="0"/>
              </a:spcAft>
              <a:buSzPts val="750"/>
              <a:buNone/>
              <a:defRPr sz="750" b="0" i="0" u="none" strike="noStrike" cap="none">
                <a:solidFill>
                  <a:schemeClr val="dk1"/>
                </a:solidFill>
                <a:latin typeface="Arial"/>
                <a:ea typeface="Arial"/>
                <a:cs typeface="Arial"/>
                <a:sym typeface="Arial"/>
              </a:defRPr>
            </a:lvl8pPr>
            <a:lvl9pPr marL="0" lvl="8" indent="0" algn="r">
              <a:lnSpc>
                <a:spcPct val="100000"/>
              </a:lnSpc>
              <a:spcBef>
                <a:spcPts val="0"/>
              </a:spcBef>
              <a:spcAft>
                <a:spcPts val="0"/>
              </a:spcAft>
              <a:buSzPts val="750"/>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087" name="Google Shape;3087;p256"/>
          <p:cNvSpPr txBox="1">
            <a:spLocks noGrp="1"/>
          </p:cNvSpPr>
          <p:nvPr>
            <p:ph type="dt" idx="10"/>
          </p:nvPr>
        </p:nvSpPr>
        <p:spPr>
          <a:xfrm>
            <a:off x="9984296" y="6355080"/>
            <a:ext cx="1764800" cy="13720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88" name="Google Shape;3088;p256"/>
          <p:cNvSpPr txBox="1">
            <a:spLocks noGrp="1"/>
          </p:cNvSpPr>
          <p:nvPr>
            <p:ph type="ftr" idx="11"/>
          </p:nvPr>
        </p:nvSpPr>
        <p:spPr>
          <a:xfrm>
            <a:off x="442912" y="6355080"/>
            <a:ext cx="5473600" cy="13720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96"/>
        <p:cNvGrpSpPr/>
        <p:nvPr/>
      </p:nvGrpSpPr>
      <p:grpSpPr>
        <a:xfrm>
          <a:off x="0" y="0"/>
          <a:ext cx="0" cy="0"/>
          <a:chOff x="0" y="0"/>
          <a:chExt cx="0" cy="0"/>
        </a:xfrm>
      </p:grpSpPr>
      <p:sp>
        <p:nvSpPr>
          <p:cNvPr id="3097" name="Google Shape;3097;p258"/>
          <p:cNvSpPr txBox="1">
            <a:spLocks noGrp="1"/>
          </p:cNvSpPr>
          <p:nvPr>
            <p:ph type="title"/>
          </p:nvPr>
        </p:nvSpPr>
        <p:spPr>
          <a:xfrm>
            <a:off x="442913" y="432001"/>
            <a:ext cx="11306175" cy="1387274"/>
          </a:xfrm>
          <a:prstGeom prst="rect">
            <a:avLst/>
          </a:prstGeom>
          <a:noFill/>
          <a:ln>
            <a:noFill/>
          </a:ln>
        </p:spPr>
        <p:txBody>
          <a:bodyPr spcFirstLastPara="1" wrap="square" lIns="0" tIns="0" rIns="0" bIns="0" anchor="t" anchorCtr="0">
            <a:normAutofit/>
          </a:bodyPr>
          <a:lstStyle>
            <a:lvl1pPr lvl="0" algn="l">
              <a:lnSpc>
                <a:spcPct val="85000"/>
              </a:lnSpc>
              <a:spcBef>
                <a:spcPts val="0"/>
              </a:spcBef>
              <a:spcAft>
                <a:spcPts val="0"/>
              </a:spcAft>
              <a:buClr>
                <a:schemeClr val="dk1"/>
              </a:buClr>
              <a:buSzPts val="32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98" name="Google Shape;3098;p258"/>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099" name="Google Shape;3099;p258"/>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00" name="Google Shape;3100;p258"/>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54.xml><?xml version="1.0" encoding="utf-8"?>
<p:sldLayout xmlns:a="http://schemas.openxmlformats.org/drawingml/2006/main" xmlns:r="http://schemas.openxmlformats.org/officeDocument/2006/relationships" xmlns:p="http://schemas.openxmlformats.org/presentationml/2006/main" showMasterSp="0" matchingName="1_2020 FPE Theme">
  <p:cSld name="1_2020 FPE Theme">
    <p:bg>
      <p:bgPr>
        <a:solidFill>
          <a:srgbClr val="2D2D2D"/>
        </a:solidFill>
        <a:effectLst/>
      </p:bgPr>
    </p:bg>
    <p:spTree>
      <p:nvGrpSpPr>
        <p:cNvPr id="1" name="Shape 3101"/>
        <p:cNvGrpSpPr/>
        <p:nvPr/>
      </p:nvGrpSpPr>
      <p:grpSpPr>
        <a:xfrm>
          <a:off x="0" y="0"/>
          <a:ext cx="0" cy="0"/>
          <a:chOff x="0" y="0"/>
          <a:chExt cx="0" cy="0"/>
        </a:xfrm>
      </p:grpSpPr>
      <p:sp>
        <p:nvSpPr>
          <p:cNvPr id="3102" name="Google Shape;3102;p259"/>
          <p:cNvSpPr txBox="1">
            <a:spLocks noGrp="1"/>
          </p:cNvSpPr>
          <p:nvPr>
            <p:ph type="subTitle" idx="1"/>
          </p:nvPr>
        </p:nvSpPr>
        <p:spPr>
          <a:xfrm>
            <a:off x="442913" y="2803525"/>
            <a:ext cx="3520440" cy="121983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1600"/>
              <a:buNone/>
              <a:defRPr sz="1600" b="0">
                <a:solidFill>
                  <a:schemeClr val="lt1"/>
                </a:solidFill>
              </a:defRPr>
            </a:lvl1pPr>
            <a:lvl2pPr lvl="1" algn="l">
              <a:lnSpc>
                <a:spcPct val="100000"/>
              </a:lnSpc>
              <a:spcBef>
                <a:spcPts val="0"/>
              </a:spcBef>
              <a:spcAft>
                <a:spcPts val="0"/>
              </a:spcAft>
              <a:buClr>
                <a:schemeClr val="lt1"/>
              </a:buClr>
              <a:buSzPts val="1600"/>
              <a:buNone/>
              <a:defRPr sz="1600">
                <a:solidFill>
                  <a:schemeClr val="lt1"/>
                </a:solidFill>
              </a:defRPr>
            </a:lvl2pPr>
            <a:lvl3pPr lvl="2" algn="l">
              <a:lnSpc>
                <a:spcPct val="100000"/>
              </a:lnSpc>
              <a:spcBef>
                <a:spcPts val="0"/>
              </a:spcBef>
              <a:spcAft>
                <a:spcPts val="0"/>
              </a:spcAft>
              <a:buClr>
                <a:schemeClr val="lt1"/>
              </a:buClr>
              <a:buSzPts val="1600"/>
              <a:buNone/>
              <a:defRPr sz="1600">
                <a:solidFill>
                  <a:schemeClr val="lt1"/>
                </a:solidFill>
              </a:defRPr>
            </a:lvl3pPr>
            <a:lvl4pPr lvl="3" algn="l">
              <a:lnSpc>
                <a:spcPct val="100000"/>
              </a:lnSpc>
              <a:spcBef>
                <a:spcPts val="0"/>
              </a:spcBef>
              <a:spcAft>
                <a:spcPts val="0"/>
              </a:spcAft>
              <a:buClr>
                <a:schemeClr val="lt1"/>
              </a:buClr>
              <a:buSzPts val="1600"/>
              <a:buNone/>
              <a:defRPr sz="1600">
                <a:solidFill>
                  <a:schemeClr val="lt1"/>
                </a:solidFill>
              </a:defRPr>
            </a:lvl4pPr>
            <a:lvl5pPr lvl="4" algn="l">
              <a:lnSpc>
                <a:spcPct val="100000"/>
              </a:lnSpc>
              <a:spcBef>
                <a:spcPts val="0"/>
              </a:spcBef>
              <a:spcAft>
                <a:spcPts val="0"/>
              </a:spcAft>
              <a:buClr>
                <a:schemeClr val="lt1"/>
              </a:buClr>
              <a:buSzPts val="1600"/>
              <a:buNone/>
              <a:defRPr sz="1600">
                <a:solidFill>
                  <a:schemeClr val="lt1"/>
                </a:solidFill>
              </a:defRPr>
            </a:lvl5pPr>
            <a:lvl6pPr lvl="5" algn="l">
              <a:lnSpc>
                <a:spcPct val="100000"/>
              </a:lnSpc>
              <a:spcBef>
                <a:spcPts val="0"/>
              </a:spcBef>
              <a:spcAft>
                <a:spcPts val="0"/>
              </a:spcAft>
              <a:buClr>
                <a:schemeClr val="lt1"/>
              </a:buClr>
              <a:buSzPts val="1600"/>
              <a:buNone/>
              <a:defRPr sz="1600">
                <a:solidFill>
                  <a:schemeClr val="lt1"/>
                </a:solidFill>
              </a:defRPr>
            </a:lvl6pPr>
            <a:lvl7pPr lvl="6" algn="l">
              <a:lnSpc>
                <a:spcPct val="100000"/>
              </a:lnSpc>
              <a:spcBef>
                <a:spcPts val="0"/>
              </a:spcBef>
              <a:spcAft>
                <a:spcPts val="0"/>
              </a:spcAft>
              <a:buClr>
                <a:schemeClr val="lt1"/>
              </a:buClr>
              <a:buSzPts val="1600"/>
              <a:buNone/>
              <a:defRPr sz="1600">
                <a:solidFill>
                  <a:schemeClr val="lt1"/>
                </a:solidFill>
              </a:defRPr>
            </a:lvl7pPr>
            <a:lvl8pPr lvl="7" algn="l">
              <a:lnSpc>
                <a:spcPct val="100000"/>
              </a:lnSpc>
              <a:spcBef>
                <a:spcPts val="0"/>
              </a:spcBef>
              <a:spcAft>
                <a:spcPts val="0"/>
              </a:spcAft>
              <a:buClr>
                <a:schemeClr val="lt1"/>
              </a:buClr>
              <a:buSzPts val="1600"/>
              <a:buNone/>
              <a:defRPr sz="1600">
                <a:solidFill>
                  <a:schemeClr val="lt1"/>
                </a:solidFill>
              </a:defRPr>
            </a:lvl8pPr>
            <a:lvl9pPr lvl="8" algn="l">
              <a:lnSpc>
                <a:spcPct val="100000"/>
              </a:lnSpc>
              <a:spcBef>
                <a:spcPts val="0"/>
              </a:spcBef>
              <a:spcAft>
                <a:spcPts val="0"/>
              </a:spcAft>
              <a:buClr>
                <a:schemeClr val="lt1"/>
              </a:buClr>
              <a:buSzPts val="1600"/>
              <a:buNone/>
              <a:defRPr sz="1600">
                <a:solidFill>
                  <a:schemeClr val="lt1"/>
                </a:solidFill>
              </a:defRPr>
            </a:lvl9pPr>
          </a:lstStyle>
          <a:p>
            <a:endParaRPr/>
          </a:p>
        </p:txBody>
      </p:sp>
      <p:pic>
        <p:nvPicPr>
          <p:cNvPr id="3103" name="Google Shape;3103;p259"/>
          <p:cNvPicPr preferRelativeResize="0"/>
          <p:nvPr/>
        </p:nvPicPr>
        <p:blipFill rotWithShape="1">
          <a:blip r:embed="rId2">
            <a:alphaModFix/>
          </a:blip>
          <a:srcRect/>
          <a:stretch/>
        </p:blipFill>
        <p:spPr>
          <a:xfrm>
            <a:off x="185139" y="5330952"/>
            <a:ext cx="1636776" cy="1351184"/>
          </a:xfrm>
          <a:prstGeom prst="rect">
            <a:avLst/>
          </a:prstGeom>
          <a:noFill/>
          <a:ln>
            <a:noFill/>
          </a:ln>
        </p:spPr>
      </p:pic>
      <p:sp>
        <p:nvSpPr>
          <p:cNvPr id="3104" name="Google Shape;3104;p259"/>
          <p:cNvSpPr/>
          <p:nvPr/>
        </p:nvSpPr>
        <p:spPr>
          <a:xfrm>
            <a:off x="10965953" y="1980838"/>
            <a:ext cx="1222870" cy="1220006"/>
          </a:xfrm>
          <a:prstGeom prst="rect">
            <a:avLst/>
          </a:pr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05" name="Google Shape;3105;p259"/>
          <p:cNvSpPr/>
          <p:nvPr/>
        </p:nvSpPr>
        <p:spPr>
          <a:xfrm>
            <a:off x="10972303" y="3196482"/>
            <a:ext cx="1222870" cy="1220006"/>
          </a:xfrm>
          <a:prstGeom prst="rect">
            <a:avLst/>
          </a:prstGeom>
          <a:solidFill>
            <a:srgbClr val="EA8C2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06" name="Google Shape;3106;p259"/>
          <p:cNvSpPr/>
          <p:nvPr/>
        </p:nvSpPr>
        <p:spPr>
          <a:xfrm>
            <a:off x="8535964" y="1980838"/>
            <a:ext cx="1220006" cy="1220006"/>
          </a:xfrm>
          <a:prstGeom prst="rect">
            <a:avLst/>
          </a:prstGeom>
          <a:solidFill>
            <a:srgbClr val="DFDED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07" name="Google Shape;3107;p259"/>
          <p:cNvSpPr/>
          <p:nvPr/>
        </p:nvSpPr>
        <p:spPr>
          <a:xfrm>
            <a:off x="6100246" y="3196482"/>
            <a:ext cx="1220006" cy="1220006"/>
          </a:xfrm>
          <a:prstGeom prst="rect">
            <a:avLst/>
          </a:prstGeom>
          <a:solidFill>
            <a:srgbClr val="FDB61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08" name="Google Shape;3108;p259"/>
          <p:cNvSpPr/>
          <p:nvPr/>
        </p:nvSpPr>
        <p:spPr>
          <a:xfrm>
            <a:off x="9755970" y="3196482"/>
            <a:ext cx="1218575" cy="1220006"/>
          </a:xfrm>
          <a:prstGeom prst="rect">
            <a:avLst/>
          </a:prstGeom>
          <a:solidFill>
            <a:srgbClr val="FDB61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09" name="Google Shape;3109;p259"/>
          <p:cNvSpPr/>
          <p:nvPr/>
        </p:nvSpPr>
        <p:spPr>
          <a:xfrm>
            <a:off x="8535964" y="3196482"/>
            <a:ext cx="1220006" cy="1220006"/>
          </a:xfrm>
          <a:prstGeom prst="rect">
            <a:avLst/>
          </a:prstGeom>
          <a:solidFill>
            <a:srgbClr val="DA38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0" name="Google Shape;3110;p259"/>
          <p:cNvSpPr/>
          <p:nvPr/>
        </p:nvSpPr>
        <p:spPr>
          <a:xfrm>
            <a:off x="4884536" y="3196482"/>
            <a:ext cx="1218575" cy="1220006"/>
          </a:xfrm>
          <a:prstGeom prst="rect">
            <a:avLst/>
          </a:pr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1" name="Google Shape;3111;p259"/>
          <p:cNvSpPr/>
          <p:nvPr/>
        </p:nvSpPr>
        <p:spPr>
          <a:xfrm>
            <a:off x="4884536" y="3192253"/>
            <a:ext cx="1218575" cy="122000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2" name="Google Shape;3112;p259"/>
          <p:cNvSpPr/>
          <p:nvPr/>
        </p:nvSpPr>
        <p:spPr>
          <a:xfrm>
            <a:off x="2462685" y="5635130"/>
            <a:ext cx="1221439" cy="1222870"/>
          </a:xfrm>
          <a:prstGeom prst="rect">
            <a:avLst/>
          </a:prstGeom>
          <a:solidFill>
            <a:srgbClr val="DFDED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3" name="Google Shape;3113;p259"/>
          <p:cNvSpPr/>
          <p:nvPr/>
        </p:nvSpPr>
        <p:spPr>
          <a:xfrm>
            <a:off x="10974479" y="5637994"/>
            <a:ext cx="1220694" cy="1220006"/>
          </a:xfrm>
          <a:prstGeom prst="rect">
            <a:avLst/>
          </a:prstGeom>
          <a:solidFill>
            <a:srgbClr val="DFDED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4" name="Google Shape;3114;p259"/>
          <p:cNvSpPr/>
          <p:nvPr/>
        </p:nvSpPr>
        <p:spPr>
          <a:xfrm>
            <a:off x="10972303" y="4412259"/>
            <a:ext cx="1222870" cy="1225734"/>
          </a:xfrm>
          <a:prstGeom prst="rect">
            <a:avLst/>
          </a:pr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5" name="Google Shape;3115;p259"/>
          <p:cNvSpPr/>
          <p:nvPr/>
        </p:nvSpPr>
        <p:spPr>
          <a:xfrm>
            <a:off x="9755970" y="5637994"/>
            <a:ext cx="1218575" cy="1220006"/>
          </a:xfrm>
          <a:prstGeom prst="rect">
            <a:avLst/>
          </a:pr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6" name="Google Shape;3116;p259"/>
          <p:cNvSpPr/>
          <p:nvPr/>
        </p:nvSpPr>
        <p:spPr>
          <a:xfrm>
            <a:off x="7320253" y="5637994"/>
            <a:ext cx="1218575" cy="1220006"/>
          </a:xfrm>
          <a:prstGeom prst="rect">
            <a:avLst/>
          </a:pr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7" name="Google Shape;3117;p259"/>
          <p:cNvSpPr/>
          <p:nvPr/>
        </p:nvSpPr>
        <p:spPr>
          <a:xfrm>
            <a:off x="8533100" y="5635130"/>
            <a:ext cx="1222870" cy="1222870"/>
          </a:xfrm>
          <a:prstGeom prst="rect">
            <a:avLst/>
          </a:prstGeom>
          <a:solidFill>
            <a:srgbClr val="DA38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8" name="Google Shape;3118;p259"/>
          <p:cNvSpPr/>
          <p:nvPr/>
        </p:nvSpPr>
        <p:spPr>
          <a:xfrm>
            <a:off x="6100246" y="5637994"/>
            <a:ext cx="1220006" cy="1220006"/>
          </a:xfrm>
          <a:prstGeom prst="rect">
            <a:avLst/>
          </a:prstGeom>
          <a:solidFill>
            <a:srgbClr val="7E7E7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9" name="Google Shape;3119;p259"/>
          <p:cNvSpPr/>
          <p:nvPr/>
        </p:nvSpPr>
        <p:spPr>
          <a:xfrm>
            <a:off x="6100246" y="5635130"/>
            <a:ext cx="1220006" cy="122000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0" name="Google Shape;3120;p259"/>
          <p:cNvSpPr/>
          <p:nvPr/>
        </p:nvSpPr>
        <p:spPr>
          <a:xfrm>
            <a:off x="4884536" y="5637994"/>
            <a:ext cx="1218575" cy="1220006"/>
          </a:xfrm>
          <a:prstGeom prst="rect">
            <a:avLst/>
          </a:prstGeom>
          <a:solidFill>
            <a:srgbClr val="FDB61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1" name="Google Shape;3121;p259"/>
          <p:cNvSpPr/>
          <p:nvPr/>
        </p:nvSpPr>
        <p:spPr>
          <a:xfrm>
            <a:off x="3669805" y="5637994"/>
            <a:ext cx="1220006" cy="1220006"/>
          </a:xfrm>
          <a:prstGeom prst="rect">
            <a:avLst/>
          </a:prstGeom>
          <a:solidFill>
            <a:srgbClr val="DF332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2" name="Google Shape;3122;p259"/>
          <p:cNvSpPr/>
          <p:nvPr/>
        </p:nvSpPr>
        <p:spPr>
          <a:xfrm>
            <a:off x="9755830" y="4415123"/>
            <a:ext cx="1218575" cy="1222870"/>
          </a:xfrm>
          <a:prstGeom prst="rect">
            <a:avLst/>
          </a:prstGeom>
          <a:solidFill>
            <a:srgbClr val="7E7E7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3" name="Google Shape;3123;p259"/>
          <p:cNvSpPr/>
          <p:nvPr/>
        </p:nvSpPr>
        <p:spPr>
          <a:xfrm>
            <a:off x="6088791" y="4415123"/>
            <a:ext cx="1220006" cy="1222870"/>
          </a:xfrm>
          <a:prstGeom prst="rect">
            <a:avLst/>
          </a:prstGeom>
          <a:solidFill>
            <a:srgbClr val="DFDED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4" name="Google Shape;3124;p259"/>
          <p:cNvSpPr/>
          <p:nvPr/>
        </p:nvSpPr>
        <p:spPr>
          <a:xfrm>
            <a:off x="7320253" y="4412259"/>
            <a:ext cx="1218575" cy="1225734"/>
          </a:xfrm>
          <a:prstGeom prst="rect">
            <a:avLst/>
          </a:prstGeom>
          <a:solidFill>
            <a:srgbClr val="EA8C2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5" name="Google Shape;3125;p259"/>
          <p:cNvSpPr/>
          <p:nvPr/>
        </p:nvSpPr>
        <p:spPr>
          <a:xfrm>
            <a:off x="8535964" y="4412259"/>
            <a:ext cx="1220006" cy="1225733"/>
          </a:xfrm>
          <a:prstGeom prst="rect">
            <a:avLst/>
          </a:prstGeom>
          <a:solidFill>
            <a:srgbClr val="DFDED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6" name="Google Shape;3126;p259"/>
          <p:cNvSpPr/>
          <p:nvPr/>
        </p:nvSpPr>
        <p:spPr>
          <a:xfrm>
            <a:off x="8535964" y="4417987"/>
            <a:ext cx="1220006" cy="122000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7" name="Google Shape;3127;p259"/>
          <p:cNvSpPr/>
          <p:nvPr/>
        </p:nvSpPr>
        <p:spPr>
          <a:xfrm>
            <a:off x="6100246" y="4415123"/>
            <a:ext cx="1220006" cy="1222870"/>
          </a:xfrm>
          <a:prstGeom prst="rect">
            <a:avLst/>
          </a:prstGeom>
          <a:solidFill>
            <a:srgbClr val="DFDED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8" name="Google Shape;3128;p259"/>
          <p:cNvSpPr/>
          <p:nvPr/>
        </p:nvSpPr>
        <p:spPr>
          <a:xfrm>
            <a:off x="4884536" y="4415123"/>
            <a:ext cx="1218575" cy="1222870"/>
          </a:xfrm>
          <a:prstGeom prst="rect">
            <a:avLst/>
          </a:prstGeom>
          <a:solidFill>
            <a:srgbClr val="DA38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55.xml><?xml version="1.0" encoding="utf-8"?>
<p:sldLayout xmlns:a="http://schemas.openxmlformats.org/drawingml/2006/main" xmlns:r="http://schemas.openxmlformats.org/officeDocument/2006/relationships" xmlns:p="http://schemas.openxmlformats.org/presentationml/2006/main" matchingName="Agenda" type="obj">
  <p:cSld name="OBJECT">
    <p:spTree>
      <p:nvGrpSpPr>
        <p:cNvPr id="1" name="Shape 3129"/>
        <p:cNvGrpSpPr/>
        <p:nvPr/>
      </p:nvGrpSpPr>
      <p:grpSpPr>
        <a:xfrm>
          <a:off x="0" y="0"/>
          <a:ext cx="0" cy="0"/>
          <a:chOff x="0" y="0"/>
          <a:chExt cx="0" cy="0"/>
        </a:xfrm>
      </p:grpSpPr>
      <p:sp>
        <p:nvSpPr>
          <p:cNvPr id="3130" name="Google Shape;3130;p260"/>
          <p:cNvSpPr txBox="1">
            <a:spLocks noGrp="1"/>
          </p:cNvSpPr>
          <p:nvPr>
            <p:ph type="body" idx="1"/>
          </p:nvPr>
        </p:nvSpPr>
        <p:spPr>
          <a:xfrm>
            <a:off x="442912" y="2103120"/>
            <a:ext cx="11306175" cy="4073842"/>
          </a:xfrm>
          <a:prstGeom prst="rect">
            <a:avLst/>
          </a:prstGeom>
          <a:noFill/>
          <a:ln>
            <a:noFill/>
          </a:ln>
        </p:spPr>
        <p:txBody>
          <a:bodyPr spcFirstLastPara="1" wrap="square" lIns="0" tIns="0" rIns="0" bIns="0" anchor="t" anchorCtr="0">
            <a:noAutofit/>
          </a:bodyPr>
          <a:lstStyle>
            <a:lvl1pPr marL="457200" lvl="0" indent="-406400" algn="l">
              <a:lnSpc>
                <a:spcPct val="90000"/>
              </a:lnSpc>
              <a:spcBef>
                <a:spcPts val="0"/>
              </a:spcBef>
              <a:spcAft>
                <a:spcPts val="0"/>
              </a:spcAft>
              <a:buClr>
                <a:schemeClr val="accent1"/>
              </a:buClr>
              <a:buSzPts val="2800"/>
              <a:buFont typeface="Georgia"/>
              <a:buAutoNum type="arabicPeriod"/>
              <a:defRPr sz="2800" b="0">
                <a:solidFill>
                  <a:schemeClr val="dk1"/>
                </a:solidFill>
              </a:defRPr>
            </a:lvl1pPr>
            <a:lvl2pPr marL="914400" lvl="1" indent="-228600" algn="l">
              <a:lnSpc>
                <a:spcPct val="100000"/>
              </a:lnSpc>
              <a:spcBef>
                <a:spcPts val="600"/>
              </a:spcBef>
              <a:spcAft>
                <a:spcPts val="0"/>
              </a:spcAft>
              <a:buClr>
                <a:schemeClr val="accent4"/>
              </a:buClr>
              <a:buSzPts val="1600"/>
              <a:buFont typeface="Georgia"/>
              <a:buNone/>
              <a:defRPr sz="1600"/>
            </a:lvl2pPr>
            <a:lvl3pPr marL="1371600" lvl="2" indent="-330200" algn="l">
              <a:lnSpc>
                <a:spcPct val="100000"/>
              </a:lnSpc>
              <a:spcBef>
                <a:spcPts val="600"/>
              </a:spcBef>
              <a:spcAft>
                <a:spcPts val="0"/>
              </a:spcAft>
              <a:buClr>
                <a:schemeClr val="dk1"/>
              </a:buClr>
              <a:buSzPts val="1600"/>
              <a:buChar char="•"/>
              <a:defRPr/>
            </a:lvl3pPr>
            <a:lvl4pPr marL="1828800" lvl="3" indent="-330200" algn="l">
              <a:lnSpc>
                <a:spcPct val="100000"/>
              </a:lnSpc>
              <a:spcBef>
                <a:spcPts val="600"/>
              </a:spcBef>
              <a:spcAft>
                <a:spcPts val="0"/>
              </a:spcAft>
              <a:buClr>
                <a:schemeClr val="dk1"/>
              </a:buClr>
              <a:buSzPts val="1600"/>
              <a:buChar char="–"/>
              <a:defRPr/>
            </a:lvl4pPr>
            <a:lvl5pPr marL="2286000" lvl="4" indent="-330200" algn="l">
              <a:lnSpc>
                <a:spcPct val="100000"/>
              </a:lnSpc>
              <a:spcBef>
                <a:spcPts val="600"/>
              </a:spcBef>
              <a:spcAft>
                <a:spcPts val="0"/>
              </a:spcAft>
              <a:buClr>
                <a:schemeClr val="dk1"/>
              </a:buClr>
              <a:buSzPts val="1600"/>
              <a:buChar char="•"/>
              <a:defRPr/>
            </a:lvl5pPr>
            <a:lvl6pPr marL="2743200" lvl="5" indent="-330200" algn="l">
              <a:lnSpc>
                <a:spcPct val="100000"/>
              </a:lnSpc>
              <a:spcBef>
                <a:spcPts val="600"/>
              </a:spcBef>
              <a:spcAft>
                <a:spcPts val="0"/>
              </a:spcAft>
              <a:buClr>
                <a:schemeClr val="dk1"/>
              </a:buClr>
              <a:buSzPts val="1600"/>
              <a:buChar char="–"/>
              <a:defRPr/>
            </a:lvl6pPr>
            <a:lvl7pPr marL="3200400" lvl="6" indent="-330200" algn="l">
              <a:lnSpc>
                <a:spcPct val="100000"/>
              </a:lnSpc>
              <a:spcBef>
                <a:spcPts val="600"/>
              </a:spcBef>
              <a:spcAft>
                <a:spcPts val="0"/>
              </a:spcAft>
              <a:buClr>
                <a:schemeClr val="dk1"/>
              </a:buClr>
              <a:buSzPts val="1600"/>
              <a:buChar char="•"/>
              <a:defRPr/>
            </a:lvl7pPr>
            <a:lvl8pPr marL="3657600" lvl="7" indent="-330200" algn="l">
              <a:lnSpc>
                <a:spcPct val="100000"/>
              </a:lnSpc>
              <a:spcBef>
                <a:spcPts val="600"/>
              </a:spcBef>
              <a:spcAft>
                <a:spcPts val="0"/>
              </a:spcAft>
              <a:buClr>
                <a:schemeClr val="dk1"/>
              </a:buClr>
              <a:buSzPts val="1600"/>
              <a:buChar char="–"/>
              <a:defRPr/>
            </a:lvl8pPr>
            <a:lvl9pPr marL="4114800" lvl="8" indent="-330200" algn="l">
              <a:lnSpc>
                <a:spcPct val="100000"/>
              </a:lnSpc>
              <a:spcBef>
                <a:spcPts val="600"/>
              </a:spcBef>
              <a:spcAft>
                <a:spcPts val="600"/>
              </a:spcAft>
              <a:buClr>
                <a:schemeClr val="dk1"/>
              </a:buClr>
              <a:buSzPts val="1600"/>
              <a:buChar char="•"/>
              <a:defRPr/>
            </a:lvl9pPr>
          </a:lstStyle>
          <a:p>
            <a:endParaRPr/>
          </a:p>
        </p:txBody>
      </p:sp>
      <p:sp>
        <p:nvSpPr>
          <p:cNvPr id="3131" name="Google Shape;3131;p260"/>
          <p:cNvSpPr txBox="1">
            <a:spLocks noGrp="1"/>
          </p:cNvSpPr>
          <p:nvPr>
            <p:ph type="title"/>
          </p:nvPr>
        </p:nvSpPr>
        <p:spPr>
          <a:xfrm>
            <a:off x="442913" y="432000"/>
            <a:ext cx="11306175" cy="1387275"/>
          </a:xfrm>
          <a:prstGeom prst="rect">
            <a:avLst/>
          </a:prstGeom>
          <a:noFill/>
          <a:ln>
            <a:noFill/>
          </a:ln>
        </p:spPr>
        <p:txBody>
          <a:bodyPr spcFirstLastPara="1" wrap="square" lIns="0" tIns="0" rIns="0" bIns="0" anchor="t" anchorCtr="0">
            <a:normAutofit/>
          </a:bodyPr>
          <a:lstStyle>
            <a:lvl1pPr lvl="0" algn="l">
              <a:lnSpc>
                <a:spcPct val="85000"/>
              </a:lnSpc>
              <a:spcBef>
                <a:spcPts val="0"/>
              </a:spcBef>
              <a:spcAft>
                <a:spcPts val="0"/>
              </a:spcAft>
              <a:buClr>
                <a:schemeClr val="dk1"/>
              </a:buClr>
              <a:buSzPts val="32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32" name="Google Shape;3132;p260"/>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133" name="Google Shape;3133;p260"/>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34" name="Google Shape;3134;p260"/>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56.xml><?xml version="1.0" encoding="utf-8"?>
<p:sldLayout xmlns:a="http://schemas.openxmlformats.org/drawingml/2006/main" xmlns:r="http://schemas.openxmlformats.org/officeDocument/2006/relationships" xmlns:p="http://schemas.openxmlformats.org/presentationml/2006/main" matchingName="Five Content">
  <p:cSld name="Five Content">
    <p:spTree>
      <p:nvGrpSpPr>
        <p:cNvPr id="1" name="Shape 3135"/>
        <p:cNvGrpSpPr/>
        <p:nvPr/>
      </p:nvGrpSpPr>
      <p:grpSpPr>
        <a:xfrm>
          <a:off x="0" y="0"/>
          <a:ext cx="0" cy="0"/>
          <a:chOff x="0" y="0"/>
          <a:chExt cx="0" cy="0"/>
        </a:xfrm>
      </p:grpSpPr>
      <p:sp>
        <p:nvSpPr>
          <p:cNvPr id="3136" name="Google Shape;3136;p261"/>
          <p:cNvSpPr txBox="1">
            <a:spLocks noGrp="1"/>
          </p:cNvSpPr>
          <p:nvPr>
            <p:ph type="body" idx="1"/>
          </p:nvPr>
        </p:nvSpPr>
        <p:spPr>
          <a:xfrm>
            <a:off x="442913" y="2103438"/>
            <a:ext cx="1972800"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3137" name="Google Shape;3137;p261"/>
          <p:cNvSpPr txBox="1">
            <a:spLocks noGrp="1"/>
          </p:cNvSpPr>
          <p:nvPr>
            <p:ph type="body" idx="2"/>
          </p:nvPr>
        </p:nvSpPr>
        <p:spPr>
          <a:xfrm>
            <a:off x="2777045" y="2103438"/>
            <a:ext cx="1972800"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3138" name="Google Shape;3138;p261"/>
          <p:cNvSpPr txBox="1">
            <a:spLocks noGrp="1"/>
          </p:cNvSpPr>
          <p:nvPr>
            <p:ph type="body" idx="3"/>
          </p:nvPr>
        </p:nvSpPr>
        <p:spPr>
          <a:xfrm>
            <a:off x="5111177" y="2103438"/>
            <a:ext cx="1972800"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3139" name="Google Shape;3139;p261"/>
          <p:cNvSpPr txBox="1">
            <a:spLocks noGrp="1"/>
          </p:cNvSpPr>
          <p:nvPr>
            <p:ph type="body" idx="4"/>
          </p:nvPr>
        </p:nvSpPr>
        <p:spPr>
          <a:xfrm>
            <a:off x="7445309" y="2103438"/>
            <a:ext cx="1972800"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3140" name="Google Shape;3140;p261"/>
          <p:cNvSpPr txBox="1">
            <a:spLocks noGrp="1"/>
          </p:cNvSpPr>
          <p:nvPr>
            <p:ph type="body" idx="5"/>
          </p:nvPr>
        </p:nvSpPr>
        <p:spPr>
          <a:xfrm>
            <a:off x="9779443" y="2103438"/>
            <a:ext cx="1972800"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3141" name="Google Shape;3141;p261"/>
          <p:cNvSpPr txBox="1">
            <a:spLocks noGrp="1"/>
          </p:cNvSpPr>
          <p:nvPr>
            <p:ph type="title"/>
          </p:nvPr>
        </p:nvSpPr>
        <p:spPr>
          <a:xfrm>
            <a:off x="442913" y="432000"/>
            <a:ext cx="11306175" cy="1387275"/>
          </a:xfrm>
          <a:prstGeom prst="rect">
            <a:avLst/>
          </a:prstGeom>
          <a:noFill/>
          <a:ln>
            <a:noFill/>
          </a:ln>
        </p:spPr>
        <p:txBody>
          <a:bodyPr spcFirstLastPara="1" wrap="square" lIns="0" tIns="0" rIns="0" bIns="0" anchor="t" anchorCtr="0">
            <a:normAutofit/>
          </a:bodyPr>
          <a:lstStyle>
            <a:lvl1pPr lvl="0" algn="l">
              <a:lnSpc>
                <a:spcPct val="85000"/>
              </a:lnSpc>
              <a:spcBef>
                <a:spcPts val="0"/>
              </a:spcBef>
              <a:spcAft>
                <a:spcPts val="0"/>
              </a:spcAft>
              <a:buClr>
                <a:schemeClr val="dk1"/>
              </a:buClr>
              <a:buSzPts val="32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42" name="Google Shape;3142;p261"/>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143" name="Google Shape;3143;p261"/>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44" name="Google Shape;3144;p261"/>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57.xml><?xml version="1.0" encoding="utf-8"?>
<p:sldLayout xmlns:a="http://schemas.openxmlformats.org/drawingml/2006/main" xmlns:r="http://schemas.openxmlformats.org/officeDocument/2006/relationships" xmlns:p="http://schemas.openxmlformats.org/presentationml/2006/main" showMasterSp="0" matchingName="2020 FPE Theme ALT2">
  <p:cSld name="2020 FPE Theme ALT2">
    <p:bg>
      <p:bgPr>
        <a:solidFill>
          <a:schemeClr val="lt1"/>
        </a:solidFill>
        <a:effectLst/>
      </p:bgPr>
    </p:bg>
    <p:spTree>
      <p:nvGrpSpPr>
        <p:cNvPr id="1" name="Shape 3145"/>
        <p:cNvGrpSpPr/>
        <p:nvPr/>
      </p:nvGrpSpPr>
      <p:grpSpPr>
        <a:xfrm>
          <a:off x="0" y="0"/>
          <a:ext cx="0" cy="0"/>
          <a:chOff x="0" y="0"/>
          <a:chExt cx="0" cy="0"/>
        </a:xfrm>
      </p:grpSpPr>
      <p:grpSp>
        <p:nvGrpSpPr>
          <p:cNvPr id="3146" name="Google Shape;3146;p262"/>
          <p:cNvGrpSpPr/>
          <p:nvPr/>
        </p:nvGrpSpPr>
        <p:grpSpPr>
          <a:xfrm>
            <a:off x="2462685" y="1980838"/>
            <a:ext cx="9732488" cy="4877162"/>
            <a:chOff x="2462685" y="1980838"/>
            <a:chExt cx="9732488" cy="4877162"/>
          </a:xfrm>
        </p:grpSpPr>
        <p:sp>
          <p:nvSpPr>
            <p:cNvPr id="3147" name="Google Shape;3147;p262"/>
            <p:cNvSpPr/>
            <p:nvPr/>
          </p:nvSpPr>
          <p:spPr>
            <a:xfrm>
              <a:off x="10965953" y="1980838"/>
              <a:ext cx="1222870" cy="1220006"/>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148" name="Google Shape;3148;p262"/>
            <p:cNvGrpSpPr/>
            <p:nvPr/>
          </p:nvGrpSpPr>
          <p:grpSpPr>
            <a:xfrm>
              <a:off x="11122033" y="2387507"/>
              <a:ext cx="910709" cy="819065"/>
              <a:chOff x="12557125" y="1908175"/>
              <a:chExt cx="1009650" cy="908050"/>
            </a:xfrm>
          </p:grpSpPr>
          <p:sp>
            <p:nvSpPr>
              <p:cNvPr id="3149" name="Google Shape;3149;p262"/>
              <p:cNvSpPr/>
              <p:nvPr/>
            </p:nvSpPr>
            <p:spPr>
              <a:xfrm>
                <a:off x="12836525" y="1908175"/>
                <a:ext cx="400050" cy="908050"/>
              </a:xfrm>
              <a:custGeom>
                <a:avLst/>
                <a:gdLst/>
                <a:ahLst/>
                <a:cxnLst/>
                <a:rect l="l" t="t" r="r" b="b"/>
                <a:pathLst>
                  <a:path w="252" h="572" extrusionOk="0">
                    <a:moveTo>
                      <a:pt x="0" y="572"/>
                    </a:moveTo>
                    <a:lnTo>
                      <a:pt x="124" y="0"/>
                    </a:lnTo>
                    <a:lnTo>
                      <a:pt x="252" y="572"/>
                    </a:lnTo>
                    <a:lnTo>
                      <a:pt x="0" y="572"/>
                    </a:lnTo>
                    <a:close/>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50" name="Google Shape;3150;p262"/>
              <p:cNvSpPr/>
              <p:nvPr/>
            </p:nvSpPr>
            <p:spPr>
              <a:xfrm>
                <a:off x="13169900" y="2292350"/>
                <a:ext cx="396875" cy="523875"/>
              </a:xfrm>
              <a:custGeom>
                <a:avLst/>
                <a:gdLst/>
                <a:ahLst/>
                <a:cxnLst/>
                <a:rect l="l" t="t" r="r" b="b"/>
                <a:pathLst>
                  <a:path w="250" h="330" extrusionOk="0">
                    <a:moveTo>
                      <a:pt x="0" y="330"/>
                    </a:moveTo>
                    <a:lnTo>
                      <a:pt x="124" y="0"/>
                    </a:lnTo>
                    <a:lnTo>
                      <a:pt x="250" y="330"/>
                    </a:lnTo>
                    <a:lnTo>
                      <a:pt x="0" y="330"/>
                    </a:lnTo>
                    <a:close/>
                  </a:path>
                </a:pathLst>
              </a:custGeom>
              <a:solidFill>
                <a:srgbClr val="EA8C2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51" name="Google Shape;3151;p262"/>
              <p:cNvSpPr/>
              <p:nvPr/>
            </p:nvSpPr>
            <p:spPr>
              <a:xfrm>
                <a:off x="12557125" y="2292350"/>
                <a:ext cx="396875" cy="523875"/>
              </a:xfrm>
              <a:custGeom>
                <a:avLst/>
                <a:gdLst/>
                <a:ahLst/>
                <a:cxnLst/>
                <a:rect l="l" t="t" r="r" b="b"/>
                <a:pathLst>
                  <a:path w="250" h="330" extrusionOk="0">
                    <a:moveTo>
                      <a:pt x="0" y="330"/>
                    </a:moveTo>
                    <a:lnTo>
                      <a:pt x="124" y="0"/>
                    </a:lnTo>
                    <a:lnTo>
                      <a:pt x="250" y="330"/>
                    </a:lnTo>
                    <a:lnTo>
                      <a:pt x="0" y="330"/>
                    </a:lnTo>
                    <a:close/>
                  </a:path>
                </a:pathLst>
              </a:custGeom>
              <a:solidFill>
                <a:srgbClr val="DA38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152" name="Google Shape;3152;p262"/>
            <p:cNvSpPr/>
            <p:nvPr/>
          </p:nvSpPr>
          <p:spPr>
            <a:xfrm>
              <a:off x="10972303" y="3196482"/>
              <a:ext cx="1222870" cy="1220006"/>
            </a:xfrm>
            <a:prstGeom prst="rect">
              <a:avLst/>
            </a:prstGeom>
            <a:solidFill>
              <a:srgbClr val="EA8C2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153" name="Google Shape;3153;p262"/>
            <p:cNvGrpSpPr/>
            <p:nvPr/>
          </p:nvGrpSpPr>
          <p:grpSpPr>
            <a:xfrm>
              <a:off x="11175637" y="3283897"/>
              <a:ext cx="816201" cy="1059630"/>
              <a:chOff x="11058525" y="2895600"/>
              <a:chExt cx="904875" cy="1174750"/>
            </a:xfrm>
          </p:grpSpPr>
          <p:sp>
            <p:nvSpPr>
              <p:cNvPr id="3154" name="Google Shape;3154;p262"/>
              <p:cNvSpPr/>
              <p:nvPr/>
            </p:nvSpPr>
            <p:spPr>
              <a:xfrm>
                <a:off x="11169650" y="2984500"/>
                <a:ext cx="682625" cy="828675"/>
              </a:xfrm>
              <a:custGeom>
                <a:avLst/>
                <a:gdLst/>
                <a:ahLst/>
                <a:cxnLst/>
                <a:rect l="l" t="t" r="r" b="b"/>
                <a:pathLst>
                  <a:path w="215" h="261" extrusionOk="0">
                    <a:moveTo>
                      <a:pt x="108" y="0"/>
                    </a:moveTo>
                    <a:cubicBezTo>
                      <a:pt x="48" y="0"/>
                      <a:pt x="0" y="48"/>
                      <a:pt x="0" y="107"/>
                    </a:cubicBezTo>
                    <a:cubicBezTo>
                      <a:pt x="0" y="139"/>
                      <a:pt x="14" y="167"/>
                      <a:pt x="35" y="187"/>
                    </a:cubicBezTo>
                    <a:cubicBezTo>
                      <a:pt x="36" y="188"/>
                      <a:pt x="37" y="189"/>
                      <a:pt x="38" y="190"/>
                    </a:cubicBezTo>
                    <a:cubicBezTo>
                      <a:pt x="55" y="205"/>
                      <a:pt x="66" y="227"/>
                      <a:pt x="66" y="252"/>
                    </a:cubicBezTo>
                    <a:cubicBezTo>
                      <a:pt x="66" y="261"/>
                      <a:pt x="66" y="261"/>
                      <a:pt x="66" y="261"/>
                    </a:cubicBezTo>
                    <a:cubicBezTo>
                      <a:pt x="108" y="261"/>
                      <a:pt x="108" y="261"/>
                      <a:pt x="108" y="261"/>
                    </a:cubicBezTo>
                    <a:cubicBezTo>
                      <a:pt x="150" y="261"/>
                      <a:pt x="150" y="261"/>
                      <a:pt x="150" y="261"/>
                    </a:cubicBezTo>
                    <a:cubicBezTo>
                      <a:pt x="150" y="252"/>
                      <a:pt x="150" y="252"/>
                      <a:pt x="150" y="252"/>
                    </a:cubicBezTo>
                    <a:cubicBezTo>
                      <a:pt x="150" y="227"/>
                      <a:pt x="160" y="205"/>
                      <a:pt x="177" y="190"/>
                    </a:cubicBezTo>
                    <a:cubicBezTo>
                      <a:pt x="178" y="189"/>
                      <a:pt x="179" y="188"/>
                      <a:pt x="180" y="187"/>
                    </a:cubicBezTo>
                    <a:cubicBezTo>
                      <a:pt x="202" y="167"/>
                      <a:pt x="215" y="139"/>
                      <a:pt x="215" y="107"/>
                    </a:cubicBezTo>
                    <a:cubicBezTo>
                      <a:pt x="215" y="48"/>
                      <a:pt x="167" y="0"/>
                      <a:pt x="108"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55" name="Google Shape;3155;p262"/>
              <p:cNvSpPr/>
              <p:nvPr/>
            </p:nvSpPr>
            <p:spPr>
              <a:xfrm>
                <a:off x="11239500" y="3054350"/>
                <a:ext cx="542925" cy="542925"/>
              </a:xfrm>
              <a:prstGeom prst="ellipse">
                <a:avLst/>
              </a:prstGeom>
              <a:solidFill>
                <a:srgbClr val="E5E4E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56" name="Google Shape;3156;p262"/>
              <p:cNvSpPr/>
              <p:nvPr/>
            </p:nvSpPr>
            <p:spPr>
              <a:xfrm>
                <a:off x="11490325" y="3159125"/>
                <a:ext cx="41275" cy="38100"/>
              </a:xfrm>
              <a:custGeom>
                <a:avLst/>
                <a:gdLst/>
                <a:ahLst/>
                <a:cxnLst/>
                <a:rect l="l" t="t" r="r" b="b"/>
                <a:pathLst>
                  <a:path w="26" h="24" extrusionOk="0">
                    <a:moveTo>
                      <a:pt x="22" y="0"/>
                    </a:moveTo>
                    <a:lnTo>
                      <a:pt x="6" y="0"/>
                    </a:lnTo>
                    <a:lnTo>
                      <a:pt x="0" y="24"/>
                    </a:lnTo>
                    <a:lnTo>
                      <a:pt x="26" y="24"/>
                    </a:lnTo>
                    <a:lnTo>
                      <a:pt x="22" y="0"/>
                    </a:lnTo>
                    <a:close/>
                  </a:path>
                </a:pathLst>
              </a:cu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57" name="Google Shape;3157;p262"/>
              <p:cNvSpPr/>
              <p:nvPr/>
            </p:nvSpPr>
            <p:spPr>
              <a:xfrm>
                <a:off x="11417300" y="3175000"/>
                <a:ext cx="47625" cy="47625"/>
              </a:xfrm>
              <a:custGeom>
                <a:avLst/>
                <a:gdLst/>
                <a:ahLst/>
                <a:cxnLst/>
                <a:rect l="l" t="t" r="r" b="b"/>
                <a:pathLst>
                  <a:path w="30" h="30" extrusionOk="0">
                    <a:moveTo>
                      <a:pt x="14" y="0"/>
                    </a:moveTo>
                    <a:lnTo>
                      <a:pt x="0" y="8"/>
                    </a:lnTo>
                    <a:lnTo>
                      <a:pt x="8" y="30"/>
                    </a:lnTo>
                    <a:lnTo>
                      <a:pt x="30" y="18"/>
                    </a:lnTo>
                    <a:lnTo>
                      <a:pt x="14" y="0"/>
                    </a:lnTo>
                    <a:close/>
                  </a:path>
                </a:pathLst>
              </a:cu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58" name="Google Shape;3158;p262"/>
              <p:cNvSpPr/>
              <p:nvPr/>
            </p:nvSpPr>
            <p:spPr>
              <a:xfrm>
                <a:off x="11363325" y="3232150"/>
                <a:ext cx="47625" cy="44450"/>
              </a:xfrm>
              <a:custGeom>
                <a:avLst/>
                <a:gdLst/>
                <a:ahLst/>
                <a:cxnLst/>
                <a:rect l="l" t="t" r="r" b="b"/>
                <a:pathLst>
                  <a:path w="30" h="28" extrusionOk="0">
                    <a:moveTo>
                      <a:pt x="6" y="0"/>
                    </a:moveTo>
                    <a:lnTo>
                      <a:pt x="0" y="14"/>
                    </a:lnTo>
                    <a:lnTo>
                      <a:pt x="16" y="28"/>
                    </a:lnTo>
                    <a:lnTo>
                      <a:pt x="30" y="6"/>
                    </a:lnTo>
                    <a:lnTo>
                      <a:pt x="6" y="0"/>
                    </a:lnTo>
                    <a:close/>
                  </a:path>
                </a:pathLst>
              </a:cu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59" name="Google Shape;3159;p262"/>
              <p:cNvSpPr/>
              <p:nvPr/>
            </p:nvSpPr>
            <p:spPr>
              <a:xfrm>
                <a:off x="11344275" y="3305175"/>
                <a:ext cx="38100" cy="41275"/>
              </a:xfrm>
              <a:custGeom>
                <a:avLst/>
                <a:gdLst/>
                <a:ahLst/>
                <a:cxnLst/>
                <a:rect l="l" t="t" r="r" b="b"/>
                <a:pathLst>
                  <a:path w="24" h="26" extrusionOk="0">
                    <a:moveTo>
                      <a:pt x="0" y="4"/>
                    </a:moveTo>
                    <a:lnTo>
                      <a:pt x="2" y="20"/>
                    </a:lnTo>
                    <a:lnTo>
                      <a:pt x="24" y="26"/>
                    </a:lnTo>
                    <a:lnTo>
                      <a:pt x="24" y="0"/>
                    </a:lnTo>
                    <a:lnTo>
                      <a:pt x="0" y="4"/>
                    </a:lnTo>
                    <a:close/>
                  </a:path>
                </a:pathLst>
              </a:cu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0" name="Google Shape;3160;p262"/>
              <p:cNvSpPr/>
              <p:nvPr/>
            </p:nvSpPr>
            <p:spPr>
              <a:xfrm>
                <a:off x="11363325" y="3371850"/>
                <a:ext cx="47625" cy="47625"/>
              </a:xfrm>
              <a:custGeom>
                <a:avLst/>
                <a:gdLst/>
                <a:ahLst/>
                <a:cxnLst/>
                <a:rect l="l" t="t" r="r" b="b"/>
                <a:pathLst>
                  <a:path w="30" h="30" extrusionOk="0">
                    <a:moveTo>
                      <a:pt x="0" y="16"/>
                    </a:moveTo>
                    <a:lnTo>
                      <a:pt x="6" y="30"/>
                    </a:lnTo>
                    <a:lnTo>
                      <a:pt x="30" y="22"/>
                    </a:lnTo>
                    <a:lnTo>
                      <a:pt x="16" y="0"/>
                    </a:lnTo>
                    <a:lnTo>
                      <a:pt x="0" y="16"/>
                    </a:lnTo>
                    <a:close/>
                  </a:path>
                </a:pathLst>
              </a:cu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1" name="Google Shape;3161;p262"/>
              <p:cNvSpPr/>
              <p:nvPr/>
            </p:nvSpPr>
            <p:spPr>
              <a:xfrm>
                <a:off x="11417300" y="3425825"/>
                <a:ext cx="47625" cy="50800"/>
              </a:xfrm>
              <a:custGeom>
                <a:avLst/>
                <a:gdLst/>
                <a:ahLst/>
                <a:cxnLst/>
                <a:rect l="l" t="t" r="r" b="b"/>
                <a:pathLst>
                  <a:path w="30" h="32" extrusionOk="0">
                    <a:moveTo>
                      <a:pt x="0" y="24"/>
                    </a:moveTo>
                    <a:lnTo>
                      <a:pt x="14" y="32"/>
                    </a:lnTo>
                    <a:lnTo>
                      <a:pt x="30" y="14"/>
                    </a:lnTo>
                    <a:lnTo>
                      <a:pt x="8" y="0"/>
                    </a:lnTo>
                    <a:lnTo>
                      <a:pt x="0" y="24"/>
                    </a:lnTo>
                    <a:close/>
                  </a:path>
                </a:pathLst>
              </a:cu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2" name="Google Shape;3162;p262"/>
              <p:cNvSpPr/>
              <p:nvPr/>
            </p:nvSpPr>
            <p:spPr>
              <a:xfrm>
                <a:off x="11490325" y="3454400"/>
                <a:ext cx="41275" cy="38100"/>
              </a:xfrm>
              <a:custGeom>
                <a:avLst/>
                <a:gdLst/>
                <a:ahLst/>
                <a:cxnLst/>
                <a:rect l="l" t="t" r="r" b="b"/>
                <a:pathLst>
                  <a:path w="26" h="24" extrusionOk="0">
                    <a:moveTo>
                      <a:pt x="6" y="24"/>
                    </a:moveTo>
                    <a:lnTo>
                      <a:pt x="22" y="24"/>
                    </a:lnTo>
                    <a:lnTo>
                      <a:pt x="26" y="0"/>
                    </a:lnTo>
                    <a:lnTo>
                      <a:pt x="0" y="0"/>
                    </a:lnTo>
                    <a:lnTo>
                      <a:pt x="6" y="24"/>
                    </a:lnTo>
                    <a:close/>
                  </a:path>
                </a:pathLst>
              </a:cu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3" name="Google Shape;3163;p262"/>
              <p:cNvSpPr/>
              <p:nvPr/>
            </p:nvSpPr>
            <p:spPr>
              <a:xfrm>
                <a:off x="11560175" y="3425825"/>
                <a:ext cx="44450" cy="50800"/>
              </a:xfrm>
              <a:custGeom>
                <a:avLst/>
                <a:gdLst/>
                <a:ahLst/>
                <a:cxnLst/>
                <a:rect l="l" t="t" r="r" b="b"/>
                <a:pathLst>
                  <a:path w="28" h="32" extrusionOk="0">
                    <a:moveTo>
                      <a:pt x="14" y="32"/>
                    </a:moveTo>
                    <a:lnTo>
                      <a:pt x="28" y="24"/>
                    </a:lnTo>
                    <a:lnTo>
                      <a:pt x="22" y="0"/>
                    </a:lnTo>
                    <a:lnTo>
                      <a:pt x="0" y="14"/>
                    </a:lnTo>
                    <a:lnTo>
                      <a:pt x="14" y="32"/>
                    </a:lnTo>
                    <a:close/>
                  </a:path>
                </a:pathLst>
              </a:cu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4" name="Google Shape;3164;p262"/>
              <p:cNvSpPr/>
              <p:nvPr/>
            </p:nvSpPr>
            <p:spPr>
              <a:xfrm>
                <a:off x="11614150" y="3371850"/>
                <a:ext cx="47625" cy="47625"/>
              </a:xfrm>
              <a:custGeom>
                <a:avLst/>
                <a:gdLst/>
                <a:ahLst/>
                <a:cxnLst/>
                <a:rect l="l" t="t" r="r" b="b"/>
                <a:pathLst>
                  <a:path w="30" h="30" extrusionOk="0">
                    <a:moveTo>
                      <a:pt x="22" y="30"/>
                    </a:moveTo>
                    <a:lnTo>
                      <a:pt x="30" y="16"/>
                    </a:lnTo>
                    <a:lnTo>
                      <a:pt x="12" y="0"/>
                    </a:lnTo>
                    <a:lnTo>
                      <a:pt x="0" y="22"/>
                    </a:lnTo>
                    <a:lnTo>
                      <a:pt x="22" y="30"/>
                    </a:lnTo>
                    <a:close/>
                  </a:path>
                </a:pathLst>
              </a:cu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5" name="Google Shape;3165;p262"/>
              <p:cNvSpPr/>
              <p:nvPr/>
            </p:nvSpPr>
            <p:spPr>
              <a:xfrm>
                <a:off x="11639550" y="3305175"/>
                <a:ext cx="38100" cy="41275"/>
              </a:xfrm>
              <a:custGeom>
                <a:avLst/>
                <a:gdLst/>
                <a:ahLst/>
                <a:cxnLst/>
                <a:rect l="l" t="t" r="r" b="b"/>
                <a:pathLst>
                  <a:path w="24" h="26" extrusionOk="0">
                    <a:moveTo>
                      <a:pt x="24" y="20"/>
                    </a:moveTo>
                    <a:lnTo>
                      <a:pt x="24" y="4"/>
                    </a:lnTo>
                    <a:lnTo>
                      <a:pt x="0" y="0"/>
                    </a:lnTo>
                    <a:lnTo>
                      <a:pt x="0" y="26"/>
                    </a:lnTo>
                    <a:lnTo>
                      <a:pt x="24" y="20"/>
                    </a:lnTo>
                    <a:close/>
                  </a:path>
                </a:pathLst>
              </a:cu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6" name="Google Shape;3166;p262"/>
              <p:cNvSpPr/>
              <p:nvPr/>
            </p:nvSpPr>
            <p:spPr>
              <a:xfrm>
                <a:off x="11614150" y="3232150"/>
                <a:ext cx="47625" cy="44450"/>
              </a:xfrm>
              <a:custGeom>
                <a:avLst/>
                <a:gdLst/>
                <a:ahLst/>
                <a:cxnLst/>
                <a:rect l="l" t="t" r="r" b="b"/>
                <a:pathLst>
                  <a:path w="30" h="28" extrusionOk="0">
                    <a:moveTo>
                      <a:pt x="30" y="14"/>
                    </a:moveTo>
                    <a:lnTo>
                      <a:pt x="22" y="0"/>
                    </a:lnTo>
                    <a:lnTo>
                      <a:pt x="0" y="6"/>
                    </a:lnTo>
                    <a:lnTo>
                      <a:pt x="12" y="28"/>
                    </a:lnTo>
                    <a:lnTo>
                      <a:pt x="30" y="14"/>
                    </a:lnTo>
                    <a:close/>
                  </a:path>
                </a:pathLst>
              </a:cu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7" name="Google Shape;3167;p262"/>
              <p:cNvSpPr/>
              <p:nvPr/>
            </p:nvSpPr>
            <p:spPr>
              <a:xfrm>
                <a:off x="11560175" y="3175000"/>
                <a:ext cx="44450" cy="47625"/>
              </a:xfrm>
              <a:custGeom>
                <a:avLst/>
                <a:gdLst/>
                <a:ahLst/>
                <a:cxnLst/>
                <a:rect l="l" t="t" r="r" b="b"/>
                <a:pathLst>
                  <a:path w="28" h="30" extrusionOk="0">
                    <a:moveTo>
                      <a:pt x="28" y="8"/>
                    </a:moveTo>
                    <a:lnTo>
                      <a:pt x="14" y="0"/>
                    </a:lnTo>
                    <a:lnTo>
                      <a:pt x="0" y="18"/>
                    </a:lnTo>
                    <a:lnTo>
                      <a:pt x="22" y="30"/>
                    </a:lnTo>
                    <a:lnTo>
                      <a:pt x="28" y="8"/>
                    </a:lnTo>
                    <a:close/>
                  </a:path>
                </a:pathLst>
              </a:cu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8" name="Google Shape;3168;p262"/>
              <p:cNvSpPr/>
              <p:nvPr/>
            </p:nvSpPr>
            <p:spPr>
              <a:xfrm>
                <a:off x="11382375" y="3194050"/>
                <a:ext cx="260350" cy="260350"/>
              </a:xfrm>
              <a:custGeom>
                <a:avLst/>
                <a:gdLst/>
                <a:ahLst/>
                <a:cxnLst/>
                <a:rect l="l" t="t" r="r" b="b"/>
                <a:pathLst>
                  <a:path w="82" h="82" extrusionOk="0">
                    <a:moveTo>
                      <a:pt x="41" y="0"/>
                    </a:moveTo>
                    <a:cubicBezTo>
                      <a:pt x="18" y="0"/>
                      <a:pt x="0" y="19"/>
                      <a:pt x="0" y="41"/>
                    </a:cubicBezTo>
                    <a:cubicBezTo>
                      <a:pt x="0" y="64"/>
                      <a:pt x="18" y="82"/>
                      <a:pt x="41" y="82"/>
                    </a:cubicBezTo>
                    <a:cubicBezTo>
                      <a:pt x="63" y="82"/>
                      <a:pt x="82" y="64"/>
                      <a:pt x="82" y="41"/>
                    </a:cubicBezTo>
                    <a:cubicBezTo>
                      <a:pt x="82" y="19"/>
                      <a:pt x="63" y="0"/>
                      <a:pt x="41" y="0"/>
                    </a:cubicBezTo>
                    <a:close/>
                    <a:moveTo>
                      <a:pt x="41" y="53"/>
                    </a:moveTo>
                    <a:cubicBezTo>
                      <a:pt x="34" y="53"/>
                      <a:pt x="29" y="48"/>
                      <a:pt x="29" y="41"/>
                    </a:cubicBezTo>
                    <a:cubicBezTo>
                      <a:pt x="29" y="35"/>
                      <a:pt x="34" y="30"/>
                      <a:pt x="41" y="30"/>
                    </a:cubicBezTo>
                    <a:cubicBezTo>
                      <a:pt x="47" y="30"/>
                      <a:pt x="52" y="35"/>
                      <a:pt x="52" y="41"/>
                    </a:cubicBezTo>
                    <a:cubicBezTo>
                      <a:pt x="52" y="48"/>
                      <a:pt x="47" y="53"/>
                      <a:pt x="41" y="53"/>
                    </a:cubicBezTo>
                    <a:close/>
                  </a:path>
                </a:pathLst>
              </a:cu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9" name="Google Shape;3169;p262"/>
              <p:cNvSpPr/>
              <p:nvPr/>
            </p:nvSpPr>
            <p:spPr>
              <a:xfrm>
                <a:off x="11420475" y="4016375"/>
                <a:ext cx="184150" cy="53975"/>
              </a:xfrm>
              <a:custGeom>
                <a:avLst/>
                <a:gdLst/>
                <a:ahLst/>
                <a:cxnLst/>
                <a:rect l="l" t="t" r="r" b="b"/>
                <a:pathLst>
                  <a:path w="116" h="34" extrusionOk="0">
                    <a:moveTo>
                      <a:pt x="58" y="34"/>
                    </a:moveTo>
                    <a:lnTo>
                      <a:pt x="0" y="0"/>
                    </a:lnTo>
                    <a:lnTo>
                      <a:pt x="116" y="0"/>
                    </a:lnTo>
                    <a:lnTo>
                      <a:pt x="58" y="3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70" name="Google Shape;3170;p262"/>
              <p:cNvSpPr/>
              <p:nvPr/>
            </p:nvSpPr>
            <p:spPr>
              <a:xfrm>
                <a:off x="11360150" y="3813175"/>
                <a:ext cx="304800" cy="203200"/>
              </a:xfrm>
              <a:custGeom>
                <a:avLst/>
                <a:gdLst/>
                <a:ahLst/>
                <a:cxnLst/>
                <a:rect l="l" t="t" r="r" b="b"/>
                <a:pathLst>
                  <a:path w="96" h="64" extrusionOk="0">
                    <a:moveTo>
                      <a:pt x="96" y="57"/>
                    </a:moveTo>
                    <a:cubicBezTo>
                      <a:pt x="96" y="59"/>
                      <a:pt x="95" y="61"/>
                      <a:pt x="94" y="62"/>
                    </a:cubicBezTo>
                    <a:cubicBezTo>
                      <a:pt x="92" y="63"/>
                      <a:pt x="91" y="64"/>
                      <a:pt x="89" y="64"/>
                    </a:cubicBezTo>
                    <a:cubicBezTo>
                      <a:pt x="7" y="64"/>
                      <a:pt x="7" y="64"/>
                      <a:pt x="7" y="64"/>
                    </a:cubicBezTo>
                    <a:cubicBezTo>
                      <a:pt x="5" y="64"/>
                      <a:pt x="3" y="63"/>
                      <a:pt x="2" y="62"/>
                    </a:cubicBezTo>
                    <a:cubicBezTo>
                      <a:pt x="0" y="61"/>
                      <a:pt x="0" y="59"/>
                      <a:pt x="0" y="57"/>
                    </a:cubicBezTo>
                    <a:cubicBezTo>
                      <a:pt x="0" y="0"/>
                      <a:pt x="0" y="0"/>
                      <a:pt x="0" y="0"/>
                    </a:cubicBezTo>
                    <a:cubicBezTo>
                      <a:pt x="96" y="0"/>
                      <a:pt x="96" y="0"/>
                      <a:pt x="96" y="0"/>
                    </a:cubicBezTo>
                    <a:lnTo>
                      <a:pt x="96" y="57"/>
                    </a:lnTo>
                    <a:close/>
                  </a:path>
                </a:pathLst>
              </a:cu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71" name="Google Shape;3171;p262"/>
              <p:cNvSpPr/>
              <p:nvPr/>
            </p:nvSpPr>
            <p:spPr>
              <a:xfrm>
                <a:off x="11360150" y="3835400"/>
                <a:ext cx="304800" cy="22225"/>
              </a:xfrm>
              <a:prstGeom prst="rect">
                <a:avLst/>
              </a:pr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72" name="Google Shape;3172;p262"/>
              <p:cNvSpPr/>
              <p:nvPr/>
            </p:nvSpPr>
            <p:spPr>
              <a:xfrm>
                <a:off x="11360150" y="3879850"/>
                <a:ext cx="304800" cy="22225"/>
              </a:xfrm>
              <a:prstGeom prst="rect">
                <a:avLst/>
              </a:pr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73" name="Google Shape;3173;p262"/>
              <p:cNvSpPr/>
              <p:nvPr/>
            </p:nvSpPr>
            <p:spPr>
              <a:xfrm>
                <a:off x="11360150" y="3924300"/>
                <a:ext cx="304800" cy="25400"/>
              </a:xfrm>
              <a:prstGeom prst="rect">
                <a:avLst/>
              </a:pr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74" name="Google Shape;3174;p262"/>
              <p:cNvSpPr/>
              <p:nvPr/>
            </p:nvSpPr>
            <p:spPr>
              <a:xfrm>
                <a:off x="11360150" y="3971925"/>
                <a:ext cx="304800" cy="22225"/>
              </a:xfrm>
              <a:prstGeom prst="rect">
                <a:avLst/>
              </a:pr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75" name="Google Shape;3175;p262"/>
              <p:cNvSpPr/>
              <p:nvPr/>
            </p:nvSpPr>
            <p:spPr>
              <a:xfrm>
                <a:off x="11506200" y="2895600"/>
                <a:ext cx="22225" cy="63500"/>
              </a:xfrm>
              <a:custGeom>
                <a:avLst/>
                <a:gdLst/>
                <a:ahLst/>
                <a:cxnLst/>
                <a:rect l="l" t="t" r="r" b="b"/>
                <a:pathLst>
                  <a:path w="14" h="40" extrusionOk="0">
                    <a:moveTo>
                      <a:pt x="0" y="0"/>
                    </a:moveTo>
                    <a:lnTo>
                      <a:pt x="14" y="0"/>
                    </a:lnTo>
                    <a:lnTo>
                      <a:pt x="12" y="40"/>
                    </a:lnTo>
                    <a:lnTo>
                      <a:pt x="0" y="4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76" name="Google Shape;3176;p262"/>
              <p:cNvSpPr/>
              <p:nvPr/>
            </p:nvSpPr>
            <p:spPr>
              <a:xfrm>
                <a:off x="11588750" y="2905125"/>
                <a:ext cx="31750" cy="66675"/>
              </a:xfrm>
              <a:custGeom>
                <a:avLst/>
                <a:gdLst/>
                <a:ahLst/>
                <a:cxnLst/>
                <a:rect l="l" t="t" r="r" b="b"/>
                <a:pathLst>
                  <a:path w="20" h="42" extrusionOk="0">
                    <a:moveTo>
                      <a:pt x="8" y="0"/>
                    </a:moveTo>
                    <a:lnTo>
                      <a:pt x="20" y="4"/>
                    </a:lnTo>
                    <a:lnTo>
                      <a:pt x="12" y="42"/>
                    </a:lnTo>
                    <a:lnTo>
                      <a:pt x="0" y="40"/>
                    </a:lnTo>
                    <a:lnTo>
                      <a:pt x="8"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77" name="Google Shape;3177;p262"/>
              <p:cNvSpPr/>
              <p:nvPr/>
            </p:nvSpPr>
            <p:spPr>
              <a:xfrm>
                <a:off x="11664950" y="2933700"/>
                <a:ext cx="44450" cy="66675"/>
              </a:xfrm>
              <a:custGeom>
                <a:avLst/>
                <a:gdLst/>
                <a:ahLst/>
                <a:cxnLst/>
                <a:rect l="l" t="t" r="r" b="b"/>
                <a:pathLst>
                  <a:path w="28" h="42" extrusionOk="0">
                    <a:moveTo>
                      <a:pt x="18" y="0"/>
                    </a:moveTo>
                    <a:lnTo>
                      <a:pt x="28" y="6"/>
                    </a:lnTo>
                    <a:lnTo>
                      <a:pt x="12" y="42"/>
                    </a:lnTo>
                    <a:lnTo>
                      <a:pt x="0" y="36"/>
                    </a:lnTo>
                    <a:lnTo>
                      <a:pt x="18"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78" name="Google Shape;3178;p262"/>
              <p:cNvSpPr/>
              <p:nvPr/>
            </p:nvSpPr>
            <p:spPr>
              <a:xfrm>
                <a:off x="11737975" y="2981325"/>
                <a:ext cx="53975" cy="63500"/>
              </a:xfrm>
              <a:custGeom>
                <a:avLst/>
                <a:gdLst/>
                <a:ahLst/>
                <a:cxnLst/>
                <a:rect l="l" t="t" r="r" b="b"/>
                <a:pathLst>
                  <a:path w="34" h="40" extrusionOk="0">
                    <a:moveTo>
                      <a:pt x="24" y="0"/>
                    </a:moveTo>
                    <a:lnTo>
                      <a:pt x="34" y="8"/>
                    </a:lnTo>
                    <a:lnTo>
                      <a:pt x="10" y="40"/>
                    </a:lnTo>
                    <a:lnTo>
                      <a:pt x="0" y="32"/>
                    </a:lnTo>
                    <a:lnTo>
                      <a:pt x="24"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79" name="Google Shape;3179;p262"/>
              <p:cNvSpPr/>
              <p:nvPr/>
            </p:nvSpPr>
            <p:spPr>
              <a:xfrm>
                <a:off x="11798300" y="3044825"/>
                <a:ext cx="60325" cy="57150"/>
              </a:xfrm>
              <a:custGeom>
                <a:avLst/>
                <a:gdLst/>
                <a:ahLst/>
                <a:cxnLst/>
                <a:rect l="l" t="t" r="r" b="b"/>
                <a:pathLst>
                  <a:path w="38" h="36" extrusionOk="0">
                    <a:moveTo>
                      <a:pt x="30" y="0"/>
                    </a:moveTo>
                    <a:lnTo>
                      <a:pt x="38" y="10"/>
                    </a:lnTo>
                    <a:lnTo>
                      <a:pt x="8" y="36"/>
                    </a:lnTo>
                    <a:lnTo>
                      <a:pt x="0" y="26"/>
                    </a:lnTo>
                    <a:lnTo>
                      <a:pt x="3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80" name="Google Shape;3180;p262"/>
              <p:cNvSpPr/>
              <p:nvPr/>
            </p:nvSpPr>
            <p:spPr>
              <a:xfrm>
                <a:off x="11845925" y="3121025"/>
                <a:ext cx="66675" cy="47625"/>
              </a:xfrm>
              <a:custGeom>
                <a:avLst/>
                <a:gdLst/>
                <a:ahLst/>
                <a:cxnLst/>
                <a:rect l="l" t="t" r="r" b="b"/>
                <a:pathLst>
                  <a:path w="42" h="30" extrusionOk="0">
                    <a:moveTo>
                      <a:pt x="36" y="0"/>
                    </a:moveTo>
                    <a:lnTo>
                      <a:pt x="42" y="10"/>
                    </a:lnTo>
                    <a:lnTo>
                      <a:pt x="8" y="30"/>
                    </a:lnTo>
                    <a:lnTo>
                      <a:pt x="0" y="20"/>
                    </a:lnTo>
                    <a:lnTo>
                      <a:pt x="36"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81" name="Google Shape;3181;p262"/>
              <p:cNvSpPr/>
              <p:nvPr/>
            </p:nvSpPr>
            <p:spPr>
              <a:xfrm>
                <a:off x="11880850" y="3206750"/>
                <a:ext cx="66675" cy="38100"/>
              </a:xfrm>
              <a:custGeom>
                <a:avLst/>
                <a:gdLst/>
                <a:ahLst/>
                <a:cxnLst/>
                <a:rect l="l" t="t" r="r" b="b"/>
                <a:pathLst>
                  <a:path w="42" h="24" extrusionOk="0">
                    <a:moveTo>
                      <a:pt x="38" y="0"/>
                    </a:moveTo>
                    <a:lnTo>
                      <a:pt x="42" y="12"/>
                    </a:lnTo>
                    <a:lnTo>
                      <a:pt x="4" y="24"/>
                    </a:lnTo>
                    <a:lnTo>
                      <a:pt x="0" y="12"/>
                    </a:lnTo>
                    <a:lnTo>
                      <a:pt x="38"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82" name="Google Shape;3182;p262"/>
              <p:cNvSpPr/>
              <p:nvPr/>
            </p:nvSpPr>
            <p:spPr>
              <a:xfrm>
                <a:off x="11899900" y="3298825"/>
                <a:ext cx="63500" cy="28575"/>
              </a:xfrm>
              <a:custGeom>
                <a:avLst/>
                <a:gdLst/>
                <a:ahLst/>
                <a:cxnLst/>
                <a:rect l="l" t="t" r="r" b="b"/>
                <a:pathLst>
                  <a:path w="40" h="18" extrusionOk="0">
                    <a:moveTo>
                      <a:pt x="40" y="0"/>
                    </a:moveTo>
                    <a:lnTo>
                      <a:pt x="40" y="14"/>
                    </a:lnTo>
                    <a:lnTo>
                      <a:pt x="0" y="18"/>
                    </a:lnTo>
                    <a:lnTo>
                      <a:pt x="0" y="4"/>
                    </a:lnTo>
                    <a:lnTo>
                      <a:pt x="4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83" name="Google Shape;3183;p262"/>
              <p:cNvSpPr/>
              <p:nvPr/>
            </p:nvSpPr>
            <p:spPr>
              <a:xfrm>
                <a:off x="11896725" y="3387725"/>
                <a:ext cx="66675" cy="28575"/>
              </a:xfrm>
              <a:custGeom>
                <a:avLst/>
                <a:gdLst/>
                <a:ahLst/>
                <a:cxnLst/>
                <a:rect l="l" t="t" r="r" b="b"/>
                <a:pathLst>
                  <a:path w="42" h="18" extrusionOk="0">
                    <a:moveTo>
                      <a:pt x="2" y="0"/>
                    </a:moveTo>
                    <a:lnTo>
                      <a:pt x="42" y="4"/>
                    </a:lnTo>
                    <a:lnTo>
                      <a:pt x="40" y="18"/>
                    </a:lnTo>
                    <a:lnTo>
                      <a:pt x="0" y="12"/>
                    </a:lnTo>
                    <a:lnTo>
                      <a:pt x="2"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84" name="Google Shape;3184;p262"/>
              <p:cNvSpPr/>
              <p:nvPr/>
            </p:nvSpPr>
            <p:spPr>
              <a:xfrm>
                <a:off x="11877675" y="3467100"/>
                <a:ext cx="66675" cy="41275"/>
              </a:xfrm>
              <a:custGeom>
                <a:avLst/>
                <a:gdLst/>
                <a:ahLst/>
                <a:cxnLst/>
                <a:rect l="l" t="t" r="r" b="b"/>
                <a:pathLst>
                  <a:path w="42" h="26" extrusionOk="0">
                    <a:moveTo>
                      <a:pt x="4" y="0"/>
                    </a:moveTo>
                    <a:lnTo>
                      <a:pt x="42" y="12"/>
                    </a:lnTo>
                    <a:lnTo>
                      <a:pt x="38" y="26"/>
                    </a:lnTo>
                    <a:lnTo>
                      <a:pt x="0" y="12"/>
                    </a:lnTo>
                    <a:lnTo>
                      <a:pt x="4"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85" name="Google Shape;3185;p262"/>
              <p:cNvSpPr/>
              <p:nvPr/>
            </p:nvSpPr>
            <p:spPr>
              <a:xfrm>
                <a:off x="11839575" y="3543300"/>
                <a:ext cx="66675" cy="47625"/>
              </a:xfrm>
              <a:custGeom>
                <a:avLst/>
                <a:gdLst/>
                <a:ahLst/>
                <a:cxnLst/>
                <a:rect l="l" t="t" r="r" b="b"/>
                <a:pathLst>
                  <a:path w="42" h="30" extrusionOk="0">
                    <a:moveTo>
                      <a:pt x="8" y="0"/>
                    </a:moveTo>
                    <a:lnTo>
                      <a:pt x="42" y="20"/>
                    </a:lnTo>
                    <a:lnTo>
                      <a:pt x="36" y="30"/>
                    </a:lnTo>
                    <a:lnTo>
                      <a:pt x="0" y="10"/>
                    </a:lnTo>
                    <a:lnTo>
                      <a:pt x="8"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86" name="Google Shape;3186;p262"/>
              <p:cNvSpPr/>
              <p:nvPr/>
            </p:nvSpPr>
            <p:spPr>
              <a:xfrm>
                <a:off x="11788775" y="3609975"/>
                <a:ext cx="60325" cy="57150"/>
              </a:xfrm>
              <a:custGeom>
                <a:avLst/>
                <a:gdLst/>
                <a:ahLst/>
                <a:cxnLst/>
                <a:rect l="l" t="t" r="r" b="b"/>
                <a:pathLst>
                  <a:path w="38" h="36" extrusionOk="0">
                    <a:moveTo>
                      <a:pt x="10" y="0"/>
                    </a:moveTo>
                    <a:lnTo>
                      <a:pt x="38" y="26"/>
                    </a:lnTo>
                    <a:lnTo>
                      <a:pt x="30" y="36"/>
                    </a:lnTo>
                    <a:lnTo>
                      <a:pt x="0" y="8"/>
                    </a:lnTo>
                    <a:lnTo>
                      <a:pt x="1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87" name="Google Shape;3187;p262"/>
              <p:cNvSpPr/>
              <p:nvPr/>
            </p:nvSpPr>
            <p:spPr>
              <a:xfrm>
                <a:off x="11728450" y="3663950"/>
                <a:ext cx="50800" cy="63500"/>
              </a:xfrm>
              <a:custGeom>
                <a:avLst/>
                <a:gdLst/>
                <a:ahLst/>
                <a:cxnLst/>
                <a:rect l="l" t="t" r="r" b="b"/>
                <a:pathLst>
                  <a:path w="32" h="40" extrusionOk="0">
                    <a:moveTo>
                      <a:pt x="10" y="0"/>
                    </a:moveTo>
                    <a:lnTo>
                      <a:pt x="32" y="32"/>
                    </a:lnTo>
                    <a:lnTo>
                      <a:pt x="22" y="40"/>
                    </a:lnTo>
                    <a:lnTo>
                      <a:pt x="0" y="8"/>
                    </a:lnTo>
                    <a:lnTo>
                      <a:pt x="1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88" name="Google Shape;3188;p262"/>
              <p:cNvSpPr/>
              <p:nvPr/>
            </p:nvSpPr>
            <p:spPr>
              <a:xfrm>
                <a:off x="11414125" y="2901950"/>
                <a:ext cx="31750" cy="66675"/>
              </a:xfrm>
              <a:custGeom>
                <a:avLst/>
                <a:gdLst/>
                <a:ahLst/>
                <a:cxnLst/>
                <a:rect l="l" t="t" r="r" b="b"/>
                <a:pathLst>
                  <a:path w="20" h="42" extrusionOk="0">
                    <a:moveTo>
                      <a:pt x="12" y="0"/>
                    </a:moveTo>
                    <a:lnTo>
                      <a:pt x="20" y="40"/>
                    </a:lnTo>
                    <a:lnTo>
                      <a:pt x="8" y="42"/>
                    </a:lnTo>
                    <a:lnTo>
                      <a:pt x="0" y="4"/>
                    </a:lnTo>
                    <a:lnTo>
                      <a:pt x="12"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89" name="Google Shape;3189;p262"/>
              <p:cNvSpPr/>
              <p:nvPr/>
            </p:nvSpPr>
            <p:spPr>
              <a:xfrm>
                <a:off x="11322050" y="2930525"/>
                <a:ext cx="44450" cy="63500"/>
              </a:xfrm>
              <a:custGeom>
                <a:avLst/>
                <a:gdLst/>
                <a:ahLst/>
                <a:cxnLst/>
                <a:rect l="l" t="t" r="r" b="b"/>
                <a:pathLst>
                  <a:path w="28" h="40" extrusionOk="0">
                    <a:moveTo>
                      <a:pt x="12" y="0"/>
                    </a:moveTo>
                    <a:lnTo>
                      <a:pt x="28" y="36"/>
                    </a:lnTo>
                    <a:lnTo>
                      <a:pt x="16" y="40"/>
                    </a:lnTo>
                    <a:lnTo>
                      <a:pt x="0" y="4"/>
                    </a:lnTo>
                    <a:lnTo>
                      <a:pt x="12"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90" name="Google Shape;3190;p262"/>
              <p:cNvSpPr/>
              <p:nvPr/>
            </p:nvSpPr>
            <p:spPr>
              <a:xfrm>
                <a:off x="11239500" y="2974975"/>
                <a:ext cx="53975" cy="60325"/>
              </a:xfrm>
              <a:custGeom>
                <a:avLst/>
                <a:gdLst/>
                <a:ahLst/>
                <a:cxnLst/>
                <a:rect l="l" t="t" r="r" b="b"/>
                <a:pathLst>
                  <a:path w="34" h="38" extrusionOk="0">
                    <a:moveTo>
                      <a:pt x="12" y="0"/>
                    </a:moveTo>
                    <a:lnTo>
                      <a:pt x="34" y="32"/>
                    </a:lnTo>
                    <a:lnTo>
                      <a:pt x="24" y="38"/>
                    </a:lnTo>
                    <a:lnTo>
                      <a:pt x="0" y="6"/>
                    </a:lnTo>
                    <a:lnTo>
                      <a:pt x="12"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91" name="Google Shape;3191;p262"/>
              <p:cNvSpPr/>
              <p:nvPr/>
            </p:nvSpPr>
            <p:spPr>
              <a:xfrm>
                <a:off x="11169650" y="3035300"/>
                <a:ext cx="60325" cy="57150"/>
              </a:xfrm>
              <a:custGeom>
                <a:avLst/>
                <a:gdLst/>
                <a:ahLst/>
                <a:cxnLst/>
                <a:rect l="l" t="t" r="r" b="b"/>
                <a:pathLst>
                  <a:path w="38" h="36" extrusionOk="0">
                    <a:moveTo>
                      <a:pt x="10" y="0"/>
                    </a:moveTo>
                    <a:lnTo>
                      <a:pt x="38" y="26"/>
                    </a:lnTo>
                    <a:lnTo>
                      <a:pt x="30" y="36"/>
                    </a:lnTo>
                    <a:lnTo>
                      <a:pt x="0" y="8"/>
                    </a:lnTo>
                    <a:lnTo>
                      <a:pt x="1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92" name="Google Shape;3192;p262"/>
              <p:cNvSpPr/>
              <p:nvPr/>
            </p:nvSpPr>
            <p:spPr>
              <a:xfrm>
                <a:off x="11115675" y="3108325"/>
                <a:ext cx="63500" cy="50800"/>
              </a:xfrm>
              <a:custGeom>
                <a:avLst/>
                <a:gdLst/>
                <a:ahLst/>
                <a:cxnLst/>
                <a:rect l="l" t="t" r="r" b="b"/>
                <a:pathLst>
                  <a:path w="40" h="32" extrusionOk="0">
                    <a:moveTo>
                      <a:pt x="6" y="0"/>
                    </a:moveTo>
                    <a:lnTo>
                      <a:pt x="40" y="20"/>
                    </a:lnTo>
                    <a:lnTo>
                      <a:pt x="34" y="32"/>
                    </a:lnTo>
                    <a:lnTo>
                      <a:pt x="0" y="12"/>
                    </a:lnTo>
                    <a:lnTo>
                      <a:pt x="6"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93" name="Google Shape;3193;p262"/>
              <p:cNvSpPr/>
              <p:nvPr/>
            </p:nvSpPr>
            <p:spPr>
              <a:xfrm>
                <a:off x="11077575" y="3194050"/>
                <a:ext cx="66675" cy="41275"/>
              </a:xfrm>
              <a:custGeom>
                <a:avLst/>
                <a:gdLst/>
                <a:ahLst/>
                <a:cxnLst/>
                <a:rect l="l" t="t" r="r" b="b"/>
                <a:pathLst>
                  <a:path w="42" h="26" extrusionOk="0">
                    <a:moveTo>
                      <a:pt x="4" y="0"/>
                    </a:moveTo>
                    <a:lnTo>
                      <a:pt x="42" y="12"/>
                    </a:lnTo>
                    <a:lnTo>
                      <a:pt x="38" y="26"/>
                    </a:lnTo>
                    <a:lnTo>
                      <a:pt x="0" y="12"/>
                    </a:lnTo>
                    <a:lnTo>
                      <a:pt x="4"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94" name="Google Shape;3194;p262"/>
              <p:cNvSpPr/>
              <p:nvPr/>
            </p:nvSpPr>
            <p:spPr>
              <a:xfrm>
                <a:off x="11058525" y="3286125"/>
                <a:ext cx="66675" cy="28575"/>
              </a:xfrm>
              <a:custGeom>
                <a:avLst/>
                <a:gdLst/>
                <a:ahLst/>
                <a:cxnLst/>
                <a:rect l="l" t="t" r="r" b="b"/>
                <a:pathLst>
                  <a:path w="42" h="18" extrusionOk="0">
                    <a:moveTo>
                      <a:pt x="2" y="0"/>
                    </a:moveTo>
                    <a:lnTo>
                      <a:pt x="42" y="4"/>
                    </a:lnTo>
                    <a:lnTo>
                      <a:pt x="40" y="18"/>
                    </a:lnTo>
                    <a:lnTo>
                      <a:pt x="0" y="12"/>
                    </a:lnTo>
                    <a:lnTo>
                      <a:pt x="2"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95" name="Google Shape;3195;p262"/>
              <p:cNvSpPr/>
              <p:nvPr/>
            </p:nvSpPr>
            <p:spPr>
              <a:xfrm>
                <a:off x="11058525" y="3375025"/>
                <a:ext cx="63500" cy="25400"/>
              </a:xfrm>
              <a:custGeom>
                <a:avLst/>
                <a:gdLst/>
                <a:ahLst/>
                <a:cxnLst/>
                <a:rect l="l" t="t" r="r" b="b"/>
                <a:pathLst>
                  <a:path w="40" h="16" extrusionOk="0">
                    <a:moveTo>
                      <a:pt x="38" y="0"/>
                    </a:moveTo>
                    <a:lnTo>
                      <a:pt x="40" y="12"/>
                    </a:lnTo>
                    <a:lnTo>
                      <a:pt x="0" y="16"/>
                    </a:lnTo>
                    <a:lnTo>
                      <a:pt x="0" y="4"/>
                    </a:lnTo>
                    <a:lnTo>
                      <a:pt x="38"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96" name="Google Shape;3196;p262"/>
              <p:cNvSpPr/>
              <p:nvPr/>
            </p:nvSpPr>
            <p:spPr>
              <a:xfrm>
                <a:off x="11074400" y="3454400"/>
                <a:ext cx="66675" cy="41275"/>
              </a:xfrm>
              <a:custGeom>
                <a:avLst/>
                <a:gdLst/>
                <a:ahLst/>
                <a:cxnLst/>
                <a:rect l="l" t="t" r="r" b="b"/>
                <a:pathLst>
                  <a:path w="42" h="26" extrusionOk="0">
                    <a:moveTo>
                      <a:pt x="38" y="0"/>
                    </a:moveTo>
                    <a:lnTo>
                      <a:pt x="42" y="14"/>
                    </a:lnTo>
                    <a:lnTo>
                      <a:pt x="4" y="26"/>
                    </a:lnTo>
                    <a:lnTo>
                      <a:pt x="0" y="12"/>
                    </a:lnTo>
                    <a:lnTo>
                      <a:pt x="38"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97" name="Google Shape;3197;p262"/>
              <p:cNvSpPr/>
              <p:nvPr/>
            </p:nvSpPr>
            <p:spPr>
              <a:xfrm>
                <a:off x="11109325" y="3530600"/>
                <a:ext cx="63500" cy="50800"/>
              </a:xfrm>
              <a:custGeom>
                <a:avLst/>
                <a:gdLst/>
                <a:ahLst/>
                <a:cxnLst/>
                <a:rect l="l" t="t" r="r" b="b"/>
                <a:pathLst>
                  <a:path w="40" h="32" extrusionOk="0">
                    <a:moveTo>
                      <a:pt x="34" y="0"/>
                    </a:moveTo>
                    <a:lnTo>
                      <a:pt x="40" y="12"/>
                    </a:lnTo>
                    <a:lnTo>
                      <a:pt x="6" y="32"/>
                    </a:lnTo>
                    <a:lnTo>
                      <a:pt x="0" y="20"/>
                    </a:lnTo>
                    <a:lnTo>
                      <a:pt x="34"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98" name="Google Shape;3198;p262"/>
              <p:cNvSpPr/>
              <p:nvPr/>
            </p:nvSpPr>
            <p:spPr>
              <a:xfrm>
                <a:off x="11163300" y="3600450"/>
                <a:ext cx="60325" cy="57150"/>
              </a:xfrm>
              <a:custGeom>
                <a:avLst/>
                <a:gdLst/>
                <a:ahLst/>
                <a:cxnLst/>
                <a:rect l="l" t="t" r="r" b="b"/>
                <a:pathLst>
                  <a:path w="38" h="36" extrusionOk="0">
                    <a:moveTo>
                      <a:pt x="30" y="0"/>
                    </a:moveTo>
                    <a:lnTo>
                      <a:pt x="38" y="10"/>
                    </a:lnTo>
                    <a:lnTo>
                      <a:pt x="8" y="36"/>
                    </a:lnTo>
                    <a:lnTo>
                      <a:pt x="0" y="26"/>
                    </a:lnTo>
                    <a:lnTo>
                      <a:pt x="3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99" name="Google Shape;3199;p262"/>
              <p:cNvSpPr/>
              <p:nvPr/>
            </p:nvSpPr>
            <p:spPr>
              <a:xfrm>
                <a:off x="11229975" y="3657600"/>
                <a:ext cx="53975" cy="63500"/>
              </a:xfrm>
              <a:custGeom>
                <a:avLst/>
                <a:gdLst/>
                <a:ahLst/>
                <a:cxnLst/>
                <a:rect l="l" t="t" r="r" b="b"/>
                <a:pathLst>
                  <a:path w="34" h="40" extrusionOk="0">
                    <a:moveTo>
                      <a:pt x="24" y="0"/>
                    </a:moveTo>
                    <a:lnTo>
                      <a:pt x="34" y="8"/>
                    </a:lnTo>
                    <a:lnTo>
                      <a:pt x="10" y="40"/>
                    </a:lnTo>
                    <a:lnTo>
                      <a:pt x="0" y="32"/>
                    </a:lnTo>
                    <a:lnTo>
                      <a:pt x="24"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200" name="Google Shape;3200;p262"/>
            <p:cNvSpPr/>
            <p:nvPr/>
          </p:nvSpPr>
          <p:spPr>
            <a:xfrm>
              <a:off x="8535964" y="1980838"/>
              <a:ext cx="1220006" cy="1220006"/>
            </a:xfrm>
            <a:prstGeom prst="rect">
              <a:avLst/>
            </a:prstGeom>
            <a:solidFill>
              <a:srgbClr val="DFDED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201" name="Google Shape;3201;p262"/>
            <p:cNvGrpSpPr/>
            <p:nvPr/>
          </p:nvGrpSpPr>
          <p:grpSpPr>
            <a:xfrm>
              <a:off x="8730707" y="2270088"/>
              <a:ext cx="830521" cy="641506"/>
              <a:chOff x="8345488" y="1765300"/>
              <a:chExt cx="920750" cy="711200"/>
            </a:xfrm>
          </p:grpSpPr>
          <p:sp>
            <p:nvSpPr>
              <p:cNvPr id="3202" name="Google Shape;3202;p262"/>
              <p:cNvSpPr/>
              <p:nvPr/>
            </p:nvSpPr>
            <p:spPr>
              <a:xfrm>
                <a:off x="8920163" y="2162175"/>
                <a:ext cx="346075" cy="292100"/>
              </a:xfrm>
              <a:custGeom>
                <a:avLst/>
                <a:gdLst/>
                <a:ahLst/>
                <a:cxnLst/>
                <a:rect l="l" t="t" r="r" b="b"/>
                <a:pathLst>
                  <a:path w="218" h="184" extrusionOk="0">
                    <a:moveTo>
                      <a:pt x="218" y="0"/>
                    </a:moveTo>
                    <a:lnTo>
                      <a:pt x="0" y="0"/>
                    </a:lnTo>
                    <a:lnTo>
                      <a:pt x="0" y="154"/>
                    </a:lnTo>
                    <a:lnTo>
                      <a:pt x="28" y="154"/>
                    </a:lnTo>
                    <a:lnTo>
                      <a:pt x="30" y="184"/>
                    </a:lnTo>
                    <a:lnTo>
                      <a:pt x="46" y="176"/>
                    </a:lnTo>
                    <a:lnTo>
                      <a:pt x="74" y="154"/>
                    </a:lnTo>
                    <a:lnTo>
                      <a:pt x="218" y="154"/>
                    </a:lnTo>
                    <a:lnTo>
                      <a:pt x="218" y="0"/>
                    </a:lnTo>
                    <a:close/>
                  </a:path>
                </a:pathLst>
              </a:cu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03" name="Google Shape;3203;p262"/>
              <p:cNvSpPr/>
              <p:nvPr/>
            </p:nvSpPr>
            <p:spPr>
              <a:xfrm>
                <a:off x="8907463" y="2152650"/>
                <a:ext cx="358775" cy="323850"/>
              </a:xfrm>
              <a:custGeom>
                <a:avLst/>
                <a:gdLst/>
                <a:ahLst/>
                <a:cxnLst/>
                <a:rect l="l" t="t" r="r" b="b"/>
                <a:pathLst>
                  <a:path w="113" h="102" extrusionOk="0">
                    <a:moveTo>
                      <a:pt x="14" y="82"/>
                    </a:moveTo>
                    <a:cubicBezTo>
                      <a:pt x="2" y="82"/>
                      <a:pt x="2" y="82"/>
                      <a:pt x="2" y="82"/>
                    </a:cubicBezTo>
                    <a:cubicBezTo>
                      <a:pt x="1" y="82"/>
                      <a:pt x="0" y="81"/>
                      <a:pt x="0" y="80"/>
                    </a:cubicBezTo>
                    <a:cubicBezTo>
                      <a:pt x="0" y="3"/>
                      <a:pt x="0" y="3"/>
                      <a:pt x="0" y="3"/>
                    </a:cubicBezTo>
                    <a:cubicBezTo>
                      <a:pt x="0" y="1"/>
                      <a:pt x="1" y="0"/>
                      <a:pt x="2" y="0"/>
                    </a:cubicBezTo>
                    <a:cubicBezTo>
                      <a:pt x="110" y="0"/>
                      <a:pt x="110" y="0"/>
                      <a:pt x="110" y="0"/>
                    </a:cubicBezTo>
                    <a:cubicBezTo>
                      <a:pt x="112" y="0"/>
                      <a:pt x="113" y="1"/>
                      <a:pt x="113" y="3"/>
                    </a:cubicBezTo>
                    <a:cubicBezTo>
                      <a:pt x="113" y="80"/>
                      <a:pt x="113" y="80"/>
                      <a:pt x="113" y="80"/>
                    </a:cubicBezTo>
                    <a:cubicBezTo>
                      <a:pt x="113" y="81"/>
                      <a:pt x="112" y="82"/>
                      <a:pt x="110" y="82"/>
                    </a:cubicBezTo>
                    <a:cubicBezTo>
                      <a:pt x="41" y="82"/>
                      <a:pt x="41" y="82"/>
                      <a:pt x="41" y="82"/>
                    </a:cubicBezTo>
                    <a:cubicBezTo>
                      <a:pt x="40" y="82"/>
                      <a:pt x="39" y="83"/>
                      <a:pt x="39" y="83"/>
                    </a:cubicBezTo>
                    <a:cubicBezTo>
                      <a:pt x="31" y="91"/>
                      <a:pt x="20" y="100"/>
                      <a:pt x="20" y="101"/>
                    </a:cubicBezTo>
                    <a:cubicBezTo>
                      <a:pt x="18" y="102"/>
                      <a:pt x="16" y="101"/>
                      <a:pt x="16" y="99"/>
                    </a:cubicBezTo>
                    <a:cubicBezTo>
                      <a:pt x="16" y="85"/>
                      <a:pt x="16" y="85"/>
                      <a:pt x="16" y="85"/>
                    </a:cubicBezTo>
                    <a:cubicBezTo>
                      <a:pt x="16" y="83"/>
                      <a:pt x="15" y="82"/>
                      <a:pt x="14" y="82"/>
                    </a:cubicBezTo>
                    <a:close/>
                    <a:moveTo>
                      <a:pt x="106" y="5"/>
                    </a:moveTo>
                    <a:cubicBezTo>
                      <a:pt x="6" y="5"/>
                      <a:pt x="6" y="5"/>
                      <a:pt x="6" y="5"/>
                    </a:cubicBezTo>
                    <a:cubicBezTo>
                      <a:pt x="5" y="5"/>
                      <a:pt x="4" y="6"/>
                      <a:pt x="4" y="7"/>
                    </a:cubicBezTo>
                    <a:cubicBezTo>
                      <a:pt x="4" y="76"/>
                      <a:pt x="4" y="76"/>
                      <a:pt x="4" y="76"/>
                    </a:cubicBezTo>
                    <a:cubicBezTo>
                      <a:pt x="4" y="77"/>
                      <a:pt x="5" y="78"/>
                      <a:pt x="6" y="78"/>
                    </a:cubicBezTo>
                    <a:cubicBezTo>
                      <a:pt x="18" y="78"/>
                      <a:pt x="18" y="78"/>
                      <a:pt x="18" y="78"/>
                    </a:cubicBezTo>
                    <a:cubicBezTo>
                      <a:pt x="20" y="78"/>
                      <a:pt x="21" y="79"/>
                      <a:pt x="21" y="80"/>
                    </a:cubicBezTo>
                    <a:cubicBezTo>
                      <a:pt x="21" y="89"/>
                      <a:pt x="21" y="89"/>
                      <a:pt x="21" y="89"/>
                    </a:cubicBezTo>
                    <a:cubicBezTo>
                      <a:pt x="21" y="91"/>
                      <a:pt x="23" y="92"/>
                      <a:pt x="24" y="91"/>
                    </a:cubicBezTo>
                    <a:cubicBezTo>
                      <a:pt x="28" y="87"/>
                      <a:pt x="33" y="82"/>
                      <a:pt x="37" y="79"/>
                    </a:cubicBezTo>
                    <a:cubicBezTo>
                      <a:pt x="37" y="79"/>
                      <a:pt x="37" y="79"/>
                      <a:pt x="37" y="79"/>
                    </a:cubicBezTo>
                    <a:cubicBezTo>
                      <a:pt x="38" y="78"/>
                      <a:pt x="38" y="78"/>
                      <a:pt x="39" y="78"/>
                    </a:cubicBezTo>
                    <a:cubicBezTo>
                      <a:pt x="106" y="78"/>
                      <a:pt x="106" y="78"/>
                      <a:pt x="106" y="78"/>
                    </a:cubicBezTo>
                    <a:cubicBezTo>
                      <a:pt x="107" y="78"/>
                      <a:pt x="108" y="77"/>
                      <a:pt x="108" y="76"/>
                    </a:cubicBezTo>
                    <a:cubicBezTo>
                      <a:pt x="108" y="7"/>
                      <a:pt x="108" y="7"/>
                      <a:pt x="108" y="7"/>
                    </a:cubicBezTo>
                    <a:cubicBezTo>
                      <a:pt x="108" y="6"/>
                      <a:pt x="107" y="5"/>
                      <a:pt x="106" y="5"/>
                    </a:cubicBezTo>
                    <a:close/>
                  </a:path>
                </a:pathLst>
              </a:cu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04" name="Google Shape;3204;p262"/>
              <p:cNvSpPr/>
              <p:nvPr/>
            </p:nvSpPr>
            <p:spPr>
              <a:xfrm>
                <a:off x="8993188" y="2235200"/>
                <a:ext cx="193675" cy="15875"/>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05" name="Google Shape;3205;p262"/>
              <p:cNvSpPr/>
              <p:nvPr/>
            </p:nvSpPr>
            <p:spPr>
              <a:xfrm>
                <a:off x="8993188" y="2276475"/>
                <a:ext cx="193675" cy="127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06" name="Google Shape;3206;p262"/>
              <p:cNvSpPr/>
              <p:nvPr/>
            </p:nvSpPr>
            <p:spPr>
              <a:xfrm>
                <a:off x="8993188" y="2317750"/>
                <a:ext cx="193675" cy="127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07" name="Google Shape;3207;p262"/>
              <p:cNvSpPr/>
              <p:nvPr/>
            </p:nvSpPr>
            <p:spPr>
              <a:xfrm>
                <a:off x="8345488" y="1765300"/>
                <a:ext cx="688975" cy="625475"/>
              </a:xfrm>
              <a:custGeom>
                <a:avLst/>
                <a:gdLst/>
                <a:ahLst/>
                <a:cxnLst/>
                <a:rect l="l" t="t" r="r" b="b"/>
                <a:pathLst>
                  <a:path w="217" h="197" extrusionOk="0">
                    <a:moveTo>
                      <a:pt x="0" y="0"/>
                    </a:moveTo>
                    <a:cubicBezTo>
                      <a:pt x="217" y="0"/>
                      <a:pt x="217" y="0"/>
                      <a:pt x="217" y="0"/>
                    </a:cubicBezTo>
                    <a:cubicBezTo>
                      <a:pt x="217" y="154"/>
                      <a:pt x="217" y="154"/>
                      <a:pt x="217" y="154"/>
                    </a:cubicBezTo>
                    <a:cubicBezTo>
                      <a:pt x="181" y="154"/>
                      <a:pt x="181" y="154"/>
                      <a:pt x="181" y="154"/>
                    </a:cubicBezTo>
                    <a:cubicBezTo>
                      <a:pt x="163" y="170"/>
                      <a:pt x="135" y="197"/>
                      <a:pt x="135" y="197"/>
                    </a:cubicBezTo>
                    <a:cubicBezTo>
                      <a:pt x="135" y="154"/>
                      <a:pt x="135" y="154"/>
                      <a:pt x="135" y="154"/>
                    </a:cubicBezTo>
                    <a:cubicBezTo>
                      <a:pt x="0" y="154"/>
                      <a:pt x="0" y="154"/>
                      <a:pt x="0" y="154"/>
                    </a:cubicBezTo>
                    <a:lnTo>
                      <a:pt x="0" y="0"/>
                    </a:lnTo>
                    <a:close/>
                  </a:path>
                </a:pathLst>
              </a:custGeom>
              <a:solidFill>
                <a:srgbClr val="FDB61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08" name="Google Shape;3208;p262"/>
              <p:cNvSpPr/>
              <p:nvPr/>
            </p:nvSpPr>
            <p:spPr>
              <a:xfrm>
                <a:off x="8485188" y="1905000"/>
                <a:ext cx="403225" cy="31750"/>
              </a:xfrm>
              <a:prstGeom prst="rect">
                <a:avLst/>
              </a:prstGeom>
              <a:solidFill>
                <a:srgbClr val="DA38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09" name="Google Shape;3209;p262"/>
              <p:cNvSpPr/>
              <p:nvPr/>
            </p:nvSpPr>
            <p:spPr>
              <a:xfrm>
                <a:off x="8485188" y="1990725"/>
                <a:ext cx="403225" cy="25400"/>
              </a:xfrm>
              <a:prstGeom prst="rect">
                <a:avLst/>
              </a:prstGeom>
              <a:solidFill>
                <a:srgbClr val="DA38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10" name="Google Shape;3210;p262"/>
              <p:cNvSpPr/>
              <p:nvPr/>
            </p:nvSpPr>
            <p:spPr>
              <a:xfrm>
                <a:off x="8485188" y="2070100"/>
                <a:ext cx="403225" cy="31750"/>
              </a:xfrm>
              <a:prstGeom prst="rect">
                <a:avLst/>
              </a:prstGeom>
              <a:solidFill>
                <a:srgbClr val="DA38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211" name="Google Shape;3211;p262"/>
            <p:cNvSpPr/>
            <p:nvPr/>
          </p:nvSpPr>
          <p:spPr>
            <a:xfrm>
              <a:off x="6100246" y="3196482"/>
              <a:ext cx="1220006" cy="1220006"/>
            </a:xfrm>
            <a:prstGeom prst="rect">
              <a:avLst/>
            </a:prstGeom>
            <a:solidFill>
              <a:srgbClr val="FDB61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12" name="Google Shape;3212;p262"/>
            <p:cNvSpPr/>
            <p:nvPr/>
          </p:nvSpPr>
          <p:spPr>
            <a:xfrm>
              <a:off x="9755970" y="3196482"/>
              <a:ext cx="1218575" cy="1220006"/>
            </a:xfrm>
            <a:prstGeom prst="rect">
              <a:avLst/>
            </a:prstGeom>
            <a:solidFill>
              <a:srgbClr val="FDB61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13" name="Google Shape;3213;p262"/>
            <p:cNvSpPr/>
            <p:nvPr/>
          </p:nvSpPr>
          <p:spPr>
            <a:xfrm>
              <a:off x="8535964" y="3196482"/>
              <a:ext cx="1220006" cy="1220006"/>
            </a:xfrm>
            <a:prstGeom prst="rect">
              <a:avLst/>
            </a:prstGeom>
            <a:solidFill>
              <a:srgbClr val="DA38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14" name="Google Shape;3214;p262"/>
            <p:cNvSpPr/>
            <p:nvPr/>
          </p:nvSpPr>
          <p:spPr>
            <a:xfrm>
              <a:off x="4884536" y="3196482"/>
              <a:ext cx="1218575" cy="1220006"/>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15" name="Google Shape;3215;p262"/>
            <p:cNvSpPr/>
            <p:nvPr/>
          </p:nvSpPr>
          <p:spPr>
            <a:xfrm>
              <a:off x="4884536" y="3192253"/>
              <a:ext cx="1218575" cy="122000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216" name="Google Shape;3216;p262"/>
            <p:cNvGrpSpPr/>
            <p:nvPr/>
          </p:nvGrpSpPr>
          <p:grpSpPr>
            <a:xfrm>
              <a:off x="4950405" y="3303944"/>
              <a:ext cx="1086837" cy="1114043"/>
              <a:chOff x="4148138" y="2911475"/>
              <a:chExt cx="1204913" cy="1235075"/>
            </a:xfrm>
          </p:grpSpPr>
          <p:sp>
            <p:nvSpPr>
              <p:cNvPr id="3217" name="Google Shape;3217;p262"/>
              <p:cNvSpPr/>
              <p:nvPr/>
            </p:nvSpPr>
            <p:spPr>
              <a:xfrm>
                <a:off x="4208463" y="3298825"/>
                <a:ext cx="1068388" cy="844550"/>
              </a:xfrm>
              <a:custGeom>
                <a:avLst/>
                <a:gdLst/>
                <a:ahLst/>
                <a:cxnLst/>
                <a:rect l="l" t="t" r="r" b="b"/>
                <a:pathLst>
                  <a:path w="337" h="266" extrusionOk="0">
                    <a:moveTo>
                      <a:pt x="311" y="197"/>
                    </a:moveTo>
                    <a:cubicBezTo>
                      <a:pt x="310" y="197"/>
                      <a:pt x="300" y="193"/>
                      <a:pt x="282" y="186"/>
                    </a:cubicBezTo>
                    <a:cubicBezTo>
                      <a:pt x="269" y="182"/>
                      <a:pt x="266" y="180"/>
                      <a:pt x="260" y="178"/>
                    </a:cubicBezTo>
                    <a:cubicBezTo>
                      <a:pt x="247" y="172"/>
                      <a:pt x="240" y="169"/>
                      <a:pt x="235" y="165"/>
                    </a:cubicBezTo>
                    <a:cubicBezTo>
                      <a:pt x="215" y="148"/>
                      <a:pt x="209" y="120"/>
                      <a:pt x="208" y="110"/>
                    </a:cubicBezTo>
                    <a:cubicBezTo>
                      <a:pt x="205" y="93"/>
                      <a:pt x="207" y="77"/>
                      <a:pt x="209" y="67"/>
                    </a:cubicBezTo>
                    <a:cubicBezTo>
                      <a:pt x="197" y="46"/>
                      <a:pt x="184" y="25"/>
                      <a:pt x="171" y="3"/>
                    </a:cubicBezTo>
                    <a:cubicBezTo>
                      <a:pt x="170" y="2"/>
                      <a:pt x="170" y="1"/>
                      <a:pt x="169" y="0"/>
                    </a:cubicBezTo>
                    <a:cubicBezTo>
                      <a:pt x="169" y="1"/>
                      <a:pt x="168" y="2"/>
                      <a:pt x="167" y="3"/>
                    </a:cubicBezTo>
                    <a:cubicBezTo>
                      <a:pt x="155" y="25"/>
                      <a:pt x="142" y="46"/>
                      <a:pt x="129" y="67"/>
                    </a:cubicBezTo>
                    <a:cubicBezTo>
                      <a:pt x="131" y="77"/>
                      <a:pt x="133" y="93"/>
                      <a:pt x="131" y="110"/>
                    </a:cubicBezTo>
                    <a:cubicBezTo>
                      <a:pt x="129" y="120"/>
                      <a:pt x="123" y="148"/>
                      <a:pt x="103" y="165"/>
                    </a:cubicBezTo>
                    <a:cubicBezTo>
                      <a:pt x="98" y="169"/>
                      <a:pt x="91" y="172"/>
                      <a:pt x="78" y="178"/>
                    </a:cubicBezTo>
                    <a:cubicBezTo>
                      <a:pt x="69" y="182"/>
                      <a:pt x="62" y="184"/>
                      <a:pt x="57" y="186"/>
                    </a:cubicBezTo>
                    <a:cubicBezTo>
                      <a:pt x="38" y="193"/>
                      <a:pt x="33" y="195"/>
                      <a:pt x="30" y="196"/>
                    </a:cubicBezTo>
                    <a:cubicBezTo>
                      <a:pt x="19" y="200"/>
                      <a:pt x="6" y="216"/>
                      <a:pt x="0" y="266"/>
                    </a:cubicBezTo>
                    <a:cubicBezTo>
                      <a:pt x="112" y="266"/>
                      <a:pt x="225" y="266"/>
                      <a:pt x="337" y="266"/>
                    </a:cubicBezTo>
                    <a:cubicBezTo>
                      <a:pt x="334" y="218"/>
                      <a:pt x="322" y="202"/>
                      <a:pt x="311" y="197"/>
                    </a:cubicBezTo>
                  </a:path>
                </a:pathLst>
              </a:custGeom>
              <a:solidFill>
                <a:srgbClr val="F69A8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18" name="Google Shape;3218;p262"/>
              <p:cNvSpPr/>
              <p:nvPr/>
            </p:nvSpPr>
            <p:spPr>
              <a:xfrm>
                <a:off x="4208463" y="3765550"/>
                <a:ext cx="1068388" cy="377825"/>
              </a:xfrm>
              <a:custGeom>
                <a:avLst/>
                <a:gdLst/>
                <a:ahLst/>
                <a:cxnLst/>
                <a:rect l="l" t="t" r="r" b="b"/>
                <a:pathLst>
                  <a:path w="337" h="119" extrusionOk="0">
                    <a:moveTo>
                      <a:pt x="311" y="50"/>
                    </a:moveTo>
                    <a:cubicBezTo>
                      <a:pt x="310" y="50"/>
                      <a:pt x="300" y="46"/>
                      <a:pt x="282" y="39"/>
                    </a:cubicBezTo>
                    <a:cubicBezTo>
                      <a:pt x="269" y="35"/>
                      <a:pt x="266" y="33"/>
                      <a:pt x="260" y="31"/>
                    </a:cubicBezTo>
                    <a:cubicBezTo>
                      <a:pt x="247" y="25"/>
                      <a:pt x="240" y="22"/>
                      <a:pt x="235" y="18"/>
                    </a:cubicBezTo>
                    <a:cubicBezTo>
                      <a:pt x="229" y="13"/>
                      <a:pt x="224" y="6"/>
                      <a:pt x="220" y="0"/>
                    </a:cubicBezTo>
                    <a:cubicBezTo>
                      <a:pt x="217" y="4"/>
                      <a:pt x="199" y="21"/>
                      <a:pt x="170" y="21"/>
                    </a:cubicBezTo>
                    <a:cubicBezTo>
                      <a:pt x="140" y="22"/>
                      <a:pt x="121" y="3"/>
                      <a:pt x="118" y="0"/>
                    </a:cubicBezTo>
                    <a:cubicBezTo>
                      <a:pt x="115" y="4"/>
                      <a:pt x="113" y="8"/>
                      <a:pt x="110" y="11"/>
                    </a:cubicBezTo>
                    <a:cubicBezTo>
                      <a:pt x="107" y="15"/>
                      <a:pt x="104" y="17"/>
                      <a:pt x="103" y="18"/>
                    </a:cubicBezTo>
                    <a:cubicBezTo>
                      <a:pt x="103" y="18"/>
                      <a:pt x="101" y="19"/>
                      <a:pt x="99" y="21"/>
                    </a:cubicBezTo>
                    <a:cubicBezTo>
                      <a:pt x="97" y="22"/>
                      <a:pt x="93" y="25"/>
                      <a:pt x="78" y="31"/>
                    </a:cubicBezTo>
                    <a:cubicBezTo>
                      <a:pt x="78" y="31"/>
                      <a:pt x="78" y="31"/>
                      <a:pt x="75" y="32"/>
                    </a:cubicBezTo>
                    <a:cubicBezTo>
                      <a:pt x="59" y="38"/>
                      <a:pt x="60" y="38"/>
                      <a:pt x="56" y="39"/>
                    </a:cubicBezTo>
                    <a:cubicBezTo>
                      <a:pt x="46" y="43"/>
                      <a:pt x="43" y="44"/>
                      <a:pt x="31" y="48"/>
                    </a:cubicBezTo>
                    <a:cubicBezTo>
                      <a:pt x="31" y="48"/>
                      <a:pt x="30" y="49"/>
                      <a:pt x="30" y="49"/>
                    </a:cubicBezTo>
                    <a:cubicBezTo>
                      <a:pt x="19" y="53"/>
                      <a:pt x="6" y="69"/>
                      <a:pt x="0" y="119"/>
                    </a:cubicBezTo>
                    <a:cubicBezTo>
                      <a:pt x="337" y="119"/>
                      <a:pt x="337" y="119"/>
                      <a:pt x="337" y="119"/>
                    </a:cubicBezTo>
                    <a:cubicBezTo>
                      <a:pt x="334" y="71"/>
                      <a:pt x="322" y="55"/>
                      <a:pt x="311" y="50"/>
                    </a:cubicBezTo>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19" name="Google Shape;3219;p262"/>
              <p:cNvSpPr/>
              <p:nvPr/>
            </p:nvSpPr>
            <p:spPr>
              <a:xfrm>
                <a:off x="4481513" y="3286125"/>
                <a:ext cx="95250" cy="193675"/>
              </a:xfrm>
              <a:custGeom>
                <a:avLst/>
                <a:gdLst/>
                <a:ahLst/>
                <a:cxnLst/>
                <a:rect l="l" t="t" r="r" b="b"/>
                <a:pathLst>
                  <a:path w="30" h="61" extrusionOk="0">
                    <a:moveTo>
                      <a:pt x="14" y="5"/>
                    </a:moveTo>
                    <a:cubicBezTo>
                      <a:pt x="11" y="2"/>
                      <a:pt x="5" y="0"/>
                      <a:pt x="3" y="2"/>
                    </a:cubicBezTo>
                    <a:cubicBezTo>
                      <a:pt x="0" y="3"/>
                      <a:pt x="1" y="7"/>
                      <a:pt x="3" y="20"/>
                    </a:cubicBezTo>
                    <a:cubicBezTo>
                      <a:pt x="7" y="40"/>
                      <a:pt x="6" y="41"/>
                      <a:pt x="8" y="45"/>
                    </a:cubicBezTo>
                    <a:cubicBezTo>
                      <a:pt x="13" y="53"/>
                      <a:pt x="22" y="61"/>
                      <a:pt x="25" y="59"/>
                    </a:cubicBezTo>
                    <a:cubicBezTo>
                      <a:pt x="30" y="57"/>
                      <a:pt x="21" y="42"/>
                      <a:pt x="19" y="17"/>
                    </a:cubicBezTo>
                    <a:cubicBezTo>
                      <a:pt x="19" y="15"/>
                      <a:pt x="18" y="10"/>
                      <a:pt x="14" y="5"/>
                    </a:cubicBezTo>
                  </a:path>
                </a:pathLst>
              </a:custGeom>
              <a:solidFill>
                <a:srgbClr val="F3816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20" name="Google Shape;3220;p262"/>
              <p:cNvSpPr/>
              <p:nvPr/>
            </p:nvSpPr>
            <p:spPr>
              <a:xfrm>
                <a:off x="4905375" y="3286125"/>
                <a:ext cx="92075" cy="193675"/>
              </a:xfrm>
              <a:custGeom>
                <a:avLst/>
                <a:gdLst/>
                <a:ahLst/>
                <a:cxnLst/>
                <a:rect l="l" t="t" r="r" b="b"/>
                <a:pathLst>
                  <a:path w="29" h="61" extrusionOk="0">
                    <a:moveTo>
                      <a:pt x="15" y="6"/>
                    </a:moveTo>
                    <a:cubicBezTo>
                      <a:pt x="18" y="2"/>
                      <a:pt x="24" y="0"/>
                      <a:pt x="27" y="2"/>
                    </a:cubicBezTo>
                    <a:cubicBezTo>
                      <a:pt x="29" y="3"/>
                      <a:pt x="28" y="7"/>
                      <a:pt x="26" y="20"/>
                    </a:cubicBezTo>
                    <a:cubicBezTo>
                      <a:pt x="23" y="40"/>
                      <a:pt x="23" y="41"/>
                      <a:pt x="21" y="45"/>
                    </a:cubicBezTo>
                    <a:cubicBezTo>
                      <a:pt x="16" y="53"/>
                      <a:pt x="8" y="61"/>
                      <a:pt x="4" y="60"/>
                    </a:cubicBezTo>
                    <a:cubicBezTo>
                      <a:pt x="0" y="57"/>
                      <a:pt x="8" y="42"/>
                      <a:pt x="10" y="17"/>
                    </a:cubicBezTo>
                    <a:cubicBezTo>
                      <a:pt x="11" y="15"/>
                      <a:pt x="11" y="10"/>
                      <a:pt x="15" y="6"/>
                    </a:cubicBezTo>
                  </a:path>
                </a:pathLst>
              </a:custGeom>
              <a:solidFill>
                <a:srgbClr val="F3816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221" name="Google Shape;3221;p262"/>
              <p:cNvGrpSpPr/>
              <p:nvPr/>
            </p:nvGrpSpPr>
            <p:grpSpPr>
              <a:xfrm>
                <a:off x="4148138" y="2911475"/>
                <a:ext cx="1204913" cy="1235075"/>
                <a:chOff x="4148138" y="2911475"/>
                <a:chExt cx="1204913" cy="1235075"/>
              </a:xfrm>
            </p:grpSpPr>
            <p:sp>
              <p:nvSpPr>
                <p:cNvPr id="3222" name="Google Shape;3222;p262"/>
                <p:cNvSpPr/>
                <p:nvPr/>
              </p:nvSpPr>
              <p:spPr>
                <a:xfrm>
                  <a:off x="4911725" y="3435350"/>
                  <a:ext cx="66675" cy="66675"/>
                </a:xfrm>
                <a:prstGeom prst="ellipse">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23" name="Google Shape;3223;p262"/>
                <p:cNvSpPr/>
                <p:nvPr/>
              </p:nvSpPr>
              <p:spPr>
                <a:xfrm>
                  <a:off x="4503738" y="3435350"/>
                  <a:ext cx="66675" cy="66675"/>
                </a:xfrm>
                <a:prstGeom prst="ellipse">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24" name="Google Shape;3224;p262"/>
                <p:cNvSpPr/>
                <p:nvPr/>
              </p:nvSpPr>
              <p:spPr>
                <a:xfrm>
                  <a:off x="4513263" y="2965450"/>
                  <a:ext cx="455613" cy="708025"/>
                </a:xfrm>
                <a:custGeom>
                  <a:avLst/>
                  <a:gdLst/>
                  <a:ahLst/>
                  <a:cxnLst/>
                  <a:rect l="l" t="t" r="r" b="b"/>
                  <a:pathLst>
                    <a:path w="144" h="223" extrusionOk="0">
                      <a:moveTo>
                        <a:pt x="110" y="14"/>
                      </a:moveTo>
                      <a:cubicBezTo>
                        <a:pt x="87" y="0"/>
                        <a:pt x="57" y="0"/>
                        <a:pt x="34" y="14"/>
                      </a:cubicBezTo>
                      <a:cubicBezTo>
                        <a:pt x="13" y="27"/>
                        <a:pt x="2" y="49"/>
                        <a:pt x="0" y="66"/>
                      </a:cubicBezTo>
                      <a:cubicBezTo>
                        <a:pt x="0" y="69"/>
                        <a:pt x="0" y="72"/>
                        <a:pt x="0" y="78"/>
                      </a:cubicBezTo>
                      <a:cubicBezTo>
                        <a:pt x="0" y="85"/>
                        <a:pt x="1" y="100"/>
                        <a:pt x="3" y="119"/>
                      </a:cubicBezTo>
                      <a:cubicBezTo>
                        <a:pt x="4" y="131"/>
                        <a:pt x="5" y="150"/>
                        <a:pt x="14" y="170"/>
                      </a:cubicBezTo>
                      <a:cubicBezTo>
                        <a:pt x="16" y="175"/>
                        <a:pt x="27" y="199"/>
                        <a:pt x="50" y="214"/>
                      </a:cubicBezTo>
                      <a:cubicBezTo>
                        <a:pt x="61" y="222"/>
                        <a:pt x="68" y="223"/>
                        <a:pt x="72" y="223"/>
                      </a:cubicBezTo>
                      <a:cubicBezTo>
                        <a:pt x="76" y="223"/>
                        <a:pt x="83" y="222"/>
                        <a:pt x="94" y="214"/>
                      </a:cubicBezTo>
                      <a:cubicBezTo>
                        <a:pt x="117" y="199"/>
                        <a:pt x="127" y="175"/>
                        <a:pt x="130" y="170"/>
                      </a:cubicBezTo>
                      <a:cubicBezTo>
                        <a:pt x="139" y="150"/>
                        <a:pt x="140" y="131"/>
                        <a:pt x="141" y="119"/>
                      </a:cubicBezTo>
                      <a:cubicBezTo>
                        <a:pt x="143" y="102"/>
                        <a:pt x="144" y="88"/>
                        <a:pt x="144" y="78"/>
                      </a:cubicBezTo>
                      <a:cubicBezTo>
                        <a:pt x="144" y="73"/>
                        <a:pt x="144" y="70"/>
                        <a:pt x="143" y="67"/>
                      </a:cubicBezTo>
                      <a:cubicBezTo>
                        <a:pt x="141" y="51"/>
                        <a:pt x="132" y="28"/>
                        <a:pt x="110" y="14"/>
                      </a:cubicBezTo>
                    </a:path>
                  </a:pathLst>
                </a:custGeom>
                <a:solidFill>
                  <a:srgbClr val="F8B2A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25" name="Google Shape;3225;p262"/>
                <p:cNvSpPr/>
                <p:nvPr/>
              </p:nvSpPr>
              <p:spPr>
                <a:xfrm>
                  <a:off x="4699000" y="3444875"/>
                  <a:ext cx="79375" cy="22225"/>
                </a:xfrm>
                <a:custGeom>
                  <a:avLst/>
                  <a:gdLst/>
                  <a:ahLst/>
                  <a:cxnLst/>
                  <a:rect l="l" t="t" r="r" b="b"/>
                  <a:pathLst>
                    <a:path w="25" h="7" extrusionOk="0">
                      <a:moveTo>
                        <a:pt x="20" y="1"/>
                      </a:moveTo>
                      <a:cubicBezTo>
                        <a:pt x="18" y="1"/>
                        <a:pt x="18" y="2"/>
                        <a:pt x="15" y="5"/>
                      </a:cubicBezTo>
                      <a:cubicBezTo>
                        <a:pt x="14" y="6"/>
                        <a:pt x="13" y="6"/>
                        <a:pt x="12" y="6"/>
                      </a:cubicBezTo>
                      <a:cubicBezTo>
                        <a:pt x="12" y="6"/>
                        <a:pt x="11" y="6"/>
                        <a:pt x="10" y="5"/>
                      </a:cubicBezTo>
                      <a:cubicBezTo>
                        <a:pt x="6" y="2"/>
                        <a:pt x="6" y="1"/>
                        <a:pt x="5" y="1"/>
                      </a:cubicBezTo>
                      <a:cubicBezTo>
                        <a:pt x="3" y="0"/>
                        <a:pt x="0" y="3"/>
                        <a:pt x="0" y="3"/>
                      </a:cubicBezTo>
                      <a:cubicBezTo>
                        <a:pt x="0" y="4"/>
                        <a:pt x="2" y="4"/>
                        <a:pt x="2" y="4"/>
                      </a:cubicBezTo>
                      <a:cubicBezTo>
                        <a:pt x="4" y="3"/>
                        <a:pt x="4" y="3"/>
                        <a:pt x="5" y="3"/>
                      </a:cubicBezTo>
                      <a:cubicBezTo>
                        <a:pt x="7" y="3"/>
                        <a:pt x="9" y="6"/>
                        <a:pt x="11" y="7"/>
                      </a:cubicBezTo>
                      <a:cubicBezTo>
                        <a:pt x="12" y="7"/>
                        <a:pt x="12" y="7"/>
                        <a:pt x="12" y="7"/>
                      </a:cubicBezTo>
                      <a:cubicBezTo>
                        <a:pt x="12" y="7"/>
                        <a:pt x="13" y="7"/>
                        <a:pt x="14" y="7"/>
                      </a:cubicBezTo>
                      <a:cubicBezTo>
                        <a:pt x="16" y="6"/>
                        <a:pt x="18" y="3"/>
                        <a:pt x="19" y="3"/>
                      </a:cubicBezTo>
                      <a:cubicBezTo>
                        <a:pt x="21" y="3"/>
                        <a:pt x="21" y="3"/>
                        <a:pt x="23" y="4"/>
                      </a:cubicBezTo>
                      <a:cubicBezTo>
                        <a:pt x="23" y="4"/>
                        <a:pt x="25" y="4"/>
                        <a:pt x="25" y="3"/>
                      </a:cubicBezTo>
                      <a:cubicBezTo>
                        <a:pt x="25" y="3"/>
                        <a:pt x="22" y="0"/>
                        <a:pt x="20" y="1"/>
                      </a:cubicBezTo>
                      <a:close/>
                    </a:path>
                  </a:pathLst>
                </a:custGeom>
                <a:solidFill>
                  <a:srgbClr val="F3816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26" name="Google Shape;3226;p262"/>
                <p:cNvSpPr/>
                <p:nvPr/>
              </p:nvSpPr>
              <p:spPr>
                <a:xfrm>
                  <a:off x="4665663" y="3521075"/>
                  <a:ext cx="147638" cy="53975"/>
                </a:xfrm>
                <a:custGeom>
                  <a:avLst/>
                  <a:gdLst/>
                  <a:ahLst/>
                  <a:cxnLst/>
                  <a:rect l="l" t="t" r="r" b="b"/>
                  <a:pathLst>
                    <a:path w="47" h="17" extrusionOk="0">
                      <a:moveTo>
                        <a:pt x="47" y="0"/>
                      </a:moveTo>
                      <a:cubicBezTo>
                        <a:pt x="41" y="2"/>
                        <a:pt x="33" y="4"/>
                        <a:pt x="23" y="4"/>
                      </a:cubicBezTo>
                      <a:cubicBezTo>
                        <a:pt x="23" y="4"/>
                        <a:pt x="23" y="4"/>
                        <a:pt x="23" y="4"/>
                      </a:cubicBezTo>
                      <a:cubicBezTo>
                        <a:pt x="13" y="4"/>
                        <a:pt x="5" y="2"/>
                        <a:pt x="0" y="0"/>
                      </a:cubicBezTo>
                      <a:cubicBezTo>
                        <a:pt x="3" y="10"/>
                        <a:pt x="13" y="17"/>
                        <a:pt x="23" y="17"/>
                      </a:cubicBezTo>
                      <a:cubicBezTo>
                        <a:pt x="24" y="17"/>
                        <a:pt x="24" y="17"/>
                        <a:pt x="24" y="17"/>
                      </a:cubicBezTo>
                      <a:cubicBezTo>
                        <a:pt x="34" y="17"/>
                        <a:pt x="43" y="10"/>
                        <a:pt x="47" y="0"/>
                      </a:cubicBezTo>
                    </a:path>
                  </a:pathLst>
                </a:custGeom>
                <a:solidFill>
                  <a:srgbClr val="F58E7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27" name="Google Shape;3227;p262"/>
                <p:cNvSpPr/>
                <p:nvPr/>
              </p:nvSpPr>
              <p:spPr>
                <a:xfrm>
                  <a:off x="4652963" y="3508375"/>
                  <a:ext cx="173038" cy="34925"/>
                </a:xfrm>
                <a:custGeom>
                  <a:avLst/>
                  <a:gdLst/>
                  <a:ahLst/>
                  <a:cxnLst/>
                  <a:rect l="l" t="t" r="r" b="b"/>
                  <a:pathLst>
                    <a:path w="55" h="11" extrusionOk="0">
                      <a:moveTo>
                        <a:pt x="0" y="2"/>
                      </a:moveTo>
                      <a:cubicBezTo>
                        <a:pt x="0" y="2"/>
                        <a:pt x="1" y="2"/>
                        <a:pt x="2" y="3"/>
                      </a:cubicBezTo>
                      <a:cubicBezTo>
                        <a:pt x="13" y="5"/>
                        <a:pt x="18" y="1"/>
                        <a:pt x="24" y="3"/>
                      </a:cubicBezTo>
                      <a:cubicBezTo>
                        <a:pt x="24" y="3"/>
                        <a:pt x="26" y="4"/>
                        <a:pt x="28" y="4"/>
                      </a:cubicBezTo>
                      <a:cubicBezTo>
                        <a:pt x="30" y="4"/>
                        <a:pt x="31" y="3"/>
                        <a:pt x="31" y="3"/>
                      </a:cubicBezTo>
                      <a:cubicBezTo>
                        <a:pt x="37" y="0"/>
                        <a:pt x="42" y="5"/>
                        <a:pt x="52" y="3"/>
                      </a:cubicBezTo>
                      <a:cubicBezTo>
                        <a:pt x="54" y="2"/>
                        <a:pt x="55" y="2"/>
                        <a:pt x="55" y="2"/>
                      </a:cubicBezTo>
                      <a:cubicBezTo>
                        <a:pt x="55" y="3"/>
                        <a:pt x="42" y="11"/>
                        <a:pt x="28" y="11"/>
                      </a:cubicBezTo>
                      <a:cubicBezTo>
                        <a:pt x="13" y="11"/>
                        <a:pt x="0" y="3"/>
                        <a:pt x="0" y="2"/>
                      </a:cubicBezTo>
                      <a:close/>
                    </a:path>
                  </a:pathLst>
                </a:custGeom>
                <a:solidFill>
                  <a:srgbClr val="F1633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28" name="Google Shape;3228;p262"/>
                <p:cNvSpPr/>
                <p:nvPr/>
              </p:nvSpPr>
              <p:spPr>
                <a:xfrm>
                  <a:off x="4538663" y="3228975"/>
                  <a:ext cx="147638" cy="53975"/>
                </a:xfrm>
                <a:custGeom>
                  <a:avLst/>
                  <a:gdLst/>
                  <a:ahLst/>
                  <a:cxnLst/>
                  <a:rect l="l" t="t" r="r" b="b"/>
                  <a:pathLst>
                    <a:path w="47" h="17" extrusionOk="0">
                      <a:moveTo>
                        <a:pt x="46" y="13"/>
                      </a:moveTo>
                      <a:cubicBezTo>
                        <a:pt x="46" y="15"/>
                        <a:pt x="42" y="15"/>
                        <a:pt x="38" y="15"/>
                      </a:cubicBezTo>
                      <a:cubicBezTo>
                        <a:pt x="35" y="15"/>
                        <a:pt x="33" y="14"/>
                        <a:pt x="30" y="12"/>
                      </a:cubicBezTo>
                      <a:cubicBezTo>
                        <a:pt x="27" y="11"/>
                        <a:pt x="20" y="9"/>
                        <a:pt x="14" y="9"/>
                      </a:cubicBezTo>
                      <a:cubicBezTo>
                        <a:pt x="6" y="10"/>
                        <a:pt x="1" y="17"/>
                        <a:pt x="1" y="16"/>
                      </a:cubicBezTo>
                      <a:cubicBezTo>
                        <a:pt x="0" y="16"/>
                        <a:pt x="4" y="10"/>
                        <a:pt x="11" y="7"/>
                      </a:cubicBezTo>
                      <a:cubicBezTo>
                        <a:pt x="25" y="0"/>
                        <a:pt x="47" y="10"/>
                        <a:pt x="46" y="13"/>
                      </a:cubicBezTo>
                    </a:path>
                  </a:pathLst>
                </a:cu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29" name="Google Shape;3229;p262"/>
                <p:cNvSpPr/>
                <p:nvPr/>
              </p:nvSpPr>
              <p:spPr>
                <a:xfrm>
                  <a:off x="4598988" y="3302000"/>
                  <a:ext cx="84138" cy="38100"/>
                </a:xfrm>
                <a:custGeom>
                  <a:avLst/>
                  <a:gdLst/>
                  <a:ahLst/>
                  <a:cxnLst/>
                  <a:rect l="l" t="t" r="r" b="b"/>
                  <a:pathLst>
                    <a:path w="27" h="12" extrusionOk="0">
                      <a:moveTo>
                        <a:pt x="0" y="8"/>
                      </a:moveTo>
                      <a:cubicBezTo>
                        <a:pt x="0" y="6"/>
                        <a:pt x="5" y="2"/>
                        <a:pt x="10" y="1"/>
                      </a:cubicBezTo>
                      <a:cubicBezTo>
                        <a:pt x="19" y="0"/>
                        <a:pt x="26" y="8"/>
                        <a:pt x="27" y="10"/>
                      </a:cubicBezTo>
                      <a:cubicBezTo>
                        <a:pt x="24" y="11"/>
                        <a:pt x="18" y="12"/>
                        <a:pt x="12" y="12"/>
                      </a:cubicBezTo>
                      <a:cubicBezTo>
                        <a:pt x="10" y="12"/>
                        <a:pt x="1" y="11"/>
                        <a:pt x="0" y="8"/>
                      </a:cubicBezTo>
                    </a:path>
                  </a:pathLst>
                </a:custGeom>
                <a:solidFill>
                  <a:srgbClr val="F5DCD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30" name="Google Shape;3230;p262"/>
                <p:cNvSpPr/>
                <p:nvPr/>
              </p:nvSpPr>
              <p:spPr>
                <a:xfrm>
                  <a:off x="4576763" y="3295650"/>
                  <a:ext cx="106363" cy="38100"/>
                </a:xfrm>
                <a:custGeom>
                  <a:avLst/>
                  <a:gdLst/>
                  <a:ahLst/>
                  <a:cxnLst/>
                  <a:rect l="l" t="t" r="r" b="b"/>
                  <a:pathLst>
                    <a:path w="34" h="12" extrusionOk="0">
                      <a:moveTo>
                        <a:pt x="0" y="10"/>
                      </a:moveTo>
                      <a:cubicBezTo>
                        <a:pt x="2" y="10"/>
                        <a:pt x="5" y="10"/>
                        <a:pt x="7" y="10"/>
                      </a:cubicBezTo>
                      <a:cubicBezTo>
                        <a:pt x="8" y="9"/>
                        <a:pt x="11" y="5"/>
                        <a:pt x="16" y="4"/>
                      </a:cubicBezTo>
                      <a:cubicBezTo>
                        <a:pt x="23" y="3"/>
                        <a:pt x="30" y="6"/>
                        <a:pt x="34" y="12"/>
                      </a:cubicBezTo>
                      <a:cubicBezTo>
                        <a:pt x="31" y="5"/>
                        <a:pt x="24" y="0"/>
                        <a:pt x="17" y="0"/>
                      </a:cubicBezTo>
                      <a:cubicBezTo>
                        <a:pt x="6" y="0"/>
                        <a:pt x="0" y="9"/>
                        <a:pt x="0" y="10"/>
                      </a:cubicBezTo>
                    </a:path>
                  </a:pathLst>
                </a:cu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31" name="Google Shape;3231;p262"/>
                <p:cNvSpPr/>
                <p:nvPr/>
              </p:nvSpPr>
              <p:spPr>
                <a:xfrm>
                  <a:off x="4618038" y="3298825"/>
                  <a:ext cx="44450" cy="47625"/>
                </a:xfrm>
                <a:prstGeom prst="ellipse">
                  <a:avLst/>
                </a:pr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32" name="Google Shape;3232;p262"/>
                <p:cNvSpPr/>
                <p:nvPr/>
              </p:nvSpPr>
              <p:spPr>
                <a:xfrm>
                  <a:off x="4602163" y="3333750"/>
                  <a:ext cx="80963" cy="22225"/>
                </a:xfrm>
                <a:custGeom>
                  <a:avLst/>
                  <a:gdLst/>
                  <a:ahLst/>
                  <a:cxnLst/>
                  <a:rect l="l" t="t" r="r" b="b"/>
                  <a:pathLst>
                    <a:path w="26" h="7" extrusionOk="0">
                      <a:moveTo>
                        <a:pt x="0" y="0"/>
                      </a:moveTo>
                      <a:cubicBezTo>
                        <a:pt x="3" y="1"/>
                        <a:pt x="7" y="2"/>
                        <a:pt x="13" y="2"/>
                      </a:cubicBezTo>
                      <a:cubicBezTo>
                        <a:pt x="19" y="2"/>
                        <a:pt x="23" y="1"/>
                        <a:pt x="26" y="0"/>
                      </a:cubicBezTo>
                      <a:cubicBezTo>
                        <a:pt x="22" y="5"/>
                        <a:pt x="17" y="7"/>
                        <a:pt x="11" y="6"/>
                      </a:cubicBezTo>
                      <a:cubicBezTo>
                        <a:pt x="4" y="5"/>
                        <a:pt x="1" y="0"/>
                        <a:pt x="0" y="0"/>
                      </a:cubicBezTo>
                    </a:path>
                  </a:pathLst>
                </a:custGeom>
                <a:solidFill>
                  <a:srgbClr val="F69A8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33" name="Google Shape;3233;p262"/>
                <p:cNvSpPr/>
                <p:nvPr/>
              </p:nvSpPr>
              <p:spPr>
                <a:xfrm>
                  <a:off x="4794250" y="3228975"/>
                  <a:ext cx="149225" cy="53975"/>
                </a:xfrm>
                <a:custGeom>
                  <a:avLst/>
                  <a:gdLst/>
                  <a:ahLst/>
                  <a:cxnLst/>
                  <a:rect l="l" t="t" r="r" b="b"/>
                  <a:pathLst>
                    <a:path w="47" h="17" extrusionOk="0">
                      <a:moveTo>
                        <a:pt x="1" y="13"/>
                      </a:moveTo>
                      <a:cubicBezTo>
                        <a:pt x="1" y="15"/>
                        <a:pt x="5" y="15"/>
                        <a:pt x="9" y="15"/>
                      </a:cubicBezTo>
                      <a:cubicBezTo>
                        <a:pt x="12" y="15"/>
                        <a:pt x="14" y="14"/>
                        <a:pt x="17" y="12"/>
                      </a:cubicBezTo>
                      <a:cubicBezTo>
                        <a:pt x="20" y="11"/>
                        <a:pt x="27" y="9"/>
                        <a:pt x="33" y="9"/>
                      </a:cubicBezTo>
                      <a:cubicBezTo>
                        <a:pt x="41" y="10"/>
                        <a:pt x="46" y="17"/>
                        <a:pt x="46" y="16"/>
                      </a:cubicBezTo>
                      <a:cubicBezTo>
                        <a:pt x="47" y="16"/>
                        <a:pt x="43" y="10"/>
                        <a:pt x="36" y="7"/>
                      </a:cubicBezTo>
                      <a:cubicBezTo>
                        <a:pt x="22" y="0"/>
                        <a:pt x="0" y="10"/>
                        <a:pt x="1" y="13"/>
                      </a:cubicBezTo>
                    </a:path>
                  </a:pathLst>
                </a:cu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34" name="Google Shape;3234;p262"/>
                <p:cNvSpPr/>
                <p:nvPr/>
              </p:nvSpPr>
              <p:spPr>
                <a:xfrm>
                  <a:off x="4794250" y="3302000"/>
                  <a:ext cx="85725" cy="38100"/>
                </a:xfrm>
                <a:custGeom>
                  <a:avLst/>
                  <a:gdLst/>
                  <a:ahLst/>
                  <a:cxnLst/>
                  <a:rect l="l" t="t" r="r" b="b"/>
                  <a:pathLst>
                    <a:path w="27" h="12" extrusionOk="0">
                      <a:moveTo>
                        <a:pt x="27" y="8"/>
                      </a:moveTo>
                      <a:cubicBezTo>
                        <a:pt x="27" y="6"/>
                        <a:pt x="22" y="2"/>
                        <a:pt x="17" y="1"/>
                      </a:cubicBezTo>
                      <a:cubicBezTo>
                        <a:pt x="8" y="0"/>
                        <a:pt x="1" y="8"/>
                        <a:pt x="0" y="10"/>
                      </a:cubicBezTo>
                      <a:cubicBezTo>
                        <a:pt x="3" y="11"/>
                        <a:pt x="9" y="12"/>
                        <a:pt x="15" y="12"/>
                      </a:cubicBezTo>
                      <a:cubicBezTo>
                        <a:pt x="17" y="12"/>
                        <a:pt x="26" y="11"/>
                        <a:pt x="27" y="8"/>
                      </a:cubicBezTo>
                    </a:path>
                  </a:pathLst>
                </a:custGeom>
                <a:solidFill>
                  <a:srgbClr val="F5DCD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35" name="Google Shape;3235;p262"/>
                <p:cNvSpPr/>
                <p:nvPr/>
              </p:nvSpPr>
              <p:spPr>
                <a:xfrm>
                  <a:off x="4794250" y="3295650"/>
                  <a:ext cx="107950" cy="38100"/>
                </a:xfrm>
                <a:custGeom>
                  <a:avLst/>
                  <a:gdLst/>
                  <a:ahLst/>
                  <a:cxnLst/>
                  <a:rect l="l" t="t" r="r" b="b"/>
                  <a:pathLst>
                    <a:path w="34" h="12" extrusionOk="0">
                      <a:moveTo>
                        <a:pt x="34" y="10"/>
                      </a:moveTo>
                      <a:cubicBezTo>
                        <a:pt x="32" y="10"/>
                        <a:pt x="29" y="10"/>
                        <a:pt x="27" y="10"/>
                      </a:cubicBezTo>
                      <a:cubicBezTo>
                        <a:pt x="26" y="9"/>
                        <a:pt x="23" y="5"/>
                        <a:pt x="18" y="4"/>
                      </a:cubicBezTo>
                      <a:cubicBezTo>
                        <a:pt x="11" y="3"/>
                        <a:pt x="4" y="6"/>
                        <a:pt x="0" y="12"/>
                      </a:cubicBezTo>
                      <a:cubicBezTo>
                        <a:pt x="3" y="5"/>
                        <a:pt x="10" y="0"/>
                        <a:pt x="17" y="0"/>
                      </a:cubicBezTo>
                      <a:cubicBezTo>
                        <a:pt x="28" y="0"/>
                        <a:pt x="34" y="9"/>
                        <a:pt x="34" y="10"/>
                      </a:cubicBezTo>
                    </a:path>
                  </a:pathLst>
                </a:cu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36" name="Google Shape;3236;p262"/>
                <p:cNvSpPr/>
                <p:nvPr/>
              </p:nvSpPr>
              <p:spPr>
                <a:xfrm>
                  <a:off x="4816475" y="3298825"/>
                  <a:ext cx="47625" cy="47625"/>
                </a:xfrm>
                <a:prstGeom prst="ellipse">
                  <a:avLst/>
                </a:pr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37" name="Google Shape;3237;p262"/>
                <p:cNvSpPr/>
                <p:nvPr/>
              </p:nvSpPr>
              <p:spPr>
                <a:xfrm>
                  <a:off x="4794250" y="3330575"/>
                  <a:ext cx="82550" cy="25400"/>
                </a:xfrm>
                <a:custGeom>
                  <a:avLst/>
                  <a:gdLst/>
                  <a:ahLst/>
                  <a:cxnLst/>
                  <a:rect l="l" t="t" r="r" b="b"/>
                  <a:pathLst>
                    <a:path w="26" h="8" extrusionOk="0">
                      <a:moveTo>
                        <a:pt x="26" y="0"/>
                      </a:moveTo>
                      <a:cubicBezTo>
                        <a:pt x="23" y="2"/>
                        <a:pt x="19" y="3"/>
                        <a:pt x="13" y="3"/>
                      </a:cubicBezTo>
                      <a:cubicBezTo>
                        <a:pt x="7" y="3"/>
                        <a:pt x="3" y="2"/>
                        <a:pt x="0" y="1"/>
                      </a:cubicBezTo>
                      <a:cubicBezTo>
                        <a:pt x="4" y="5"/>
                        <a:pt x="10" y="8"/>
                        <a:pt x="15" y="7"/>
                      </a:cubicBezTo>
                      <a:cubicBezTo>
                        <a:pt x="22" y="6"/>
                        <a:pt x="25" y="1"/>
                        <a:pt x="26" y="0"/>
                      </a:cubicBezTo>
                    </a:path>
                  </a:pathLst>
                </a:custGeom>
                <a:solidFill>
                  <a:srgbClr val="F69A8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38" name="Google Shape;3238;p262"/>
                <p:cNvSpPr/>
                <p:nvPr/>
              </p:nvSpPr>
              <p:spPr>
                <a:xfrm>
                  <a:off x="4494213" y="2955925"/>
                  <a:ext cx="249238" cy="403225"/>
                </a:xfrm>
                <a:custGeom>
                  <a:avLst/>
                  <a:gdLst/>
                  <a:ahLst/>
                  <a:cxnLst/>
                  <a:rect l="l" t="t" r="r" b="b"/>
                  <a:pathLst>
                    <a:path w="79" h="127" extrusionOk="0">
                      <a:moveTo>
                        <a:pt x="79" y="1"/>
                      </a:moveTo>
                      <a:cubicBezTo>
                        <a:pt x="73" y="0"/>
                        <a:pt x="47" y="0"/>
                        <a:pt x="25" y="20"/>
                      </a:cubicBezTo>
                      <a:cubicBezTo>
                        <a:pt x="20" y="25"/>
                        <a:pt x="4" y="40"/>
                        <a:pt x="1" y="63"/>
                      </a:cubicBezTo>
                      <a:cubicBezTo>
                        <a:pt x="0" y="74"/>
                        <a:pt x="1" y="87"/>
                        <a:pt x="1" y="93"/>
                      </a:cubicBezTo>
                      <a:cubicBezTo>
                        <a:pt x="2" y="97"/>
                        <a:pt x="2" y="102"/>
                        <a:pt x="4" y="113"/>
                      </a:cubicBezTo>
                      <a:cubicBezTo>
                        <a:pt x="5" y="115"/>
                        <a:pt x="5" y="118"/>
                        <a:pt x="6" y="121"/>
                      </a:cubicBezTo>
                      <a:cubicBezTo>
                        <a:pt x="7" y="124"/>
                        <a:pt x="8" y="126"/>
                        <a:pt x="9" y="127"/>
                      </a:cubicBezTo>
                      <a:cubicBezTo>
                        <a:pt x="9" y="122"/>
                        <a:pt x="9" y="114"/>
                        <a:pt x="10" y="105"/>
                      </a:cubicBezTo>
                      <a:cubicBezTo>
                        <a:pt x="10" y="105"/>
                        <a:pt x="10" y="105"/>
                        <a:pt x="10" y="105"/>
                      </a:cubicBezTo>
                      <a:cubicBezTo>
                        <a:pt x="10" y="105"/>
                        <a:pt x="10" y="103"/>
                        <a:pt x="11" y="102"/>
                      </a:cubicBezTo>
                      <a:cubicBezTo>
                        <a:pt x="12" y="88"/>
                        <a:pt x="17" y="76"/>
                        <a:pt x="17" y="76"/>
                      </a:cubicBezTo>
                      <a:cubicBezTo>
                        <a:pt x="18" y="73"/>
                        <a:pt x="20" y="68"/>
                        <a:pt x="24" y="62"/>
                      </a:cubicBezTo>
                      <a:cubicBezTo>
                        <a:pt x="33" y="50"/>
                        <a:pt x="45" y="44"/>
                        <a:pt x="50" y="42"/>
                      </a:cubicBezTo>
                      <a:cubicBezTo>
                        <a:pt x="56" y="39"/>
                        <a:pt x="64" y="36"/>
                        <a:pt x="75" y="36"/>
                      </a:cubicBezTo>
                      <a:cubicBezTo>
                        <a:pt x="76" y="30"/>
                        <a:pt x="77" y="24"/>
                        <a:pt x="78" y="18"/>
                      </a:cubicBezTo>
                      <a:cubicBezTo>
                        <a:pt x="78" y="13"/>
                        <a:pt x="79" y="7"/>
                        <a:pt x="79" y="1"/>
                      </a:cubicBezTo>
                    </a:path>
                  </a:pathLst>
                </a:cu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39" name="Google Shape;3239;p262"/>
                <p:cNvSpPr/>
                <p:nvPr/>
              </p:nvSpPr>
              <p:spPr>
                <a:xfrm>
                  <a:off x="4733925" y="2955925"/>
                  <a:ext cx="254000" cy="403225"/>
                </a:xfrm>
                <a:custGeom>
                  <a:avLst/>
                  <a:gdLst/>
                  <a:ahLst/>
                  <a:cxnLst/>
                  <a:rect l="l" t="t" r="r" b="b"/>
                  <a:pathLst>
                    <a:path w="80" h="127" extrusionOk="0">
                      <a:moveTo>
                        <a:pt x="0" y="1"/>
                      </a:moveTo>
                      <a:cubicBezTo>
                        <a:pt x="6" y="0"/>
                        <a:pt x="33" y="0"/>
                        <a:pt x="55" y="20"/>
                      </a:cubicBezTo>
                      <a:cubicBezTo>
                        <a:pt x="60" y="25"/>
                        <a:pt x="76" y="40"/>
                        <a:pt x="79" y="63"/>
                      </a:cubicBezTo>
                      <a:cubicBezTo>
                        <a:pt x="80" y="74"/>
                        <a:pt x="79" y="87"/>
                        <a:pt x="79" y="93"/>
                      </a:cubicBezTo>
                      <a:cubicBezTo>
                        <a:pt x="78" y="97"/>
                        <a:pt x="77" y="102"/>
                        <a:pt x="76" y="113"/>
                      </a:cubicBezTo>
                      <a:cubicBezTo>
                        <a:pt x="75" y="115"/>
                        <a:pt x="75" y="118"/>
                        <a:pt x="74" y="121"/>
                      </a:cubicBezTo>
                      <a:cubicBezTo>
                        <a:pt x="73" y="124"/>
                        <a:pt x="72" y="126"/>
                        <a:pt x="71" y="127"/>
                      </a:cubicBezTo>
                      <a:cubicBezTo>
                        <a:pt x="71" y="122"/>
                        <a:pt x="71" y="114"/>
                        <a:pt x="70" y="105"/>
                      </a:cubicBezTo>
                      <a:cubicBezTo>
                        <a:pt x="70" y="105"/>
                        <a:pt x="70" y="103"/>
                        <a:pt x="69" y="102"/>
                      </a:cubicBezTo>
                      <a:cubicBezTo>
                        <a:pt x="69" y="95"/>
                        <a:pt x="65" y="75"/>
                        <a:pt x="56" y="62"/>
                      </a:cubicBezTo>
                      <a:cubicBezTo>
                        <a:pt x="38" y="38"/>
                        <a:pt x="9" y="36"/>
                        <a:pt x="5" y="36"/>
                      </a:cubicBezTo>
                      <a:cubicBezTo>
                        <a:pt x="3" y="24"/>
                        <a:pt x="2" y="12"/>
                        <a:pt x="0" y="1"/>
                      </a:cubicBezTo>
                    </a:path>
                  </a:pathLst>
                </a:cu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40" name="Google Shape;3240;p262"/>
                <p:cNvSpPr/>
                <p:nvPr/>
              </p:nvSpPr>
              <p:spPr>
                <a:xfrm>
                  <a:off x="4148138" y="2911475"/>
                  <a:ext cx="1204913" cy="1235075"/>
                </a:xfrm>
                <a:custGeom>
                  <a:avLst/>
                  <a:gdLst/>
                  <a:ahLst/>
                  <a:cxnLst/>
                  <a:rect l="l" t="t" r="r" b="b"/>
                  <a:pathLst>
                    <a:path w="380" h="389" extrusionOk="0">
                      <a:moveTo>
                        <a:pt x="377" y="367"/>
                      </a:moveTo>
                      <a:cubicBezTo>
                        <a:pt x="377" y="367"/>
                        <a:pt x="374" y="354"/>
                        <a:pt x="371" y="343"/>
                      </a:cubicBezTo>
                      <a:cubicBezTo>
                        <a:pt x="363" y="316"/>
                        <a:pt x="323" y="308"/>
                        <a:pt x="302" y="277"/>
                      </a:cubicBezTo>
                      <a:cubicBezTo>
                        <a:pt x="292" y="263"/>
                        <a:pt x="288" y="245"/>
                        <a:pt x="286" y="206"/>
                      </a:cubicBezTo>
                      <a:cubicBezTo>
                        <a:pt x="284" y="147"/>
                        <a:pt x="287" y="134"/>
                        <a:pt x="281" y="102"/>
                      </a:cubicBezTo>
                      <a:cubicBezTo>
                        <a:pt x="276" y="74"/>
                        <a:pt x="269" y="61"/>
                        <a:pt x="268" y="58"/>
                      </a:cubicBezTo>
                      <a:cubicBezTo>
                        <a:pt x="262" y="48"/>
                        <a:pt x="247" y="22"/>
                        <a:pt x="215" y="10"/>
                      </a:cubicBezTo>
                      <a:cubicBezTo>
                        <a:pt x="209" y="8"/>
                        <a:pt x="184" y="0"/>
                        <a:pt x="155" y="11"/>
                      </a:cubicBezTo>
                      <a:cubicBezTo>
                        <a:pt x="120" y="23"/>
                        <a:pt x="106" y="54"/>
                        <a:pt x="102" y="61"/>
                      </a:cubicBezTo>
                      <a:cubicBezTo>
                        <a:pt x="82" y="104"/>
                        <a:pt x="97" y="154"/>
                        <a:pt x="98" y="160"/>
                      </a:cubicBezTo>
                      <a:cubicBezTo>
                        <a:pt x="102" y="173"/>
                        <a:pt x="110" y="190"/>
                        <a:pt x="106" y="211"/>
                      </a:cubicBezTo>
                      <a:cubicBezTo>
                        <a:pt x="103" y="227"/>
                        <a:pt x="100" y="236"/>
                        <a:pt x="100" y="236"/>
                      </a:cubicBezTo>
                      <a:cubicBezTo>
                        <a:pt x="96" y="246"/>
                        <a:pt x="93" y="250"/>
                        <a:pt x="93" y="257"/>
                      </a:cubicBezTo>
                      <a:cubicBezTo>
                        <a:pt x="92" y="260"/>
                        <a:pt x="93" y="263"/>
                        <a:pt x="93" y="264"/>
                      </a:cubicBezTo>
                      <a:cubicBezTo>
                        <a:pt x="95" y="272"/>
                        <a:pt x="96" y="275"/>
                        <a:pt x="97" y="277"/>
                      </a:cubicBezTo>
                      <a:cubicBezTo>
                        <a:pt x="99" y="291"/>
                        <a:pt x="25" y="306"/>
                        <a:pt x="12" y="341"/>
                      </a:cubicBezTo>
                      <a:cubicBezTo>
                        <a:pt x="11" y="345"/>
                        <a:pt x="7" y="356"/>
                        <a:pt x="4" y="370"/>
                      </a:cubicBezTo>
                      <a:cubicBezTo>
                        <a:pt x="2" y="378"/>
                        <a:pt x="1" y="385"/>
                        <a:pt x="0" y="389"/>
                      </a:cubicBezTo>
                      <a:cubicBezTo>
                        <a:pt x="127" y="389"/>
                        <a:pt x="254" y="389"/>
                        <a:pt x="380" y="389"/>
                      </a:cubicBezTo>
                      <a:cubicBezTo>
                        <a:pt x="380" y="384"/>
                        <a:pt x="379" y="376"/>
                        <a:pt x="377" y="367"/>
                      </a:cubicBezTo>
                      <a:moveTo>
                        <a:pt x="229" y="208"/>
                      </a:moveTo>
                      <a:cubicBezTo>
                        <a:pt x="222" y="218"/>
                        <a:pt x="208" y="237"/>
                        <a:pt x="188" y="237"/>
                      </a:cubicBezTo>
                      <a:cubicBezTo>
                        <a:pt x="171" y="238"/>
                        <a:pt x="158" y="224"/>
                        <a:pt x="150" y="215"/>
                      </a:cubicBezTo>
                      <a:cubicBezTo>
                        <a:pt x="120" y="183"/>
                        <a:pt x="126" y="139"/>
                        <a:pt x="127" y="134"/>
                      </a:cubicBezTo>
                      <a:cubicBezTo>
                        <a:pt x="128" y="127"/>
                        <a:pt x="131" y="113"/>
                        <a:pt x="141" y="99"/>
                      </a:cubicBezTo>
                      <a:cubicBezTo>
                        <a:pt x="146" y="93"/>
                        <a:pt x="161" y="71"/>
                        <a:pt x="186" y="71"/>
                      </a:cubicBezTo>
                      <a:cubicBezTo>
                        <a:pt x="207" y="71"/>
                        <a:pt x="222" y="87"/>
                        <a:pt x="228" y="94"/>
                      </a:cubicBezTo>
                      <a:cubicBezTo>
                        <a:pt x="241" y="109"/>
                        <a:pt x="244" y="126"/>
                        <a:pt x="246" y="135"/>
                      </a:cubicBezTo>
                      <a:cubicBezTo>
                        <a:pt x="247" y="141"/>
                        <a:pt x="252" y="176"/>
                        <a:pt x="229" y="208"/>
                      </a:cubicBezTo>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41" name="Google Shape;3241;p262"/>
                <p:cNvSpPr/>
                <p:nvPr/>
              </p:nvSpPr>
              <p:spPr>
                <a:xfrm>
                  <a:off x="4487863" y="3721100"/>
                  <a:ext cx="290513" cy="69850"/>
                </a:xfrm>
                <a:custGeom>
                  <a:avLst/>
                  <a:gdLst/>
                  <a:ahLst/>
                  <a:cxnLst/>
                  <a:rect l="l" t="t" r="r" b="b"/>
                  <a:pathLst>
                    <a:path w="92" h="22" extrusionOk="0">
                      <a:moveTo>
                        <a:pt x="90" y="0"/>
                      </a:moveTo>
                      <a:cubicBezTo>
                        <a:pt x="86" y="0"/>
                        <a:pt x="72" y="5"/>
                        <a:pt x="52" y="9"/>
                      </a:cubicBezTo>
                      <a:cubicBezTo>
                        <a:pt x="15" y="17"/>
                        <a:pt x="0" y="15"/>
                        <a:pt x="0" y="17"/>
                      </a:cubicBezTo>
                      <a:cubicBezTo>
                        <a:pt x="0" y="19"/>
                        <a:pt x="11" y="22"/>
                        <a:pt x="27" y="22"/>
                      </a:cubicBezTo>
                      <a:cubicBezTo>
                        <a:pt x="41" y="22"/>
                        <a:pt x="59" y="20"/>
                        <a:pt x="75" y="12"/>
                      </a:cubicBezTo>
                      <a:cubicBezTo>
                        <a:pt x="83" y="8"/>
                        <a:pt x="92" y="2"/>
                        <a:pt x="92" y="1"/>
                      </a:cubicBezTo>
                      <a:cubicBezTo>
                        <a:pt x="92" y="0"/>
                        <a:pt x="91" y="0"/>
                        <a:pt x="90" y="0"/>
                      </a:cubicBezTo>
                    </a:path>
                  </a:pathLst>
                </a:custGeom>
                <a:solidFill>
                  <a:srgbClr val="39393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42" name="Google Shape;3242;p262"/>
                <p:cNvSpPr/>
                <p:nvPr/>
              </p:nvSpPr>
              <p:spPr>
                <a:xfrm>
                  <a:off x="4497388" y="3546475"/>
                  <a:ext cx="168275" cy="149225"/>
                </a:xfrm>
                <a:custGeom>
                  <a:avLst/>
                  <a:gdLst/>
                  <a:ahLst/>
                  <a:cxnLst/>
                  <a:rect l="l" t="t" r="r" b="b"/>
                  <a:pathLst>
                    <a:path w="53" h="47" extrusionOk="0">
                      <a:moveTo>
                        <a:pt x="2" y="0"/>
                      </a:moveTo>
                      <a:cubicBezTo>
                        <a:pt x="2" y="0"/>
                        <a:pt x="2" y="0"/>
                        <a:pt x="2" y="0"/>
                      </a:cubicBezTo>
                      <a:cubicBezTo>
                        <a:pt x="0" y="1"/>
                        <a:pt x="2" y="17"/>
                        <a:pt x="13" y="30"/>
                      </a:cubicBezTo>
                      <a:cubicBezTo>
                        <a:pt x="25" y="43"/>
                        <a:pt x="42" y="47"/>
                        <a:pt x="49" y="47"/>
                      </a:cubicBezTo>
                      <a:cubicBezTo>
                        <a:pt x="51" y="47"/>
                        <a:pt x="52" y="47"/>
                        <a:pt x="52" y="46"/>
                      </a:cubicBezTo>
                      <a:cubicBezTo>
                        <a:pt x="53" y="45"/>
                        <a:pt x="43" y="43"/>
                        <a:pt x="32" y="34"/>
                      </a:cubicBezTo>
                      <a:cubicBezTo>
                        <a:pt x="11" y="19"/>
                        <a:pt x="5" y="0"/>
                        <a:pt x="2" y="0"/>
                      </a:cubicBezTo>
                    </a:path>
                  </a:pathLst>
                </a:custGeom>
                <a:solidFill>
                  <a:srgbClr val="39393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43" name="Google Shape;3243;p262"/>
                <p:cNvSpPr/>
                <p:nvPr/>
              </p:nvSpPr>
              <p:spPr>
                <a:xfrm>
                  <a:off x="4465638" y="3206750"/>
                  <a:ext cx="142875" cy="403225"/>
                </a:xfrm>
                <a:custGeom>
                  <a:avLst/>
                  <a:gdLst/>
                  <a:ahLst/>
                  <a:cxnLst/>
                  <a:rect l="l" t="t" r="r" b="b"/>
                  <a:pathLst>
                    <a:path w="45" h="127" extrusionOk="0">
                      <a:moveTo>
                        <a:pt x="2" y="0"/>
                      </a:moveTo>
                      <a:cubicBezTo>
                        <a:pt x="2" y="0"/>
                        <a:pt x="2" y="0"/>
                        <a:pt x="2" y="0"/>
                      </a:cubicBezTo>
                      <a:cubicBezTo>
                        <a:pt x="1" y="0"/>
                        <a:pt x="0" y="19"/>
                        <a:pt x="2" y="35"/>
                      </a:cubicBezTo>
                      <a:cubicBezTo>
                        <a:pt x="7" y="89"/>
                        <a:pt x="41" y="127"/>
                        <a:pt x="43" y="127"/>
                      </a:cubicBezTo>
                      <a:cubicBezTo>
                        <a:pt x="43" y="127"/>
                        <a:pt x="43" y="127"/>
                        <a:pt x="43" y="127"/>
                      </a:cubicBezTo>
                      <a:cubicBezTo>
                        <a:pt x="45" y="126"/>
                        <a:pt x="17" y="93"/>
                        <a:pt x="7" y="38"/>
                      </a:cubicBezTo>
                      <a:cubicBezTo>
                        <a:pt x="4" y="19"/>
                        <a:pt x="3" y="0"/>
                        <a:pt x="2" y="0"/>
                      </a:cubicBezTo>
                    </a:path>
                  </a:pathLst>
                </a:custGeom>
                <a:solidFill>
                  <a:srgbClr val="39393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44" name="Google Shape;3244;p262"/>
                <p:cNvSpPr/>
                <p:nvPr/>
              </p:nvSpPr>
              <p:spPr>
                <a:xfrm>
                  <a:off x="4484688" y="3041650"/>
                  <a:ext cx="66675" cy="269875"/>
                </a:xfrm>
                <a:custGeom>
                  <a:avLst/>
                  <a:gdLst/>
                  <a:ahLst/>
                  <a:cxnLst/>
                  <a:rect l="l" t="t" r="r" b="b"/>
                  <a:pathLst>
                    <a:path w="21" h="85" extrusionOk="0">
                      <a:moveTo>
                        <a:pt x="21" y="0"/>
                      </a:moveTo>
                      <a:cubicBezTo>
                        <a:pt x="20" y="0"/>
                        <a:pt x="15" y="11"/>
                        <a:pt x="11" y="23"/>
                      </a:cubicBezTo>
                      <a:cubicBezTo>
                        <a:pt x="0" y="56"/>
                        <a:pt x="3" y="85"/>
                        <a:pt x="4" y="85"/>
                      </a:cubicBezTo>
                      <a:cubicBezTo>
                        <a:pt x="4" y="85"/>
                        <a:pt x="4" y="85"/>
                        <a:pt x="4" y="85"/>
                      </a:cubicBezTo>
                      <a:cubicBezTo>
                        <a:pt x="5" y="85"/>
                        <a:pt x="4" y="65"/>
                        <a:pt x="11" y="35"/>
                      </a:cubicBezTo>
                      <a:cubicBezTo>
                        <a:pt x="15" y="15"/>
                        <a:pt x="21" y="1"/>
                        <a:pt x="21" y="0"/>
                      </a:cubicBezTo>
                      <a:cubicBezTo>
                        <a:pt x="21" y="0"/>
                        <a:pt x="21" y="0"/>
                        <a:pt x="21" y="0"/>
                      </a:cubicBezTo>
                    </a:path>
                  </a:pathLst>
                </a:custGeom>
                <a:solidFill>
                  <a:srgbClr val="39393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45" name="Google Shape;3245;p262"/>
                <p:cNvSpPr/>
                <p:nvPr/>
              </p:nvSpPr>
              <p:spPr>
                <a:xfrm>
                  <a:off x="4500563" y="3206750"/>
                  <a:ext cx="41275" cy="234950"/>
                </a:xfrm>
                <a:custGeom>
                  <a:avLst/>
                  <a:gdLst/>
                  <a:ahLst/>
                  <a:cxnLst/>
                  <a:rect l="l" t="t" r="r" b="b"/>
                  <a:pathLst>
                    <a:path w="13" h="74" extrusionOk="0">
                      <a:moveTo>
                        <a:pt x="12" y="0"/>
                      </a:moveTo>
                      <a:cubicBezTo>
                        <a:pt x="11" y="0"/>
                        <a:pt x="8" y="9"/>
                        <a:pt x="7" y="15"/>
                      </a:cubicBezTo>
                      <a:cubicBezTo>
                        <a:pt x="0" y="45"/>
                        <a:pt x="10" y="74"/>
                        <a:pt x="12" y="74"/>
                      </a:cubicBezTo>
                      <a:cubicBezTo>
                        <a:pt x="12" y="74"/>
                        <a:pt x="12" y="74"/>
                        <a:pt x="12" y="74"/>
                      </a:cubicBezTo>
                      <a:cubicBezTo>
                        <a:pt x="13" y="74"/>
                        <a:pt x="8" y="54"/>
                        <a:pt x="11" y="21"/>
                      </a:cubicBezTo>
                      <a:cubicBezTo>
                        <a:pt x="12" y="11"/>
                        <a:pt x="13" y="0"/>
                        <a:pt x="12" y="0"/>
                      </a:cubicBezTo>
                      <a:cubicBezTo>
                        <a:pt x="12" y="0"/>
                        <a:pt x="12" y="0"/>
                        <a:pt x="12" y="0"/>
                      </a:cubicBezTo>
                    </a:path>
                  </a:pathLst>
                </a:custGeom>
                <a:solidFill>
                  <a:srgbClr val="39393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46" name="Google Shape;3246;p262"/>
                <p:cNvSpPr/>
                <p:nvPr/>
              </p:nvSpPr>
              <p:spPr>
                <a:xfrm>
                  <a:off x="4956175" y="3086100"/>
                  <a:ext cx="25400" cy="244475"/>
                </a:xfrm>
                <a:custGeom>
                  <a:avLst/>
                  <a:gdLst/>
                  <a:ahLst/>
                  <a:cxnLst/>
                  <a:rect l="l" t="t" r="r" b="b"/>
                  <a:pathLst>
                    <a:path w="8" h="77" extrusionOk="0">
                      <a:moveTo>
                        <a:pt x="1" y="0"/>
                      </a:moveTo>
                      <a:cubicBezTo>
                        <a:pt x="1" y="0"/>
                        <a:pt x="1" y="0"/>
                        <a:pt x="1" y="0"/>
                      </a:cubicBezTo>
                      <a:cubicBezTo>
                        <a:pt x="0" y="0"/>
                        <a:pt x="2" y="17"/>
                        <a:pt x="3" y="45"/>
                      </a:cubicBezTo>
                      <a:cubicBezTo>
                        <a:pt x="3" y="52"/>
                        <a:pt x="3" y="59"/>
                        <a:pt x="3" y="64"/>
                      </a:cubicBezTo>
                      <a:cubicBezTo>
                        <a:pt x="3" y="68"/>
                        <a:pt x="4" y="73"/>
                        <a:pt x="4" y="77"/>
                      </a:cubicBezTo>
                      <a:cubicBezTo>
                        <a:pt x="6" y="67"/>
                        <a:pt x="8" y="47"/>
                        <a:pt x="6" y="24"/>
                      </a:cubicBezTo>
                      <a:cubicBezTo>
                        <a:pt x="4" y="12"/>
                        <a:pt x="2" y="0"/>
                        <a:pt x="1" y="0"/>
                      </a:cubicBezTo>
                    </a:path>
                  </a:pathLst>
                </a:custGeom>
                <a:solidFill>
                  <a:srgbClr val="39393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47" name="Google Shape;3247;p262"/>
                <p:cNvSpPr/>
                <p:nvPr/>
              </p:nvSpPr>
              <p:spPr>
                <a:xfrm>
                  <a:off x="4621213" y="3057525"/>
                  <a:ext cx="357188" cy="860425"/>
                </a:xfrm>
                <a:custGeom>
                  <a:avLst/>
                  <a:gdLst/>
                  <a:ahLst/>
                  <a:cxnLst/>
                  <a:rect l="l" t="t" r="r" b="b"/>
                  <a:pathLst>
                    <a:path w="113" h="271" extrusionOk="0">
                      <a:moveTo>
                        <a:pt x="87" y="0"/>
                      </a:moveTo>
                      <a:cubicBezTo>
                        <a:pt x="87" y="0"/>
                        <a:pt x="87" y="0"/>
                        <a:pt x="87" y="0"/>
                      </a:cubicBezTo>
                      <a:cubicBezTo>
                        <a:pt x="87" y="0"/>
                        <a:pt x="113" y="50"/>
                        <a:pt x="103" y="113"/>
                      </a:cubicBezTo>
                      <a:cubicBezTo>
                        <a:pt x="89" y="210"/>
                        <a:pt x="0" y="267"/>
                        <a:pt x="3" y="271"/>
                      </a:cubicBezTo>
                      <a:cubicBezTo>
                        <a:pt x="3" y="271"/>
                        <a:pt x="3" y="271"/>
                        <a:pt x="3" y="271"/>
                      </a:cubicBezTo>
                      <a:cubicBezTo>
                        <a:pt x="11" y="271"/>
                        <a:pt x="78" y="233"/>
                        <a:pt x="102" y="161"/>
                      </a:cubicBezTo>
                      <a:cubicBezTo>
                        <a:pt x="110" y="135"/>
                        <a:pt x="112" y="109"/>
                        <a:pt x="110" y="86"/>
                      </a:cubicBezTo>
                      <a:cubicBezTo>
                        <a:pt x="110" y="82"/>
                        <a:pt x="109" y="77"/>
                        <a:pt x="109" y="73"/>
                      </a:cubicBezTo>
                      <a:cubicBezTo>
                        <a:pt x="103" y="31"/>
                        <a:pt x="87" y="0"/>
                        <a:pt x="87" y="0"/>
                      </a:cubicBezTo>
                    </a:path>
                  </a:pathLst>
                </a:custGeom>
                <a:solidFill>
                  <a:srgbClr val="39393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48" name="Google Shape;3248;p262"/>
                <p:cNvSpPr/>
                <p:nvPr/>
              </p:nvSpPr>
              <p:spPr>
                <a:xfrm>
                  <a:off x="4679950" y="3606800"/>
                  <a:ext cx="292100" cy="454025"/>
                </a:xfrm>
                <a:custGeom>
                  <a:avLst/>
                  <a:gdLst/>
                  <a:ahLst/>
                  <a:cxnLst/>
                  <a:rect l="l" t="t" r="r" b="b"/>
                  <a:pathLst>
                    <a:path w="92" h="143" extrusionOk="0">
                      <a:moveTo>
                        <a:pt x="90" y="0"/>
                      </a:moveTo>
                      <a:cubicBezTo>
                        <a:pt x="87" y="0"/>
                        <a:pt x="76" y="38"/>
                        <a:pt x="52" y="79"/>
                      </a:cubicBezTo>
                      <a:cubicBezTo>
                        <a:pt x="26" y="124"/>
                        <a:pt x="0" y="142"/>
                        <a:pt x="1" y="143"/>
                      </a:cubicBezTo>
                      <a:cubicBezTo>
                        <a:pt x="1" y="143"/>
                        <a:pt x="1" y="143"/>
                        <a:pt x="1" y="143"/>
                      </a:cubicBezTo>
                      <a:cubicBezTo>
                        <a:pt x="5" y="143"/>
                        <a:pt x="76" y="87"/>
                        <a:pt x="89" y="19"/>
                      </a:cubicBezTo>
                      <a:cubicBezTo>
                        <a:pt x="91" y="12"/>
                        <a:pt x="92" y="0"/>
                        <a:pt x="90" y="0"/>
                      </a:cubicBezTo>
                      <a:cubicBezTo>
                        <a:pt x="90" y="0"/>
                        <a:pt x="90" y="0"/>
                        <a:pt x="90" y="0"/>
                      </a:cubicBezTo>
                    </a:path>
                  </a:pathLst>
                </a:custGeom>
                <a:solidFill>
                  <a:srgbClr val="39393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49" name="Google Shape;3249;p262"/>
                <p:cNvSpPr/>
                <p:nvPr/>
              </p:nvSpPr>
              <p:spPr>
                <a:xfrm>
                  <a:off x="4876800" y="3822700"/>
                  <a:ext cx="69850" cy="288925"/>
                </a:xfrm>
                <a:custGeom>
                  <a:avLst/>
                  <a:gdLst/>
                  <a:ahLst/>
                  <a:cxnLst/>
                  <a:rect l="l" t="t" r="r" b="b"/>
                  <a:pathLst>
                    <a:path w="22" h="91" extrusionOk="0">
                      <a:moveTo>
                        <a:pt x="20" y="0"/>
                      </a:moveTo>
                      <a:cubicBezTo>
                        <a:pt x="15" y="0"/>
                        <a:pt x="0" y="66"/>
                        <a:pt x="11" y="87"/>
                      </a:cubicBezTo>
                      <a:cubicBezTo>
                        <a:pt x="12" y="88"/>
                        <a:pt x="14" y="91"/>
                        <a:pt x="16" y="91"/>
                      </a:cubicBezTo>
                      <a:cubicBezTo>
                        <a:pt x="16" y="91"/>
                        <a:pt x="16" y="91"/>
                        <a:pt x="16" y="91"/>
                      </a:cubicBezTo>
                      <a:cubicBezTo>
                        <a:pt x="19" y="90"/>
                        <a:pt x="18" y="75"/>
                        <a:pt x="18" y="64"/>
                      </a:cubicBezTo>
                      <a:cubicBezTo>
                        <a:pt x="17" y="19"/>
                        <a:pt x="22" y="1"/>
                        <a:pt x="20" y="0"/>
                      </a:cubicBezTo>
                      <a:cubicBezTo>
                        <a:pt x="20" y="0"/>
                        <a:pt x="20" y="0"/>
                        <a:pt x="20" y="0"/>
                      </a:cubicBezTo>
                    </a:path>
                  </a:pathLst>
                </a:custGeom>
                <a:solidFill>
                  <a:srgbClr val="39393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50" name="Google Shape;3250;p262"/>
                <p:cNvSpPr/>
                <p:nvPr/>
              </p:nvSpPr>
              <p:spPr>
                <a:xfrm>
                  <a:off x="4975225" y="3349625"/>
                  <a:ext cx="85725" cy="654050"/>
                </a:xfrm>
                <a:custGeom>
                  <a:avLst/>
                  <a:gdLst/>
                  <a:ahLst/>
                  <a:cxnLst/>
                  <a:rect l="l" t="t" r="r" b="b"/>
                  <a:pathLst>
                    <a:path w="27" h="206" extrusionOk="0">
                      <a:moveTo>
                        <a:pt x="4" y="0"/>
                      </a:moveTo>
                      <a:cubicBezTo>
                        <a:pt x="4" y="0"/>
                        <a:pt x="4" y="0"/>
                        <a:pt x="4" y="0"/>
                      </a:cubicBezTo>
                      <a:cubicBezTo>
                        <a:pt x="3" y="1"/>
                        <a:pt x="21" y="58"/>
                        <a:pt x="10" y="95"/>
                      </a:cubicBezTo>
                      <a:cubicBezTo>
                        <a:pt x="8" y="99"/>
                        <a:pt x="4" y="114"/>
                        <a:pt x="1" y="134"/>
                      </a:cubicBezTo>
                      <a:cubicBezTo>
                        <a:pt x="1" y="139"/>
                        <a:pt x="0" y="144"/>
                        <a:pt x="0" y="151"/>
                      </a:cubicBezTo>
                      <a:cubicBezTo>
                        <a:pt x="1" y="182"/>
                        <a:pt x="11" y="206"/>
                        <a:pt x="12" y="206"/>
                      </a:cubicBezTo>
                      <a:cubicBezTo>
                        <a:pt x="13" y="206"/>
                        <a:pt x="13" y="206"/>
                        <a:pt x="13" y="206"/>
                      </a:cubicBezTo>
                      <a:cubicBezTo>
                        <a:pt x="14" y="206"/>
                        <a:pt x="6" y="185"/>
                        <a:pt x="7" y="155"/>
                      </a:cubicBezTo>
                      <a:cubicBezTo>
                        <a:pt x="7" y="148"/>
                        <a:pt x="8" y="142"/>
                        <a:pt x="8" y="136"/>
                      </a:cubicBezTo>
                      <a:cubicBezTo>
                        <a:pt x="11" y="116"/>
                        <a:pt x="15" y="102"/>
                        <a:pt x="16" y="99"/>
                      </a:cubicBezTo>
                      <a:cubicBezTo>
                        <a:pt x="27" y="63"/>
                        <a:pt x="6" y="0"/>
                        <a:pt x="4" y="0"/>
                      </a:cubicBezTo>
                    </a:path>
                  </a:pathLst>
                </a:custGeom>
                <a:solidFill>
                  <a:srgbClr val="39393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51" name="Google Shape;3251;p262"/>
                <p:cNvSpPr/>
                <p:nvPr/>
              </p:nvSpPr>
              <p:spPr>
                <a:xfrm>
                  <a:off x="5060950" y="3692525"/>
                  <a:ext cx="117475" cy="368300"/>
                </a:xfrm>
                <a:custGeom>
                  <a:avLst/>
                  <a:gdLst/>
                  <a:ahLst/>
                  <a:cxnLst/>
                  <a:rect l="l" t="t" r="r" b="b"/>
                  <a:pathLst>
                    <a:path w="37" h="116" extrusionOk="0">
                      <a:moveTo>
                        <a:pt x="1" y="0"/>
                      </a:moveTo>
                      <a:cubicBezTo>
                        <a:pt x="0" y="14"/>
                        <a:pt x="1" y="34"/>
                        <a:pt x="7" y="57"/>
                      </a:cubicBezTo>
                      <a:cubicBezTo>
                        <a:pt x="17" y="91"/>
                        <a:pt x="35" y="116"/>
                        <a:pt x="36" y="116"/>
                      </a:cubicBezTo>
                      <a:cubicBezTo>
                        <a:pt x="36" y="116"/>
                        <a:pt x="36" y="116"/>
                        <a:pt x="36" y="116"/>
                      </a:cubicBezTo>
                      <a:cubicBezTo>
                        <a:pt x="37" y="115"/>
                        <a:pt x="21" y="89"/>
                        <a:pt x="9" y="47"/>
                      </a:cubicBezTo>
                      <a:cubicBezTo>
                        <a:pt x="4" y="28"/>
                        <a:pt x="2" y="11"/>
                        <a:pt x="1" y="0"/>
                      </a:cubicBezTo>
                    </a:path>
                  </a:pathLst>
                </a:custGeom>
                <a:solidFill>
                  <a:srgbClr val="39393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52" name="Google Shape;3252;p262"/>
                <p:cNvSpPr/>
                <p:nvPr/>
              </p:nvSpPr>
              <p:spPr>
                <a:xfrm>
                  <a:off x="4551363" y="3267075"/>
                  <a:ext cx="163513" cy="149225"/>
                </a:xfrm>
                <a:custGeom>
                  <a:avLst/>
                  <a:gdLst/>
                  <a:ahLst/>
                  <a:cxnLst/>
                  <a:rect l="l" t="t" r="r" b="b"/>
                  <a:pathLst>
                    <a:path w="52" h="47" extrusionOk="0">
                      <a:moveTo>
                        <a:pt x="22" y="22"/>
                      </a:moveTo>
                      <a:cubicBezTo>
                        <a:pt x="22" y="22"/>
                        <a:pt x="22" y="22"/>
                        <a:pt x="22" y="22"/>
                      </a:cubicBezTo>
                      <a:cubicBezTo>
                        <a:pt x="22" y="22"/>
                        <a:pt x="22" y="22"/>
                        <a:pt x="22" y="22"/>
                      </a:cubicBezTo>
                      <a:cubicBezTo>
                        <a:pt x="22" y="22"/>
                        <a:pt x="22" y="22"/>
                        <a:pt x="22" y="22"/>
                      </a:cubicBezTo>
                      <a:moveTo>
                        <a:pt x="42" y="21"/>
                      </a:moveTo>
                      <a:cubicBezTo>
                        <a:pt x="40" y="21"/>
                        <a:pt x="37" y="22"/>
                        <a:pt x="33" y="23"/>
                      </a:cubicBezTo>
                      <a:cubicBezTo>
                        <a:pt x="33" y="23"/>
                        <a:pt x="33" y="23"/>
                        <a:pt x="33" y="23"/>
                      </a:cubicBezTo>
                      <a:cubicBezTo>
                        <a:pt x="37" y="22"/>
                        <a:pt x="40" y="21"/>
                        <a:pt x="42" y="21"/>
                      </a:cubicBezTo>
                      <a:cubicBezTo>
                        <a:pt x="42" y="21"/>
                        <a:pt x="42" y="21"/>
                        <a:pt x="42" y="21"/>
                      </a:cubicBezTo>
                      <a:moveTo>
                        <a:pt x="38" y="17"/>
                      </a:moveTo>
                      <a:cubicBezTo>
                        <a:pt x="40" y="18"/>
                        <a:pt x="42" y="20"/>
                        <a:pt x="42" y="21"/>
                      </a:cubicBezTo>
                      <a:cubicBezTo>
                        <a:pt x="42" y="21"/>
                        <a:pt x="42" y="21"/>
                        <a:pt x="42" y="21"/>
                      </a:cubicBezTo>
                      <a:cubicBezTo>
                        <a:pt x="41" y="19"/>
                        <a:pt x="40" y="18"/>
                        <a:pt x="38" y="17"/>
                      </a:cubicBezTo>
                      <a:moveTo>
                        <a:pt x="15" y="19"/>
                      </a:moveTo>
                      <a:cubicBezTo>
                        <a:pt x="13" y="19"/>
                        <a:pt x="10" y="19"/>
                        <a:pt x="8" y="19"/>
                      </a:cubicBezTo>
                      <a:cubicBezTo>
                        <a:pt x="8" y="18"/>
                        <a:pt x="14" y="9"/>
                        <a:pt x="25" y="9"/>
                      </a:cubicBezTo>
                      <a:cubicBezTo>
                        <a:pt x="25" y="9"/>
                        <a:pt x="25" y="9"/>
                        <a:pt x="25" y="9"/>
                      </a:cubicBezTo>
                      <a:cubicBezTo>
                        <a:pt x="32" y="9"/>
                        <a:pt x="39" y="14"/>
                        <a:pt x="42" y="21"/>
                      </a:cubicBezTo>
                      <a:cubicBezTo>
                        <a:pt x="42" y="21"/>
                        <a:pt x="42" y="21"/>
                        <a:pt x="42" y="21"/>
                      </a:cubicBezTo>
                      <a:cubicBezTo>
                        <a:pt x="42" y="21"/>
                        <a:pt x="42" y="21"/>
                        <a:pt x="42" y="21"/>
                      </a:cubicBezTo>
                      <a:cubicBezTo>
                        <a:pt x="42" y="21"/>
                        <a:pt x="42" y="21"/>
                        <a:pt x="42" y="21"/>
                      </a:cubicBezTo>
                      <a:cubicBezTo>
                        <a:pt x="42" y="21"/>
                        <a:pt x="42" y="21"/>
                        <a:pt x="42" y="21"/>
                      </a:cubicBezTo>
                      <a:cubicBezTo>
                        <a:pt x="42" y="21"/>
                        <a:pt x="42" y="21"/>
                        <a:pt x="42" y="21"/>
                      </a:cubicBezTo>
                      <a:cubicBezTo>
                        <a:pt x="42" y="21"/>
                        <a:pt x="42" y="21"/>
                        <a:pt x="42" y="21"/>
                      </a:cubicBezTo>
                      <a:cubicBezTo>
                        <a:pt x="42" y="21"/>
                        <a:pt x="42" y="21"/>
                        <a:pt x="42" y="21"/>
                      </a:cubicBezTo>
                      <a:cubicBezTo>
                        <a:pt x="42" y="21"/>
                        <a:pt x="42" y="21"/>
                        <a:pt x="42" y="21"/>
                      </a:cubicBezTo>
                      <a:cubicBezTo>
                        <a:pt x="39" y="25"/>
                        <a:pt x="34" y="27"/>
                        <a:pt x="29" y="27"/>
                      </a:cubicBezTo>
                      <a:cubicBezTo>
                        <a:pt x="28" y="27"/>
                        <a:pt x="27" y="27"/>
                        <a:pt x="27" y="27"/>
                      </a:cubicBezTo>
                      <a:cubicBezTo>
                        <a:pt x="20" y="26"/>
                        <a:pt x="17" y="21"/>
                        <a:pt x="16" y="21"/>
                      </a:cubicBezTo>
                      <a:cubicBezTo>
                        <a:pt x="16" y="21"/>
                        <a:pt x="17" y="21"/>
                        <a:pt x="17" y="21"/>
                      </a:cubicBezTo>
                      <a:cubicBezTo>
                        <a:pt x="16" y="20"/>
                        <a:pt x="15" y="20"/>
                        <a:pt x="15" y="19"/>
                      </a:cubicBezTo>
                      <a:cubicBezTo>
                        <a:pt x="15" y="19"/>
                        <a:pt x="15" y="19"/>
                        <a:pt x="15" y="19"/>
                      </a:cubicBezTo>
                      <a:moveTo>
                        <a:pt x="8" y="0"/>
                      </a:moveTo>
                      <a:cubicBezTo>
                        <a:pt x="8" y="0"/>
                        <a:pt x="7" y="0"/>
                        <a:pt x="6" y="0"/>
                      </a:cubicBezTo>
                      <a:cubicBezTo>
                        <a:pt x="2" y="9"/>
                        <a:pt x="1" y="17"/>
                        <a:pt x="0" y="22"/>
                      </a:cubicBezTo>
                      <a:cubicBezTo>
                        <a:pt x="0" y="23"/>
                        <a:pt x="0" y="23"/>
                        <a:pt x="0" y="24"/>
                      </a:cubicBezTo>
                      <a:cubicBezTo>
                        <a:pt x="0" y="25"/>
                        <a:pt x="1" y="26"/>
                        <a:pt x="1" y="28"/>
                      </a:cubicBezTo>
                      <a:cubicBezTo>
                        <a:pt x="3" y="32"/>
                        <a:pt x="7" y="36"/>
                        <a:pt x="10" y="40"/>
                      </a:cubicBezTo>
                      <a:cubicBezTo>
                        <a:pt x="14" y="43"/>
                        <a:pt x="19" y="46"/>
                        <a:pt x="24" y="46"/>
                      </a:cubicBezTo>
                      <a:cubicBezTo>
                        <a:pt x="25" y="47"/>
                        <a:pt x="27" y="47"/>
                        <a:pt x="28" y="47"/>
                      </a:cubicBezTo>
                      <a:cubicBezTo>
                        <a:pt x="32" y="47"/>
                        <a:pt x="35" y="46"/>
                        <a:pt x="39" y="44"/>
                      </a:cubicBezTo>
                      <a:cubicBezTo>
                        <a:pt x="42" y="43"/>
                        <a:pt x="43" y="41"/>
                        <a:pt x="45" y="39"/>
                      </a:cubicBezTo>
                      <a:cubicBezTo>
                        <a:pt x="46" y="37"/>
                        <a:pt x="52" y="31"/>
                        <a:pt x="52" y="22"/>
                      </a:cubicBezTo>
                      <a:cubicBezTo>
                        <a:pt x="52" y="20"/>
                        <a:pt x="52" y="18"/>
                        <a:pt x="51" y="15"/>
                      </a:cubicBezTo>
                      <a:cubicBezTo>
                        <a:pt x="50" y="13"/>
                        <a:pt x="48" y="11"/>
                        <a:pt x="45" y="9"/>
                      </a:cubicBezTo>
                      <a:cubicBezTo>
                        <a:pt x="42" y="7"/>
                        <a:pt x="38" y="5"/>
                        <a:pt x="32" y="4"/>
                      </a:cubicBezTo>
                      <a:cubicBezTo>
                        <a:pt x="31" y="3"/>
                        <a:pt x="20" y="0"/>
                        <a:pt x="9" y="0"/>
                      </a:cubicBezTo>
                      <a:cubicBezTo>
                        <a:pt x="9" y="0"/>
                        <a:pt x="9" y="0"/>
                        <a:pt x="8" y="0"/>
                      </a:cubicBezTo>
                    </a:path>
                  </a:pathLst>
                </a:custGeom>
                <a:solidFill>
                  <a:srgbClr val="F6BFB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53" name="Google Shape;3253;p262"/>
                <p:cNvSpPr/>
                <p:nvPr/>
              </p:nvSpPr>
              <p:spPr>
                <a:xfrm>
                  <a:off x="4598988" y="3311525"/>
                  <a:ext cx="84138" cy="28575"/>
                </a:xfrm>
                <a:custGeom>
                  <a:avLst/>
                  <a:gdLst/>
                  <a:ahLst/>
                  <a:cxnLst/>
                  <a:rect l="l" t="t" r="r" b="b"/>
                  <a:pathLst>
                    <a:path w="27" h="9" extrusionOk="0">
                      <a:moveTo>
                        <a:pt x="19" y="0"/>
                      </a:moveTo>
                      <a:cubicBezTo>
                        <a:pt x="20" y="1"/>
                        <a:pt x="20" y="2"/>
                        <a:pt x="20" y="3"/>
                      </a:cubicBezTo>
                      <a:cubicBezTo>
                        <a:pt x="20" y="6"/>
                        <a:pt x="19" y="7"/>
                        <a:pt x="18" y="9"/>
                      </a:cubicBezTo>
                      <a:cubicBezTo>
                        <a:pt x="22" y="8"/>
                        <a:pt x="25" y="7"/>
                        <a:pt x="27" y="7"/>
                      </a:cubicBezTo>
                      <a:cubicBezTo>
                        <a:pt x="27" y="7"/>
                        <a:pt x="27" y="7"/>
                        <a:pt x="27" y="7"/>
                      </a:cubicBezTo>
                      <a:cubicBezTo>
                        <a:pt x="27" y="6"/>
                        <a:pt x="25" y="4"/>
                        <a:pt x="23" y="3"/>
                      </a:cubicBezTo>
                      <a:cubicBezTo>
                        <a:pt x="22" y="2"/>
                        <a:pt x="21" y="1"/>
                        <a:pt x="19" y="0"/>
                      </a:cubicBezTo>
                      <a:moveTo>
                        <a:pt x="6" y="0"/>
                      </a:moveTo>
                      <a:cubicBezTo>
                        <a:pt x="3" y="2"/>
                        <a:pt x="1" y="4"/>
                        <a:pt x="0" y="5"/>
                      </a:cubicBezTo>
                      <a:cubicBezTo>
                        <a:pt x="0" y="5"/>
                        <a:pt x="0" y="5"/>
                        <a:pt x="0" y="5"/>
                      </a:cubicBezTo>
                      <a:cubicBezTo>
                        <a:pt x="0" y="5"/>
                        <a:pt x="0" y="5"/>
                        <a:pt x="0" y="5"/>
                      </a:cubicBezTo>
                      <a:cubicBezTo>
                        <a:pt x="0" y="6"/>
                        <a:pt x="1" y="6"/>
                        <a:pt x="2" y="7"/>
                      </a:cubicBezTo>
                      <a:cubicBezTo>
                        <a:pt x="3" y="7"/>
                        <a:pt x="5" y="8"/>
                        <a:pt x="7" y="8"/>
                      </a:cubicBezTo>
                      <a:cubicBezTo>
                        <a:pt x="7" y="8"/>
                        <a:pt x="7" y="8"/>
                        <a:pt x="7" y="8"/>
                      </a:cubicBezTo>
                      <a:cubicBezTo>
                        <a:pt x="6" y="7"/>
                        <a:pt x="6" y="5"/>
                        <a:pt x="6" y="3"/>
                      </a:cubicBezTo>
                      <a:cubicBezTo>
                        <a:pt x="6" y="2"/>
                        <a:pt x="6" y="1"/>
                        <a:pt x="6" y="0"/>
                      </a:cubicBezTo>
                    </a:path>
                  </a:pathLst>
                </a:custGeom>
                <a:solidFill>
                  <a:srgbClr val="F4E0E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54" name="Google Shape;3254;p262"/>
                <p:cNvSpPr/>
                <p:nvPr/>
              </p:nvSpPr>
              <p:spPr>
                <a:xfrm>
                  <a:off x="4576763" y="3295650"/>
                  <a:ext cx="106363" cy="38100"/>
                </a:xfrm>
                <a:custGeom>
                  <a:avLst/>
                  <a:gdLst/>
                  <a:ahLst/>
                  <a:cxnLst/>
                  <a:rect l="l" t="t" r="r" b="b"/>
                  <a:pathLst>
                    <a:path w="34" h="12" extrusionOk="0">
                      <a:moveTo>
                        <a:pt x="17" y="0"/>
                      </a:moveTo>
                      <a:cubicBezTo>
                        <a:pt x="6" y="0"/>
                        <a:pt x="0" y="9"/>
                        <a:pt x="0" y="10"/>
                      </a:cubicBezTo>
                      <a:cubicBezTo>
                        <a:pt x="2" y="10"/>
                        <a:pt x="5" y="10"/>
                        <a:pt x="7" y="10"/>
                      </a:cubicBezTo>
                      <a:cubicBezTo>
                        <a:pt x="7" y="10"/>
                        <a:pt x="7" y="10"/>
                        <a:pt x="7" y="10"/>
                      </a:cubicBezTo>
                      <a:cubicBezTo>
                        <a:pt x="8" y="9"/>
                        <a:pt x="10" y="7"/>
                        <a:pt x="13" y="5"/>
                      </a:cubicBezTo>
                      <a:cubicBezTo>
                        <a:pt x="15" y="3"/>
                        <a:pt x="17" y="1"/>
                        <a:pt x="20" y="1"/>
                      </a:cubicBezTo>
                      <a:cubicBezTo>
                        <a:pt x="23" y="1"/>
                        <a:pt x="25" y="3"/>
                        <a:pt x="26" y="5"/>
                      </a:cubicBezTo>
                      <a:cubicBezTo>
                        <a:pt x="28" y="6"/>
                        <a:pt x="29" y="7"/>
                        <a:pt x="30" y="8"/>
                      </a:cubicBezTo>
                      <a:cubicBezTo>
                        <a:pt x="32" y="9"/>
                        <a:pt x="33" y="10"/>
                        <a:pt x="34" y="12"/>
                      </a:cubicBezTo>
                      <a:cubicBezTo>
                        <a:pt x="34" y="12"/>
                        <a:pt x="34" y="12"/>
                        <a:pt x="34" y="12"/>
                      </a:cubicBezTo>
                      <a:cubicBezTo>
                        <a:pt x="31" y="5"/>
                        <a:pt x="24" y="0"/>
                        <a:pt x="17" y="0"/>
                      </a:cubicBezTo>
                      <a:cubicBezTo>
                        <a:pt x="17" y="0"/>
                        <a:pt x="17" y="0"/>
                        <a:pt x="17" y="0"/>
                      </a:cubicBezTo>
                    </a:path>
                  </a:pathLst>
                </a:custGeom>
                <a:solidFill>
                  <a:srgbClr val="5454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55" name="Google Shape;3255;p262"/>
                <p:cNvSpPr/>
                <p:nvPr/>
              </p:nvSpPr>
              <p:spPr>
                <a:xfrm>
                  <a:off x="4618038" y="3298825"/>
                  <a:ext cx="44450" cy="41275"/>
                </a:xfrm>
                <a:custGeom>
                  <a:avLst/>
                  <a:gdLst/>
                  <a:ahLst/>
                  <a:cxnLst/>
                  <a:rect l="l" t="t" r="r" b="b"/>
                  <a:pathLst>
                    <a:path w="14" h="13" extrusionOk="0">
                      <a:moveTo>
                        <a:pt x="7" y="0"/>
                      </a:moveTo>
                      <a:cubicBezTo>
                        <a:pt x="4" y="0"/>
                        <a:pt x="2" y="2"/>
                        <a:pt x="0" y="4"/>
                      </a:cubicBezTo>
                      <a:cubicBezTo>
                        <a:pt x="0" y="5"/>
                        <a:pt x="0" y="6"/>
                        <a:pt x="0" y="7"/>
                      </a:cubicBezTo>
                      <a:cubicBezTo>
                        <a:pt x="0" y="9"/>
                        <a:pt x="0" y="11"/>
                        <a:pt x="1" y="12"/>
                      </a:cubicBezTo>
                      <a:cubicBezTo>
                        <a:pt x="1" y="12"/>
                        <a:pt x="1" y="12"/>
                        <a:pt x="1" y="12"/>
                      </a:cubicBezTo>
                      <a:cubicBezTo>
                        <a:pt x="3" y="13"/>
                        <a:pt x="5" y="13"/>
                        <a:pt x="8" y="13"/>
                      </a:cubicBezTo>
                      <a:cubicBezTo>
                        <a:pt x="8" y="13"/>
                        <a:pt x="8" y="13"/>
                        <a:pt x="8" y="13"/>
                      </a:cubicBezTo>
                      <a:cubicBezTo>
                        <a:pt x="9" y="13"/>
                        <a:pt x="11" y="13"/>
                        <a:pt x="12" y="13"/>
                      </a:cubicBezTo>
                      <a:cubicBezTo>
                        <a:pt x="12" y="13"/>
                        <a:pt x="12" y="13"/>
                        <a:pt x="12" y="13"/>
                      </a:cubicBezTo>
                      <a:cubicBezTo>
                        <a:pt x="13" y="11"/>
                        <a:pt x="14" y="10"/>
                        <a:pt x="14" y="7"/>
                      </a:cubicBezTo>
                      <a:cubicBezTo>
                        <a:pt x="14" y="6"/>
                        <a:pt x="14" y="5"/>
                        <a:pt x="13" y="4"/>
                      </a:cubicBezTo>
                      <a:cubicBezTo>
                        <a:pt x="12" y="2"/>
                        <a:pt x="10" y="0"/>
                        <a:pt x="7" y="0"/>
                      </a:cubicBezTo>
                    </a:path>
                  </a:pathLst>
                </a:custGeom>
                <a:solidFill>
                  <a:srgbClr val="5454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56" name="Google Shape;3256;p262"/>
                <p:cNvSpPr/>
                <p:nvPr/>
              </p:nvSpPr>
              <p:spPr>
                <a:xfrm>
                  <a:off x="4602163" y="3333750"/>
                  <a:ext cx="80963" cy="19050"/>
                </a:xfrm>
                <a:custGeom>
                  <a:avLst/>
                  <a:gdLst/>
                  <a:ahLst/>
                  <a:cxnLst/>
                  <a:rect l="l" t="t" r="r" b="b"/>
                  <a:pathLst>
                    <a:path w="26" h="6" extrusionOk="0">
                      <a:moveTo>
                        <a:pt x="26" y="0"/>
                      </a:moveTo>
                      <a:cubicBezTo>
                        <a:pt x="26" y="0"/>
                        <a:pt x="26" y="0"/>
                        <a:pt x="26" y="0"/>
                      </a:cubicBezTo>
                      <a:cubicBezTo>
                        <a:pt x="26" y="0"/>
                        <a:pt x="26" y="0"/>
                        <a:pt x="26" y="0"/>
                      </a:cubicBezTo>
                      <a:cubicBezTo>
                        <a:pt x="26" y="0"/>
                        <a:pt x="26" y="0"/>
                        <a:pt x="26" y="0"/>
                      </a:cubicBezTo>
                      <a:cubicBezTo>
                        <a:pt x="26" y="0"/>
                        <a:pt x="26" y="0"/>
                        <a:pt x="26" y="0"/>
                      </a:cubicBezTo>
                      <a:cubicBezTo>
                        <a:pt x="26" y="0"/>
                        <a:pt x="26" y="0"/>
                        <a:pt x="26" y="0"/>
                      </a:cubicBezTo>
                      <a:cubicBezTo>
                        <a:pt x="26" y="0"/>
                        <a:pt x="26" y="0"/>
                        <a:pt x="26" y="0"/>
                      </a:cubicBezTo>
                      <a:cubicBezTo>
                        <a:pt x="26" y="0"/>
                        <a:pt x="26" y="0"/>
                        <a:pt x="26" y="0"/>
                      </a:cubicBezTo>
                      <a:cubicBezTo>
                        <a:pt x="26" y="0"/>
                        <a:pt x="26" y="0"/>
                        <a:pt x="26" y="0"/>
                      </a:cubicBezTo>
                      <a:cubicBezTo>
                        <a:pt x="26" y="0"/>
                        <a:pt x="26" y="0"/>
                        <a:pt x="26" y="0"/>
                      </a:cubicBezTo>
                      <a:cubicBezTo>
                        <a:pt x="26" y="0"/>
                        <a:pt x="26" y="0"/>
                        <a:pt x="26" y="0"/>
                      </a:cubicBezTo>
                      <a:moveTo>
                        <a:pt x="0" y="0"/>
                      </a:moveTo>
                      <a:cubicBezTo>
                        <a:pt x="1" y="0"/>
                        <a:pt x="4" y="5"/>
                        <a:pt x="11" y="6"/>
                      </a:cubicBezTo>
                      <a:cubicBezTo>
                        <a:pt x="11" y="6"/>
                        <a:pt x="12" y="6"/>
                        <a:pt x="13" y="6"/>
                      </a:cubicBezTo>
                      <a:cubicBezTo>
                        <a:pt x="18" y="6"/>
                        <a:pt x="23" y="4"/>
                        <a:pt x="26" y="0"/>
                      </a:cubicBezTo>
                      <a:cubicBezTo>
                        <a:pt x="24" y="0"/>
                        <a:pt x="21" y="1"/>
                        <a:pt x="17" y="2"/>
                      </a:cubicBezTo>
                      <a:cubicBezTo>
                        <a:pt x="16" y="2"/>
                        <a:pt x="14" y="2"/>
                        <a:pt x="13" y="2"/>
                      </a:cubicBezTo>
                      <a:cubicBezTo>
                        <a:pt x="13" y="2"/>
                        <a:pt x="13" y="2"/>
                        <a:pt x="13" y="2"/>
                      </a:cubicBezTo>
                      <a:cubicBezTo>
                        <a:pt x="10" y="2"/>
                        <a:pt x="8" y="2"/>
                        <a:pt x="6" y="1"/>
                      </a:cubicBezTo>
                      <a:cubicBezTo>
                        <a:pt x="6" y="1"/>
                        <a:pt x="6" y="1"/>
                        <a:pt x="6" y="1"/>
                      </a:cubicBezTo>
                      <a:cubicBezTo>
                        <a:pt x="4" y="1"/>
                        <a:pt x="2" y="0"/>
                        <a:pt x="1" y="0"/>
                      </a:cubicBezTo>
                      <a:cubicBezTo>
                        <a:pt x="1" y="0"/>
                        <a:pt x="0" y="0"/>
                        <a:pt x="0" y="0"/>
                      </a:cubicBezTo>
                    </a:path>
                  </a:pathLst>
                </a:custGeom>
                <a:solidFill>
                  <a:srgbClr val="F5AC9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57" name="Google Shape;3257;p262"/>
                <p:cNvSpPr/>
                <p:nvPr/>
              </p:nvSpPr>
              <p:spPr>
                <a:xfrm>
                  <a:off x="4541838" y="3267075"/>
                  <a:ext cx="28575" cy="76200"/>
                </a:xfrm>
                <a:custGeom>
                  <a:avLst/>
                  <a:gdLst/>
                  <a:ahLst/>
                  <a:cxnLst/>
                  <a:rect l="l" t="t" r="r" b="b"/>
                  <a:pathLst>
                    <a:path w="9" h="24" extrusionOk="0">
                      <a:moveTo>
                        <a:pt x="9" y="0"/>
                      </a:moveTo>
                      <a:cubicBezTo>
                        <a:pt x="8" y="0"/>
                        <a:pt x="5" y="1"/>
                        <a:pt x="4" y="2"/>
                      </a:cubicBezTo>
                      <a:cubicBezTo>
                        <a:pt x="3" y="3"/>
                        <a:pt x="2" y="4"/>
                        <a:pt x="2" y="5"/>
                      </a:cubicBezTo>
                      <a:cubicBezTo>
                        <a:pt x="0" y="9"/>
                        <a:pt x="0" y="14"/>
                        <a:pt x="0" y="14"/>
                      </a:cubicBezTo>
                      <a:cubicBezTo>
                        <a:pt x="1" y="18"/>
                        <a:pt x="2" y="21"/>
                        <a:pt x="3" y="24"/>
                      </a:cubicBezTo>
                      <a:cubicBezTo>
                        <a:pt x="3" y="23"/>
                        <a:pt x="3" y="23"/>
                        <a:pt x="3" y="22"/>
                      </a:cubicBezTo>
                      <a:cubicBezTo>
                        <a:pt x="4" y="17"/>
                        <a:pt x="5" y="9"/>
                        <a:pt x="9" y="0"/>
                      </a:cubicBezTo>
                    </a:path>
                  </a:pathLst>
                </a:custGeom>
                <a:solidFill>
                  <a:srgbClr val="68686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58" name="Google Shape;3258;p262"/>
                <p:cNvSpPr/>
                <p:nvPr/>
              </p:nvSpPr>
              <p:spPr>
                <a:xfrm>
                  <a:off x="4762500" y="3270250"/>
                  <a:ext cx="165100" cy="142875"/>
                </a:xfrm>
                <a:custGeom>
                  <a:avLst/>
                  <a:gdLst/>
                  <a:ahLst/>
                  <a:cxnLst/>
                  <a:rect l="l" t="t" r="r" b="b"/>
                  <a:pathLst>
                    <a:path w="52" h="45" extrusionOk="0">
                      <a:moveTo>
                        <a:pt x="30" y="21"/>
                      </a:moveTo>
                      <a:cubicBezTo>
                        <a:pt x="30" y="21"/>
                        <a:pt x="30" y="21"/>
                        <a:pt x="30" y="21"/>
                      </a:cubicBezTo>
                      <a:cubicBezTo>
                        <a:pt x="30" y="21"/>
                        <a:pt x="30" y="21"/>
                        <a:pt x="30" y="21"/>
                      </a:cubicBezTo>
                      <a:cubicBezTo>
                        <a:pt x="30" y="21"/>
                        <a:pt x="30" y="21"/>
                        <a:pt x="30" y="21"/>
                      </a:cubicBezTo>
                      <a:moveTo>
                        <a:pt x="10" y="20"/>
                      </a:moveTo>
                      <a:cubicBezTo>
                        <a:pt x="13" y="13"/>
                        <a:pt x="20" y="8"/>
                        <a:pt x="27" y="8"/>
                      </a:cubicBezTo>
                      <a:cubicBezTo>
                        <a:pt x="27" y="8"/>
                        <a:pt x="27" y="8"/>
                        <a:pt x="28" y="8"/>
                      </a:cubicBezTo>
                      <a:cubicBezTo>
                        <a:pt x="38" y="8"/>
                        <a:pt x="44" y="17"/>
                        <a:pt x="44" y="18"/>
                      </a:cubicBezTo>
                      <a:cubicBezTo>
                        <a:pt x="42" y="18"/>
                        <a:pt x="39" y="18"/>
                        <a:pt x="37" y="18"/>
                      </a:cubicBezTo>
                      <a:cubicBezTo>
                        <a:pt x="37" y="18"/>
                        <a:pt x="37" y="18"/>
                        <a:pt x="37" y="18"/>
                      </a:cubicBezTo>
                      <a:cubicBezTo>
                        <a:pt x="37" y="19"/>
                        <a:pt x="36" y="19"/>
                        <a:pt x="35" y="20"/>
                      </a:cubicBezTo>
                      <a:cubicBezTo>
                        <a:pt x="35" y="20"/>
                        <a:pt x="36" y="20"/>
                        <a:pt x="36" y="19"/>
                      </a:cubicBezTo>
                      <a:cubicBezTo>
                        <a:pt x="36" y="19"/>
                        <a:pt x="36" y="19"/>
                        <a:pt x="36" y="19"/>
                      </a:cubicBezTo>
                      <a:cubicBezTo>
                        <a:pt x="36" y="19"/>
                        <a:pt x="36" y="19"/>
                        <a:pt x="36" y="19"/>
                      </a:cubicBezTo>
                      <a:cubicBezTo>
                        <a:pt x="35" y="20"/>
                        <a:pt x="32" y="25"/>
                        <a:pt x="25" y="26"/>
                      </a:cubicBezTo>
                      <a:cubicBezTo>
                        <a:pt x="25" y="26"/>
                        <a:pt x="24" y="26"/>
                        <a:pt x="23" y="26"/>
                      </a:cubicBezTo>
                      <a:cubicBezTo>
                        <a:pt x="18" y="26"/>
                        <a:pt x="13" y="24"/>
                        <a:pt x="10" y="20"/>
                      </a:cubicBezTo>
                      <a:cubicBezTo>
                        <a:pt x="12" y="20"/>
                        <a:pt x="15" y="21"/>
                        <a:pt x="19" y="22"/>
                      </a:cubicBezTo>
                      <a:cubicBezTo>
                        <a:pt x="19" y="22"/>
                        <a:pt x="19" y="22"/>
                        <a:pt x="19" y="22"/>
                      </a:cubicBezTo>
                      <a:cubicBezTo>
                        <a:pt x="15" y="21"/>
                        <a:pt x="12" y="20"/>
                        <a:pt x="10" y="20"/>
                      </a:cubicBezTo>
                      <a:cubicBezTo>
                        <a:pt x="10" y="19"/>
                        <a:pt x="12" y="17"/>
                        <a:pt x="14" y="16"/>
                      </a:cubicBezTo>
                      <a:cubicBezTo>
                        <a:pt x="12" y="17"/>
                        <a:pt x="11" y="18"/>
                        <a:pt x="10" y="20"/>
                      </a:cubicBezTo>
                      <a:moveTo>
                        <a:pt x="43" y="0"/>
                      </a:moveTo>
                      <a:cubicBezTo>
                        <a:pt x="43" y="0"/>
                        <a:pt x="43" y="0"/>
                        <a:pt x="42" y="0"/>
                      </a:cubicBezTo>
                      <a:cubicBezTo>
                        <a:pt x="32" y="0"/>
                        <a:pt x="21" y="3"/>
                        <a:pt x="21" y="3"/>
                      </a:cubicBezTo>
                      <a:cubicBezTo>
                        <a:pt x="14" y="5"/>
                        <a:pt x="11" y="6"/>
                        <a:pt x="7" y="9"/>
                      </a:cubicBezTo>
                      <a:cubicBezTo>
                        <a:pt x="5" y="10"/>
                        <a:pt x="3" y="12"/>
                        <a:pt x="2" y="14"/>
                      </a:cubicBezTo>
                      <a:cubicBezTo>
                        <a:pt x="1" y="17"/>
                        <a:pt x="0" y="20"/>
                        <a:pt x="0" y="21"/>
                      </a:cubicBezTo>
                      <a:cubicBezTo>
                        <a:pt x="0" y="30"/>
                        <a:pt x="6" y="36"/>
                        <a:pt x="8" y="38"/>
                      </a:cubicBezTo>
                      <a:cubicBezTo>
                        <a:pt x="9" y="39"/>
                        <a:pt x="11" y="41"/>
                        <a:pt x="14" y="43"/>
                      </a:cubicBezTo>
                      <a:cubicBezTo>
                        <a:pt x="17" y="44"/>
                        <a:pt x="20" y="45"/>
                        <a:pt x="24" y="45"/>
                      </a:cubicBezTo>
                      <a:cubicBezTo>
                        <a:pt x="25" y="45"/>
                        <a:pt x="27" y="45"/>
                        <a:pt x="28" y="45"/>
                      </a:cubicBezTo>
                      <a:cubicBezTo>
                        <a:pt x="33" y="44"/>
                        <a:pt x="37" y="42"/>
                        <a:pt x="41" y="38"/>
                      </a:cubicBezTo>
                      <a:cubicBezTo>
                        <a:pt x="45" y="35"/>
                        <a:pt x="48" y="31"/>
                        <a:pt x="50" y="26"/>
                      </a:cubicBezTo>
                      <a:cubicBezTo>
                        <a:pt x="51" y="25"/>
                        <a:pt x="51" y="24"/>
                        <a:pt x="52" y="23"/>
                      </a:cubicBezTo>
                      <a:cubicBezTo>
                        <a:pt x="52" y="22"/>
                        <a:pt x="52" y="22"/>
                        <a:pt x="52" y="22"/>
                      </a:cubicBezTo>
                      <a:cubicBezTo>
                        <a:pt x="51" y="17"/>
                        <a:pt x="49" y="9"/>
                        <a:pt x="46" y="0"/>
                      </a:cubicBezTo>
                      <a:cubicBezTo>
                        <a:pt x="45" y="0"/>
                        <a:pt x="44" y="0"/>
                        <a:pt x="43" y="0"/>
                      </a:cubicBezTo>
                    </a:path>
                  </a:pathLst>
                </a:custGeom>
                <a:solidFill>
                  <a:srgbClr val="F6BFB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59" name="Google Shape;3259;p262"/>
                <p:cNvSpPr/>
                <p:nvPr/>
              </p:nvSpPr>
              <p:spPr>
                <a:xfrm>
                  <a:off x="4794250" y="3311525"/>
                  <a:ext cx="85725" cy="28575"/>
                </a:xfrm>
                <a:custGeom>
                  <a:avLst/>
                  <a:gdLst/>
                  <a:ahLst/>
                  <a:cxnLst/>
                  <a:rect l="l" t="t" r="r" b="b"/>
                  <a:pathLst>
                    <a:path w="27" h="9" extrusionOk="0">
                      <a:moveTo>
                        <a:pt x="8" y="0"/>
                      </a:moveTo>
                      <a:cubicBezTo>
                        <a:pt x="6" y="1"/>
                        <a:pt x="5" y="2"/>
                        <a:pt x="4" y="3"/>
                      </a:cubicBezTo>
                      <a:cubicBezTo>
                        <a:pt x="2" y="4"/>
                        <a:pt x="0" y="6"/>
                        <a:pt x="0" y="7"/>
                      </a:cubicBezTo>
                      <a:cubicBezTo>
                        <a:pt x="2" y="7"/>
                        <a:pt x="5" y="8"/>
                        <a:pt x="9" y="9"/>
                      </a:cubicBezTo>
                      <a:cubicBezTo>
                        <a:pt x="8" y="7"/>
                        <a:pt x="7" y="6"/>
                        <a:pt x="7" y="3"/>
                      </a:cubicBezTo>
                      <a:cubicBezTo>
                        <a:pt x="7" y="2"/>
                        <a:pt x="7" y="1"/>
                        <a:pt x="8" y="0"/>
                      </a:cubicBezTo>
                      <a:moveTo>
                        <a:pt x="21" y="0"/>
                      </a:moveTo>
                      <a:cubicBezTo>
                        <a:pt x="21" y="1"/>
                        <a:pt x="22" y="2"/>
                        <a:pt x="22" y="3"/>
                      </a:cubicBezTo>
                      <a:cubicBezTo>
                        <a:pt x="22" y="5"/>
                        <a:pt x="21" y="7"/>
                        <a:pt x="20" y="8"/>
                      </a:cubicBezTo>
                      <a:cubicBezTo>
                        <a:pt x="20" y="8"/>
                        <a:pt x="20" y="8"/>
                        <a:pt x="20" y="8"/>
                      </a:cubicBezTo>
                      <a:cubicBezTo>
                        <a:pt x="22" y="8"/>
                        <a:pt x="24" y="7"/>
                        <a:pt x="25" y="7"/>
                      </a:cubicBezTo>
                      <a:cubicBezTo>
                        <a:pt x="26" y="6"/>
                        <a:pt x="27" y="6"/>
                        <a:pt x="27" y="5"/>
                      </a:cubicBezTo>
                      <a:cubicBezTo>
                        <a:pt x="27" y="5"/>
                        <a:pt x="27" y="5"/>
                        <a:pt x="27" y="5"/>
                      </a:cubicBezTo>
                      <a:cubicBezTo>
                        <a:pt x="27" y="5"/>
                        <a:pt x="27" y="5"/>
                        <a:pt x="27" y="5"/>
                      </a:cubicBezTo>
                      <a:cubicBezTo>
                        <a:pt x="26" y="4"/>
                        <a:pt x="24" y="2"/>
                        <a:pt x="21" y="0"/>
                      </a:cubicBezTo>
                    </a:path>
                  </a:pathLst>
                </a:custGeom>
                <a:solidFill>
                  <a:srgbClr val="F4E0E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60" name="Google Shape;3260;p262"/>
                <p:cNvSpPr/>
                <p:nvPr/>
              </p:nvSpPr>
              <p:spPr>
                <a:xfrm>
                  <a:off x="4794250" y="3295650"/>
                  <a:ext cx="107950" cy="38100"/>
                </a:xfrm>
                <a:custGeom>
                  <a:avLst/>
                  <a:gdLst/>
                  <a:ahLst/>
                  <a:cxnLst/>
                  <a:rect l="l" t="t" r="r" b="b"/>
                  <a:pathLst>
                    <a:path w="34" h="12" extrusionOk="0">
                      <a:moveTo>
                        <a:pt x="18" y="0"/>
                      </a:moveTo>
                      <a:cubicBezTo>
                        <a:pt x="17" y="0"/>
                        <a:pt x="17" y="0"/>
                        <a:pt x="17" y="0"/>
                      </a:cubicBezTo>
                      <a:cubicBezTo>
                        <a:pt x="10" y="0"/>
                        <a:pt x="3" y="5"/>
                        <a:pt x="0" y="12"/>
                      </a:cubicBezTo>
                      <a:cubicBezTo>
                        <a:pt x="1" y="10"/>
                        <a:pt x="2" y="9"/>
                        <a:pt x="4" y="8"/>
                      </a:cubicBezTo>
                      <a:cubicBezTo>
                        <a:pt x="5" y="7"/>
                        <a:pt x="6" y="6"/>
                        <a:pt x="8" y="5"/>
                      </a:cubicBezTo>
                      <a:cubicBezTo>
                        <a:pt x="9" y="3"/>
                        <a:pt x="11" y="1"/>
                        <a:pt x="14" y="1"/>
                      </a:cubicBezTo>
                      <a:cubicBezTo>
                        <a:pt x="17" y="1"/>
                        <a:pt x="20" y="3"/>
                        <a:pt x="21" y="5"/>
                      </a:cubicBezTo>
                      <a:cubicBezTo>
                        <a:pt x="24" y="7"/>
                        <a:pt x="26" y="9"/>
                        <a:pt x="27" y="10"/>
                      </a:cubicBezTo>
                      <a:cubicBezTo>
                        <a:pt x="27" y="10"/>
                        <a:pt x="27" y="10"/>
                        <a:pt x="27" y="10"/>
                      </a:cubicBezTo>
                      <a:cubicBezTo>
                        <a:pt x="29" y="10"/>
                        <a:pt x="32" y="10"/>
                        <a:pt x="34" y="10"/>
                      </a:cubicBezTo>
                      <a:cubicBezTo>
                        <a:pt x="34" y="9"/>
                        <a:pt x="28" y="0"/>
                        <a:pt x="18" y="0"/>
                      </a:cubicBezTo>
                    </a:path>
                  </a:pathLst>
                </a:custGeom>
                <a:solidFill>
                  <a:srgbClr val="5454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61" name="Google Shape;3261;p262"/>
                <p:cNvSpPr/>
                <p:nvPr/>
              </p:nvSpPr>
              <p:spPr>
                <a:xfrm>
                  <a:off x="4816475" y="3298825"/>
                  <a:ext cx="47625" cy="41275"/>
                </a:xfrm>
                <a:custGeom>
                  <a:avLst/>
                  <a:gdLst/>
                  <a:ahLst/>
                  <a:cxnLst/>
                  <a:rect l="l" t="t" r="r" b="b"/>
                  <a:pathLst>
                    <a:path w="15" h="13" extrusionOk="0">
                      <a:moveTo>
                        <a:pt x="7" y="0"/>
                      </a:moveTo>
                      <a:cubicBezTo>
                        <a:pt x="4" y="0"/>
                        <a:pt x="2" y="2"/>
                        <a:pt x="1" y="4"/>
                      </a:cubicBezTo>
                      <a:cubicBezTo>
                        <a:pt x="0" y="5"/>
                        <a:pt x="0" y="6"/>
                        <a:pt x="0" y="7"/>
                      </a:cubicBezTo>
                      <a:cubicBezTo>
                        <a:pt x="0" y="10"/>
                        <a:pt x="1" y="11"/>
                        <a:pt x="2" y="13"/>
                      </a:cubicBezTo>
                      <a:cubicBezTo>
                        <a:pt x="2" y="13"/>
                        <a:pt x="2" y="13"/>
                        <a:pt x="2" y="13"/>
                      </a:cubicBezTo>
                      <a:cubicBezTo>
                        <a:pt x="3" y="13"/>
                        <a:pt x="5" y="13"/>
                        <a:pt x="6" y="13"/>
                      </a:cubicBezTo>
                      <a:cubicBezTo>
                        <a:pt x="6" y="13"/>
                        <a:pt x="6" y="13"/>
                        <a:pt x="6" y="13"/>
                      </a:cubicBezTo>
                      <a:cubicBezTo>
                        <a:pt x="9" y="13"/>
                        <a:pt x="11" y="13"/>
                        <a:pt x="13" y="12"/>
                      </a:cubicBezTo>
                      <a:cubicBezTo>
                        <a:pt x="13" y="12"/>
                        <a:pt x="13" y="12"/>
                        <a:pt x="13" y="12"/>
                      </a:cubicBezTo>
                      <a:cubicBezTo>
                        <a:pt x="14" y="11"/>
                        <a:pt x="15" y="9"/>
                        <a:pt x="15" y="7"/>
                      </a:cubicBezTo>
                      <a:cubicBezTo>
                        <a:pt x="15" y="6"/>
                        <a:pt x="14" y="5"/>
                        <a:pt x="14" y="4"/>
                      </a:cubicBezTo>
                      <a:cubicBezTo>
                        <a:pt x="13" y="2"/>
                        <a:pt x="10" y="0"/>
                        <a:pt x="7" y="0"/>
                      </a:cubicBezTo>
                    </a:path>
                  </a:pathLst>
                </a:custGeom>
                <a:solidFill>
                  <a:srgbClr val="5454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62" name="Google Shape;3262;p262"/>
                <p:cNvSpPr/>
                <p:nvPr/>
              </p:nvSpPr>
              <p:spPr>
                <a:xfrm>
                  <a:off x="4794250" y="3330575"/>
                  <a:ext cx="82550" cy="22225"/>
                </a:xfrm>
                <a:custGeom>
                  <a:avLst/>
                  <a:gdLst/>
                  <a:ahLst/>
                  <a:cxnLst/>
                  <a:rect l="l" t="t" r="r" b="b"/>
                  <a:pathLst>
                    <a:path w="26" h="7" extrusionOk="0">
                      <a:moveTo>
                        <a:pt x="26" y="0"/>
                      </a:moveTo>
                      <a:cubicBezTo>
                        <a:pt x="26" y="1"/>
                        <a:pt x="25" y="1"/>
                        <a:pt x="25" y="1"/>
                      </a:cubicBezTo>
                      <a:cubicBezTo>
                        <a:pt x="24" y="1"/>
                        <a:pt x="22" y="2"/>
                        <a:pt x="20" y="2"/>
                      </a:cubicBezTo>
                      <a:cubicBezTo>
                        <a:pt x="20" y="2"/>
                        <a:pt x="20" y="2"/>
                        <a:pt x="20" y="2"/>
                      </a:cubicBezTo>
                      <a:cubicBezTo>
                        <a:pt x="18" y="3"/>
                        <a:pt x="16" y="3"/>
                        <a:pt x="13" y="3"/>
                      </a:cubicBezTo>
                      <a:cubicBezTo>
                        <a:pt x="13" y="3"/>
                        <a:pt x="13" y="3"/>
                        <a:pt x="13" y="3"/>
                      </a:cubicBezTo>
                      <a:cubicBezTo>
                        <a:pt x="12" y="3"/>
                        <a:pt x="10" y="3"/>
                        <a:pt x="9" y="3"/>
                      </a:cubicBezTo>
                      <a:cubicBezTo>
                        <a:pt x="5" y="2"/>
                        <a:pt x="2" y="1"/>
                        <a:pt x="0" y="1"/>
                      </a:cubicBezTo>
                      <a:cubicBezTo>
                        <a:pt x="3" y="5"/>
                        <a:pt x="8" y="7"/>
                        <a:pt x="13" y="7"/>
                      </a:cubicBezTo>
                      <a:cubicBezTo>
                        <a:pt x="14" y="7"/>
                        <a:pt x="15" y="7"/>
                        <a:pt x="15" y="7"/>
                      </a:cubicBezTo>
                      <a:cubicBezTo>
                        <a:pt x="22" y="6"/>
                        <a:pt x="25" y="1"/>
                        <a:pt x="26" y="0"/>
                      </a:cubicBezTo>
                    </a:path>
                  </a:pathLst>
                </a:custGeom>
                <a:solidFill>
                  <a:srgbClr val="F5AC9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63" name="Google Shape;3263;p262"/>
                <p:cNvSpPr/>
                <p:nvPr/>
              </p:nvSpPr>
              <p:spPr>
                <a:xfrm>
                  <a:off x="4908550" y="3270250"/>
                  <a:ext cx="25400" cy="73025"/>
                </a:xfrm>
                <a:custGeom>
                  <a:avLst/>
                  <a:gdLst/>
                  <a:ahLst/>
                  <a:cxnLst/>
                  <a:rect l="l" t="t" r="r" b="b"/>
                  <a:pathLst>
                    <a:path w="8" h="23" extrusionOk="0">
                      <a:moveTo>
                        <a:pt x="0" y="0"/>
                      </a:moveTo>
                      <a:cubicBezTo>
                        <a:pt x="3" y="9"/>
                        <a:pt x="5" y="17"/>
                        <a:pt x="6" y="22"/>
                      </a:cubicBezTo>
                      <a:cubicBezTo>
                        <a:pt x="6" y="22"/>
                        <a:pt x="6" y="22"/>
                        <a:pt x="6" y="23"/>
                      </a:cubicBezTo>
                      <a:cubicBezTo>
                        <a:pt x="7" y="20"/>
                        <a:pt x="8" y="17"/>
                        <a:pt x="8" y="14"/>
                      </a:cubicBezTo>
                      <a:cubicBezTo>
                        <a:pt x="8" y="13"/>
                        <a:pt x="8" y="8"/>
                        <a:pt x="7" y="5"/>
                      </a:cubicBezTo>
                      <a:cubicBezTo>
                        <a:pt x="6" y="4"/>
                        <a:pt x="6" y="3"/>
                        <a:pt x="5" y="2"/>
                      </a:cubicBezTo>
                      <a:cubicBezTo>
                        <a:pt x="3" y="1"/>
                        <a:pt x="1" y="0"/>
                        <a:pt x="0" y="0"/>
                      </a:cubicBezTo>
                    </a:path>
                  </a:pathLst>
                </a:custGeom>
                <a:solidFill>
                  <a:srgbClr val="68686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64" name="Google Shape;3264;p262"/>
                <p:cNvSpPr/>
                <p:nvPr/>
              </p:nvSpPr>
              <p:spPr>
                <a:xfrm>
                  <a:off x="4506913" y="3254375"/>
                  <a:ext cx="465138" cy="171450"/>
                </a:xfrm>
                <a:custGeom>
                  <a:avLst/>
                  <a:gdLst/>
                  <a:ahLst/>
                  <a:cxnLst/>
                  <a:rect l="l" t="t" r="r" b="b"/>
                  <a:pathLst>
                    <a:path w="147" h="54" extrusionOk="0">
                      <a:moveTo>
                        <a:pt x="146" y="4"/>
                      </a:moveTo>
                      <a:cubicBezTo>
                        <a:pt x="146" y="2"/>
                        <a:pt x="145" y="1"/>
                        <a:pt x="144" y="1"/>
                      </a:cubicBezTo>
                      <a:cubicBezTo>
                        <a:pt x="141" y="1"/>
                        <a:pt x="139" y="1"/>
                        <a:pt x="137" y="0"/>
                      </a:cubicBezTo>
                      <a:cubicBezTo>
                        <a:pt x="132" y="0"/>
                        <a:pt x="128" y="0"/>
                        <a:pt x="124" y="0"/>
                      </a:cubicBezTo>
                      <a:cubicBezTo>
                        <a:pt x="114" y="0"/>
                        <a:pt x="104" y="2"/>
                        <a:pt x="94" y="6"/>
                      </a:cubicBezTo>
                      <a:cubicBezTo>
                        <a:pt x="90" y="8"/>
                        <a:pt x="87" y="10"/>
                        <a:pt x="83" y="12"/>
                      </a:cubicBezTo>
                      <a:cubicBezTo>
                        <a:pt x="80" y="14"/>
                        <a:pt x="78" y="15"/>
                        <a:pt x="75" y="16"/>
                      </a:cubicBezTo>
                      <a:cubicBezTo>
                        <a:pt x="75" y="16"/>
                        <a:pt x="75" y="16"/>
                        <a:pt x="74" y="16"/>
                      </a:cubicBezTo>
                      <a:cubicBezTo>
                        <a:pt x="74" y="16"/>
                        <a:pt x="73" y="16"/>
                        <a:pt x="73" y="16"/>
                      </a:cubicBezTo>
                      <a:cubicBezTo>
                        <a:pt x="72" y="16"/>
                        <a:pt x="72" y="16"/>
                        <a:pt x="72" y="16"/>
                      </a:cubicBezTo>
                      <a:cubicBezTo>
                        <a:pt x="69" y="15"/>
                        <a:pt x="67" y="14"/>
                        <a:pt x="64" y="12"/>
                      </a:cubicBezTo>
                      <a:cubicBezTo>
                        <a:pt x="60" y="10"/>
                        <a:pt x="57" y="8"/>
                        <a:pt x="53" y="6"/>
                      </a:cubicBezTo>
                      <a:cubicBezTo>
                        <a:pt x="43" y="2"/>
                        <a:pt x="33" y="0"/>
                        <a:pt x="23" y="0"/>
                      </a:cubicBezTo>
                      <a:cubicBezTo>
                        <a:pt x="19" y="0"/>
                        <a:pt x="15" y="0"/>
                        <a:pt x="10" y="0"/>
                      </a:cubicBezTo>
                      <a:cubicBezTo>
                        <a:pt x="8" y="1"/>
                        <a:pt x="6" y="1"/>
                        <a:pt x="3" y="1"/>
                      </a:cubicBezTo>
                      <a:cubicBezTo>
                        <a:pt x="2" y="1"/>
                        <a:pt x="1" y="2"/>
                        <a:pt x="1" y="4"/>
                      </a:cubicBezTo>
                      <a:cubicBezTo>
                        <a:pt x="0" y="6"/>
                        <a:pt x="1" y="8"/>
                        <a:pt x="1" y="10"/>
                      </a:cubicBezTo>
                      <a:cubicBezTo>
                        <a:pt x="3" y="14"/>
                        <a:pt x="4" y="19"/>
                        <a:pt x="6" y="23"/>
                      </a:cubicBezTo>
                      <a:cubicBezTo>
                        <a:pt x="8" y="28"/>
                        <a:pt x="11" y="34"/>
                        <a:pt x="15" y="39"/>
                      </a:cubicBezTo>
                      <a:cubicBezTo>
                        <a:pt x="17" y="42"/>
                        <a:pt x="22" y="48"/>
                        <a:pt x="31" y="51"/>
                      </a:cubicBezTo>
                      <a:cubicBezTo>
                        <a:pt x="35" y="53"/>
                        <a:pt x="39" y="54"/>
                        <a:pt x="39" y="54"/>
                      </a:cubicBezTo>
                      <a:cubicBezTo>
                        <a:pt x="41" y="54"/>
                        <a:pt x="46" y="54"/>
                        <a:pt x="51" y="52"/>
                      </a:cubicBezTo>
                      <a:cubicBezTo>
                        <a:pt x="53" y="51"/>
                        <a:pt x="58" y="48"/>
                        <a:pt x="62" y="43"/>
                      </a:cubicBezTo>
                      <a:cubicBezTo>
                        <a:pt x="65" y="39"/>
                        <a:pt x="68" y="34"/>
                        <a:pt x="70" y="29"/>
                      </a:cubicBezTo>
                      <a:cubicBezTo>
                        <a:pt x="70" y="28"/>
                        <a:pt x="71" y="27"/>
                        <a:pt x="72" y="26"/>
                      </a:cubicBezTo>
                      <a:cubicBezTo>
                        <a:pt x="73" y="26"/>
                        <a:pt x="74" y="26"/>
                        <a:pt x="75" y="26"/>
                      </a:cubicBezTo>
                      <a:cubicBezTo>
                        <a:pt x="76" y="27"/>
                        <a:pt x="77" y="28"/>
                        <a:pt x="77" y="29"/>
                      </a:cubicBezTo>
                      <a:cubicBezTo>
                        <a:pt x="79" y="34"/>
                        <a:pt x="82" y="39"/>
                        <a:pt x="85" y="43"/>
                      </a:cubicBezTo>
                      <a:cubicBezTo>
                        <a:pt x="89" y="48"/>
                        <a:pt x="94" y="51"/>
                        <a:pt x="95" y="52"/>
                      </a:cubicBezTo>
                      <a:cubicBezTo>
                        <a:pt x="101" y="54"/>
                        <a:pt x="106" y="54"/>
                        <a:pt x="108" y="54"/>
                      </a:cubicBezTo>
                      <a:cubicBezTo>
                        <a:pt x="108" y="54"/>
                        <a:pt x="112" y="53"/>
                        <a:pt x="116" y="51"/>
                      </a:cubicBezTo>
                      <a:cubicBezTo>
                        <a:pt x="125" y="48"/>
                        <a:pt x="130" y="42"/>
                        <a:pt x="132" y="39"/>
                      </a:cubicBezTo>
                      <a:cubicBezTo>
                        <a:pt x="136" y="34"/>
                        <a:pt x="139" y="28"/>
                        <a:pt x="141" y="23"/>
                      </a:cubicBezTo>
                      <a:cubicBezTo>
                        <a:pt x="143" y="19"/>
                        <a:pt x="144" y="14"/>
                        <a:pt x="146" y="10"/>
                      </a:cubicBezTo>
                      <a:cubicBezTo>
                        <a:pt x="146" y="8"/>
                        <a:pt x="147" y="6"/>
                        <a:pt x="146" y="4"/>
                      </a:cubicBezTo>
                      <a:close/>
                      <a:moveTo>
                        <a:pt x="58" y="43"/>
                      </a:moveTo>
                      <a:cubicBezTo>
                        <a:pt x="57" y="44"/>
                        <a:pt x="55" y="46"/>
                        <a:pt x="52" y="48"/>
                      </a:cubicBezTo>
                      <a:cubicBezTo>
                        <a:pt x="48" y="50"/>
                        <a:pt x="43" y="51"/>
                        <a:pt x="38" y="50"/>
                      </a:cubicBezTo>
                      <a:cubicBezTo>
                        <a:pt x="33" y="49"/>
                        <a:pt x="29" y="47"/>
                        <a:pt x="25" y="43"/>
                      </a:cubicBezTo>
                      <a:cubicBezTo>
                        <a:pt x="21" y="40"/>
                        <a:pt x="18" y="36"/>
                        <a:pt x="16" y="31"/>
                      </a:cubicBezTo>
                      <a:cubicBezTo>
                        <a:pt x="14" y="27"/>
                        <a:pt x="13" y="23"/>
                        <a:pt x="12" y="19"/>
                      </a:cubicBezTo>
                      <a:cubicBezTo>
                        <a:pt x="12" y="19"/>
                        <a:pt x="11" y="13"/>
                        <a:pt x="13" y="10"/>
                      </a:cubicBezTo>
                      <a:cubicBezTo>
                        <a:pt x="14" y="9"/>
                        <a:pt x="15" y="8"/>
                        <a:pt x="16" y="7"/>
                      </a:cubicBezTo>
                      <a:cubicBezTo>
                        <a:pt x="16" y="7"/>
                        <a:pt x="17" y="7"/>
                        <a:pt x="17" y="6"/>
                      </a:cubicBezTo>
                      <a:cubicBezTo>
                        <a:pt x="18" y="6"/>
                        <a:pt x="19" y="6"/>
                        <a:pt x="20" y="6"/>
                      </a:cubicBezTo>
                      <a:cubicBezTo>
                        <a:pt x="21" y="6"/>
                        <a:pt x="22" y="5"/>
                        <a:pt x="23" y="5"/>
                      </a:cubicBezTo>
                      <a:cubicBezTo>
                        <a:pt x="30" y="5"/>
                        <a:pt x="38" y="6"/>
                        <a:pt x="45" y="8"/>
                      </a:cubicBezTo>
                      <a:cubicBezTo>
                        <a:pt x="50" y="9"/>
                        <a:pt x="55" y="11"/>
                        <a:pt x="59" y="14"/>
                      </a:cubicBezTo>
                      <a:cubicBezTo>
                        <a:pt x="61" y="15"/>
                        <a:pt x="63" y="17"/>
                        <a:pt x="64" y="19"/>
                      </a:cubicBezTo>
                      <a:cubicBezTo>
                        <a:pt x="65" y="22"/>
                        <a:pt x="66" y="25"/>
                        <a:pt x="66" y="26"/>
                      </a:cubicBezTo>
                      <a:cubicBezTo>
                        <a:pt x="66" y="35"/>
                        <a:pt x="60" y="41"/>
                        <a:pt x="58" y="43"/>
                      </a:cubicBezTo>
                      <a:close/>
                      <a:moveTo>
                        <a:pt x="135" y="19"/>
                      </a:moveTo>
                      <a:cubicBezTo>
                        <a:pt x="134" y="23"/>
                        <a:pt x="133" y="27"/>
                        <a:pt x="131" y="31"/>
                      </a:cubicBezTo>
                      <a:cubicBezTo>
                        <a:pt x="129" y="36"/>
                        <a:pt x="126" y="40"/>
                        <a:pt x="122" y="43"/>
                      </a:cubicBezTo>
                      <a:cubicBezTo>
                        <a:pt x="118" y="47"/>
                        <a:pt x="114" y="49"/>
                        <a:pt x="109" y="50"/>
                      </a:cubicBezTo>
                      <a:cubicBezTo>
                        <a:pt x="104" y="51"/>
                        <a:pt x="99" y="50"/>
                        <a:pt x="95" y="48"/>
                      </a:cubicBezTo>
                      <a:cubicBezTo>
                        <a:pt x="92" y="46"/>
                        <a:pt x="90" y="44"/>
                        <a:pt x="89" y="43"/>
                      </a:cubicBezTo>
                      <a:cubicBezTo>
                        <a:pt x="87" y="41"/>
                        <a:pt x="81" y="35"/>
                        <a:pt x="81" y="26"/>
                      </a:cubicBezTo>
                      <a:cubicBezTo>
                        <a:pt x="81" y="25"/>
                        <a:pt x="82" y="22"/>
                        <a:pt x="83" y="19"/>
                      </a:cubicBezTo>
                      <a:cubicBezTo>
                        <a:pt x="84" y="17"/>
                        <a:pt x="86" y="15"/>
                        <a:pt x="88" y="14"/>
                      </a:cubicBezTo>
                      <a:cubicBezTo>
                        <a:pt x="92" y="11"/>
                        <a:pt x="97" y="9"/>
                        <a:pt x="102" y="8"/>
                      </a:cubicBezTo>
                      <a:cubicBezTo>
                        <a:pt x="109" y="6"/>
                        <a:pt x="117" y="5"/>
                        <a:pt x="124" y="5"/>
                      </a:cubicBezTo>
                      <a:cubicBezTo>
                        <a:pt x="125" y="5"/>
                        <a:pt x="126" y="6"/>
                        <a:pt x="127" y="6"/>
                      </a:cubicBezTo>
                      <a:cubicBezTo>
                        <a:pt x="128" y="6"/>
                        <a:pt x="129" y="6"/>
                        <a:pt x="130" y="6"/>
                      </a:cubicBezTo>
                      <a:cubicBezTo>
                        <a:pt x="130" y="7"/>
                        <a:pt x="131" y="7"/>
                        <a:pt x="131" y="7"/>
                      </a:cubicBezTo>
                      <a:cubicBezTo>
                        <a:pt x="132" y="8"/>
                        <a:pt x="133" y="9"/>
                        <a:pt x="134" y="10"/>
                      </a:cubicBezTo>
                      <a:cubicBezTo>
                        <a:pt x="136" y="13"/>
                        <a:pt x="135" y="19"/>
                        <a:pt x="135" y="19"/>
                      </a:cubicBezTo>
                      <a:close/>
                    </a:path>
                  </a:pathLst>
                </a:cu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3265" name="Google Shape;3265;p262"/>
            <p:cNvSpPr/>
            <p:nvPr/>
          </p:nvSpPr>
          <p:spPr>
            <a:xfrm>
              <a:off x="2462685" y="5635130"/>
              <a:ext cx="1221439" cy="1222870"/>
            </a:xfrm>
            <a:prstGeom prst="rect">
              <a:avLst/>
            </a:prstGeom>
            <a:solidFill>
              <a:srgbClr val="DFDED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66" name="Google Shape;3266;p262"/>
            <p:cNvSpPr/>
            <p:nvPr/>
          </p:nvSpPr>
          <p:spPr>
            <a:xfrm>
              <a:off x="10974479" y="5637994"/>
              <a:ext cx="1220694" cy="1220006"/>
            </a:xfrm>
            <a:prstGeom prst="rect">
              <a:avLst/>
            </a:prstGeom>
            <a:solidFill>
              <a:srgbClr val="DFDED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267" name="Google Shape;3267;p262"/>
            <p:cNvGrpSpPr/>
            <p:nvPr/>
          </p:nvGrpSpPr>
          <p:grpSpPr>
            <a:xfrm>
              <a:off x="11252961" y="5815553"/>
              <a:ext cx="661553" cy="859159"/>
              <a:chOff x="11144250" y="5702300"/>
              <a:chExt cx="733425" cy="952500"/>
            </a:xfrm>
          </p:grpSpPr>
          <p:sp>
            <p:nvSpPr>
              <p:cNvPr id="3268" name="Google Shape;3268;p262"/>
              <p:cNvSpPr/>
              <p:nvPr/>
            </p:nvSpPr>
            <p:spPr>
              <a:xfrm>
                <a:off x="11144250" y="5702300"/>
                <a:ext cx="466725" cy="752475"/>
              </a:xfrm>
              <a:custGeom>
                <a:avLst/>
                <a:gdLst/>
                <a:ahLst/>
                <a:cxnLst/>
                <a:rect l="l" t="t" r="r" b="b"/>
                <a:pathLst>
                  <a:path w="147" h="237" extrusionOk="0">
                    <a:moveTo>
                      <a:pt x="132" y="237"/>
                    </a:moveTo>
                    <a:cubicBezTo>
                      <a:pt x="15" y="237"/>
                      <a:pt x="15" y="237"/>
                      <a:pt x="15" y="237"/>
                    </a:cubicBezTo>
                    <a:cubicBezTo>
                      <a:pt x="7" y="237"/>
                      <a:pt x="0" y="231"/>
                      <a:pt x="0" y="222"/>
                    </a:cubicBezTo>
                    <a:cubicBezTo>
                      <a:pt x="0" y="15"/>
                      <a:pt x="0" y="15"/>
                      <a:pt x="0" y="15"/>
                    </a:cubicBezTo>
                    <a:cubicBezTo>
                      <a:pt x="0" y="6"/>
                      <a:pt x="7" y="0"/>
                      <a:pt x="15" y="0"/>
                    </a:cubicBezTo>
                    <a:cubicBezTo>
                      <a:pt x="132" y="0"/>
                      <a:pt x="132" y="0"/>
                      <a:pt x="132" y="0"/>
                    </a:cubicBezTo>
                    <a:cubicBezTo>
                      <a:pt x="141" y="0"/>
                      <a:pt x="147" y="6"/>
                      <a:pt x="147" y="15"/>
                    </a:cubicBezTo>
                    <a:cubicBezTo>
                      <a:pt x="147" y="222"/>
                      <a:pt x="147" y="222"/>
                      <a:pt x="147" y="222"/>
                    </a:cubicBezTo>
                    <a:cubicBezTo>
                      <a:pt x="147" y="231"/>
                      <a:pt x="141" y="237"/>
                      <a:pt x="132" y="237"/>
                    </a:cubicBezTo>
                    <a:close/>
                  </a:path>
                </a:pathLst>
              </a:cu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69" name="Google Shape;3269;p262"/>
              <p:cNvSpPr/>
              <p:nvPr/>
            </p:nvSpPr>
            <p:spPr>
              <a:xfrm>
                <a:off x="11144250" y="5797550"/>
                <a:ext cx="466725" cy="555625"/>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0" name="Google Shape;3270;p262"/>
              <p:cNvSpPr/>
              <p:nvPr/>
            </p:nvSpPr>
            <p:spPr>
              <a:xfrm>
                <a:off x="11303000" y="5740400"/>
                <a:ext cx="149225" cy="15875"/>
              </a:xfrm>
              <a:custGeom>
                <a:avLst/>
                <a:gdLst/>
                <a:ahLst/>
                <a:cxnLst/>
                <a:rect l="l" t="t" r="r" b="b"/>
                <a:pathLst>
                  <a:path w="47" h="5" extrusionOk="0">
                    <a:moveTo>
                      <a:pt x="45" y="5"/>
                    </a:moveTo>
                    <a:cubicBezTo>
                      <a:pt x="3" y="5"/>
                      <a:pt x="3" y="5"/>
                      <a:pt x="3" y="5"/>
                    </a:cubicBezTo>
                    <a:cubicBezTo>
                      <a:pt x="1" y="5"/>
                      <a:pt x="0" y="4"/>
                      <a:pt x="0" y="3"/>
                    </a:cubicBezTo>
                    <a:cubicBezTo>
                      <a:pt x="0" y="1"/>
                      <a:pt x="1" y="0"/>
                      <a:pt x="3" y="0"/>
                    </a:cubicBezTo>
                    <a:cubicBezTo>
                      <a:pt x="45" y="0"/>
                      <a:pt x="45" y="0"/>
                      <a:pt x="45" y="0"/>
                    </a:cubicBezTo>
                    <a:cubicBezTo>
                      <a:pt x="46" y="0"/>
                      <a:pt x="47" y="1"/>
                      <a:pt x="47" y="3"/>
                    </a:cubicBezTo>
                    <a:cubicBezTo>
                      <a:pt x="47" y="4"/>
                      <a:pt x="46" y="5"/>
                      <a:pt x="45" y="5"/>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1" name="Google Shape;3271;p262"/>
              <p:cNvSpPr/>
              <p:nvPr/>
            </p:nvSpPr>
            <p:spPr>
              <a:xfrm>
                <a:off x="11410950" y="5902325"/>
                <a:ext cx="466725" cy="752475"/>
              </a:xfrm>
              <a:custGeom>
                <a:avLst/>
                <a:gdLst/>
                <a:ahLst/>
                <a:cxnLst/>
                <a:rect l="l" t="t" r="r" b="b"/>
                <a:pathLst>
                  <a:path w="147" h="237" extrusionOk="0">
                    <a:moveTo>
                      <a:pt x="132" y="237"/>
                    </a:moveTo>
                    <a:cubicBezTo>
                      <a:pt x="14" y="237"/>
                      <a:pt x="14" y="237"/>
                      <a:pt x="14" y="237"/>
                    </a:cubicBezTo>
                    <a:cubicBezTo>
                      <a:pt x="6" y="237"/>
                      <a:pt x="0" y="231"/>
                      <a:pt x="0" y="222"/>
                    </a:cubicBezTo>
                    <a:cubicBezTo>
                      <a:pt x="0" y="15"/>
                      <a:pt x="0" y="15"/>
                      <a:pt x="0" y="15"/>
                    </a:cubicBezTo>
                    <a:cubicBezTo>
                      <a:pt x="0" y="7"/>
                      <a:pt x="6" y="0"/>
                      <a:pt x="14" y="0"/>
                    </a:cubicBezTo>
                    <a:cubicBezTo>
                      <a:pt x="132" y="0"/>
                      <a:pt x="132" y="0"/>
                      <a:pt x="132" y="0"/>
                    </a:cubicBezTo>
                    <a:cubicBezTo>
                      <a:pt x="140" y="0"/>
                      <a:pt x="147" y="7"/>
                      <a:pt x="147" y="15"/>
                    </a:cubicBezTo>
                    <a:cubicBezTo>
                      <a:pt x="147" y="222"/>
                      <a:pt x="147" y="222"/>
                      <a:pt x="147" y="222"/>
                    </a:cubicBezTo>
                    <a:cubicBezTo>
                      <a:pt x="147" y="231"/>
                      <a:pt x="140" y="237"/>
                      <a:pt x="132" y="237"/>
                    </a:cubicBezTo>
                    <a:close/>
                  </a:path>
                </a:pathLst>
              </a:cu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2" name="Google Shape;3272;p262"/>
              <p:cNvSpPr/>
              <p:nvPr/>
            </p:nvSpPr>
            <p:spPr>
              <a:xfrm>
                <a:off x="11410950" y="5997575"/>
                <a:ext cx="466725" cy="555625"/>
              </a:xfrm>
              <a:prstGeom prst="rect">
                <a:avLst/>
              </a:prstGeom>
              <a:solidFill>
                <a:srgbClr val="FDB61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3" name="Google Shape;3273;p262"/>
              <p:cNvSpPr/>
              <p:nvPr/>
            </p:nvSpPr>
            <p:spPr>
              <a:xfrm>
                <a:off x="11566525" y="5940425"/>
                <a:ext cx="152400" cy="19050"/>
              </a:xfrm>
              <a:custGeom>
                <a:avLst/>
                <a:gdLst/>
                <a:ahLst/>
                <a:cxnLst/>
                <a:rect l="l" t="t" r="r" b="b"/>
                <a:pathLst>
                  <a:path w="48" h="6" extrusionOk="0">
                    <a:moveTo>
                      <a:pt x="45" y="6"/>
                    </a:moveTo>
                    <a:cubicBezTo>
                      <a:pt x="3" y="6"/>
                      <a:pt x="3" y="6"/>
                      <a:pt x="3" y="6"/>
                    </a:cubicBezTo>
                    <a:cubicBezTo>
                      <a:pt x="2" y="6"/>
                      <a:pt x="0" y="4"/>
                      <a:pt x="0" y="3"/>
                    </a:cubicBezTo>
                    <a:cubicBezTo>
                      <a:pt x="0" y="1"/>
                      <a:pt x="2" y="0"/>
                      <a:pt x="3" y="0"/>
                    </a:cubicBezTo>
                    <a:cubicBezTo>
                      <a:pt x="45" y="0"/>
                      <a:pt x="45" y="0"/>
                      <a:pt x="45" y="0"/>
                    </a:cubicBezTo>
                    <a:cubicBezTo>
                      <a:pt x="47" y="0"/>
                      <a:pt x="48" y="1"/>
                      <a:pt x="48" y="3"/>
                    </a:cubicBezTo>
                    <a:cubicBezTo>
                      <a:pt x="48" y="4"/>
                      <a:pt x="47" y="6"/>
                      <a:pt x="45" y="6"/>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274" name="Google Shape;3274;p262"/>
            <p:cNvGrpSpPr/>
            <p:nvPr/>
          </p:nvGrpSpPr>
          <p:grpSpPr>
            <a:xfrm>
              <a:off x="2603110" y="5871859"/>
              <a:ext cx="909278" cy="767516"/>
              <a:chOff x="1533525" y="5753100"/>
              <a:chExt cx="1008063" cy="850900"/>
            </a:xfrm>
          </p:grpSpPr>
          <p:sp>
            <p:nvSpPr>
              <p:cNvPr id="3275" name="Google Shape;3275;p262"/>
              <p:cNvSpPr/>
              <p:nvPr/>
            </p:nvSpPr>
            <p:spPr>
              <a:xfrm>
                <a:off x="1533525" y="5753100"/>
                <a:ext cx="1008063" cy="612775"/>
              </a:xfrm>
              <a:custGeom>
                <a:avLst/>
                <a:gdLst/>
                <a:ahLst/>
                <a:cxnLst/>
                <a:rect l="l" t="t" r="r" b="b"/>
                <a:pathLst>
                  <a:path w="318" h="193" extrusionOk="0">
                    <a:moveTo>
                      <a:pt x="318" y="161"/>
                    </a:moveTo>
                    <a:cubicBezTo>
                      <a:pt x="318" y="162"/>
                      <a:pt x="318" y="162"/>
                      <a:pt x="318" y="163"/>
                    </a:cubicBezTo>
                    <a:cubicBezTo>
                      <a:pt x="318" y="171"/>
                      <a:pt x="311" y="178"/>
                      <a:pt x="306" y="183"/>
                    </a:cubicBezTo>
                    <a:cubicBezTo>
                      <a:pt x="300" y="189"/>
                      <a:pt x="288" y="193"/>
                      <a:pt x="279" y="193"/>
                    </a:cubicBezTo>
                    <a:cubicBezTo>
                      <a:pt x="51" y="193"/>
                      <a:pt x="51" y="193"/>
                      <a:pt x="51" y="193"/>
                    </a:cubicBezTo>
                    <a:cubicBezTo>
                      <a:pt x="37" y="193"/>
                      <a:pt x="28" y="188"/>
                      <a:pt x="19" y="181"/>
                    </a:cubicBezTo>
                    <a:cubicBezTo>
                      <a:pt x="15" y="178"/>
                      <a:pt x="13" y="174"/>
                      <a:pt x="10" y="170"/>
                    </a:cubicBezTo>
                    <a:cubicBezTo>
                      <a:pt x="9" y="169"/>
                      <a:pt x="9" y="167"/>
                      <a:pt x="8" y="166"/>
                    </a:cubicBezTo>
                    <a:cubicBezTo>
                      <a:pt x="8" y="165"/>
                      <a:pt x="8" y="164"/>
                      <a:pt x="8" y="164"/>
                    </a:cubicBezTo>
                    <a:cubicBezTo>
                      <a:pt x="5" y="158"/>
                      <a:pt x="4" y="151"/>
                      <a:pt x="3" y="144"/>
                    </a:cubicBezTo>
                    <a:cubicBezTo>
                      <a:pt x="0" y="105"/>
                      <a:pt x="29" y="93"/>
                      <a:pt x="51" y="86"/>
                    </a:cubicBezTo>
                    <a:cubicBezTo>
                      <a:pt x="43" y="38"/>
                      <a:pt x="87" y="0"/>
                      <a:pt x="136" y="0"/>
                    </a:cubicBezTo>
                    <a:cubicBezTo>
                      <a:pt x="158" y="0"/>
                      <a:pt x="178" y="9"/>
                      <a:pt x="192" y="22"/>
                    </a:cubicBezTo>
                    <a:cubicBezTo>
                      <a:pt x="206" y="36"/>
                      <a:pt x="214" y="54"/>
                      <a:pt x="216" y="74"/>
                    </a:cubicBezTo>
                    <a:cubicBezTo>
                      <a:pt x="216" y="74"/>
                      <a:pt x="217" y="74"/>
                      <a:pt x="218" y="73"/>
                    </a:cubicBezTo>
                    <a:cubicBezTo>
                      <a:pt x="222" y="72"/>
                      <a:pt x="233" y="69"/>
                      <a:pt x="251" y="73"/>
                    </a:cubicBezTo>
                    <a:cubicBezTo>
                      <a:pt x="272" y="79"/>
                      <a:pt x="285" y="98"/>
                      <a:pt x="288" y="120"/>
                    </a:cubicBezTo>
                    <a:cubicBezTo>
                      <a:pt x="288" y="125"/>
                      <a:pt x="288" y="126"/>
                      <a:pt x="288" y="129"/>
                    </a:cubicBezTo>
                    <a:cubicBezTo>
                      <a:pt x="297" y="131"/>
                      <a:pt x="306" y="135"/>
                      <a:pt x="311" y="142"/>
                    </a:cubicBezTo>
                    <a:cubicBezTo>
                      <a:pt x="311" y="142"/>
                      <a:pt x="311" y="142"/>
                      <a:pt x="311" y="142"/>
                    </a:cubicBezTo>
                    <a:cubicBezTo>
                      <a:pt x="315" y="147"/>
                      <a:pt x="318" y="154"/>
                      <a:pt x="318" y="161"/>
                    </a:cubicBezTo>
                    <a:close/>
                  </a:path>
                </a:pathLst>
              </a:cu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6" name="Google Shape;3276;p262"/>
              <p:cNvSpPr/>
              <p:nvPr/>
            </p:nvSpPr>
            <p:spPr>
              <a:xfrm>
                <a:off x="1795463" y="5829300"/>
                <a:ext cx="342900" cy="171450"/>
              </a:xfrm>
              <a:custGeom>
                <a:avLst/>
                <a:gdLst/>
                <a:ahLst/>
                <a:cxnLst/>
                <a:rect l="l" t="t" r="r" b="b"/>
                <a:pathLst>
                  <a:path w="108" h="54" extrusionOk="0">
                    <a:moveTo>
                      <a:pt x="104" y="54"/>
                    </a:moveTo>
                    <a:cubicBezTo>
                      <a:pt x="102" y="54"/>
                      <a:pt x="100" y="53"/>
                      <a:pt x="100" y="51"/>
                    </a:cubicBezTo>
                    <a:cubicBezTo>
                      <a:pt x="99" y="39"/>
                      <a:pt x="94" y="29"/>
                      <a:pt x="86" y="21"/>
                    </a:cubicBezTo>
                    <a:cubicBezTo>
                      <a:pt x="77" y="12"/>
                      <a:pt x="65" y="7"/>
                      <a:pt x="53" y="7"/>
                    </a:cubicBezTo>
                    <a:cubicBezTo>
                      <a:pt x="34" y="7"/>
                      <a:pt x="17" y="17"/>
                      <a:pt x="8" y="31"/>
                    </a:cubicBezTo>
                    <a:cubicBezTo>
                      <a:pt x="7" y="33"/>
                      <a:pt x="4" y="33"/>
                      <a:pt x="3" y="32"/>
                    </a:cubicBezTo>
                    <a:cubicBezTo>
                      <a:pt x="1" y="31"/>
                      <a:pt x="0" y="29"/>
                      <a:pt x="1" y="27"/>
                    </a:cubicBezTo>
                    <a:cubicBezTo>
                      <a:pt x="12" y="11"/>
                      <a:pt x="32" y="0"/>
                      <a:pt x="53" y="0"/>
                    </a:cubicBezTo>
                    <a:cubicBezTo>
                      <a:pt x="67" y="0"/>
                      <a:pt x="81" y="5"/>
                      <a:pt x="91" y="15"/>
                    </a:cubicBezTo>
                    <a:cubicBezTo>
                      <a:pt x="101" y="25"/>
                      <a:pt x="107" y="37"/>
                      <a:pt x="107" y="51"/>
                    </a:cubicBezTo>
                    <a:cubicBezTo>
                      <a:pt x="108" y="53"/>
                      <a:pt x="106" y="54"/>
                      <a:pt x="104" y="54"/>
                    </a:cubicBezTo>
                    <a:close/>
                  </a:path>
                </a:pathLst>
              </a:custGeom>
              <a:solidFill>
                <a:srgbClr val="DFDED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7" name="Google Shape;3277;p262"/>
              <p:cNvSpPr/>
              <p:nvPr/>
            </p:nvSpPr>
            <p:spPr>
              <a:xfrm>
                <a:off x="1919288" y="6080125"/>
                <a:ext cx="419100" cy="523875"/>
              </a:xfrm>
              <a:custGeom>
                <a:avLst/>
                <a:gdLst/>
                <a:ahLst/>
                <a:cxnLst/>
                <a:rect l="l" t="t" r="r" b="b"/>
                <a:pathLst>
                  <a:path w="132" h="165" extrusionOk="0">
                    <a:moveTo>
                      <a:pt x="66" y="0"/>
                    </a:moveTo>
                    <a:cubicBezTo>
                      <a:pt x="0" y="27"/>
                      <a:pt x="0" y="27"/>
                      <a:pt x="0" y="27"/>
                    </a:cubicBezTo>
                    <a:cubicBezTo>
                      <a:pt x="0" y="93"/>
                      <a:pt x="0" y="93"/>
                      <a:pt x="0" y="93"/>
                    </a:cubicBezTo>
                    <a:cubicBezTo>
                      <a:pt x="0" y="93"/>
                      <a:pt x="4" y="139"/>
                      <a:pt x="66" y="165"/>
                    </a:cubicBezTo>
                    <a:cubicBezTo>
                      <a:pt x="128" y="139"/>
                      <a:pt x="132" y="93"/>
                      <a:pt x="132" y="93"/>
                    </a:cubicBezTo>
                    <a:cubicBezTo>
                      <a:pt x="132" y="27"/>
                      <a:pt x="132" y="27"/>
                      <a:pt x="132" y="27"/>
                    </a:cubicBezTo>
                    <a:lnTo>
                      <a:pt x="66" y="0"/>
                    </a:lnTo>
                    <a:close/>
                  </a:path>
                </a:pathLst>
              </a:custGeom>
              <a:solidFill>
                <a:srgbClr val="7E7E7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8" name="Google Shape;3278;p262"/>
              <p:cNvSpPr/>
              <p:nvPr/>
            </p:nvSpPr>
            <p:spPr>
              <a:xfrm>
                <a:off x="2122488" y="6124575"/>
                <a:ext cx="184150" cy="434975"/>
              </a:xfrm>
              <a:custGeom>
                <a:avLst/>
                <a:gdLst/>
                <a:ahLst/>
                <a:cxnLst/>
                <a:rect l="l" t="t" r="r" b="b"/>
                <a:pathLst>
                  <a:path w="58" h="137" extrusionOk="0">
                    <a:moveTo>
                      <a:pt x="3" y="137"/>
                    </a:moveTo>
                    <a:cubicBezTo>
                      <a:pt x="0" y="131"/>
                      <a:pt x="0" y="131"/>
                      <a:pt x="0" y="131"/>
                    </a:cubicBezTo>
                    <a:cubicBezTo>
                      <a:pt x="46" y="112"/>
                      <a:pt x="50" y="79"/>
                      <a:pt x="50" y="77"/>
                    </a:cubicBezTo>
                    <a:cubicBezTo>
                      <a:pt x="50" y="27"/>
                      <a:pt x="50" y="27"/>
                      <a:pt x="50" y="27"/>
                    </a:cubicBezTo>
                    <a:cubicBezTo>
                      <a:pt x="0" y="7"/>
                      <a:pt x="0" y="7"/>
                      <a:pt x="0" y="7"/>
                    </a:cubicBezTo>
                    <a:cubicBezTo>
                      <a:pt x="3" y="0"/>
                      <a:pt x="3" y="0"/>
                      <a:pt x="3" y="0"/>
                    </a:cubicBezTo>
                    <a:cubicBezTo>
                      <a:pt x="56" y="21"/>
                      <a:pt x="56" y="21"/>
                      <a:pt x="56" y="21"/>
                    </a:cubicBezTo>
                    <a:cubicBezTo>
                      <a:pt x="57" y="22"/>
                      <a:pt x="58" y="23"/>
                      <a:pt x="58" y="24"/>
                    </a:cubicBezTo>
                    <a:cubicBezTo>
                      <a:pt x="58" y="77"/>
                      <a:pt x="58" y="77"/>
                      <a:pt x="58" y="77"/>
                    </a:cubicBezTo>
                    <a:cubicBezTo>
                      <a:pt x="58" y="77"/>
                      <a:pt x="58" y="77"/>
                      <a:pt x="58" y="77"/>
                    </a:cubicBezTo>
                    <a:cubicBezTo>
                      <a:pt x="58" y="79"/>
                      <a:pt x="54" y="116"/>
                      <a:pt x="3" y="137"/>
                    </a:cubicBezTo>
                    <a:close/>
                  </a:path>
                </a:pathLst>
              </a:cu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279" name="Google Shape;3279;p262"/>
            <p:cNvSpPr/>
            <p:nvPr/>
          </p:nvSpPr>
          <p:spPr>
            <a:xfrm>
              <a:off x="10972303" y="4412259"/>
              <a:ext cx="1222870" cy="1225734"/>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0" name="Google Shape;3280;p262"/>
            <p:cNvSpPr/>
            <p:nvPr/>
          </p:nvSpPr>
          <p:spPr>
            <a:xfrm>
              <a:off x="9755970" y="5637994"/>
              <a:ext cx="1218575" cy="1220006"/>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1" name="Google Shape;3281;p262"/>
            <p:cNvSpPr/>
            <p:nvPr/>
          </p:nvSpPr>
          <p:spPr>
            <a:xfrm>
              <a:off x="7320253" y="5637994"/>
              <a:ext cx="1218575" cy="1220006"/>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2" name="Google Shape;3282;p262"/>
            <p:cNvSpPr/>
            <p:nvPr/>
          </p:nvSpPr>
          <p:spPr>
            <a:xfrm>
              <a:off x="8533100" y="5635130"/>
              <a:ext cx="1222870" cy="1222870"/>
            </a:xfrm>
            <a:prstGeom prst="rect">
              <a:avLst/>
            </a:prstGeom>
            <a:solidFill>
              <a:srgbClr val="DA38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283" name="Google Shape;3283;p262"/>
            <p:cNvGrpSpPr/>
            <p:nvPr/>
          </p:nvGrpSpPr>
          <p:grpSpPr>
            <a:xfrm>
              <a:off x="9856206" y="5932972"/>
              <a:ext cx="996625" cy="630050"/>
              <a:chOff x="9593263" y="5832475"/>
              <a:chExt cx="1104900" cy="698500"/>
            </a:xfrm>
          </p:grpSpPr>
          <p:sp>
            <p:nvSpPr>
              <p:cNvPr id="3284" name="Google Shape;3284;p262"/>
              <p:cNvSpPr/>
              <p:nvPr/>
            </p:nvSpPr>
            <p:spPr>
              <a:xfrm>
                <a:off x="9726613" y="5937250"/>
                <a:ext cx="869950" cy="488950"/>
              </a:xfrm>
              <a:custGeom>
                <a:avLst/>
                <a:gdLst/>
                <a:ahLst/>
                <a:cxnLst/>
                <a:rect l="l" t="t" r="r" b="b"/>
                <a:pathLst>
                  <a:path w="274" h="154" extrusionOk="0">
                    <a:moveTo>
                      <a:pt x="274" y="8"/>
                    </a:moveTo>
                    <a:cubicBezTo>
                      <a:pt x="262" y="26"/>
                      <a:pt x="262" y="26"/>
                      <a:pt x="262" y="26"/>
                    </a:cubicBezTo>
                    <a:cubicBezTo>
                      <a:pt x="197" y="120"/>
                      <a:pt x="197" y="120"/>
                      <a:pt x="197" y="120"/>
                    </a:cubicBezTo>
                    <a:cubicBezTo>
                      <a:pt x="173" y="154"/>
                      <a:pt x="173" y="154"/>
                      <a:pt x="173" y="154"/>
                    </a:cubicBezTo>
                    <a:cubicBezTo>
                      <a:pt x="141" y="131"/>
                      <a:pt x="141" y="131"/>
                      <a:pt x="141" y="131"/>
                    </a:cubicBezTo>
                    <a:cubicBezTo>
                      <a:pt x="86" y="90"/>
                      <a:pt x="86" y="90"/>
                      <a:pt x="86" y="90"/>
                    </a:cubicBezTo>
                    <a:cubicBezTo>
                      <a:pt x="62" y="72"/>
                      <a:pt x="62" y="72"/>
                      <a:pt x="62" y="72"/>
                    </a:cubicBezTo>
                    <a:cubicBezTo>
                      <a:pt x="59" y="77"/>
                      <a:pt x="53" y="85"/>
                      <a:pt x="47" y="93"/>
                    </a:cubicBezTo>
                    <a:cubicBezTo>
                      <a:pt x="44" y="96"/>
                      <a:pt x="41" y="99"/>
                      <a:pt x="39" y="103"/>
                    </a:cubicBezTo>
                    <a:cubicBezTo>
                      <a:pt x="31" y="113"/>
                      <a:pt x="24" y="122"/>
                      <a:pt x="19" y="128"/>
                    </a:cubicBezTo>
                    <a:cubicBezTo>
                      <a:pt x="16" y="131"/>
                      <a:pt x="14" y="134"/>
                      <a:pt x="13" y="136"/>
                    </a:cubicBezTo>
                    <a:cubicBezTo>
                      <a:pt x="9" y="140"/>
                      <a:pt x="9" y="140"/>
                      <a:pt x="8" y="141"/>
                    </a:cubicBezTo>
                    <a:cubicBezTo>
                      <a:pt x="2" y="129"/>
                      <a:pt x="2" y="129"/>
                      <a:pt x="2" y="129"/>
                    </a:cubicBezTo>
                    <a:cubicBezTo>
                      <a:pt x="1" y="129"/>
                      <a:pt x="0" y="130"/>
                      <a:pt x="0" y="130"/>
                    </a:cubicBezTo>
                    <a:cubicBezTo>
                      <a:pt x="0" y="130"/>
                      <a:pt x="1" y="129"/>
                      <a:pt x="2" y="128"/>
                    </a:cubicBezTo>
                    <a:cubicBezTo>
                      <a:pt x="7" y="121"/>
                      <a:pt x="22" y="102"/>
                      <a:pt x="37" y="83"/>
                    </a:cubicBezTo>
                    <a:cubicBezTo>
                      <a:pt x="44" y="74"/>
                      <a:pt x="50" y="66"/>
                      <a:pt x="56" y="59"/>
                    </a:cubicBezTo>
                    <a:cubicBezTo>
                      <a:pt x="60" y="54"/>
                      <a:pt x="60" y="54"/>
                      <a:pt x="60" y="54"/>
                    </a:cubicBezTo>
                    <a:cubicBezTo>
                      <a:pt x="93" y="78"/>
                      <a:pt x="93" y="78"/>
                      <a:pt x="93" y="78"/>
                    </a:cubicBezTo>
                    <a:cubicBezTo>
                      <a:pt x="147" y="118"/>
                      <a:pt x="147" y="118"/>
                      <a:pt x="147" y="118"/>
                    </a:cubicBezTo>
                    <a:cubicBezTo>
                      <a:pt x="170" y="135"/>
                      <a:pt x="170" y="135"/>
                      <a:pt x="170" y="135"/>
                    </a:cubicBezTo>
                    <a:cubicBezTo>
                      <a:pt x="187" y="110"/>
                      <a:pt x="187" y="110"/>
                      <a:pt x="187" y="110"/>
                    </a:cubicBezTo>
                    <a:cubicBezTo>
                      <a:pt x="251" y="17"/>
                      <a:pt x="251" y="17"/>
                      <a:pt x="251" y="17"/>
                    </a:cubicBezTo>
                    <a:cubicBezTo>
                      <a:pt x="263" y="0"/>
                      <a:pt x="263" y="0"/>
                      <a:pt x="263" y="0"/>
                    </a:cubicBezTo>
                    <a:lnTo>
                      <a:pt x="274" y="8"/>
                    </a:lnTo>
                    <a:close/>
                  </a:path>
                </a:pathLst>
              </a:cu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5" name="Google Shape;3285;p262"/>
              <p:cNvSpPr/>
              <p:nvPr/>
            </p:nvSpPr>
            <p:spPr>
              <a:xfrm>
                <a:off x="9593263" y="6334125"/>
                <a:ext cx="196850" cy="196850"/>
              </a:xfrm>
              <a:custGeom>
                <a:avLst/>
                <a:gdLst/>
                <a:ahLst/>
                <a:cxnLst/>
                <a:rect l="l" t="t" r="r" b="b"/>
                <a:pathLst>
                  <a:path w="62" h="62" extrusionOk="0">
                    <a:moveTo>
                      <a:pt x="62" y="31"/>
                    </a:moveTo>
                    <a:cubicBezTo>
                      <a:pt x="62" y="46"/>
                      <a:pt x="52" y="58"/>
                      <a:pt x="38" y="61"/>
                    </a:cubicBezTo>
                    <a:cubicBezTo>
                      <a:pt x="36" y="62"/>
                      <a:pt x="33" y="62"/>
                      <a:pt x="31" y="62"/>
                    </a:cubicBezTo>
                    <a:cubicBezTo>
                      <a:pt x="14" y="62"/>
                      <a:pt x="0" y="48"/>
                      <a:pt x="0" y="31"/>
                    </a:cubicBezTo>
                    <a:cubicBezTo>
                      <a:pt x="0" y="22"/>
                      <a:pt x="4" y="14"/>
                      <a:pt x="10" y="8"/>
                    </a:cubicBezTo>
                    <a:cubicBezTo>
                      <a:pt x="16" y="3"/>
                      <a:pt x="23" y="0"/>
                      <a:pt x="31" y="0"/>
                    </a:cubicBezTo>
                    <a:cubicBezTo>
                      <a:pt x="36" y="0"/>
                      <a:pt x="40" y="1"/>
                      <a:pt x="44" y="3"/>
                    </a:cubicBezTo>
                    <a:cubicBezTo>
                      <a:pt x="48" y="5"/>
                      <a:pt x="52" y="8"/>
                      <a:pt x="55" y="11"/>
                    </a:cubicBezTo>
                    <a:cubicBezTo>
                      <a:pt x="59" y="16"/>
                      <a:pt x="62" y="23"/>
                      <a:pt x="62" y="31"/>
                    </a:cubicBezTo>
                    <a:close/>
                  </a:path>
                </a:pathLst>
              </a:custGeom>
              <a:solidFill>
                <a:srgbClr val="DA38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6" name="Google Shape;3286;p262"/>
              <p:cNvSpPr/>
              <p:nvPr/>
            </p:nvSpPr>
            <p:spPr>
              <a:xfrm>
                <a:off x="10174288" y="6273800"/>
                <a:ext cx="193675" cy="196850"/>
              </a:xfrm>
              <a:custGeom>
                <a:avLst/>
                <a:gdLst/>
                <a:ahLst/>
                <a:cxnLst/>
                <a:rect l="l" t="t" r="r" b="b"/>
                <a:pathLst>
                  <a:path w="61" h="62" extrusionOk="0">
                    <a:moveTo>
                      <a:pt x="61" y="31"/>
                    </a:moveTo>
                    <a:cubicBezTo>
                      <a:pt x="61" y="48"/>
                      <a:pt x="48" y="62"/>
                      <a:pt x="31" y="62"/>
                    </a:cubicBezTo>
                    <a:cubicBezTo>
                      <a:pt x="14" y="62"/>
                      <a:pt x="0" y="48"/>
                      <a:pt x="0" y="31"/>
                    </a:cubicBezTo>
                    <a:cubicBezTo>
                      <a:pt x="0" y="29"/>
                      <a:pt x="0" y="27"/>
                      <a:pt x="0" y="25"/>
                    </a:cubicBezTo>
                    <a:cubicBezTo>
                      <a:pt x="1" y="20"/>
                      <a:pt x="3" y="16"/>
                      <a:pt x="6" y="12"/>
                    </a:cubicBezTo>
                    <a:cubicBezTo>
                      <a:pt x="12" y="5"/>
                      <a:pt x="21" y="0"/>
                      <a:pt x="31" y="0"/>
                    </a:cubicBezTo>
                    <a:cubicBezTo>
                      <a:pt x="36" y="0"/>
                      <a:pt x="41" y="2"/>
                      <a:pt x="46" y="4"/>
                    </a:cubicBezTo>
                    <a:cubicBezTo>
                      <a:pt x="50" y="7"/>
                      <a:pt x="53" y="10"/>
                      <a:pt x="56" y="14"/>
                    </a:cubicBezTo>
                    <a:cubicBezTo>
                      <a:pt x="59" y="19"/>
                      <a:pt x="61" y="25"/>
                      <a:pt x="61" y="31"/>
                    </a:cubicBezTo>
                    <a:close/>
                  </a:path>
                </a:pathLst>
              </a:custGeom>
              <a:solidFill>
                <a:srgbClr val="EA8C2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7" name="Google Shape;3287;p262"/>
              <p:cNvSpPr/>
              <p:nvPr/>
            </p:nvSpPr>
            <p:spPr>
              <a:xfrm>
                <a:off x="10501313" y="5832475"/>
                <a:ext cx="196850" cy="196850"/>
              </a:xfrm>
              <a:custGeom>
                <a:avLst/>
                <a:gdLst/>
                <a:ahLst/>
                <a:cxnLst/>
                <a:rect l="l" t="t" r="r" b="b"/>
                <a:pathLst>
                  <a:path w="62" h="62" extrusionOk="0">
                    <a:moveTo>
                      <a:pt x="62" y="31"/>
                    </a:moveTo>
                    <a:cubicBezTo>
                      <a:pt x="62" y="41"/>
                      <a:pt x="57" y="50"/>
                      <a:pt x="49" y="56"/>
                    </a:cubicBezTo>
                    <a:cubicBezTo>
                      <a:pt x="44" y="59"/>
                      <a:pt x="38" y="62"/>
                      <a:pt x="31" y="62"/>
                    </a:cubicBezTo>
                    <a:cubicBezTo>
                      <a:pt x="26" y="62"/>
                      <a:pt x="22" y="60"/>
                      <a:pt x="18" y="59"/>
                    </a:cubicBezTo>
                    <a:cubicBezTo>
                      <a:pt x="14" y="57"/>
                      <a:pt x="10" y="54"/>
                      <a:pt x="7" y="50"/>
                    </a:cubicBezTo>
                    <a:cubicBezTo>
                      <a:pt x="3" y="45"/>
                      <a:pt x="0" y="38"/>
                      <a:pt x="0" y="31"/>
                    </a:cubicBezTo>
                    <a:cubicBezTo>
                      <a:pt x="0" y="19"/>
                      <a:pt x="7" y="8"/>
                      <a:pt x="17" y="3"/>
                    </a:cubicBezTo>
                    <a:cubicBezTo>
                      <a:pt x="22" y="1"/>
                      <a:pt x="26" y="0"/>
                      <a:pt x="31" y="0"/>
                    </a:cubicBezTo>
                    <a:cubicBezTo>
                      <a:pt x="48" y="0"/>
                      <a:pt x="62" y="14"/>
                      <a:pt x="62" y="31"/>
                    </a:cubicBezTo>
                    <a:close/>
                  </a:path>
                </a:pathLst>
              </a:custGeom>
              <a:solidFill>
                <a:srgbClr val="DF332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8" name="Google Shape;3288;p262"/>
              <p:cNvSpPr/>
              <p:nvPr/>
            </p:nvSpPr>
            <p:spPr>
              <a:xfrm>
                <a:off x="9726613" y="5937250"/>
                <a:ext cx="869950" cy="488950"/>
              </a:xfrm>
              <a:custGeom>
                <a:avLst/>
                <a:gdLst/>
                <a:ahLst/>
                <a:cxnLst/>
                <a:rect l="l" t="t" r="r" b="b"/>
                <a:pathLst>
                  <a:path w="274" h="154" extrusionOk="0">
                    <a:moveTo>
                      <a:pt x="274" y="8"/>
                    </a:moveTo>
                    <a:cubicBezTo>
                      <a:pt x="262" y="26"/>
                      <a:pt x="262" y="26"/>
                      <a:pt x="262" y="26"/>
                    </a:cubicBezTo>
                    <a:cubicBezTo>
                      <a:pt x="197" y="120"/>
                      <a:pt x="197" y="120"/>
                      <a:pt x="197" y="120"/>
                    </a:cubicBezTo>
                    <a:cubicBezTo>
                      <a:pt x="173" y="154"/>
                      <a:pt x="173" y="154"/>
                      <a:pt x="173" y="154"/>
                    </a:cubicBezTo>
                    <a:cubicBezTo>
                      <a:pt x="141" y="131"/>
                      <a:pt x="141" y="131"/>
                      <a:pt x="141" y="131"/>
                    </a:cubicBezTo>
                    <a:cubicBezTo>
                      <a:pt x="86" y="90"/>
                      <a:pt x="86" y="90"/>
                      <a:pt x="86" y="90"/>
                    </a:cubicBezTo>
                    <a:cubicBezTo>
                      <a:pt x="62" y="72"/>
                      <a:pt x="62" y="72"/>
                      <a:pt x="62" y="72"/>
                    </a:cubicBezTo>
                    <a:cubicBezTo>
                      <a:pt x="59" y="77"/>
                      <a:pt x="53" y="85"/>
                      <a:pt x="47" y="93"/>
                    </a:cubicBezTo>
                    <a:cubicBezTo>
                      <a:pt x="44" y="96"/>
                      <a:pt x="41" y="99"/>
                      <a:pt x="39" y="103"/>
                    </a:cubicBezTo>
                    <a:cubicBezTo>
                      <a:pt x="31" y="113"/>
                      <a:pt x="24" y="122"/>
                      <a:pt x="19" y="128"/>
                    </a:cubicBezTo>
                    <a:cubicBezTo>
                      <a:pt x="16" y="131"/>
                      <a:pt x="14" y="134"/>
                      <a:pt x="13" y="136"/>
                    </a:cubicBezTo>
                    <a:cubicBezTo>
                      <a:pt x="9" y="140"/>
                      <a:pt x="9" y="140"/>
                      <a:pt x="8" y="141"/>
                    </a:cubicBezTo>
                    <a:cubicBezTo>
                      <a:pt x="2" y="129"/>
                      <a:pt x="2" y="129"/>
                      <a:pt x="2" y="129"/>
                    </a:cubicBezTo>
                    <a:cubicBezTo>
                      <a:pt x="1" y="129"/>
                      <a:pt x="0" y="130"/>
                      <a:pt x="0" y="130"/>
                    </a:cubicBezTo>
                    <a:cubicBezTo>
                      <a:pt x="0" y="130"/>
                      <a:pt x="1" y="129"/>
                      <a:pt x="2" y="128"/>
                    </a:cubicBezTo>
                    <a:cubicBezTo>
                      <a:pt x="7" y="121"/>
                      <a:pt x="22" y="102"/>
                      <a:pt x="37" y="83"/>
                    </a:cubicBezTo>
                    <a:cubicBezTo>
                      <a:pt x="44" y="74"/>
                      <a:pt x="50" y="66"/>
                      <a:pt x="56" y="59"/>
                    </a:cubicBezTo>
                    <a:cubicBezTo>
                      <a:pt x="60" y="54"/>
                      <a:pt x="60" y="54"/>
                      <a:pt x="60" y="54"/>
                    </a:cubicBezTo>
                    <a:cubicBezTo>
                      <a:pt x="93" y="78"/>
                      <a:pt x="93" y="78"/>
                      <a:pt x="93" y="78"/>
                    </a:cubicBezTo>
                    <a:cubicBezTo>
                      <a:pt x="147" y="118"/>
                      <a:pt x="147" y="118"/>
                      <a:pt x="147" y="118"/>
                    </a:cubicBezTo>
                    <a:cubicBezTo>
                      <a:pt x="170" y="135"/>
                      <a:pt x="170" y="135"/>
                      <a:pt x="170" y="135"/>
                    </a:cubicBezTo>
                    <a:cubicBezTo>
                      <a:pt x="187" y="110"/>
                      <a:pt x="187" y="110"/>
                      <a:pt x="187" y="110"/>
                    </a:cubicBezTo>
                    <a:cubicBezTo>
                      <a:pt x="251" y="17"/>
                      <a:pt x="251" y="17"/>
                      <a:pt x="251" y="17"/>
                    </a:cubicBezTo>
                    <a:cubicBezTo>
                      <a:pt x="263" y="0"/>
                      <a:pt x="263" y="0"/>
                      <a:pt x="263" y="0"/>
                    </a:cubicBezTo>
                    <a:lnTo>
                      <a:pt x="274" y="8"/>
                    </a:lnTo>
                    <a:close/>
                  </a:path>
                </a:pathLst>
              </a:cu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9" name="Google Shape;3289;p262"/>
              <p:cNvSpPr/>
              <p:nvPr/>
            </p:nvSpPr>
            <p:spPr>
              <a:xfrm>
                <a:off x="9593263" y="6334125"/>
                <a:ext cx="196850" cy="196850"/>
              </a:xfrm>
              <a:custGeom>
                <a:avLst/>
                <a:gdLst/>
                <a:ahLst/>
                <a:cxnLst/>
                <a:rect l="l" t="t" r="r" b="b"/>
                <a:pathLst>
                  <a:path w="62" h="62" extrusionOk="0">
                    <a:moveTo>
                      <a:pt x="62" y="31"/>
                    </a:moveTo>
                    <a:cubicBezTo>
                      <a:pt x="62" y="46"/>
                      <a:pt x="52" y="58"/>
                      <a:pt x="38" y="61"/>
                    </a:cubicBezTo>
                    <a:cubicBezTo>
                      <a:pt x="36" y="62"/>
                      <a:pt x="33" y="62"/>
                      <a:pt x="31" y="62"/>
                    </a:cubicBezTo>
                    <a:cubicBezTo>
                      <a:pt x="14" y="62"/>
                      <a:pt x="0" y="48"/>
                      <a:pt x="0" y="31"/>
                    </a:cubicBezTo>
                    <a:cubicBezTo>
                      <a:pt x="0" y="22"/>
                      <a:pt x="4" y="14"/>
                      <a:pt x="10" y="8"/>
                    </a:cubicBezTo>
                    <a:cubicBezTo>
                      <a:pt x="16" y="3"/>
                      <a:pt x="23" y="0"/>
                      <a:pt x="31" y="0"/>
                    </a:cubicBezTo>
                    <a:cubicBezTo>
                      <a:pt x="36" y="0"/>
                      <a:pt x="40" y="1"/>
                      <a:pt x="44" y="3"/>
                    </a:cubicBezTo>
                    <a:cubicBezTo>
                      <a:pt x="48" y="5"/>
                      <a:pt x="52" y="8"/>
                      <a:pt x="55" y="11"/>
                    </a:cubicBezTo>
                    <a:cubicBezTo>
                      <a:pt x="59" y="16"/>
                      <a:pt x="62" y="23"/>
                      <a:pt x="62" y="31"/>
                    </a:cubicBezTo>
                    <a:close/>
                  </a:path>
                </a:pathLst>
              </a:custGeom>
              <a:solidFill>
                <a:srgbClr val="DA38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0" name="Google Shape;3290;p262"/>
              <p:cNvSpPr/>
              <p:nvPr/>
            </p:nvSpPr>
            <p:spPr>
              <a:xfrm>
                <a:off x="10174288" y="6273800"/>
                <a:ext cx="193675" cy="196850"/>
              </a:xfrm>
              <a:custGeom>
                <a:avLst/>
                <a:gdLst/>
                <a:ahLst/>
                <a:cxnLst/>
                <a:rect l="l" t="t" r="r" b="b"/>
                <a:pathLst>
                  <a:path w="61" h="62" extrusionOk="0">
                    <a:moveTo>
                      <a:pt x="61" y="31"/>
                    </a:moveTo>
                    <a:cubicBezTo>
                      <a:pt x="61" y="48"/>
                      <a:pt x="48" y="62"/>
                      <a:pt x="31" y="62"/>
                    </a:cubicBezTo>
                    <a:cubicBezTo>
                      <a:pt x="14" y="62"/>
                      <a:pt x="0" y="48"/>
                      <a:pt x="0" y="31"/>
                    </a:cubicBezTo>
                    <a:cubicBezTo>
                      <a:pt x="0" y="29"/>
                      <a:pt x="0" y="27"/>
                      <a:pt x="0" y="25"/>
                    </a:cubicBezTo>
                    <a:cubicBezTo>
                      <a:pt x="1" y="20"/>
                      <a:pt x="3" y="16"/>
                      <a:pt x="6" y="12"/>
                    </a:cubicBezTo>
                    <a:cubicBezTo>
                      <a:pt x="12" y="5"/>
                      <a:pt x="21" y="0"/>
                      <a:pt x="31" y="0"/>
                    </a:cubicBezTo>
                    <a:cubicBezTo>
                      <a:pt x="36" y="0"/>
                      <a:pt x="41" y="2"/>
                      <a:pt x="46" y="4"/>
                    </a:cubicBezTo>
                    <a:cubicBezTo>
                      <a:pt x="50" y="7"/>
                      <a:pt x="53" y="10"/>
                      <a:pt x="56" y="14"/>
                    </a:cubicBezTo>
                    <a:cubicBezTo>
                      <a:pt x="59" y="19"/>
                      <a:pt x="61" y="25"/>
                      <a:pt x="61" y="31"/>
                    </a:cubicBezTo>
                    <a:close/>
                  </a:path>
                </a:pathLst>
              </a:custGeom>
              <a:solidFill>
                <a:srgbClr val="EA8C2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1" name="Google Shape;3291;p262"/>
              <p:cNvSpPr/>
              <p:nvPr/>
            </p:nvSpPr>
            <p:spPr>
              <a:xfrm>
                <a:off x="10501313" y="5832475"/>
                <a:ext cx="196850" cy="196850"/>
              </a:xfrm>
              <a:custGeom>
                <a:avLst/>
                <a:gdLst/>
                <a:ahLst/>
                <a:cxnLst/>
                <a:rect l="l" t="t" r="r" b="b"/>
                <a:pathLst>
                  <a:path w="62" h="62" extrusionOk="0">
                    <a:moveTo>
                      <a:pt x="62" y="31"/>
                    </a:moveTo>
                    <a:cubicBezTo>
                      <a:pt x="62" y="41"/>
                      <a:pt x="57" y="50"/>
                      <a:pt x="49" y="56"/>
                    </a:cubicBezTo>
                    <a:cubicBezTo>
                      <a:pt x="44" y="59"/>
                      <a:pt x="38" y="62"/>
                      <a:pt x="31" y="62"/>
                    </a:cubicBezTo>
                    <a:cubicBezTo>
                      <a:pt x="26" y="62"/>
                      <a:pt x="22" y="60"/>
                      <a:pt x="18" y="59"/>
                    </a:cubicBezTo>
                    <a:cubicBezTo>
                      <a:pt x="14" y="57"/>
                      <a:pt x="10" y="54"/>
                      <a:pt x="7" y="50"/>
                    </a:cubicBezTo>
                    <a:cubicBezTo>
                      <a:pt x="3" y="45"/>
                      <a:pt x="0" y="38"/>
                      <a:pt x="0" y="31"/>
                    </a:cubicBezTo>
                    <a:cubicBezTo>
                      <a:pt x="0" y="19"/>
                      <a:pt x="7" y="8"/>
                      <a:pt x="17" y="3"/>
                    </a:cubicBezTo>
                    <a:cubicBezTo>
                      <a:pt x="22" y="1"/>
                      <a:pt x="26" y="0"/>
                      <a:pt x="31" y="0"/>
                    </a:cubicBezTo>
                    <a:cubicBezTo>
                      <a:pt x="48" y="0"/>
                      <a:pt x="62" y="14"/>
                      <a:pt x="62" y="31"/>
                    </a:cubicBezTo>
                    <a:close/>
                  </a:path>
                </a:pathLst>
              </a:custGeom>
              <a:solidFill>
                <a:srgbClr val="DF332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2" name="Google Shape;3292;p262"/>
              <p:cNvSpPr/>
              <p:nvPr/>
            </p:nvSpPr>
            <p:spPr>
              <a:xfrm>
                <a:off x="9726613" y="5937250"/>
                <a:ext cx="869950" cy="488950"/>
              </a:xfrm>
              <a:custGeom>
                <a:avLst/>
                <a:gdLst/>
                <a:ahLst/>
                <a:cxnLst/>
                <a:rect l="l" t="t" r="r" b="b"/>
                <a:pathLst>
                  <a:path w="274" h="154" extrusionOk="0">
                    <a:moveTo>
                      <a:pt x="274" y="8"/>
                    </a:moveTo>
                    <a:cubicBezTo>
                      <a:pt x="262" y="26"/>
                      <a:pt x="262" y="26"/>
                      <a:pt x="262" y="26"/>
                    </a:cubicBezTo>
                    <a:cubicBezTo>
                      <a:pt x="197" y="120"/>
                      <a:pt x="197" y="120"/>
                      <a:pt x="197" y="120"/>
                    </a:cubicBezTo>
                    <a:cubicBezTo>
                      <a:pt x="173" y="154"/>
                      <a:pt x="173" y="154"/>
                      <a:pt x="173" y="154"/>
                    </a:cubicBezTo>
                    <a:cubicBezTo>
                      <a:pt x="141" y="131"/>
                      <a:pt x="141" y="131"/>
                      <a:pt x="141" y="131"/>
                    </a:cubicBezTo>
                    <a:cubicBezTo>
                      <a:pt x="86" y="90"/>
                      <a:pt x="86" y="90"/>
                      <a:pt x="86" y="90"/>
                    </a:cubicBezTo>
                    <a:cubicBezTo>
                      <a:pt x="62" y="72"/>
                      <a:pt x="62" y="72"/>
                      <a:pt x="62" y="72"/>
                    </a:cubicBezTo>
                    <a:cubicBezTo>
                      <a:pt x="59" y="77"/>
                      <a:pt x="53" y="85"/>
                      <a:pt x="47" y="93"/>
                    </a:cubicBezTo>
                    <a:cubicBezTo>
                      <a:pt x="44" y="96"/>
                      <a:pt x="41" y="99"/>
                      <a:pt x="39" y="103"/>
                    </a:cubicBezTo>
                    <a:cubicBezTo>
                      <a:pt x="31" y="113"/>
                      <a:pt x="24" y="122"/>
                      <a:pt x="19" y="128"/>
                    </a:cubicBezTo>
                    <a:cubicBezTo>
                      <a:pt x="16" y="131"/>
                      <a:pt x="14" y="134"/>
                      <a:pt x="13" y="136"/>
                    </a:cubicBezTo>
                    <a:cubicBezTo>
                      <a:pt x="9" y="140"/>
                      <a:pt x="9" y="140"/>
                      <a:pt x="8" y="141"/>
                    </a:cubicBezTo>
                    <a:cubicBezTo>
                      <a:pt x="2" y="129"/>
                      <a:pt x="2" y="129"/>
                      <a:pt x="2" y="129"/>
                    </a:cubicBezTo>
                    <a:cubicBezTo>
                      <a:pt x="1" y="129"/>
                      <a:pt x="0" y="130"/>
                      <a:pt x="0" y="130"/>
                    </a:cubicBezTo>
                    <a:cubicBezTo>
                      <a:pt x="0" y="130"/>
                      <a:pt x="1" y="129"/>
                      <a:pt x="2" y="128"/>
                    </a:cubicBezTo>
                    <a:cubicBezTo>
                      <a:pt x="7" y="121"/>
                      <a:pt x="22" y="102"/>
                      <a:pt x="37" y="83"/>
                    </a:cubicBezTo>
                    <a:cubicBezTo>
                      <a:pt x="44" y="74"/>
                      <a:pt x="50" y="66"/>
                      <a:pt x="56" y="59"/>
                    </a:cubicBezTo>
                    <a:cubicBezTo>
                      <a:pt x="60" y="54"/>
                      <a:pt x="60" y="54"/>
                      <a:pt x="60" y="54"/>
                    </a:cubicBezTo>
                    <a:cubicBezTo>
                      <a:pt x="93" y="78"/>
                      <a:pt x="93" y="78"/>
                      <a:pt x="93" y="78"/>
                    </a:cubicBezTo>
                    <a:cubicBezTo>
                      <a:pt x="147" y="118"/>
                      <a:pt x="147" y="118"/>
                      <a:pt x="147" y="118"/>
                    </a:cubicBezTo>
                    <a:cubicBezTo>
                      <a:pt x="170" y="135"/>
                      <a:pt x="170" y="135"/>
                      <a:pt x="170" y="135"/>
                    </a:cubicBezTo>
                    <a:cubicBezTo>
                      <a:pt x="187" y="110"/>
                      <a:pt x="187" y="110"/>
                      <a:pt x="187" y="110"/>
                    </a:cubicBezTo>
                    <a:cubicBezTo>
                      <a:pt x="251" y="17"/>
                      <a:pt x="251" y="17"/>
                      <a:pt x="251" y="17"/>
                    </a:cubicBezTo>
                    <a:cubicBezTo>
                      <a:pt x="263" y="0"/>
                      <a:pt x="263" y="0"/>
                      <a:pt x="263" y="0"/>
                    </a:cubicBezTo>
                    <a:lnTo>
                      <a:pt x="274" y="8"/>
                    </a:lnTo>
                    <a:close/>
                  </a:path>
                </a:pathLst>
              </a:cu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3" name="Google Shape;3293;p262"/>
              <p:cNvSpPr/>
              <p:nvPr/>
            </p:nvSpPr>
            <p:spPr>
              <a:xfrm>
                <a:off x="9593263" y="6334125"/>
                <a:ext cx="196850" cy="196850"/>
              </a:xfrm>
              <a:custGeom>
                <a:avLst/>
                <a:gdLst/>
                <a:ahLst/>
                <a:cxnLst/>
                <a:rect l="l" t="t" r="r" b="b"/>
                <a:pathLst>
                  <a:path w="62" h="62" extrusionOk="0">
                    <a:moveTo>
                      <a:pt x="62" y="31"/>
                    </a:moveTo>
                    <a:cubicBezTo>
                      <a:pt x="62" y="46"/>
                      <a:pt x="52" y="58"/>
                      <a:pt x="38" y="61"/>
                    </a:cubicBezTo>
                    <a:cubicBezTo>
                      <a:pt x="36" y="62"/>
                      <a:pt x="33" y="62"/>
                      <a:pt x="31" y="62"/>
                    </a:cubicBezTo>
                    <a:cubicBezTo>
                      <a:pt x="14" y="62"/>
                      <a:pt x="0" y="48"/>
                      <a:pt x="0" y="31"/>
                    </a:cubicBezTo>
                    <a:cubicBezTo>
                      <a:pt x="0" y="22"/>
                      <a:pt x="4" y="14"/>
                      <a:pt x="10" y="8"/>
                    </a:cubicBezTo>
                    <a:cubicBezTo>
                      <a:pt x="16" y="3"/>
                      <a:pt x="23" y="0"/>
                      <a:pt x="31" y="0"/>
                    </a:cubicBezTo>
                    <a:cubicBezTo>
                      <a:pt x="36" y="0"/>
                      <a:pt x="40" y="1"/>
                      <a:pt x="44" y="3"/>
                    </a:cubicBezTo>
                    <a:cubicBezTo>
                      <a:pt x="48" y="5"/>
                      <a:pt x="52" y="8"/>
                      <a:pt x="55" y="11"/>
                    </a:cubicBezTo>
                    <a:cubicBezTo>
                      <a:pt x="59" y="16"/>
                      <a:pt x="62" y="23"/>
                      <a:pt x="62" y="31"/>
                    </a:cubicBezTo>
                    <a:close/>
                  </a:path>
                </a:pathLst>
              </a:custGeom>
              <a:solidFill>
                <a:srgbClr val="DA38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4" name="Google Shape;3294;p262"/>
              <p:cNvSpPr/>
              <p:nvPr/>
            </p:nvSpPr>
            <p:spPr>
              <a:xfrm>
                <a:off x="10174288" y="6273800"/>
                <a:ext cx="193675" cy="196850"/>
              </a:xfrm>
              <a:custGeom>
                <a:avLst/>
                <a:gdLst/>
                <a:ahLst/>
                <a:cxnLst/>
                <a:rect l="l" t="t" r="r" b="b"/>
                <a:pathLst>
                  <a:path w="61" h="62" extrusionOk="0">
                    <a:moveTo>
                      <a:pt x="61" y="31"/>
                    </a:moveTo>
                    <a:cubicBezTo>
                      <a:pt x="61" y="48"/>
                      <a:pt x="48" y="62"/>
                      <a:pt x="31" y="62"/>
                    </a:cubicBezTo>
                    <a:cubicBezTo>
                      <a:pt x="14" y="62"/>
                      <a:pt x="0" y="48"/>
                      <a:pt x="0" y="31"/>
                    </a:cubicBezTo>
                    <a:cubicBezTo>
                      <a:pt x="0" y="29"/>
                      <a:pt x="0" y="27"/>
                      <a:pt x="0" y="25"/>
                    </a:cubicBezTo>
                    <a:cubicBezTo>
                      <a:pt x="1" y="20"/>
                      <a:pt x="3" y="16"/>
                      <a:pt x="6" y="12"/>
                    </a:cubicBezTo>
                    <a:cubicBezTo>
                      <a:pt x="12" y="5"/>
                      <a:pt x="21" y="0"/>
                      <a:pt x="31" y="0"/>
                    </a:cubicBezTo>
                    <a:cubicBezTo>
                      <a:pt x="36" y="0"/>
                      <a:pt x="41" y="2"/>
                      <a:pt x="46" y="4"/>
                    </a:cubicBezTo>
                    <a:cubicBezTo>
                      <a:pt x="50" y="7"/>
                      <a:pt x="53" y="10"/>
                      <a:pt x="56" y="14"/>
                    </a:cubicBezTo>
                    <a:cubicBezTo>
                      <a:pt x="59" y="19"/>
                      <a:pt x="61" y="25"/>
                      <a:pt x="61" y="31"/>
                    </a:cubicBezTo>
                    <a:close/>
                  </a:path>
                </a:pathLst>
              </a:custGeom>
              <a:solidFill>
                <a:srgbClr val="EA8C2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5" name="Google Shape;3295;p262"/>
              <p:cNvSpPr/>
              <p:nvPr/>
            </p:nvSpPr>
            <p:spPr>
              <a:xfrm>
                <a:off x="10501313" y="5832475"/>
                <a:ext cx="196850" cy="196850"/>
              </a:xfrm>
              <a:custGeom>
                <a:avLst/>
                <a:gdLst/>
                <a:ahLst/>
                <a:cxnLst/>
                <a:rect l="l" t="t" r="r" b="b"/>
                <a:pathLst>
                  <a:path w="62" h="62" extrusionOk="0">
                    <a:moveTo>
                      <a:pt x="62" y="31"/>
                    </a:moveTo>
                    <a:cubicBezTo>
                      <a:pt x="62" y="41"/>
                      <a:pt x="57" y="50"/>
                      <a:pt x="49" y="56"/>
                    </a:cubicBezTo>
                    <a:cubicBezTo>
                      <a:pt x="44" y="59"/>
                      <a:pt x="38" y="62"/>
                      <a:pt x="31" y="62"/>
                    </a:cubicBezTo>
                    <a:cubicBezTo>
                      <a:pt x="26" y="62"/>
                      <a:pt x="22" y="60"/>
                      <a:pt x="18" y="59"/>
                    </a:cubicBezTo>
                    <a:cubicBezTo>
                      <a:pt x="14" y="57"/>
                      <a:pt x="10" y="54"/>
                      <a:pt x="7" y="50"/>
                    </a:cubicBezTo>
                    <a:cubicBezTo>
                      <a:pt x="3" y="45"/>
                      <a:pt x="0" y="38"/>
                      <a:pt x="0" y="31"/>
                    </a:cubicBezTo>
                    <a:cubicBezTo>
                      <a:pt x="0" y="19"/>
                      <a:pt x="7" y="8"/>
                      <a:pt x="17" y="3"/>
                    </a:cubicBezTo>
                    <a:cubicBezTo>
                      <a:pt x="22" y="1"/>
                      <a:pt x="26" y="0"/>
                      <a:pt x="31" y="0"/>
                    </a:cubicBezTo>
                    <a:cubicBezTo>
                      <a:pt x="48" y="0"/>
                      <a:pt x="62" y="14"/>
                      <a:pt x="62" y="31"/>
                    </a:cubicBezTo>
                    <a:close/>
                  </a:path>
                </a:pathLst>
              </a:custGeom>
              <a:solidFill>
                <a:srgbClr val="DF332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296" name="Google Shape;3296;p262"/>
            <p:cNvSpPr/>
            <p:nvPr/>
          </p:nvSpPr>
          <p:spPr>
            <a:xfrm>
              <a:off x="6100246" y="5637994"/>
              <a:ext cx="1220006" cy="1220006"/>
            </a:xfrm>
            <a:prstGeom prst="rect">
              <a:avLst/>
            </a:prstGeom>
            <a:solidFill>
              <a:srgbClr val="7E7E7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7" name="Google Shape;3297;p262"/>
            <p:cNvSpPr/>
            <p:nvPr/>
          </p:nvSpPr>
          <p:spPr>
            <a:xfrm>
              <a:off x="6100246" y="5635130"/>
              <a:ext cx="1220006" cy="122000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298" name="Google Shape;3298;p262"/>
            <p:cNvGrpSpPr/>
            <p:nvPr/>
          </p:nvGrpSpPr>
          <p:grpSpPr>
            <a:xfrm>
              <a:off x="6197618" y="5844192"/>
              <a:ext cx="993761" cy="1010944"/>
              <a:chOff x="5530850" y="5734050"/>
              <a:chExt cx="1101725" cy="1120775"/>
            </a:xfrm>
          </p:grpSpPr>
          <p:sp>
            <p:nvSpPr>
              <p:cNvPr id="3299" name="Google Shape;3299;p262"/>
              <p:cNvSpPr/>
              <p:nvPr/>
            </p:nvSpPr>
            <p:spPr>
              <a:xfrm>
                <a:off x="5565775" y="6165850"/>
                <a:ext cx="1038225" cy="688975"/>
              </a:xfrm>
              <a:custGeom>
                <a:avLst/>
                <a:gdLst/>
                <a:ahLst/>
                <a:cxnLst/>
                <a:rect l="l" t="t" r="r" b="b"/>
                <a:pathLst>
                  <a:path w="327" h="217" extrusionOk="0">
                    <a:moveTo>
                      <a:pt x="300" y="163"/>
                    </a:moveTo>
                    <a:cubicBezTo>
                      <a:pt x="290" y="157"/>
                      <a:pt x="282" y="158"/>
                      <a:pt x="251" y="147"/>
                    </a:cubicBezTo>
                    <a:cubicBezTo>
                      <a:pt x="238" y="142"/>
                      <a:pt x="232" y="140"/>
                      <a:pt x="227" y="136"/>
                    </a:cubicBezTo>
                    <a:cubicBezTo>
                      <a:pt x="207" y="122"/>
                      <a:pt x="202" y="99"/>
                      <a:pt x="200" y="91"/>
                    </a:cubicBezTo>
                    <a:cubicBezTo>
                      <a:pt x="198" y="76"/>
                      <a:pt x="200" y="64"/>
                      <a:pt x="202" y="55"/>
                    </a:cubicBezTo>
                    <a:cubicBezTo>
                      <a:pt x="190" y="38"/>
                      <a:pt x="177" y="20"/>
                      <a:pt x="165" y="2"/>
                    </a:cubicBezTo>
                    <a:cubicBezTo>
                      <a:pt x="164" y="2"/>
                      <a:pt x="164" y="1"/>
                      <a:pt x="163" y="0"/>
                    </a:cubicBezTo>
                    <a:cubicBezTo>
                      <a:pt x="163" y="1"/>
                      <a:pt x="162" y="2"/>
                      <a:pt x="162" y="2"/>
                    </a:cubicBezTo>
                    <a:cubicBezTo>
                      <a:pt x="149" y="20"/>
                      <a:pt x="137" y="38"/>
                      <a:pt x="124" y="55"/>
                    </a:cubicBezTo>
                    <a:cubicBezTo>
                      <a:pt x="126" y="64"/>
                      <a:pt x="129" y="76"/>
                      <a:pt x="126" y="91"/>
                    </a:cubicBezTo>
                    <a:cubicBezTo>
                      <a:pt x="124" y="99"/>
                      <a:pt x="119" y="122"/>
                      <a:pt x="99" y="136"/>
                    </a:cubicBezTo>
                    <a:cubicBezTo>
                      <a:pt x="94" y="140"/>
                      <a:pt x="88" y="142"/>
                      <a:pt x="75" y="147"/>
                    </a:cubicBezTo>
                    <a:cubicBezTo>
                      <a:pt x="44" y="158"/>
                      <a:pt x="36" y="157"/>
                      <a:pt x="26" y="163"/>
                    </a:cubicBezTo>
                    <a:cubicBezTo>
                      <a:pt x="15" y="169"/>
                      <a:pt x="4" y="183"/>
                      <a:pt x="0" y="217"/>
                    </a:cubicBezTo>
                    <a:cubicBezTo>
                      <a:pt x="54" y="217"/>
                      <a:pt x="108" y="217"/>
                      <a:pt x="163" y="217"/>
                    </a:cubicBezTo>
                    <a:cubicBezTo>
                      <a:pt x="164" y="217"/>
                      <a:pt x="164" y="217"/>
                      <a:pt x="164" y="217"/>
                    </a:cubicBezTo>
                    <a:cubicBezTo>
                      <a:pt x="218" y="217"/>
                      <a:pt x="272" y="217"/>
                      <a:pt x="327" y="217"/>
                    </a:cubicBezTo>
                    <a:cubicBezTo>
                      <a:pt x="322" y="183"/>
                      <a:pt x="311" y="169"/>
                      <a:pt x="300" y="163"/>
                    </a:cubicBezTo>
                  </a:path>
                </a:pathLst>
              </a:custGeom>
              <a:solidFill>
                <a:srgbClr val="FAC6B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00" name="Google Shape;3300;p262"/>
              <p:cNvSpPr/>
              <p:nvPr/>
            </p:nvSpPr>
            <p:spPr>
              <a:xfrm>
                <a:off x="5965825" y="6397625"/>
                <a:ext cx="238125" cy="66675"/>
              </a:xfrm>
              <a:custGeom>
                <a:avLst/>
                <a:gdLst/>
                <a:ahLst/>
                <a:cxnLst/>
                <a:rect l="l" t="t" r="r" b="b"/>
                <a:pathLst>
                  <a:path w="75" h="21" extrusionOk="0">
                    <a:moveTo>
                      <a:pt x="1" y="1"/>
                    </a:moveTo>
                    <a:cubicBezTo>
                      <a:pt x="1" y="2"/>
                      <a:pt x="1" y="4"/>
                      <a:pt x="1" y="5"/>
                    </a:cubicBezTo>
                    <a:cubicBezTo>
                      <a:pt x="1" y="10"/>
                      <a:pt x="0" y="15"/>
                      <a:pt x="0" y="19"/>
                    </a:cubicBezTo>
                    <a:cubicBezTo>
                      <a:pt x="0" y="19"/>
                      <a:pt x="0" y="19"/>
                      <a:pt x="0" y="19"/>
                    </a:cubicBezTo>
                    <a:cubicBezTo>
                      <a:pt x="0" y="18"/>
                      <a:pt x="0" y="18"/>
                      <a:pt x="0" y="18"/>
                    </a:cubicBezTo>
                    <a:cubicBezTo>
                      <a:pt x="1" y="12"/>
                      <a:pt x="1" y="6"/>
                      <a:pt x="1" y="1"/>
                    </a:cubicBezTo>
                    <a:moveTo>
                      <a:pt x="73" y="0"/>
                    </a:moveTo>
                    <a:cubicBezTo>
                      <a:pt x="73" y="5"/>
                      <a:pt x="73" y="11"/>
                      <a:pt x="74" y="18"/>
                    </a:cubicBezTo>
                    <a:cubicBezTo>
                      <a:pt x="75" y="19"/>
                      <a:pt x="75" y="20"/>
                      <a:pt x="75" y="21"/>
                    </a:cubicBezTo>
                    <a:cubicBezTo>
                      <a:pt x="75" y="21"/>
                      <a:pt x="75" y="21"/>
                      <a:pt x="75" y="21"/>
                    </a:cubicBezTo>
                    <a:cubicBezTo>
                      <a:pt x="74" y="18"/>
                      <a:pt x="74" y="14"/>
                      <a:pt x="74" y="10"/>
                    </a:cubicBezTo>
                    <a:cubicBezTo>
                      <a:pt x="73" y="6"/>
                      <a:pt x="73" y="3"/>
                      <a:pt x="73" y="0"/>
                    </a:cubicBezTo>
                  </a:path>
                </a:pathLst>
              </a:custGeom>
              <a:solidFill>
                <a:srgbClr val="8E727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01" name="Google Shape;3301;p262"/>
              <p:cNvSpPr/>
              <p:nvPr/>
            </p:nvSpPr>
            <p:spPr>
              <a:xfrm>
                <a:off x="5965825" y="6375400"/>
                <a:ext cx="238125" cy="171450"/>
              </a:xfrm>
              <a:custGeom>
                <a:avLst/>
                <a:gdLst/>
                <a:ahLst/>
                <a:cxnLst/>
                <a:rect l="l" t="t" r="r" b="b"/>
                <a:pathLst>
                  <a:path w="75" h="54" extrusionOk="0">
                    <a:moveTo>
                      <a:pt x="0" y="0"/>
                    </a:moveTo>
                    <a:cubicBezTo>
                      <a:pt x="1" y="2"/>
                      <a:pt x="1" y="5"/>
                      <a:pt x="1" y="8"/>
                    </a:cubicBezTo>
                    <a:cubicBezTo>
                      <a:pt x="1" y="13"/>
                      <a:pt x="1" y="19"/>
                      <a:pt x="0" y="25"/>
                    </a:cubicBezTo>
                    <a:cubicBezTo>
                      <a:pt x="0" y="25"/>
                      <a:pt x="0" y="25"/>
                      <a:pt x="0" y="26"/>
                    </a:cubicBezTo>
                    <a:cubicBezTo>
                      <a:pt x="3" y="30"/>
                      <a:pt x="8" y="36"/>
                      <a:pt x="15" y="42"/>
                    </a:cubicBezTo>
                    <a:cubicBezTo>
                      <a:pt x="24" y="49"/>
                      <a:pt x="30" y="54"/>
                      <a:pt x="39" y="54"/>
                    </a:cubicBezTo>
                    <a:cubicBezTo>
                      <a:pt x="39" y="54"/>
                      <a:pt x="40" y="54"/>
                      <a:pt x="40" y="54"/>
                    </a:cubicBezTo>
                    <a:cubicBezTo>
                      <a:pt x="48" y="54"/>
                      <a:pt x="55" y="48"/>
                      <a:pt x="62" y="42"/>
                    </a:cubicBezTo>
                    <a:cubicBezTo>
                      <a:pt x="68" y="37"/>
                      <a:pt x="73" y="32"/>
                      <a:pt x="75" y="28"/>
                    </a:cubicBezTo>
                    <a:cubicBezTo>
                      <a:pt x="75" y="27"/>
                      <a:pt x="75" y="26"/>
                      <a:pt x="74" y="25"/>
                    </a:cubicBezTo>
                    <a:cubicBezTo>
                      <a:pt x="73" y="18"/>
                      <a:pt x="73" y="12"/>
                      <a:pt x="73" y="7"/>
                    </a:cubicBezTo>
                    <a:cubicBezTo>
                      <a:pt x="73" y="5"/>
                      <a:pt x="73" y="3"/>
                      <a:pt x="74" y="1"/>
                    </a:cubicBezTo>
                    <a:cubicBezTo>
                      <a:pt x="71" y="3"/>
                      <a:pt x="68" y="5"/>
                      <a:pt x="65" y="8"/>
                    </a:cubicBezTo>
                    <a:cubicBezTo>
                      <a:pt x="53" y="16"/>
                      <a:pt x="47" y="20"/>
                      <a:pt x="38" y="20"/>
                    </a:cubicBezTo>
                    <a:cubicBezTo>
                      <a:pt x="38" y="20"/>
                      <a:pt x="38" y="20"/>
                      <a:pt x="37" y="20"/>
                    </a:cubicBezTo>
                    <a:cubicBezTo>
                      <a:pt x="29" y="20"/>
                      <a:pt x="23" y="16"/>
                      <a:pt x="12" y="8"/>
                    </a:cubicBezTo>
                    <a:cubicBezTo>
                      <a:pt x="7" y="5"/>
                      <a:pt x="4" y="2"/>
                      <a:pt x="0" y="0"/>
                    </a:cubicBezTo>
                  </a:path>
                </a:pathLst>
              </a:custGeom>
              <a:solidFill>
                <a:srgbClr val="EEA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02" name="Google Shape;3302;p262"/>
              <p:cNvSpPr/>
              <p:nvPr/>
            </p:nvSpPr>
            <p:spPr>
              <a:xfrm>
                <a:off x="5530850" y="6594475"/>
                <a:ext cx="1101725" cy="260350"/>
              </a:xfrm>
              <a:custGeom>
                <a:avLst/>
                <a:gdLst/>
                <a:ahLst/>
                <a:cxnLst/>
                <a:rect l="l" t="t" r="r" b="b"/>
                <a:pathLst>
                  <a:path w="347" h="82" extrusionOk="0">
                    <a:moveTo>
                      <a:pt x="59" y="3"/>
                    </a:moveTo>
                    <a:cubicBezTo>
                      <a:pt x="70" y="0"/>
                      <a:pt x="84" y="2"/>
                      <a:pt x="110" y="8"/>
                    </a:cubicBezTo>
                    <a:cubicBezTo>
                      <a:pt x="174" y="21"/>
                      <a:pt x="193" y="36"/>
                      <a:pt x="243" y="41"/>
                    </a:cubicBezTo>
                    <a:cubicBezTo>
                      <a:pt x="265" y="43"/>
                      <a:pt x="273" y="43"/>
                      <a:pt x="273" y="43"/>
                    </a:cubicBezTo>
                    <a:cubicBezTo>
                      <a:pt x="308" y="44"/>
                      <a:pt x="320" y="39"/>
                      <a:pt x="331" y="46"/>
                    </a:cubicBezTo>
                    <a:cubicBezTo>
                      <a:pt x="336" y="50"/>
                      <a:pt x="345" y="58"/>
                      <a:pt x="347" y="82"/>
                    </a:cubicBezTo>
                    <a:cubicBezTo>
                      <a:pt x="231" y="82"/>
                      <a:pt x="116" y="82"/>
                      <a:pt x="0" y="82"/>
                    </a:cubicBezTo>
                    <a:cubicBezTo>
                      <a:pt x="6" y="62"/>
                      <a:pt x="21" y="15"/>
                      <a:pt x="59" y="3"/>
                    </a:cubicBezTo>
                    <a:close/>
                  </a:path>
                </a:pathLst>
              </a:custGeom>
              <a:solidFill>
                <a:srgbClr val="DF332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03" name="Google Shape;3303;p262"/>
              <p:cNvSpPr/>
              <p:nvPr/>
            </p:nvSpPr>
            <p:spPr>
              <a:xfrm>
                <a:off x="5530850" y="6657975"/>
                <a:ext cx="1101725" cy="196850"/>
              </a:xfrm>
              <a:custGeom>
                <a:avLst/>
                <a:gdLst/>
                <a:ahLst/>
                <a:cxnLst/>
                <a:rect l="l" t="t" r="r" b="b"/>
                <a:pathLst>
                  <a:path w="347" h="62" extrusionOk="0">
                    <a:moveTo>
                      <a:pt x="59" y="3"/>
                    </a:moveTo>
                    <a:cubicBezTo>
                      <a:pt x="70" y="0"/>
                      <a:pt x="84" y="2"/>
                      <a:pt x="110" y="6"/>
                    </a:cubicBezTo>
                    <a:cubicBezTo>
                      <a:pt x="174" y="16"/>
                      <a:pt x="193" y="28"/>
                      <a:pt x="243" y="31"/>
                    </a:cubicBezTo>
                    <a:cubicBezTo>
                      <a:pt x="265" y="32"/>
                      <a:pt x="273" y="33"/>
                      <a:pt x="273" y="33"/>
                    </a:cubicBezTo>
                    <a:cubicBezTo>
                      <a:pt x="308" y="33"/>
                      <a:pt x="320" y="29"/>
                      <a:pt x="331" y="35"/>
                    </a:cubicBezTo>
                    <a:cubicBezTo>
                      <a:pt x="336" y="38"/>
                      <a:pt x="345" y="44"/>
                      <a:pt x="347" y="62"/>
                    </a:cubicBezTo>
                    <a:cubicBezTo>
                      <a:pt x="231" y="62"/>
                      <a:pt x="116" y="62"/>
                      <a:pt x="0" y="62"/>
                    </a:cubicBezTo>
                    <a:cubicBezTo>
                      <a:pt x="6" y="47"/>
                      <a:pt x="21" y="11"/>
                      <a:pt x="59" y="3"/>
                    </a:cubicBezTo>
                    <a:close/>
                  </a:path>
                </a:pathLst>
              </a:custGeom>
              <a:solidFill>
                <a:srgbClr val="DF332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04" name="Google Shape;3304;p262"/>
              <p:cNvSpPr/>
              <p:nvPr/>
            </p:nvSpPr>
            <p:spPr>
              <a:xfrm>
                <a:off x="5870575" y="5832475"/>
                <a:ext cx="434975" cy="606425"/>
              </a:xfrm>
              <a:custGeom>
                <a:avLst/>
                <a:gdLst/>
                <a:ahLst/>
                <a:cxnLst/>
                <a:rect l="l" t="t" r="r" b="b"/>
                <a:pathLst>
                  <a:path w="137" h="191" extrusionOk="0">
                    <a:moveTo>
                      <a:pt x="115" y="160"/>
                    </a:moveTo>
                    <a:cubicBezTo>
                      <a:pt x="109" y="169"/>
                      <a:pt x="102" y="173"/>
                      <a:pt x="95" y="179"/>
                    </a:cubicBezTo>
                    <a:cubicBezTo>
                      <a:pt x="83" y="187"/>
                      <a:pt x="76" y="191"/>
                      <a:pt x="67" y="191"/>
                    </a:cubicBezTo>
                    <a:cubicBezTo>
                      <a:pt x="59" y="191"/>
                      <a:pt x="53" y="187"/>
                      <a:pt x="42" y="179"/>
                    </a:cubicBezTo>
                    <a:cubicBezTo>
                      <a:pt x="31" y="171"/>
                      <a:pt x="25" y="167"/>
                      <a:pt x="19" y="159"/>
                    </a:cubicBezTo>
                    <a:cubicBezTo>
                      <a:pt x="12" y="149"/>
                      <a:pt x="9" y="137"/>
                      <a:pt x="5" y="114"/>
                    </a:cubicBezTo>
                    <a:cubicBezTo>
                      <a:pt x="4" y="107"/>
                      <a:pt x="0" y="99"/>
                      <a:pt x="2" y="87"/>
                    </a:cubicBezTo>
                    <a:cubicBezTo>
                      <a:pt x="6" y="47"/>
                      <a:pt x="0" y="45"/>
                      <a:pt x="6" y="33"/>
                    </a:cubicBezTo>
                    <a:cubicBezTo>
                      <a:pt x="18" y="10"/>
                      <a:pt x="50" y="0"/>
                      <a:pt x="76" y="1"/>
                    </a:cubicBezTo>
                    <a:cubicBezTo>
                      <a:pt x="82" y="2"/>
                      <a:pt x="116" y="5"/>
                      <a:pt x="131" y="30"/>
                    </a:cubicBezTo>
                    <a:cubicBezTo>
                      <a:pt x="136" y="38"/>
                      <a:pt x="136" y="54"/>
                      <a:pt x="137" y="87"/>
                    </a:cubicBezTo>
                    <a:cubicBezTo>
                      <a:pt x="137" y="98"/>
                      <a:pt x="134" y="107"/>
                      <a:pt x="132" y="115"/>
                    </a:cubicBezTo>
                    <a:cubicBezTo>
                      <a:pt x="127" y="137"/>
                      <a:pt x="124" y="148"/>
                      <a:pt x="115" y="160"/>
                    </a:cubicBezTo>
                  </a:path>
                </a:pathLst>
              </a:custGeom>
              <a:solidFill>
                <a:srgbClr val="FCD6C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05" name="Google Shape;3305;p262"/>
              <p:cNvSpPr/>
              <p:nvPr/>
            </p:nvSpPr>
            <p:spPr>
              <a:xfrm>
                <a:off x="6016625" y="6296025"/>
                <a:ext cx="139700" cy="53975"/>
              </a:xfrm>
              <a:custGeom>
                <a:avLst/>
                <a:gdLst/>
                <a:ahLst/>
                <a:cxnLst/>
                <a:rect l="l" t="t" r="r" b="b"/>
                <a:pathLst>
                  <a:path w="44" h="17" extrusionOk="0">
                    <a:moveTo>
                      <a:pt x="22" y="0"/>
                    </a:moveTo>
                    <a:cubicBezTo>
                      <a:pt x="22" y="0"/>
                      <a:pt x="22" y="0"/>
                      <a:pt x="22" y="0"/>
                    </a:cubicBezTo>
                    <a:cubicBezTo>
                      <a:pt x="14" y="0"/>
                      <a:pt x="7" y="1"/>
                      <a:pt x="0" y="1"/>
                    </a:cubicBezTo>
                    <a:cubicBezTo>
                      <a:pt x="3" y="11"/>
                      <a:pt x="12" y="17"/>
                      <a:pt x="22" y="17"/>
                    </a:cubicBezTo>
                    <a:cubicBezTo>
                      <a:pt x="22" y="17"/>
                      <a:pt x="22" y="17"/>
                      <a:pt x="22" y="17"/>
                    </a:cubicBezTo>
                    <a:cubicBezTo>
                      <a:pt x="32" y="17"/>
                      <a:pt x="41" y="11"/>
                      <a:pt x="44" y="1"/>
                    </a:cubicBezTo>
                    <a:cubicBezTo>
                      <a:pt x="37" y="1"/>
                      <a:pt x="30" y="0"/>
                      <a:pt x="22" y="0"/>
                    </a:cubicBezTo>
                  </a:path>
                </a:pathLst>
              </a:custGeom>
              <a:solidFill>
                <a:srgbClr val="F0607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06" name="Google Shape;3306;p262"/>
              <p:cNvSpPr/>
              <p:nvPr/>
            </p:nvSpPr>
            <p:spPr>
              <a:xfrm>
                <a:off x="6016625" y="6276975"/>
                <a:ext cx="139700" cy="34925"/>
              </a:xfrm>
              <a:custGeom>
                <a:avLst/>
                <a:gdLst/>
                <a:ahLst/>
                <a:cxnLst/>
                <a:rect l="l" t="t" r="r" b="b"/>
                <a:pathLst>
                  <a:path w="44" h="11" extrusionOk="0">
                    <a:moveTo>
                      <a:pt x="0" y="7"/>
                    </a:moveTo>
                    <a:cubicBezTo>
                      <a:pt x="12" y="1"/>
                      <a:pt x="17" y="0"/>
                      <a:pt x="19" y="1"/>
                    </a:cubicBezTo>
                    <a:cubicBezTo>
                      <a:pt x="19" y="1"/>
                      <a:pt x="20" y="2"/>
                      <a:pt x="22" y="2"/>
                    </a:cubicBezTo>
                    <a:cubicBezTo>
                      <a:pt x="24" y="2"/>
                      <a:pt x="25" y="2"/>
                      <a:pt x="26" y="1"/>
                    </a:cubicBezTo>
                    <a:cubicBezTo>
                      <a:pt x="27" y="0"/>
                      <a:pt x="32" y="1"/>
                      <a:pt x="44" y="7"/>
                    </a:cubicBezTo>
                    <a:cubicBezTo>
                      <a:pt x="44" y="8"/>
                      <a:pt x="43" y="9"/>
                      <a:pt x="42" y="9"/>
                    </a:cubicBezTo>
                    <a:cubicBezTo>
                      <a:pt x="39" y="10"/>
                      <a:pt x="36" y="9"/>
                      <a:pt x="33" y="9"/>
                    </a:cubicBezTo>
                    <a:cubicBezTo>
                      <a:pt x="27" y="9"/>
                      <a:pt x="28" y="11"/>
                      <a:pt x="22" y="11"/>
                    </a:cubicBezTo>
                    <a:cubicBezTo>
                      <a:pt x="17" y="11"/>
                      <a:pt x="17" y="9"/>
                      <a:pt x="11" y="10"/>
                    </a:cubicBezTo>
                    <a:cubicBezTo>
                      <a:pt x="8" y="10"/>
                      <a:pt x="5" y="11"/>
                      <a:pt x="2" y="9"/>
                    </a:cubicBezTo>
                    <a:cubicBezTo>
                      <a:pt x="1" y="9"/>
                      <a:pt x="0" y="8"/>
                      <a:pt x="0" y="7"/>
                    </a:cubicBezTo>
                    <a:close/>
                  </a:path>
                </a:pathLst>
              </a:custGeom>
              <a:solidFill>
                <a:srgbClr val="EC1A3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07" name="Google Shape;3307;p262"/>
              <p:cNvSpPr/>
              <p:nvPr/>
            </p:nvSpPr>
            <p:spPr>
              <a:xfrm>
                <a:off x="6048375" y="6232525"/>
                <a:ext cx="25400" cy="12700"/>
              </a:xfrm>
              <a:custGeom>
                <a:avLst/>
                <a:gdLst/>
                <a:ahLst/>
                <a:cxnLst/>
                <a:rect l="l" t="t" r="r" b="b"/>
                <a:pathLst>
                  <a:path w="8" h="4" extrusionOk="0">
                    <a:moveTo>
                      <a:pt x="4" y="0"/>
                    </a:moveTo>
                    <a:cubicBezTo>
                      <a:pt x="2" y="0"/>
                      <a:pt x="0" y="2"/>
                      <a:pt x="0" y="3"/>
                    </a:cubicBezTo>
                    <a:cubicBezTo>
                      <a:pt x="0" y="3"/>
                      <a:pt x="0" y="3"/>
                      <a:pt x="0" y="3"/>
                    </a:cubicBezTo>
                    <a:cubicBezTo>
                      <a:pt x="0" y="3"/>
                      <a:pt x="0" y="3"/>
                      <a:pt x="1" y="3"/>
                    </a:cubicBezTo>
                    <a:cubicBezTo>
                      <a:pt x="1" y="2"/>
                      <a:pt x="1" y="2"/>
                      <a:pt x="2" y="2"/>
                    </a:cubicBezTo>
                    <a:cubicBezTo>
                      <a:pt x="2" y="2"/>
                      <a:pt x="3" y="2"/>
                      <a:pt x="4" y="3"/>
                    </a:cubicBezTo>
                    <a:cubicBezTo>
                      <a:pt x="5" y="3"/>
                      <a:pt x="5" y="4"/>
                      <a:pt x="6" y="4"/>
                    </a:cubicBezTo>
                    <a:cubicBezTo>
                      <a:pt x="6" y="4"/>
                      <a:pt x="7" y="4"/>
                      <a:pt x="7" y="4"/>
                    </a:cubicBezTo>
                    <a:cubicBezTo>
                      <a:pt x="7" y="4"/>
                      <a:pt x="8" y="4"/>
                      <a:pt x="8" y="3"/>
                    </a:cubicBezTo>
                    <a:cubicBezTo>
                      <a:pt x="8" y="3"/>
                      <a:pt x="8" y="2"/>
                      <a:pt x="8" y="2"/>
                    </a:cubicBezTo>
                    <a:cubicBezTo>
                      <a:pt x="7" y="1"/>
                      <a:pt x="6" y="0"/>
                      <a:pt x="4" y="0"/>
                    </a:cubicBezTo>
                    <a:cubicBezTo>
                      <a:pt x="4" y="0"/>
                      <a:pt x="4" y="0"/>
                      <a:pt x="4" y="0"/>
                    </a:cubicBezTo>
                  </a:path>
                </a:pathLst>
              </a:custGeom>
              <a:solidFill>
                <a:srgbClr val="F3B3A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08" name="Google Shape;3308;p262"/>
              <p:cNvSpPr/>
              <p:nvPr/>
            </p:nvSpPr>
            <p:spPr>
              <a:xfrm>
                <a:off x="6099175" y="6232525"/>
                <a:ext cx="25400" cy="12700"/>
              </a:xfrm>
              <a:custGeom>
                <a:avLst/>
                <a:gdLst/>
                <a:ahLst/>
                <a:cxnLst/>
                <a:rect l="l" t="t" r="r" b="b"/>
                <a:pathLst>
                  <a:path w="8" h="4" extrusionOk="0">
                    <a:moveTo>
                      <a:pt x="4" y="0"/>
                    </a:moveTo>
                    <a:cubicBezTo>
                      <a:pt x="4" y="0"/>
                      <a:pt x="3" y="0"/>
                      <a:pt x="3" y="0"/>
                    </a:cubicBezTo>
                    <a:cubicBezTo>
                      <a:pt x="2" y="0"/>
                      <a:pt x="0" y="1"/>
                      <a:pt x="0" y="2"/>
                    </a:cubicBezTo>
                    <a:cubicBezTo>
                      <a:pt x="0" y="2"/>
                      <a:pt x="0" y="3"/>
                      <a:pt x="0" y="3"/>
                    </a:cubicBezTo>
                    <a:cubicBezTo>
                      <a:pt x="0" y="4"/>
                      <a:pt x="1" y="4"/>
                      <a:pt x="1" y="4"/>
                    </a:cubicBezTo>
                    <a:cubicBezTo>
                      <a:pt x="1" y="4"/>
                      <a:pt x="1" y="4"/>
                      <a:pt x="2" y="4"/>
                    </a:cubicBezTo>
                    <a:cubicBezTo>
                      <a:pt x="3" y="4"/>
                      <a:pt x="3" y="3"/>
                      <a:pt x="4" y="3"/>
                    </a:cubicBezTo>
                    <a:cubicBezTo>
                      <a:pt x="5" y="2"/>
                      <a:pt x="5" y="2"/>
                      <a:pt x="6" y="2"/>
                    </a:cubicBezTo>
                    <a:cubicBezTo>
                      <a:pt x="6" y="2"/>
                      <a:pt x="7" y="2"/>
                      <a:pt x="7" y="3"/>
                    </a:cubicBezTo>
                    <a:cubicBezTo>
                      <a:pt x="8" y="3"/>
                      <a:pt x="8" y="3"/>
                      <a:pt x="8" y="3"/>
                    </a:cubicBezTo>
                    <a:cubicBezTo>
                      <a:pt x="8" y="3"/>
                      <a:pt x="8" y="3"/>
                      <a:pt x="8" y="3"/>
                    </a:cubicBezTo>
                    <a:cubicBezTo>
                      <a:pt x="8" y="2"/>
                      <a:pt x="6" y="0"/>
                      <a:pt x="4" y="0"/>
                    </a:cubicBezTo>
                  </a:path>
                </a:pathLst>
              </a:custGeom>
              <a:solidFill>
                <a:srgbClr val="F3B3A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09" name="Google Shape;3309;p262"/>
              <p:cNvSpPr/>
              <p:nvPr/>
            </p:nvSpPr>
            <p:spPr>
              <a:xfrm>
                <a:off x="5953125" y="6080125"/>
                <a:ext cx="79375" cy="53975"/>
              </a:xfrm>
              <a:custGeom>
                <a:avLst/>
                <a:gdLst/>
                <a:ahLst/>
                <a:cxnLst/>
                <a:rect l="l" t="t" r="r" b="b"/>
                <a:pathLst>
                  <a:path w="25" h="17" extrusionOk="0">
                    <a:moveTo>
                      <a:pt x="0" y="11"/>
                    </a:moveTo>
                    <a:cubicBezTo>
                      <a:pt x="0" y="10"/>
                      <a:pt x="1" y="7"/>
                      <a:pt x="3" y="5"/>
                    </a:cubicBezTo>
                    <a:cubicBezTo>
                      <a:pt x="7" y="0"/>
                      <a:pt x="13" y="1"/>
                      <a:pt x="15" y="2"/>
                    </a:cubicBezTo>
                    <a:cubicBezTo>
                      <a:pt x="22" y="3"/>
                      <a:pt x="25" y="10"/>
                      <a:pt x="25" y="11"/>
                    </a:cubicBezTo>
                    <a:cubicBezTo>
                      <a:pt x="24" y="12"/>
                      <a:pt x="19" y="17"/>
                      <a:pt x="12" y="17"/>
                    </a:cubicBezTo>
                    <a:cubicBezTo>
                      <a:pt x="8" y="16"/>
                      <a:pt x="5" y="15"/>
                      <a:pt x="5" y="15"/>
                    </a:cubicBezTo>
                    <a:cubicBezTo>
                      <a:pt x="3" y="14"/>
                      <a:pt x="1" y="12"/>
                      <a:pt x="0" y="11"/>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0" name="Google Shape;3310;p262"/>
              <p:cNvSpPr/>
              <p:nvPr/>
            </p:nvSpPr>
            <p:spPr>
              <a:xfrm>
                <a:off x="5969000" y="6086475"/>
                <a:ext cx="41275" cy="44450"/>
              </a:xfrm>
              <a:custGeom>
                <a:avLst/>
                <a:gdLst/>
                <a:ahLst/>
                <a:cxnLst/>
                <a:rect l="l" t="t" r="r" b="b"/>
                <a:pathLst>
                  <a:path w="13" h="14" extrusionOk="0">
                    <a:moveTo>
                      <a:pt x="0" y="7"/>
                    </a:moveTo>
                    <a:cubicBezTo>
                      <a:pt x="0" y="3"/>
                      <a:pt x="3" y="0"/>
                      <a:pt x="6" y="0"/>
                    </a:cubicBezTo>
                    <a:cubicBezTo>
                      <a:pt x="10" y="0"/>
                      <a:pt x="13" y="3"/>
                      <a:pt x="13" y="7"/>
                    </a:cubicBezTo>
                    <a:cubicBezTo>
                      <a:pt x="13" y="10"/>
                      <a:pt x="10" y="13"/>
                      <a:pt x="7" y="13"/>
                    </a:cubicBezTo>
                    <a:cubicBezTo>
                      <a:pt x="3" y="14"/>
                      <a:pt x="0" y="11"/>
                      <a:pt x="0" y="7"/>
                    </a:cubicBezTo>
                    <a:close/>
                  </a:path>
                </a:pathLst>
              </a:custGeom>
              <a:solidFill>
                <a:srgbClr val="6C0B2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1" name="Google Shape;3311;p262"/>
              <p:cNvSpPr/>
              <p:nvPr/>
            </p:nvSpPr>
            <p:spPr>
              <a:xfrm>
                <a:off x="5978525" y="6099175"/>
                <a:ext cx="22225" cy="19050"/>
              </a:xfrm>
              <a:prstGeom prst="ellipse">
                <a:avLst/>
              </a:prstGeom>
              <a:solidFill>
                <a:srgbClr val="3B131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2" name="Google Shape;3312;p262"/>
              <p:cNvSpPr/>
              <p:nvPr/>
            </p:nvSpPr>
            <p:spPr>
              <a:xfrm>
                <a:off x="5991225" y="6089650"/>
                <a:ext cx="15875" cy="15875"/>
              </a:xfrm>
              <a:custGeom>
                <a:avLst/>
                <a:gdLst/>
                <a:ahLst/>
                <a:cxnLst/>
                <a:rect l="l" t="t" r="r" b="b"/>
                <a:pathLst>
                  <a:path w="5" h="5" extrusionOk="0">
                    <a:moveTo>
                      <a:pt x="5" y="2"/>
                    </a:moveTo>
                    <a:cubicBezTo>
                      <a:pt x="5" y="1"/>
                      <a:pt x="4" y="0"/>
                      <a:pt x="3" y="0"/>
                    </a:cubicBezTo>
                    <a:cubicBezTo>
                      <a:pt x="1" y="0"/>
                      <a:pt x="0" y="1"/>
                      <a:pt x="0" y="3"/>
                    </a:cubicBezTo>
                    <a:cubicBezTo>
                      <a:pt x="0" y="4"/>
                      <a:pt x="1" y="5"/>
                      <a:pt x="3" y="5"/>
                    </a:cubicBezTo>
                    <a:cubicBezTo>
                      <a:pt x="4" y="5"/>
                      <a:pt x="5" y="4"/>
                      <a:pt x="5" y="2"/>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3" name="Google Shape;3313;p262"/>
              <p:cNvSpPr/>
              <p:nvPr/>
            </p:nvSpPr>
            <p:spPr>
              <a:xfrm>
                <a:off x="5953125" y="6115050"/>
                <a:ext cx="79375" cy="22225"/>
              </a:xfrm>
              <a:custGeom>
                <a:avLst/>
                <a:gdLst/>
                <a:ahLst/>
                <a:cxnLst/>
                <a:rect l="l" t="t" r="r" b="b"/>
                <a:pathLst>
                  <a:path w="25" h="7" extrusionOk="0">
                    <a:moveTo>
                      <a:pt x="25" y="0"/>
                    </a:moveTo>
                    <a:cubicBezTo>
                      <a:pt x="23" y="1"/>
                      <a:pt x="16" y="4"/>
                      <a:pt x="8" y="3"/>
                    </a:cubicBezTo>
                    <a:cubicBezTo>
                      <a:pt x="5" y="2"/>
                      <a:pt x="2" y="1"/>
                      <a:pt x="0" y="0"/>
                    </a:cubicBezTo>
                    <a:cubicBezTo>
                      <a:pt x="0" y="1"/>
                      <a:pt x="0" y="2"/>
                      <a:pt x="1" y="3"/>
                    </a:cubicBezTo>
                    <a:cubicBezTo>
                      <a:pt x="3" y="7"/>
                      <a:pt x="10" y="7"/>
                      <a:pt x="15" y="6"/>
                    </a:cubicBezTo>
                    <a:cubicBezTo>
                      <a:pt x="20" y="5"/>
                      <a:pt x="23" y="2"/>
                      <a:pt x="25" y="0"/>
                    </a:cubicBezTo>
                    <a:close/>
                  </a:path>
                </a:pathLst>
              </a:custGeom>
              <a:solidFill>
                <a:srgbClr val="FBCBB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4" name="Google Shape;3314;p262"/>
              <p:cNvSpPr/>
              <p:nvPr/>
            </p:nvSpPr>
            <p:spPr>
              <a:xfrm>
                <a:off x="5946775" y="6070600"/>
                <a:ext cx="85725" cy="44450"/>
              </a:xfrm>
              <a:custGeom>
                <a:avLst/>
                <a:gdLst/>
                <a:ahLst/>
                <a:cxnLst/>
                <a:rect l="l" t="t" r="r" b="b"/>
                <a:pathLst>
                  <a:path w="27" h="14" extrusionOk="0">
                    <a:moveTo>
                      <a:pt x="0" y="11"/>
                    </a:moveTo>
                    <a:cubicBezTo>
                      <a:pt x="0" y="6"/>
                      <a:pt x="7" y="0"/>
                      <a:pt x="15" y="1"/>
                    </a:cubicBezTo>
                    <a:cubicBezTo>
                      <a:pt x="21" y="1"/>
                      <a:pt x="25" y="7"/>
                      <a:pt x="26" y="11"/>
                    </a:cubicBezTo>
                    <a:cubicBezTo>
                      <a:pt x="27" y="12"/>
                      <a:pt x="27" y="13"/>
                      <a:pt x="27" y="14"/>
                    </a:cubicBezTo>
                    <a:cubicBezTo>
                      <a:pt x="27" y="13"/>
                      <a:pt x="23" y="5"/>
                      <a:pt x="15" y="4"/>
                    </a:cubicBezTo>
                    <a:cubicBezTo>
                      <a:pt x="14" y="4"/>
                      <a:pt x="11" y="4"/>
                      <a:pt x="8" y="5"/>
                    </a:cubicBezTo>
                    <a:cubicBezTo>
                      <a:pt x="3" y="7"/>
                      <a:pt x="1" y="13"/>
                      <a:pt x="1" y="13"/>
                    </a:cubicBezTo>
                    <a:cubicBezTo>
                      <a:pt x="0" y="13"/>
                      <a:pt x="0" y="12"/>
                      <a:pt x="0" y="11"/>
                    </a:cubicBezTo>
                    <a:close/>
                  </a:path>
                </a:pathLst>
              </a:custGeom>
              <a:solidFill>
                <a:srgbClr val="FABEA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5" name="Google Shape;3315;p262"/>
              <p:cNvSpPr/>
              <p:nvPr/>
            </p:nvSpPr>
            <p:spPr>
              <a:xfrm>
                <a:off x="5937250" y="6080125"/>
                <a:ext cx="95250" cy="34925"/>
              </a:xfrm>
              <a:custGeom>
                <a:avLst/>
                <a:gdLst/>
                <a:ahLst/>
                <a:cxnLst/>
                <a:rect l="l" t="t" r="r" b="b"/>
                <a:pathLst>
                  <a:path w="30" h="11" extrusionOk="0">
                    <a:moveTo>
                      <a:pt x="5" y="11"/>
                    </a:moveTo>
                    <a:cubicBezTo>
                      <a:pt x="3" y="11"/>
                      <a:pt x="2" y="11"/>
                      <a:pt x="0" y="11"/>
                    </a:cubicBezTo>
                    <a:cubicBezTo>
                      <a:pt x="1" y="9"/>
                      <a:pt x="3" y="6"/>
                      <a:pt x="7" y="3"/>
                    </a:cubicBezTo>
                    <a:cubicBezTo>
                      <a:pt x="9" y="2"/>
                      <a:pt x="12" y="0"/>
                      <a:pt x="17" y="1"/>
                    </a:cubicBezTo>
                    <a:cubicBezTo>
                      <a:pt x="18" y="1"/>
                      <a:pt x="22" y="1"/>
                      <a:pt x="26" y="4"/>
                    </a:cubicBezTo>
                    <a:cubicBezTo>
                      <a:pt x="27" y="6"/>
                      <a:pt x="29" y="8"/>
                      <a:pt x="29" y="8"/>
                    </a:cubicBezTo>
                    <a:cubicBezTo>
                      <a:pt x="30" y="9"/>
                      <a:pt x="30" y="10"/>
                      <a:pt x="30" y="11"/>
                    </a:cubicBezTo>
                    <a:cubicBezTo>
                      <a:pt x="29" y="10"/>
                      <a:pt x="28" y="9"/>
                      <a:pt x="26" y="8"/>
                    </a:cubicBezTo>
                    <a:cubicBezTo>
                      <a:pt x="24" y="6"/>
                      <a:pt x="21" y="4"/>
                      <a:pt x="18" y="4"/>
                    </a:cubicBezTo>
                    <a:cubicBezTo>
                      <a:pt x="16" y="3"/>
                      <a:pt x="14" y="3"/>
                      <a:pt x="11" y="5"/>
                    </a:cubicBezTo>
                    <a:cubicBezTo>
                      <a:pt x="7" y="7"/>
                      <a:pt x="6" y="10"/>
                      <a:pt x="5" y="11"/>
                    </a:cubicBezTo>
                    <a:close/>
                  </a:path>
                </a:pathLst>
              </a:custGeom>
              <a:solidFill>
                <a:srgbClr val="3B131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6" name="Google Shape;3316;p262"/>
              <p:cNvSpPr/>
              <p:nvPr/>
            </p:nvSpPr>
            <p:spPr>
              <a:xfrm>
                <a:off x="6140450" y="6080125"/>
                <a:ext cx="79375" cy="53975"/>
              </a:xfrm>
              <a:custGeom>
                <a:avLst/>
                <a:gdLst/>
                <a:ahLst/>
                <a:cxnLst/>
                <a:rect l="l" t="t" r="r" b="b"/>
                <a:pathLst>
                  <a:path w="25" h="17" extrusionOk="0">
                    <a:moveTo>
                      <a:pt x="25" y="10"/>
                    </a:moveTo>
                    <a:cubicBezTo>
                      <a:pt x="24" y="9"/>
                      <a:pt x="24" y="6"/>
                      <a:pt x="22" y="4"/>
                    </a:cubicBezTo>
                    <a:cubicBezTo>
                      <a:pt x="18" y="0"/>
                      <a:pt x="12" y="1"/>
                      <a:pt x="10" y="1"/>
                    </a:cubicBezTo>
                    <a:cubicBezTo>
                      <a:pt x="3" y="3"/>
                      <a:pt x="0" y="10"/>
                      <a:pt x="0" y="11"/>
                    </a:cubicBezTo>
                    <a:cubicBezTo>
                      <a:pt x="1" y="12"/>
                      <a:pt x="6" y="17"/>
                      <a:pt x="13" y="16"/>
                    </a:cubicBezTo>
                    <a:cubicBezTo>
                      <a:pt x="17" y="16"/>
                      <a:pt x="20" y="14"/>
                      <a:pt x="20" y="14"/>
                    </a:cubicBezTo>
                    <a:cubicBezTo>
                      <a:pt x="22" y="13"/>
                      <a:pt x="24" y="11"/>
                      <a:pt x="25" y="1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7" name="Google Shape;3317;p262"/>
              <p:cNvSpPr/>
              <p:nvPr/>
            </p:nvSpPr>
            <p:spPr>
              <a:xfrm>
                <a:off x="6162675" y="6086475"/>
                <a:ext cx="41275" cy="41275"/>
              </a:xfrm>
              <a:prstGeom prst="ellipse">
                <a:avLst/>
              </a:prstGeom>
              <a:solidFill>
                <a:srgbClr val="6C0B2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8" name="Google Shape;3318;p262"/>
              <p:cNvSpPr/>
              <p:nvPr/>
            </p:nvSpPr>
            <p:spPr>
              <a:xfrm>
                <a:off x="6172200" y="6096000"/>
                <a:ext cx="22225" cy="22225"/>
              </a:xfrm>
              <a:custGeom>
                <a:avLst/>
                <a:gdLst/>
                <a:ahLst/>
                <a:cxnLst/>
                <a:rect l="l" t="t" r="r" b="b"/>
                <a:pathLst>
                  <a:path w="7" h="7" extrusionOk="0">
                    <a:moveTo>
                      <a:pt x="7" y="3"/>
                    </a:moveTo>
                    <a:cubicBezTo>
                      <a:pt x="6" y="2"/>
                      <a:pt x="5" y="0"/>
                      <a:pt x="3" y="0"/>
                    </a:cubicBezTo>
                    <a:cubicBezTo>
                      <a:pt x="2" y="0"/>
                      <a:pt x="0" y="2"/>
                      <a:pt x="0" y="3"/>
                    </a:cubicBezTo>
                    <a:cubicBezTo>
                      <a:pt x="0" y="5"/>
                      <a:pt x="2" y="7"/>
                      <a:pt x="3" y="7"/>
                    </a:cubicBezTo>
                    <a:cubicBezTo>
                      <a:pt x="5" y="6"/>
                      <a:pt x="7" y="5"/>
                      <a:pt x="7" y="3"/>
                    </a:cubicBezTo>
                    <a:close/>
                  </a:path>
                </a:pathLst>
              </a:custGeom>
              <a:solidFill>
                <a:srgbClr val="3B131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9" name="Google Shape;3319;p262"/>
              <p:cNvSpPr/>
              <p:nvPr/>
            </p:nvSpPr>
            <p:spPr>
              <a:xfrm>
                <a:off x="6184900" y="6089650"/>
                <a:ext cx="15875" cy="12700"/>
              </a:xfrm>
              <a:custGeom>
                <a:avLst/>
                <a:gdLst/>
                <a:ahLst/>
                <a:cxnLst/>
                <a:rect l="l" t="t" r="r" b="b"/>
                <a:pathLst>
                  <a:path w="5" h="4" extrusionOk="0">
                    <a:moveTo>
                      <a:pt x="0" y="2"/>
                    </a:moveTo>
                    <a:cubicBezTo>
                      <a:pt x="0" y="1"/>
                      <a:pt x="1" y="0"/>
                      <a:pt x="2" y="0"/>
                    </a:cubicBezTo>
                    <a:cubicBezTo>
                      <a:pt x="4" y="0"/>
                      <a:pt x="5" y="1"/>
                      <a:pt x="5" y="2"/>
                    </a:cubicBezTo>
                    <a:cubicBezTo>
                      <a:pt x="5" y="3"/>
                      <a:pt x="4" y="4"/>
                      <a:pt x="3" y="4"/>
                    </a:cubicBezTo>
                    <a:cubicBezTo>
                      <a:pt x="1" y="4"/>
                      <a:pt x="0" y="3"/>
                      <a:pt x="0" y="2"/>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20" name="Google Shape;3320;p262"/>
              <p:cNvSpPr/>
              <p:nvPr/>
            </p:nvSpPr>
            <p:spPr>
              <a:xfrm>
                <a:off x="6140450" y="6111875"/>
                <a:ext cx="79375" cy="22225"/>
              </a:xfrm>
              <a:custGeom>
                <a:avLst/>
                <a:gdLst/>
                <a:ahLst/>
                <a:cxnLst/>
                <a:rect l="l" t="t" r="r" b="b"/>
                <a:pathLst>
                  <a:path w="25" h="7" extrusionOk="0">
                    <a:moveTo>
                      <a:pt x="0" y="1"/>
                    </a:moveTo>
                    <a:cubicBezTo>
                      <a:pt x="2" y="2"/>
                      <a:pt x="9" y="5"/>
                      <a:pt x="17" y="3"/>
                    </a:cubicBezTo>
                    <a:cubicBezTo>
                      <a:pt x="20" y="3"/>
                      <a:pt x="23" y="1"/>
                      <a:pt x="25" y="0"/>
                    </a:cubicBezTo>
                    <a:cubicBezTo>
                      <a:pt x="25" y="1"/>
                      <a:pt x="25" y="2"/>
                      <a:pt x="24" y="3"/>
                    </a:cubicBezTo>
                    <a:cubicBezTo>
                      <a:pt x="22" y="7"/>
                      <a:pt x="15" y="7"/>
                      <a:pt x="10" y="6"/>
                    </a:cubicBezTo>
                    <a:cubicBezTo>
                      <a:pt x="5" y="5"/>
                      <a:pt x="2" y="3"/>
                      <a:pt x="0" y="1"/>
                    </a:cubicBezTo>
                    <a:close/>
                  </a:path>
                </a:pathLst>
              </a:custGeom>
              <a:solidFill>
                <a:srgbClr val="FBCBB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21" name="Google Shape;3321;p262"/>
              <p:cNvSpPr/>
              <p:nvPr/>
            </p:nvSpPr>
            <p:spPr>
              <a:xfrm>
                <a:off x="6140450" y="6067425"/>
                <a:ext cx="88900" cy="47625"/>
              </a:xfrm>
              <a:custGeom>
                <a:avLst/>
                <a:gdLst/>
                <a:ahLst/>
                <a:cxnLst/>
                <a:rect l="l" t="t" r="r" b="b"/>
                <a:pathLst>
                  <a:path w="28" h="15" extrusionOk="0">
                    <a:moveTo>
                      <a:pt x="27" y="11"/>
                    </a:moveTo>
                    <a:cubicBezTo>
                      <a:pt x="28" y="7"/>
                      <a:pt x="20" y="0"/>
                      <a:pt x="12" y="1"/>
                    </a:cubicBezTo>
                    <a:cubicBezTo>
                      <a:pt x="6" y="2"/>
                      <a:pt x="2" y="7"/>
                      <a:pt x="0" y="12"/>
                    </a:cubicBezTo>
                    <a:cubicBezTo>
                      <a:pt x="0" y="13"/>
                      <a:pt x="0" y="14"/>
                      <a:pt x="0" y="15"/>
                    </a:cubicBezTo>
                    <a:cubicBezTo>
                      <a:pt x="0" y="14"/>
                      <a:pt x="4" y="6"/>
                      <a:pt x="12" y="5"/>
                    </a:cubicBezTo>
                    <a:cubicBezTo>
                      <a:pt x="13" y="4"/>
                      <a:pt x="16" y="4"/>
                      <a:pt x="19" y="5"/>
                    </a:cubicBezTo>
                    <a:cubicBezTo>
                      <a:pt x="25" y="8"/>
                      <a:pt x="26" y="13"/>
                      <a:pt x="27" y="14"/>
                    </a:cubicBezTo>
                    <a:cubicBezTo>
                      <a:pt x="27" y="13"/>
                      <a:pt x="27" y="12"/>
                      <a:pt x="27" y="11"/>
                    </a:cubicBezTo>
                    <a:close/>
                  </a:path>
                </a:pathLst>
              </a:custGeom>
              <a:solidFill>
                <a:srgbClr val="FABEA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22" name="Google Shape;3322;p262"/>
              <p:cNvSpPr/>
              <p:nvPr/>
            </p:nvSpPr>
            <p:spPr>
              <a:xfrm>
                <a:off x="6140450" y="6076950"/>
                <a:ext cx="95250" cy="38100"/>
              </a:xfrm>
              <a:custGeom>
                <a:avLst/>
                <a:gdLst/>
                <a:ahLst/>
                <a:cxnLst/>
                <a:rect l="l" t="t" r="r" b="b"/>
                <a:pathLst>
                  <a:path w="30" h="12" extrusionOk="0">
                    <a:moveTo>
                      <a:pt x="25" y="11"/>
                    </a:moveTo>
                    <a:cubicBezTo>
                      <a:pt x="26" y="11"/>
                      <a:pt x="28" y="11"/>
                      <a:pt x="30" y="11"/>
                    </a:cubicBezTo>
                    <a:cubicBezTo>
                      <a:pt x="29" y="9"/>
                      <a:pt x="27" y="6"/>
                      <a:pt x="23" y="4"/>
                    </a:cubicBezTo>
                    <a:cubicBezTo>
                      <a:pt x="21" y="3"/>
                      <a:pt x="17" y="0"/>
                      <a:pt x="12" y="1"/>
                    </a:cubicBezTo>
                    <a:cubicBezTo>
                      <a:pt x="12" y="1"/>
                      <a:pt x="8" y="2"/>
                      <a:pt x="4" y="5"/>
                    </a:cubicBezTo>
                    <a:cubicBezTo>
                      <a:pt x="2" y="7"/>
                      <a:pt x="1" y="9"/>
                      <a:pt x="1" y="9"/>
                    </a:cubicBezTo>
                    <a:cubicBezTo>
                      <a:pt x="0" y="10"/>
                      <a:pt x="0" y="11"/>
                      <a:pt x="0" y="12"/>
                    </a:cubicBezTo>
                    <a:cubicBezTo>
                      <a:pt x="0" y="11"/>
                      <a:pt x="2" y="10"/>
                      <a:pt x="4" y="8"/>
                    </a:cubicBezTo>
                    <a:cubicBezTo>
                      <a:pt x="6" y="6"/>
                      <a:pt x="8" y="5"/>
                      <a:pt x="12" y="4"/>
                    </a:cubicBezTo>
                    <a:cubicBezTo>
                      <a:pt x="13" y="4"/>
                      <a:pt x="16" y="4"/>
                      <a:pt x="19" y="5"/>
                    </a:cubicBezTo>
                    <a:cubicBezTo>
                      <a:pt x="23" y="7"/>
                      <a:pt x="24" y="10"/>
                      <a:pt x="25" y="11"/>
                    </a:cubicBezTo>
                    <a:close/>
                  </a:path>
                </a:pathLst>
              </a:custGeom>
              <a:solidFill>
                <a:srgbClr val="3B131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23" name="Google Shape;3323;p262"/>
              <p:cNvSpPr/>
              <p:nvPr/>
            </p:nvSpPr>
            <p:spPr>
              <a:xfrm>
                <a:off x="5908675" y="6016625"/>
                <a:ext cx="136525" cy="47625"/>
              </a:xfrm>
              <a:custGeom>
                <a:avLst/>
                <a:gdLst/>
                <a:ahLst/>
                <a:cxnLst/>
                <a:rect l="l" t="t" r="r" b="b"/>
                <a:pathLst>
                  <a:path w="43" h="15" extrusionOk="0">
                    <a:moveTo>
                      <a:pt x="0" y="13"/>
                    </a:moveTo>
                    <a:cubicBezTo>
                      <a:pt x="0" y="12"/>
                      <a:pt x="4" y="6"/>
                      <a:pt x="10" y="3"/>
                    </a:cubicBezTo>
                    <a:cubicBezTo>
                      <a:pt x="12" y="3"/>
                      <a:pt x="15" y="1"/>
                      <a:pt x="20" y="1"/>
                    </a:cubicBezTo>
                    <a:cubicBezTo>
                      <a:pt x="25" y="0"/>
                      <a:pt x="29" y="2"/>
                      <a:pt x="33" y="3"/>
                    </a:cubicBezTo>
                    <a:cubicBezTo>
                      <a:pt x="39" y="5"/>
                      <a:pt x="41" y="8"/>
                      <a:pt x="41" y="8"/>
                    </a:cubicBezTo>
                    <a:cubicBezTo>
                      <a:pt x="41" y="9"/>
                      <a:pt x="43" y="11"/>
                      <a:pt x="42" y="12"/>
                    </a:cubicBezTo>
                    <a:cubicBezTo>
                      <a:pt x="39" y="15"/>
                      <a:pt x="25" y="4"/>
                      <a:pt x="11" y="7"/>
                    </a:cubicBezTo>
                    <a:cubicBezTo>
                      <a:pt x="5" y="9"/>
                      <a:pt x="1" y="13"/>
                      <a:pt x="0" y="13"/>
                    </a:cubicBezTo>
                    <a:close/>
                  </a:path>
                </a:pathLst>
              </a:custGeom>
              <a:solidFill>
                <a:srgbClr val="4E10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24" name="Google Shape;3324;p262"/>
              <p:cNvSpPr/>
              <p:nvPr/>
            </p:nvSpPr>
            <p:spPr>
              <a:xfrm>
                <a:off x="6127750" y="6016625"/>
                <a:ext cx="136525" cy="47625"/>
              </a:xfrm>
              <a:custGeom>
                <a:avLst/>
                <a:gdLst/>
                <a:ahLst/>
                <a:cxnLst/>
                <a:rect l="l" t="t" r="r" b="b"/>
                <a:pathLst>
                  <a:path w="43" h="15" extrusionOk="0">
                    <a:moveTo>
                      <a:pt x="43" y="13"/>
                    </a:moveTo>
                    <a:cubicBezTo>
                      <a:pt x="43" y="12"/>
                      <a:pt x="39" y="6"/>
                      <a:pt x="33" y="3"/>
                    </a:cubicBezTo>
                    <a:cubicBezTo>
                      <a:pt x="31" y="3"/>
                      <a:pt x="28" y="1"/>
                      <a:pt x="23" y="1"/>
                    </a:cubicBezTo>
                    <a:cubicBezTo>
                      <a:pt x="18" y="0"/>
                      <a:pt x="14" y="2"/>
                      <a:pt x="10" y="3"/>
                    </a:cubicBezTo>
                    <a:cubicBezTo>
                      <a:pt x="4" y="5"/>
                      <a:pt x="2" y="8"/>
                      <a:pt x="2" y="8"/>
                    </a:cubicBezTo>
                    <a:cubicBezTo>
                      <a:pt x="2" y="9"/>
                      <a:pt x="0" y="11"/>
                      <a:pt x="1" y="12"/>
                    </a:cubicBezTo>
                    <a:cubicBezTo>
                      <a:pt x="4" y="15"/>
                      <a:pt x="17" y="4"/>
                      <a:pt x="32" y="7"/>
                    </a:cubicBezTo>
                    <a:cubicBezTo>
                      <a:pt x="38" y="9"/>
                      <a:pt x="42" y="13"/>
                      <a:pt x="43" y="13"/>
                    </a:cubicBezTo>
                    <a:close/>
                  </a:path>
                </a:pathLst>
              </a:custGeom>
              <a:solidFill>
                <a:srgbClr val="4E10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25" name="Google Shape;3325;p262"/>
              <p:cNvSpPr/>
              <p:nvPr/>
            </p:nvSpPr>
            <p:spPr>
              <a:xfrm>
                <a:off x="5743575" y="5734050"/>
                <a:ext cx="657225" cy="574675"/>
              </a:xfrm>
              <a:custGeom>
                <a:avLst/>
                <a:gdLst/>
                <a:ahLst/>
                <a:cxnLst/>
                <a:rect l="l" t="t" r="r" b="b"/>
                <a:pathLst>
                  <a:path w="207" h="181" extrusionOk="0">
                    <a:moveTo>
                      <a:pt x="157" y="26"/>
                    </a:moveTo>
                    <a:cubicBezTo>
                      <a:pt x="155" y="23"/>
                      <a:pt x="152" y="18"/>
                      <a:pt x="148" y="15"/>
                    </a:cubicBezTo>
                    <a:cubicBezTo>
                      <a:pt x="135" y="4"/>
                      <a:pt x="120" y="2"/>
                      <a:pt x="111" y="2"/>
                    </a:cubicBezTo>
                    <a:cubicBezTo>
                      <a:pt x="86" y="0"/>
                      <a:pt x="47" y="9"/>
                      <a:pt x="36" y="33"/>
                    </a:cubicBezTo>
                    <a:cubicBezTo>
                      <a:pt x="33" y="39"/>
                      <a:pt x="31" y="50"/>
                      <a:pt x="21" y="60"/>
                    </a:cubicBezTo>
                    <a:cubicBezTo>
                      <a:pt x="15" y="66"/>
                      <a:pt x="13" y="65"/>
                      <a:pt x="10" y="69"/>
                    </a:cubicBezTo>
                    <a:cubicBezTo>
                      <a:pt x="0" y="82"/>
                      <a:pt x="2" y="104"/>
                      <a:pt x="10" y="115"/>
                    </a:cubicBezTo>
                    <a:cubicBezTo>
                      <a:pt x="15" y="122"/>
                      <a:pt x="16" y="122"/>
                      <a:pt x="18" y="129"/>
                    </a:cubicBezTo>
                    <a:cubicBezTo>
                      <a:pt x="22" y="140"/>
                      <a:pt x="18" y="144"/>
                      <a:pt x="21" y="155"/>
                    </a:cubicBezTo>
                    <a:cubicBezTo>
                      <a:pt x="22" y="158"/>
                      <a:pt x="25" y="168"/>
                      <a:pt x="35" y="175"/>
                    </a:cubicBezTo>
                    <a:cubicBezTo>
                      <a:pt x="42" y="180"/>
                      <a:pt x="50" y="180"/>
                      <a:pt x="53" y="180"/>
                    </a:cubicBezTo>
                    <a:cubicBezTo>
                      <a:pt x="53" y="179"/>
                      <a:pt x="53" y="178"/>
                      <a:pt x="52" y="177"/>
                    </a:cubicBezTo>
                    <a:cubicBezTo>
                      <a:pt x="52" y="176"/>
                      <a:pt x="51" y="174"/>
                      <a:pt x="51" y="173"/>
                    </a:cubicBezTo>
                    <a:cubicBezTo>
                      <a:pt x="51" y="173"/>
                      <a:pt x="50" y="169"/>
                      <a:pt x="49" y="165"/>
                    </a:cubicBezTo>
                    <a:cubicBezTo>
                      <a:pt x="47" y="157"/>
                      <a:pt x="50" y="152"/>
                      <a:pt x="50" y="141"/>
                    </a:cubicBezTo>
                    <a:cubicBezTo>
                      <a:pt x="51" y="127"/>
                      <a:pt x="46" y="126"/>
                      <a:pt x="49" y="118"/>
                    </a:cubicBezTo>
                    <a:cubicBezTo>
                      <a:pt x="52" y="109"/>
                      <a:pt x="57" y="109"/>
                      <a:pt x="61" y="100"/>
                    </a:cubicBezTo>
                    <a:cubicBezTo>
                      <a:pt x="64" y="90"/>
                      <a:pt x="59" y="86"/>
                      <a:pt x="63" y="81"/>
                    </a:cubicBezTo>
                    <a:cubicBezTo>
                      <a:pt x="70" y="73"/>
                      <a:pt x="88" y="87"/>
                      <a:pt x="102" y="79"/>
                    </a:cubicBezTo>
                    <a:cubicBezTo>
                      <a:pt x="112" y="73"/>
                      <a:pt x="109" y="63"/>
                      <a:pt x="122" y="55"/>
                    </a:cubicBezTo>
                    <a:cubicBezTo>
                      <a:pt x="125" y="53"/>
                      <a:pt x="132" y="48"/>
                      <a:pt x="142" y="50"/>
                    </a:cubicBezTo>
                    <a:cubicBezTo>
                      <a:pt x="150" y="51"/>
                      <a:pt x="160" y="58"/>
                      <a:pt x="162" y="67"/>
                    </a:cubicBezTo>
                    <a:cubicBezTo>
                      <a:pt x="166" y="81"/>
                      <a:pt x="152" y="96"/>
                      <a:pt x="157" y="101"/>
                    </a:cubicBezTo>
                    <a:cubicBezTo>
                      <a:pt x="158" y="102"/>
                      <a:pt x="160" y="103"/>
                      <a:pt x="163" y="107"/>
                    </a:cubicBezTo>
                    <a:cubicBezTo>
                      <a:pt x="164" y="107"/>
                      <a:pt x="164" y="108"/>
                      <a:pt x="165" y="109"/>
                    </a:cubicBezTo>
                    <a:cubicBezTo>
                      <a:pt x="170" y="118"/>
                      <a:pt x="166" y="126"/>
                      <a:pt x="167" y="140"/>
                    </a:cubicBezTo>
                    <a:cubicBezTo>
                      <a:pt x="167" y="141"/>
                      <a:pt x="167" y="149"/>
                      <a:pt x="167" y="154"/>
                    </a:cubicBezTo>
                    <a:cubicBezTo>
                      <a:pt x="167" y="155"/>
                      <a:pt x="167" y="155"/>
                      <a:pt x="167" y="155"/>
                    </a:cubicBezTo>
                    <a:cubicBezTo>
                      <a:pt x="167" y="159"/>
                      <a:pt x="167" y="163"/>
                      <a:pt x="167" y="164"/>
                    </a:cubicBezTo>
                    <a:cubicBezTo>
                      <a:pt x="167" y="167"/>
                      <a:pt x="165" y="173"/>
                      <a:pt x="162" y="181"/>
                    </a:cubicBezTo>
                    <a:cubicBezTo>
                      <a:pt x="165" y="181"/>
                      <a:pt x="172" y="180"/>
                      <a:pt x="179" y="175"/>
                    </a:cubicBezTo>
                    <a:cubicBezTo>
                      <a:pt x="181" y="174"/>
                      <a:pt x="190" y="169"/>
                      <a:pt x="194" y="157"/>
                    </a:cubicBezTo>
                    <a:cubicBezTo>
                      <a:pt x="202" y="139"/>
                      <a:pt x="186" y="129"/>
                      <a:pt x="193" y="111"/>
                    </a:cubicBezTo>
                    <a:cubicBezTo>
                      <a:pt x="197" y="102"/>
                      <a:pt x="201" y="102"/>
                      <a:pt x="204" y="92"/>
                    </a:cubicBezTo>
                    <a:cubicBezTo>
                      <a:pt x="207" y="81"/>
                      <a:pt x="205" y="71"/>
                      <a:pt x="204" y="66"/>
                    </a:cubicBezTo>
                    <a:cubicBezTo>
                      <a:pt x="202" y="61"/>
                      <a:pt x="196" y="42"/>
                      <a:pt x="177" y="31"/>
                    </a:cubicBezTo>
                    <a:cubicBezTo>
                      <a:pt x="169" y="27"/>
                      <a:pt x="162" y="26"/>
                      <a:pt x="157" y="26"/>
                    </a:cubicBezTo>
                    <a:close/>
                  </a:path>
                </a:pathLst>
              </a:custGeom>
              <a:solidFill>
                <a:srgbClr val="6C0B2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326" name="Google Shape;3326;p262"/>
            <p:cNvSpPr/>
            <p:nvPr/>
          </p:nvSpPr>
          <p:spPr>
            <a:xfrm>
              <a:off x="4884536" y="5637994"/>
              <a:ext cx="1218575" cy="1220006"/>
            </a:xfrm>
            <a:prstGeom prst="rect">
              <a:avLst/>
            </a:prstGeom>
            <a:solidFill>
              <a:srgbClr val="FDB61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327" name="Google Shape;3327;p262"/>
            <p:cNvGrpSpPr/>
            <p:nvPr/>
          </p:nvGrpSpPr>
          <p:grpSpPr>
            <a:xfrm>
              <a:off x="4987635" y="5792642"/>
              <a:ext cx="1015241" cy="907845"/>
              <a:chOff x="4189413" y="5676900"/>
              <a:chExt cx="1125538" cy="1006475"/>
            </a:xfrm>
          </p:grpSpPr>
          <p:sp>
            <p:nvSpPr>
              <p:cNvPr id="3328" name="Google Shape;3328;p262"/>
              <p:cNvSpPr/>
              <p:nvPr/>
            </p:nvSpPr>
            <p:spPr>
              <a:xfrm>
                <a:off x="4249738" y="5676900"/>
                <a:ext cx="1004888" cy="463550"/>
              </a:xfrm>
              <a:custGeom>
                <a:avLst/>
                <a:gdLst/>
                <a:ahLst/>
                <a:cxnLst/>
                <a:rect l="l" t="t" r="r" b="b"/>
                <a:pathLst>
                  <a:path w="317" h="146" extrusionOk="0">
                    <a:moveTo>
                      <a:pt x="317" y="140"/>
                    </a:moveTo>
                    <a:cubicBezTo>
                      <a:pt x="317" y="7"/>
                      <a:pt x="317" y="7"/>
                      <a:pt x="317" y="7"/>
                    </a:cubicBezTo>
                    <a:cubicBezTo>
                      <a:pt x="317" y="5"/>
                      <a:pt x="316" y="4"/>
                      <a:pt x="315" y="2"/>
                    </a:cubicBezTo>
                    <a:cubicBezTo>
                      <a:pt x="313" y="1"/>
                      <a:pt x="312" y="0"/>
                      <a:pt x="310" y="0"/>
                    </a:cubicBezTo>
                    <a:cubicBezTo>
                      <a:pt x="6" y="0"/>
                      <a:pt x="6" y="0"/>
                      <a:pt x="6" y="0"/>
                    </a:cubicBezTo>
                    <a:cubicBezTo>
                      <a:pt x="4" y="0"/>
                      <a:pt x="3" y="1"/>
                      <a:pt x="2" y="2"/>
                    </a:cubicBezTo>
                    <a:cubicBezTo>
                      <a:pt x="0" y="4"/>
                      <a:pt x="0" y="5"/>
                      <a:pt x="0" y="7"/>
                    </a:cubicBezTo>
                    <a:cubicBezTo>
                      <a:pt x="0" y="108"/>
                      <a:pt x="0" y="108"/>
                      <a:pt x="0" y="108"/>
                    </a:cubicBezTo>
                    <a:cubicBezTo>
                      <a:pt x="0" y="112"/>
                      <a:pt x="3" y="115"/>
                      <a:pt x="6" y="115"/>
                    </a:cubicBezTo>
                    <a:cubicBezTo>
                      <a:pt x="10" y="115"/>
                      <a:pt x="13" y="112"/>
                      <a:pt x="13" y="108"/>
                    </a:cubicBezTo>
                    <a:cubicBezTo>
                      <a:pt x="13" y="13"/>
                      <a:pt x="13" y="13"/>
                      <a:pt x="13" y="13"/>
                    </a:cubicBezTo>
                    <a:cubicBezTo>
                      <a:pt x="304" y="13"/>
                      <a:pt x="304" y="13"/>
                      <a:pt x="304" y="13"/>
                    </a:cubicBezTo>
                    <a:cubicBezTo>
                      <a:pt x="304" y="140"/>
                      <a:pt x="304" y="140"/>
                      <a:pt x="304" y="140"/>
                    </a:cubicBezTo>
                    <a:cubicBezTo>
                      <a:pt x="304" y="143"/>
                      <a:pt x="307" y="146"/>
                      <a:pt x="310" y="146"/>
                    </a:cubicBezTo>
                    <a:cubicBezTo>
                      <a:pt x="314" y="146"/>
                      <a:pt x="317" y="143"/>
                      <a:pt x="317" y="140"/>
                    </a:cubicBezTo>
                    <a:close/>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29" name="Google Shape;3329;p262"/>
              <p:cNvSpPr/>
              <p:nvPr/>
            </p:nvSpPr>
            <p:spPr>
              <a:xfrm>
                <a:off x="5210175" y="6178550"/>
                <a:ext cx="104775" cy="165100"/>
              </a:xfrm>
              <a:custGeom>
                <a:avLst/>
                <a:gdLst/>
                <a:ahLst/>
                <a:cxnLst/>
                <a:rect l="l" t="t" r="r" b="b"/>
                <a:pathLst>
                  <a:path w="33" h="52" extrusionOk="0">
                    <a:moveTo>
                      <a:pt x="3" y="12"/>
                    </a:moveTo>
                    <a:cubicBezTo>
                      <a:pt x="17" y="26"/>
                      <a:pt x="17" y="26"/>
                      <a:pt x="17" y="26"/>
                    </a:cubicBezTo>
                    <a:cubicBezTo>
                      <a:pt x="3" y="41"/>
                      <a:pt x="3" y="41"/>
                      <a:pt x="3" y="41"/>
                    </a:cubicBezTo>
                    <a:cubicBezTo>
                      <a:pt x="0" y="43"/>
                      <a:pt x="0" y="47"/>
                      <a:pt x="3" y="50"/>
                    </a:cubicBezTo>
                    <a:cubicBezTo>
                      <a:pt x="5" y="52"/>
                      <a:pt x="9" y="52"/>
                      <a:pt x="12" y="50"/>
                    </a:cubicBezTo>
                    <a:cubicBezTo>
                      <a:pt x="31" y="31"/>
                      <a:pt x="31" y="31"/>
                      <a:pt x="31" y="31"/>
                    </a:cubicBezTo>
                    <a:cubicBezTo>
                      <a:pt x="32" y="30"/>
                      <a:pt x="33" y="28"/>
                      <a:pt x="33" y="26"/>
                    </a:cubicBezTo>
                    <a:cubicBezTo>
                      <a:pt x="33" y="25"/>
                      <a:pt x="32" y="23"/>
                      <a:pt x="31" y="22"/>
                    </a:cubicBezTo>
                    <a:cubicBezTo>
                      <a:pt x="12" y="3"/>
                      <a:pt x="12" y="3"/>
                      <a:pt x="12" y="3"/>
                    </a:cubicBezTo>
                    <a:cubicBezTo>
                      <a:pt x="9" y="0"/>
                      <a:pt x="5" y="0"/>
                      <a:pt x="3" y="3"/>
                    </a:cubicBezTo>
                    <a:cubicBezTo>
                      <a:pt x="0" y="5"/>
                      <a:pt x="0" y="9"/>
                      <a:pt x="3" y="12"/>
                    </a:cubicBezTo>
                    <a:close/>
                  </a:path>
                </a:pathLst>
              </a:custGeom>
              <a:solidFill>
                <a:srgbClr val="DA38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30" name="Google Shape;3330;p262"/>
              <p:cNvSpPr/>
              <p:nvPr/>
            </p:nvSpPr>
            <p:spPr>
              <a:xfrm>
                <a:off x="4249738" y="6200775"/>
                <a:ext cx="1004888" cy="482600"/>
              </a:xfrm>
              <a:custGeom>
                <a:avLst/>
                <a:gdLst/>
                <a:ahLst/>
                <a:cxnLst/>
                <a:rect l="l" t="t" r="r" b="b"/>
                <a:pathLst>
                  <a:path w="317" h="152" extrusionOk="0">
                    <a:moveTo>
                      <a:pt x="310" y="152"/>
                    </a:moveTo>
                    <a:cubicBezTo>
                      <a:pt x="6" y="152"/>
                      <a:pt x="6" y="152"/>
                      <a:pt x="6" y="152"/>
                    </a:cubicBezTo>
                    <a:cubicBezTo>
                      <a:pt x="3" y="152"/>
                      <a:pt x="0" y="149"/>
                      <a:pt x="0" y="146"/>
                    </a:cubicBezTo>
                    <a:cubicBezTo>
                      <a:pt x="0" y="7"/>
                      <a:pt x="0" y="7"/>
                      <a:pt x="0" y="7"/>
                    </a:cubicBezTo>
                    <a:cubicBezTo>
                      <a:pt x="0" y="3"/>
                      <a:pt x="3" y="0"/>
                      <a:pt x="6" y="0"/>
                    </a:cubicBezTo>
                    <a:cubicBezTo>
                      <a:pt x="10" y="0"/>
                      <a:pt x="13" y="3"/>
                      <a:pt x="13" y="7"/>
                    </a:cubicBezTo>
                    <a:cubicBezTo>
                      <a:pt x="13" y="139"/>
                      <a:pt x="13" y="139"/>
                      <a:pt x="13" y="139"/>
                    </a:cubicBezTo>
                    <a:cubicBezTo>
                      <a:pt x="304" y="139"/>
                      <a:pt x="304" y="139"/>
                      <a:pt x="304" y="139"/>
                    </a:cubicBezTo>
                    <a:cubicBezTo>
                      <a:pt x="304" y="64"/>
                      <a:pt x="304" y="64"/>
                      <a:pt x="304" y="64"/>
                    </a:cubicBezTo>
                    <a:cubicBezTo>
                      <a:pt x="304" y="60"/>
                      <a:pt x="307" y="57"/>
                      <a:pt x="310" y="57"/>
                    </a:cubicBezTo>
                    <a:cubicBezTo>
                      <a:pt x="314" y="57"/>
                      <a:pt x="317" y="60"/>
                      <a:pt x="317" y="64"/>
                    </a:cubicBezTo>
                    <a:cubicBezTo>
                      <a:pt x="317" y="146"/>
                      <a:pt x="317" y="146"/>
                      <a:pt x="317" y="146"/>
                    </a:cubicBezTo>
                    <a:cubicBezTo>
                      <a:pt x="317" y="149"/>
                      <a:pt x="314" y="152"/>
                      <a:pt x="310" y="152"/>
                    </a:cubicBezTo>
                    <a:close/>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31" name="Google Shape;3331;p262"/>
              <p:cNvSpPr/>
              <p:nvPr/>
            </p:nvSpPr>
            <p:spPr>
              <a:xfrm>
                <a:off x="4189413" y="6099175"/>
                <a:ext cx="1125538" cy="365125"/>
              </a:xfrm>
              <a:custGeom>
                <a:avLst/>
                <a:gdLst/>
                <a:ahLst/>
                <a:cxnLst/>
                <a:rect l="l" t="t" r="r" b="b"/>
                <a:pathLst>
                  <a:path w="355" h="115" extrusionOk="0">
                    <a:moveTo>
                      <a:pt x="234" y="115"/>
                    </a:moveTo>
                    <a:cubicBezTo>
                      <a:pt x="133" y="115"/>
                      <a:pt x="133" y="115"/>
                      <a:pt x="133" y="115"/>
                    </a:cubicBezTo>
                    <a:cubicBezTo>
                      <a:pt x="129" y="115"/>
                      <a:pt x="126" y="112"/>
                      <a:pt x="126" y="108"/>
                    </a:cubicBezTo>
                    <a:cubicBezTo>
                      <a:pt x="126" y="13"/>
                      <a:pt x="126" y="13"/>
                      <a:pt x="126" y="13"/>
                    </a:cubicBezTo>
                    <a:cubicBezTo>
                      <a:pt x="6" y="13"/>
                      <a:pt x="6" y="13"/>
                      <a:pt x="6" y="13"/>
                    </a:cubicBezTo>
                    <a:cubicBezTo>
                      <a:pt x="3" y="13"/>
                      <a:pt x="0" y="10"/>
                      <a:pt x="0" y="7"/>
                    </a:cubicBezTo>
                    <a:cubicBezTo>
                      <a:pt x="0" y="3"/>
                      <a:pt x="3" y="0"/>
                      <a:pt x="6" y="0"/>
                    </a:cubicBezTo>
                    <a:cubicBezTo>
                      <a:pt x="133" y="0"/>
                      <a:pt x="133" y="0"/>
                      <a:pt x="133" y="0"/>
                    </a:cubicBezTo>
                    <a:cubicBezTo>
                      <a:pt x="136" y="0"/>
                      <a:pt x="139" y="3"/>
                      <a:pt x="139" y="7"/>
                    </a:cubicBezTo>
                    <a:cubicBezTo>
                      <a:pt x="139" y="102"/>
                      <a:pt x="139" y="102"/>
                      <a:pt x="139" y="102"/>
                    </a:cubicBezTo>
                    <a:cubicBezTo>
                      <a:pt x="228" y="102"/>
                      <a:pt x="228" y="102"/>
                      <a:pt x="228" y="102"/>
                    </a:cubicBezTo>
                    <a:cubicBezTo>
                      <a:pt x="228" y="51"/>
                      <a:pt x="228" y="51"/>
                      <a:pt x="228" y="51"/>
                    </a:cubicBezTo>
                    <a:cubicBezTo>
                      <a:pt x="228" y="48"/>
                      <a:pt x="231" y="45"/>
                      <a:pt x="234" y="45"/>
                    </a:cubicBezTo>
                    <a:cubicBezTo>
                      <a:pt x="348" y="45"/>
                      <a:pt x="348" y="45"/>
                      <a:pt x="348" y="45"/>
                    </a:cubicBezTo>
                    <a:cubicBezTo>
                      <a:pt x="352" y="45"/>
                      <a:pt x="355" y="48"/>
                      <a:pt x="355" y="51"/>
                    </a:cubicBezTo>
                    <a:cubicBezTo>
                      <a:pt x="355" y="55"/>
                      <a:pt x="352" y="58"/>
                      <a:pt x="348" y="58"/>
                    </a:cubicBezTo>
                    <a:cubicBezTo>
                      <a:pt x="241" y="58"/>
                      <a:pt x="241" y="58"/>
                      <a:pt x="241" y="58"/>
                    </a:cubicBezTo>
                    <a:cubicBezTo>
                      <a:pt x="241" y="108"/>
                      <a:pt x="241" y="108"/>
                      <a:pt x="241" y="108"/>
                    </a:cubicBezTo>
                    <a:cubicBezTo>
                      <a:pt x="241" y="112"/>
                      <a:pt x="238" y="115"/>
                      <a:pt x="234" y="115"/>
                    </a:cubicBezTo>
                    <a:close/>
                  </a:path>
                </a:pathLst>
              </a:custGeom>
              <a:solidFill>
                <a:srgbClr val="DA38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32" name="Google Shape;3332;p262"/>
              <p:cNvSpPr/>
              <p:nvPr/>
            </p:nvSpPr>
            <p:spPr>
              <a:xfrm>
                <a:off x="4249738" y="5940425"/>
                <a:ext cx="301625" cy="41275"/>
              </a:xfrm>
              <a:custGeom>
                <a:avLst/>
                <a:gdLst/>
                <a:ahLst/>
                <a:cxnLst/>
                <a:rect l="l" t="t" r="r" b="b"/>
                <a:pathLst>
                  <a:path w="95" h="13" extrusionOk="0">
                    <a:moveTo>
                      <a:pt x="88" y="13"/>
                    </a:moveTo>
                    <a:cubicBezTo>
                      <a:pt x="6" y="13"/>
                      <a:pt x="6" y="13"/>
                      <a:pt x="6" y="13"/>
                    </a:cubicBezTo>
                    <a:cubicBezTo>
                      <a:pt x="3" y="13"/>
                      <a:pt x="0" y="10"/>
                      <a:pt x="0" y="6"/>
                    </a:cubicBezTo>
                    <a:cubicBezTo>
                      <a:pt x="0" y="3"/>
                      <a:pt x="3" y="0"/>
                      <a:pt x="6" y="0"/>
                    </a:cubicBezTo>
                    <a:cubicBezTo>
                      <a:pt x="88" y="0"/>
                      <a:pt x="88" y="0"/>
                      <a:pt x="88" y="0"/>
                    </a:cubicBezTo>
                    <a:cubicBezTo>
                      <a:pt x="92" y="0"/>
                      <a:pt x="95" y="3"/>
                      <a:pt x="95" y="6"/>
                    </a:cubicBezTo>
                    <a:cubicBezTo>
                      <a:pt x="95" y="10"/>
                      <a:pt x="92" y="13"/>
                      <a:pt x="88" y="13"/>
                    </a:cubicBezTo>
                    <a:close/>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33" name="Google Shape;3333;p262"/>
              <p:cNvSpPr/>
              <p:nvPr/>
            </p:nvSpPr>
            <p:spPr>
              <a:xfrm>
                <a:off x="4430713" y="5819775"/>
                <a:ext cx="41275" cy="161925"/>
              </a:xfrm>
              <a:custGeom>
                <a:avLst/>
                <a:gdLst/>
                <a:ahLst/>
                <a:cxnLst/>
                <a:rect l="l" t="t" r="r" b="b"/>
                <a:pathLst>
                  <a:path w="13" h="51" extrusionOk="0">
                    <a:moveTo>
                      <a:pt x="6" y="51"/>
                    </a:moveTo>
                    <a:cubicBezTo>
                      <a:pt x="3" y="51"/>
                      <a:pt x="0" y="48"/>
                      <a:pt x="0" y="44"/>
                    </a:cubicBezTo>
                    <a:cubicBezTo>
                      <a:pt x="0" y="6"/>
                      <a:pt x="0" y="6"/>
                      <a:pt x="0" y="6"/>
                    </a:cubicBezTo>
                    <a:cubicBezTo>
                      <a:pt x="0" y="3"/>
                      <a:pt x="3" y="0"/>
                      <a:pt x="6" y="0"/>
                    </a:cubicBezTo>
                    <a:cubicBezTo>
                      <a:pt x="10" y="0"/>
                      <a:pt x="13" y="3"/>
                      <a:pt x="13" y="6"/>
                    </a:cubicBezTo>
                    <a:cubicBezTo>
                      <a:pt x="13" y="44"/>
                      <a:pt x="13" y="44"/>
                      <a:pt x="13" y="44"/>
                    </a:cubicBezTo>
                    <a:cubicBezTo>
                      <a:pt x="13" y="48"/>
                      <a:pt x="10" y="51"/>
                      <a:pt x="6" y="51"/>
                    </a:cubicBezTo>
                    <a:close/>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34" name="Google Shape;3334;p262"/>
              <p:cNvSpPr/>
              <p:nvPr/>
            </p:nvSpPr>
            <p:spPr>
              <a:xfrm>
                <a:off x="4689475" y="5676900"/>
                <a:ext cx="41275" cy="485775"/>
              </a:xfrm>
              <a:custGeom>
                <a:avLst/>
                <a:gdLst/>
                <a:ahLst/>
                <a:cxnLst/>
                <a:rect l="l" t="t" r="r" b="b"/>
                <a:pathLst>
                  <a:path w="13" h="153" extrusionOk="0">
                    <a:moveTo>
                      <a:pt x="6" y="153"/>
                    </a:moveTo>
                    <a:cubicBezTo>
                      <a:pt x="3" y="153"/>
                      <a:pt x="0" y="150"/>
                      <a:pt x="0" y="146"/>
                    </a:cubicBezTo>
                    <a:cubicBezTo>
                      <a:pt x="0" y="7"/>
                      <a:pt x="0" y="7"/>
                      <a:pt x="0" y="7"/>
                    </a:cubicBezTo>
                    <a:cubicBezTo>
                      <a:pt x="0" y="3"/>
                      <a:pt x="3" y="0"/>
                      <a:pt x="6" y="0"/>
                    </a:cubicBezTo>
                    <a:cubicBezTo>
                      <a:pt x="10" y="0"/>
                      <a:pt x="13" y="3"/>
                      <a:pt x="13" y="7"/>
                    </a:cubicBezTo>
                    <a:cubicBezTo>
                      <a:pt x="13" y="146"/>
                      <a:pt x="13" y="146"/>
                      <a:pt x="13" y="146"/>
                    </a:cubicBezTo>
                    <a:cubicBezTo>
                      <a:pt x="13" y="150"/>
                      <a:pt x="10" y="153"/>
                      <a:pt x="6" y="153"/>
                    </a:cubicBezTo>
                    <a:close/>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35" name="Google Shape;3335;p262"/>
              <p:cNvSpPr/>
              <p:nvPr/>
            </p:nvSpPr>
            <p:spPr>
              <a:xfrm>
                <a:off x="4689475" y="5924550"/>
                <a:ext cx="180975" cy="38100"/>
              </a:xfrm>
              <a:custGeom>
                <a:avLst/>
                <a:gdLst/>
                <a:ahLst/>
                <a:cxnLst/>
                <a:rect l="l" t="t" r="r" b="b"/>
                <a:pathLst>
                  <a:path w="57" h="12" extrusionOk="0">
                    <a:moveTo>
                      <a:pt x="50" y="12"/>
                    </a:moveTo>
                    <a:cubicBezTo>
                      <a:pt x="6" y="12"/>
                      <a:pt x="6" y="12"/>
                      <a:pt x="6" y="12"/>
                    </a:cubicBezTo>
                    <a:cubicBezTo>
                      <a:pt x="3" y="12"/>
                      <a:pt x="0" y="10"/>
                      <a:pt x="0" y="6"/>
                    </a:cubicBezTo>
                    <a:cubicBezTo>
                      <a:pt x="0" y="2"/>
                      <a:pt x="3" y="0"/>
                      <a:pt x="6" y="0"/>
                    </a:cubicBezTo>
                    <a:cubicBezTo>
                      <a:pt x="50" y="0"/>
                      <a:pt x="50" y="0"/>
                      <a:pt x="50" y="0"/>
                    </a:cubicBezTo>
                    <a:cubicBezTo>
                      <a:pt x="54" y="0"/>
                      <a:pt x="57" y="2"/>
                      <a:pt x="57" y="6"/>
                    </a:cubicBezTo>
                    <a:cubicBezTo>
                      <a:pt x="57" y="10"/>
                      <a:pt x="54" y="12"/>
                      <a:pt x="50" y="12"/>
                    </a:cubicBezTo>
                    <a:close/>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36" name="Google Shape;3336;p262"/>
              <p:cNvSpPr/>
              <p:nvPr/>
            </p:nvSpPr>
            <p:spPr>
              <a:xfrm>
                <a:off x="4791075" y="5857875"/>
                <a:ext cx="200025" cy="523875"/>
              </a:xfrm>
              <a:custGeom>
                <a:avLst/>
                <a:gdLst/>
                <a:ahLst/>
                <a:cxnLst/>
                <a:rect l="l" t="t" r="r" b="b"/>
                <a:pathLst>
                  <a:path w="63" h="165" extrusionOk="0">
                    <a:moveTo>
                      <a:pt x="6" y="165"/>
                    </a:moveTo>
                    <a:cubicBezTo>
                      <a:pt x="3" y="165"/>
                      <a:pt x="0" y="162"/>
                      <a:pt x="0" y="159"/>
                    </a:cubicBezTo>
                    <a:cubicBezTo>
                      <a:pt x="0" y="89"/>
                      <a:pt x="0" y="89"/>
                      <a:pt x="0" y="89"/>
                    </a:cubicBezTo>
                    <a:cubicBezTo>
                      <a:pt x="0" y="86"/>
                      <a:pt x="3" y="83"/>
                      <a:pt x="6" y="83"/>
                    </a:cubicBezTo>
                    <a:cubicBezTo>
                      <a:pt x="50" y="83"/>
                      <a:pt x="50" y="83"/>
                      <a:pt x="50" y="83"/>
                    </a:cubicBezTo>
                    <a:cubicBezTo>
                      <a:pt x="50" y="7"/>
                      <a:pt x="50" y="7"/>
                      <a:pt x="50" y="7"/>
                    </a:cubicBezTo>
                    <a:cubicBezTo>
                      <a:pt x="50" y="3"/>
                      <a:pt x="53" y="0"/>
                      <a:pt x="57" y="0"/>
                    </a:cubicBezTo>
                    <a:cubicBezTo>
                      <a:pt x="60" y="0"/>
                      <a:pt x="63" y="3"/>
                      <a:pt x="63" y="7"/>
                    </a:cubicBezTo>
                    <a:cubicBezTo>
                      <a:pt x="63" y="89"/>
                      <a:pt x="63" y="89"/>
                      <a:pt x="63" y="89"/>
                    </a:cubicBezTo>
                    <a:cubicBezTo>
                      <a:pt x="63" y="93"/>
                      <a:pt x="60" y="96"/>
                      <a:pt x="57" y="96"/>
                    </a:cubicBezTo>
                    <a:cubicBezTo>
                      <a:pt x="13" y="96"/>
                      <a:pt x="13" y="96"/>
                      <a:pt x="13" y="96"/>
                    </a:cubicBezTo>
                    <a:cubicBezTo>
                      <a:pt x="13" y="159"/>
                      <a:pt x="13" y="159"/>
                      <a:pt x="13" y="159"/>
                    </a:cubicBezTo>
                    <a:cubicBezTo>
                      <a:pt x="13" y="162"/>
                      <a:pt x="10" y="165"/>
                      <a:pt x="6" y="165"/>
                    </a:cubicBezTo>
                    <a:close/>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37" name="Google Shape;3337;p262"/>
              <p:cNvSpPr/>
              <p:nvPr/>
            </p:nvSpPr>
            <p:spPr>
              <a:xfrm>
                <a:off x="4249738" y="6261100"/>
                <a:ext cx="241300" cy="41275"/>
              </a:xfrm>
              <a:custGeom>
                <a:avLst/>
                <a:gdLst/>
                <a:ahLst/>
                <a:cxnLst/>
                <a:rect l="l" t="t" r="r" b="b"/>
                <a:pathLst>
                  <a:path w="76" h="13" extrusionOk="0">
                    <a:moveTo>
                      <a:pt x="70" y="13"/>
                    </a:moveTo>
                    <a:cubicBezTo>
                      <a:pt x="6" y="13"/>
                      <a:pt x="6" y="13"/>
                      <a:pt x="6" y="13"/>
                    </a:cubicBezTo>
                    <a:cubicBezTo>
                      <a:pt x="3" y="13"/>
                      <a:pt x="0" y="10"/>
                      <a:pt x="0" y="7"/>
                    </a:cubicBezTo>
                    <a:cubicBezTo>
                      <a:pt x="0" y="3"/>
                      <a:pt x="3" y="0"/>
                      <a:pt x="6" y="0"/>
                    </a:cubicBezTo>
                    <a:cubicBezTo>
                      <a:pt x="70" y="0"/>
                      <a:pt x="70" y="0"/>
                      <a:pt x="70" y="0"/>
                    </a:cubicBezTo>
                    <a:cubicBezTo>
                      <a:pt x="73" y="0"/>
                      <a:pt x="76" y="3"/>
                      <a:pt x="76" y="7"/>
                    </a:cubicBezTo>
                    <a:cubicBezTo>
                      <a:pt x="76" y="10"/>
                      <a:pt x="73" y="13"/>
                      <a:pt x="70" y="13"/>
                    </a:cubicBezTo>
                    <a:close/>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38" name="Google Shape;3338;p262"/>
              <p:cNvSpPr/>
              <p:nvPr/>
            </p:nvSpPr>
            <p:spPr>
              <a:xfrm>
                <a:off x="4370388" y="6423025"/>
                <a:ext cx="133350" cy="41275"/>
              </a:xfrm>
              <a:custGeom>
                <a:avLst/>
                <a:gdLst/>
                <a:ahLst/>
                <a:cxnLst/>
                <a:rect l="l" t="t" r="r" b="b"/>
                <a:pathLst>
                  <a:path w="42" h="13" extrusionOk="0">
                    <a:moveTo>
                      <a:pt x="36" y="13"/>
                    </a:moveTo>
                    <a:cubicBezTo>
                      <a:pt x="6" y="13"/>
                      <a:pt x="6" y="13"/>
                      <a:pt x="6" y="13"/>
                    </a:cubicBezTo>
                    <a:cubicBezTo>
                      <a:pt x="3" y="13"/>
                      <a:pt x="0" y="10"/>
                      <a:pt x="0" y="6"/>
                    </a:cubicBezTo>
                    <a:cubicBezTo>
                      <a:pt x="0" y="3"/>
                      <a:pt x="3" y="0"/>
                      <a:pt x="6" y="0"/>
                    </a:cubicBezTo>
                    <a:cubicBezTo>
                      <a:pt x="36" y="0"/>
                      <a:pt x="36" y="0"/>
                      <a:pt x="36" y="0"/>
                    </a:cubicBezTo>
                    <a:cubicBezTo>
                      <a:pt x="39" y="0"/>
                      <a:pt x="42" y="3"/>
                      <a:pt x="42" y="6"/>
                    </a:cubicBezTo>
                    <a:cubicBezTo>
                      <a:pt x="42" y="10"/>
                      <a:pt x="39" y="13"/>
                      <a:pt x="36" y="13"/>
                    </a:cubicBezTo>
                    <a:close/>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39" name="Google Shape;3339;p262"/>
              <p:cNvSpPr/>
              <p:nvPr/>
            </p:nvSpPr>
            <p:spPr>
              <a:xfrm>
                <a:off x="4949825" y="6000750"/>
                <a:ext cx="304800" cy="41275"/>
              </a:xfrm>
              <a:custGeom>
                <a:avLst/>
                <a:gdLst/>
                <a:ahLst/>
                <a:cxnLst/>
                <a:rect l="l" t="t" r="r" b="b"/>
                <a:pathLst>
                  <a:path w="96" h="13" extrusionOk="0">
                    <a:moveTo>
                      <a:pt x="89" y="13"/>
                    </a:moveTo>
                    <a:cubicBezTo>
                      <a:pt x="7" y="13"/>
                      <a:pt x="7" y="13"/>
                      <a:pt x="7" y="13"/>
                    </a:cubicBezTo>
                    <a:cubicBezTo>
                      <a:pt x="3" y="13"/>
                      <a:pt x="0" y="10"/>
                      <a:pt x="0" y="6"/>
                    </a:cubicBezTo>
                    <a:cubicBezTo>
                      <a:pt x="0" y="3"/>
                      <a:pt x="3" y="0"/>
                      <a:pt x="7" y="0"/>
                    </a:cubicBezTo>
                    <a:cubicBezTo>
                      <a:pt x="89" y="0"/>
                      <a:pt x="89" y="0"/>
                      <a:pt x="89" y="0"/>
                    </a:cubicBezTo>
                    <a:cubicBezTo>
                      <a:pt x="93" y="0"/>
                      <a:pt x="96" y="3"/>
                      <a:pt x="96" y="6"/>
                    </a:cubicBezTo>
                    <a:cubicBezTo>
                      <a:pt x="96" y="10"/>
                      <a:pt x="93" y="13"/>
                      <a:pt x="89" y="13"/>
                    </a:cubicBezTo>
                    <a:close/>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40" name="Google Shape;3340;p262"/>
              <p:cNvSpPr/>
              <p:nvPr/>
            </p:nvSpPr>
            <p:spPr>
              <a:xfrm>
                <a:off x="5070475" y="5676900"/>
                <a:ext cx="41275" cy="187325"/>
              </a:xfrm>
              <a:custGeom>
                <a:avLst/>
                <a:gdLst/>
                <a:ahLst/>
                <a:cxnLst/>
                <a:rect l="l" t="t" r="r" b="b"/>
                <a:pathLst>
                  <a:path w="13" h="59" extrusionOk="0">
                    <a:moveTo>
                      <a:pt x="7" y="59"/>
                    </a:moveTo>
                    <a:cubicBezTo>
                      <a:pt x="3" y="59"/>
                      <a:pt x="0" y="56"/>
                      <a:pt x="0" y="53"/>
                    </a:cubicBezTo>
                    <a:cubicBezTo>
                      <a:pt x="0" y="7"/>
                      <a:pt x="0" y="7"/>
                      <a:pt x="0" y="7"/>
                    </a:cubicBezTo>
                    <a:cubicBezTo>
                      <a:pt x="0" y="3"/>
                      <a:pt x="3" y="0"/>
                      <a:pt x="7" y="0"/>
                    </a:cubicBezTo>
                    <a:cubicBezTo>
                      <a:pt x="10" y="0"/>
                      <a:pt x="13" y="3"/>
                      <a:pt x="13" y="7"/>
                    </a:cubicBezTo>
                    <a:cubicBezTo>
                      <a:pt x="13" y="53"/>
                      <a:pt x="13" y="53"/>
                      <a:pt x="13" y="53"/>
                    </a:cubicBezTo>
                    <a:cubicBezTo>
                      <a:pt x="13" y="56"/>
                      <a:pt x="10" y="59"/>
                      <a:pt x="7" y="59"/>
                    </a:cubicBezTo>
                    <a:close/>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41" name="Google Shape;3341;p262"/>
              <p:cNvSpPr/>
              <p:nvPr/>
            </p:nvSpPr>
            <p:spPr>
              <a:xfrm>
                <a:off x="4468813" y="6362700"/>
                <a:ext cx="303213" cy="320675"/>
              </a:xfrm>
              <a:custGeom>
                <a:avLst/>
                <a:gdLst/>
                <a:ahLst/>
                <a:cxnLst/>
                <a:rect l="l" t="t" r="r" b="b"/>
                <a:pathLst>
                  <a:path w="96" h="101" extrusionOk="0">
                    <a:moveTo>
                      <a:pt x="89" y="101"/>
                    </a:moveTo>
                    <a:cubicBezTo>
                      <a:pt x="86" y="101"/>
                      <a:pt x="83" y="98"/>
                      <a:pt x="83" y="95"/>
                    </a:cubicBezTo>
                    <a:cubicBezTo>
                      <a:pt x="83" y="63"/>
                      <a:pt x="83" y="63"/>
                      <a:pt x="83" y="63"/>
                    </a:cubicBezTo>
                    <a:cubicBezTo>
                      <a:pt x="7" y="63"/>
                      <a:pt x="7" y="63"/>
                      <a:pt x="7" y="63"/>
                    </a:cubicBezTo>
                    <a:cubicBezTo>
                      <a:pt x="3" y="63"/>
                      <a:pt x="0" y="60"/>
                      <a:pt x="0" y="57"/>
                    </a:cubicBezTo>
                    <a:cubicBezTo>
                      <a:pt x="0" y="6"/>
                      <a:pt x="0" y="6"/>
                      <a:pt x="0" y="6"/>
                    </a:cubicBezTo>
                    <a:cubicBezTo>
                      <a:pt x="0" y="3"/>
                      <a:pt x="3" y="0"/>
                      <a:pt x="7" y="0"/>
                    </a:cubicBezTo>
                    <a:cubicBezTo>
                      <a:pt x="10" y="0"/>
                      <a:pt x="13" y="3"/>
                      <a:pt x="13" y="6"/>
                    </a:cubicBezTo>
                    <a:cubicBezTo>
                      <a:pt x="13" y="50"/>
                      <a:pt x="13" y="50"/>
                      <a:pt x="13" y="50"/>
                    </a:cubicBezTo>
                    <a:cubicBezTo>
                      <a:pt x="89" y="50"/>
                      <a:pt x="89" y="50"/>
                      <a:pt x="89" y="50"/>
                    </a:cubicBezTo>
                    <a:cubicBezTo>
                      <a:pt x="93" y="50"/>
                      <a:pt x="96" y="53"/>
                      <a:pt x="96" y="57"/>
                    </a:cubicBezTo>
                    <a:cubicBezTo>
                      <a:pt x="96" y="95"/>
                      <a:pt x="96" y="95"/>
                      <a:pt x="96" y="95"/>
                    </a:cubicBezTo>
                    <a:cubicBezTo>
                      <a:pt x="96" y="98"/>
                      <a:pt x="93" y="101"/>
                      <a:pt x="89" y="101"/>
                    </a:cubicBezTo>
                    <a:close/>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42" name="Google Shape;3342;p262"/>
              <p:cNvSpPr/>
              <p:nvPr/>
            </p:nvSpPr>
            <p:spPr>
              <a:xfrm>
                <a:off x="4870450" y="6362700"/>
                <a:ext cx="222250" cy="200025"/>
              </a:xfrm>
              <a:custGeom>
                <a:avLst/>
                <a:gdLst/>
                <a:ahLst/>
                <a:cxnLst/>
                <a:rect l="l" t="t" r="r" b="b"/>
                <a:pathLst>
                  <a:path w="70" h="63" extrusionOk="0">
                    <a:moveTo>
                      <a:pt x="63" y="63"/>
                    </a:moveTo>
                    <a:cubicBezTo>
                      <a:pt x="6" y="63"/>
                      <a:pt x="6" y="63"/>
                      <a:pt x="6" y="63"/>
                    </a:cubicBezTo>
                    <a:cubicBezTo>
                      <a:pt x="3" y="63"/>
                      <a:pt x="0" y="60"/>
                      <a:pt x="0" y="57"/>
                    </a:cubicBezTo>
                    <a:cubicBezTo>
                      <a:pt x="0" y="53"/>
                      <a:pt x="3" y="50"/>
                      <a:pt x="6" y="50"/>
                    </a:cubicBezTo>
                    <a:cubicBezTo>
                      <a:pt x="57" y="50"/>
                      <a:pt x="57" y="50"/>
                      <a:pt x="57" y="50"/>
                    </a:cubicBezTo>
                    <a:cubicBezTo>
                      <a:pt x="57" y="6"/>
                      <a:pt x="57" y="6"/>
                      <a:pt x="57" y="6"/>
                    </a:cubicBezTo>
                    <a:cubicBezTo>
                      <a:pt x="57" y="3"/>
                      <a:pt x="60" y="0"/>
                      <a:pt x="63" y="0"/>
                    </a:cubicBezTo>
                    <a:cubicBezTo>
                      <a:pt x="67" y="0"/>
                      <a:pt x="70" y="3"/>
                      <a:pt x="70" y="6"/>
                    </a:cubicBezTo>
                    <a:cubicBezTo>
                      <a:pt x="70" y="57"/>
                      <a:pt x="70" y="57"/>
                      <a:pt x="70" y="57"/>
                    </a:cubicBezTo>
                    <a:cubicBezTo>
                      <a:pt x="70" y="60"/>
                      <a:pt x="67" y="63"/>
                      <a:pt x="63" y="63"/>
                    </a:cubicBezTo>
                    <a:close/>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43" name="Google Shape;3343;p262"/>
              <p:cNvSpPr/>
              <p:nvPr/>
            </p:nvSpPr>
            <p:spPr>
              <a:xfrm>
                <a:off x="5051425" y="6442075"/>
                <a:ext cx="203200" cy="41275"/>
              </a:xfrm>
              <a:custGeom>
                <a:avLst/>
                <a:gdLst/>
                <a:ahLst/>
                <a:cxnLst/>
                <a:rect l="l" t="t" r="r" b="b"/>
                <a:pathLst>
                  <a:path w="64" h="13" extrusionOk="0">
                    <a:moveTo>
                      <a:pt x="57" y="13"/>
                    </a:moveTo>
                    <a:cubicBezTo>
                      <a:pt x="6" y="13"/>
                      <a:pt x="6" y="13"/>
                      <a:pt x="6" y="13"/>
                    </a:cubicBezTo>
                    <a:cubicBezTo>
                      <a:pt x="3" y="13"/>
                      <a:pt x="0" y="10"/>
                      <a:pt x="0" y="7"/>
                    </a:cubicBezTo>
                    <a:cubicBezTo>
                      <a:pt x="0" y="3"/>
                      <a:pt x="3" y="0"/>
                      <a:pt x="6" y="0"/>
                    </a:cubicBezTo>
                    <a:cubicBezTo>
                      <a:pt x="57" y="0"/>
                      <a:pt x="57" y="0"/>
                      <a:pt x="57" y="0"/>
                    </a:cubicBezTo>
                    <a:cubicBezTo>
                      <a:pt x="61" y="0"/>
                      <a:pt x="64" y="3"/>
                      <a:pt x="64" y="7"/>
                    </a:cubicBezTo>
                    <a:cubicBezTo>
                      <a:pt x="64" y="10"/>
                      <a:pt x="61" y="13"/>
                      <a:pt x="57" y="13"/>
                    </a:cubicBezTo>
                    <a:close/>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344" name="Google Shape;3344;p262"/>
            <p:cNvSpPr/>
            <p:nvPr/>
          </p:nvSpPr>
          <p:spPr>
            <a:xfrm>
              <a:off x="3669805" y="5637994"/>
              <a:ext cx="1220006" cy="1220006"/>
            </a:xfrm>
            <a:prstGeom prst="rect">
              <a:avLst/>
            </a:prstGeom>
            <a:solidFill>
              <a:srgbClr val="DF332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45" name="Google Shape;3345;p262"/>
            <p:cNvSpPr/>
            <p:nvPr/>
          </p:nvSpPr>
          <p:spPr>
            <a:xfrm>
              <a:off x="9755830" y="4415123"/>
              <a:ext cx="1218575" cy="1222870"/>
            </a:xfrm>
            <a:prstGeom prst="rect">
              <a:avLst/>
            </a:prstGeom>
            <a:solidFill>
              <a:srgbClr val="7E7E7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46" name="Google Shape;3346;p262"/>
            <p:cNvSpPr/>
            <p:nvPr/>
          </p:nvSpPr>
          <p:spPr>
            <a:xfrm>
              <a:off x="6088791" y="4415123"/>
              <a:ext cx="1220006" cy="1222870"/>
            </a:xfrm>
            <a:prstGeom prst="rect">
              <a:avLst/>
            </a:prstGeom>
            <a:solidFill>
              <a:srgbClr val="DFDED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47" name="Google Shape;3347;p262"/>
            <p:cNvSpPr/>
            <p:nvPr/>
          </p:nvSpPr>
          <p:spPr>
            <a:xfrm>
              <a:off x="7320253" y="4412259"/>
              <a:ext cx="1218575" cy="1225734"/>
            </a:xfrm>
            <a:prstGeom prst="rect">
              <a:avLst/>
            </a:prstGeom>
            <a:solidFill>
              <a:srgbClr val="EA8C2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48" name="Google Shape;3348;p262"/>
            <p:cNvSpPr/>
            <p:nvPr/>
          </p:nvSpPr>
          <p:spPr>
            <a:xfrm>
              <a:off x="8535964" y="4412259"/>
              <a:ext cx="1220006" cy="1225733"/>
            </a:xfrm>
            <a:prstGeom prst="rect">
              <a:avLst/>
            </a:prstGeom>
            <a:solidFill>
              <a:srgbClr val="DFDED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49" name="Google Shape;3349;p262"/>
            <p:cNvSpPr/>
            <p:nvPr/>
          </p:nvSpPr>
          <p:spPr>
            <a:xfrm>
              <a:off x="8535964" y="4417987"/>
              <a:ext cx="1220006" cy="122000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350" name="Google Shape;3350;p262"/>
            <p:cNvGrpSpPr/>
            <p:nvPr/>
          </p:nvGrpSpPr>
          <p:grpSpPr>
            <a:xfrm>
              <a:off x="8564602" y="4526814"/>
              <a:ext cx="1159865" cy="1111180"/>
              <a:chOff x="8161338" y="4273550"/>
              <a:chExt cx="1285875" cy="1231900"/>
            </a:xfrm>
          </p:grpSpPr>
          <p:sp>
            <p:nvSpPr>
              <p:cNvPr id="3351" name="Google Shape;3351;p262"/>
              <p:cNvSpPr/>
              <p:nvPr/>
            </p:nvSpPr>
            <p:spPr>
              <a:xfrm>
                <a:off x="8339138" y="4911725"/>
                <a:ext cx="930275" cy="558800"/>
              </a:xfrm>
              <a:custGeom>
                <a:avLst/>
                <a:gdLst/>
                <a:ahLst/>
                <a:cxnLst/>
                <a:rect l="l" t="t" r="r" b="b"/>
                <a:pathLst>
                  <a:path w="293" h="176" extrusionOk="0">
                    <a:moveTo>
                      <a:pt x="147" y="176"/>
                    </a:moveTo>
                    <a:cubicBezTo>
                      <a:pt x="234" y="176"/>
                      <a:pt x="286" y="113"/>
                      <a:pt x="293" y="104"/>
                    </a:cubicBezTo>
                    <a:cubicBezTo>
                      <a:pt x="266" y="96"/>
                      <a:pt x="245" y="87"/>
                      <a:pt x="230" y="79"/>
                    </a:cubicBezTo>
                    <a:cubicBezTo>
                      <a:pt x="210" y="69"/>
                      <a:pt x="201" y="62"/>
                      <a:pt x="197" y="50"/>
                    </a:cubicBezTo>
                    <a:cubicBezTo>
                      <a:pt x="195" y="44"/>
                      <a:pt x="195" y="35"/>
                      <a:pt x="194" y="25"/>
                    </a:cubicBezTo>
                    <a:cubicBezTo>
                      <a:pt x="194" y="15"/>
                      <a:pt x="194" y="6"/>
                      <a:pt x="195" y="0"/>
                    </a:cubicBezTo>
                    <a:cubicBezTo>
                      <a:pt x="163" y="0"/>
                      <a:pt x="131" y="0"/>
                      <a:pt x="99" y="0"/>
                    </a:cubicBezTo>
                    <a:cubicBezTo>
                      <a:pt x="99" y="6"/>
                      <a:pt x="100" y="15"/>
                      <a:pt x="99" y="25"/>
                    </a:cubicBezTo>
                    <a:cubicBezTo>
                      <a:pt x="99" y="37"/>
                      <a:pt x="99" y="44"/>
                      <a:pt x="96" y="50"/>
                    </a:cubicBezTo>
                    <a:cubicBezTo>
                      <a:pt x="93" y="60"/>
                      <a:pt x="86" y="67"/>
                      <a:pt x="65" y="78"/>
                    </a:cubicBezTo>
                    <a:cubicBezTo>
                      <a:pt x="51" y="86"/>
                      <a:pt x="29" y="96"/>
                      <a:pt x="0" y="104"/>
                    </a:cubicBezTo>
                    <a:cubicBezTo>
                      <a:pt x="8" y="113"/>
                      <a:pt x="60" y="176"/>
                      <a:pt x="147" y="176"/>
                    </a:cubicBezTo>
                  </a:path>
                </a:pathLst>
              </a:custGeom>
              <a:solidFill>
                <a:srgbClr val="53323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52" name="Google Shape;3352;p262"/>
              <p:cNvSpPr/>
              <p:nvPr/>
            </p:nvSpPr>
            <p:spPr>
              <a:xfrm>
                <a:off x="8161338" y="5162550"/>
                <a:ext cx="1285875" cy="342900"/>
              </a:xfrm>
              <a:custGeom>
                <a:avLst/>
                <a:gdLst/>
                <a:ahLst/>
                <a:cxnLst/>
                <a:rect l="l" t="t" r="r" b="b"/>
                <a:pathLst>
                  <a:path w="405" h="108" extrusionOk="0">
                    <a:moveTo>
                      <a:pt x="397" y="65"/>
                    </a:moveTo>
                    <a:cubicBezTo>
                      <a:pt x="396" y="60"/>
                      <a:pt x="394" y="55"/>
                      <a:pt x="391" y="50"/>
                    </a:cubicBezTo>
                    <a:cubicBezTo>
                      <a:pt x="389" y="46"/>
                      <a:pt x="387" y="43"/>
                      <a:pt x="384" y="39"/>
                    </a:cubicBezTo>
                    <a:cubicBezTo>
                      <a:pt x="370" y="24"/>
                      <a:pt x="352" y="25"/>
                      <a:pt x="319" y="13"/>
                    </a:cubicBezTo>
                    <a:cubicBezTo>
                      <a:pt x="311" y="11"/>
                      <a:pt x="299" y="6"/>
                      <a:pt x="285" y="0"/>
                    </a:cubicBezTo>
                    <a:cubicBezTo>
                      <a:pt x="277" y="39"/>
                      <a:pt x="243" y="67"/>
                      <a:pt x="203" y="67"/>
                    </a:cubicBezTo>
                    <a:cubicBezTo>
                      <a:pt x="163" y="67"/>
                      <a:pt x="128" y="39"/>
                      <a:pt x="121" y="0"/>
                    </a:cubicBezTo>
                    <a:cubicBezTo>
                      <a:pt x="107" y="6"/>
                      <a:pt x="95" y="11"/>
                      <a:pt x="87" y="13"/>
                    </a:cubicBezTo>
                    <a:cubicBezTo>
                      <a:pt x="53" y="25"/>
                      <a:pt x="36" y="24"/>
                      <a:pt x="22" y="39"/>
                    </a:cubicBezTo>
                    <a:cubicBezTo>
                      <a:pt x="19" y="43"/>
                      <a:pt x="16" y="46"/>
                      <a:pt x="14" y="50"/>
                    </a:cubicBezTo>
                    <a:cubicBezTo>
                      <a:pt x="12" y="55"/>
                      <a:pt x="10" y="60"/>
                      <a:pt x="9" y="65"/>
                    </a:cubicBezTo>
                    <a:cubicBezTo>
                      <a:pt x="6" y="79"/>
                      <a:pt x="3" y="93"/>
                      <a:pt x="0" y="108"/>
                    </a:cubicBezTo>
                    <a:cubicBezTo>
                      <a:pt x="135" y="108"/>
                      <a:pt x="270" y="108"/>
                      <a:pt x="405" y="108"/>
                    </a:cubicBezTo>
                    <a:cubicBezTo>
                      <a:pt x="403" y="93"/>
                      <a:pt x="400" y="79"/>
                      <a:pt x="397" y="65"/>
                    </a:cubicBezTo>
                    <a:close/>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53" name="Google Shape;3353;p262"/>
              <p:cNvSpPr/>
              <p:nvPr/>
            </p:nvSpPr>
            <p:spPr>
              <a:xfrm>
                <a:off x="8494713" y="5181600"/>
                <a:ext cx="619125" cy="250825"/>
              </a:xfrm>
              <a:custGeom>
                <a:avLst/>
                <a:gdLst/>
                <a:ahLst/>
                <a:cxnLst/>
                <a:rect l="l" t="t" r="r" b="b"/>
                <a:pathLst>
                  <a:path w="195" h="79" extrusionOk="0">
                    <a:moveTo>
                      <a:pt x="195" y="0"/>
                    </a:moveTo>
                    <a:cubicBezTo>
                      <a:pt x="191" y="18"/>
                      <a:pt x="182" y="35"/>
                      <a:pt x="168" y="49"/>
                    </a:cubicBezTo>
                    <a:cubicBezTo>
                      <a:pt x="149" y="68"/>
                      <a:pt x="124" y="79"/>
                      <a:pt x="98" y="79"/>
                    </a:cubicBezTo>
                    <a:cubicBezTo>
                      <a:pt x="50" y="79"/>
                      <a:pt x="10" y="45"/>
                      <a:pt x="1" y="0"/>
                    </a:cubicBezTo>
                    <a:cubicBezTo>
                      <a:pt x="0" y="0"/>
                      <a:pt x="0" y="0"/>
                      <a:pt x="0" y="0"/>
                    </a:cubicBezTo>
                    <a:cubicBezTo>
                      <a:pt x="10" y="45"/>
                      <a:pt x="50" y="79"/>
                      <a:pt x="98" y="79"/>
                    </a:cubicBezTo>
                    <a:cubicBezTo>
                      <a:pt x="124" y="79"/>
                      <a:pt x="149" y="69"/>
                      <a:pt x="168" y="50"/>
                    </a:cubicBezTo>
                    <a:cubicBezTo>
                      <a:pt x="182" y="36"/>
                      <a:pt x="191" y="19"/>
                      <a:pt x="195" y="0"/>
                    </a:cubicBezTo>
                    <a:close/>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54" name="Google Shape;3354;p262"/>
              <p:cNvSpPr/>
              <p:nvPr/>
            </p:nvSpPr>
            <p:spPr>
              <a:xfrm>
                <a:off x="8535988" y="4654550"/>
                <a:ext cx="69850" cy="152400"/>
              </a:xfrm>
              <a:custGeom>
                <a:avLst/>
                <a:gdLst/>
                <a:ahLst/>
                <a:cxnLst/>
                <a:rect l="l" t="t" r="r" b="b"/>
                <a:pathLst>
                  <a:path w="22" h="48" extrusionOk="0">
                    <a:moveTo>
                      <a:pt x="6" y="0"/>
                    </a:moveTo>
                    <a:cubicBezTo>
                      <a:pt x="3" y="1"/>
                      <a:pt x="2" y="3"/>
                      <a:pt x="2" y="4"/>
                    </a:cubicBezTo>
                    <a:cubicBezTo>
                      <a:pt x="0" y="6"/>
                      <a:pt x="1" y="9"/>
                      <a:pt x="2" y="11"/>
                    </a:cubicBezTo>
                    <a:cubicBezTo>
                      <a:pt x="6" y="25"/>
                      <a:pt x="9" y="32"/>
                      <a:pt x="9" y="32"/>
                    </a:cubicBezTo>
                    <a:cubicBezTo>
                      <a:pt x="11" y="37"/>
                      <a:pt x="12" y="41"/>
                      <a:pt x="16" y="45"/>
                    </a:cubicBezTo>
                    <a:cubicBezTo>
                      <a:pt x="18" y="47"/>
                      <a:pt x="19" y="48"/>
                      <a:pt x="20" y="48"/>
                    </a:cubicBezTo>
                    <a:cubicBezTo>
                      <a:pt x="22" y="47"/>
                      <a:pt x="21" y="41"/>
                      <a:pt x="18" y="25"/>
                    </a:cubicBezTo>
                    <a:cubicBezTo>
                      <a:pt x="17" y="13"/>
                      <a:pt x="16" y="6"/>
                      <a:pt x="12" y="2"/>
                    </a:cubicBezTo>
                    <a:cubicBezTo>
                      <a:pt x="11" y="1"/>
                      <a:pt x="8" y="0"/>
                      <a:pt x="6" y="0"/>
                    </a:cubicBezTo>
                    <a:close/>
                  </a:path>
                </a:pathLst>
              </a:custGeom>
              <a:solidFill>
                <a:srgbClr val="53323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55" name="Google Shape;3355;p262"/>
              <p:cNvSpPr/>
              <p:nvPr/>
            </p:nvSpPr>
            <p:spPr>
              <a:xfrm>
                <a:off x="9002713" y="4654550"/>
                <a:ext cx="69850" cy="152400"/>
              </a:xfrm>
              <a:custGeom>
                <a:avLst/>
                <a:gdLst/>
                <a:ahLst/>
                <a:cxnLst/>
                <a:rect l="l" t="t" r="r" b="b"/>
                <a:pathLst>
                  <a:path w="22" h="48" extrusionOk="0">
                    <a:moveTo>
                      <a:pt x="16" y="0"/>
                    </a:moveTo>
                    <a:cubicBezTo>
                      <a:pt x="19" y="1"/>
                      <a:pt x="20" y="3"/>
                      <a:pt x="20" y="4"/>
                    </a:cubicBezTo>
                    <a:cubicBezTo>
                      <a:pt x="22" y="6"/>
                      <a:pt x="21" y="9"/>
                      <a:pt x="20" y="11"/>
                    </a:cubicBezTo>
                    <a:cubicBezTo>
                      <a:pt x="16" y="25"/>
                      <a:pt x="13" y="32"/>
                      <a:pt x="13" y="32"/>
                    </a:cubicBezTo>
                    <a:cubicBezTo>
                      <a:pt x="11" y="37"/>
                      <a:pt x="10" y="41"/>
                      <a:pt x="6" y="45"/>
                    </a:cubicBezTo>
                    <a:cubicBezTo>
                      <a:pt x="4" y="47"/>
                      <a:pt x="3" y="48"/>
                      <a:pt x="2" y="48"/>
                    </a:cubicBezTo>
                    <a:cubicBezTo>
                      <a:pt x="0" y="47"/>
                      <a:pt x="4" y="39"/>
                      <a:pt x="5" y="25"/>
                    </a:cubicBezTo>
                    <a:cubicBezTo>
                      <a:pt x="7" y="13"/>
                      <a:pt x="6" y="6"/>
                      <a:pt x="11" y="2"/>
                    </a:cubicBezTo>
                    <a:cubicBezTo>
                      <a:pt x="12" y="2"/>
                      <a:pt x="14" y="0"/>
                      <a:pt x="16" y="0"/>
                    </a:cubicBezTo>
                    <a:close/>
                  </a:path>
                </a:pathLst>
              </a:custGeom>
              <a:solidFill>
                <a:srgbClr val="53323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56" name="Google Shape;3356;p262"/>
              <p:cNvSpPr/>
              <p:nvPr/>
            </p:nvSpPr>
            <p:spPr>
              <a:xfrm>
                <a:off x="8542338" y="4305300"/>
                <a:ext cx="527050" cy="736600"/>
              </a:xfrm>
              <a:custGeom>
                <a:avLst/>
                <a:gdLst/>
                <a:ahLst/>
                <a:cxnLst/>
                <a:rect l="l" t="t" r="r" b="b"/>
                <a:pathLst>
                  <a:path w="166" h="232" extrusionOk="0">
                    <a:moveTo>
                      <a:pt x="10" y="110"/>
                    </a:moveTo>
                    <a:cubicBezTo>
                      <a:pt x="11" y="114"/>
                      <a:pt x="11" y="117"/>
                      <a:pt x="11" y="121"/>
                    </a:cubicBezTo>
                    <a:cubicBezTo>
                      <a:pt x="11" y="122"/>
                      <a:pt x="12" y="124"/>
                      <a:pt x="12" y="125"/>
                    </a:cubicBezTo>
                    <a:cubicBezTo>
                      <a:pt x="13" y="135"/>
                      <a:pt x="15" y="139"/>
                      <a:pt x="17" y="149"/>
                    </a:cubicBezTo>
                    <a:cubicBezTo>
                      <a:pt x="20" y="165"/>
                      <a:pt x="18" y="165"/>
                      <a:pt x="20" y="173"/>
                    </a:cubicBezTo>
                    <a:cubicBezTo>
                      <a:pt x="23" y="182"/>
                      <a:pt x="28" y="189"/>
                      <a:pt x="35" y="197"/>
                    </a:cubicBezTo>
                    <a:cubicBezTo>
                      <a:pt x="47" y="212"/>
                      <a:pt x="53" y="220"/>
                      <a:pt x="64" y="224"/>
                    </a:cubicBezTo>
                    <a:cubicBezTo>
                      <a:pt x="65" y="225"/>
                      <a:pt x="84" y="232"/>
                      <a:pt x="103" y="224"/>
                    </a:cubicBezTo>
                    <a:cubicBezTo>
                      <a:pt x="110" y="220"/>
                      <a:pt x="116" y="213"/>
                      <a:pt x="128" y="198"/>
                    </a:cubicBezTo>
                    <a:cubicBezTo>
                      <a:pt x="138" y="187"/>
                      <a:pt x="143" y="181"/>
                      <a:pt x="145" y="174"/>
                    </a:cubicBezTo>
                    <a:cubicBezTo>
                      <a:pt x="146" y="169"/>
                      <a:pt x="146" y="167"/>
                      <a:pt x="147" y="162"/>
                    </a:cubicBezTo>
                    <a:cubicBezTo>
                      <a:pt x="147" y="160"/>
                      <a:pt x="147" y="156"/>
                      <a:pt x="148" y="149"/>
                    </a:cubicBezTo>
                    <a:cubicBezTo>
                      <a:pt x="149" y="147"/>
                      <a:pt x="149" y="145"/>
                      <a:pt x="150" y="143"/>
                    </a:cubicBezTo>
                    <a:cubicBezTo>
                      <a:pt x="151" y="135"/>
                      <a:pt x="152" y="131"/>
                      <a:pt x="153" y="128"/>
                    </a:cubicBezTo>
                    <a:cubicBezTo>
                      <a:pt x="154" y="123"/>
                      <a:pt x="155" y="117"/>
                      <a:pt x="155" y="110"/>
                    </a:cubicBezTo>
                    <a:cubicBezTo>
                      <a:pt x="166" y="73"/>
                      <a:pt x="157" y="37"/>
                      <a:pt x="133" y="17"/>
                    </a:cubicBezTo>
                    <a:cubicBezTo>
                      <a:pt x="113" y="1"/>
                      <a:pt x="89" y="0"/>
                      <a:pt x="83" y="0"/>
                    </a:cubicBezTo>
                    <a:cubicBezTo>
                      <a:pt x="77" y="0"/>
                      <a:pt x="54" y="1"/>
                      <a:pt x="34" y="17"/>
                    </a:cubicBezTo>
                    <a:cubicBezTo>
                      <a:pt x="9" y="37"/>
                      <a:pt x="0" y="74"/>
                      <a:pt x="10" y="110"/>
                    </a:cubicBezTo>
                  </a:path>
                </a:pathLst>
              </a:custGeom>
              <a:solidFill>
                <a:srgbClr val="6E424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57" name="Google Shape;3357;p262"/>
              <p:cNvSpPr/>
              <p:nvPr/>
            </p:nvSpPr>
            <p:spPr>
              <a:xfrm>
                <a:off x="8863013" y="4667250"/>
                <a:ext cx="88900" cy="31750"/>
              </a:xfrm>
              <a:custGeom>
                <a:avLst/>
                <a:gdLst/>
                <a:ahLst/>
                <a:cxnLst/>
                <a:rect l="l" t="t" r="r" b="b"/>
                <a:pathLst>
                  <a:path w="28" h="10" extrusionOk="0">
                    <a:moveTo>
                      <a:pt x="28" y="5"/>
                    </a:moveTo>
                    <a:cubicBezTo>
                      <a:pt x="28" y="3"/>
                      <a:pt x="22" y="1"/>
                      <a:pt x="17" y="1"/>
                    </a:cubicBezTo>
                    <a:cubicBezTo>
                      <a:pt x="9" y="0"/>
                      <a:pt x="2" y="5"/>
                      <a:pt x="0" y="7"/>
                    </a:cubicBezTo>
                    <a:cubicBezTo>
                      <a:pt x="4" y="8"/>
                      <a:pt x="9" y="10"/>
                      <a:pt x="16" y="9"/>
                    </a:cubicBezTo>
                    <a:cubicBezTo>
                      <a:pt x="20" y="9"/>
                      <a:pt x="28" y="8"/>
                      <a:pt x="28" y="5"/>
                    </a:cubicBezTo>
                    <a:close/>
                  </a:path>
                </a:pathLst>
              </a:custGeom>
              <a:solidFill>
                <a:srgbClr val="F5DCD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58" name="Google Shape;3358;p262"/>
              <p:cNvSpPr/>
              <p:nvPr/>
            </p:nvSpPr>
            <p:spPr>
              <a:xfrm>
                <a:off x="8872538" y="4641850"/>
                <a:ext cx="92075" cy="25400"/>
              </a:xfrm>
              <a:custGeom>
                <a:avLst/>
                <a:gdLst/>
                <a:ahLst/>
                <a:cxnLst/>
                <a:rect l="l" t="t" r="r" b="b"/>
                <a:pathLst>
                  <a:path w="29" h="8" extrusionOk="0">
                    <a:moveTo>
                      <a:pt x="1" y="6"/>
                    </a:moveTo>
                    <a:cubicBezTo>
                      <a:pt x="1" y="6"/>
                      <a:pt x="6" y="3"/>
                      <a:pt x="14" y="3"/>
                    </a:cubicBezTo>
                    <a:cubicBezTo>
                      <a:pt x="23" y="3"/>
                      <a:pt x="29" y="8"/>
                      <a:pt x="29" y="7"/>
                    </a:cubicBezTo>
                    <a:cubicBezTo>
                      <a:pt x="29" y="7"/>
                      <a:pt x="23" y="1"/>
                      <a:pt x="15" y="0"/>
                    </a:cubicBezTo>
                    <a:cubicBezTo>
                      <a:pt x="7" y="0"/>
                      <a:pt x="0" y="6"/>
                      <a:pt x="1" y="6"/>
                    </a:cubicBezTo>
                    <a:close/>
                  </a:path>
                </a:pathLst>
              </a:custGeom>
              <a:solidFill>
                <a:srgbClr val="492C2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59" name="Google Shape;3359;p262"/>
              <p:cNvSpPr/>
              <p:nvPr/>
            </p:nvSpPr>
            <p:spPr>
              <a:xfrm>
                <a:off x="8863013" y="4657725"/>
                <a:ext cx="111125" cy="31750"/>
              </a:xfrm>
              <a:custGeom>
                <a:avLst/>
                <a:gdLst/>
                <a:ahLst/>
                <a:cxnLst/>
                <a:rect l="l" t="t" r="r" b="b"/>
                <a:pathLst>
                  <a:path w="35" h="10" extrusionOk="0">
                    <a:moveTo>
                      <a:pt x="35" y="5"/>
                    </a:moveTo>
                    <a:cubicBezTo>
                      <a:pt x="33" y="6"/>
                      <a:pt x="30" y="7"/>
                      <a:pt x="28" y="8"/>
                    </a:cubicBezTo>
                    <a:cubicBezTo>
                      <a:pt x="27" y="7"/>
                      <a:pt x="24" y="5"/>
                      <a:pt x="20" y="4"/>
                    </a:cubicBezTo>
                    <a:cubicBezTo>
                      <a:pt x="10" y="2"/>
                      <a:pt x="1" y="9"/>
                      <a:pt x="0" y="10"/>
                    </a:cubicBezTo>
                    <a:cubicBezTo>
                      <a:pt x="1" y="9"/>
                      <a:pt x="9" y="0"/>
                      <a:pt x="22" y="1"/>
                    </a:cubicBezTo>
                    <a:cubicBezTo>
                      <a:pt x="28" y="1"/>
                      <a:pt x="33" y="4"/>
                      <a:pt x="35" y="5"/>
                    </a:cubicBezTo>
                    <a:close/>
                  </a:path>
                </a:pathLst>
              </a:custGeom>
              <a:solidFill>
                <a:srgbClr val="2515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60" name="Google Shape;3360;p262"/>
              <p:cNvSpPr/>
              <p:nvPr/>
            </p:nvSpPr>
            <p:spPr>
              <a:xfrm>
                <a:off x="8891588" y="4664075"/>
                <a:ext cx="38100" cy="41275"/>
              </a:xfrm>
              <a:prstGeom prst="ellipse">
                <a:avLst/>
              </a:prstGeom>
              <a:solidFill>
                <a:srgbClr val="2515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61" name="Google Shape;3361;p262"/>
              <p:cNvSpPr/>
              <p:nvPr/>
            </p:nvSpPr>
            <p:spPr>
              <a:xfrm>
                <a:off x="8863013" y="4689475"/>
                <a:ext cx="85725" cy="22225"/>
              </a:xfrm>
              <a:custGeom>
                <a:avLst/>
                <a:gdLst/>
                <a:ahLst/>
                <a:cxnLst/>
                <a:rect l="l" t="t" r="r" b="b"/>
                <a:pathLst>
                  <a:path w="27" h="7" extrusionOk="0">
                    <a:moveTo>
                      <a:pt x="27" y="0"/>
                    </a:moveTo>
                    <a:cubicBezTo>
                      <a:pt x="24" y="1"/>
                      <a:pt x="20" y="2"/>
                      <a:pt x="14" y="2"/>
                    </a:cubicBezTo>
                    <a:cubicBezTo>
                      <a:pt x="8" y="2"/>
                      <a:pt x="3" y="1"/>
                      <a:pt x="0" y="0"/>
                    </a:cubicBezTo>
                    <a:cubicBezTo>
                      <a:pt x="4" y="5"/>
                      <a:pt x="10" y="7"/>
                      <a:pt x="16" y="6"/>
                    </a:cubicBezTo>
                    <a:cubicBezTo>
                      <a:pt x="23" y="5"/>
                      <a:pt x="26" y="1"/>
                      <a:pt x="27" y="0"/>
                    </a:cubicBezTo>
                    <a:close/>
                  </a:path>
                </a:pathLst>
              </a:custGeom>
              <a:solidFill>
                <a:srgbClr val="53323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62" name="Google Shape;3362;p262"/>
              <p:cNvSpPr/>
              <p:nvPr/>
            </p:nvSpPr>
            <p:spPr>
              <a:xfrm>
                <a:off x="8656638" y="4667250"/>
                <a:ext cx="88900" cy="28575"/>
              </a:xfrm>
              <a:custGeom>
                <a:avLst/>
                <a:gdLst/>
                <a:ahLst/>
                <a:cxnLst/>
                <a:rect l="l" t="t" r="r" b="b"/>
                <a:pathLst>
                  <a:path w="28" h="9" extrusionOk="0">
                    <a:moveTo>
                      <a:pt x="0" y="5"/>
                    </a:moveTo>
                    <a:cubicBezTo>
                      <a:pt x="0" y="3"/>
                      <a:pt x="6" y="1"/>
                      <a:pt x="11" y="0"/>
                    </a:cubicBezTo>
                    <a:cubicBezTo>
                      <a:pt x="19" y="0"/>
                      <a:pt x="26" y="5"/>
                      <a:pt x="28" y="7"/>
                    </a:cubicBezTo>
                    <a:cubicBezTo>
                      <a:pt x="24" y="8"/>
                      <a:pt x="19" y="9"/>
                      <a:pt x="12" y="9"/>
                    </a:cubicBezTo>
                    <a:cubicBezTo>
                      <a:pt x="8" y="9"/>
                      <a:pt x="0" y="8"/>
                      <a:pt x="0" y="5"/>
                    </a:cubicBezTo>
                    <a:close/>
                  </a:path>
                </a:pathLst>
              </a:custGeom>
              <a:solidFill>
                <a:srgbClr val="F5DCD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63" name="Google Shape;3363;p262"/>
              <p:cNvSpPr/>
              <p:nvPr/>
            </p:nvSpPr>
            <p:spPr>
              <a:xfrm>
                <a:off x="8643938" y="4641850"/>
                <a:ext cx="92075" cy="25400"/>
              </a:xfrm>
              <a:custGeom>
                <a:avLst/>
                <a:gdLst/>
                <a:ahLst/>
                <a:cxnLst/>
                <a:rect l="l" t="t" r="r" b="b"/>
                <a:pathLst>
                  <a:path w="29" h="8" extrusionOk="0">
                    <a:moveTo>
                      <a:pt x="28" y="6"/>
                    </a:moveTo>
                    <a:cubicBezTo>
                      <a:pt x="28" y="6"/>
                      <a:pt x="23" y="2"/>
                      <a:pt x="15" y="3"/>
                    </a:cubicBezTo>
                    <a:cubicBezTo>
                      <a:pt x="6" y="3"/>
                      <a:pt x="0" y="8"/>
                      <a:pt x="0" y="7"/>
                    </a:cubicBezTo>
                    <a:cubicBezTo>
                      <a:pt x="0" y="7"/>
                      <a:pt x="6" y="1"/>
                      <a:pt x="14" y="0"/>
                    </a:cubicBezTo>
                    <a:cubicBezTo>
                      <a:pt x="22" y="0"/>
                      <a:pt x="29" y="6"/>
                      <a:pt x="28" y="6"/>
                    </a:cubicBezTo>
                    <a:close/>
                  </a:path>
                </a:pathLst>
              </a:custGeom>
              <a:solidFill>
                <a:srgbClr val="492C2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64" name="Google Shape;3364;p262"/>
              <p:cNvSpPr/>
              <p:nvPr/>
            </p:nvSpPr>
            <p:spPr>
              <a:xfrm>
                <a:off x="8634413" y="4657725"/>
                <a:ext cx="111125" cy="31750"/>
              </a:xfrm>
              <a:custGeom>
                <a:avLst/>
                <a:gdLst/>
                <a:ahLst/>
                <a:cxnLst/>
                <a:rect l="l" t="t" r="r" b="b"/>
                <a:pathLst>
                  <a:path w="35" h="10" extrusionOk="0">
                    <a:moveTo>
                      <a:pt x="0" y="5"/>
                    </a:moveTo>
                    <a:cubicBezTo>
                      <a:pt x="2" y="6"/>
                      <a:pt x="5" y="7"/>
                      <a:pt x="7" y="8"/>
                    </a:cubicBezTo>
                    <a:cubicBezTo>
                      <a:pt x="8" y="7"/>
                      <a:pt x="11" y="5"/>
                      <a:pt x="15" y="4"/>
                    </a:cubicBezTo>
                    <a:cubicBezTo>
                      <a:pt x="25" y="2"/>
                      <a:pt x="34" y="9"/>
                      <a:pt x="35" y="10"/>
                    </a:cubicBezTo>
                    <a:cubicBezTo>
                      <a:pt x="34" y="9"/>
                      <a:pt x="26" y="0"/>
                      <a:pt x="13" y="0"/>
                    </a:cubicBezTo>
                    <a:cubicBezTo>
                      <a:pt x="7" y="1"/>
                      <a:pt x="2" y="4"/>
                      <a:pt x="0" y="5"/>
                    </a:cubicBezTo>
                    <a:close/>
                  </a:path>
                </a:pathLst>
              </a:custGeom>
              <a:solidFill>
                <a:srgbClr val="2515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65" name="Google Shape;3365;p262"/>
              <p:cNvSpPr/>
              <p:nvPr/>
            </p:nvSpPr>
            <p:spPr>
              <a:xfrm>
                <a:off x="8678863" y="4664075"/>
                <a:ext cx="38100" cy="41275"/>
              </a:xfrm>
              <a:prstGeom prst="ellipse">
                <a:avLst/>
              </a:prstGeom>
              <a:solidFill>
                <a:srgbClr val="2515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66" name="Google Shape;3366;p262"/>
              <p:cNvSpPr/>
              <p:nvPr/>
            </p:nvSpPr>
            <p:spPr>
              <a:xfrm>
                <a:off x="8659813" y="4689475"/>
                <a:ext cx="85725" cy="22225"/>
              </a:xfrm>
              <a:custGeom>
                <a:avLst/>
                <a:gdLst/>
                <a:ahLst/>
                <a:cxnLst/>
                <a:rect l="l" t="t" r="r" b="b"/>
                <a:pathLst>
                  <a:path w="27" h="7" extrusionOk="0">
                    <a:moveTo>
                      <a:pt x="0" y="0"/>
                    </a:moveTo>
                    <a:cubicBezTo>
                      <a:pt x="3" y="1"/>
                      <a:pt x="7" y="2"/>
                      <a:pt x="13" y="2"/>
                    </a:cubicBezTo>
                    <a:cubicBezTo>
                      <a:pt x="19" y="2"/>
                      <a:pt x="24" y="1"/>
                      <a:pt x="27" y="0"/>
                    </a:cubicBezTo>
                    <a:cubicBezTo>
                      <a:pt x="23" y="5"/>
                      <a:pt x="17" y="7"/>
                      <a:pt x="11" y="6"/>
                    </a:cubicBezTo>
                    <a:cubicBezTo>
                      <a:pt x="4" y="5"/>
                      <a:pt x="1" y="1"/>
                      <a:pt x="0" y="0"/>
                    </a:cubicBezTo>
                    <a:close/>
                  </a:path>
                </a:pathLst>
              </a:custGeom>
              <a:solidFill>
                <a:srgbClr val="53323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67" name="Google Shape;3367;p262"/>
              <p:cNvSpPr/>
              <p:nvPr/>
            </p:nvSpPr>
            <p:spPr>
              <a:xfrm>
                <a:off x="8612188" y="4600575"/>
                <a:ext cx="146050" cy="41275"/>
              </a:xfrm>
              <a:custGeom>
                <a:avLst/>
                <a:gdLst/>
                <a:ahLst/>
                <a:cxnLst/>
                <a:rect l="l" t="t" r="r" b="b"/>
                <a:pathLst>
                  <a:path w="46" h="13" extrusionOk="0">
                    <a:moveTo>
                      <a:pt x="0" y="9"/>
                    </a:moveTo>
                    <a:cubicBezTo>
                      <a:pt x="1" y="7"/>
                      <a:pt x="3" y="3"/>
                      <a:pt x="7" y="2"/>
                    </a:cubicBezTo>
                    <a:cubicBezTo>
                      <a:pt x="8" y="1"/>
                      <a:pt x="8" y="1"/>
                      <a:pt x="9" y="1"/>
                    </a:cubicBezTo>
                    <a:cubicBezTo>
                      <a:pt x="15" y="0"/>
                      <a:pt x="21" y="1"/>
                      <a:pt x="27" y="2"/>
                    </a:cubicBezTo>
                    <a:cubicBezTo>
                      <a:pt x="36" y="3"/>
                      <a:pt x="43" y="3"/>
                      <a:pt x="44" y="6"/>
                    </a:cubicBezTo>
                    <a:cubicBezTo>
                      <a:pt x="44" y="6"/>
                      <a:pt x="45" y="6"/>
                      <a:pt x="45" y="7"/>
                    </a:cubicBezTo>
                    <a:cubicBezTo>
                      <a:pt x="45" y="9"/>
                      <a:pt x="46" y="11"/>
                      <a:pt x="45" y="12"/>
                    </a:cubicBezTo>
                    <a:cubicBezTo>
                      <a:pt x="44" y="13"/>
                      <a:pt x="41" y="12"/>
                      <a:pt x="34" y="10"/>
                    </a:cubicBezTo>
                    <a:cubicBezTo>
                      <a:pt x="34" y="10"/>
                      <a:pt x="35" y="10"/>
                      <a:pt x="20" y="9"/>
                    </a:cubicBezTo>
                    <a:cubicBezTo>
                      <a:pt x="14" y="8"/>
                      <a:pt x="12" y="8"/>
                      <a:pt x="10" y="8"/>
                    </a:cubicBezTo>
                    <a:cubicBezTo>
                      <a:pt x="6" y="8"/>
                      <a:pt x="2" y="9"/>
                      <a:pt x="0" y="9"/>
                    </a:cubicBezTo>
                    <a:close/>
                  </a:path>
                </a:pathLst>
              </a:custGeom>
              <a:solidFill>
                <a:srgbClr val="2A181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68" name="Google Shape;3368;p262"/>
              <p:cNvSpPr/>
              <p:nvPr/>
            </p:nvSpPr>
            <p:spPr>
              <a:xfrm>
                <a:off x="8850313" y="4600575"/>
                <a:ext cx="142875" cy="41275"/>
              </a:xfrm>
              <a:custGeom>
                <a:avLst/>
                <a:gdLst/>
                <a:ahLst/>
                <a:cxnLst/>
                <a:rect l="l" t="t" r="r" b="b"/>
                <a:pathLst>
                  <a:path w="45" h="13" extrusionOk="0">
                    <a:moveTo>
                      <a:pt x="45" y="9"/>
                    </a:moveTo>
                    <a:cubicBezTo>
                      <a:pt x="45" y="7"/>
                      <a:pt x="43" y="3"/>
                      <a:pt x="38" y="2"/>
                    </a:cubicBezTo>
                    <a:cubicBezTo>
                      <a:pt x="38" y="1"/>
                      <a:pt x="37" y="1"/>
                      <a:pt x="36" y="1"/>
                    </a:cubicBezTo>
                    <a:cubicBezTo>
                      <a:pt x="31" y="0"/>
                      <a:pt x="25" y="1"/>
                      <a:pt x="19" y="2"/>
                    </a:cubicBezTo>
                    <a:cubicBezTo>
                      <a:pt x="10" y="3"/>
                      <a:pt x="3" y="3"/>
                      <a:pt x="2" y="6"/>
                    </a:cubicBezTo>
                    <a:cubicBezTo>
                      <a:pt x="1" y="6"/>
                      <a:pt x="1" y="6"/>
                      <a:pt x="1" y="7"/>
                    </a:cubicBezTo>
                    <a:cubicBezTo>
                      <a:pt x="0" y="9"/>
                      <a:pt x="0" y="11"/>
                      <a:pt x="0" y="12"/>
                    </a:cubicBezTo>
                    <a:cubicBezTo>
                      <a:pt x="1" y="13"/>
                      <a:pt x="5" y="12"/>
                      <a:pt x="11" y="10"/>
                    </a:cubicBezTo>
                    <a:cubicBezTo>
                      <a:pt x="12" y="10"/>
                      <a:pt x="11" y="10"/>
                      <a:pt x="26" y="9"/>
                    </a:cubicBezTo>
                    <a:cubicBezTo>
                      <a:pt x="32" y="8"/>
                      <a:pt x="33" y="8"/>
                      <a:pt x="36" y="8"/>
                    </a:cubicBezTo>
                    <a:cubicBezTo>
                      <a:pt x="40" y="8"/>
                      <a:pt x="43" y="8"/>
                      <a:pt x="45" y="9"/>
                    </a:cubicBezTo>
                    <a:close/>
                  </a:path>
                </a:pathLst>
              </a:custGeom>
              <a:solidFill>
                <a:srgbClr val="2A181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69" name="Google Shape;3369;p262"/>
              <p:cNvSpPr/>
              <p:nvPr/>
            </p:nvSpPr>
            <p:spPr>
              <a:xfrm>
                <a:off x="8751888" y="4791075"/>
                <a:ext cx="104775" cy="34925"/>
              </a:xfrm>
              <a:custGeom>
                <a:avLst/>
                <a:gdLst/>
                <a:ahLst/>
                <a:cxnLst/>
                <a:rect l="l" t="t" r="r" b="b"/>
                <a:pathLst>
                  <a:path w="33" h="11" extrusionOk="0">
                    <a:moveTo>
                      <a:pt x="2" y="0"/>
                    </a:moveTo>
                    <a:cubicBezTo>
                      <a:pt x="2" y="0"/>
                      <a:pt x="0" y="2"/>
                      <a:pt x="1" y="4"/>
                    </a:cubicBezTo>
                    <a:cubicBezTo>
                      <a:pt x="1" y="5"/>
                      <a:pt x="3" y="6"/>
                      <a:pt x="5" y="6"/>
                    </a:cubicBezTo>
                    <a:cubicBezTo>
                      <a:pt x="7" y="6"/>
                      <a:pt x="7" y="5"/>
                      <a:pt x="9" y="4"/>
                    </a:cubicBezTo>
                    <a:cubicBezTo>
                      <a:pt x="12" y="4"/>
                      <a:pt x="13" y="7"/>
                      <a:pt x="17" y="7"/>
                    </a:cubicBezTo>
                    <a:cubicBezTo>
                      <a:pt x="19" y="7"/>
                      <a:pt x="20" y="5"/>
                      <a:pt x="22" y="5"/>
                    </a:cubicBezTo>
                    <a:cubicBezTo>
                      <a:pt x="25" y="5"/>
                      <a:pt x="27" y="8"/>
                      <a:pt x="29" y="7"/>
                    </a:cubicBezTo>
                    <a:cubicBezTo>
                      <a:pt x="30" y="7"/>
                      <a:pt x="31" y="5"/>
                      <a:pt x="32" y="4"/>
                    </a:cubicBezTo>
                    <a:cubicBezTo>
                      <a:pt x="32" y="2"/>
                      <a:pt x="30" y="1"/>
                      <a:pt x="30" y="0"/>
                    </a:cubicBezTo>
                    <a:cubicBezTo>
                      <a:pt x="30" y="0"/>
                      <a:pt x="33" y="2"/>
                      <a:pt x="33" y="4"/>
                    </a:cubicBezTo>
                    <a:cubicBezTo>
                      <a:pt x="33" y="6"/>
                      <a:pt x="32" y="8"/>
                      <a:pt x="30" y="9"/>
                    </a:cubicBezTo>
                    <a:cubicBezTo>
                      <a:pt x="27" y="9"/>
                      <a:pt x="26" y="8"/>
                      <a:pt x="23" y="8"/>
                    </a:cubicBezTo>
                    <a:cubicBezTo>
                      <a:pt x="20" y="8"/>
                      <a:pt x="20" y="11"/>
                      <a:pt x="17" y="11"/>
                    </a:cubicBezTo>
                    <a:cubicBezTo>
                      <a:pt x="14" y="11"/>
                      <a:pt x="13" y="8"/>
                      <a:pt x="9" y="8"/>
                    </a:cubicBezTo>
                    <a:cubicBezTo>
                      <a:pt x="7" y="8"/>
                      <a:pt x="6" y="9"/>
                      <a:pt x="4" y="8"/>
                    </a:cubicBezTo>
                    <a:cubicBezTo>
                      <a:pt x="2" y="8"/>
                      <a:pt x="0" y="6"/>
                      <a:pt x="0" y="4"/>
                    </a:cubicBezTo>
                    <a:cubicBezTo>
                      <a:pt x="0" y="2"/>
                      <a:pt x="2" y="0"/>
                      <a:pt x="2" y="0"/>
                    </a:cubicBezTo>
                    <a:close/>
                  </a:path>
                </a:pathLst>
              </a:custGeom>
              <a:solidFill>
                <a:srgbClr val="492C2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0" name="Google Shape;3370;p262"/>
              <p:cNvSpPr/>
              <p:nvPr/>
            </p:nvSpPr>
            <p:spPr>
              <a:xfrm>
                <a:off x="8729663" y="4886325"/>
                <a:ext cx="152400" cy="50800"/>
              </a:xfrm>
              <a:custGeom>
                <a:avLst/>
                <a:gdLst/>
                <a:ahLst/>
                <a:cxnLst/>
                <a:rect l="l" t="t" r="r" b="b"/>
                <a:pathLst>
                  <a:path w="48" h="16" extrusionOk="0">
                    <a:moveTo>
                      <a:pt x="0" y="0"/>
                    </a:moveTo>
                    <a:cubicBezTo>
                      <a:pt x="0" y="1"/>
                      <a:pt x="1" y="3"/>
                      <a:pt x="2" y="4"/>
                    </a:cubicBezTo>
                    <a:cubicBezTo>
                      <a:pt x="3" y="5"/>
                      <a:pt x="4" y="7"/>
                      <a:pt x="5" y="9"/>
                    </a:cubicBezTo>
                    <a:cubicBezTo>
                      <a:pt x="5" y="9"/>
                      <a:pt x="8" y="11"/>
                      <a:pt x="10" y="13"/>
                    </a:cubicBezTo>
                    <a:cubicBezTo>
                      <a:pt x="15" y="16"/>
                      <a:pt x="19" y="16"/>
                      <a:pt x="24" y="16"/>
                    </a:cubicBezTo>
                    <a:cubicBezTo>
                      <a:pt x="29" y="16"/>
                      <a:pt x="33" y="16"/>
                      <a:pt x="37" y="13"/>
                    </a:cubicBezTo>
                    <a:cubicBezTo>
                      <a:pt x="39" y="11"/>
                      <a:pt x="42" y="9"/>
                      <a:pt x="42" y="9"/>
                    </a:cubicBezTo>
                    <a:cubicBezTo>
                      <a:pt x="44" y="6"/>
                      <a:pt x="45" y="5"/>
                      <a:pt x="46" y="4"/>
                    </a:cubicBezTo>
                    <a:cubicBezTo>
                      <a:pt x="47" y="3"/>
                      <a:pt x="47" y="1"/>
                      <a:pt x="48" y="0"/>
                    </a:cubicBezTo>
                    <a:cubicBezTo>
                      <a:pt x="44" y="0"/>
                      <a:pt x="41" y="0"/>
                      <a:pt x="37" y="0"/>
                    </a:cubicBezTo>
                    <a:cubicBezTo>
                      <a:pt x="32" y="1"/>
                      <a:pt x="31" y="1"/>
                      <a:pt x="29" y="1"/>
                    </a:cubicBezTo>
                    <a:cubicBezTo>
                      <a:pt x="27" y="2"/>
                      <a:pt x="26" y="2"/>
                      <a:pt x="24" y="2"/>
                    </a:cubicBezTo>
                    <a:cubicBezTo>
                      <a:pt x="24" y="2"/>
                      <a:pt x="24" y="2"/>
                      <a:pt x="24" y="2"/>
                    </a:cubicBezTo>
                    <a:cubicBezTo>
                      <a:pt x="21" y="2"/>
                      <a:pt x="21" y="1"/>
                      <a:pt x="18" y="1"/>
                    </a:cubicBezTo>
                    <a:cubicBezTo>
                      <a:pt x="18" y="0"/>
                      <a:pt x="18" y="0"/>
                      <a:pt x="18" y="0"/>
                    </a:cubicBezTo>
                    <a:cubicBezTo>
                      <a:pt x="16" y="0"/>
                      <a:pt x="13" y="0"/>
                      <a:pt x="11" y="0"/>
                    </a:cubicBezTo>
                    <a:cubicBezTo>
                      <a:pt x="9" y="0"/>
                      <a:pt x="8" y="0"/>
                      <a:pt x="7" y="0"/>
                    </a:cubicBezTo>
                    <a:cubicBezTo>
                      <a:pt x="7" y="0"/>
                      <a:pt x="6" y="0"/>
                      <a:pt x="4" y="0"/>
                    </a:cubicBezTo>
                    <a:cubicBezTo>
                      <a:pt x="3" y="0"/>
                      <a:pt x="1" y="0"/>
                      <a:pt x="0" y="0"/>
                    </a:cubicBezTo>
                  </a:path>
                </a:pathLst>
              </a:custGeom>
              <a:solidFill>
                <a:srgbClr val="55333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1" name="Google Shape;3371;p262"/>
              <p:cNvSpPr/>
              <p:nvPr/>
            </p:nvSpPr>
            <p:spPr>
              <a:xfrm>
                <a:off x="8726488" y="4860925"/>
                <a:ext cx="158750" cy="38100"/>
              </a:xfrm>
              <a:custGeom>
                <a:avLst/>
                <a:gdLst/>
                <a:ahLst/>
                <a:cxnLst/>
                <a:rect l="l" t="t" r="r" b="b"/>
                <a:pathLst>
                  <a:path w="50" h="12" extrusionOk="0">
                    <a:moveTo>
                      <a:pt x="50" y="7"/>
                    </a:moveTo>
                    <a:cubicBezTo>
                      <a:pt x="38" y="0"/>
                      <a:pt x="33" y="0"/>
                      <a:pt x="31" y="1"/>
                    </a:cubicBezTo>
                    <a:cubicBezTo>
                      <a:pt x="31" y="1"/>
                      <a:pt x="28" y="2"/>
                      <a:pt x="25" y="3"/>
                    </a:cubicBezTo>
                    <a:cubicBezTo>
                      <a:pt x="24" y="3"/>
                      <a:pt x="23" y="2"/>
                      <a:pt x="23" y="2"/>
                    </a:cubicBezTo>
                    <a:cubicBezTo>
                      <a:pt x="20" y="2"/>
                      <a:pt x="19" y="1"/>
                      <a:pt x="18" y="1"/>
                    </a:cubicBezTo>
                    <a:cubicBezTo>
                      <a:pt x="17" y="0"/>
                      <a:pt x="12" y="1"/>
                      <a:pt x="0" y="7"/>
                    </a:cubicBezTo>
                    <a:cubicBezTo>
                      <a:pt x="0" y="7"/>
                      <a:pt x="0" y="8"/>
                      <a:pt x="1" y="9"/>
                    </a:cubicBezTo>
                    <a:cubicBezTo>
                      <a:pt x="2" y="10"/>
                      <a:pt x="3" y="10"/>
                      <a:pt x="3" y="10"/>
                    </a:cubicBezTo>
                    <a:cubicBezTo>
                      <a:pt x="7" y="10"/>
                      <a:pt x="9" y="10"/>
                      <a:pt x="11" y="10"/>
                    </a:cubicBezTo>
                    <a:cubicBezTo>
                      <a:pt x="15" y="10"/>
                      <a:pt x="17" y="10"/>
                      <a:pt x="19" y="11"/>
                    </a:cubicBezTo>
                    <a:cubicBezTo>
                      <a:pt x="22" y="11"/>
                      <a:pt x="22" y="12"/>
                      <a:pt x="24" y="12"/>
                    </a:cubicBezTo>
                    <a:cubicBezTo>
                      <a:pt x="27" y="12"/>
                      <a:pt x="27" y="11"/>
                      <a:pt x="30" y="10"/>
                    </a:cubicBezTo>
                    <a:cubicBezTo>
                      <a:pt x="31" y="10"/>
                      <a:pt x="32" y="10"/>
                      <a:pt x="37" y="10"/>
                    </a:cubicBezTo>
                    <a:cubicBezTo>
                      <a:pt x="38" y="10"/>
                      <a:pt x="42" y="10"/>
                      <a:pt x="46" y="10"/>
                    </a:cubicBezTo>
                    <a:cubicBezTo>
                      <a:pt x="46" y="10"/>
                      <a:pt x="47" y="10"/>
                      <a:pt x="48" y="9"/>
                    </a:cubicBezTo>
                    <a:cubicBezTo>
                      <a:pt x="49" y="8"/>
                      <a:pt x="49" y="7"/>
                      <a:pt x="50" y="7"/>
                    </a:cubicBezTo>
                    <a:close/>
                  </a:path>
                </a:pathLst>
              </a:custGeom>
              <a:solidFill>
                <a:srgbClr val="37212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2" name="Google Shape;3372;p262"/>
              <p:cNvSpPr/>
              <p:nvPr/>
            </p:nvSpPr>
            <p:spPr>
              <a:xfrm>
                <a:off x="8529638" y="4273550"/>
                <a:ext cx="552450" cy="457200"/>
              </a:xfrm>
              <a:custGeom>
                <a:avLst/>
                <a:gdLst/>
                <a:ahLst/>
                <a:cxnLst/>
                <a:rect l="l" t="t" r="r" b="b"/>
                <a:pathLst>
                  <a:path w="174" h="144" extrusionOk="0">
                    <a:moveTo>
                      <a:pt x="19" y="119"/>
                    </a:moveTo>
                    <a:cubicBezTo>
                      <a:pt x="18" y="109"/>
                      <a:pt x="19" y="106"/>
                      <a:pt x="21" y="103"/>
                    </a:cubicBezTo>
                    <a:cubicBezTo>
                      <a:pt x="24" y="99"/>
                      <a:pt x="26" y="99"/>
                      <a:pt x="29" y="97"/>
                    </a:cubicBezTo>
                    <a:cubicBezTo>
                      <a:pt x="37" y="90"/>
                      <a:pt x="30" y="76"/>
                      <a:pt x="34" y="65"/>
                    </a:cubicBezTo>
                    <a:cubicBezTo>
                      <a:pt x="41" y="45"/>
                      <a:pt x="82" y="45"/>
                      <a:pt x="87" y="45"/>
                    </a:cubicBezTo>
                    <a:cubicBezTo>
                      <a:pt x="91" y="45"/>
                      <a:pt x="132" y="46"/>
                      <a:pt x="139" y="65"/>
                    </a:cubicBezTo>
                    <a:cubicBezTo>
                      <a:pt x="143" y="76"/>
                      <a:pt x="136" y="90"/>
                      <a:pt x="145" y="97"/>
                    </a:cubicBezTo>
                    <a:cubicBezTo>
                      <a:pt x="147" y="99"/>
                      <a:pt x="150" y="99"/>
                      <a:pt x="152" y="103"/>
                    </a:cubicBezTo>
                    <a:cubicBezTo>
                      <a:pt x="153" y="105"/>
                      <a:pt x="155" y="108"/>
                      <a:pt x="155" y="119"/>
                    </a:cubicBezTo>
                    <a:cubicBezTo>
                      <a:pt x="154" y="124"/>
                      <a:pt x="154" y="130"/>
                      <a:pt x="152" y="139"/>
                    </a:cubicBezTo>
                    <a:cubicBezTo>
                      <a:pt x="153" y="140"/>
                      <a:pt x="154" y="142"/>
                      <a:pt x="156" y="143"/>
                    </a:cubicBezTo>
                    <a:cubicBezTo>
                      <a:pt x="157" y="139"/>
                      <a:pt x="159" y="132"/>
                      <a:pt x="161" y="124"/>
                    </a:cubicBezTo>
                    <a:cubicBezTo>
                      <a:pt x="166" y="103"/>
                      <a:pt x="174" y="67"/>
                      <a:pt x="154" y="37"/>
                    </a:cubicBezTo>
                    <a:cubicBezTo>
                      <a:pt x="141" y="18"/>
                      <a:pt x="121" y="11"/>
                      <a:pt x="114" y="8"/>
                    </a:cubicBezTo>
                    <a:cubicBezTo>
                      <a:pt x="88" y="0"/>
                      <a:pt x="66" y="6"/>
                      <a:pt x="59" y="8"/>
                    </a:cubicBezTo>
                    <a:cubicBezTo>
                      <a:pt x="53" y="11"/>
                      <a:pt x="32" y="18"/>
                      <a:pt x="19" y="37"/>
                    </a:cubicBezTo>
                    <a:cubicBezTo>
                      <a:pt x="0" y="65"/>
                      <a:pt x="7" y="100"/>
                      <a:pt x="12" y="124"/>
                    </a:cubicBezTo>
                    <a:cubicBezTo>
                      <a:pt x="14" y="133"/>
                      <a:pt x="16" y="139"/>
                      <a:pt x="17" y="144"/>
                    </a:cubicBezTo>
                    <a:cubicBezTo>
                      <a:pt x="19" y="142"/>
                      <a:pt x="20" y="140"/>
                      <a:pt x="21" y="138"/>
                    </a:cubicBezTo>
                    <a:cubicBezTo>
                      <a:pt x="20" y="131"/>
                      <a:pt x="19" y="124"/>
                      <a:pt x="19" y="119"/>
                    </a:cubicBezTo>
                    <a:close/>
                  </a:path>
                </a:pathLst>
              </a:custGeom>
              <a:solidFill>
                <a:srgbClr val="2A181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373" name="Google Shape;3373;p262"/>
            <p:cNvSpPr/>
            <p:nvPr/>
          </p:nvSpPr>
          <p:spPr>
            <a:xfrm>
              <a:off x="6100246" y="4415123"/>
              <a:ext cx="1220006" cy="1222870"/>
            </a:xfrm>
            <a:prstGeom prst="rect">
              <a:avLst/>
            </a:prstGeom>
            <a:solidFill>
              <a:srgbClr val="DFDED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374" name="Google Shape;3374;p262"/>
            <p:cNvGrpSpPr/>
            <p:nvPr/>
          </p:nvGrpSpPr>
          <p:grpSpPr>
            <a:xfrm>
              <a:off x="4884536" y="4415123"/>
              <a:ext cx="1218575" cy="1222870"/>
              <a:chOff x="4075113" y="4149725"/>
              <a:chExt cx="1350963" cy="1355725"/>
            </a:xfrm>
          </p:grpSpPr>
          <p:sp>
            <p:nvSpPr>
              <p:cNvPr id="3375" name="Google Shape;3375;p262"/>
              <p:cNvSpPr/>
              <p:nvPr/>
            </p:nvSpPr>
            <p:spPr>
              <a:xfrm>
                <a:off x="4075113" y="4149725"/>
                <a:ext cx="1350963" cy="1355725"/>
              </a:xfrm>
              <a:prstGeom prst="rect">
                <a:avLst/>
              </a:prstGeom>
              <a:solidFill>
                <a:srgbClr val="DA38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6" name="Google Shape;3376;p262"/>
              <p:cNvSpPr/>
              <p:nvPr/>
            </p:nvSpPr>
            <p:spPr>
              <a:xfrm>
                <a:off x="4075113" y="4149725"/>
                <a:ext cx="1350963" cy="450850"/>
              </a:xfrm>
              <a:prstGeom prst="rect">
                <a:avLst/>
              </a:prstGeom>
              <a:solidFill>
                <a:srgbClr val="EA8C2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7" name="Google Shape;3377;p262"/>
              <p:cNvSpPr/>
              <p:nvPr/>
            </p:nvSpPr>
            <p:spPr>
              <a:xfrm>
                <a:off x="4075113" y="5054600"/>
                <a:ext cx="1350963" cy="450850"/>
              </a:xfrm>
              <a:prstGeom prst="rect">
                <a:avLst/>
              </a:pr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3378" name="Google Shape;3378;p262"/>
          <p:cNvGrpSpPr/>
          <p:nvPr/>
        </p:nvGrpSpPr>
        <p:grpSpPr>
          <a:xfrm>
            <a:off x="0" y="52070"/>
            <a:ext cx="12192000" cy="6805929"/>
            <a:chOff x="0" y="52070"/>
            <a:chExt cx="12192000" cy="6805929"/>
          </a:xfrm>
        </p:grpSpPr>
        <p:sp>
          <p:nvSpPr>
            <p:cNvPr id="3379" name="Google Shape;3379;p262"/>
            <p:cNvSpPr/>
            <p:nvPr/>
          </p:nvSpPr>
          <p:spPr>
            <a:xfrm>
              <a:off x="0" y="4417400"/>
              <a:ext cx="12192000" cy="2440599"/>
            </a:xfrm>
            <a:prstGeom prst="rect">
              <a:avLst/>
            </a:pr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3380" name="Google Shape;3380;p262"/>
            <p:cNvCxnSpPr/>
            <p:nvPr/>
          </p:nvCxnSpPr>
          <p:spPr>
            <a:xfrm rot="-5400000">
              <a:off x="7579810" y="3435350"/>
              <a:ext cx="6766560" cy="0"/>
            </a:xfrm>
            <a:prstGeom prst="straightConnector1">
              <a:avLst/>
            </a:prstGeom>
            <a:noFill/>
            <a:ln w="76200" cap="sq" cmpd="sng">
              <a:solidFill>
                <a:schemeClr val="lt1"/>
              </a:solidFill>
              <a:prstDash val="solid"/>
              <a:round/>
              <a:headEnd type="none" w="sm" len="sm"/>
              <a:tailEnd type="none" w="sm" len="sm"/>
            </a:ln>
          </p:spPr>
        </p:cxnSp>
        <p:pic>
          <p:nvPicPr>
            <p:cNvPr id="3381" name="Google Shape;3381;p262"/>
            <p:cNvPicPr preferRelativeResize="0"/>
            <p:nvPr/>
          </p:nvPicPr>
          <p:blipFill rotWithShape="1">
            <a:blip r:embed="rId2">
              <a:alphaModFix/>
            </a:blip>
            <a:srcRect/>
            <a:stretch/>
          </p:blipFill>
          <p:spPr>
            <a:xfrm>
              <a:off x="185139" y="5330952"/>
              <a:ext cx="1636776" cy="1351184"/>
            </a:xfrm>
            <a:prstGeom prst="rect">
              <a:avLst/>
            </a:prstGeom>
            <a:noFill/>
            <a:ln>
              <a:noFill/>
            </a:ln>
          </p:spPr>
        </p:pic>
        <p:cxnSp>
          <p:nvCxnSpPr>
            <p:cNvPr id="3382" name="Google Shape;3382;p262"/>
            <p:cNvCxnSpPr/>
            <p:nvPr/>
          </p:nvCxnSpPr>
          <p:spPr>
            <a:xfrm rot="10800000">
              <a:off x="24130" y="4412259"/>
              <a:ext cx="12143231" cy="0"/>
            </a:xfrm>
            <a:prstGeom prst="straightConnector1">
              <a:avLst/>
            </a:prstGeom>
            <a:noFill/>
            <a:ln w="76200" cap="sq" cmpd="sng">
              <a:solidFill>
                <a:schemeClr val="lt1"/>
              </a:solidFill>
              <a:prstDash val="solid"/>
              <a:round/>
              <a:headEnd type="none" w="sm" len="sm"/>
              <a:tailEnd type="none" w="sm" len="sm"/>
            </a:ln>
          </p:spPr>
        </p:cxnSp>
      </p:grpSp>
      <p:sp>
        <p:nvSpPr>
          <p:cNvPr id="3383" name="Google Shape;3383;p262"/>
          <p:cNvSpPr txBox="1">
            <a:spLocks noGrp="1"/>
          </p:cNvSpPr>
          <p:nvPr>
            <p:ph type="subTitle" idx="1"/>
          </p:nvPr>
        </p:nvSpPr>
        <p:spPr>
          <a:xfrm>
            <a:off x="442913" y="2803525"/>
            <a:ext cx="3520440" cy="121983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600"/>
              <a:buNone/>
              <a:defRPr sz="1600" b="0">
                <a:solidFill>
                  <a:schemeClr val="dk1"/>
                </a:solidFill>
              </a:defRPr>
            </a:lvl1pPr>
            <a:lvl2pPr lvl="1" algn="l">
              <a:lnSpc>
                <a:spcPct val="100000"/>
              </a:lnSpc>
              <a:spcBef>
                <a:spcPts val="0"/>
              </a:spcBef>
              <a:spcAft>
                <a:spcPts val="0"/>
              </a:spcAft>
              <a:buClr>
                <a:schemeClr val="lt1"/>
              </a:buClr>
              <a:buSzPts val="1600"/>
              <a:buNone/>
              <a:defRPr sz="1600">
                <a:solidFill>
                  <a:schemeClr val="lt1"/>
                </a:solidFill>
              </a:defRPr>
            </a:lvl2pPr>
            <a:lvl3pPr lvl="2" algn="l">
              <a:lnSpc>
                <a:spcPct val="100000"/>
              </a:lnSpc>
              <a:spcBef>
                <a:spcPts val="0"/>
              </a:spcBef>
              <a:spcAft>
                <a:spcPts val="0"/>
              </a:spcAft>
              <a:buClr>
                <a:schemeClr val="lt1"/>
              </a:buClr>
              <a:buSzPts val="1600"/>
              <a:buNone/>
              <a:defRPr sz="1600">
                <a:solidFill>
                  <a:schemeClr val="lt1"/>
                </a:solidFill>
              </a:defRPr>
            </a:lvl3pPr>
            <a:lvl4pPr lvl="3" algn="l">
              <a:lnSpc>
                <a:spcPct val="100000"/>
              </a:lnSpc>
              <a:spcBef>
                <a:spcPts val="0"/>
              </a:spcBef>
              <a:spcAft>
                <a:spcPts val="0"/>
              </a:spcAft>
              <a:buClr>
                <a:schemeClr val="lt1"/>
              </a:buClr>
              <a:buSzPts val="1600"/>
              <a:buNone/>
              <a:defRPr sz="1600">
                <a:solidFill>
                  <a:schemeClr val="lt1"/>
                </a:solidFill>
              </a:defRPr>
            </a:lvl4pPr>
            <a:lvl5pPr lvl="4" algn="l">
              <a:lnSpc>
                <a:spcPct val="100000"/>
              </a:lnSpc>
              <a:spcBef>
                <a:spcPts val="0"/>
              </a:spcBef>
              <a:spcAft>
                <a:spcPts val="0"/>
              </a:spcAft>
              <a:buClr>
                <a:schemeClr val="lt1"/>
              </a:buClr>
              <a:buSzPts val="1600"/>
              <a:buNone/>
              <a:defRPr sz="1600">
                <a:solidFill>
                  <a:schemeClr val="lt1"/>
                </a:solidFill>
              </a:defRPr>
            </a:lvl5pPr>
            <a:lvl6pPr lvl="5" algn="l">
              <a:lnSpc>
                <a:spcPct val="100000"/>
              </a:lnSpc>
              <a:spcBef>
                <a:spcPts val="0"/>
              </a:spcBef>
              <a:spcAft>
                <a:spcPts val="0"/>
              </a:spcAft>
              <a:buClr>
                <a:schemeClr val="lt1"/>
              </a:buClr>
              <a:buSzPts val="1600"/>
              <a:buNone/>
              <a:defRPr sz="1600">
                <a:solidFill>
                  <a:schemeClr val="lt1"/>
                </a:solidFill>
              </a:defRPr>
            </a:lvl6pPr>
            <a:lvl7pPr lvl="6" algn="l">
              <a:lnSpc>
                <a:spcPct val="100000"/>
              </a:lnSpc>
              <a:spcBef>
                <a:spcPts val="0"/>
              </a:spcBef>
              <a:spcAft>
                <a:spcPts val="0"/>
              </a:spcAft>
              <a:buClr>
                <a:schemeClr val="lt1"/>
              </a:buClr>
              <a:buSzPts val="1600"/>
              <a:buNone/>
              <a:defRPr sz="1600">
                <a:solidFill>
                  <a:schemeClr val="lt1"/>
                </a:solidFill>
              </a:defRPr>
            </a:lvl7pPr>
            <a:lvl8pPr lvl="7" algn="l">
              <a:lnSpc>
                <a:spcPct val="100000"/>
              </a:lnSpc>
              <a:spcBef>
                <a:spcPts val="0"/>
              </a:spcBef>
              <a:spcAft>
                <a:spcPts val="0"/>
              </a:spcAft>
              <a:buClr>
                <a:schemeClr val="lt1"/>
              </a:buClr>
              <a:buSzPts val="1600"/>
              <a:buNone/>
              <a:defRPr sz="1600">
                <a:solidFill>
                  <a:schemeClr val="lt1"/>
                </a:solidFill>
              </a:defRPr>
            </a:lvl8pPr>
            <a:lvl9pPr lvl="8" algn="l">
              <a:lnSpc>
                <a:spcPct val="100000"/>
              </a:lnSpc>
              <a:spcBef>
                <a:spcPts val="0"/>
              </a:spcBef>
              <a:spcAft>
                <a:spcPts val="0"/>
              </a:spcAft>
              <a:buClr>
                <a:schemeClr val="lt1"/>
              </a:buClr>
              <a:buSzPts val="1600"/>
              <a:buNone/>
              <a:defRPr sz="1600">
                <a:solidFill>
                  <a:schemeClr val="lt1"/>
                </a:solidFil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58.xml><?xml version="1.0" encoding="utf-8"?>
<p:sldLayout xmlns:a="http://schemas.openxmlformats.org/drawingml/2006/main" xmlns:r="http://schemas.openxmlformats.org/officeDocument/2006/relationships" xmlns:p="http://schemas.openxmlformats.org/presentationml/2006/main" showMasterSp="0" matchingName="2020 FPE Theme">
  <p:cSld name="2020 FPE Theme">
    <p:bg>
      <p:bgPr>
        <a:solidFill>
          <a:srgbClr val="2D2D2D"/>
        </a:solidFill>
        <a:effectLst/>
      </p:bgPr>
    </p:bg>
    <p:spTree>
      <p:nvGrpSpPr>
        <p:cNvPr id="1" name="Shape 3384"/>
        <p:cNvGrpSpPr/>
        <p:nvPr/>
      </p:nvGrpSpPr>
      <p:grpSpPr>
        <a:xfrm>
          <a:off x="0" y="0"/>
          <a:ext cx="0" cy="0"/>
          <a:chOff x="0" y="0"/>
          <a:chExt cx="0" cy="0"/>
        </a:xfrm>
      </p:grpSpPr>
      <p:grpSp>
        <p:nvGrpSpPr>
          <p:cNvPr id="3385" name="Google Shape;3385;p263"/>
          <p:cNvGrpSpPr/>
          <p:nvPr/>
        </p:nvGrpSpPr>
        <p:grpSpPr>
          <a:xfrm>
            <a:off x="460201" y="748653"/>
            <a:ext cx="4607100" cy="1193714"/>
            <a:chOff x="460200" y="1316165"/>
            <a:chExt cx="5963437" cy="1545145"/>
          </a:xfrm>
        </p:grpSpPr>
        <p:sp>
          <p:nvSpPr>
            <p:cNvPr id="3386" name="Google Shape;3386;p263"/>
            <p:cNvSpPr/>
            <p:nvPr/>
          </p:nvSpPr>
          <p:spPr>
            <a:xfrm>
              <a:off x="3227717" y="1316165"/>
              <a:ext cx="191582" cy="597478"/>
            </a:xfrm>
            <a:custGeom>
              <a:avLst/>
              <a:gdLst/>
              <a:ahLst/>
              <a:cxnLst/>
              <a:rect l="l" t="t" r="r" b="b"/>
              <a:pathLst>
                <a:path w="123634" h="385572" extrusionOk="0">
                  <a:moveTo>
                    <a:pt x="63913" y="0"/>
                  </a:moveTo>
                  <a:lnTo>
                    <a:pt x="83820" y="0"/>
                  </a:lnTo>
                  <a:lnTo>
                    <a:pt x="83820" y="355711"/>
                  </a:lnTo>
                  <a:lnTo>
                    <a:pt x="93249" y="364093"/>
                  </a:lnTo>
                  <a:lnTo>
                    <a:pt x="123634" y="366713"/>
                  </a:lnTo>
                  <a:lnTo>
                    <a:pt x="123634" y="385572"/>
                  </a:lnTo>
                  <a:lnTo>
                    <a:pt x="524" y="385572"/>
                  </a:lnTo>
                  <a:lnTo>
                    <a:pt x="524" y="366713"/>
                  </a:lnTo>
                  <a:lnTo>
                    <a:pt x="31432" y="364093"/>
                  </a:lnTo>
                  <a:lnTo>
                    <a:pt x="40338" y="355711"/>
                  </a:lnTo>
                  <a:lnTo>
                    <a:pt x="40338" y="35100"/>
                  </a:lnTo>
                  <a:lnTo>
                    <a:pt x="0" y="35100"/>
                  </a:lnTo>
                  <a:lnTo>
                    <a:pt x="0" y="18860"/>
                  </a:lnTo>
                  <a:lnTo>
                    <a:pt x="63913" y="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3387" name="Google Shape;3387;p263"/>
            <p:cNvSpPr/>
            <p:nvPr/>
          </p:nvSpPr>
          <p:spPr>
            <a:xfrm>
              <a:off x="3463875" y="1316165"/>
              <a:ext cx="191582" cy="597478"/>
            </a:xfrm>
            <a:custGeom>
              <a:avLst/>
              <a:gdLst/>
              <a:ahLst/>
              <a:cxnLst/>
              <a:rect l="l" t="t" r="r" b="b"/>
              <a:pathLst>
                <a:path w="123634" h="385572" extrusionOk="0">
                  <a:moveTo>
                    <a:pt x="63913" y="0"/>
                  </a:moveTo>
                  <a:lnTo>
                    <a:pt x="83820" y="0"/>
                  </a:lnTo>
                  <a:lnTo>
                    <a:pt x="83820" y="355711"/>
                  </a:lnTo>
                  <a:lnTo>
                    <a:pt x="93250" y="364093"/>
                  </a:lnTo>
                  <a:lnTo>
                    <a:pt x="123634" y="366713"/>
                  </a:lnTo>
                  <a:lnTo>
                    <a:pt x="123634" y="385572"/>
                  </a:lnTo>
                  <a:lnTo>
                    <a:pt x="524" y="385572"/>
                  </a:lnTo>
                  <a:lnTo>
                    <a:pt x="524" y="366713"/>
                  </a:lnTo>
                  <a:lnTo>
                    <a:pt x="31432" y="364093"/>
                  </a:lnTo>
                  <a:lnTo>
                    <a:pt x="40338" y="355711"/>
                  </a:lnTo>
                  <a:lnTo>
                    <a:pt x="40338" y="35100"/>
                  </a:lnTo>
                  <a:lnTo>
                    <a:pt x="0" y="35100"/>
                  </a:lnTo>
                  <a:lnTo>
                    <a:pt x="0" y="18860"/>
                  </a:lnTo>
                  <a:lnTo>
                    <a:pt x="63913" y="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3388" name="Google Shape;3388;p263"/>
            <p:cNvSpPr/>
            <p:nvPr/>
          </p:nvSpPr>
          <p:spPr>
            <a:xfrm>
              <a:off x="467506" y="1359191"/>
              <a:ext cx="375859" cy="554453"/>
            </a:xfrm>
            <a:custGeom>
              <a:avLst/>
              <a:gdLst/>
              <a:ahLst/>
              <a:cxnLst/>
              <a:rect l="l" t="t" r="r" b="b"/>
              <a:pathLst>
                <a:path w="242554" h="357807" extrusionOk="0">
                  <a:moveTo>
                    <a:pt x="122587" y="0"/>
                  </a:moveTo>
                  <a:cubicBezTo>
                    <a:pt x="138652" y="0"/>
                    <a:pt x="153408" y="2358"/>
                    <a:pt x="166854" y="7073"/>
                  </a:cubicBezTo>
                  <a:cubicBezTo>
                    <a:pt x="180300" y="11788"/>
                    <a:pt x="191738" y="18336"/>
                    <a:pt x="201168" y="26718"/>
                  </a:cubicBezTo>
                  <a:cubicBezTo>
                    <a:pt x="210598" y="35100"/>
                    <a:pt x="217932" y="45228"/>
                    <a:pt x="223171" y="57103"/>
                  </a:cubicBezTo>
                  <a:cubicBezTo>
                    <a:pt x="228409" y="68977"/>
                    <a:pt x="231029" y="82249"/>
                    <a:pt x="231029" y="96917"/>
                  </a:cubicBezTo>
                  <a:cubicBezTo>
                    <a:pt x="231029" y="117174"/>
                    <a:pt x="225528" y="137168"/>
                    <a:pt x="214527" y="156901"/>
                  </a:cubicBezTo>
                  <a:cubicBezTo>
                    <a:pt x="203525" y="176634"/>
                    <a:pt x="185626" y="198724"/>
                    <a:pt x="160829" y="223171"/>
                  </a:cubicBezTo>
                  <a:cubicBezTo>
                    <a:pt x="154892" y="229108"/>
                    <a:pt x="149217" y="234609"/>
                    <a:pt x="143803" y="239673"/>
                  </a:cubicBezTo>
                  <a:cubicBezTo>
                    <a:pt x="138390" y="244737"/>
                    <a:pt x="131929" y="250500"/>
                    <a:pt x="124420" y="256961"/>
                  </a:cubicBezTo>
                  <a:cubicBezTo>
                    <a:pt x="116911" y="263422"/>
                    <a:pt x="107394" y="271280"/>
                    <a:pt x="95869" y="280536"/>
                  </a:cubicBezTo>
                  <a:cubicBezTo>
                    <a:pt x="84344" y="289791"/>
                    <a:pt x="69675" y="301752"/>
                    <a:pt x="51863" y="316421"/>
                  </a:cubicBezTo>
                  <a:lnTo>
                    <a:pt x="209550" y="316421"/>
                  </a:lnTo>
                  <a:lnTo>
                    <a:pt x="218980" y="271892"/>
                  </a:lnTo>
                  <a:lnTo>
                    <a:pt x="242554" y="271892"/>
                  </a:lnTo>
                  <a:lnTo>
                    <a:pt x="242554" y="357807"/>
                  </a:lnTo>
                  <a:lnTo>
                    <a:pt x="0" y="357807"/>
                  </a:lnTo>
                  <a:lnTo>
                    <a:pt x="0" y="324803"/>
                  </a:lnTo>
                  <a:cubicBezTo>
                    <a:pt x="20955" y="307690"/>
                    <a:pt x="37195" y="294331"/>
                    <a:pt x="48720" y="284727"/>
                  </a:cubicBezTo>
                  <a:cubicBezTo>
                    <a:pt x="60245" y="275122"/>
                    <a:pt x="69326" y="267439"/>
                    <a:pt x="75962" y="261676"/>
                  </a:cubicBezTo>
                  <a:cubicBezTo>
                    <a:pt x="82597" y="255913"/>
                    <a:pt x="88011" y="251111"/>
                    <a:pt x="92202" y="247269"/>
                  </a:cubicBezTo>
                  <a:cubicBezTo>
                    <a:pt x="96393" y="243428"/>
                    <a:pt x="101457" y="238538"/>
                    <a:pt x="107394" y="232601"/>
                  </a:cubicBezTo>
                  <a:cubicBezTo>
                    <a:pt x="120666" y="219679"/>
                    <a:pt x="131929" y="207630"/>
                    <a:pt x="141184" y="196454"/>
                  </a:cubicBezTo>
                  <a:cubicBezTo>
                    <a:pt x="150439" y="185278"/>
                    <a:pt x="157948" y="174538"/>
                    <a:pt x="163711" y="164235"/>
                  </a:cubicBezTo>
                  <a:cubicBezTo>
                    <a:pt x="169473" y="153932"/>
                    <a:pt x="173664" y="143717"/>
                    <a:pt x="176284" y="133589"/>
                  </a:cubicBezTo>
                  <a:cubicBezTo>
                    <a:pt x="178903" y="123460"/>
                    <a:pt x="180213" y="112808"/>
                    <a:pt x="180213" y="101632"/>
                  </a:cubicBezTo>
                  <a:cubicBezTo>
                    <a:pt x="180213" y="78582"/>
                    <a:pt x="173926" y="60333"/>
                    <a:pt x="161353" y="46887"/>
                  </a:cubicBezTo>
                  <a:cubicBezTo>
                    <a:pt x="148780" y="33441"/>
                    <a:pt x="131842" y="26718"/>
                    <a:pt x="110537" y="26718"/>
                  </a:cubicBezTo>
                  <a:cubicBezTo>
                    <a:pt x="102155" y="26718"/>
                    <a:pt x="94385" y="27678"/>
                    <a:pt x="87225" y="29599"/>
                  </a:cubicBezTo>
                  <a:cubicBezTo>
                    <a:pt x="80065" y="31520"/>
                    <a:pt x="72295" y="34751"/>
                    <a:pt x="63913" y="39291"/>
                  </a:cubicBezTo>
                  <a:lnTo>
                    <a:pt x="63913" y="95346"/>
                  </a:lnTo>
                  <a:cubicBezTo>
                    <a:pt x="60071" y="98140"/>
                    <a:pt x="56229" y="100148"/>
                    <a:pt x="52387" y="101370"/>
                  </a:cubicBezTo>
                  <a:cubicBezTo>
                    <a:pt x="48546" y="102593"/>
                    <a:pt x="44355" y="103204"/>
                    <a:pt x="39814" y="103204"/>
                  </a:cubicBezTo>
                  <a:cubicBezTo>
                    <a:pt x="31083" y="103204"/>
                    <a:pt x="24098" y="100584"/>
                    <a:pt x="18859" y="95346"/>
                  </a:cubicBezTo>
                  <a:cubicBezTo>
                    <a:pt x="13621" y="90107"/>
                    <a:pt x="11001" y="83122"/>
                    <a:pt x="11001" y="74391"/>
                  </a:cubicBezTo>
                  <a:cubicBezTo>
                    <a:pt x="11001" y="64262"/>
                    <a:pt x="13970" y="54658"/>
                    <a:pt x="19907" y="45578"/>
                  </a:cubicBezTo>
                  <a:cubicBezTo>
                    <a:pt x="25844" y="36497"/>
                    <a:pt x="33877" y="28552"/>
                    <a:pt x="44005" y="21741"/>
                  </a:cubicBezTo>
                  <a:cubicBezTo>
                    <a:pt x="54134" y="14931"/>
                    <a:pt x="65921" y="9605"/>
                    <a:pt x="79367" y="5763"/>
                  </a:cubicBezTo>
                  <a:cubicBezTo>
                    <a:pt x="92813" y="1921"/>
                    <a:pt x="107220" y="0"/>
                    <a:pt x="122587"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3389" name="Google Shape;3389;p263"/>
            <p:cNvSpPr/>
            <p:nvPr/>
          </p:nvSpPr>
          <p:spPr>
            <a:xfrm>
              <a:off x="924249" y="1359189"/>
              <a:ext cx="384789" cy="564196"/>
            </a:xfrm>
            <a:custGeom>
              <a:avLst/>
              <a:gdLst/>
              <a:ahLst/>
              <a:cxnLst/>
              <a:rect l="l" t="t" r="r" b="b"/>
              <a:pathLst>
                <a:path w="248317" h="364094" extrusionOk="0">
                  <a:moveTo>
                    <a:pt x="125730" y="0"/>
                  </a:moveTo>
                  <a:cubicBezTo>
                    <a:pt x="144589" y="0"/>
                    <a:pt x="161615" y="4279"/>
                    <a:pt x="176808" y="12835"/>
                  </a:cubicBezTo>
                  <a:cubicBezTo>
                    <a:pt x="192000" y="21392"/>
                    <a:pt x="204835" y="33528"/>
                    <a:pt x="215313" y="49245"/>
                  </a:cubicBezTo>
                  <a:cubicBezTo>
                    <a:pt x="225790" y="64961"/>
                    <a:pt x="233910" y="83995"/>
                    <a:pt x="239673" y="106347"/>
                  </a:cubicBezTo>
                  <a:cubicBezTo>
                    <a:pt x="245435" y="128699"/>
                    <a:pt x="248317" y="153845"/>
                    <a:pt x="248317" y="181785"/>
                  </a:cubicBezTo>
                  <a:cubicBezTo>
                    <a:pt x="248317" y="210074"/>
                    <a:pt x="245435" y="235482"/>
                    <a:pt x="239673" y="258009"/>
                  </a:cubicBezTo>
                  <a:cubicBezTo>
                    <a:pt x="233910" y="280536"/>
                    <a:pt x="225703" y="299657"/>
                    <a:pt x="215051" y="315373"/>
                  </a:cubicBezTo>
                  <a:cubicBezTo>
                    <a:pt x="204399" y="331089"/>
                    <a:pt x="191389" y="343139"/>
                    <a:pt x="176022" y="351521"/>
                  </a:cubicBezTo>
                  <a:cubicBezTo>
                    <a:pt x="160655" y="359903"/>
                    <a:pt x="143367" y="364094"/>
                    <a:pt x="124158" y="364094"/>
                  </a:cubicBezTo>
                  <a:cubicBezTo>
                    <a:pt x="104950" y="364094"/>
                    <a:pt x="87662" y="359903"/>
                    <a:pt x="72295" y="351521"/>
                  </a:cubicBezTo>
                  <a:cubicBezTo>
                    <a:pt x="56928" y="343139"/>
                    <a:pt x="43918" y="331089"/>
                    <a:pt x="33266" y="315373"/>
                  </a:cubicBezTo>
                  <a:cubicBezTo>
                    <a:pt x="22614" y="299657"/>
                    <a:pt x="14406" y="280623"/>
                    <a:pt x="8644" y="258271"/>
                  </a:cubicBezTo>
                  <a:cubicBezTo>
                    <a:pt x="2881" y="235919"/>
                    <a:pt x="0" y="210773"/>
                    <a:pt x="0" y="182833"/>
                  </a:cubicBezTo>
                  <a:cubicBezTo>
                    <a:pt x="0" y="154194"/>
                    <a:pt x="2881" y="128524"/>
                    <a:pt x="8644" y="105823"/>
                  </a:cubicBezTo>
                  <a:cubicBezTo>
                    <a:pt x="14406" y="83122"/>
                    <a:pt x="22614" y="63913"/>
                    <a:pt x="33266" y="48197"/>
                  </a:cubicBezTo>
                  <a:cubicBezTo>
                    <a:pt x="43918" y="32481"/>
                    <a:pt x="57015" y="20519"/>
                    <a:pt x="72557" y="12312"/>
                  </a:cubicBezTo>
                  <a:cubicBezTo>
                    <a:pt x="88098" y="4104"/>
                    <a:pt x="105823" y="0"/>
                    <a:pt x="125730" y="0"/>
                  </a:cubicBezTo>
                  <a:close/>
                  <a:moveTo>
                    <a:pt x="123111" y="25670"/>
                  </a:moveTo>
                  <a:cubicBezTo>
                    <a:pt x="99012" y="25670"/>
                    <a:pt x="80764" y="38984"/>
                    <a:pt x="68366" y="65612"/>
                  </a:cubicBezTo>
                  <a:cubicBezTo>
                    <a:pt x="55967" y="92239"/>
                    <a:pt x="49768" y="131138"/>
                    <a:pt x="49768" y="182309"/>
                  </a:cubicBezTo>
                  <a:cubicBezTo>
                    <a:pt x="49768" y="233474"/>
                    <a:pt x="56055" y="272284"/>
                    <a:pt x="68628" y="298740"/>
                  </a:cubicBezTo>
                  <a:cubicBezTo>
                    <a:pt x="81201" y="325196"/>
                    <a:pt x="99711" y="338424"/>
                    <a:pt x="124158" y="338424"/>
                  </a:cubicBezTo>
                  <a:cubicBezTo>
                    <a:pt x="148606" y="338424"/>
                    <a:pt x="167116" y="325196"/>
                    <a:pt x="179689" y="298740"/>
                  </a:cubicBezTo>
                  <a:cubicBezTo>
                    <a:pt x="192262" y="272284"/>
                    <a:pt x="198549" y="233125"/>
                    <a:pt x="198549" y="181261"/>
                  </a:cubicBezTo>
                  <a:cubicBezTo>
                    <a:pt x="198549" y="129747"/>
                    <a:pt x="192262" y="90936"/>
                    <a:pt x="179689" y="64830"/>
                  </a:cubicBezTo>
                  <a:cubicBezTo>
                    <a:pt x="167116" y="38724"/>
                    <a:pt x="148257" y="25670"/>
                    <a:pt x="123111" y="2567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3390" name="Google Shape;3390;p263"/>
            <p:cNvSpPr/>
            <p:nvPr/>
          </p:nvSpPr>
          <p:spPr>
            <a:xfrm>
              <a:off x="1382615" y="1359191"/>
              <a:ext cx="375859" cy="554453"/>
            </a:xfrm>
            <a:custGeom>
              <a:avLst/>
              <a:gdLst/>
              <a:ahLst/>
              <a:cxnLst/>
              <a:rect l="l" t="t" r="r" b="b"/>
              <a:pathLst>
                <a:path w="242554" h="357807" extrusionOk="0">
                  <a:moveTo>
                    <a:pt x="122587" y="0"/>
                  </a:moveTo>
                  <a:cubicBezTo>
                    <a:pt x="138652" y="0"/>
                    <a:pt x="153408" y="2358"/>
                    <a:pt x="166854" y="7073"/>
                  </a:cubicBezTo>
                  <a:cubicBezTo>
                    <a:pt x="180300" y="11788"/>
                    <a:pt x="191738" y="18336"/>
                    <a:pt x="201168" y="26718"/>
                  </a:cubicBezTo>
                  <a:cubicBezTo>
                    <a:pt x="210598" y="35100"/>
                    <a:pt x="217932" y="45228"/>
                    <a:pt x="223171" y="57103"/>
                  </a:cubicBezTo>
                  <a:cubicBezTo>
                    <a:pt x="228409" y="68977"/>
                    <a:pt x="231029" y="82249"/>
                    <a:pt x="231029" y="96917"/>
                  </a:cubicBezTo>
                  <a:cubicBezTo>
                    <a:pt x="231029" y="117174"/>
                    <a:pt x="225528" y="137168"/>
                    <a:pt x="214527" y="156901"/>
                  </a:cubicBezTo>
                  <a:cubicBezTo>
                    <a:pt x="203525" y="176634"/>
                    <a:pt x="185626" y="198724"/>
                    <a:pt x="160829" y="223171"/>
                  </a:cubicBezTo>
                  <a:cubicBezTo>
                    <a:pt x="154892" y="229108"/>
                    <a:pt x="149217" y="234609"/>
                    <a:pt x="143804" y="239673"/>
                  </a:cubicBezTo>
                  <a:cubicBezTo>
                    <a:pt x="138390" y="244737"/>
                    <a:pt x="131929" y="250500"/>
                    <a:pt x="124420" y="256961"/>
                  </a:cubicBezTo>
                  <a:cubicBezTo>
                    <a:pt x="116911" y="263422"/>
                    <a:pt x="107394" y="271280"/>
                    <a:pt x="95869" y="280536"/>
                  </a:cubicBezTo>
                  <a:cubicBezTo>
                    <a:pt x="84344" y="289791"/>
                    <a:pt x="69675" y="301752"/>
                    <a:pt x="51863" y="316421"/>
                  </a:cubicBezTo>
                  <a:lnTo>
                    <a:pt x="209550" y="316421"/>
                  </a:lnTo>
                  <a:lnTo>
                    <a:pt x="218980" y="271892"/>
                  </a:lnTo>
                  <a:lnTo>
                    <a:pt x="242554" y="271892"/>
                  </a:lnTo>
                  <a:lnTo>
                    <a:pt x="242554" y="357807"/>
                  </a:lnTo>
                  <a:lnTo>
                    <a:pt x="0" y="357807"/>
                  </a:lnTo>
                  <a:lnTo>
                    <a:pt x="0" y="324803"/>
                  </a:lnTo>
                  <a:cubicBezTo>
                    <a:pt x="20955" y="307690"/>
                    <a:pt x="37195" y="294331"/>
                    <a:pt x="48720" y="284727"/>
                  </a:cubicBezTo>
                  <a:cubicBezTo>
                    <a:pt x="60245" y="275122"/>
                    <a:pt x="69326" y="267439"/>
                    <a:pt x="75962" y="261676"/>
                  </a:cubicBezTo>
                  <a:cubicBezTo>
                    <a:pt x="82597" y="255913"/>
                    <a:pt x="88011" y="251111"/>
                    <a:pt x="92202" y="247269"/>
                  </a:cubicBezTo>
                  <a:cubicBezTo>
                    <a:pt x="96393" y="243428"/>
                    <a:pt x="101457" y="238538"/>
                    <a:pt x="107394" y="232601"/>
                  </a:cubicBezTo>
                  <a:cubicBezTo>
                    <a:pt x="120666" y="219679"/>
                    <a:pt x="131929" y="207630"/>
                    <a:pt x="141184" y="196454"/>
                  </a:cubicBezTo>
                  <a:cubicBezTo>
                    <a:pt x="150439" y="185278"/>
                    <a:pt x="157948" y="174538"/>
                    <a:pt x="163711" y="164235"/>
                  </a:cubicBezTo>
                  <a:cubicBezTo>
                    <a:pt x="169473" y="153932"/>
                    <a:pt x="173664" y="143717"/>
                    <a:pt x="176284" y="133589"/>
                  </a:cubicBezTo>
                  <a:cubicBezTo>
                    <a:pt x="178903" y="123460"/>
                    <a:pt x="180213" y="112808"/>
                    <a:pt x="180213" y="101632"/>
                  </a:cubicBezTo>
                  <a:cubicBezTo>
                    <a:pt x="180213" y="78582"/>
                    <a:pt x="173926" y="60333"/>
                    <a:pt x="161353" y="46887"/>
                  </a:cubicBezTo>
                  <a:cubicBezTo>
                    <a:pt x="148780" y="33441"/>
                    <a:pt x="131842" y="26718"/>
                    <a:pt x="110537" y="26718"/>
                  </a:cubicBezTo>
                  <a:cubicBezTo>
                    <a:pt x="102155" y="26718"/>
                    <a:pt x="94385" y="27678"/>
                    <a:pt x="87225" y="29599"/>
                  </a:cubicBezTo>
                  <a:cubicBezTo>
                    <a:pt x="80065" y="31520"/>
                    <a:pt x="72295" y="34751"/>
                    <a:pt x="63913" y="39291"/>
                  </a:cubicBezTo>
                  <a:lnTo>
                    <a:pt x="63913" y="95346"/>
                  </a:lnTo>
                  <a:cubicBezTo>
                    <a:pt x="60071" y="98140"/>
                    <a:pt x="56229" y="100148"/>
                    <a:pt x="52387" y="101370"/>
                  </a:cubicBezTo>
                  <a:cubicBezTo>
                    <a:pt x="48546" y="102593"/>
                    <a:pt x="44355" y="103204"/>
                    <a:pt x="39814" y="103204"/>
                  </a:cubicBezTo>
                  <a:cubicBezTo>
                    <a:pt x="31083" y="103204"/>
                    <a:pt x="24098" y="100584"/>
                    <a:pt x="18859" y="95346"/>
                  </a:cubicBezTo>
                  <a:cubicBezTo>
                    <a:pt x="13621" y="90107"/>
                    <a:pt x="11001" y="83122"/>
                    <a:pt x="11001" y="74391"/>
                  </a:cubicBezTo>
                  <a:cubicBezTo>
                    <a:pt x="11001" y="64262"/>
                    <a:pt x="13970" y="54658"/>
                    <a:pt x="19907" y="45578"/>
                  </a:cubicBezTo>
                  <a:cubicBezTo>
                    <a:pt x="25844" y="36497"/>
                    <a:pt x="33877" y="28552"/>
                    <a:pt x="44005" y="21741"/>
                  </a:cubicBezTo>
                  <a:cubicBezTo>
                    <a:pt x="54134" y="14931"/>
                    <a:pt x="65921" y="9605"/>
                    <a:pt x="79367" y="5763"/>
                  </a:cubicBezTo>
                  <a:cubicBezTo>
                    <a:pt x="92813" y="1921"/>
                    <a:pt x="107220" y="0"/>
                    <a:pt x="122587"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3391" name="Google Shape;3391;p263"/>
            <p:cNvSpPr/>
            <p:nvPr/>
          </p:nvSpPr>
          <p:spPr>
            <a:xfrm>
              <a:off x="1839358" y="1359189"/>
              <a:ext cx="384789" cy="564196"/>
            </a:xfrm>
            <a:custGeom>
              <a:avLst/>
              <a:gdLst/>
              <a:ahLst/>
              <a:cxnLst/>
              <a:rect l="l" t="t" r="r" b="b"/>
              <a:pathLst>
                <a:path w="248317" h="364094" extrusionOk="0">
                  <a:moveTo>
                    <a:pt x="125730" y="0"/>
                  </a:moveTo>
                  <a:cubicBezTo>
                    <a:pt x="144589" y="0"/>
                    <a:pt x="161615" y="4279"/>
                    <a:pt x="176808" y="12835"/>
                  </a:cubicBezTo>
                  <a:cubicBezTo>
                    <a:pt x="192000" y="21392"/>
                    <a:pt x="204835" y="33528"/>
                    <a:pt x="215313" y="49245"/>
                  </a:cubicBezTo>
                  <a:cubicBezTo>
                    <a:pt x="225790" y="64961"/>
                    <a:pt x="233910" y="83995"/>
                    <a:pt x="239673" y="106347"/>
                  </a:cubicBezTo>
                  <a:cubicBezTo>
                    <a:pt x="245435" y="128699"/>
                    <a:pt x="248317" y="153845"/>
                    <a:pt x="248317" y="181785"/>
                  </a:cubicBezTo>
                  <a:cubicBezTo>
                    <a:pt x="248317" y="210074"/>
                    <a:pt x="245435" y="235482"/>
                    <a:pt x="239673" y="258009"/>
                  </a:cubicBezTo>
                  <a:cubicBezTo>
                    <a:pt x="233910" y="280536"/>
                    <a:pt x="225703" y="299657"/>
                    <a:pt x="215051" y="315373"/>
                  </a:cubicBezTo>
                  <a:cubicBezTo>
                    <a:pt x="204398" y="331089"/>
                    <a:pt x="191389" y="343139"/>
                    <a:pt x="176022" y="351521"/>
                  </a:cubicBezTo>
                  <a:cubicBezTo>
                    <a:pt x="160655" y="359903"/>
                    <a:pt x="143367" y="364094"/>
                    <a:pt x="124158" y="364094"/>
                  </a:cubicBezTo>
                  <a:cubicBezTo>
                    <a:pt x="104950" y="364094"/>
                    <a:pt x="87662" y="359903"/>
                    <a:pt x="72295" y="351521"/>
                  </a:cubicBezTo>
                  <a:cubicBezTo>
                    <a:pt x="56928" y="343139"/>
                    <a:pt x="43918" y="331089"/>
                    <a:pt x="33266" y="315373"/>
                  </a:cubicBezTo>
                  <a:cubicBezTo>
                    <a:pt x="22614" y="299657"/>
                    <a:pt x="14407" y="280623"/>
                    <a:pt x="8644" y="258271"/>
                  </a:cubicBezTo>
                  <a:cubicBezTo>
                    <a:pt x="2881" y="235919"/>
                    <a:pt x="0" y="210773"/>
                    <a:pt x="0" y="182833"/>
                  </a:cubicBezTo>
                  <a:cubicBezTo>
                    <a:pt x="0" y="154194"/>
                    <a:pt x="2881" y="128524"/>
                    <a:pt x="8644" y="105823"/>
                  </a:cubicBezTo>
                  <a:cubicBezTo>
                    <a:pt x="14407" y="83122"/>
                    <a:pt x="22614" y="63913"/>
                    <a:pt x="33266" y="48197"/>
                  </a:cubicBezTo>
                  <a:cubicBezTo>
                    <a:pt x="43918" y="32481"/>
                    <a:pt x="57015" y="20519"/>
                    <a:pt x="72557" y="12312"/>
                  </a:cubicBezTo>
                  <a:cubicBezTo>
                    <a:pt x="88098" y="4104"/>
                    <a:pt x="105823" y="0"/>
                    <a:pt x="125730" y="0"/>
                  </a:cubicBezTo>
                  <a:close/>
                  <a:moveTo>
                    <a:pt x="123111" y="25670"/>
                  </a:moveTo>
                  <a:cubicBezTo>
                    <a:pt x="99012" y="25670"/>
                    <a:pt x="80764" y="38984"/>
                    <a:pt x="68366" y="65612"/>
                  </a:cubicBezTo>
                  <a:cubicBezTo>
                    <a:pt x="55967" y="92239"/>
                    <a:pt x="49768" y="131138"/>
                    <a:pt x="49768" y="182309"/>
                  </a:cubicBezTo>
                  <a:cubicBezTo>
                    <a:pt x="49768" y="233474"/>
                    <a:pt x="56055" y="272284"/>
                    <a:pt x="68628" y="298740"/>
                  </a:cubicBezTo>
                  <a:cubicBezTo>
                    <a:pt x="81201" y="325196"/>
                    <a:pt x="99711" y="338424"/>
                    <a:pt x="124158" y="338424"/>
                  </a:cubicBezTo>
                  <a:cubicBezTo>
                    <a:pt x="148606" y="338424"/>
                    <a:pt x="167116" y="325196"/>
                    <a:pt x="179689" y="298740"/>
                  </a:cubicBezTo>
                  <a:cubicBezTo>
                    <a:pt x="192262" y="272284"/>
                    <a:pt x="198549" y="233125"/>
                    <a:pt x="198549" y="181261"/>
                  </a:cubicBezTo>
                  <a:cubicBezTo>
                    <a:pt x="198549" y="129747"/>
                    <a:pt x="192262" y="90936"/>
                    <a:pt x="179689" y="64830"/>
                  </a:cubicBezTo>
                  <a:cubicBezTo>
                    <a:pt x="167116" y="38724"/>
                    <a:pt x="148257" y="25670"/>
                    <a:pt x="123111" y="2567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3392" name="Google Shape;3392;p263"/>
            <p:cNvSpPr/>
            <p:nvPr/>
          </p:nvSpPr>
          <p:spPr>
            <a:xfrm>
              <a:off x="2414303" y="1368932"/>
              <a:ext cx="389659" cy="544711"/>
            </a:xfrm>
            <a:custGeom>
              <a:avLst/>
              <a:gdLst/>
              <a:ahLst/>
              <a:cxnLst/>
              <a:rect l="l" t="t" r="r" b="b"/>
              <a:pathLst>
                <a:path w="251460" h="351520" extrusionOk="0">
                  <a:moveTo>
                    <a:pt x="0" y="0"/>
                  </a:moveTo>
                  <a:lnTo>
                    <a:pt x="251460" y="0"/>
                  </a:lnTo>
                  <a:lnTo>
                    <a:pt x="251460" y="81724"/>
                  </a:lnTo>
                  <a:lnTo>
                    <a:pt x="222647" y="81724"/>
                  </a:lnTo>
                  <a:lnTo>
                    <a:pt x="214789" y="31956"/>
                  </a:lnTo>
                  <a:lnTo>
                    <a:pt x="207978" y="24098"/>
                  </a:lnTo>
                  <a:lnTo>
                    <a:pt x="90106" y="24098"/>
                  </a:lnTo>
                  <a:lnTo>
                    <a:pt x="90106" y="161877"/>
                  </a:lnTo>
                  <a:lnTo>
                    <a:pt x="176022" y="161877"/>
                  </a:lnTo>
                  <a:lnTo>
                    <a:pt x="183356" y="154543"/>
                  </a:lnTo>
                  <a:lnTo>
                    <a:pt x="188595" y="116300"/>
                  </a:lnTo>
                  <a:lnTo>
                    <a:pt x="213217" y="116300"/>
                  </a:lnTo>
                  <a:lnTo>
                    <a:pt x="213217" y="232077"/>
                  </a:lnTo>
                  <a:lnTo>
                    <a:pt x="188595" y="232077"/>
                  </a:lnTo>
                  <a:lnTo>
                    <a:pt x="183356" y="193834"/>
                  </a:lnTo>
                  <a:lnTo>
                    <a:pt x="176022" y="185976"/>
                  </a:lnTo>
                  <a:lnTo>
                    <a:pt x="90106" y="185976"/>
                  </a:lnTo>
                  <a:lnTo>
                    <a:pt x="90106" y="320088"/>
                  </a:lnTo>
                  <a:lnTo>
                    <a:pt x="99012" y="327422"/>
                  </a:lnTo>
                  <a:lnTo>
                    <a:pt x="136207" y="330041"/>
                  </a:lnTo>
                  <a:lnTo>
                    <a:pt x="136207" y="351520"/>
                  </a:lnTo>
                  <a:lnTo>
                    <a:pt x="4191" y="351520"/>
                  </a:lnTo>
                  <a:lnTo>
                    <a:pt x="4191" y="330041"/>
                  </a:lnTo>
                  <a:lnTo>
                    <a:pt x="34052" y="327422"/>
                  </a:lnTo>
                  <a:lnTo>
                    <a:pt x="42958" y="320088"/>
                  </a:lnTo>
                  <a:lnTo>
                    <a:pt x="42958" y="31432"/>
                  </a:lnTo>
                  <a:lnTo>
                    <a:pt x="34052" y="24098"/>
                  </a:lnTo>
                  <a:lnTo>
                    <a:pt x="0" y="21479"/>
                  </a:lnTo>
                  <a:lnTo>
                    <a:pt x="0" y="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3393" name="Google Shape;3393;p263"/>
            <p:cNvSpPr/>
            <p:nvPr/>
          </p:nvSpPr>
          <p:spPr>
            <a:xfrm>
              <a:off x="3846006" y="1368932"/>
              <a:ext cx="409954" cy="544711"/>
            </a:xfrm>
            <a:custGeom>
              <a:avLst/>
              <a:gdLst/>
              <a:ahLst/>
              <a:cxnLst/>
              <a:rect l="l" t="t" r="r" b="b"/>
              <a:pathLst>
                <a:path w="264557" h="351520" extrusionOk="0">
                  <a:moveTo>
                    <a:pt x="0" y="0"/>
                  </a:moveTo>
                  <a:lnTo>
                    <a:pt x="119263" y="0"/>
                  </a:lnTo>
                  <a:cubicBezTo>
                    <a:pt x="170134" y="0"/>
                    <a:pt x="207067" y="8033"/>
                    <a:pt x="230063" y="24098"/>
                  </a:cubicBezTo>
                  <a:cubicBezTo>
                    <a:pt x="253059" y="40164"/>
                    <a:pt x="264557" y="65834"/>
                    <a:pt x="264557" y="101108"/>
                  </a:cubicBezTo>
                  <a:cubicBezTo>
                    <a:pt x="264557" y="138827"/>
                    <a:pt x="252805" y="167989"/>
                    <a:pt x="229302" y="188595"/>
                  </a:cubicBezTo>
                  <a:cubicBezTo>
                    <a:pt x="205798" y="209201"/>
                    <a:pt x="172630" y="219504"/>
                    <a:pt x="129798" y="219504"/>
                  </a:cubicBezTo>
                  <a:cubicBezTo>
                    <a:pt x="123883" y="219504"/>
                    <a:pt x="118052" y="219329"/>
                    <a:pt x="112306" y="218980"/>
                  </a:cubicBezTo>
                  <a:cubicBezTo>
                    <a:pt x="106559" y="218630"/>
                    <a:pt x="99160" y="217932"/>
                    <a:pt x="90107" y="216884"/>
                  </a:cubicBezTo>
                  <a:lnTo>
                    <a:pt x="90107" y="320088"/>
                  </a:lnTo>
                  <a:lnTo>
                    <a:pt x="99012" y="327422"/>
                  </a:lnTo>
                  <a:lnTo>
                    <a:pt x="136208" y="330041"/>
                  </a:lnTo>
                  <a:lnTo>
                    <a:pt x="136208" y="351520"/>
                  </a:lnTo>
                  <a:lnTo>
                    <a:pt x="4191" y="351520"/>
                  </a:lnTo>
                  <a:lnTo>
                    <a:pt x="4191" y="330041"/>
                  </a:lnTo>
                  <a:lnTo>
                    <a:pt x="34052" y="327422"/>
                  </a:lnTo>
                  <a:lnTo>
                    <a:pt x="42958" y="320088"/>
                  </a:lnTo>
                  <a:lnTo>
                    <a:pt x="42958" y="31432"/>
                  </a:lnTo>
                  <a:lnTo>
                    <a:pt x="34052" y="24098"/>
                  </a:lnTo>
                  <a:lnTo>
                    <a:pt x="0" y="21479"/>
                  </a:lnTo>
                  <a:lnTo>
                    <a:pt x="0" y="0"/>
                  </a:lnTo>
                  <a:close/>
                  <a:moveTo>
                    <a:pt x="110014" y="24098"/>
                  </a:moveTo>
                  <a:cubicBezTo>
                    <a:pt x="107918" y="24098"/>
                    <a:pt x="105299" y="24186"/>
                    <a:pt x="102156" y="24360"/>
                  </a:cubicBezTo>
                  <a:cubicBezTo>
                    <a:pt x="99012" y="24535"/>
                    <a:pt x="94996" y="24797"/>
                    <a:pt x="90107" y="25146"/>
                  </a:cubicBezTo>
                  <a:lnTo>
                    <a:pt x="90107" y="191214"/>
                  </a:lnTo>
                  <a:cubicBezTo>
                    <a:pt x="100235" y="192262"/>
                    <a:pt x="107744" y="192961"/>
                    <a:pt x="112633" y="193310"/>
                  </a:cubicBezTo>
                  <a:cubicBezTo>
                    <a:pt x="117523" y="193659"/>
                    <a:pt x="122412" y="193834"/>
                    <a:pt x="127302" y="193834"/>
                  </a:cubicBezTo>
                  <a:cubicBezTo>
                    <a:pt x="155591" y="193834"/>
                    <a:pt x="177506" y="186173"/>
                    <a:pt x="193048" y="170853"/>
                  </a:cubicBezTo>
                  <a:cubicBezTo>
                    <a:pt x="208590" y="155532"/>
                    <a:pt x="216360" y="133771"/>
                    <a:pt x="216360" y="105569"/>
                  </a:cubicBezTo>
                  <a:cubicBezTo>
                    <a:pt x="216360" y="51255"/>
                    <a:pt x="184404" y="24098"/>
                    <a:pt x="120491" y="24098"/>
                  </a:cubicBezTo>
                  <a:cubicBezTo>
                    <a:pt x="118745" y="24098"/>
                    <a:pt x="117086" y="24098"/>
                    <a:pt x="115514" y="24098"/>
                  </a:cubicBezTo>
                  <a:cubicBezTo>
                    <a:pt x="113943" y="24098"/>
                    <a:pt x="112109" y="24098"/>
                    <a:pt x="110014" y="240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3394" name="Google Shape;3394;p263"/>
            <p:cNvSpPr/>
            <p:nvPr/>
          </p:nvSpPr>
          <p:spPr>
            <a:xfrm>
              <a:off x="5016952" y="1447675"/>
              <a:ext cx="241914" cy="468403"/>
            </a:xfrm>
            <a:custGeom>
              <a:avLst/>
              <a:gdLst/>
              <a:ahLst/>
              <a:cxnLst/>
              <a:rect l="l" t="t" r="r" b="b"/>
              <a:pathLst>
                <a:path w="156115" h="302276" extrusionOk="0">
                  <a:moveTo>
                    <a:pt x="57102" y="0"/>
                  </a:moveTo>
                  <a:lnTo>
                    <a:pt x="76486" y="0"/>
                  </a:lnTo>
                  <a:lnTo>
                    <a:pt x="76486" y="56054"/>
                  </a:lnTo>
                  <a:lnTo>
                    <a:pt x="156115" y="56054"/>
                  </a:lnTo>
                  <a:lnTo>
                    <a:pt x="156115" y="80153"/>
                  </a:lnTo>
                  <a:lnTo>
                    <a:pt x="76486" y="80153"/>
                  </a:lnTo>
                  <a:lnTo>
                    <a:pt x="76486" y="218456"/>
                  </a:lnTo>
                  <a:cubicBezTo>
                    <a:pt x="76486" y="229632"/>
                    <a:pt x="77184" y="238799"/>
                    <a:pt x="78581" y="245959"/>
                  </a:cubicBezTo>
                  <a:cubicBezTo>
                    <a:pt x="79978" y="253119"/>
                    <a:pt x="82336" y="258969"/>
                    <a:pt x="85654" y="263509"/>
                  </a:cubicBezTo>
                  <a:cubicBezTo>
                    <a:pt x="88971" y="268049"/>
                    <a:pt x="93337" y="271192"/>
                    <a:pt x="98750" y="272939"/>
                  </a:cubicBezTo>
                  <a:cubicBezTo>
                    <a:pt x="104164" y="274685"/>
                    <a:pt x="110887" y="275558"/>
                    <a:pt x="118920" y="275558"/>
                  </a:cubicBezTo>
                  <a:cubicBezTo>
                    <a:pt x="124857" y="275558"/>
                    <a:pt x="130881" y="275296"/>
                    <a:pt x="136993" y="274772"/>
                  </a:cubicBezTo>
                  <a:cubicBezTo>
                    <a:pt x="143105" y="274248"/>
                    <a:pt x="149479" y="273113"/>
                    <a:pt x="156115" y="271367"/>
                  </a:cubicBezTo>
                  <a:lnTo>
                    <a:pt x="156115" y="290750"/>
                  </a:lnTo>
                  <a:cubicBezTo>
                    <a:pt x="142145" y="294941"/>
                    <a:pt x="129834" y="297910"/>
                    <a:pt x="119182" y="299656"/>
                  </a:cubicBezTo>
                  <a:cubicBezTo>
                    <a:pt x="108529" y="301403"/>
                    <a:pt x="97615" y="302276"/>
                    <a:pt x="86439" y="302276"/>
                  </a:cubicBezTo>
                  <a:cubicBezTo>
                    <a:pt x="66532" y="302276"/>
                    <a:pt x="52649" y="298434"/>
                    <a:pt x="44791" y="290750"/>
                  </a:cubicBezTo>
                  <a:cubicBezTo>
                    <a:pt x="36933" y="283067"/>
                    <a:pt x="33004" y="269272"/>
                    <a:pt x="33004" y="249364"/>
                  </a:cubicBezTo>
                  <a:lnTo>
                    <a:pt x="33004" y="80153"/>
                  </a:lnTo>
                  <a:lnTo>
                    <a:pt x="0" y="80153"/>
                  </a:lnTo>
                  <a:lnTo>
                    <a:pt x="0" y="63913"/>
                  </a:lnTo>
                  <a:lnTo>
                    <a:pt x="34576" y="48720"/>
                  </a:lnTo>
                  <a:lnTo>
                    <a:pt x="57102" y="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3395" name="Google Shape;3395;p263"/>
            <p:cNvSpPr/>
            <p:nvPr/>
          </p:nvSpPr>
          <p:spPr>
            <a:xfrm>
              <a:off x="4696294" y="1515055"/>
              <a:ext cx="280880" cy="398590"/>
            </a:xfrm>
            <a:custGeom>
              <a:avLst/>
              <a:gdLst/>
              <a:ahLst/>
              <a:cxnLst/>
              <a:rect l="l" t="t" r="r" b="b"/>
              <a:pathLst>
                <a:path w="181261" h="257223" extrusionOk="0">
                  <a:moveTo>
                    <a:pt x="143280" y="0"/>
                  </a:moveTo>
                  <a:cubicBezTo>
                    <a:pt x="144852" y="0"/>
                    <a:pt x="146860" y="0"/>
                    <a:pt x="149305" y="0"/>
                  </a:cubicBezTo>
                  <a:cubicBezTo>
                    <a:pt x="155242" y="0"/>
                    <a:pt x="160393" y="437"/>
                    <a:pt x="164759" y="1310"/>
                  </a:cubicBezTo>
                  <a:cubicBezTo>
                    <a:pt x="169125" y="2183"/>
                    <a:pt x="174625" y="4017"/>
                    <a:pt x="181261" y="6811"/>
                  </a:cubicBezTo>
                  <a:lnTo>
                    <a:pt x="181261" y="51864"/>
                  </a:lnTo>
                  <a:lnTo>
                    <a:pt x="164497" y="51864"/>
                  </a:lnTo>
                  <a:cubicBezTo>
                    <a:pt x="160306" y="46975"/>
                    <a:pt x="156290" y="43657"/>
                    <a:pt x="152448" y="41910"/>
                  </a:cubicBezTo>
                  <a:cubicBezTo>
                    <a:pt x="148606" y="40164"/>
                    <a:pt x="143891" y="39291"/>
                    <a:pt x="138303" y="39291"/>
                  </a:cubicBezTo>
                  <a:cubicBezTo>
                    <a:pt x="129572" y="39291"/>
                    <a:pt x="120841" y="42260"/>
                    <a:pt x="112110" y="48197"/>
                  </a:cubicBezTo>
                  <a:cubicBezTo>
                    <a:pt x="103378" y="54134"/>
                    <a:pt x="92901" y="63913"/>
                    <a:pt x="80677" y="77534"/>
                  </a:cubicBezTo>
                  <a:lnTo>
                    <a:pt x="80677" y="227362"/>
                  </a:lnTo>
                  <a:lnTo>
                    <a:pt x="89583" y="235744"/>
                  </a:lnTo>
                  <a:lnTo>
                    <a:pt x="126254" y="238364"/>
                  </a:lnTo>
                  <a:lnTo>
                    <a:pt x="126254" y="257223"/>
                  </a:lnTo>
                  <a:lnTo>
                    <a:pt x="0" y="257223"/>
                  </a:lnTo>
                  <a:lnTo>
                    <a:pt x="0" y="238364"/>
                  </a:lnTo>
                  <a:lnTo>
                    <a:pt x="28290" y="235744"/>
                  </a:lnTo>
                  <a:lnTo>
                    <a:pt x="37196" y="227362"/>
                  </a:lnTo>
                  <a:lnTo>
                    <a:pt x="37196" y="37719"/>
                  </a:lnTo>
                  <a:lnTo>
                    <a:pt x="0" y="37719"/>
                  </a:lnTo>
                  <a:lnTo>
                    <a:pt x="0" y="21479"/>
                  </a:lnTo>
                  <a:lnTo>
                    <a:pt x="60770" y="2620"/>
                  </a:lnTo>
                  <a:lnTo>
                    <a:pt x="80677" y="2620"/>
                  </a:lnTo>
                  <a:lnTo>
                    <a:pt x="80677" y="51864"/>
                  </a:lnTo>
                  <a:cubicBezTo>
                    <a:pt x="89408" y="42784"/>
                    <a:pt x="98140" y="34314"/>
                    <a:pt x="106871" y="26456"/>
                  </a:cubicBezTo>
                  <a:cubicBezTo>
                    <a:pt x="115602" y="18598"/>
                    <a:pt x="125556" y="10129"/>
                    <a:pt x="136732" y="1048"/>
                  </a:cubicBezTo>
                  <a:cubicBezTo>
                    <a:pt x="139526" y="350"/>
                    <a:pt x="141709" y="0"/>
                    <a:pt x="14328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3396" name="Google Shape;3396;p263"/>
            <p:cNvSpPr/>
            <p:nvPr/>
          </p:nvSpPr>
          <p:spPr>
            <a:xfrm>
              <a:off x="6142757" y="1515055"/>
              <a:ext cx="280880" cy="398590"/>
            </a:xfrm>
            <a:custGeom>
              <a:avLst/>
              <a:gdLst/>
              <a:ahLst/>
              <a:cxnLst/>
              <a:rect l="l" t="t" r="r" b="b"/>
              <a:pathLst>
                <a:path w="181261" h="257223" extrusionOk="0">
                  <a:moveTo>
                    <a:pt x="143280" y="0"/>
                  </a:moveTo>
                  <a:cubicBezTo>
                    <a:pt x="144852" y="0"/>
                    <a:pt x="146860" y="0"/>
                    <a:pt x="149305" y="0"/>
                  </a:cubicBezTo>
                  <a:cubicBezTo>
                    <a:pt x="155242" y="0"/>
                    <a:pt x="160394" y="437"/>
                    <a:pt x="164759" y="1310"/>
                  </a:cubicBezTo>
                  <a:cubicBezTo>
                    <a:pt x="169125" y="2183"/>
                    <a:pt x="174625" y="4017"/>
                    <a:pt x="181261" y="6811"/>
                  </a:cubicBezTo>
                  <a:lnTo>
                    <a:pt x="181261" y="51864"/>
                  </a:lnTo>
                  <a:lnTo>
                    <a:pt x="164497" y="51864"/>
                  </a:lnTo>
                  <a:cubicBezTo>
                    <a:pt x="160306" y="46975"/>
                    <a:pt x="156290" y="43657"/>
                    <a:pt x="152448" y="41910"/>
                  </a:cubicBezTo>
                  <a:cubicBezTo>
                    <a:pt x="148606" y="40164"/>
                    <a:pt x="143891" y="39291"/>
                    <a:pt x="138304" y="39291"/>
                  </a:cubicBezTo>
                  <a:cubicBezTo>
                    <a:pt x="129572" y="39291"/>
                    <a:pt x="120841" y="42260"/>
                    <a:pt x="112110" y="48197"/>
                  </a:cubicBezTo>
                  <a:cubicBezTo>
                    <a:pt x="103378" y="54134"/>
                    <a:pt x="92901" y="63913"/>
                    <a:pt x="80677" y="77534"/>
                  </a:cubicBezTo>
                  <a:lnTo>
                    <a:pt x="80677" y="227362"/>
                  </a:lnTo>
                  <a:lnTo>
                    <a:pt x="89583" y="235744"/>
                  </a:lnTo>
                  <a:lnTo>
                    <a:pt x="126254" y="238364"/>
                  </a:lnTo>
                  <a:lnTo>
                    <a:pt x="126254" y="257223"/>
                  </a:lnTo>
                  <a:lnTo>
                    <a:pt x="0" y="257223"/>
                  </a:lnTo>
                  <a:lnTo>
                    <a:pt x="0" y="238364"/>
                  </a:lnTo>
                  <a:lnTo>
                    <a:pt x="28290" y="235744"/>
                  </a:lnTo>
                  <a:lnTo>
                    <a:pt x="37196" y="227362"/>
                  </a:lnTo>
                  <a:lnTo>
                    <a:pt x="37196" y="37719"/>
                  </a:lnTo>
                  <a:lnTo>
                    <a:pt x="0" y="37719"/>
                  </a:lnTo>
                  <a:lnTo>
                    <a:pt x="0" y="21479"/>
                  </a:lnTo>
                  <a:lnTo>
                    <a:pt x="60770" y="2620"/>
                  </a:lnTo>
                  <a:lnTo>
                    <a:pt x="80677" y="2620"/>
                  </a:lnTo>
                  <a:lnTo>
                    <a:pt x="80677" y="51864"/>
                  </a:lnTo>
                  <a:cubicBezTo>
                    <a:pt x="89408" y="42784"/>
                    <a:pt x="98140" y="34314"/>
                    <a:pt x="106871" y="26456"/>
                  </a:cubicBezTo>
                  <a:cubicBezTo>
                    <a:pt x="115602" y="18598"/>
                    <a:pt x="125556" y="10129"/>
                    <a:pt x="136732" y="1048"/>
                  </a:cubicBezTo>
                  <a:cubicBezTo>
                    <a:pt x="139526" y="350"/>
                    <a:pt x="141709" y="0"/>
                    <a:pt x="14328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3397" name="Google Shape;3397;p263"/>
            <p:cNvSpPr/>
            <p:nvPr/>
          </p:nvSpPr>
          <p:spPr>
            <a:xfrm>
              <a:off x="2826619" y="1515865"/>
              <a:ext cx="361246" cy="403460"/>
            </a:xfrm>
            <a:custGeom>
              <a:avLst/>
              <a:gdLst/>
              <a:ahLst/>
              <a:cxnLst/>
              <a:rect l="l" t="t" r="r" b="b"/>
              <a:pathLst>
                <a:path w="233124" h="260366" extrusionOk="0">
                  <a:moveTo>
                    <a:pt x="117348" y="0"/>
                  </a:moveTo>
                  <a:cubicBezTo>
                    <a:pt x="145288" y="0"/>
                    <a:pt x="165457" y="5938"/>
                    <a:pt x="177855" y="17812"/>
                  </a:cubicBezTo>
                  <a:cubicBezTo>
                    <a:pt x="190254" y="29687"/>
                    <a:pt x="196453" y="48721"/>
                    <a:pt x="196453" y="74914"/>
                  </a:cubicBezTo>
                  <a:lnTo>
                    <a:pt x="196453" y="226838"/>
                  </a:lnTo>
                  <a:lnTo>
                    <a:pt x="205359" y="235220"/>
                  </a:lnTo>
                  <a:lnTo>
                    <a:pt x="233124" y="237840"/>
                  </a:lnTo>
                  <a:lnTo>
                    <a:pt x="233124" y="256699"/>
                  </a:lnTo>
                  <a:lnTo>
                    <a:pt x="159782" y="256699"/>
                  </a:lnTo>
                  <a:lnTo>
                    <a:pt x="152971" y="226314"/>
                  </a:lnTo>
                  <a:cubicBezTo>
                    <a:pt x="133763" y="238887"/>
                    <a:pt x="117784" y="247706"/>
                    <a:pt x="105037" y="252770"/>
                  </a:cubicBezTo>
                  <a:cubicBezTo>
                    <a:pt x="92289" y="257834"/>
                    <a:pt x="79454" y="260366"/>
                    <a:pt x="66532" y="260366"/>
                  </a:cubicBezTo>
                  <a:cubicBezTo>
                    <a:pt x="46625" y="260366"/>
                    <a:pt x="30559" y="254254"/>
                    <a:pt x="18335" y="242031"/>
                  </a:cubicBezTo>
                  <a:cubicBezTo>
                    <a:pt x="6112" y="229807"/>
                    <a:pt x="0" y="213741"/>
                    <a:pt x="0" y="193834"/>
                  </a:cubicBezTo>
                  <a:cubicBezTo>
                    <a:pt x="0" y="178118"/>
                    <a:pt x="4191" y="164934"/>
                    <a:pt x="12573" y="154282"/>
                  </a:cubicBezTo>
                  <a:cubicBezTo>
                    <a:pt x="20955" y="143629"/>
                    <a:pt x="34226" y="134636"/>
                    <a:pt x="52387" y="127302"/>
                  </a:cubicBezTo>
                  <a:cubicBezTo>
                    <a:pt x="58674" y="124857"/>
                    <a:pt x="64524" y="122674"/>
                    <a:pt x="69937" y="120754"/>
                  </a:cubicBezTo>
                  <a:cubicBezTo>
                    <a:pt x="75351" y="118833"/>
                    <a:pt x="81550" y="116824"/>
                    <a:pt x="88535" y="114729"/>
                  </a:cubicBezTo>
                  <a:cubicBezTo>
                    <a:pt x="95520" y="112633"/>
                    <a:pt x="104076" y="110276"/>
                    <a:pt x="114205" y="107657"/>
                  </a:cubicBezTo>
                  <a:cubicBezTo>
                    <a:pt x="124333" y="105037"/>
                    <a:pt x="137255" y="101807"/>
                    <a:pt x="152971" y="97965"/>
                  </a:cubicBezTo>
                  <a:lnTo>
                    <a:pt x="152971" y="81201"/>
                  </a:lnTo>
                  <a:cubicBezTo>
                    <a:pt x="152971" y="59547"/>
                    <a:pt x="149479" y="44442"/>
                    <a:pt x="142494" y="35886"/>
                  </a:cubicBezTo>
                  <a:cubicBezTo>
                    <a:pt x="135509" y="27329"/>
                    <a:pt x="123285" y="23051"/>
                    <a:pt x="105823" y="23051"/>
                  </a:cubicBezTo>
                  <a:cubicBezTo>
                    <a:pt x="98838" y="23051"/>
                    <a:pt x="92289" y="23662"/>
                    <a:pt x="86177" y="24884"/>
                  </a:cubicBezTo>
                  <a:cubicBezTo>
                    <a:pt x="80065" y="26107"/>
                    <a:pt x="72993" y="28115"/>
                    <a:pt x="64960" y="30909"/>
                  </a:cubicBezTo>
                  <a:lnTo>
                    <a:pt x="64960" y="74914"/>
                  </a:lnTo>
                  <a:lnTo>
                    <a:pt x="28813" y="74914"/>
                  </a:lnTo>
                  <a:cubicBezTo>
                    <a:pt x="22876" y="74914"/>
                    <a:pt x="18685" y="73867"/>
                    <a:pt x="16240" y="71771"/>
                  </a:cubicBezTo>
                  <a:cubicBezTo>
                    <a:pt x="13795" y="69676"/>
                    <a:pt x="12573" y="65659"/>
                    <a:pt x="12573" y="59722"/>
                  </a:cubicBezTo>
                  <a:cubicBezTo>
                    <a:pt x="12573" y="50991"/>
                    <a:pt x="15105" y="42958"/>
                    <a:pt x="20169" y="35624"/>
                  </a:cubicBezTo>
                  <a:cubicBezTo>
                    <a:pt x="25233" y="28290"/>
                    <a:pt x="32393" y="22003"/>
                    <a:pt x="41648" y="16764"/>
                  </a:cubicBezTo>
                  <a:cubicBezTo>
                    <a:pt x="50903" y="11526"/>
                    <a:pt x="61992" y="7422"/>
                    <a:pt x="74914" y="4453"/>
                  </a:cubicBezTo>
                  <a:cubicBezTo>
                    <a:pt x="87836" y="1485"/>
                    <a:pt x="101981" y="0"/>
                    <a:pt x="117348" y="0"/>
                  </a:cubicBezTo>
                  <a:close/>
                  <a:moveTo>
                    <a:pt x="152971" y="116301"/>
                  </a:moveTo>
                  <a:cubicBezTo>
                    <a:pt x="141795" y="119444"/>
                    <a:pt x="132628" y="122151"/>
                    <a:pt x="125468" y="124421"/>
                  </a:cubicBezTo>
                  <a:cubicBezTo>
                    <a:pt x="118308" y="126691"/>
                    <a:pt x="112284" y="128612"/>
                    <a:pt x="107394" y="130183"/>
                  </a:cubicBezTo>
                  <a:cubicBezTo>
                    <a:pt x="102505" y="131755"/>
                    <a:pt x="98226" y="133327"/>
                    <a:pt x="94559" y="134898"/>
                  </a:cubicBezTo>
                  <a:cubicBezTo>
                    <a:pt x="90892" y="136470"/>
                    <a:pt x="86788" y="138303"/>
                    <a:pt x="82248" y="140399"/>
                  </a:cubicBezTo>
                  <a:cubicBezTo>
                    <a:pt x="69675" y="146336"/>
                    <a:pt x="60507" y="153146"/>
                    <a:pt x="54745" y="160830"/>
                  </a:cubicBezTo>
                  <a:cubicBezTo>
                    <a:pt x="48982" y="168513"/>
                    <a:pt x="46101" y="177769"/>
                    <a:pt x="46101" y="188595"/>
                  </a:cubicBezTo>
                  <a:cubicBezTo>
                    <a:pt x="46101" y="201867"/>
                    <a:pt x="49855" y="212432"/>
                    <a:pt x="57364" y="220290"/>
                  </a:cubicBezTo>
                  <a:cubicBezTo>
                    <a:pt x="64873" y="228148"/>
                    <a:pt x="74739" y="232077"/>
                    <a:pt x="86963" y="232077"/>
                  </a:cubicBezTo>
                  <a:cubicBezTo>
                    <a:pt x="96044" y="232077"/>
                    <a:pt x="105386" y="230331"/>
                    <a:pt x="114990" y="226838"/>
                  </a:cubicBezTo>
                  <a:cubicBezTo>
                    <a:pt x="124595" y="223346"/>
                    <a:pt x="137255" y="217234"/>
                    <a:pt x="152971" y="208503"/>
                  </a:cubicBezTo>
                  <a:lnTo>
                    <a:pt x="152971" y="116301"/>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3398" name="Google Shape;3398;p263"/>
            <p:cNvSpPr/>
            <p:nvPr/>
          </p:nvSpPr>
          <p:spPr>
            <a:xfrm>
              <a:off x="4302601" y="1515865"/>
              <a:ext cx="361246" cy="403460"/>
            </a:xfrm>
            <a:custGeom>
              <a:avLst/>
              <a:gdLst/>
              <a:ahLst/>
              <a:cxnLst/>
              <a:rect l="l" t="t" r="r" b="b"/>
              <a:pathLst>
                <a:path w="233124" h="260366" extrusionOk="0">
                  <a:moveTo>
                    <a:pt x="117348" y="0"/>
                  </a:moveTo>
                  <a:cubicBezTo>
                    <a:pt x="145288" y="0"/>
                    <a:pt x="165457" y="5938"/>
                    <a:pt x="177855" y="17812"/>
                  </a:cubicBezTo>
                  <a:cubicBezTo>
                    <a:pt x="190254" y="29687"/>
                    <a:pt x="196453" y="48721"/>
                    <a:pt x="196453" y="74914"/>
                  </a:cubicBezTo>
                  <a:lnTo>
                    <a:pt x="196453" y="226838"/>
                  </a:lnTo>
                  <a:lnTo>
                    <a:pt x="205359" y="235220"/>
                  </a:lnTo>
                  <a:lnTo>
                    <a:pt x="233124" y="237840"/>
                  </a:lnTo>
                  <a:lnTo>
                    <a:pt x="233124" y="256699"/>
                  </a:lnTo>
                  <a:lnTo>
                    <a:pt x="159782" y="256699"/>
                  </a:lnTo>
                  <a:lnTo>
                    <a:pt x="152971" y="226314"/>
                  </a:lnTo>
                  <a:cubicBezTo>
                    <a:pt x="133763" y="238887"/>
                    <a:pt x="117784" y="247706"/>
                    <a:pt x="105037" y="252770"/>
                  </a:cubicBezTo>
                  <a:cubicBezTo>
                    <a:pt x="92289" y="257834"/>
                    <a:pt x="79454" y="260366"/>
                    <a:pt x="66532" y="260366"/>
                  </a:cubicBezTo>
                  <a:cubicBezTo>
                    <a:pt x="46625" y="260366"/>
                    <a:pt x="30559" y="254254"/>
                    <a:pt x="18336" y="242031"/>
                  </a:cubicBezTo>
                  <a:cubicBezTo>
                    <a:pt x="6112" y="229807"/>
                    <a:pt x="0" y="213741"/>
                    <a:pt x="0" y="193834"/>
                  </a:cubicBezTo>
                  <a:cubicBezTo>
                    <a:pt x="0" y="178118"/>
                    <a:pt x="4191" y="164934"/>
                    <a:pt x="12573" y="154282"/>
                  </a:cubicBezTo>
                  <a:cubicBezTo>
                    <a:pt x="20955" y="143629"/>
                    <a:pt x="34226" y="134636"/>
                    <a:pt x="52387" y="127302"/>
                  </a:cubicBezTo>
                  <a:cubicBezTo>
                    <a:pt x="58674" y="124857"/>
                    <a:pt x="64524" y="122674"/>
                    <a:pt x="69937" y="120754"/>
                  </a:cubicBezTo>
                  <a:cubicBezTo>
                    <a:pt x="75351" y="118833"/>
                    <a:pt x="81550" y="116824"/>
                    <a:pt x="88535" y="114729"/>
                  </a:cubicBezTo>
                  <a:cubicBezTo>
                    <a:pt x="95520" y="112633"/>
                    <a:pt x="104076" y="110276"/>
                    <a:pt x="114205" y="107657"/>
                  </a:cubicBezTo>
                  <a:cubicBezTo>
                    <a:pt x="124333" y="105037"/>
                    <a:pt x="137255" y="101807"/>
                    <a:pt x="152971" y="97965"/>
                  </a:cubicBezTo>
                  <a:lnTo>
                    <a:pt x="152971" y="81201"/>
                  </a:lnTo>
                  <a:cubicBezTo>
                    <a:pt x="152971" y="59547"/>
                    <a:pt x="149479" y="44442"/>
                    <a:pt x="142494" y="35886"/>
                  </a:cubicBezTo>
                  <a:cubicBezTo>
                    <a:pt x="135509" y="27329"/>
                    <a:pt x="123285" y="23051"/>
                    <a:pt x="105823" y="23051"/>
                  </a:cubicBezTo>
                  <a:cubicBezTo>
                    <a:pt x="98838" y="23051"/>
                    <a:pt x="92289" y="23662"/>
                    <a:pt x="86177" y="24884"/>
                  </a:cubicBezTo>
                  <a:cubicBezTo>
                    <a:pt x="80065" y="26107"/>
                    <a:pt x="72993" y="28115"/>
                    <a:pt x="64960" y="30909"/>
                  </a:cubicBezTo>
                  <a:lnTo>
                    <a:pt x="64960" y="74914"/>
                  </a:lnTo>
                  <a:lnTo>
                    <a:pt x="28813" y="74914"/>
                  </a:lnTo>
                  <a:cubicBezTo>
                    <a:pt x="22876" y="74914"/>
                    <a:pt x="18685" y="73867"/>
                    <a:pt x="16240" y="71771"/>
                  </a:cubicBezTo>
                  <a:cubicBezTo>
                    <a:pt x="13795" y="69676"/>
                    <a:pt x="12573" y="65659"/>
                    <a:pt x="12573" y="59722"/>
                  </a:cubicBezTo>
                  <a:cubicBezTo>
                    <a:pt x="12573" y="50991"/>
                    <a:pt x="15105" y="42958"/>
                    <a:pt x="20169" y="35624"/>
                  </a:cubicBezTo>
                  <a:cubicBezTo>
                    <a:pt x="25233" y="28290"/>
                    <a:pt x="32393" y="22003"/>
                    <a:pt x="41648" y="16764"/>
                  </a:cubicBezTo>
                  <a:cubicBezTo>
                    <a:pt x="50903" y="11526"/>
                    <a:pt x="61992" y="7422"/>
                    <a:pt x="74914" y="4453"/>
                  </a:cubicBezTo>
                  <a:cubicBezTo>
                    <a:pt x="87836" y="1485"/>
                    <a:pt x="101981" y="0"/>
                    <a:pt x="117348" y="0"/>
                  </a:cubicBezTo>
                  <a:close/>
                  <a:moveTo>
                    <a:pt x="152971" y="116301"/>
                  </a:moveTo>
                  <a:cubicBezTo>
                    <a:pt x="141795" y="119444"/>
                    <a:pt x="132628" y="122151"/>
                    <a:pt x="125468" y="124421"/>
                  </a:cubicBezTo>
                  <a:cubicBezTo>
                    <a:pt x="118308" y="126691"/>
                    <a:pt x="112284" y="128612"/>
                    <a:pt x="107394" y="130183"/>
                  </a:cubicBezTo>
                  <a:cubicBezTo>
                    <a:pt x="102505" y="131755"/>
                    <a:pt x="98226" y="133327"/>
                    <a:pt x="94559" y="134898"/>
                  </a:cubicBezTo>
                  <a:cubicBezTo>
                    <a:pt x="90892" y="136470"/>
                    <a:pt x="86789" y="138303"/>
                    <a:pt x="82248" y="140399"/>
                  </a:cubicBezTo>
                  <a:cubicBezTo>
                    <a:pt x="69675" y="146336"/>
                    <a:pt x="60507" y="153146"/>
                    <a:pt x="54745" y="160830"/>
                  </a:cubicBezTo>
                  <a:cubicBezTo>
                    <a:pt x="48982" y="168513"/>
                    <a:pt x="46101" y="177769"/>
                    <a:pt x="46101" y="188595"/>
                  </a:cubicBezTo>
                  <a:cubicBezTo>
                    <a:pt x="46101" y="201867"/>
                    <a:pt x="49855" y="212432"/>
                    <a:pt x="57364" y="220290"/>
                  </a:cubicBezTo>
                  <a:cubicBezTo>
                    <a:pt x="64873" y="228148"/>
                    <a:pt x="74739" y="232077"/>
                    <a:pt x="86963" y="232077"/>
                  </a:cubicBezTo>
                  <a:cubicBezTo>
                    <a:pt x="96044" y="232077"/>
                    <a:pt x="105386" y="230331"/>
                    <a:pt x="114990" y="226838"/>
                  </a:cubicBezTo>
                  <a:cubicBezTo>
                    <a:pt x="124595" y="223346"/>
                    <a:pt x="137255" y="217234"/>
                    <a:pt x="152971" y="208503"/>
                  </a:cubicBezTo>
                  <a:lnTo>
                    <a:pt x="152971" y="116301"/>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3399" name="Google Shape;3399;p263"/>
            <p:cNvSpPr/>
            <p:nvPr/>
          </p:nvSpPr>
          <p:spPr>
            <a:xfrm>
              <a:off x="5286687" y="1515867"/>
              <a:ext cx="422943" cy="397778"/>
            </a:xfrm>
            <a:custGeom>
              <a:avLst/>
              <a:gdLst/>
              <a:ahLst/>
              <a:cxnLst/>
              <a:rect l="l" t="t" r="r" b="b"/>
              <a:pathLst>
                <a:path w="272939" h="256699" extrusionOk="0">
                  <a:moveTo>
                    <a:pt x="167640" y="0"/>
                  </a:moveTo>
                  <a:cubicBezTo>
                    <a:pt x="189643" y="0"/>
                    <a:pt x="206494" y="6898"/>
                    <a:pt x="218194" y="20693"/>
                  </a:cubicBezTo>
                  <a:cubicBezTo>
                    <a:pt x="229894" y="34489"/>
                    <a:pt x="235744" y="53959"/>
                    <a:pt x="235744" y="79105"/>
                  </a:cubicBezTo>
                  <a:lnTo>
                    <a:pt x="235744" y="226838"/>
                  </a:lnTo>
                  <a:lnTo>
                    <a:pt x="244650" y="235220"/>
                  </a:lnTo>
                  <a:lnTo>
                    <a:pt x="272939" y="237840"/>
                  </a:lnTo>
                  <a:lnTo>
                    <a:pt x="272939" y="256699"/>
                  </a:lnTo>
                  <a:lnTo>
                    <a:pt x="158211" y="256699"/>
                  </a:lnTo>
                  <a:lnTo>
                    <a:pt x="158211" y="237840"/>
                  </a:lnTo>
                  <a:lnTo>
                    <a:pt x="183357" y="235220"/>
                  </a:lnTo>
                  <a:lnTo>
                    <a:pt x="192263" y="226838"/>
                  </a:lnTo>
                  <a:lnTo>
                    <a:pt x="192263" y="88011"/>
                  </a:lnTo>
                  <a:cubicBezTo>
                    <a:pt x="192263" y="69152"/>
                    <a:pt x="188333" y="55531"/>
                    <a:pt x="180475" y="47149"/>
                  </a:cubicBezTo>
                  <a:cubicBezTo>
                    <a:pt x="172617" y="38767"/>
                    <a:pt x="159957" y="34576"/>
                    <a:pt x="142494" y="34576"/>
                  </a:cubicBezTo>
                  <a:cubicBezTo>
                    <a:pt x="132715" y="34576"/>
                    <a:pt x="123460" y="35711"/>
                    <a:pt x="114729" y="37981"/>
                  </a:cubicBezTo>
                  <a:cubicBezTo>
                    <a:pt x="105998" y="40251"/>
                    <a:pt x="94647" y="44704"/>
                    <a:pt x="80677" y="51340"/>
                  </a:cubicBezTo>
                  <a:lnTo>
                    <a:pt x="80677" y="226838"/>
                  </a:lnTo>
                  <a:lnTo>
                    <a:pt x="89583" y="235220"/>
                  </a:lnTo>
                  <a:lnTo>
                    <a:pt x="114729" y="237840"/>
                  </a:lnTo>
                  <a:lnTo>
                    <a:pt x="114729" y="256699"/>
                  </a:lnTo>
                  <a:lnTo>
                    <a:pt x="0" y="256699"/>
                  </a:lnTo>
                  <a:lnTo>
                    <a:pt x="0" y="237840"/>
                  </a:lnTo>
                  <a:lnTo>
                    <a:pt x="28290" y="235220"/>
                  </a:lnTo>
                  <a:lnTo>
                    <a:pt x="37196" y="226838"/>
                  </a:lnTo>
                  <a:lnTo>
                    <a:pt x="37196" y="37195"/>
                  </a:lnTo>
                  <a:lnTo>
                    <a:pt x="0" y="37195"/>
                  </a:lnTo>
                  <a:lnTo>
                    <a:pt x="0" y="20955"/>
                  </a:lnTo>
                  <a:lnTo>
                    <a:pt x="60770" y="2096"/>
                  </a:lnTo>
                  <a:lnTo>
                    <a:pt x="80677" y="2096"/>
                  </a:lnTo>
                  <a:lnTo>
                    <a:pt x="80677" y="30909"/>
                  </a:lnTo>
                  <a:cubicBezTo>
                    <a:pt x="92202" y="24622"/>
                    <a:pt x="102156" y="19558"/>
                    <a:pt x="110538" y="15717"/>
                  </a:cubicBezTo>
                  <a:cubicBezTo>
                    <a:pt x="118920" y="11875"/>
                    <a:pt x="126342" y="8732"/>
                    <a:pt x="132803" y="6287"/>
                  </a:cubicBezTo>
                  <a:cubicBezTo>
                    <a:pt x="139264" y="3842"/>
                    <a:pt x="145201" y="2183"/>
                    <a:pt x="150614" y="1310"/>
                  </a:cubicBezTo>
                  <a:cubicBezTo>
                    <a:pt x="156028" y="437"/>
                    <a:pt x="161703" y="0"/>
                    <a:pt x="16764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3400" name="Google Shape;3400;p263"/>
            <p:cNvSpPr/>
            <p:nvPr/>
          </p:nvSpPr>
          <p:spPr>
            <a:xfrm>
              <a:off x="5749926" y="1515865"/>
              <a:ext cx="332833" cy="405084"/>
            </a:xfrm>
            <a:custGeom>
              <a:avLst/>
              <a:gdLst/>
              <a:ahLst/>
              <a:cxnLst/>
              <a:rect l="l" t="t" r="r" b="b"/>
              <a:pathLst>
                <a:path w="214788" h="261414" extrusionOk="0">
                  <a:moveTo>
                    <a:pt x="120720" y="0"/>
                  </a:moveTo>
                  <a:cubicBezTo>
                    <a:pt x="149986" y="0"/>
                    <a:pt x="172981" y="8993"/>
                    <a:pt x="189704" y="26980"/>
                  </a:cubicBezTo>
                  <a:cubicBezTo>
                    <a:pt x="206427" y="44966"/>
                    <a:pt x="214788" y="69850"/>
                    <a:pt x="214788" y="101632"/>
                  </a:cubicBezTo>
                  <a:cubicBezTo>
                    <a:pt x="214788" y="103378"/>
                    <a:pt x="214788" y="105736"/>
                    <a:pt x="214788" y="108704"/>
                  </a:cubicBezTo>
                  <a:cubicBezTo>
                    <a:pt x="214788" y="111673"/>
                    <a:pt x="214614" y="115078"/>
                    <a:pt x="214264" y="118920"/>
                  </a:cubicBezTo>
                  <a:lnTo>
                    <a:pt x="45053" y="118920"/>
                  </a:lnTo>
                  <a:cubicBezTo>
                    <a:pt x="45053" y="124857"/>
                    <a:pt x="45140" y="130096"/>
                    <a:pt x="45315" y="134636"/>
                  </a:cubicBezTo>
                  <a:cubicBezTo>
                    <a:pt x="45489" y="139176"/>
                    <a:pt x="45837" y="143455"/>
                    <a:pt x="46358" y="147471"/>
                  </a:cubicBezTo>
                  <a:cubicBezTo>
                    <a:pt x="46880" y="151488"/>
                    <a:pt x="47575" y="155242"/>
                    <a:pt x="48446" y="158734"/>
                  </a:cubicBezTo>
                  <a:cubicBezTo>
                    <a:pt x="49316" y="162227"/>
                    <a:pt x="50275" y="166069"/>
                    <a:pt x="51323" y="170260"/>
                  </a:cubicBezTo>
                  <a:cubicBezTo>
                    <a:pt x="57238" y="189818"/>
                    <a:pt x="67247" y="204923"/>
                    <a:pt x="81347" y="215575"/>
                  </a:cubicBezTo>
                  <a:cubicBezTo>
                    <a:pt x="95449" y="226227"/>
                    <a:pt x="112423" y="231553"/>
                    <a:pt x="132270" y="231553"/>
                  </a:cubicBezTo>
                  <a:cubicBezTo>
                    <a:pt x="138884" y="231553"/>
                    <a:pt x="145151" y="231029"/>
                    <a:pt x="151072" y="229981"/>
                  </a:cubicBezTo>
                  <a:cubicBezTo>
                    <a:pt x="156993" y="228934"/>
                    <a:pt x="163173" y="227275"/>
                    <a:pt x="169612" y="225005"/>
                  </a:cubicBezTo>
                  <a:cubicBezTo>
                    <a:pt x="176052" y="222735"/>
                    <a:pt x="182927" y="219679"/>
                    <a:pt x="190240" y="215837"/>
                  </a:cubicBezTo>
                  <a:cubicBezTo>
                    <a:pt x="197552" y="211995"/>
                    <a:pt x="205735" y="207106"/>
                    <a:pt x="214788" y="201168"/>
                  </a:cubicBezTo>
                  <a:lnTo>
                    <a:pt x="214788" y="229981"/>
                  </a:lnTo>
                  <a:cubicBezTo>
                    <a:pt x="197369" y="241157"/>
                    <a:pt x="180994" y="249190"/>
                    <a:pt x="165663" y="254080"/>
                  </a:cubicBezTo>
                  <a:cubicBezTo>
                    <a:pt x="150331" y="258969"/>
                    <a:pt x="134305" y="261414"/>
                    <a:pt x="117585" y="261414"/>
                  </a:cubicBezTo>
                  <a:cubicBezTo>
                    <a:pt x="100166" y="261414"/>
                    <a:pt x="84227" y="258358"/>
                    <a:pt x="69769" y="252246"/>
                  </a:cubicBezTo>
                  <a:cubicBezTo>
                    <a:pt x="55311" y="246134"/>
                    <a:pt x="42942" y="237403"/>
                    <a:pt x="32664" y="226052"/>
                  </a:cubicBezTo>
                  <a:cubicBezTo>
                    <a:pt x="22386" y="214702"/>
                    <a:pt x="14372" y="201168"/>
                    <a:pt x="8623" y="185452"/>
                  </a:cubicBezTo>
                  <a:cubicBezTo>
                    <a:pt x="2874" y="169736"/>
                    <a:pt x="0" y="152273"/>
                    <a:pt x="0" y="133065"/>
                  </a:cubicBezTo>
                  <a:cubicBezTo>
                    <a:pt x="0" y="113507"/>
                    <a:pt x="2961" y="95608"/>
                    <a:pt x="8885" y="79367"/>
                  </a:cubicBezTo>
                  <a:cubicBezTo>
                    <a:pt x="14809" y="63127"/>
                    <a:pt x="23170" y="49070"/>
                    <a:pt x="33970" y="37195"/>
                  </a:cubicBezTo>
                  <a:cubicBezTo>
                    <a:pt x="44769" y="25321"/>
                    <a:pt x="57485" y="16153"/>
                    <a:pt x="72118" y="9692"/>
                  </a:cubicBezTo>
                  <a:cubicBezTo>
                    <a:pt x="86751" y="3231"/>
                    <a:pt x="102952" y="0"/>
                    <a:pt x="120720" y="0"/>
                  </a:cubicBezTo>
                  <a:close/>
                  <a:moveTo>
                    <a:pt x="115252" y="23051"/>
                  </a:moveTo>
                  <a:cubicBezTo>
                    <a:pt x="96393" y="23051"/>
                    <a:pt x="81113" y="29512"/>
                    <a:pt x="69413" y="42434"/>
                  </a:cubicBezTo>
                  <a:cubicBezTo>
                    <a:pt x="57713" y="55356"/>
                    <a:pt x="50466" y="73517"/>
                    <a:pt x="47672" y="96917"/>
                  </a:cubicBezTo>
                  <a:lnTo>
                    <a:pt x="168687" y="96917"/>
                  </a:lnTo>
                  <a:cubicBezTo>
                    <a:pt x="168687" y="84693"/>
                    <a:pt x="168163" y="75264"/>
                    <a:pt x="167116" y="68628"/>
                  </a:cubicBezTo>
                  <a:cubicBezTo>
                    <a:pt x="166068" y="61992"/>
                    <a:pt x="164147" y="55706"/>
                    <a:pt x="161353" y="49768"/>
                  </a:cubicBezTo>
                  <a:cubicBezTo>
                    <a:pt x="151574" y="31957"/>
                    <a:pt x="136207" y="23051"/>
                    <a:pt x="115252" y="2305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3401" name="Google Shape;3401;p263"/>
            <p:cNvSpPr/>
            <p:nvPr/>
          </p:nvSpPr>
          <p:spPr>
            <a:xfrm>
              <a:off x="2530979" y="2109594"/>
              <a:ext cx="93356" cy="93355"/>
            </a:xfrm>
            <a:custGeom>
              <a:avLst/>
              <a:gdLst/>
              <a:ahLst/>
              <a:cxnLst/>
              <a:rect l="l" t="t" r="r" b="b"/>
              <a:pathLst>
                <a:path w="60246" h="60245" extrusionOk="0">
                  <a:moveTo>
                    <a:pt x="30385" y="0"/>
                  </a:moveTo>
                  <a:cubicBezTo>
                    <a:pt x="38418" y="0"/>
                    <a:pt x="45403" y="2968"/>
                    <a:pt x="51340" y="8905"/>
                  </a:cubicBezTo>
                  <a:cubicBezTo>
                    <a:pt x="57277" y="14843"/>
                    <a:pt x="60246" y="22002"/>
                    <a:pt x="60246" y="30384"/>
                  </a:cubicBezTo>
                  <a:cubicBezTo>
                    <a:pt x="60246" y="38766"/>
                    <a:pt x="57364" y="45839"/>
                    <a:pt x="51602" y="51601"/>
                  </a:cubicBezTo>
                  <a:cubicBezTo>
                    <a:pt x="45839" y="57364"/>
                    <a:pt x="38592" y="60245"/>
                    <a:pt x="29861" y="60245"/>
                  </a:cubicBezTo>
                  <a:cubicBezTo>
                    <a:pt x="21479" y="60245"/>
                    <a:pt x="14407" y="57364"/>
                    <a:pt x="8644" y="51601"/>
                  </a:cubicBezTo>
                  <a:cubicBezTo>
                    <a:pt x="2881" y="45839"/>
                    <a:pt x="0" y="38766"/>
                    <a:pt x="0" y="30384"/>
                  </a:cubicBezTo>
                  <a:cubicBezTo>
                    <a:pt x="0" y="22002"/>
                    <a:pt x="2969" y="14843"/>
                    <a:pt x="8906" y="8905"/>
                  </a:cubicBezTo>
                  <a:cubicBezTo>
                    <a:pt x="14843" y="2968"/>
                    <a:pt x="22003" y="0"/>
                    <a:pt x="30385"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3402" name="Google Shape;3402;p263"/>
            <p:cNvSpPr/>
            <p:nvPr/>
          </p:nvSpPr>
          <p:spPr>
            <a:xfrm>
              <a:off x="460200" y="2139628"/>
              <a:ext cx="418073" cy="544711"/>
            </a:xfrm>
            <a:custGeom>
              <a:avLst/>
              <a:gdLst/>
              <a:ahLst/>
              <a:cxnLst/>
              <a:rect l="l" t="t" r="r" b="b"/>
              <a:pathLst>
                <a:path w="269796" h="351520" extrusionOk="0">
                  <a:moveTo>
                    <a:pt x="0" y="0"/>
                  </a:moveTo>
                  <a:lnTo>
                    <a:pt x="250936" y="0"/>
                  </a:lnTo>
                  <a:lnTo>
                    <a:pt x="250936" y="76486"/>
                  </a:lnTo>
                  <a:lnTo>
                    <a:pt x="221599" y="76486"/>
                  </a:lnTo>
                  <a:lnTo>
                    <a:pt x="214265" y="31956"/>
                  </a:lnTo>
                  <a:lnTo>
                    <a:pt x="206931" y="24098"/>
                  </a:lnTo>
                  <a:lnTo>
                    <a:pt x="85915" y="24098"/>
                  </a:lnTo>
                  <a:lnTo>
                    <a:pt x="85915" y="156639"/>
                  </a:lnTo>
                  <a:lnTo>
                    <a:pt x="171831" y="156639"/>
                  </a:lnTo>
                  <a:lnTo>
                    <a:pt x="179165" y="149304"/>
                  </a:lnTo>
                  <a:lnTo>
                    <a:pt x="184404" y="111061"/>
                  </a:lnTo>
                  <a:lnTo>
                    <a:pt x="209026" y="111061"/>
                  </a:lnTo>
                  <a:lnTo>
                    <a:pt x="209026" y="226314"/>
                  </a:lnTo>
                  <a:lnTo>
                    <a:pt x="184404" y="226314"/>
                  </a:lnTo>
                  <a:lnTo>
                    <a:pt x="179165" y="188595"/>
                  </a:lnTo>
                  <a:lnTo>
                    <a:pt x="171831" y="180737"/>
                  </a:lnTo>
                  <a:lnTo>
                    <a:pt x="85915" y="180737"/>
                  </a:lnTo>
                  <a:lnTo>
                    <a:pt x="85915" y="327422"/>
                  </a:lnTo>
                  <a:lnTo>
                    <a:pt x="226314" y="327422"/>
                  </a:lnTo>
                  <a:lnTo>
                    <a:pt x="233648" y="319040"/>
                  </a:lnTo>
                  <a:lnTo>
                    <a:pt x="242554" y="266129"/>
                  </a:lnTo>
                  <a:lnTo>
                    <a:pt x="269796" y="266129"/>
                  </a:lnTo>
                  <a:lnTo>
                    <a:pt x="269796" y="351520"/>
                  </a:lnTo>
                  <a:lnTo>
                    <a:pt x="0" y="351520"/>
                  </a:lnTo>
                  <a:lnTo>
                    <a:pt x="0" y="330041"/>
                  </a:lnTo>
                  <a:lnTo>
                    <a:pt x="29861" y="327422"/>
                  </a:lnTo>
                  <a:lnTo>
                    <a:pt x="38767" y="320088"/>
                  </a:lnTo>
                  <a:lnTo>
                    <a:pt x="38767" y="31432"/>
                  </a:lnTo>
                  <a:lnTo>
                    <a:pt x="29861" y="24098"/>
                  </a:lnTo>
                  <a:lnTo>
                    <a:pt x="0" y="21479"/>
                  </a:lnTo>
                  <a:lnTo>
                    <a:pt x="0" y="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3403" name="Google Shape;3403;p263"/>
            <p:cNvSpPr/>
            <p:nvPr/>
          </p:nvSpPr>
          <p:spPr>
            <a:xfrm>
              <a:off x="2157605" y="2285751"/>
              <a:ext cx="280880" cy="398588"/>
            </a:xfrm>
            <a:custGeom>
              <a:avLst/>
              <a:gdLst/>
              <a:ahLst/>
              <a:cxnLst/>
              <a:rect l="l" t="t" r="r" b="b"/>
              <a:pathLst>
                <a:path w="181261" h="257222" extrusionOk="0">
                  <a:moveTo>
                    <a:pt x="143280" y="0"/>
                  </a:moveTo>
                  <a:cubicBezTo>
                    <a:pt x="144852" y="0"/>
                    <a:pt x="146860" y="0"/>
                    <a:pt x="149305" y="0"/>
                  </a:cubicBezTo>
                  <a:cubicBezTo>
                    <a:pt x="155242" y="0"/>
                    <a:pt x="160393" y="436"/>
                    <a:pt x="164759" y="1309"/>
                  </a:cubicBezTo>
                  <a:cubicBezTo>
                    <a:pt x="169125" y="2182"/>
                    <a:pt x="174625" y="4016"/>
                    <a:pt x="181261" y="6810"/>
                  </a:cubicBezTo>
                  <a:lnTo>
                    <a:pt x="181261" y="51863"/>
                  </a:lnTo>
                  <a:lnTo>
                    <a:pt x="164497" y="51863"/>
                  </a:lnTo>
                  <a:cubicBezTo>
                    <a:pt x="160306" y="46974"/>
                    <a:pt x="156290" y="43656"/>
                    <a:pt x="152448" y="41910"/>
                  </a:cubicBezTo>
                  <a:cubicBezTo>
                    <a:pt x="148606" y="40163"/>
                    <a:pt x="143891" y="39290"/>
                    <a:pt x="138303" y="39290"/>
                  </a:cubicBezTo>
                  <a:cubicBezTo>
                    <a:pt x="129572" y="39290"/>
                    <a:pt x="120841" y="42259"/>
                    <a:pt x="112110" y="48196"/>
                  </a:cubicBezTo>
                  <a:cubicBezTo>
                    <a:pt x="103378" y="54133"/>
                    <a:pt x="92901" y="63912"/>
                    <a:pt x="80677" y="77533"/>
                  </a:cubicBezTo>
                  <a:lnTo>
                    <a:pt x="80677" y="227361"/>
                  </a:lnTo>
                  <a:lnTo>
                    <a:pt x="89583" y="235743"/>
                  </a:lnTo>
                  <a:lnTo>
                    <a:pt x="126254" y="238363"/>
                  </a:lnTo>
                  <a:lnTo>
                    <a:pt x="126254" y="257222"/>
                  </a:lnTo>
                  <a:lnTo>
                    <a:pt x="0" y="257222"/>
                  </a:lnTo>
                  <a:lnTo>
                    <a:pt x="0" y="238363"/>
                  </a:lnTo>
                  <a:lnTo>
                    <a:pt x="28290" y="235743"/>
                  </a:lnTo>
                  <a:lnTo>
                    <a:pt x="37195" y="227361"/>
                  </a:lnTo>
                  <a:lnTo>
                    <a:pt x="37195" y="37719"/>
                  </a:lnTo>
                  <a:lnTo>
                    <a:pt x="0" y="37719"/>
                  </a:lnTo>
                  <a:lnTo>
                    <a:pt x="0" y="21478"/>
                  </a:lnTo>
                  <a:lnTo>
                    <a:pt x="60770" y="2619"/>
                  </a:lnTo>
                  <a:lnTo>
                    <a:pt x="80677" y="2619"/>
                  </a:lnTo>
                  <a:lnTo>
                    <a:pt x="80677" y="51863"/>
                  </a:lnTo>
                  <a:cubicBezTo>
                    <a:pt x="89408" y="42783"/>
                    <a:pt x="98140" y="34313"/>
                    <a:pt x="106871" y="26455"/>
                  </a:cubicBezTo>
                  <a:cubicBezTo>
                    <a:pt x="115602" y="18597"/>
                    <a:pt x="125556" y="10128"/>
                    <a:pt x="136732" y="1047"/>
                  </a:cubicBezTo>
                  <a:cubicBezTo>
                    <a:pt x="139526" y="349"/>
                    <a:pt x="141709" y="0"/>
                    <a:pt x="14328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3404" name="Google Shape;3404;p263"/>
            <p:cNvSpPr/>
            <p:nvPr/>
          </p:nvSpPr>
          <p:spPr>
            <a:xfrm>
              <a:off x="1336859" y="2286562"/>
              <a:ext cx="400214" cy="574748"/>
            </a:xfrm>
            <a:custGeom>
              <a:avLst/>
              <a:gdLst/>
              <a:ahLst/>
              <a:cxnLst/>
              <a:rect l="l" t="t" r="r" b="b"/>
              <a:pathLst>
                <a:path w="258271" h="370904" extrusionOk="0">
                  <a:moveTo>
                    <a:pt x="158211" y="0"/>
                  </a:moveTo>
                  <a:cubicBezTo>
                    <a:pt x="172879" y="0"/>
                    <a:pt x="186325" y="2969"/>
                    <a:pt x="198549" y="8906"/>
                  </a:cubicBezTo>
                  <a:cubicBezTo>
                    <a:pt x="210773" y="14844"/>
                    <a:pt x="221337" y="23226"/>
                    <a:pt x="230243" y="34052"/>
                  </a:cubicBezTo>
                  <a:cubicBezTo>
                    <a:pt x="239149" y="44879"/>
                    <a:pt x="246047" y="57801"/>
                    <a:pt x="250936" y="72819"/>
                  </a:cubicBezTo>
                  <a:cubicBezTo>
                    <a:pt x="255826" y="87837"/>
                    <a:pt x="258271" y="104252"/>
                    <a:pt x="258271" y="122063"/>
                  </a:cubicBezTo>
                  <a:cubicBezTo>
                    <a:pt x="258271" y="142669"/>
                    <a:pt x="255215" y="161354"/>
                    <a:pt x="249103" y="178118"/>
                  </a:cubicBezTo>
                  <a:cubicBezTo>
                    <a:pt x="242991" y="194882"/>
                    <a:pt x="234347" y="209201"/>
                    <a:pt x="223171" y="221076"/>
                  </a:cubicBezTo>
                  <a:cubicBezTo>
                    <a:pt x="211995" y="232950"/>
                    <a:pt x="198462" y="242118"/>
                    <a:pt x="182571" y="248579"/>
                  </a:cubicBezTo>
                  <a:cubicBezTo>
                    <a:pt x="166680" y="255040"/>
                    <a:pt x="148955" y="258271"/>
                    <a:pt x="129397" y="258271"/>
                  </a:cubicBezTo>
                  <a:cubicBezTo>
                    <a:pt x="122412" y="258271"/>
                    <a:pt x="115253" y="257922"/>
                    <a:pt x="107919" y="257223"/>
                  </a:cubicBezTo>
                  <a:cubicBezTo>
                    <a:pt x="100584" y="256525"/>
                    <a:pt x="91504" y="255302"/>
                    <a:pt x="80677" y="253556"/>
                  </a:cubicBezTo>
                  <a:lnTo>
                    <a:pt x="80677" y="341043"/>
                  </a:lnTo>
                  <a:lnTo>
                    <a:pt x="89583" y="349425"/>
                  </a:lnTo>
                  <a:lnTo>
                    <a:pt x="123111" y="352044"/>
                  </a:lnTo>
                  <a:lnTo>
                    <a:pt x="123111" y="370904"/>
                  </a:lnTo>
                  <a:lnTo>
                    <a:pt x="0" y="370904"/>
                  </a:lnTo>
                  <a:lnTo>
                    <a:pt x="0" y="352044"/>
                  </a:lnTo>
                  <a:lnTo>
                    <a:pt x="28813" y="349425"/>
                  </a:lnTo>
                  <a:lnTo>
                    <a:pt x="37195" y="341043"/>
                  </a:lnTo>
                  <a:lnTo>
                    <a:pt x="37195" y="37196"/>
                  </a:lnTo>
                  <a:lnTo>
                    <a:pt x="0" y="37196"/>
                  </a:lnTo>
                  <a:lnTo>
                    <a:pt x="0" y="20955"/>
                  </a:lnTo>
                  <a:lnTo>
                    <a:pt x="61294" y="2096"/>
                  </a:lnTo>
                  <a:lnTo>
                    <a:pt x="80677" y="2096"/>
                  </a:lnTo>
                  <a:lnTo>
                    <a:pt x="80677" y="30909"/>
                  </a:lnTo>
                  <a:cubicBezTo>
                    <a:pt x="96393" y="19733"/>
                    <a:pt x="110014" y="11788"/>
                    <a:pt x="121539" y="7073"/>
                  </a:cubicBezTo>
                  <a:cubicBezTo>
                    <a:pt x="133065" y="2358"/>
                    <a:pt x="145288" y="0"/>
                    <a:pt x="158211" y="0"/>
                  </a:cubicBezTo>
                  <a:close/>
                  <a:moveTo>
                    <a:pt x="135684" y="33005"/>
                  </a:moveTo>
                  <a:cubicBezTo>
                    <a:pt x="126953" y="33005"/>
                    <a:pt x="118396" y="34314"/>
                    <a:pt x="110014" y="36934"/>
                  </a:cubicBezTo>
                  <a:cubicBezTo>
                    <a:pt x="101632" y="39553"/>
                    <a:pt x="91853" y="44006"/>
                    <a:pt x="80677" y="50292"/>
                  </a:cubicBezTo>
                  <a:lnTo>
                    <a:pt x="80677" y="226314"/>
                  </a:lnTo>
                  <a:cubicBezTo>
                    <a:pt x="89758" y="229108"/>
                    <a:pt x="97790" y="231117"/>
                    <a:pt x="104775" y="232339"/>
                  </a:cubicBezTo>
                  <a:cubicBezTo>
                    <a:pt x="111760" y="233561"/>
                    <a:pt x="118396" y="234172"/>
                    <a:pt x="124683" y="234172"/>
                  </a:cubicBezTo>
                  <a:cubicBezTo>
                    <a:pt x="137605" y="234172"/>
                    <a:pt x="149479" y="231640"/>
                    <a:pt x="160306" y="226576"/>
                  </a:cubicBezTo>
                  <a:cubicBezTo>
                    <a:pt x="171133" y="221512"/>
                    <a:pt x="180388" y="214353"/>
                    <a:pt x="188071" y="205097"/>
                  </a:cubicBezTo>
                  <a:cubicBezTo>
                    <a:pt x="195755" y="195842"/>
                    <a:pt x="201692" y="184666"/>
                    <a:pt x="205883" y="171569"/>
                  </a:cubicBezTo>
                  <a:cubicBezTo>
                    <a:pt x="210074" y="158473"/>
                    <a:pt x="212170" y="144066"/>
                    <a:pt x="212170" y="128350"/>
                  </a:cubicBezTo>
                  <a:cubicBezTo>
                    <a:pt x="212170" y="99362"/>
                    <a:pt x="205272" y="76224"/>
                    <a:pt x="191477" y="58936"/>
                  </a:cubicBezTo>
                  <a:cubicBezTo>
                    <a:pt x="177681" y="41648"/>
                    <a:pt x="159084" y="33005"/>
                    <a:pt x="135684" y="3300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3405" name="Google Shape;3405;p263"/>
            <p:cNvSpPr/>
            <p:nvPr/>
          </p:nvSpPr>
          <p:spPr>
            <a:xfrm>
              <a:off x="1791832" y="2286562"/>
              <a:ext cx="332833" cy="405084"/>
            </a:xfrm>
            <a:custGeom>
              <a:avLst/>
              <a:gdLst/>
              <a:ahLst/>
              <a:cxnLst/>
              <a:rect l="l" t="t" r="r" b="b"/>
              <a:pathLst>
                <a:path w="214788" h="261414" extrusionOk="0">
                  <a:moveTo>
                    <a:pt x="120720" y="0"/>
                  </a:moveTo>
                  <a:cubicBezTo>
                    <a:pt x="149986" y="0"/>
                    <a:pt x="172980" y="8994"/>
                    <a:pt x="189704" y="26980"/>
                  </a:cubicBezTo>
                  <a:cubicBezTo>
                    <a:pt x="206427" y="44966"/>
                    <a:pt x="214788" y="69850"/>
                    <a:pt x="214788" y="101632"/>
                  </a:cubicBezTo>
                  <a:cubicBezTo>
                    <a:pt x="214788" y="103378"/>
                    <a:pt x="214788" y="105736"/>
                    <a:pt x="214788" y="108704"/>
                  </a:cubicBezTo>
                  <a:cubicBezTo>
                    <a:pt x="214788" y="111673"/>
                    <a:pt x="214614" y="115078"/>
                    <a:pt x="214264" y="118920"/>
                  </a:cubicBezTo>
                  <a:lnTo>
                    <a:pt x="45053" y="118920"/>
                  </a:lnTo>
                  <a:cubicBezTo>
                    <a:pt x="45053" y="124857"/>
                    <a:pt x="45140" y="130096"/>
                    <a:pt x="45315" y="134636"/>
                  </a:cubicBezTo>
                  <a:cubicBezTo>
                    <a:pt x="45489" y="139177"/>
                    <a:pt x="45837" y="143455"/>
                    <a:pt x="46358" y="147471"/>
                  </a:cubicBezTo>
                  <a:cubicBezTo>
                    <a:pt x="46879" y="151488"/>
                    <a:pt x="47575" y="155242"/>
                    <a:pt x="48446" y="158735"/>
                  </a:cubicBezTo>
                  <a:cubicBezTo>
                    <a:pt x="49316" y="162227"/>
                    <a:pt x="50275" y="166069"/>
                    <a:pt x="51323" y="170260"/>
                  </a:cubicBezTo>
                  <a:cubicBezTo>
                    <a:pt x="57238" y="189818"/>
                    <a:pt x="67246" y="204923"/>
                    <a:pt x="81347" y="215575"/>
                  </a:cubicBezTo>
                  <a:cubicBezTo>
                    <a:pt x="95448" y="226227"/>
                    <a:pt x="112423" y="231553"/>
                    <a:pt x="132270" y="231553"/>
                  </a:cubicBezTo>
                  <a:cubicBezTo>
                    <a:pt x="138884" y="231553"/>
                    <a:pt x="145151" y="231029"/>
                    <a:pt x="151072" y="229982"/>
                  </a:cubicBezTo>
                  <a:cubicBezTo>
                    <a:pt x="156993" y="228934"/>
                    <a:pt x="163173" y="227275"/>
                    <a:pt x="169612" y="225005"/>
                  </a:cubicBezTo>
                  <a:cubicBezTo>
                    <a:pt x="176051" y="222735"/>
                    <a:pt x="182927" y="219679"/>
                    <a:pt x="190240" y="215837"/>
                  </a:cubicBezTo>
                  <a:cubicBezTo>
                    <a:pt x="197552" y="211995"/>
                    <a:pt x="205735" y="207106"/>
                    <a:pt x="214788" y="201168"/>
                  </a:cubicBezTo>
                  <a:lnTo>
                    <a:pt x="214788" y="229982"/>
                  </a:lnTo>
                  <a:cubicBezTo>
                    <a:pt x="197369" y="241158"/>
                    <a:pt x="180994" y="249190"/>
                    <a:pt x="165663" y="254080"/>
                  </a:cubicBezTo>
                  <a:cubicBezTo>
                    <a:pt x="150331" y="258969"/>
                    <a:pt x="134305" y="261414"/>
                    <a:pt x="117585" y="261414"/>
                  </a:cubicBezTo>
                  <a:cubicBezTo>
                    <a:pt x="100166" y="261414"/>
                    <a:pt x="84227" y="258358"/>
                    <a:pt x="69769" y="252246"/>
                  </a:cubicBezTo>
                  <a:cubicBezTo>
                    <a:pt x="55311" y="246134"/>
                    <a:pt x="42942" y="237403"/>
                    <a:pt x="32664" y="226052"/>
                  </a:cubicBezTo>
                  <a:cubicBezTo>
                    <a:pt x="22386" y="214702"/>
                    <a:pt x="14372" y="201168"/>
                    <a:pt x="8623" y="185452"/>
                  </a:cubicBezTo>
                  <a:cubicBezTo>
                    <a:pt x="2874" y="169736"/>
                    <a:pt x="0" y="152273"/>
                    <a:pt x="0" y="133065"/>
                  </a:cubicBezTo>
                  <a:cubicBezTo>
                    <a:pt x="0" y="113507"/>
                    <a:pt x="2961" y="95608"/>
                    <a:pt x="8885" y="79367"/>
                  </a:cubicBezTo>
                  <a:cubicBezTo>
                    <a:pt x="14808" y="63127"/>
                    <a:pt x="23170" y="49070"/>
                    <a:pt x="33970" y="37196"/>
                  </a:cubicBezTo>
                  <a:cubicBezTo>
                    <a:pt x="44769" y="25321"/>
                    <a:pt x="57485" y="16153"/>
                    <a:pt x="72118" y="9692"/>
                  </a:cubicBezTo>
                  <a:cubicBezTo>
                    <a:pt x="86751" y="3231"/>
                    <a:pt x="102952" y="0"/>
                    <a:pt x="120720" y="0"/>
                  </a:cubicBezTo>
                  <a:close/>
                  <a:moveTo>
                    <a:pt x="115252" y="23051"/>
                  </a:moveTo>
                  <a:cubicBezTo>
                    <a:pt x="96392" y="23051"/>
                    <a:pt x="81113" y="29512"/>
                    <a:pt x="69413" y="42434"/>
                  </a:cubicBezTo>
                  <a:cubicBezTo>
                    <a:pt x="57713" y="55357"/>
                    <a:pt x="50466" y="73518"/>
                    <a:pt x="47672" y="96917"/>
                  </a:cubicBezTo>
                  <a:lnTo>
                    <a:pt x="168687" y="96917"/>
                  </a:lnTo>
                  <a:cubicBezTo>
                    <a:pt x="168687" y="84694"/>
                    <a:pt x="168163" y="75264"/>
                    <a:pt x="167116" y="68628"/>
                  </a:cubicBezTo>
                  <a:cubicBezTo>
                    <a:pt x="166068" y="61992"/>
                    <a:pt x="164147" y="55706"/>
                    <a:pt x="161353" y="49769"/>
                  </a:cubicBezTo>
                  <a:cubicBezTo>
                    <a:pt x="151574" y="31957"/>
                    <a:pt x="136207" y="23051"/>
                    <a:pt x="115252" y="2305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3406" name="Google Shape;3406;p263"/>
            <p:cNvSpPr/>
            <p:nvPr/>
          </p:nvSpPr>
          <p:spPr>
            <a:xfrm>
              <a:off x="2704480" y="2286562"/>
              <a:ext cx="332834" cy="405084"/>
            </a:xfrm>
            <a:custGeom>
              <a:avLst/>
              <a:gdLst/>
              <a:ahLst/>
              <a:cxnLst/>
              <a:rect l="l" t="t" r="r" b="b"/>
              <a:pathLst>
                <a:path w="214789" h="261414" extrusionOk="0">
                  <a:moveTo>
                    <a:pt x="120721" y="0"/>
                  </a:moveTo>
                  <a:cubicBezTo>
                    <a:pt x="149987" y="0"/>
                    <a:pt x="172982" y="8994"/>
                    <a:pt x="189705" y="26980"/>
                  </a:cubicBezTo>
                  <a:cubicBezTo>
                    <a:pt x="206428" y="44966"/>
                    <a:pt x="214789" y="69850"/>
                    <a:pt x="214789" y="101632"/>
                  </a:cubicBezTo>
                  <a:cubicBezTo>
                    <a:pt x="214789" y="103378"/>
                    <a:pt x="214789" y="105736"/>
                    <a:pt x="214789" y="108704"/>
                  </a:cubicBezTo>
                  <a:cubicBezTo>
                    <a:pt x="214789" y="111673"/>
                    <a:pt x="214615" y="115078"/>
                    <a:pt x="214265" y="118920"/>
                  </a:cubicBezTo>
                  <a:lnTo>
                    <a:pt x="45054" y="118920"/>
                  </a:lnTo>
                  <a:cubicBezTo>
                    <a:pt x="45054" y="124857"/>
                    <a:pt x="45141" y="130096"/>
                    <a:pt x="45316" y="134636"/>
                  </a:cubicBezTo>
                  <a:cubicBezTo>
                    <a:pt x="45490" y="139177"/>
                    <a:pt x="45838" y="143455"/>
                    <a:pt x="46359" y="147471"/>
                  </a:cubicBezTo>
                  <a:cubicBezTo>
                    <a:pt x="46880" y="151488"/>
                    <a:pt x="47576" y="155242"/>
                    <a:pt x="48447" y="158735"/>
                  </a:cubicBezTo>
                  <a:cubicBezTo>
                    <a:pt x="49317" y="162227"/>
                    <a:pt x="50276" y="166069"/>
                    <a:pt x="51324" y="170260"/>
                  </a:cubicBezTo>
                  <a:cubicBezTo>
                    <a:pt x="57239" y="189818"/>
                    <a:pt x="67247" y="204923"/>
                    <a:pt x="81348" y="215575"/>
                  </a:cubicBezTo>
                  <a:cubicBezTo>
                    <a:pt x="95449" y="226227"/>
                    <a:pt x="112423" y="231553"/>
                    <a:pt x="132271" y="231553"/>
                  </a:cubicBezTo>
                  <a:cubicBezTo>
                    <a:pt x="138885" y="231553"/>
                    <a:pt x="145152" y="231029"/>
                    <a:pt x="151073" y="229982"/>
                  </a:cubicBezTo>
                  <a:cubicBezTo>
                    <a:pt x="156994" y="228934"/>
                    <a:pt x="163174" y="227275"/>
                    <a:pt x="169613" y="225005"/>
                  </a:cubicBezTo>
                  <a:cubicBezTo>
                    <a:pt x="176052" y="222735"/>
                    <a:pt x="182928" y="219679"/>
                    <a:pt x="190241" y="215837"/>
                  </a:cubicBezTo>
                  <a:cubicBezTo>
                    <a:pt x="197553" y="211995"/>
                    <a:pt x="205736" y="207106"/>
                    <a:pt x="214789" y="201168"/>
                  </a:cubicBezTo>
                  <a:lnTo>
                    <a:pt x="214789" y="229982"/>
                  </a:lnTo>
                  <a:cubicBezTo>
                    <a:pt x="197370" y="241158"/>
                    <a:pt x="180995" y="249190"/>
                    <a:pt x="165664" y="254080"/>
                  </a:cubicBezTo>
                  <a:cubicBezTo>
                    <a:pt x="150332" y="258969"/>
                    <a:pt x="134306" y="261414"/>
                    <a:pt x="117586" y="261414"/>
                  </a:cubicBezTo>
                  <a:cubicBezTo>
                    <a:pt x="100167" y="261414"/>
                    <a:pt x="84228" y="258358"/>
                    <a:pt x="69770" y="252246"/>
                  </a:cubicBezTo>
                  <a:cubicBezTo>
                    <a:pt x="55312" y="246134"/>
                    <a:pt x="42943" y="237403"/>
                    <a:pt x="32665" y="226052"/>
                  </a:cubicBezTo>
                  <a:cubicBezTo>
                    <a:pt x="22387" y="214702"/>
                    <a:pt x="14373" y="201168"/>
                    <a:pt x="8624" y="185452"/>
                  </a:cubicBezTo>
                  <a:cubicBezTo>
                    <a:pt x="2875" y="169736"/>
                    <a:pt x="0" y="152273"/>
                    <a:pt x="0" y="133065"/>
                  </a:cubicBezTo>
                  <a:cubicBezTo>
                    <a:pt x="0" y="113507"/>
                    <a:pt x="2962" y="95608"/>
                    <a:pt x="8886" y="79367"/>
                  </a:cubicBezTo>
                  <a:cubicBezTo>
                    <a:pt x="14809" y="63127"/>
                    <a:pt x="23171" y="49070"/>
                    <a:pt x="33970" y="37196"/>
                  </a:cubicBezTo>
                  <a:cubicBezTo>
                    <a:pt x="44770" y="25321"/>
                    <a:pt x="57486" y="16153"/>
                    <a:pt x="72119" y="9692"/>
                  </a:cubicBezTo>
                  <a:cubicBezTo>
                    <a:pt x="86752" y="3231"/>
                    <a:pt x="102953" y="0"/>
                    <a:pt x="120721" y="0"/>
                  </a:cubicBezTo>
                  <a:close/>
                  <a:moveTo>
                    <a:pt x="115253" y="23051"/>
                  </a:moveTo>
                  <a:cubicBezTo>
                    <a:pt x="96393" y="23051"/>
                    <a:pt x="81114" y="29512"/>
                    <a:pt x="69414" y="42434"/>
                  </a:cubicBezTo>
                  <a:cubicBezTo>
                    <a:pt x="57714" y="55357"/>
                    <a:pt x="50467" y="73518"/>
                    <a:pt x="47673" y="96917"/>
                  </a:cubicBezTo>
                  <a:lnTo>
                    <a:pt x="168688" y="96917"/>
                  </a:lnTo>
                  <a:cubicBezTo>
                    <a:pt x="168688" y="84694"/>
                    <a:pt x="168164" y="75264"/>
                    <a:pt x="167117" y="68628"/>
                  </a:cubicBezTo>
                  <a:cubicBezTo>
                    <a:pt x="166069" y="61992"/>
                    <a:pt x="164148" y="55706"/>
                    <a:pt x="161354" y="49769"/>
                  </a:cubicBezTo>
                  <a:cubicBezTo>
                    <a:pt x="151575" y="31957"/>
                    <a:pt x="136208" y="23051"/>
                    <a:pt x="115253" y="2305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3407" name="Google Shape;3407;p263"/>
            <p:cNvSpPr/>
            <p:nvPr/>
          </p:nvSpPr>
          <p:spPr>
            <a:xfrm>
              <a:off x="3097313" y="2286563"/>
              <a:ext cx="422943" cy="397778"/>
            </a:xfrm>
            <a:custGeom>
              <a:avLst/>
              <a:gdLst/>
              <a:ahLst/>
              <a:cxnLst/>
              <a:rect l="l" t="t" r="r" b="b"/>
              <a:pathLst>
                <a:path w="272939" h="256699" extrusionOk="0">
                  <a:moveTo>
                    <a:pt x="167640" y="0"/>
                  </a:moveTo>
                  <a:cubicBezTo>
                    <a:pt x="189643" y="0"/>
                    <a:pt x="206494" y="6898"/>
                    <a:pt x="218194" y="20693"/>
                  </a:cubicBezTo>
                  <a:cubicBezTo>
                    <a:pt x="229894" y="34489"/>
                    <a:pt x="235744" y="53960"/>
                    <a:pt x="235744" y="79106"/>
                  </a:cubicBezTo>
                  <a:lnTo>
                    <a:pt x="235744" y="226838"/>
                  </a:lnTo>
                  <a:lnTo>
                    <a:pt x="244650" y="235220"/>
                  </a:lnTo>
                  <a:lnTo>
                    <a:pt x="272939" y="237840"/>
                  </a:lnTo>
                  <a:lnTo>
                    <a:pt x="272939" y="256699"/>
                  </a:lnTo>
                  <a:lnTo>
                    <a:pt x="158211" y="256699"/>
                  </a:lnTo>
                  <a:lnTo>
                    <a:pt x="158211" y="237840"/>
                  </a:lnTo>
                  <a:lnTo>
                    <a:pt x="183357" y="235220"/>
                  </a:lnTo>
                  <a:lnTo>
                    <a:pt x="192263" y="226838"/>
                  </a:lnTo>
                  <a:lnTo>
                    <a:pt x="192263" y="88011"/>
                  </a:lnTo>
                  <a:cubicBezTo>
                    <a:pt x="192263" y="69152"/>
                    <a:pt x="188333" y="55531"/>
                    <a:pt x="180475" y="47149"/>
                  </a:cubicBezTo>
                  <a:cubicBezTo>
                    <a:pt x="172617" y="38767"/>
                    <a:pt x="159957" y="34576"/>
                    <a:pt x="142494" y="34576"/>
                  </a:cubicBezTo>
                  <a:cubicBezTo>
                    <a:pt x="132715" y="34576"/>
                    <a:pt x="123460" y="35711"/>
                    <a:pt x="114729" y="37981"/>
                  </a:cubicBezTo>
                  <a:cubicBezTo>
                    <a:pt x="105998" y="40251"/>
                    <a:pt x="94647" y="44704"/>
                    <a:pt x="80677" y="51340"/>
                  </a:cubicBezTo>
                  <a:lnTo>
                    <a:pt x="80677" y="226838"/>
                  </a:lnTo>
                  <a:lnTo>
                    <a:pt x="89583" y="235220"/>
                  </a:lnTo>
                  <a:lnTo>
                    <a:pt x="114729" y="237840"/>
                  </a:lnTo>
                  <a:lnTo>
                    <a:pt x="114729" y="256699"/>
                  </a:lnTo>
                  <a:lnTo>
                    <a:pt x="0" y="256699"/>
                  </a:lnTo>
                  <a:lnTo>
                    <a:pt x="0" y="237840"/>
                  </a:lnTo>
                  <a:lnTo>
                    <a:pt x="28290" y="235220"/>
                  </a:lnTo>
                  <a:lnTo>
                    <a:pt x="37196" y="226838"/>
                  </a:lnTo>
                  <a:lnTo>
                    <a:pt x="37196" y="37196"/>
                  </a:lnTo>
                  <a:lnTo>
                    <a:pt x="0" y="37196"/>
                  </a:lnTo>
                  <a:lnTo>
                    <a:pt x="0" y="20955"/>
                  </a:lnTo>
                  <a:lnTo>
                    <a:pt x="60770" y="2096"/>
                  </a:lnTo>
                  <a:lnTo>
                    <a:pt x="80677" y="2096"/>
                  </a:lnTo>
                  <a:lnTo>
                    <a:pt x="80677" y="30909"/>
                  </a:lnTo>
                  <a:cubicBezTo>
                    <a:pt x="92202" y="24623"/>
                    <a:pt x="102156" y="19558"/>
                    <a:pt x="110538" y="15717"/>
                  </a:cubicBezTo>
                  <a:cubicBezTo>
                    <a:pt x="118920" y="11875"/>
                    <a:pt x="126342" y="8732"/>
                    <a:pt x="132803" y="6287"/>
                  </a:cubicBezTo>
                  <a:cubicBezTo>
                    <a:pt x="139264" y="3842"/>
                    <a:pt x="145201" y="2183"/>
                    <a:pt x="150614" y="1310"/>
                  </a:cubicBezTo>
                  <a:cubicBezTo>
                    <a:pt x="156028" y="437"/>
                    <a:pt x="161703" y="0"/>
                    <a:pt x="16764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3408" name="Google Shape;3408;p263"/>
            <p:cNvSpPr/>
            <p:nvPr/>
          </p:nvSpPr>
          <p:spPr>
            <a:xfrm>
              <a:off x="3560550" y="2286562"/>
              <a:ext cx="314975" cy="403460"/>
            </a:xfrm>
            <a:custGeom>
              <a:avLst/>
              <a:gdLst/>
              <a:ahLst/>
              <a:cxnLst/>
              <a:rect l="l" t="t" r="r" b="b"/>
              <a:pathLst>
                <a:path w="203264" h="260366" extrusionOk="0">
                  <a:moveTo>
                    <a:pt x="125731" y="0"/>
                  </a:moveTo>
                  <a:cubicBezTo>
                    <a:pt x="149130" y="0"/>
                    <a:pt x="167815" y="4453"/>
                    <a:pt x="181785" y="13359"/>
                  </a:cubicBezTo>
                  <a:cubicBezTo>
                    <a:pt x="195755" y="22265"/>
                    <a:pt x="202740" y="34402"/>
                    <a:pt x="202740" y="49769"/>
                  </a:cubicBezTo>
                  <a:cubicBezTo>
                    <a:pt x="202740" y="58151"/>
                    <a:pt x="200121" y="64961"/>
                    <a:pt x="194882" y="70200"/>
                  </a:cubicBezTo>
                  <a:cubicBezTo>
                    <a:pt x="189643" y="75438"/>
                    <a:pt x="182833" y="78058"/>
                    <a:pt x="174451" y="78058"/>
                  </a:cubicBezTo>
                  <a:cubicBezTo>
                    <a:pt x="165720" y="78058"/>
                    <a:pt x="157512" y="75613"/>
                    <a:pt x="149829" y="70724"/>
                  </a:cubicBezTo>
                  <a:lnTo>
                    <a:pt x="149829" y="27766"/>
                  </a:lnTo>
                  <a:cubicBezTo>
                    <a:pt x="145310" y="25321"/>
                    <a:pt x="141054" y="23575"/>
                    <a:pt x="137059" y="22527"/>
                  </a:cubicBezTo>
                  <a:cubicBezTo>
                    <a:pt x="133065" y="21479"/>
                    <a:pt x="128634" y="20955"/>
                    <a:pt x="123766" y="20955"/>
                  </a:cubicBezTo>
                  <a:cubicBezTo>
                    <a:pt x="112650" y="20955"/>
                    <a:pt x="102402" y="23481"/>
                    <a:pt x="93021" y="28531"/>
                  </a:cubicBezTo>
                  <a:cubicBezTo>
                    <a:pt x="83640" y="33582"/>
                    <a:pt x="75649" y="40723"/>
                    <a:pt x="69046" y="49957"/>
                  </a:cubicBezTo>
                  <a:cubicBezTo>
                    <a:pt x="62443" y="59190"/>
                    <a:pt x="57317" y="70252"/>
                    <a:pt x="53669" y="83141"/>
                  </a:cubicBezTo>
                  <a:cubicBezTo>
                    <a:pt x="50021" y="96030"/>
                    <a:pt x="48197" y="110140"/>
                    <a:pt x="48197" y="125468"/>
                  </a:cubicBezTo>
                  <a:cubicBezTo>
                    <a:pt x="48197" y="157867"/>
                    <a:pt x="56029" y="183211"/>
                    <a:pt x="71694" y="201500"/>
                  </a:cubicBezTo>
                  <a:cubicBezTo>
                    <a:pt x="87358" y="219789"/>
                    <a:pt x="108939" y="228934"/>
                    <a:pt x="136437" y="228934"/>
                  </a:cubicBezTo>
                  <a:cubicBezTo>
                    <a:pt x="147919" y="228934"/>
                    <a:pt x="158620" y="227275"/>
                    <a:pt x="168541" y="223957"/>
                  </a:cubicBezTo>
                  <a:cubicBezTo>
                    <a:pt x="178462" y="220639"/>
                    <a:pt x="190036" y="214964"/>
                    <a:pt x="203264" y="206931"/>
                  </a:cubicBezTo>
                  <a:lnTo>
                    <a:pt x="203264" y="234263"/>
                  </a:lnTo>
                  <a:cubicBezTo>
                    <a:pt x="186500" y="243496"/>
                    <a:pt x="171657" y="250155"/>
                    <a:pt x="158735" y="254239"/>
                  </a:cubicBezTo>
                  <a:cubicBezTo>
                    <a:pt x="145812" y="258324"/>
                    <a:pt x="132017" y="260366"/>
                    <a:pt x="117348" y="260366"/>
                  </a:cubicBezTo>
                  <a:cubicBezTo>
                    <a:pt x="99886" y="260366"/>
                    <a:pt x="83908" y="257223"/>
                    <a:pt x="69414" y="250937"/>
                  </a:cubicBezTo>
                  <a:cubicBezTo>
                    <a:pt x="54920" y="244650"/>
                    <a:pt x="42522" y="235919"/>
                    <a:pt x="32219" y="224743"/>
                  </a:cubicBezTo>
                  <a:cubicBezTo>
                    <a:pt x="21916" y="213567"/>
                    <a:pt x="13971" y="200033"/>
                    <a:pt x="8383" y="184142"/>
                  </a:cubicBezTo>
                  <a:cubicBezTo>
                    <a:pt x="2795" y="168252"/>
                    <a:pt x="0" y="150527"/>
                    <a:pt x="0" y="130969"/>
                  </a:cubicBezTo>
                  <a:cubicBezTo>
                    <a:pt x="0" y="111411"/>
                    <a:pt x="2969" y="93599"/>
                    <a:pt x="8906" y="77534"/>
                  </a:cubicBezTo>
                  <a:cubicBezTo>
                    <a:pt x="14844" y="61468"/>
                    <a:pt x="23313" y="47673"/>
                    <a:pt x="34314" y="36148"/>
                  </a:cubicBezTo>
                  <a:cubicBezTo>
                    <a:pt x="45316" y="24623"/>
                    <a:pt x="58587" y="15717"/>
                    <a:pt x="74129" y="9430"/>
                  </a:cubicBezTo>
                  <a:cubicBezTo>
                    <a:pt x="89671" y="3144"/>
                    <a:pt x="106871" y="0"/>
                    <a:pt x="1257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3409" name="Google Shape;3409;p263"/>
            <p:cNvSpPr/>
            <p:nvPr/>
          </p:nvSpPr>
          <p:spPr>
            <a:xfrm>
              <a:off x="3929547" y="2286562"/>
              <a:ext cx="332833" cy="405084"/>
            </a:xfrm>
            <a:custGeom>
              <a:avLst/>
              <a:gdLst/>
              <a:ahLst/>
              <a:cxnLst/>
              <a:rect l="l" t="t" r="r" b="b"/>
              <a:pathLst>
                <a:path w="214788" h="261414" extrusionOk="0">
                  <a:moveTo>
                    <a:pt x="120720" y="0"/>
                  </a:moveTo>
                  <a:cubicBezTo>
                    <a:pt x="149986" y="0"/>
                    <a:pt x="172981" y="8994"/>
                    <a:pt x="189704" y="26980"/>
                  </a:cubicBezTo>
                  <a:cubicBezTo>
                    <a:pt x="206427" y="44966"/>
                    <a:pt x="214788" y="69850"/>
                    <a:pt x="214788" y="101632"/>
                  </a:cubicBezTo>
                  <a:cubicBezTo>
                    <a:pt x="214788" y="103378"/>
                    <a:pt x="214788" y="105736"/>
                    <a:pt x="214788" y="108704"/>
                  </a:cubicBezTo>
                  <a:cubicBezTo>
                    <a:pt x="214788" y="111673"/>
                    <a:pt x="214614" y="115078"/>
                    <a:pt x="214264" y="118920"/>
                  </a:cubicBezTo>
                  <a:lnTo>
                    <a:pt x="45053" y="118920"/>
                  </a:lnTo>
                  <a:cubicBezTo>
                    <a:pt x="45053" y="124857"/>
                    <a:pt x="45140" y="130096"/>
                    <a:pt x="45315" y="134636"/>
                  </a:cubicBezTo>
                  <a:cubicBezTo>
                    <a:pt x="45489" y="139177"/>
                    <a:pt x="45837" y="143455"/>
                    <a:pt x="46358" y="147471"/>
                  </a:cubicBezTo>
                  <a:cubicBezTo>
                    <a:pt x="46880" y="151488"/>
                    <a:pt x="47575" y="155242"/>
                    <a:pt x="48446" y="158735"/>
                  </a:cubicBezTo>
                  <a:cubicBezTo>
                    <a:pt x="49316" y="162227"/>
                    <a:pt x="50275" y="166069"/>
                    <a:pt x="51323" y="170260"/>
                  </a:cubicBezTo>
                  <a:cubicBezTo>
                    <a:pt x="57238" y="189818"/>
                    <a:pt x="67246" y="204923"/>
                    <a:pt x="81348" y="215575"/>
                  </a:cubicBezTo>
                  <a:cubicBezTo>
                    <a:pt x="95448" y="226227"/>
                    <a:pt x="112423" y="231553"/>
                    <a:pt x="132270" y="231553"/>
                  </a:cubicBezTo>
                  <a:cubicBezTo>
                    <a:pt x="138884" y="231553"/>
                    <a:pt x="145151" y="231029"/>
                    <a:pt x="151072" y="229982"/>
                  </a:cubicBezTo>
                  <a:cubicBezTo>
                    <a:pt x="156993" y="228934"/>
                    <a:pt x="163173" y="227275"/>
                    <a:pt x="169612" y="225005"/>
                  </a:cubicBezTo>
                  <a:cubicBezTo>
                    <a:pt x="176052" y="222735"/>
                    <a:pt x="182927" y="219679"/>
                    <a:pt x="190240" y="215837"/>
                  </a:cubicBezTo>
                  <a:cubicBezTo>
                    <a:pt x="197552" y="211995"/>
                    <a:pt x="205735" y="207106"/>
                    <a:pt x="214788" y="201168"/>
                  </a:cubicBezTo>
                  <a:lnTo>
                    <a:pt x="214788" y="229982"/>
                  </a:lnTo>
                  <a:cubicBezTo>
                    <a:pt x="197369" y="241158"/>
                    <a:pt x="180994" y="249190"/>
                    <a:pt x="165663" y="254080"/>
                  </a:cubicBezTo>
                  <a:cubicBezTo>
                    <a:pt x="150331" y="258969"/>
                    <a:pt x="134305" y="261414"/>
                    <a:pt x="117585" y="261414"/>
                  </a:cubicBezTo>
                  <a:cubicBezTo>
                    <a:pt x="100166" y="261414"/>
                    <a:pt x="84227" y="258358"/>
                    <a:pt x="69769" y="252246"/>
                  </a:cubicBezTo>
                  <a:cubicBezTo>
                    <a:pt x="55311" y="246134"/>
                    <a:pt x="42942" y="237403"/>
                    <a:pt x="32664" y="226052"/>
                  </a:cubicBezTo>
                  <a:cubicBezTo>
                    <a:pt x="22386" y="214702"/>
                    <a:pt x="14372" y="201168"/>
                    <a:pt x="8623" y="185452"/>
                  </a:cubicBezTo>
                  <a:cubicBezTo>
                    <a:pt x="2874" y="169736"/>
                    <a:pt x="0" y="152273"/>
                    <a:pt x="0" y="133065"/>
                  </a:cubicBezTo>
                  <a:cubicBezTo>
                    <a:pt x="0" y="113507"/>
                    <a:pt x="2961" y="95608"/>
                    <a:pt x="8885" y="79367"/>
                  </a:cubicBezTo>
                  <a:cubicBezTo>
                    <a:pt x="14809" y="63127"/>
                    <a:pt x="23170" y="49070"/>
                    <a:pt x="33970" y="37196"/>
                  </a:cubicBezTo>
                  <a:cubicBezTo>
                    <a:pt x="44769" y="25321"/>
                    <a:pt x="57485" y="16153"/>
                    <a:pt x="72118" y="9692"/>
                  </a:cubicBezTo>
                  <a:cubicBezTo>
                    <a:pt x="86751" y="3231"/>
                    <a:pt x="102952" y="0"/>
                    <a:pt x="120720" y="0"/>
                  </a:cubicBezTo>
                  <a:close/>
                  <a:moveTo>
                    <a:pt x="115252" y="23051"/>
                  </a:moveTo>
                  <a:cubicBezTo>
                    <a:pt x="96393" y="23051"/>
                    <a:pt x="81113" y="29512"/>
                    <a:pt x="69413" y="42434"/>
                  </a:cubicBezTo>
                  <a:cubicBezTo>
                    <a:pt x="57713" y="55357"/>
                    <a:pt x="50466" y="73518"/>
                    <a:pt x="47672" y="96917"/>
                  </a:cubicBezTo>
                  <a:lnTo>
                    <a:pt x="168687" y="96917"/>
                  </a:lnTo>
                  <a:cubicBezTo>
                    <a:pt x="168687" y="84694"/>
                    <a:pt x="168163" y="75264"/>
                    <a:pt x="167116" y="68628"/>
                  </a:cubicBezTo>
                  <a:cubicBezTo>
                    <a:pt x="166068" y="61992"/>
                    <a:pt x="164147" y="55706"/>
                    <a:pt x="161353" y="49769"/>
                  </a:cubicBezTo>
                  <a:cubicBezTo>
                    <a:pt x="151574" y="31957"/>
                    <a:pt x="136207" y="23051"/>
                    <a:pt x="115252" y="2305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3410" name="Google Shape;3410;p263"/>
            <p:cNvSpPr/>
            <p:nvPr/>
          </p:nvSpPr>
          <p:spPr>
            <a:xfrm>
              <a:off x="2480649" y="2289811"/>
              <a:ext cx="182653" cy="394530"/>
            </a:xfrm>
            <a:custGeom>
              <a:avLst/>
              <a:gdLst/>
              <a:ahLst/>
              <a:cxnLst/>
              <a:rect l="l" t="t" r="r" b="b"/>
              <a:pathLst>
                <a:path w="117872" h="254603" extrusionOk="0">
                  <a:moveTo>
                    <a:pt x="60491" y="0"/>
                  </a:moveTo>
                  <a:lnTo>
                    <a:pt x="80677" y="0"/>
                  </a:lnTo>
                  <a:lnTo>
                    <a:pt x="80677" y="224742"/>
                  </a:lnTo>
                  <a:lnTo>
                    <a:pt x="89582" y="233124"/>
                  </a:lnTo>
                  <a:lnTo>
                    <a:pt x="117872" y="235744"/>
                  </a:lnTo>
                  <a:lnTo>
                    <a:pt x="117872" y="254603"/>
                  </a:lnTo>
                  <a:lnTo>
                    <a:pt x="0" y="254603"/>
                  </a:lnTo>
                  <a:lnTo>
                    <a:pt x="0" y="235744"/>
                  </a:lnTo>
                  <a:lnTo>
                    <a:pt x="28289" y="233124"/>
                  </a:lnTo>
                  <a:lnTo>
                    <a:pt x="37195" y="224742"/>
                  </a:lnTo>
                  <a:lnTo>
                    <a:pt x="37195" y="35100"/>
                  </a:lnTo>
                  <a:lnTo>
                    <a:pt x="0" y="35100"/>
                  </a:lnTo>
                  <a:lnTo>
                    <a:pt x="0" y="18859"/>
                  </a:lnTo>
                  <a:lnTo>
                    <a:pt x="60491" y="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3411" name="Google Shape;3411;p263"/>
            <p:cNvSpPr/>
            <p:nvPr/>
          </p:nvSpPr>
          <p:spPr>
            <a:xfrm>
              <a:off x="915467" y="2293868"/>
              <a:ext cx="396154" cy="390471"/>
            </a:xfrm>
            <a:custGeom>
              <a:avLst/>
              <a:gdLst/>
              <a:ahLst/>
              <a:cxnLst/>
              <a:rect l="l" t="t" r="r" b="b"/>
              <a:pathLst>
                <a:path w="255651" h="251984" extrusionOk="0">
                  <a:moveTo>
                    <a:pt x="3143" y="0"/>
                  </a:moveTo>
                  <a:lnTo>
                    <a:pt x="115776" y="0"/>
                  </a:lnTo>
                  <a:lnTo>
                    <a:pt x="115776" y="18860"/>
                  </a:lnTo>
                  <a:lnTo>
                    <a:pt x="91678" y="22527"/>
                  </a:lnTo>
                  <a:lnTo>
                    <a:pt x="89058" y="27766"/>
                  </a:lnTo>
                  <a:lnTo>
                    <a:pt x="133064" y="96393"/>
                  </a:lnTo>
                  <a:lnTo>
                    <a:pt x="180736" y="29337"/>
                  </a:lnTo>
                  <a:lnTo>
                    <a:pt x="176545" y="22527"/>
                  </a:lnTo>
                  <a:lnTo>
                    <a:pt x="151399" y="18860"/>
                  </a:lnTo>
                  <a:lnTo>
                    <a:pt x="151399" y="0"/>
                  </a:lnTo>
                  <a:lnTo>
                    <a:pt x="245697" y="0"/>
                  </a:lnTo>
                  <a:lnTo>
                    <a:pt x="245697" y="18860"/>
                  </a:lnTo>
                  <a:lnTo>
                    <a:pt x="216360" y="24622"/>
                  </a:lnTo>
                  <a:lnTo>
                    <a:pt x="147208" y="116301"/>
                  </a:lnTo>
                  <a:lnTo>
                    <a:pt x="224218" y="228410"/>
                  </a:lnTo>
                  <a:lnTo>
                    <a:pt x="255651" y="232601"/>
                  </a:lnTo>
                  <a:lnTo>
                    <a:pt x="255651" y="251984"/>
                  </a:lnTo>
                  <a:lnTo>
                    <a:pt x="144065" y="251984"/>
                  </a:lnTo>
                  <a:lnTo>
                    <a:pt x="144065" y="232601"/>
                  </a:lnTo>
                  <a:lnTo>
                    <a:pt x="166068" y="228934"/>
                  </a:lnTo>
                  <a:lnTo>
                    <a:pt x="168687" y="224743"/>
                  </a:lnTo>
                  <a:lnTo>
                    <a:pt x="119967" y="146685"/>
                  </a:lnTo>
                  <a:lnTo>
                    <a:pt x="66532" y="222647"/>
                  </a:lnTo>
                  <a:lnTo>
                    <a:pt x="69151" y="228934"/>
                  </a:lnTo>
                  <a:lnTo>
                    <a:pt x="99012" y="232601"/>
                  </a:lnTo>
                  <a:lnTo>
                    <a:pt x="99012" y="251984"/>
                  </a:lnTo>
                  <a:lnTo>
                    <a:pt x="0" y="251984"/>
                  </a:lnTo>
                  <a:lnTo>
                    <a:pt x="0" y="232601"/>
                  </a:lnTo>
                  <a:lnTo>
                    <a:pt x="29860" y="228410"/>
                  </a:lnTo>
                  <a:lnTo>
                    <a:pt x="105298" y="127302"/>
                  </a:lnTo>
                  <a:lnTo>
                    <a:pt x="35099" y="25146"/>
                  </a:lnTo>
                  <a:lnTo>
                    <a:pt x="3143" y="18860"/>
                  </a:lnTo>
                  <a:lnTo>
                    <a:pt x="3143" y="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grpSp>
      <p:sp>
        <p:nvSpPr>
          <p:cNvPr id="3412" name="Google Shape;3412;p263"/>
          <p:cNvSpPr txBox="1">
            <a:spLocks noGrp="1"/>
          </p:cNvSpPr>
          <p:nvPr>
            <p:ph type="subTitle" idx="1"/>
          </p:nvPr>
        </p:nvSpPr>
        <p:spPr>
          <a:xfrm>
            <a:off x="442913" y="2803525"/>
            <a:ext cx="3517900" cy="121983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1600"/>
              <a:buNone/>
              <a:defRPr sz="1600" b="0">
                <a:solidFill>
                  <a:schemeClr val="lt1"/>
                </a:solidFill>
              </a:defRPr>
            </a:lvl1pPr>
            <a:lvl2pPr lvl="1" algn="l">
              <a:lnSpc>
                <a:spcPct val="100000"/>
              </a:lnSpc>
              <a:spcBef>
                <a:spcPts val="0"/>
              </a:spcBef>
              <a:spcAft>
                <a:spcPts val="0"/>
              </a:spcAft>
              <a:buClr>
                <a:schemeClr val="lt1"/>
              </a:buClr>
              <a:buSzPts val="1600"/>
              <a:buNone/>
              <a:defRPr sz="1600">
                <a:solidFill>
                  <a:schemeClr val="lt1"/>
                </a:solidFill>
              </a:defRPr>
            </a:lvl2pPr>
            <a:lvl3pPr lvl="2" algn="l">
              <a:lnSpc>
                <a:spcPct val="100000"/>
              </a:lnSpc>
              <a:spcBef>
                <a:spcPts val="0"/>
              </a:spcBef>
              <a:spcAft>
                <a:spcPts val="0"/>
              </a:spcAft>
              <a:buClr>
                <a:schemeClr val="lt1"/>
              </a:buClr>
              <a:buSzPts val="1600"/>
              <a:buNone/>
              <a:defRPr sz="1600">
                <a:solidFill>
                  <a:schemeClr val="lt1"/>
                </a:solidFill>
              </a:defRPr>
            </a:lvl3pPr>
            <a:lvl4pPr lvl="3" algn="l">
              <a:lnSpc>
                <a:spcPct val="100000"/>
              </a:lnSpc>
              <a:spcBef>
                <a:spcPts val="0"/>
              </a:spcBef>
              <a:spcAft>
                <a:spcPts val="0"/>
              </a:spcAft>
              <a:buClr>
                <a:schemeClr val="lt1"/>
              </a:buClr>
              <a:buSzPts val="1600"/>
              <a:buNone/>
              <a:defRPr sz="1600">
                <a:solidFill>
                  <a:schemeClr val="lt1"/>
                </a:solidFill>
              </a:defRPr>
            </a:lvl4pPr>
            <a:lvl5pPr lvl="4" algn="l">
              <a:lnSpc>
                <a:spcPct val="100000"/>
              </a:lnSpc>
              <a:spcBef>
                <a:spcPts val="0"/>
              </a:spcBef>
              <a:spcAft>
                <a:spcPts val="0"/>
              </a:spcAft>
              <a:buClr>
                <a:schemeClr val="lt1"/>
              </a:buClr>
              <a:buSzPts val="1600"/>
              <a:buNone/>
              <a:defRPr sz="1600">
                <a:solidFill>
                  <a:schemeClr val="lt1"/>
                </a:solidFill>
              </a:defRPr>
            </a:lvl5pPr>
            <a:lvl6pPr lvl="5" algn="l">
              <a:lnSpc>
                <a:spcPct val="100000"/>
              </a:lnSpc>
              <a:spcBef>
                <a:spcPts val="0"/>
              </a:spcBef>
              <a:spcAft>
                <a:spcPts val="0"/>
              </a:spcAft>
              <a:buClr>
                <a:schemeClr val="lt1"/>
              </a:buClr>
              <a:buSzPts val="1600"/>
              <a:buNone/>
              <a:defRPr sz="1600">
                <a:solidFill>
                  <a:schemeClr val="lt1"/>
                </a:solidFill>
              </a:defRPr>
            </a:lvl6pPr>
            <a:lvl7pPr lvl="6" algn="l">
              <a:lnSpc>
                <a:spcPct val="100000"/>
              </a:lnSpc>
              <a:spcBef>
                <a:spcPts val="0"/>
              </a:spcBef>
              <a:spcAft>
                <a:spcPts val="0"/>
              </a:spcAft>
              <a:buClr>
                <a:schemeClr val="lt1"/>
              </a:buClr>
              <a:buSzPts val="1600"/>
              <a:buNone/>
              <a:defRPr sz="1600">
                <a:solidFill>
                  <a:schemeClr val="lt1"/>
                </a:solidFill>
              </a:defRPr>
            </a:lvl7pPr>
            <a:lvl8pPr lvl="7" algn="l">
              <a:lnSpc>
                <a:spcPct val="100000"/>
              </a:lnSpc>
              <a:spcBef>
                <a:spcPts val="0"/>
              </a:spcBef>
              <a:spcAft>
                <a:spcPts val="0"/>
              </a:spcAft>
              <a:buClr>
                <a:schemeClr val="lt1"/>
              </a:buClr>
              <a:buSzPts val="1600"/>
              <a:buNone/>
              <a:defRPr sz="1600">
                <a:solidFill>
                  <a:schemeClr val="lt1"/>
                </a:solidFill>
              </a:defRPr>
            </a:lvl8pPr>
            <a:lvl9pPr lvl="8" algn="l">
              <a:lnSpc>
                <a:spcPct val="100000"/>
              </a:lnSpc>
              <a:spcBef>
                <a:spcPts val="0"/>
              </a:spcBef>
              <a:spcAft>
                <a:spcPts val="0"/>
              </a:spcAft>
              <a:buClr>
                <a:schemeClr val="lt1"/>
              </a:buClr>
              <a:buSzPts val="1600"/>
              <a:buNone/>
              <a:defRPr sz="1600">
                <a:solidFill>
                  <a:schemeClr val="lt1"/>
                </a:solidFill>
              </a:defRPr>
            </a:lvl9pPr>
          </a:lstStyle>
          <a:p>
            <a:endParaRPr/>
          </a:p>
        </p:txBody>
      </p:sp>
      <p:grpSp>
        <p:nvGrpSpPr>
          <p:cNvPr id="3413" name="Google Shape;3413;p263"/>
          <p:cNvGrpSpPr/>
          <p:nvPr/>
        </p:nvGrpSpPr>
        <p:grpSpPr>
          <a:xfrm>
            <a:off x="2462685" y="1980838"/>
            <a:ext cx="9732488" cy="4877162"/>
            <a:chOff x="2462685" y="1980838"/>
            <a:chExt cx="9732488" cy="4877162"/>
          </a:xfrm>
        </p:grpSpPr>
        <p:sp>
          <p:nvSpPr>
            <p:cNvPr id="3414" name="Google Shape;3414;p263"/>
            <p:cNvSpPr/>
            <p:nvPr/>
          </p:nvSpPr>
          <p:spPr>
            <a:xfrm>
              <a:off x="10965953" y="1980838"/>
              <a:ext cx="1222870" cy="1220006"/>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415" name="Google Shape;3415;p263"/>
            <p:cNvGrpSpPr/>
            <p:nvPr/>
          </p:nvGrpSpPr>
          <p:grpSpPr>
            <a:xfrm>
              <a:off x="11122033" y="2387507"/>
              <a:ext cx="910709" cy="819065"/>
              <a:chOff x="12557125" y="1908175"/>
              <a:chExt cx="1009650" cy="908050"/>
            </a:xfrm>
          </p:grpSpPr>
          <p:sp>
            <p:nvSpPr>
              <p:cNvPr id="3416" name="Google Shape;3416;p263"/>
              <p:cNvSpPr/>
              <p:nvPr/>
            </p:nvSpPr>
            <p:spPr>
              <a:xfrm>
                <a:off x="12836525" y="1908175"/>
                <a:ext cx="400050" cy="908050"/>
              </a:xfrm>
              <a:custGeom>
                <a:avLst/>
                <a:gdLst/>
                <a:ahLst/>
                <a:cxnLst/>
                <a:rect l="l" t="t" r="r" b="b"/>
                <a:pathLst>
                  <a:path w="252" h="572" extrusionOk="0">
                    <a:moveTo>
                      <a:pt x="0" y="572"/>
                    </a:moveTo>
                    <a:lnTo>
                      <a:pt x="124" y="0"/>
                    </a:lnTo>
                    <a:lnTo>
                      <a:pt x="252" y="572"/>
                    </a:lnTo>
                    <a:lnTo>
                      <a:pt x="0" y="572"/>
                    </a:lnTo>
                    <a:close/>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17" name="Google Shape;3417;p263"/>
              <p:cNvSpPr/>
              <p:nvPr/>
            </p:nvSpPr>
            <p:spPr>
              <a:xfrm>
                <a:off x="13169900" y="2292350"/>
                <a:ext cx="396875" cy="523875"/>
              </a:xfrm>
              <a:custGeom>
                <a:avLst/>
                <a:gdLst/>
                <a:ahLst/>
                <a:cxnLst/>
                <a:rect l="l" t="t" r="r" b="b"/>
                <a:pathLst>
                  <a:path w="250" h="330" extrusionOk="0">
                    <a:moveTo>
                      <a:pt x="0" y="330"/>
                    </a:moveTo>
                    <a:lnTo>
                      <a:pt x="124" y="0"/>
                    </a:lnTo>
                    <a:lnTo>
                      <a:pt x="250" y="330"/>
                    </a:lnTo>
                    <a:lnTo>
                      <a:pt x="0" y="330"/>
                    </a:lnTo>
                    <a:close/>
                  </a:path>
                </a:pathLst>
              </a:custGeom>
              <a:solidFill>
                <a:srgbClr val="EA8C2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18" name="Google Shape;3418;p263"/>
              <p:cNvSpPr/>
              <p:nvPr/>
            </p:nvSpPr>
            <p:spPr>
              <a:xfrm>
                <a:off x="12557125" y="2292350"/>
                <a:ext cx="396875" cy="523875"/>
              </a:xfrm>
              <a:custGeom>
                <a:avLst/>
                <a:gdLst/>
                <a:ahLst/>
                <a:cxnLst/>
                <a:rect l="l" t="t" r="r" b="b"/>
                <a:pathLst>
                  <a:path w="250" h="330" extrusionOk="0">
                    <a:moveTo>
                      <a:pt x="0" y="330"/>
                    </a:moveTo>
                    <a:lnTo>
                      <a:pt x="124" y="0"/>
                    </a:lnTo>
                    <a:lnTo>
                      <a:pt x="250" y="330"/>
                    </a:lnTo>
                    <a:lnTo>
                      <a:pt x="0" y="330"/>
                    </a:lnTo>
                    <a:close/>
                  </a:path>
                </a:pathLst>
              </a:custGeom>
              <a:solidFill>
                <a:srgbClr val="DA38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419" name="Google Shape;3419;p263"/>
            <p:cNvSpPr/>
            <p:nvPr/>
          </p:nvSpPr>
          <p:spPr>
            <a:xfrm>
              <a:off x="10972303" y="3196482"/>
              <a:ext cx="1222870" cy="1220006"/>
            </a:xfrm>
            <a:prstGeom prst="rect">
              <a:avLst/>
            </a:prstGeom>
            <a:solidFill>
              <a:srgbClr val="EA8C2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420" name="Google Shape;3420;p263"/>
            <p:cNvGrpSpPr/>
            <p:nvPr/>
          </p:nvGrpSpPr>
          <p:grpSpPr>
            <a:xfrm>
              <a:off x="11175637" y="3283897"/>
              <a:ext cx="816201" cy="1059630"/>
              <a:chOff x="11058525" y="2895600"/>
              <a:chExt cx="904875" cy="1174750"/>
            </a:xfrm>
          </p:grpSpPr>
          <p:sp>
            <p:nvSpPr>
              <p:cNvPr id="3421" name="Google Shape;3421;p263"/>
              <p:cNvSpPr/>
              <p:nvPr/>
            </p:nvSpPr>
            <p:spPr>
              <a:xfrm>
                <a:off x="11169650" y="2984500"/>
                <a:ext cx="682625" cy="828675"/>
              </a:xfrm>
              <a:custGeom>
                <a:avLst/>
                <a:gdLst/>
                <a:ahLst/>
                <a:cxnLst/>
                <a:rect l="l" t="t" r="r" b="b"/>
                <a:pathLst>
                  <a:path w="215" h="261" extrusionOk="0">
                    <a:moveTo>
                      <a:pt x="108" y="0"/>
                    </a:moveTo>
                    <a:cubicBezTo>
                      <a:pt x="48" y="0"/>
                      <a:pt x="0" y="48"/>
                      <a:pt x="0" y="107"/>
                    </a:cubicBezTo>
                    <a:cubicBezTo>
                      <a:pt x="0" y="139"/>
                      <a:pt x="14" y="167"/>
                      <a:pt x="35" y="187"/>
                    </a:cubicBezTo>
                    <a:cubicBezTo>
                      <a:pt x="36" y="188"/>
                      <a:pt x="37" y="189"/>
                      <a:pt x="38" y="190"/>
                    </a:cubicBezTo>
                    <a:cubicBezTo>
                      <a:pt x="55" y="205"/>
                      <a:pt x="66" y="227"/>
                      <a:pt x="66" y="252"/>
                    </a:cubicBezTo>
                    <a:cubicBezTo>
                      <a:pt x="66" y="261"/>
                      <a:pt x="66" y="261"/>
                      <a:pt x="66" y="261"/>
                    </a:cubicBezTo>
                    <a:cubicBezTo>
                      <a:pt x="108" y="261"/>
                      <a:pt x="108" y="261"/>
                      <a:pt x="108" y="261"/>
                    </a:cubicBezTo>
                    <a:cubicBezTo>
                      <a:pt x="150" y="261"/>
                      <a:pt x="150" y="261"/>
                      <a:pt x="150" y="261"/>
                    </a:cubicBezTo>
                    <a:cubicBezTo>
                      <a:pt x="150" y="252"/>
                      <a:pt x="150" y="252"/>
                      <a:pt x="150" y="252"/>
                    </a:cubicBezTo>
                    <a:cubicBezTo>
                      <a:pt x="150" y="227"/>
                      <a:pt x="160" y="205"/>
                      <a:pt x="177" y="190"/>
                    </a:cubicBezTo>
                    <a:cubicBezTo>
                      <a:pt x="178" y="189"/>
                      <a:pt x="179" y="188"/>
                      <a:pt x="180" y="187"/>
                    </a:cubicBezTo>
                    <a:cubicBezTo>
                      <a:pt x="202" y="167"/>
                      <a:pt x="215" y="139"/>
                      <a:pt x="215" y="107"/>
                    </a:cubicBezTo>
                    <a:cubicBezTo>
                      <a:pt x="215" y="48"/>
                      <a:pt x="167" y="0"/>
                      <a:pt x="108"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22" name="Google Shape;3422;p263"/>
              <p:cNvSpPr/>
              <p:nvPr/>
            </p:nvSpPr>
            <p:spPr>
              <a:xfrm>
                <a:off x="11239500" y="3054350"/>
                <a:ext cx="542925" cy="542925"/>
              </a:xfrm>
              <a:prstGeom prst="ellipse">
                <a:avLst/>
              </a:prstGeom>
              <a:solidFill>
                <a:srgbClr val="E5E4E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23" name="Google Shape;3423;p263"/>
              <p:cNvSpPr/>
              <p:nvPr/>
            </p:nvSpPr>
            <p:spPr>
              <a:xfrm>
                <a:off x="11490325" y="3159125"/>
                <a:ext cx="41275" cy="38100"/>
              </a:xfrm>
              <a:custGeom>
                <a:avLst/>
                <a:gdLst/>
                <a:ahLst/>
                <a:cxnLst/>
                <a:rect l="l" t="t" r="r" b="b"/>
                <a:pathLst>
                  <a:path w="26" h="24" extrusionOk="0">
                    <a:moveTo>
                      <a:pt x="22" y="0"/>
                    </a:moveTo>
                    <a:lnTo>
                      <a:pt x="6" y="0"/>
                    </a:lnTo>
                    <a:lnTo>
                      <a:pt x="0" y="24"/>
                    </a:lnTo>
                    <a:lnTo>
                      <a:pt x="26" y="24"/>
                    </a:lnTo>
                    <a:lnTo>
                      <a:pt x="22" y="0"/>
                    </a:lnTo>
                    <a:close/>
                  </a:path>
                </a:pathLst>
              </a:cu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24" name="Google Shape;3424;p263"/>
              <p:cNvSpPr/>
              <p:nvPr/>
            </p:nvSpPr>
            <p:spPr>
              <a:xfrm>
                <a:off x="11417300" y="3175000"/>
                <a:ext cx="47625" cy="47625"/>
              </a:xfrm>
              <a:custGeom>
                <a:avLst/>
                <a:gdLst/>
                <a:ahLst/>
                <a:cxnLst/>
                <a:rect l="l" t="t" r="r" b="b"/>
                <a:pathLst>
                  <a:path w="30" h="30" extrusionOk="0">
                    <a:moveTo>
                      <a:pt x="14" y="0"/>
                    </a:moveTo>
                    <a:lnTo>
                      <a:pt x="0" y="8"/>
                    </a:lnTo>
                    <a:lnTo>
                      <a:pt x="8" y="30"/>
                    </a:lnTo>
                    <a:lnTo>
                      <a:pt x="30" y="18"/>
                    </a:lnTo>
                    <a:lnTo>
                      <a:pt x="14" y="0"/>
                    </a:lnTo>
                    <a:close/>
                  </a:path>
                </a:pathLst>
              </a:cu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25" name="Google Shape;3425;p263"/>
              <p:cNvSpPr/>
              <p:nvPr/>
            </p:nvSpPr>
            <p:spPr>
              <a:xfrm>
                <a:off x="11363325" y="3232150"/>
                <a:ext cx="47625" cy="44450"/>
              </a:xfrm>
              <a:custGeom>
                <a:avLst/>
                <a:gdLst/>
                <a:ahLst/>
                <a:cxnLst/>
                <a:rect l="l" t="t" r="r" b="b"/>
                <a:pathLst>
                  <a:path w="30" h="28" extrusionOk="0">
                    <a:moveTo>
                      <a:pt x="6" y="0"/>
                    </a:moveTo>
                    <a:lnTo>
                      <a:pt x="0" y="14"/>
                    </a:lnTo>
                    <a:lnTo>
                      <a:pt x="16" y="28"/>
                    </a:lnTo>
                    <a:lnTo>
                      <a:pt x="30" y="6"/>
                    </a:lnTo>
                    <a:lnTo>
                      <a:pt x="6" y="0"/>
                    </a:lnTo>
                    <a:close/>
                  </a:path>
                </a:pathLst>
              </a:cu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26" name="Google Shape;3426;p263"/>
              <p:cNvSpPr/>
              <p:nvPr/>
            </p:nvSpPr>
            <p:spPr>
              <a:xfrm>
                <a:off x="11344275" y="3305175"/>
                <a:ext cx="38100" cy="41275"/>
              </a:xfrm>
              <a:custGeom>
                <a:avLst/>
                <a:gdLst/>
                <a:ahLst/>
                <a:cxnLst/>
                <a:rect l="l" t="t" r="r" b="b"/>
                <a:pathLst>
                  <a:path w="24" h="26" extrusionOk="0">
                    <a:moveTo>
                      <a:pt x="0" y="4"/>
                    </a:moveTo>
                    <a:lnTo>
                      <a:pt x="2" y="20"/>
                    </a:lnTo>
                    <a:lnTo>
                      <a:pt x="24" y="26"/>
                    </a:lnTo>
                    <a:lnTo>
                      <a:pt x="24" y="0"/>
                    </a:lnTo>
                    <a:lnTo>
                      <a:pt x="0" y="4"/>
                    </a:lnTo>
                    <a:close/>
                  </a:path>
                </a:pathLst>
              </a:cu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27" name="Google Shape;3427;p263"/>
              <p:cNvSpPr/>
              <p:nvPr/>
            </p:nvSpPr>
            <p:spPr>
              <a:xfrm>
                <a:off x="11363325" y="3371850"/>
                <a:ext cx="47625" cy="47625"/>
              </a:xfrm>
              <a:custGeom>
                <a:avLst/>
                <a:gdLst/>
                <a:ahLst/>
                <a:cxnLst/>
                <a:rect l="l" t="t" r="r" b="b"/>
                <a:pathLst>
                  <a:path w="30" h="30" extrusionOk="0">
                    <a:moveTo>
                      <a:pt x="0" y="16"/>
                    </a:moveTo>
                    <a:lnTo>
                      <a:pt x="6" y="30"/>
                    </a:lnTo>
                    <a:lnTo>
                      <a:pt x="30" y="22"/>
                    </a:lnTo>
                    <a:lnTo>
                      <a:pt x="16" y="0"/>
                    </a:lnTo>
                    <a:lnTo>
                      <a:pt x="0" y="16"/>
                    </a:lnTo>
                    <a:close/>
                  </a:path>
                </a:pathLst>
              </a:cu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28" name="Google Shape;3428;p263"/>
              <p:cNvSpPr/>
              <p:nvPr/>
            </p:nvSpPr>
            <p:spPr>
              <a:xfrm>
                <a:off x="11417300" y="3425825"/>
                <a:ext cx="47625" cy="50800"/>
              </a:xfrm>
              <a:custGeom>
                <a:avLst/>
                <a:gdLst/>
                <a:ahLst/>
                <a:cxnLst/>
                <a:rect l="l" t="t" r="r" b="b"/>
                <a:pathLst>
                  <a:path w="30" h="32" extrusionOk="0">
                    <a:moveTo>
                      <a:pt x="0" y="24"/>
                    </a:moveTo>
                    <a:lnTo>
                      <a:pt x="14" y="32"/>
                    </a:lnTo>
                    <a:lnTo>
                      <a:pt x="30" y="14"/>
                    </a:lnTo>
                    <a:lnTo>
                      <a:pt x="8" y="0"/>
                    </a:lnTo>
                    <a:lnTo>
                      <a:pt x="0" y="24"/>
                    </a:lnTo>
                    <a:close/>
                  </a:path>
                </a:pathLst>
              </a:cu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29" name="Google Shape;3429;p263"/>
              <p:cNvSpPr/>
              <p:nvPr/>
            </p:nvSpPr>
            <p:spPr>
              <a:xfrm>
                <a:off x="11490325" y="3454400"/>
                <a:ext cx="41275" cy="38100"/>
              </a:xfrm>
              <a:custGeom>
                <a:avLst/>
                <a:gdLst/>
                <a:ahLst/>
                <a:cxnLst/>
                <a:rect l="l" t="t" r="r" b="b"/>
                <a:pathLst>
                  <a:path w="26" h="24" extrusionOk="0">
                    <a:moveTo>
                      <a:pt x="6" y="24"/>
                    </a:moveTo>
                    <a:lnTo>
                      <a:pt x="22" y="24"/>
                    </a:lnTo>
                    <a:lnTo>
                      <a:pt x="26" y="0"/>
                    </a:lnTo>
                    <a:lnTo>
                      <a:pt x="0" y="0"/>
                    </a:lnTo>
                    <a:lnTo>
                      <a:pt x="6" y="24"/>
                    </a:lnTo>
                    <a:close/>
                  </a:path>
                </a:pathLst>
              </a:cu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30" name="Google Shape;3430;p263"/>
              <p:cNvSpPr/>
              <p:nvPr/>
            </p:nvSpPr>
            <p:spPr>
              <a:xfrm>
                <a:off x="11560175" y="3425825"/>
                <a:ext cx="44450" cy="50800"/>
              </a:xfrm>
              <a:custGeom>
                <a:avLst/>
                <a:gdLst/>
                <a:ahLst/>
                <a:cxnLst/>
                <a:rect l="l" t="t" r="r" b="b"/>
                <a:pathLst>
                  <a:path w="28" h="32" extrusionOk="0">
                    <a:moveTo>
                      <a:pt x="14" y="32"/>
                    </a:moveTo>
                    <a:lnTo>
                      <a:pt x="28" y="24"/>
                    </a:lnTo>
                    <a:lnTo>
                      <a:pt x="22" y="0"/>
                    </a:lnTo>
                    <a:lnTo>
                      <a:pt x="0" y="14"/>
                    </a:lnTo>
                    <a:lnTo>
                      <a:pt x="14" y="32"/>
                    </a:lnTo>
                    <a:close/>
                  </a:path>
                </a:pathLst>
              </a:cu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31" name="Google Shape;3431;p263"/>
              <p:cNvSpPr/>
              <p:nvPr/>
            </p:nvSpPr>
            <p:spPr>
              <a:xfrm>
                <a:off x="11614150" y="3371850"/>
                <a:ext cx="47625" cy="47625"/>
              </a:xfrm>
              <a:custGeom>
                <a:avLst/>
                <a:gdLst/>
                <a:ahLst/>
                <a:cxnLst/>
                <a:rect l="l" t="t" r="r" b="b"/>
                <a:pathLst>
                  <a:path w="30" h="30" extrusionOk="0">
                    <a:moveTo>
                      <a:pt x="22" y="30"/>
                    </a:moveTo>
                    <a:lnTo>
                      <a:pt x="30" y="16"/>
                    </a:lnTo>
                    <a:lnTo>
                      <a:pt x="12" y="0"/>
                    </a:lnTo>
                    <a:lnTo>
                      <a:pt x="0" y="22"/>
                    </a:lnTo>
                    <a:lnTo>
                      <a:pt x="22" y="30"/>
                    </a:lnTo>
                    <a:close/>
                  </a:path>
                </a:pathLst>
              </a:cu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32" name="Google Shape;3432;p263"/>
              <p:cNvSpPr/>
              <p:nvPr/>
            </p:nvSpPr>
            <p:spPr>
              <a:xfrm>
                <a:off x="11639550" y="3305175"/>
                <a:ext cx="38100" cy="41275"/>
              </a:xfrm>
              <a:custGeom>
                <a:avLst/>
                <a:gdLst/>
                <a:ahLst/>
                <a:cxnLst/>
                <a:rect l="l" t="t" r="r" b="b"/>
                <a:pathLst>
                  <a:path w="24" h="26" extrusionOk="0">
                    <a:moveTo>
                      <a:pt x="24" y="20"/>
                    </a:moveTo>
                    <a:lnTo>
                      <a:pt x="24" y="4"/>
                    </a:lnTo>
                    <a:lnTo>
                      <a:pt x="0" y="0"/>
                    </a:lnTo>
                    <a:lnTo>
                      <a:pt x="0" y="26"/>
                    </a:lnTo>
                    <a:lnTo>
                      <a:pt x="24" y="20"/>
                    </a:lnTo>
                    <a:close/>
                  </a:path>
                </a:pathLst>
              </a:cu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33" name="Google Shape;3433;p263"/>
              <p:cNvSpPr/>
              <p:nvPr/>
            </p:nvSpPr>
            <p:spPr>
              <a:xfrm>
                <a:off x="11614150" y="3232150"/>
                <a:ext cx="47625" cy="44450"/>
              </a:xfrm>
              <a:custGeom>
                <a:avLst/>
                <a:gdLst/>
                <a:ahLst/>
                <a:cxnLst/>
                <a:rect l="l" t="t" r="r" b="b"/>
                <a:pathLst>
                  <a:path w="30" h="28" extrusionOk="0">
                    <a:moveTo>
                      <a:pt x="30" y="14"/>
                    </a:moveTo>
                    <a:lnTo>
                      <a:pt x="22" y="0"/>
                    </a:lnTo>
                    <a:lnTo>
                      <a:pt x="0" y="6"/>
                    </a:lnTo>
                    <a:lnTo>
                      <a:pt x="12" y="28"/>
                    </a:lnTo>
                    <a:lnTo>
                      <a:pt x="30" y="14"/>
                    </a:lnTo>
                    <a:close/>
                  </a:path>
                </a:pathLst>
              </a:cu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34" name="Google Shape;3434;p263"/>
              <p:cNvSpPr/>
              <p:nvPr/>
            </p:nvSpPr>
            <p:spPr>
              <a:xfrm>
                <a:off x="11560175" y="3175000"/>
                <a:ext cx="44450" cy="47625"/>
              </a:xfrm>
              <a:custGeom>
                <a:avLst/>
                <a:gdLst/>
                <a:ahLst/>
                <a:cxnLst/>
                <a:rect l="l" t="t" r="r" b="b"/>
                <a:pathLst>
                  <a:path w="28" h="30" extrusionOk="0">
                    <a:moveTo>
                      <a:pt x="28" y="8"/>
                    </a:moveTo>
                    <a:lnTo>
                      <a:pt x="14" y="0"/>
                    </a:lnTo>
                    <a:lnTo>
                      <a:pt x="0" y="18"/>
                    </a:lnTo>
                    <a:lnTo>
                      <a:pt x="22" y="30"/>
                    </a:lnTo>
                    <a:lnTo>
                      <a:pt x="28" y="8"/>
                    </a:lnTo>
                    <a:close/>
                  </a:path>
                </a:pathLst>
              </a:cu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35" name="Google Shape;3435;p263"/>
              <p:cNvSpPr/>
              <p:nvPr/>
            </p:nvSpPr>
            <p:spPr>
              <a:xfrm>
                <a:off x="11382375" y="3194050"/>
                <a:ext cx="260350" cy="260350"/>
              </a:xfrm>
              <a:custGeom>
                <a:avLst/>
                <a:gdLst/>
                <a:ahLst/>
                <a:cxnLst/>
                <a:rect l="l" t="t" r="r" b="b"/>
                <a:pathLst>
                  <a:path w="82" h="82" extrusionOk="0">
                    <a:moveTo>
                      <a:pt x="41" y="0"/>
                    </a:moveTo>
                    <a:cubicBezTo>
                      <a:pt x="18" y="0"/>
                      <a:pt x="0" y="19"/>
                      <a:pt x="0" y="41"/>
                    </a:cubicBezTo>
                    <a:cubicBezTo>
                      <a:pt x="0" y="64"/>
                      <a:pt x="18" y="82"/>
                      <a:pt x="41" y="82"/>
                    </a:cubicBezTo>
                    <a:cubicBezTo>
                      <a:pt x="63" y="82"/>
                      <a:pt x="82" y="64"/>
                      <a:pt x="82" y="41"/>
                    </a:cubicBezTo>
                    <a:cubicBezTo>
                      <a:pt x="82" y="19"/>
                      <a:pt x="63" y="0"/>
                      <a:pt x="41" y="0"/>
                    </a:cubicBezTo>
                    <a:close/>
                    <a:moveTo>
                      <a:pt x="41" y="53"/>
                    </a:moveTo>
                    <a:cubicBezTo>
                      <a:pt x="34" y="53"/>
                      <a:pt x="29" y="48"/>
                      <a:pt x="29" y="41"/>
                    </a:cubicBezTo>
                    <a:cubicBezTo>
                      <a:pt x="29" y="35"/>
                      <a:pt x="34" y="30"/>
                      <a:pt x="41" y="30"/>
                    </a:cubicBezTo>
                    <a:cubicBezTo>
                      <a:pt x="47" y="30"/>
                      <a:pt x="52" y="35"/>
                      <a:pt x="52" y="41"/>
                    </a:cubicBezTo>
                    <a:cubicBezTo>
                      <a:pt x="52" y="48"/>
                      <a:pt x="47" y="53"/>
                      <a:pt x="41" y="53"/>
                    </a:cubicBezTo>
                    <a:close/>
                  </a:path>
                </a:pathLst>
              </a:cu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36" name="Google Shape;3436;p263"/>
              <p:cNvSpPr/>
              <p:nvPr/>
            </p:nvSpPr>
            <p:spPr>
              <a:xfrm>
                <a:off x="11420475" y="4016375"/>
                <a:ext cx="184150" cy="53975"/>
              </a:xfrm>
              <a:custGeom>
                <a:avLst/>
                <a:gdLst/>
                <a:ahLst/>
                <a:cxnLst/>
                <a:rect l="l" t="t" r="r" b="b"/>
                <a:pathLst>
                  <a:path w="116" h="34" extrusionOk="0">
                    <a:moveTo>
                      <a:pt x="58" y="34"/>
                    </a:moveTo>
                    <a:lnTo>
                      <a:pt x="0" y="0"/>
                    </a:lnTo>
                    <a:lnTo>
                      <a:pt x="116" y="0"/>
                    </a:lnTo>
                    <a:lnTo>
                      <a:pt x="58" y="3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37" name="Google Shape;3437;p263"/>
              <p:cNvSpPr/>
              <p:nvPr/>
            </p:nvSpPr>
            <p:spPr>
              <a:xfrm>
                <a:off x="11360150" y="3813175"/>
                <a:ext cx="304800" cy="203200"/>
              </a:xfrm>
              <a:custGeom>
                <a:avLst/>
                <a:gdLst/>
                <a:ahLst/>
                <a:cxnLst/>
                <a:rect l="l" t="t" r="r" b="b"/>
                <a:pathLst>
                  <a:path w="96" h="64" extrusionOk="0">
                    <a:moveTo>
                      <a:pt x="96" y="57"/>
                    </a:moveTo>
                    <a:cubicBezTo>
                      <a:pt x="96" y="59"/>
                      <a:pt x="95" y="61"/>
                      <a:pt x="94" y="62"/>
                    </a:cubicBezTo>
                    <a:cubicBezTo>
                      <a:pt x="92" y="63"/>
                      <a:pt x="91" y="64"/>
                      <a:pt x="89" y="64"/>
                    </a:cubicBezTo>
                    <a:cubicBezTo>
                      <a:pt x="7" y="64"/>
                      <a:pt x="7" y="64"/>
                      <a:pt x="7" y="64"/>
                    </a:cubicBezTo>
                    <a:cubicBezTo>
                      <a:pt x="5" y="64"/>
                      <a:pt x="3" y="63"/>
                      <a:pt x="2" y="62"/>
                    </a:cubicBezTo>
                    <a:cubicBezTo>
                      <a:pt x="0" y="61"/>
                      <a:pt x="0" y="59"/>
                      <a:pt x="0" y="57"/>
                    </a:cubicBezTo>
                    <a:cubicBezTo>
                      <a:pt x="0" y="0"/>
                      <a:pt x="0" y="0"/>
                      <a:pt x="0" y="0"/>
                    </a:cubicBezTo>
                    <a:cubicBezTo>
                      <a:pt x="96" y="0"/>
                      <a:pt x="96" y="0"/>
                      <a:pt x="96" y="0"/>
                    </a:cubicBezTo>
                    <a:lnTo>
                      <a:pt x="96" y="57"/>
                    </a:lnTo>
                    <a:close/>
                  </a:path>
                </a:pathLst>
              </a:cu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38" name="Google Shape;3438;p263"/>
              <p:cNvSpPr/>
              <p:nvPr/>
            </p:nvSpPr>
            <p:spPr>
              <a:xfrm>
                <a:off x="11360150" y="3835400"/>
                <a:ext cx="304800" cy="22225"/>
              </a:xfrm>
              <a:prstGeom prst="rect">
                <a:avLst/>
              </a:pr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39" name="Google Shape;3439;p263"/>
              <p:cNvSpPr/>
              <p:nvPr/>
            </p:nvSpPr>
            <p:spPr>
              <a:xfrm>
                <a:off x="11360150" y="3879850"/>
                <a:ext cx="304800" cy="22225"/>
              </a:xfrm>
              <a:prstGeom prst="rect">
                <a:avLst/>
              </a:pr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40" name="Google Shape;3440;p263"/>
              <p:cNvSpPr/>
              <p:nvPr/>
            </p:nvSpPr>
            <p:spPr>
              <a:xfrm>
                <a:off x="11360150" y="3924300"/>
                <a:ext cx="304800" cy="25400"/>
              </a:xfrm>
              <a:prstGeom prst="rect">
                <a:avLst/>
              </a:pr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41" name="Google Shape;3441;p263"/>
              <p:cNvSpPr/>
              <p:nvPr/>
            </p:nvSpPr>
            <p:spPr>
              <a:xfrm>
                <a:off x="11360150" y="3971925"/>
                <a:ext cx="304800" cy="22225"/>
              </a:xfrm>
              <a:prstGeom prst="rect">
                <a:avLst/>
              </a:pr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42" name="Google Shape;3442;p263"/>
              <p:cNvSpPr/>
              <p:nvPr/>
            </p:nvSpPr>
            <p:spPr>
              <a:xfrm>
                <a:off x="11506200" y="2895600"/>
                <a:ext cx="22225" cy="63500"/>
              </a:xfrm>
              <a:custGeom>
                <a:avLst/>
                <a:gdLst/>
                <a:ahLst/>
                <a:cxnLst/>
                <a:rect l="l" t="t" r="r" b="b"/>
                <a:pathLst>
                  <a:path w="14" h="40" extrusionOk="0">
                    <a:moveTo>
                      <a:pt x="0" y="0"/>
                    </a:moveTo>
                    <a:lnTo>
                      <a:pt x="14" y="0"/>
                    </a:lnTo>
                    <a:lnTo>
                      <a:pt x="12" y="40"/>
                    </a:lnTo>
                    <a:lnTo>
                      <a:pt x="0" y="4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43" name="Google Shape;3443;p263"/>
              <p:cNvSpPr/>
              <p:nvPr/>
            </p:nvSpPr>
            <p:spPr>
              <a:xfrm>
                <a:off x="11588750" y="2905125"/>
                <a:ext cx="31750" cy="66675"/>
              </a:xfrm>
              <a:custGeom>
                <a:avLst/>
                <a:gdLst/>
                <a:ahLst/>
                <a:cxnLst/>
                <a:rect l="l" t="t" r="r" b="b"/>
                <a:pathLst>
                  <a:path w="20" h="42" extrusionOk="0">
                    <a:moveTo>
                      <a:pt x="8" y="0"/>
                    </a:moveTo>
                    <a:lnTo>
                      <a:pt x="20" y="4"/>
                    </a:lnTo>
                    <a:lnTo>
                      <a:pt x="12" y="42"/>
                    </a:lnTo>
                    <a:lnTo>
                      <a:pt x="0" y="40"/>
                    </a:lnTo>
                    <a:lnTo>
                      <a:pt x="8"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44" name="Google Shape;3444;p263"/>
              <p:cNvSpPr/>
              <p:nvPr/>
            </p:nvSpPr>
            <p:spPr>
              <a:xfrm>
                <a:off x="11664950" y="2933700"/>
                <a:ext cx="44450" cy="66675"/>
              </a:xfrm>
              <a:custGeom>
                <a:avLst/>
                <a:gdLst/>
                <a:ahLst/>
                <a:cxnLst/>
                <a:rect l="l" t="t" r="r" b="b"/>
                <a:pathLst>
                  <a:path w="28" h="42" extrusionOk="0">
                    <a:moveTo>
                      <a:pt x="18" y="0"/>
                    </a:moveTo>
                    <a:lnTo>
                      <a:pt x="28" y="6"/>
                    </a:lnTo>
                    <a:lnTo>
                      <a:pt x="12" y="42"/>
                    </a:lnTo>
                    <a:lnTo>
                      <a:pt x="0" y="36"/>
                    </a:lnTo>
                    <a:lnTo>
                      <a:pt x="18"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45" name="Google Shape;3445;p263"/>
              <p:cNvSpPr/>
              <p:nvPr/>
            </p:nvSpPr>
            <p:spPr>
              <a:xfrm>
                <a:off x="11737975" y="2981325"/>
                <a:ext cx="53975" cy="63500"/>
              </a:xfrm>
              <a:custGeom>
                <a:avLst/>
                <a:gdLst/>
                <a:ahLst/>
                <a:cxnLst/>
                <a:rect l="l" t="t" r="r" b="b"/>
                <a:pathLst>
                  <a:path w="34" h="40" extrusionOk="0">
                    <a:moveTo>
                      <a:pt x="24" y="0"/>
                    </a:moveTo>
                    <a:lnTo>
                      <a:pt x="34" y="8"/>
                    </a:lnTo>
                    <a:lnTo>
                      <a:pt x="10" y="40"/>
                    </a:lnTo>
                    <a:lnTo>
                      <a:pt x="0" y="32"/>
                    </a:lnTo>
                    <a:lnTo>
                      <a:pt x="24"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46" name="Google Shape;3446;p263"/>
              <p:cNvSpPr/>
              <p:nvPr/>
            </p:nvSpPr>
            <p:spPr>
              <a:xfrm>
                <a:off x="11798300" y="3044825"/>
                <a:ext cx="60325" cy="57150"/>
              </a:xfrm>
              <a:custGeom>
                <a:avLst/>
                <a:gdLst/>
                <a:ahLst/>
                <a:cxnLst/>
                <a:rect l="l" t="t" r="r" b="b"/>
                <a:pathLst>
                  <a:path w="38" h="36" extrusionOk="0">
                    <a:moveTo>
                      <a:pt x="30" y="0"/>
                    </a:moveTo>
                    <a:lnTo>
                      <a:pt x="38" y="10"/>
                    </a:lnTo>
                    <a:lnTo>
                      <a:pt x="8" y="36"/>
                    </a:lnTo>
                    <a:lnTo>
                      <a:pt x="0" y="26"/>
                    </a:lnTo>
                    <a:lnTo>
                      <a:pt x="3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47" name="Google Shape;3447;p263"/>
              <p:cNvSpPr/>
              <p:nvPr/>
            </p:nvSpPr>
            <p:spPr>
              <a:xfrm>
                <a:off x="11845925" y="3121025"/>
                <a:ext cx="66675" cy="47625"/>
              </a:xfrm>
              <a:custGeom>
                <a:avLst/>
                <a:gdLst/>
                <a:ahLst/>
                <a:cxnLst/>
                <a:rect l="l" t="t" r="r" b="b"/>
                <a:pathLst>
                  <a:path w="42" h="30" extrusionOk="0">
                    <a:moveTo>
                      <a:pt x="36" y="0"/>
                    </a:moveTo>
                    <a:lnTo>
                      <a:pt x="42" y="10"/>
                    </a:lnTo>
                    <a:lnTo>
                      <a:pt x="8" y="30"/>
                    </a:lnTo>
                    <a:lnTo>
                      <a:pt x="0" y="20"/>
                    </a:lnTo>
                    <a:lnTo>
                      <a:pt x="36"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48" name="Google Shape;3448;p263"/>
              <p:cNvSpPr/>
              <p:nvPr/>
            </p:nvSpPr>
            <p:spPr>
              <a:xfrm>
                <a:off x="11880850" y="3206750"/>
                <a:ext cx="66675" cy="38100"/>
              </a:xfrm>
              <a:custGeom>
                <a:avLst/>
                <a:gdLst/>
                <a:ahLst/>
                <a:cxnLst/>
                <a:rect l="l" t="t" r="r" b="b"/>
                <a:pathLst>
                  <a:path w="42" h="24" extrusionOk="0">
                    <a:moveTo>
                      <a:pt x="38" y="0"/>
                    </a:moveTo>
                    <a:lnTo>
                      <a:pt x="42" y="12"/>
                    </a:lnTo>
                    <a:lnTo>
                      <a:pt x="4" y="24"/>
                    </a:lnTo>
                    <a:lnTo>
                      <a:pt x="0" y="12"/>
                    </a:lnTo>
                    <a:lnTo>
                      <a:pt x="38"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49" name="Google Shape;3449;p263"/>
              <p:cNvSpPr/>
              <p:nvPr/>
            </p:nvSpPr>
            <p:spPr>
              <a:xfrm>
                <a:off x="11899900" y="3298825"/>
                <a:ext cx="63500" cy="28575"/>
              </a:xfrm>
              <a:custGeom>
                <a:avLst/>
                <a:gdLst/>
                <a:ahLst/>
                <a:cxnLst/>
                <a:rect l="l" t="t" r="r" b="b"/>
                <a:pathLst>
                  <a:path w="40" h="18" extrusionOk="0">
                    <a:moveTo>
                      <a:pt x="40" y="0"/>
                    </a:moveTo>
                    <a:lnTo>
                      <a:pt x="40" y="14"/>
                    </a:lnTo>
                    <a:lnTo>
                      <a:pt x="0" y="18"/>
                    </a:lnTo>
                    <a:lnTo>
                      <a:pt x="0" y="4"/>
                    </a:lnTo>
                    <a:lnTo>
                      <a:pt x="4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50" name="Google Shape;3450;p263"/>
              <p:cNvSpPr/>
              <p:nvPr/>
            </p:nvSpPr>
            <p:spPr>
              <a:xfrm>
                <a:off x="11896725" y="3387725"/>
                <a:ext cx="66675" cy="28575"/>
              </a:xfrm>
              <a:custGeom>
                <a:avLst/>
                <a:gdLst/>
                <a:ahLst/>
                <a:cxnLst/>
                <a:rect l="l" t="t" r="r" b="b"/>
                <a:pathLst>
                  <a:path w="42" h="18" extrusionOk="0">
                    <a:moveTo>
                      <a:pt x="2" y="0"/>
                    </a:moveTo>
                    <a:lnTo>
                      <a:pt x="42" y="4"/>
                    </a:lnTo>
                    <a:lnTo>
                      <a:pt x="40" y="18"/>
                    </a:lnTo>
                    <a:lnTo>
                      <a:pt x="0" y="12"/>
                    </a:lnTo>
                    <a:lnTo>
                      <a:pt x="2"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51" name="Google Shape;3451;p263"/>
              <p:cNvSpPr/>
              <p:nvPr/>
            </p:nvSpPr>
            <p:spPr>
              <a:xfrm>
                <a:off x="11877675" y="3467100"/>
                <a:ext cx="66675" cy="41275"/>
              </a:xfrm>
              <a:custGeom>
                <a:avLst/>
                <a:gdLst/>
                <a:ahLst/>
                <a:cxnLst/>
                <a:rect l="l" t="t" r="r" b="b"/>
                <a:pathLst>
                  <a:path w="42" h="26" extrusionOk="0">
                    <a:moveTo>
                      <a:pt x="4" y="0"/>
                    </a:moveTo>
                    <a:lnTo>
                      <a:pt x="42" y="12"/>
                    </a:lnTo>
                    <a:lnTo>
                      <a:pt x="38" y="26"/>
                    </a:lnTo>
                    <a:lnTo>
                      <a:pt x="0" y="12"/>
                    </a:lnTo>
                    <a:lnTo>
                      <a:pt x="4"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52" name="Google Shape;3452;p263"/>
              <p:cNvSpPr/>
              <p:nvPr/>
            </p:nvSpPr>
            <p:spPr>
              <a:xfrm>
                <a:off x="11839575" y="3543300"/>
                <a:ext cx="66675" cy="47625"/>
              </a:xfrm>
              <a:custGeom>
                <a:avLst/>
                <a:gdLst/>
                <a:ahLst/>
                <a:cxnLst/>
                <a:rect l="l" t="t" r="r" b="b"/>
                <a:pathLst>
                  <a:path w="42" h="30" extrusionOk="0">
                    <a:moveTo>
                      <a:pt x="8" y="0"/>
                    </a:moveTo>
                    <a:lnTo>
                      <a:pt x="42" y="20"/>
                    </a:lnTo>
                    <a:lnTo>
                      <a:pt x="36" y="30"/>
                    </a:lnTo>
                    <a:lnTo>
                      <a:pt x="0" y="10"/>
                    </a:lnTo>
                    <a:lnTo>
                      <a:pt x="8"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53" name="Google Shape;3453;p263"/>
              <p:cNvSpPr/>
              <p:nvPr/>
            </p:nvSpPr>
            <p:spPr>
              <a:xfrm>
                <a:off x="11788775" y="3609975"/>
                <a:ext cx="60325" cy="57150"/>
              </a:xfrm>
              <a:custGeom>
                <a:avLst/>
                <a:gdLst/>
                <a:ahLst/>
                <a:cxnLst/>
                <a:rect l="l" t="t" r="r" b="b"/>
                <a:pathLst>
                  <a:path w="38" h="36" extrusionOk="0">
                    <a:moveTo>
                      <a:pt x="10" y="0"/>
                    </a:moveTo>
                    <a:lnTo>
                      <a:pt x="38" y="26"/>
                    </a:lnTo>
                    <a:lnTo>
                      <a:pt x="30" y="36"/>
                    </a:lnTo>
                    <a:lnTo>
                      <a:pt x="0" y="8"/>
                    </a:lnTo>
                    <a:lnTo>
                      <a:pt x="1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54" name="Google Shape;3454;p263"/>
              <p:cNvSpPr/>
              <p:nvPr/>
            </p:nvSpPr>
            <p:spPr>
              <a:xfrm>
                <a:off x="11728450" y="3663950"/>
                <a:ext cx="50800" cy="63500"/>
              </a:xfrm>
              <a:custGeom>
                <a:avLst/>
                <a:gdLst/>
                <a:ahLst/>
                <a:cxnLst/>
                <a:rect l="l" t="t" r="r" b="b"/>
                <a:pathLst>
                  <a:path w="32" h="40" extrusionOk="0">
                    <a:moveTo>
                      <a:pt x="10" y="0"/>
                    </a:moveTo>
                    <a:lnTo>
                      <a:pt x="32" y="32"/>
                    </a:lnTo>
                    <a:lnTo>
                      <a:pt x="22" y="40"/>
                    </a:lnTo>
                    <a:lnTo>
                      <a:pt x="0" y="8"/>
                    </a:lnTo>
                    <a:lnTo>
                      <a:pt x="1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55" name="Google Shape;3455;p263"/>
              <p:cNvSpPr/>
              <p:nvPr/>
            </p:nvSpPr>
            <p:spPr>
              <a:xfrm>
                <a:off x="11414125" y="2901950"/>
                <a:ext cx="31750" cy="66675"/>
              </a:xfrm>
              <a:custGeom>
                <a:avLst/>
                <a:gdLst/>
                <a:ahLst/>
                <a:cxnLst/>
                <a:rect l="l" t="t" r="r" b="b"/>
                <a:pathLst>
                  <a:path w="20" h="42" extrusionOk="0">
                    <a:moveTo>
                      <a:pt x="12" y="0"/>
                    </a:moveTo>
                    <a:lnTo>
                      <a:pt x="20" y="40"/>
                    </a:lnTo>
                    <a:lnTo>
                      <a:pt x="8" y="42"/>
                    </a:lnTo>
                    <a:lnTo>
                      <a:pt x="0" y="4"/>
                    </a:lnTo>
                    <a:lnTo>
                      <a:pt x="12"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56" name="Google Shape;3456;p263"/>
              <p:cNvSpPr/>
              <p:nvPr/>
            </p:nvSpPr>
            <p:spPr>
              <a:xfrm>
                <a:off x="11322050" y="2930525"/>
                <a:ext cx="44450" cy="63500"/>
              </a:xfrm>
              <a:custGeom>
                <a:avLst/>
                <a:gdLst/>
                <a:ahLst/>
                <a:cxnLst/>
                <a:rect l="l" t="t" r="r" b="b"/>
                <a:pathLst>
                  <a:path w="28" h="40" extrusionOk="0">
                    <a:moveTo>
                      <a:pt x="12" y="0"/>
                    </a:moveTo>
                    <a:lnTo>
                      <a:pt x="28" y="36"/>
                    </a:lnTo>
                    <a:lnTo>
                      <a:pt x="16" y="40"/>
                    </a:lnTo>
                    <a:lnTo>
                      <a:pt x="0" y="4"/>
                    </a:lnTo>
                    <a:lnTo>
                      <a:pt x="12"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57" name="Google Shape;3457;p263"/>
              <p:cNvSpPr/>
              <p:nvPr/>
            </p:nvSpPr>
            <p:spPr>
              <a:xfrm>
                <a:off x="11239500" y="2974975"/>
                <a:ext cx="53975" cy="60325"/>
              </a:xfrm>
              <a:custGeom>
                <a:avLst/>
                <a:gdLst/>
                <a:ahLst/>
                <a:cxnLst/>
                <a:rect l="l" t="t" r="r" b="b"/>
                <a:pathLst>
                  <a:path w="34" h="38" extrusionOk="0">
                    <a:moveTo>
                      <a:pt x="12" y="0"/>
                    </a:moveTo>
                    <a:lnTo>
                      <a:pt x="34" y="32"/>
                    </a:lnTo>
                    <a:lnTo>
                      <a:pt x="24" y="38"/>
                    </a:lnTo>
                    <a:lnTo>
                      <a:pt x="0" y="6"/>
                    </a:lnTo>
                    <a:lnTo>
                      <a:pt x="12"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58" name="Google Shape;3458;p263"/>
              <p:cNvSpPr/>
              <p:nvPr/>
            </p:nvSpPr>
            <p:spPr>
              <a:xfrm>
                <a:off x="11169650" y="3035300"/>
                <a:ext cx="60325" cy="57150"/>
              </a:xfrm>
              <a:custGeom>
                <a:avLst/>
                <a:gdLst/>
                <a:ahLst/>
                <a:cxnLst/>
                <a:rect l="l" t="t" r="r" b="b"/>
                <a:pathLst>
                  <a:path w="38" h="36" extrusionOk="0">
                    <a:moveTo>
                      <a:pt x="10" y="0"/>
                    </a:moveTo>
                    <a:lnTo>
                      <a:pt x="38" y="26"/>
                    </a:lnTo>
                    <a:lnTo>
                      <a:pt x="30" y="36"/>
                    </a:lnTo>
                    <a:lnTo>
                      <a:pt x="0" y="8"/>
                    </a:lnTo>
                    <a:lnTo>
                      <a:pt x="1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59" name="Google Shape;3459;p263"/>
              <p:cNvSpPr/>
              <p:nvPr/>
            </p:nvSpPr>
            <p:spPr>
              <a:xfrm>
                <a:off x="11115675" y="3108325"/>
                <a:ext cx="63500" cy="50800"/>
              </a:xfrm>
              <a:custGeom>
                <a:avLst/>
                <a:gdLst/>
                <a:ahLst/>
                <a:cxnLst/>
                <a:rect l="l" t="t" r="r" b="b"/>
                <a:pathLst>
                  <a:path w="40" h="32" extrusionOk="0">
                    <a:moveTo>
                      <a:pt x="6" y="0"/>
                    </a:moveTo>
                    <a:lnTo>
                      <a:pt x="40" y="20"/>
                    </a:lnTo>
                    <a:lnTo>
                      <a:pt x="34" y="32"/>
                    </a:lnTo>
                    <a:lnTo>
                      <a:pt x="0" y="12"/>
                    </a:lnTo>
                    <a:lnTo>
                      <a:pt x="6"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60" name="Google Shape;3460;p263"/>
              <p:cNvSpPr/>
              <p:nvPr/>
            </p:nvSpPr>
            <p:spPr>
              <a:xfrm>
                <a:off x="11077575" y="3194050"/>
                <a:ext cx="66675" cy="41275"/>
              </a:xfrm>
              <a:custGeom>
                <a:avLst/>
                <a:gdLst/>
                <a:ahLst/>
                <a:cxnLst/>
                <a:rect l="l" t="t" r="r" b="b"/>
                <a:pathLst>
                  <a:path w="42" h="26" extrusionOk="0">
                    <a:moveTo>
                      <a:pt x="4" y="0"/>
                    </a:moveTo>
                    <a:lnTo>
                      <a:pt x="42" y="12"/>
                    </a:lnTo>
                    <a:lnTo>
                      <a:pt x="38" y="26"/>
                    </a:lnTo>
                    <a:lnTo>
                      <a:pt x="0" y="12"/>
                    </a:lnTo>
                    <a:lnTo>
                      <a:pt x="4"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61" name="Google Shape;3461;p263"/>
              <p:cNvSpPr/>
              <p:nvPr/>
            </p:nvSpPr>
            <p:spPr>
              <a:xfrm>
                <a:off x="11058525" y="3286125"/>
                <a:ext cx="66675" cy="28575"/>
              </a:xfrm>
              <a:custGeom>
                <a:avLst/>
                <a:gdLst/>
                <a:ahLst/>
                <a:cxnLst/>
                <a:rect l="l" t="t" r="r" b="b"/>
                <a:pathLst>
                  <a:path w="42" h="18" extrusionOk="0">
                    <a:moveTo>
                      <a:pt x="2" y="0"/>
                    </a:moveTo>
                    <a:lnTo>
                      <a:pt x="42" y="4"/>
                    </a:lnTo>
                    <a:lnTo>
                      <a:pt x="40" y="18"/>
                    </a:lnTo>
                    <a:lnTo>
                      <a:pt x="0" y="12"/>
                    </a:lnTo>
                    <a:lnTo>
                      <a:pt x="2"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62" name="Google Shape;3462;p263"/>
              <p:cNvSpPr/>
              <p:nvPr/>
            </p:nvSpPr>
            <p:spPr>
              <a:xfrm>
                <a:off x="11058525" y="3375025"/>
                <a:ext cx="63500" cy="25400"/>
              </a:xfrm>
              <a:custGeom>
                <a:avLst/>
                <a:gdLst/>
                <a:ahLst/>
                <a:cxnLst/>
                <a:rect l="l" t="t" r="r" b="b"/>
                <a:pathLst>
                  <a:path w="40" h="16" extrusionOk="0">
                    <a:moveTo>
                      <a:pt x="38" y="0"/>
                    </a:moveTo>
                    <a:lnTo>
                      <a:pt x="40" y="12"/>
                    </a:lnTo>
                    <a:lnTo>
                      <a:pt x="0" y="16"/>
                    </a:lnTo>
                    <a:lnTo>
                      <a:pt x="0" y="4"/>
                    </a:lnTo>
                    <a:lnTo>
                      <a:pt x="38"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63" name="Google Shape;3463;p263"/>
              <p:cNvSpPr/>
              <p:nvPr/>
            </p:nvSpPr>
            <p:spPr>
              <a:xfrm>
                <a:off x="11074400" y="3454400"/>
                <a:ext cx="66675" cy="41275"/>
              </a:xfrm>
              <a:custGeom>
                <a:avLst/>
                <a:gdLst/>
                <a:ahLst/>
                <a:cxnLst/>
                <a:rect l="l" t="t" r="r" b="b"/>
                <a:pathLst>
                  <a:path w="42" h="26" extrusionOk="0">
                    <a:moveTo>
                      <a:pt x="38" y="0"/>
                    </a:moveTo>
                    <a:lnTo>
                      <a:pt x="42" y="14"/>
                    </a:lnTo>
                    <a:lnTo>
                      <a:pt x="4" y="26"/>
                    </a:lnTo>
                    <a:lnTo>
                      <a:pt x="0" y="12"/>
                    </a:lnTo>
                    <a:lnTo>
                      <a:pt x="38"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64" name="Google Shape;3464;p263"/>
              <p:cNvSpPr/>
              <p:nvPr/>
            </p:nvSpPr>
            <p:spPr>
              <a:xfrm>
                <a:off x="11109325" y="3530600"/>
                <a:ext cx="63500" cy="50800"/>
              </a:xfrm>
              <a:custGeom>
                <a:avLst/>
                <a:gdLst/>
                <a:ahLst/>
                <a:cxnLst/>
                <a:rect l="l" t="t" r="r" b="b"/>
                <a:pathLst>
                  <a:path w="40" h="32" extrusionOk="0">
                    <a:moveTo>
                      <a:pt x="34" y="0"/>
                    </a:moveTo>
                    <a:lnTo>
                      <a:pt x="40" y="12"/>
                    </a:lnTo>
                    <a:lnTo>
                      <a:pt x="6" y="32"/>
                    </a:lnTo>
                    <a:lnTo>
                      <a:pt x="0" y="20"/>
                    </a:lnTo>
                    <a:lnTo>
                      <a:pt x="34"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65" name="Google Shape;3465;p263"/>
              <p:cNvSpPr/>
              <p:nvPr/>
            </p:nvSpPr>
            <p:spPr>
              <a:xfrm>
                <a:off x="11163300" y="3600450"/>
                <a:ext cx="60325" cy="57150"/>
              </a:xfrm>
              <a:custGeom>
                <a:avLst/>
                <a:gdLst/>
                <a:ahLst/>
                <a:cxnLst/>
                <a:rect l="l" t="t" r="r" b="b"/>
                <a:pathLst>
                  <a:path w="38" h="36" extrusionOk="0">
                    <a:moveTo>
                      <a:pt x="30" y="0"/>
                    </a:moveTo>
                    <a:lnTo>
                      <a:pt x="38" y="10"/>
                    </a:lnTo>
                    <a:lnTo>
                      <a:pt x="8" y="36"/>
                    </a:lnTo>
                    <a:lnTo>
                      <a:pt x="0" y="26"/>
                    </a:lnTo>
                    <a:lnTo>
                      <a:pt x="3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66" name="Google Shape;3466;p263"/>
              <p:cNvSpPr/>
              <p:nvPr/>
            </p:nvSpPr>
            <p:spPr>
              <a:xfrm>
                <a:off x="11229975" y="3657600"/>
                <a:ext cx="53975" cy="63500"/>
              </a:xfrm>
              <a:custGeom>
                <a:avLst/>
                <a:gdLst/>
                <a:ahLst/>
                <a:cxnLst/>
                <a:rect l="l" t="t" r="r" b="b"/>
                <a:pathLst>
                  <a:path w="34" h="40" extrusionOk="0">
                    <a:moveTo>
                      <a:pt x="24" y="0"/>
                    </a:moveTo>
                    <a:lnTo>
                      <a:pt x="34" y="8"/>
                    </a:lnTo>
                    <a:lnTo>
                      <a:pt x="10" y="40"/>
                    </a:lnTo>
                    <a:lnTo>
                      <a:pt x="0" y="32"/>
                    </a:lnTo>
                    <a:lnTo>
                      <a:pt x="24"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467" name="Google Shape;3467;p263"/>
            <p:cNvSpPr/>
            <p:nvPr/>
          </p:nvSpPr>
          <p:spPr>
            <a:xfrm>
              <a:off x="8535964" y="1980838"/>
              <a:ext cx="1220006" cy="1220006"/>
            </a:xfrm>
            <a:prstGeom prst="rect">
              <a:avLst/>
            </a:prstGeom>
            <a:solidFill>
              <a:srgbClr val="DFDED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468" name="Google Shape;3468;p263"/>
            <p:cNvGrpSpPr/>
            <p:nvPr/>
          </p:nvGrpSpPr>
          <p:grpSpPr>
            <a:xfrm>
              <a:off x="8730707" y="2270088"/>
              <a:ext cx="830521" cy="641506"/>
              <a:chOff x="8345488" y="1765300"/>
              <a:chExt cx="920750" cy="711200"/>
            </a:xfrm>
          </p:grpSpPr>
          <p:sp>
            <p:nvSpPr>
              <p:cNvPr id="3469" name="Google Shape;3469;p263"/>
              <p:cNvSpPr/>
              <p:nvPr/>
            </p:nvSpPr>
            <p:spPr>
              <a:xfrm>
                <a:off x="8920163" y="2162175"/>
                <a:ext cx="346075" cy="292100"/>
              </a:xfrm>
              <a:custGeom>
                <a:avLst/>
                <a:gdLst/>
                <a:ahLst/>
                <a:cxnLst/>
                <a:rect l="l" t="t" r="r" b="b"/>
                <a:pathLst>
                  <a:path w="218" h="184" extrusionOk="0">
                    <a:moveTo>
                      <a:pt x="218" y="0"/>
                    </a:moveTo>
                    <a:lnTo>
                      <a:pt x="0" y="0"/>
                    </a:lnTo>
                    <a:lnTo>
                      <a:pt x="0" y="154"/>
                    </a:lnTo>
                    <a:lnTo>
                      <a:pt x="28" y="154"/>
                    </a:lnTo>
                    <a:lnTo>
                      <a:pt x="30" y="184"/>
                    </a:lnTo>
                    <a:lnTo>
                      <a:pt x="46" y="176"/>
                    </a:lnTo>
                    <a:lnTo>
                      <a:pt x="74" y="154"/>
                    </a:lnTo>
                    <a:lnTo>
                      <a:pt x="218" y="154"/>
                    </a:lnTo>
                    <a:lnTo>
                      <a:pt x="218" y="0"/>
                    </a:lnTo>
                    <a:close/>
                  </a:path>
                </a:pathLst>
              </a:cu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0" name="Google Shape;3470;p263"/>
              <p:cNvSpPr/>
              <p:nvPr/>
            </p:nvSpPr>
            <p:spPr>
              <a:xfrm>
                <a:off x="8907463" y="2152650"/>
                <a:ext cx="358775" cy="323850"/>
              </a:xfrm>
              <a:custGeom>
                <a:avLst/>
                <a:gdLst/>
                <a:ahLst/>
                <a:cxnLst/>
                <a:rect l="l" t="t" r="r" b="b"/>
                <a:pathLst>
                  <a:path w="113" h="102" extrusionOk="0">
                    <a:moveTo>
                      <a:pt x="14" y="82"/>
                    </a:moveTo>
                    <a:cubicBezTo>
                      <a:pt x="2" y="82"/>
                      <a:pt x="2" y="82"/>
                      <a:pt x="2" y="82"/>
                    </a:cubicBezTo>
                    <a:cubicBezTo>
                      <a:pt x="1" y="82"/>
                      <a:pt x="0" y="81"/>
                      <a:pt x="0" y="80"/>
                    </a:cubicBezTo>
                    <a:cubicBezTo>
                      <a:pt x="0" y="3"/>
                      <a:pt x="0" y="3"/>
                      <a:pt x="0" y="3"/>
                    </a:cubicBezTo>
                    <a:cubicBezTo>
                      <a:pt x="0" y="1"/>
                      <a:pt x="1" y="0"/>
                      <a:pt x="2" y="0"/>
                    </a:cubicBezTo>
                    <a:cubicBezTo>
                      <a:pt x="110" y="0"/>
                      <a:pt x="110" y="0"/>
                      <a:pt x="110" y="0"/>
                    </a:cubicBezTo>
                    <a:cubicBezTo>
                      <a:pt x="112" y="0"/>
                      <a:pt x="113" y="1"/>
                      <a:pt x="113" y="3"/>
                    </a:cubicBezTo>
                    <a:cubicBezTo>
                      <a:pt x="113" y="80"/>
                      <a:pt x="113" y="80"/>
                      <a:pt x="113" y="80"/>
                    </a:cubicBezTo>
                    <a:cubicBezTo>
                      <a:pt x="113" y="81"/>
                      <a:pt x="112" y="82"/>
                      <a:pt x="110" y="82"/>
                    </a:cubicBezTo>
                    <a:cubicBezTo>
                      <a:pt x="41" y="82"/>
                      <a:pt x="41" y="82"/>
                      <a:pt x="41" y="82"/>
                    </a:cubicBezTo>
                    <a:cubicBezTo>
                      <a:pt x="40" y="82"/>
                      <a:pt x="39" y="83"/>
                      <a:pt x="39" y="83"/>
                    </a:cubicBezTo>
                    <a:cubicBezTo>
                      <a:pt x="31" y="91"/>
                      <a:pt x="20" y="100"/>
                      <a:pt x="20" y="101"/>
                    </a:cubicBezTo>
                    <a:cubicBezTo>
                      <a:pt x="18" y="102"/>
                      <a:pt x="16" y="101"/>
                      <a:pt x="16" y="99"/>
                    </a:cubicBezTo>
                    <a:cubicBezTo>
                      <a:pt x="16" y="85"/>
                      <a:pt x="16" y="85"/>
                      <a:pt x="16" y="85"/>
                    </a:cubicBezTo>
                    <a:cubicBezTo>
                      <a:pt x="16" y="83"/>
                      <a:pt x="15" y="82"/>
                      <a:pt x="14" y="82"/>
                    </a:cubicBezTo>
                    <a:close/>
                    <a:moveTo>
                      <a:pt x="106" y="5"/>
                    </a:moveTo>
                    <a:cubicBezTo>
                      <a:pt x="6" y="5"/>
                      <a:pt x="6" y="5"/>
                      <a:pt x="6" y="5"/>
                    </a:cubicBezTo>
                    <a:cubicBezTo>
                      <a:pt x="5" y="5"/>
                      <a:pt x="4" y="6"/>
                      <a:pt x="4" y="7"/>
                    </a:cubicBezTo>
                    <a:cubicBezTo>
                      <a:pt x="4" y="76"/>
                      <a:pt x="4" y="76"/>
                      <a:pt x="4" y="76"/>
                    </a:cubicBezTo>
                    <a:cubicBezTo>
                      <a:pt x="4" y="77"/>
                      <a:pt x="5" y="78"/>
                      <a:pt x="6" y="78"/>
                    </a:cubicBezTo>
                    <a:cubicBezTo>
                      <a:pt x="18" y="78"/>
                      <a:pt x="18" y="78"/>
                      <a:pt x="18" y="78"/>
                    </a:cubicBezTo>
                    <a:cubicBezTo>
                      <a:pt x="20" y="78"/>
                      <a:pt x="21" y="79"/>
                      <a:pt x="21" y="80"/>
                    </a:cubicBezTo>
                    <a:cubicBezTo>
                      <a:pt x="21" y="89"/>
                      <a:pt x="21" y="89"/>
                      <a:pt x="21" y="89"/>
                    </a:cubicBezTo>
                    <a:cubicBezTo>
                      <a:pt x="21" y="91"/>
                      <a:pt x="23" y="92"/>
                      <a:pt x="24" y="91"/>
                    </a:cubicBezTo>
                    <a:cubicBezTo>
                      <a:pt x="28" y="87"/>
                      <a:pt x="33" y="82"/>
                      <a:pt x="37" y="79"/>
                    </a:cubicBezTo>
                    <a:cubicBezTo>
                      <a:pt x="37" y="79"/>
                      <a:pt x="37" y="79"/>
                      <a:pt x="37" y="79"/>
                    </a:cubicBezTo>
                    <a:cubicBezTo>
                      <a:pt x="38" y="78"/>
                      <a:pt x="38" y="78"/>
                      <a:pt x="39" y="78"/>
                    </a:cubicBezTo>
                    <a:cubicBezTo>
                      <a:pt x="106" y="78"/>
                      <a:pt x="106" y="78"/>
                      <a:pt x="106" y="78"/>
                    </a:cubicBezTo>
                    <a:cubicBezTo>
                      <a:pt x="107" y="78"/>
                      <a:pt x="108" y="77"/>
                      <a:pt x="108" y="76"/>
                    </a:cubicBezTo>
                    <a:cubicBezTo>
                      <a:pt x="108" y="7"/>
                      <a:pt x="108" y="7"/>
                      <a:pt x="108" y="7"/>
                    </a:cubicBezTo>
                    <a:cubicBezTo>
                      <a:pt x="108" y="6"/>
                      <a:pt x="107" y="5"/>
                      <a:pt x="106" y="5"/>
                    </a:cubicBezTo>
                    <a:close/>
                  </a:path>
                </a:pathLst>
              </a:cu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1" name="Google Shape;3471;p263"/>
              <p:cNvSpPr/>
              <p:nvPr/>
            </p:nvSpPr>
            <p:spPr>
              <a:xfrm>
                <a:off x="8993188" y="2235200"/>
                <a:ext cx="193675" cy="15875"/>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2" name="Google Shape;3472;p263"/>
              <p:cNvSpPr/>
              <p:nvPr/>
            </p:nvSpPr>
            <p:spPr>
              <a:xfrm>
                <a:off x="8993188" y="2276475"/>
                <a:ext cx="193675" cy="127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3" name="Google Shape;3473;p263"/>
              <p:cNvSpPr/>
              <p:nvPr/>
            </p:nvSpPr>
            <p:spPr>
              <a:xfrm>
                <a:off x="8993188" y="2317750"/>
                <a:ext cx="193675" cy="127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4" name="Google Shape;3474;p263"/>
              <p:cNvSpPr/>
              <p:nvPr/>
            </p:nvSpPr>
            <p:spPr>
              <a:xfrm>
                <a:off x="8345488" y="1765300"/>
                <a:ext cx="688975" cy="625475"/>
              </a:xfrm>
              <a:custGeom>
                <a:avLst/>
                <a:gdLst/>
                <a:ahLst/>
                <a:cxnLst/>
                <a:rect l="l" t="t" r="r" b="b"/>
                <a:pathLst>
                  <a:path w="217" h="197" extrusionOk="0">
                    <a:moveTo>
                      <a:pt x="0" y="0"/>
                    </a:moveTo>
                    <a:cubicBezTo>
                      <a:pt x="217" y="0"/>
                      <a:pt x="217" y="0"/>
                      <a:pt x="217" y="0"/>
                    </a:cubicBezTo>
                    <a:cubicBezTo>
                      <a:pt x="217" y="154"/>
                      <a:pt x="217" y="154"/>
                      <a:pt x="217" y="154"/>
                    </a:cubicBezTo>
                    <a:cubicBezTo>
                      <a:pt x="181" y="154"/>
                      <a:pt x="181" y="154"/>
                      <a:pt x="181" y="154"/>
                    </a:cubicBezTo>
                    <a:cubicBezTo>
                      <a:pt x="163" y="170"/>
                      <a:pt x="135" y="197"/>
                      <a:pt x="135" y="197"/>
                    </a:cubicBezTo>
                    <a:cubicBezTo>
                      <a:pt x="135" y="154"/>
                      <a:pt x="135" y="154"/>
                      <a:pt x="135" y="154"/>
                    </a:cubicBezTo>
                    <a:cubicBezTo>
                      <a:pt x="0" y="154"/>
                      <a:pt x="0" y="154"/>
                      <a:pt x="0" y="154"/>
                    </a:cubicBezTo>
                    <a:lnTo>
                      <a:pt x="0" y="0"/>
                    </a:lnTo>
                    <a:close/>
                  </a:path>
                </a:pathLst>
              </a:custGeom>
              <a:solidFill>
                <a:srgbClr val="FDB61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5" name="Google Shape;3475;p263"/>
              <p:cNvSpPr/>
              <p:nvPr/>
            </p:nvSpPr>
            <p:spPr>
              <a:xfrm>
                <a:off x="8485188" y="1905000"/>
                <a:ext cx="403225" cy="31750"/>
              </a:xfrm>
              <a:prstGeom prst="rect">
                <a:avLst/>
              </a:prstGeom>
              <a:solidFill>
                <a:srgbClr val="DA38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6" name="Google Shape;3476;p263"/>
              <p:cNvSpPr/>
              <p:nvPr/>
            </p:nvSpPr>
            <p:spPr>
              <a:xfrm>
                <a:off x="8485188" y="1990725"/>
                <a:ext cx="403225" cy="25400"/>
              </a:xfrm>
              <a:prstGeom prst="rect">
                <a:avLst/>
              </a:prstGeom>
              <a:solidFill>
                <a:srgbClr val="DA38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7" name="Google Shape;3477;p263"/>
              <p:cNvSpPr/>
              <p:nvPr/>
            </p:nvSpPr>
            <p:spPr>
              <a:xfrm>
                <a:off x="8485188" y="2070100"/>
                <a:ext cx="403225" cy="31750"/>
              </a:xfrm>
              <a:prstGeom prst="rect">
                <a:avLst/>
              </a:prstGeom>
              <a:solidFill>
                <a:srgbClr val="DA38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478" name="Google Shape;3478;p263"/>
            <p:cNvSpPr/>
            <p:nvPr/>
          </p:nvSpPr>
          <p:spPr>
            <a:xfrm>
              <a:off x="6100246" y="3196482"/>
              <a:ext cx="1220006" cy="1220006"/>
            </a:xfrm>
            <a:prstGeom prst="rect">
              <a:avLst/>
            </a:prstGeom>
            <a:solidFill>
              <a:srgbClr val="FDB61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9" name="Google Shape;3479;p263"/>
            <p:cNvSpPr/>
            <p:nvPr/>
          </p:nvSpPr>
          <p:spPr>
            <a:xfrm>
              <a:off x="9755970" y="3196482"/>
              <a:ext cx="1218575" cy="1220006"/>
            </a:xfrm>
            <a:prstGeom prst="rect">
              <a:avLst/>
            </a:prstGeom>
            <a:solidFill>
              <a:srgbClr val="FDB61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80" name="Google Shape;3480;p263"/>
            <p:cNvSpPr/>
            <p:nvPr/>
          </p:nvSpPr>
          <p:spPr>
            <a:xfrm>
              <a:off x="8535964" y="3196482"/>
              <a:ext cx="1220006" cy="1220006"/>
            </a:xfrm>
            <a:prstGeom prst="rect">
              <a:avLst/>
            </a:prstGeom>
            <a:solidFill>
              <a:srgbClr val="DA38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81" name="Google Shape;3481;p263"/>
            <p:cNvSpPr/>
            <p:nvPr/>
          </p:nvSpPr>
          <p:spPr>
            <a:xfrm>
              <a:off x="4884536" y="3196482"/>
              <a:ext cx="1218575" cy="1220006"/>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82" name="Google Shape;3482;p263"/>
            <p:cNvSpPr/>
            <p:nvPr/>
          </p:nvSpPr>
          <p:spPr>
            <a:xfrm>
              <a:off x="4884536" y="3192253"/>
              <a:ext cx="1218575" cy="122000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483" name="Google Shape;3483;p263"/>
            <p:cNvGrpSpPr/>
            <p:nvPr/>
          </p:nvGrpSpPr>
          <p:grpSpPr>
            <a:xfrm>
              <a:off x="4950405" y="3303944"/>
              <a:ext cx="1086837" cy="1114043"/>
              <a:chOff x="4148138" y="2911475"/>
              <a:chExt cx="1204913" cy="1235075"/>
            </a:xfrm>
          </p:grpSpPr>
          <p:sp>
            <p:nvSpPr>
              <p:cNvPr id="3484" name="Google Shape;3484;p263"/>
              <p:cNvSpPr/>
              <p:nvPr/>
            </p:nvSpPr>
            <p:spPr>
              <a:xfrm>
                <a:off x="4208463" y="3298825"/>
                <a:ext cx="1068388" cy="844550"/>
              </a:xfrm>
              <a:custGeom>
                <a:avLst/>
                <a:gdLst/>
                <a:ahLst/>
                <a:cxnLst/>
                <a:rect l="l" t="t" r="r" b="b"/>
                <a:pathLst>
                  <a:path w="337" h="266" extrusionOk="0">
                    <a:moveTo>
                      <a:pt x="311" y="197"/>
                    </a:moveTo>
                    <a:cubicBezTo>
                      <a:pt x="310" y="197"/>
                      <a:pt x="300" y="193"/>
                      <a:pt x="282" y="186"/>
                    </a:cubicBezTo>
                    <a:cubicBezTo>
                      <a:pt x="269" y="182"/>
                      <a:pt x="266" y="180"/>
                      <a:pt x="260" y="178"/>
                    </a:cubicBezTo>
                    <a:cubicBezTo>
                      <a:pt x="247" y="172"/>
                      <a:pt x="240" y="169"/>
                      <a:pt x="235" y="165"/>
                    </a:cubicBezTo>
                    <a:cubicBezTo>
                      <a:pt x="215" y="148"/>
                      <a:pt x="209" y="120"/>
                      <a:pt x="208" y="110"/>
                    </a:cubicBezTo>
                    <a:cubicBezTo>
                      <a:pt x="205" y="93"/>
                      <a:pt x="207" y="77"/>
                      <a:pt x="209" y="67"/>
                    </a:cubicBezTo>
                    <a:cubicBezTo>
                      <a:pt x="197" y="46"/>
                      <a:pt x="184" y="25"/>
                      <a:pt x="171" y="3"/>
                    </a:cubicBezTo>
                    <a:cubicBezTo>
                      <a:pt x="170" y="2"/>
                      <a:pt x="170" y="1"/>
                      <a:pt x="169" y="0"/>
                    </a:cubicBezTo>
                    <a:cubicBezTo>
                      <a:pt x="169" y="1"/>
                      <a:pt x="168" y="2"/>
                      <a:pt x="167" y="3"/>
                    </a:cubicBezTo>
                    <a:cubicBezTo>
                      <a:pt x="155" y="25"/>
                      <a:pt x="142" y="46"/>
                      <a:pt x="129" y="67"/>
                    </a:cubicBezTo>
                    <a:cubicBezTo>
                      <a:pt x="131" y="77"/>
                      <a:pt x="133" y="93"/>
                      <a:pt x="131" y="110"/>
                    </a:cubicBezTo>
                    <a:cubicBezTo>
                      <a:pt x="129" y="120"/>
                      <a:pt x="123" y="148"/>
                      <a:pt x="103" y="165"/>
                    </a:cubicBezTo>
                    <a:cubicBezTo>
                      <a:pt x="98" y="169"/>
                      <a:pt x="91" y="172"/>
                      <a:pt x="78" y="178"/>
                    </a:cubicBezTo>
                    <a:cubicBezTo>
                      <a:pt x="69" y="182"/>
                      <a:pt x="62" y="184"/>
                      <a:pt x="57" y="186"/>
                    </a:cubicBezTo>
                    <a:cubicBezTo>
                      <a:pt x="38" y="193"/>
                      <a:pt x="33" y="195"/>
                      <a:pt x="30" y="196"/>
                    </a:cubicBezTo>
                    <a:cubicBezTo>
                      <a:pt x="19" y="200"/>
                      <a:pt x="6" y="216"/>
                      <a:pt x="0" y="266"/>
                    </a:cubicBezTo>
                    <a:cubicBezTo>
                      <a:pt x="112" y="266"/>
                      <a:pt x="225" y="266"/>
                      <a:pt x="337" y="266"/>
                    </a:cubicBezTo>
                    <a:cubicBezTo>
                      <a:pt x="334" y="218"/>
                      <a:pt x="322" y="202"/>
                      <a:pt x="311" y="197"/>
                    </a:cubicBezTo>
                  </a:path>
                </a:pathLst>
              </a:custGeom>
              <a:solidFill>
                <a:srgbClr val="F69A8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85" name="Google Shape;3485;p263"/>
              <p:cNvSpPr/>
              <p:nvPr/>
            </p:nvSpPr>
            <p:spPr>
              <a:xfrm>
                <a:off x="4208463" y="3765550"/>
                <a:ext cx="1068388" cy="377825"/>
              </a:xfrm>
              <a:custGeom>
                <a:avLst/>
                <a:gdLst/>
                <a:ahLst/>
                <a:cxnLst/>
                <a:rect l="l" t="t" r="r" b="b"/>
                <a:pathLst>
                  <a:path w="337" h="119" extrusionOk="0">
                    <a:moveTo>
                      <a:pt x="311" y="50"/>
                    </a:moveTo>
                    <a:cubicBezTo>
                      <a:pt x="310" y="50"/>
                      <a:pt x="300" y="46"/>
                      <a:pt x="282" y="39"/>
                    </a:cubicBezTo>
                    <a:cubicBezTo>
                      <a:pt x="269" y="35"/>
                      <a:pt x="266" y="33"/>
                      <a:pt x="260" y="31"/>
                    </a:cubicBezTo>
                    <a:cubicBezTo>
                      <a:pt x="247" y="25"/>
                      <a:pt x="240" y="22"/>
                      <a:pt x="235" y="18"/>
                    </a:cubicBezTo>
                    <a:cubicBezTo>
                      <a:pt x="229" y="13"/>
                      <a:pt x="224" y="6"/>
                      <a:pt x="220" y="0"/>
                    </a:cubicBezTo>
                    <a:cubicBezTo>
                      <a:pt x="217" y="4"/>
                      <a:pt x="199" y="21"/>
                      <a:pt x="170" y="21"/>
                    </a:cubicBezTo>
                    <a:cubicBezTo>
                      <a:pt x="140" y="22"/>
                      <a:pt x="121" y="3"/>
                      <a:pt x="118" y="0"/>
                    </a:cubicBezTo>
                    <a:cubicBezTo>
                      <a:pt x="115" y="4"/>
                      <a:pt x="113" y="8"/>
                      <a:pt x="110" y="11"/>
                    </a:cubicBezTo>
                    <a:cubicBezTo>
                      <a:pt x="107" y="15"/>
                      <a:pt x="104" y="17"/>
                      <a:pt x="103" y="18"/>
                    </a:cubicBezTo>
                    <a:cubicBezTo>
                      <a:pt x="103" y="18"/>
                      <a:pt x="101" y="19"/>
                      <a:pt x="99" y="21"/>
                    </a:cubicBezTo>
                    <a:cubicBezTo>
                      <a:pt x="97" y="22"/>
                      <a:pt x="93" y="25"/>
                      <a:pt x="78" y="31"/>
                    </a:cubicBezTo>
                    <a:cubicBezTo>
                      <a:pt x="78" y="31"/>
                      <a:pt x="78" y="31"/>
                      <a:pt x="75" y="32"/>
                    </a:cubicBezTo>
                    <a:cubicBezTo>
                      <a:pt x="59" y="38"/>
                      <a:pt x="60" y="38"/>
                      <a:pt x="56" y="39"/>
                    </a:cubicBezTo>
                    <a:cubicBezTo>
                      <a:pt x="46" y="43"/>
                      <a:pt x="43" y="44"/>
                      <a:pt x="31" y="48"/>
                    </a:cubicBezTo>
                    <a:cubicBezTo>
                      <a:pt x="31" y="48"/>
                      <a:pt x="30" y="49"/>
                      <a:pt x="30" y="49"/>
                    </a:cubicBezTo>
                    <a:cubicBezTo>
                      <a:pt x="19" y="53"/>
                      <a:pt x="6" y="69"/>
                      <a:pt x="0" y="119"/>
                    </a:cubicBezTo>
                    <a:cubicBezTo>
                      <a:pt x="337" y="119"/>
                      <a:pt x="337" y="119"/>
                      <a:pt x="337" y="119"/>
                    </a:cubicBezTo>
                    <a:cubicBezTo>
                      <a:pt x="334" y="71"/>
                      <a:pt x="322" y="55"/>
                      <a:pt x="311" y="50"/>
                    </a:cubicBezTo>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86" name="Google Shape;3486;p263"/>
              <p:cNvSpPr/>
              <p:nvPr/>
            </p:nvSpPr>
            <p:spPr>
              <a:xfrm>
                <a:off x="4481513" y="3286125"/>
                <a:ext cx="95250" cy="193675"/>
              </a:xfrm>
              <a:custGeom>
                <a:avLst/>
                <a:gdLst/>
                <a:ahLst/>
                <a:cxnLst/>
                <a:rect l="l" t="t" r="r" b="b"/>
                <a:pathLst>
                  <a:path w="30" h="61" extrusionOk="0">
                    <a:moveTo>
                      <a:pt x="14" y="5"/>
                    </a:moveTo>
                    <a:cubicBezTo>
                      <a:pt x="11" y="2"/>
                      <a:pt x="5" y="0"/>
                      <a:pt x="3" y="2"/>
                    </a:cubicBezTo>
                    <a:cubicBezTo>
                      <a:pt x="0" y="3"/>
                      <a:pt x="1" y="7"/>
                      <a:pt x="3" y="20"/>
                    </a:cubicBezTo>
                    <a:cubicBezTo>
                      <a:pt x="7" y="40"/>
                      <a:pt x="6" y="41"/>
                      <a:pt x="8" y="45"/>
                    </a:cubicBezTo>
                    <a:cubicBezTo>
                      <a:pt x="13" y="53"/>
                      <a:pt x="22" y="61"/>
                      <a:pt x="25" y="59"/>
                    </a:cubicBezTo>
                    <a:cubicBezTo>
                      <a:pt x="30" y="57"/>
                      <a:pt x="21" y="42"/>
                      <a:pt x="19" y="17"/>
                    </a:cubicBezTo>
                    <a:cubicBezTo>
                      <a:pt x="19" y="15"/>
                      <a:pt x="18" y="10"/>
                      <a:pt x="14" y="5"/>
                    </a:cubicBezTo>
                  </a:path>
                </a:pathLst>
              </a:custGeom>
              <a:solidFill>
                <a:srgbClr val="F3816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87" name="Google Shape;3487;p263"/>
              <p:cNvSpPr/>
              <p:nvPr/>
            </p:nvSpPr>
            <p:spPr>
              <a:xfrm>
                <a:off x="4905375" y="3286125"/>
                <a:ext cx="92075" cy="193675"/>
              </a:xfrm>
              <a:custGeom>
                <a:avLst/>
                <a:gdLst/>
                <a:ahLst/>
                <a:cxnLst/>
                <a:rect l="l" t="t" r="r" b="b"/>
                <a:pathLst>
                  <a:path w="29" h="61" extrusionOk="0">
                    <a:moveTo>
                      <a:pt x="15" y="6"/>
                    </a:moveTo>
                    <a:cubicBezTo>
                      <a:pt x="18" y="2"/>
                      <a:pt x="24" y="0"/>
                      <a:pt x="27" y="2"/>
                    </a:cubicBezTo>
                    <a:cubicBezTo>
                      <a:pt x="29" y="3"/>
                      <a:pt x="28" y="7"/>
                      <a:pt x="26" y="20"/>
                    </a:cubicBezTo>
                    <a:cubicBezTo>
                      <a:pt x="23" y="40"/>
                      <a:pt x="23" y="41"/>
                      <a:pt x="21" y="45"/>
                    </a:cubicBezTo>
                    <a:cubicBezTo>
                      <a:pt x="16" y="53"/>
                      <a:pt x="8" y="61"/>
                      <a:pt x="4" y="60"/>
                    </a:cubicBezTo>
                    <a:cubicBezTo>
                      <a:pt x="0" y="57"/>
                      <a:pt x="8" y="42"/>
                      <a:pt x="10" y="17"/>
                    </a:cubicBezTo>
                    <a:cubicBezTo>
                      <a:pt x="11" y="15"/>
                      <a:pt x="11" y="10"/>
                      <a:pt x="15" y="6"/>
                    </a:cubicBezTo>
                  </a:path>
                </a:pathLst>
              </a:custGeom>
              <a:solidFill>
                <a:srgbClr val="F3816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488" name="Google Shape;3488;p263"/>
              <p:cNvGrpSpPr/>
              <p:nvPr/>
            </p:nvGrpSpPr>
            <p:grpSpPr>
              <a:xfrm>
                <a:off x="4148138" y="2911475"/>
                <a:ext cx="1204913" cy="1235075"/>
                <a:chOff x="4148138" y="2911475"/>
                <a:chExt cx="1204913" cy="1235075"/>
              </a:xfrm>
            </p:grpSpPr>
            <p:sp>
              <p:nvSpPr>
                <p:cNvPr id="3489" name="Google Shape;3489;p263"/>
                <p:cNvSpPr/>
                <p:nvPr/>
              </p:nvSpPr>
              <p:spPr>
                <a:xfrm>
                  <a:off x="4911725" y="3435350"/>
                  <a:ext cx="66675" cy="66675"/>
                </a:xfrm>
                <a:prstGeom prst="ellipse">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0" name="Google Shape;3490;p263"/>
                <p:cNvSpPr/>
                <p:nvPr/>
              </p:nvSpPr>
              <p:spPr>
                <a:xfrm>
                  <a:off x="4503738" y="3435350"/>
                  <a:ext cx="66675" cy="66675"/>
                </a:xfrm>
                <a:prstGeom prst="ellipse">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1" name="Google Shape;3491;p263"/>
                <p:cNvSpPr/>
                <p:nvPr/>
              </p:nvSpPr>
              <p:spPr>
                <a:xfrm>
                  <a:off x="4513263" y="2965450"/>
                  <a:ext cx="455613" cy="708025"/>
                </a:xfrm>
                <a:custGeom>
                  <a:avLst/>
                  <a:gdLst/>
                  <a:ahLst/>
                  <a:cxnLst/>
                  <a:rect l="l" t="t" r="r" b="b"/>
                  <a:pathLst>
                    <a:path w="144" h="223" extrusionOk="0">
                      <a:moveTo>
                        <a:pt x="110" y="14"/>
                      </a:moveTo>
                      <a:cubicBezTo>
                        <a:pt x="87" y="0"/>
                        <a:pt x="57" y="0"/>
                        <a:pt x="34" y="14"/>
                      </a:cubicBezTo>
                      <a:cubicBezTo>
                        <a:pt x="13" y="27"/>
                        <a:pt x="2" y="49"/>
                        <a:pt x="0" y="66"/>
                      </a:cubicBezTo>
                      <a:cubicBezTo>
                        <a:pt x="0" y="69"/>
                        <a:pt x="0" y="72"/>
                        <a:pt x="0" y="78"/>
                      </a:cubicBezTo>
                      <a:cubicBezTo>
                        <a:pt x="0" y="85"/>
                        <a:pt x="1" y="100"/>
                        <a:pt x="3" y="119"/>
                      </a:cubicBezTo>
                      <a:cubicBezTo>
                        <a:pt x="4" y="131"/>
                        <a:pt x="5" y="150"/>
                        <a:pt x="14" y="170"/>
                      </a:cubicBezTo>
                      <a:cubicBezTo>
                        <a:pt x="16" y="175"/>
                        <a:pt x="27" y="199"/>
                        <a:pt x="50" y="214"/>
                      </a:cubicBezTo>
                      <a:cubicBezTo>
                        <a:pt x="61" y="222"/>
                        <a:pt x="68" y="223"/>
                        <a:pt x="72" y="223"/>
                      </a:cubicBezTo>
                      <a:cubicBezTo>
                        <a:pt x="76" y="223"/>
                        <a:pt x="83" y="222"/>
                        <a:pt x="94" y="214"/>
                      </a:cubicBezTo>
                      <a:cubicBezTo>
                        <a:pt x="117" y="199"/>
                        <a:pt x="127" y="175"/>
                        <a:pt x="130" y="170"/>
                      </a:cubicBezTo>
                      <a:cubicBezTo>
                        <a:pt x="139" y="150"/>
                        <a:pt x="140" y="131"/>
                        <a:pt x="141" y="119"/>
                      </a:cubicBezTo>
                      <a:cubicBezTo>
                        <a:pt x="143" y="102"/>
                        <a:pt x="144" y="88"/>
                        <a:pt x="144" y="78"/>
                      </a:cubicBezTo>
                      <a:cubicBezTo>
                        <a:pt x="144" y="73"/>
                        <a:pt x="144" y="70"/>
                        <a:pt x="143" y="67"/>
                      </a:cubicBezTo>
                      <a:cubicBezTo>
                        <a:pt x="141" y="51"/>
                        <a:pt x="132" y="28"/>
                        <a:pt x="110" y="14"/>
                      </a:cubicBezTo>
                    </a:path>
                  </a:pathLst>
                </a:custGeom>
                <a:solidFill>
                  <a:srgbClr val="F8B2A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2" name="Google Shape;3492;p263"/>
                <p:cNvSpPr/>
                <p:nvPr/>
              </p:nvSpPr>
              <p:spPr>
                <a:xfrm>
                  <a:off x="4699000" y="3444875"/>
                  <a:ext cx="79375" cy="22225"/>
                </a:xfrm>
                <a:custGeom>
                  <a:avLst/>
                  <a:gdLst/>
                  <a:ahLst/>
                  <a:cxnLst/>
                  <a:rect l="l" t="t" r="r" b="b"/>
                  <a:pathLst>
                    <a:path w="25" h="7" extrusionOk="0">
                      <a:moveTo>
                        <a:pt x="20" y="1"/>
                      </a:moveTo>
                      <a:cubicBezTo>
                        <a:pt x="18" y="1"/>
                        <a:pt x="18" y="2"/>
                        <a:pt x="15" y="5"/>
                      </a:cubicBezTo>
                      <a:cubicBezTo>
                        <a:pt x="14" y="6"/>
                        <a:pt x="13" y="6"/>
                        <a:pt x="12" y="6"/>
                      </a:cubicBezTo>
                      <a:cubicBezTo>
                        <a:pt x="12" y="6"/>
                        <a:pt x="11" y="6"/>
                        <a:pt x="10" y="5"/>
                      </a:cubicBezTo>
                      <a:cubicBezTo>
                        <a:pt x="6" y="2"/>
                        <a:pt x="6" y="1"/>
                        <a:pt x="5" y="1"/>
                      </a:cubicBezTo>
                      <a:cubicBezTo>
                        <a:pt x="3" y="0"/>
                        <a:pt x="0" y="3"/>
                        <a:pt x="0" y="3"/>
                      </a:cubicBezTo>
                      <a:cubicBezTo>
                        <a:pt x="0" y="4"/>
                        <a:pt x="2" y="4"/>
                        <a:pt x="2" y="4"/>
                      </a:cubicBezTo>
                      <a:cubicBezTo>
                        <a:pt x="4" y="3"/>
                        <a:pt x="4" y="3"/>
                        <a:pt x="5" y="3"/>
                      </a:cubicBezTo>
                      <a:cubicBezTo>
                        <a:pt x="7" y="3"/>
                        <a:pt x="9" y="6"/>
                        <a:pt x="11" y="7"/>
                      </a:cubicBezTo>
                      <a:cubicBezTo>
                        <a:pt x="12" y="7"/>
                        <a:pt x="12" y="7"/>
                        <a:pt x="12" y="7"/>
                      </a:cubicBezTo>
                      <a:cubicBezTo>
                        <a:pt x="12" y="7"/>
                        <a:pt x="13" y="7"/>
                        <a:pt x="14" y="7"/>
                      </a:cubicBezTo>
                      <a:cubicBezTo>
                        <a:pt x="16" y="6"/>
                        <a:pt x="18" y="3"/>
                        <a:pt x="19" y="3"/>
                      </a:cubicBezTo>
                      <a:cubicBezTo>
                        <a:pt x="21" y="3"/>
                        <a:pt x="21" y="3"/>
                        <a:pt x="23" y="4"/>
                      </a:cubicBezTo>
                      <a:cubicBezTo>
                        <a:pt x="23" y="4"/>
                        <a:pt x="25" y="4"/>
                        <a:pt x="25" y="3"/>
                      </a:cubicBezTo>
                      <a:cubicBezTo>
                        <a:pt x="25" y="3"/>
                        <a:pt x="22" y="0"/>
                        <a:pt x="20" y="1"/>
                      </a:cubicBezTo>
                      <a:close/>
                    </a:path>
                  </a:pathLst>
                </a:custGeom>
                <a:solidFill>
                  <a:srgbClr val="F3816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3" name="Google Shape;3493;p263"/>
                <p:cNvSpPr/>
                <p:nvPr/>
              </p:nvSpPr>
              <p:spPr>
                <a:xfrm>
                  <a:off x="4665663" y="3521075"/>
                  <a:ext cx="147638" cy="53975"/>
                </a:xfrm>
                <a:custGeom>
                  <a:avLst/>
                  <a:gdLst/>
                  <a:ahLst/>
                  <a:cxnLst/>
                  <a:rect l="l" t="t" r="r" b="b"/>
                  <a:pathLst>
                    <a:path w="47" h="17" extrusionOk="0">
                      <a:moveTo>
                        <a:pt x="47" y="0"/>
                      </a:moveTo>
                      <a:cubicBezTo>
                        <a:pt x="41" y="2"/>
                        <a:pt x="33" y="4"/>
                        <a:pt x="23" y="4"/>
                      </a:cubicBezTo>
                      <a:cubicBezTo>
                        <a:pt x="23" y="4"/>
                        <a:pt x="23" y="4"/>
                        <a:pt x="23" y="4"/>
                      </a:cubicBezTo>
                      <a:cubicBezTo>
                        <a:pt x="13" y="4"/>
                        <a:pt x="5" y="2"/>
                        <a:pt x="0" y="0"/>
                      </a:cubicBezTo>
                      <a:cubicBezTo>
                        <a:pt x="3" y="10"/>
                        <a:pt x="13" y="17"/>
                        <a:pt x="23" y="17"/>
                      </a:cubicBezTo>
                      <a:cubicBezTo>
                        <a:pt x="24" y="17"/>
                        <a:pt x="24" y="17"/>
                        <a:pt x="24" y="17"/>
                      </a:cubicBezTo>
                      <a:cubicBezTo>
                        <a:pt x="34" y="17"/>
                        <a:pt x="43" y="10"/>
                        <a:pt x="47" y="0"/>
                      </a:cubicBezTo>
                    </a:path>
                  </a:pathLst>
                </a:custGeom>
                <a:solidFill>
                  <a:srgbClr val="F58E7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4" name="Google Shape;3494;p263"/>
                <p:cNvSpPr/>
                <p:nvPr/>
              </p:nvSpPr>
              <p:spPr>
                <a:xfrm>
                  <a:off x="4652963" y="3508375"/>
                  <a:ext cx="173038" cy="34925"/>
                </a:xfrm>
                <a:custGeom>
                  <a:avLst/>
                  <a:gdLst/>
                  <a:ahLst/>
                  <a:cxnLst/>
                  <a:rect l="l" t="t" r="r" b="b"/>
                  <a:pathLst>
                    <a:path w="55" h="11" extrusionOk="0">
                      <a:moveTo>
                        <a:pt x="0" y="2"/>
                      </a:moveTo>
                      <a:cubicBezTo>
                        <a:pt x="0" y="2"/>
                        <a:pt x="1" y="2"/>
                        <a:pt x="2" y="3"/>
                      </a:cubicBezTo>
                      <a:cubicBezTo>
                        <a:pt x="13" y="5"/>
                        <a:pt x="18" y="1"/>
                        <a:pt x="24" y="3"/>
                      </a:cubicBezTo>
                      <a:cubicBezTo>
                        <a:pt x="24" y="3"/>
                        <a:pt x="26" y="4"/>
                        <a:pt x="28" y="4"/>
                      </a:cubicBezTo>
                      <a:cubicBezTo>
                        <a:pt x="30" y="4"/>
                        <a:pt x="31" y="3"/>
                        <a:pt x="31" y="3"/>
                      </a:cubicBezTo>
                      <a:cubicBezTo>
                        <a:pt x="37" y="0"/>
                        <a:pt x="42" y="5"/>
                        <a:pt x="52" y="3"/>
                      </a:cubicBezTo>
                      <a:cubicBezTo>
                        <a:pt x="54" y="2"/>
                        <a:pt x="55" y="2"/>
                        <a:pt x="55" y="2"/>
                      </a:cubicBezTo>
                      <a:cubicBezTo>
                        <a:pt x="55" y="3"/>
                        <a:pt x="42" y="11"/>
                        <a:pt x="28" y="11"/>
                      </a:cubicBezTo>
                      <a:cubicBezTo>
                        <a:pt x="13" y="11"/>
                        <a:pt x="0" y="3"/>
                        <a:pt x="0" y="2"/>
                      </a:cubicBezTo>
                      <a:close/>
                    </a:path>
                  </a:pathLst>
                </a:custGeom>
                <a:solidFill>
                  <a:srgbClr val="F1633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5" name="Google Shape;3495;p263"/>
                <p:cNvSpPr/>
                <p:nvPr/>
              </p:nvSpPr>
              <p:spPr>
                <a:xfrm>
                  <a:off x="4538663" y="3228975"/>
                  <a:ext cx="147638" cy="53975"/>
                </a:xfrm>
                <a:custGeom>
                  <a:avLst/>
                  <a:gdLst/>
                  <a:ahLst/>
                  <a:cxnLst/>
                  <a:rect l="l" t="t" r="r" b="b"/>
                  <a:pathLst>
                    <a:path w="47" h="17" extrusionOk="0">
                      <a:moveTo>
                        <a:pt x="46" y="13"/>
                      </a:moveTo>
                      <a:cubicBezTo>
                        <a:pt x="46" y="15"/>
                        <a:pt x="42" y="15"/>
                        <a:pt x="38" y="15"/>
                      </a:cubicBezTo>
                      <a:cubicBezTo>
                        <a:pt x="35" y="15"/>
                        <a:pt x="33" y="14"/>
                        <a:pt x="30" y="12"/>
                      </a:cubicBezTo>
                      <a:cubicBezTo>
                        <a:pt x="27" y="11"/>
                        <a:pt x="20" y="9"/>
                        <a:pt x="14" y="9"/>
                      </a:cubicBezTo>
                      <a:cubicBezTo>
                        <a:pt x="6" y="10"/>
                        <a:pt x="1" y="17"/>
                        <a:pt x="1" y="16"/>
                      </a:cubicBezTo>
                      <a:cubicBezTo>
                        <a:pt x="0" y="16"/>
                        <a:pt x="4" y="10"/>
                        <a:pt x="11" y="7"/>
                      </a:cubicBezTo>
                      <a:cubicBezTo>
                        <a:pt x="25" y="0"/>
                        <a:pt x="47" y="10"/>
                        <a:pt x="46" y="13"/>
                      </a:cubicBezTo>
                    </a:path>
                  </a:pathLst>
                </a:cu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6" name="Google Shape;3496;p263"/>
                <p:cNvSpPr/>
                <p:nvPr/>
              </p:nvSpPr>
              <p:spPr>
                <a:xfrm>
                  <a:off x="4598988" y="3302000"/>
                  <a:ext cx="84138" cy="38100"/>
                </a:xfrm>
                <a:custGeom>
                  <a:avLst/>
                  <a:gdLst/>
                  <a:ahLst/>
                  <a:cxnLst/>
                  <a:rect l="l" t="t" r="r" b="b"/>
                  <a:pathLst>
                    <a:path w="27" h="12" extrusionOk="0">
                      <a:moveTo>
                        <a:pt x="0" y="8"/>
                      </a:moveTo>
                      <a:cubicBezTo>
                        <a:pt x="0" y="6"/>
                        <a:pt x="5" y="2"/>
                        <a:pt x="10" y="1"/>
                      </a:cubicBezTo>
                      <a:cubicBezTo>
                        <a:pt x="19" y="0"/>
                        <a:pt x="26" y="8"/>
                        <a:pt x="27" y="10"/>
                      </a:cubicBezTo>
                      <a:cubicBezTo>
                        <a:pt x="24" y="11"/>
                        <a:pt x="18" y="12"/>
                        <a:pt x="12" y="12"/>
                      </a:cubicBezTo>
                      <a:cubicBezTo>
                        <a:pt x="10" y="12"/>
                        <a:pt x="1" y="11"/>
                        <a:pt x="0" y="8"/>
                      </a:cubicBezTo>
                    </a:path>
                  </a:pathLst>
                </a:custGeom>
                <a:solidFill>
                  <a:srgbClr val="F5DCD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7" name="Google Shape;3497;p263"/>
                <p:cNvSpPr/>
                <p:nvPr/>
              </p:nvSpPr>
              <p:spPr>
                <a:xfrm>
                  <a:off x="4576763" y="3295650"/>
                  <a:ext cx="106363" cy="38100"/>
                </a:xfrm>
                <a:custGeom>
                  <a:avLst/>
                  <a:gdLst/>
                  <a:ahLst/>
                  <a:cxnLst/>
                  <a:rect l="l" t="t" r="r" b="b"/>
                  <a:pathLst>
                    <a:path w="34" h="12" extrusionOk="0">
                      <a:moveTo>
                        <a:pt x="0" y="10"/>
                      </a:moveTo>
                      <a:cubicBezTo>
                        <a:pt x="2" y="10"/>
                        <a:pt x="5" y="10"/>
                        <a:pt x="7" y="10"/>
                      </a:cubicBezTo>
                      <a:cubicBezTo>
                        <a:pt x="8" y="9"/>
                        <a:pt x="11" y="5"/>
                        <a:pt x="16" y="4"/>
                      </a:cubicBezTo>
                      <a:cubicBezTo>
                        <a:pt x="23" y="3"/>
                        <a:pt x="30" y="6"/>
                        <a:pt x="34" y="12"/>
                      </a:cubicBezTo>
                      <a:cubicBezTo>
                        <a:pt x="31" y="5"/>
                        <a:pt x="24" y="0"/>
                        <a:pt x="17" y="0"/>
                      </a:cubicBezTo>
                      <a:cubicBezTo>
                        <a:pt x="6" y="0"/>
                        <a:pt x="0" y="9"/>
                        <a:pt x="0" y="10"/>
                      </a:cubicBezTo>
                    </a:path>
                  </a:pathLst>
                </a:cu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8" name="Google Shape;3498;p263"/>
                <p:cNvSpPr/>
                <p:nvPr/>
              </p:nvSpPr>
              <p:spPr>
                <a:xfrm>
                  <a:off x="4618038" y="3298825"/>
                  <a:ext cx="44450" cy="47625"/>
                </a:xfrm>
                <a:prstGeom prst="ellipse">
                  <a:avLst/>
                </a:pr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9" name="Google Shape;3499;p263"/>
                <p:cNvSpPr/>
                <p:nvPr/>
              </p:nvSpPr>
              <p:spPr>
                <a:xfrm>
                  <a:off x="4602163" y="3333750"/>
                  <a:ext cx="80963" cy="22225"/>
                </a:xfrm>
                <a:custGeom>
                  <a:avLst/>
                  <a:gdLst/>
                  <a:ahLst/>
                  <a:cxnLst/>
                  <a:rect l="l" t="t" r="r" b="b"/>
                  <a:pathLst>
                    <a:path w="26" h="7" extrusionOk="0">
                      <a:moveTo>
                        <a:pt x="0" y="0"/>
                      </a:moveTo>
                      <a:cubicBezTo>
                        <a:pt x="3" y="1"/>
                        <a:pt x="7" y="2"/>
                        <a:pt x="13" y="2"/>
                      </a:cubicBezTo>
                      <a:cubicBezTo>
                        <a:pt x="19" y="2"/>
                        <a:pt x="23" y="1"/>
                        <a:pt x="26" y="0"/>
                      </a:cubicBezTo>
                      <a:cubicBezTo>
                        <a:pt x="22" y="5"/>
                        <a:pt x="17" y="7"/>
                        <a:pt x="11" y="6"/>
                      </a:cubicBezTo>
                      <a:cubicBezTo>
                        <a:pt x="4" y="5"/>
                        <a:pt x="1" y="0"/>
                        <a:pt x="0" y="0"/>
                      </a:cubicBezTo>
                    </a:path>
                  </a:pathLst>
                </a:custGeom>
                <a:solidFill>
                  <a:srgbClr val="F69A8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0" name="Google Shape;3500;p263"/>
                <p:cNvSpPr/>
                <p:nvPr/>
              </p:nvSpPr>
              <p:spPr>
                <a:xfrm>
                  <a:off x="4794250" y="3228975"/>
                  <a:ext cx="149225" cy="53975"/>
                </a:xfrm>
                <a:custGeom>
                  <a:avLst/>
                  <a:gdLst/>
                  <a:ahLst/>
                  <a:cxnLst/>
                  <a:rect l="l" t="t" r="r" b="b"/>
                  <a:pathLst>
                    <a:path w="47" h="17" extrusionOk="0">
                      <a:moveTo>
                        <a:pt x="1" y="13"/>
                      </a:moveTo>
                      <a:cubicBezTo>
                        <a:pt x="1" y="15"/>
                        <a:pt x="5" y="15"/>
                        <a:pt x="9" y="15"/>
                      </a:cubicBezTo>
                      <a:cubicBezTo>
                        <a:pt x="12" y="15"/>
                        <a:pt x="14" y="14"/>
                        <a:pt x="17" y="12"/>
                      </a:cubicBezTo>
                      <a:cubicBezTo>
                        <a:pt x="20" y="11"/>
                        <a:pt x="27" y="9"/>
                        <a:pt x="33" y="9"/>
                      </a:cubicBezTo>
                      <a:cubicBezTo>
                        <a:pt x="41" y="10"/>
                        <a:pt x="46" y="17"/>
                        <a:pt x="46" y="16"/>
                      </a:cubicBezTo>
                      <a:cubicBezTo>
                        <a:pt x="47" y="16"/>
                        <a:pt x="43" y="10"/>
                        <a:pt x="36" y="7"/>
                      </a:cubicBezTo>
                      <a:cubicBezTo>
                        <a:pt x="22" y="0"/>
                        <a:pt x="0" y="10"/>
                        <a:pt x="1" y="13"/>
                      </a:cubicBezTo>
                    </a:path>
                  </a:pathLst>
                </a:cu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1" name="Google Shape;3501;p263"/>
                <p:cNvSpPr/>
                <p:nvPr/>
              </p:nvSpPr>
              <p:spPr>
                <a:xfrm>
                  <a:off x="4794250" y="3302000"/>
                  <a:ext cx="85725" cy="38100"/>
                </a:xfrm>
                <a:custGeom>
                  <a:avLst/>
                  <a:gdLst/>
                  <a:ahLst/>
                  <a:cxnLst/>
                  <a:rect l="l" t="t" r="r" b="b"/>
                  <a:pathLst>
                    <a:path w="27" h="12" extrusionOk="0">
                      <a:moveTo>
                        <a:pt x="27" y="8"/>
                      </a:moveTo>
                      <a:cubicBezTo>
                        <a:pt x="27" y="6"/>
                        <a:pt x="22" y="2"/>
                        <a:pt x="17" y="1"/>
                      </a:cubicBezTo>
                      <a:cubicBezTo>
                        <a:pt x="8" y="0"/>
                        <a:pt x="1" y="8"/>
                        <a:pt x="0" y="10"/>
                      </a:cubicBezTo>
                      <a:cubicBezTo>
                        <a:pt x="3" y="11"/>
                        <a:pt x="9" y="12"/>
                        <a:pt x="15" y="12"/>
                      </a:cubicBezTo>
                      <a:cubicBezTo>
                        <a:pt x="17" y="12"/>
                        <a:pt x="26" y="11"/>
                        <a:pt x="27" y="8"/>
                      </a:cubicBezTo>
                    </a:path>
                  </a:pathLst>
                </a:custGeom>
                <a:solidFill>
                  <a:srgbClr val="F5DCD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2" name="Google Shape;3502;p263"/>
                <p:cNvSpPr/>
                <p:nvPr/>
              </p:nvSpPr>
              <p:spPr>
                <a:xfrm>
                  <a:off x="4794250" y="3295650"/>
                  <a:ext cx="107950" cy="38100"/>
                </a:xfrm>
                <a:custGeom>
                  <a:avLst/>
                  <a:gdLst/>
                  <a:ahLst/>
                  <a:cxnLst/>
                  <a:rect l="l" t="t" r="r" b="b"/>
                  <a:pathLst>
                    <a:path w="34" h="12" extrusionOk="0">
                      <a:moveTo>
                        <a:pt x="34" y="10"/>
                      </a:moveTo>
                      <a:cubicBezTo>
                        <a:pt x="32" y="10"/>
                        <a:pt x="29" y="10"/>
                        <a:pt x="27" y="10"/>
                      </a:cubicBezTo>
                      <a:cubicBezTo>
                        <a:pt x="26" y="9"/>
                        <a:pt x="23" y="5"/>
                        <a:pt x="18" y="4"/>
                      </a:cubicBezTo>
                      <a:cubicBezTo>
                        <a:pt x="11" y="3"/>
                        <a:pt x="4" y="6"/>
                        <a:pt x="0" y="12"/>
                      </a:cubicBezTo>
                      <a:cubicBezTo>
                        <a:pt x="3" y="5"/>
                        <a:pt x="10" y="0"/>
                        <a:pt x="17" y="0"/>
                      </a:cubicBezTo>
                      <a:cubicBezTo>
                        <a:pt x="28" y="0"/>
                        <a:pt x="34" y="9"/>
                        <a:pt x="34" y="10"/>
                      </a:cubicBezTo>
                    </a:path>
                  </a:pathLst>
                </a:cu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3" name="Google Shape;3503;p263"/>
                <p:cNvSpPr/>
                <p:nvPr/>
              </p:nvSpPr>
              <p:spPr>
                <a:xfrm>
                  <a:off x="4816475" y="3298825"/>
                  <a:ext cx="47625" cy="47625"/>
                </a:xfrm>
                <a:prstGeom prst="ellipse">
                  <a:avLst/>
                </a:pr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4" name="Google Shape;3504;p263"/>
                <p:cNvSpPr/>
                <p:nvPr/>
              </p:nvSpPr>
              <p:spPr>
                <a:xfrm>
                  <a:off x="4794250" y="3330575"/>
                  <a:ext cx="82550" cy="25400"/>
                </a:xfrm>
                <a:custGeom>
                  <a:avLst/>
                  <a:gdLst/>
                  <a:ahLst/>
                  <a:cxnLst/>
                  <a:rect l="l" t="t" r="r" b="b"/>
                  <a:pathLst>
                    <a:path w="26" h="8" extrusionOk="0">
                      <a:moveTo>
                        <a:pt x="26" y="0"/>
                      </a:moveTo>
                      <a:cubicBezTo>
                        <a:pt x="23" y="2"/>
                        <a:pt x="19" y="3"/>
                        <a:pt x="13" y="3"/>
                      </a:cubicBezTo>
                      <a:cubicBezTo>
                        <a:pt x="7" y="3"/>
                        <a:pt x="3" y="2"/>
                        <a:pt x="0" y="1"/>
                      </a:cubicBezTo>
                      <a:cubicBezTo>
                        <a:pt x="4" y="5"/>
                        <a:pt x="10" y="8"/>
                        <a:pt x="15" y="7"/>
                      </a:cubicBezTo>
                      <a:cubicBezTo>
                        <a:pt x="22" y="6"/>
                        <a:pt x="25" y="1"/>
                        <a:pt x="26" y="0"/>
                      </a:cubicBezTo>
                    </a:path>
                  </a:pathLst>
                </a:custGeom>
                <a:solidFill>
                  <a:srgbClr val="F69A8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5" name="Google Shape;3505;p263"/>
                <p:cNvSpPr/>
                <p:nvPr/>
              </p:nvSpPr>
              <p:spPr>
                <a:xfrm>
                  <a:off x="4494213" y="2955925"/>
                  <a:ext cx="249238" cy="403225"/>
                </a:xfrm>
                <a:custGeom>
                  <a:avLst/>
                  <a:gdLst/>
                  <a:ahLst/>
                  <a:cxnLst/>
                  <a:rect l="l" t="t" r="r" b="b"/>
                  <a:pathLst>
                    <a:path w="79" h="127" extrusionOk="0">
                      <a:moveTo>
                        <a:pt x="79" y="1"/>
                      </a:moveTo>
                      <a:cubicBezTo>
                        <a:pt x="73" y="0"/>
                        <a:pt x="47" y="0"/>
                        <a:pt x="25" y="20"/>
                      </a:cubicBezTo>
                      <a:cubicBezTo>
                        <a:pt x="20" y="25"/>
                        <a:pt x="4" y="40"/>
                        <a:pt x="1" y="63"/>
                      </a:cubicBezTo>
                      <a:cubicBezTo>
                        <a:pt x="0" y="74"/>
                        <a:pt x="1" y="87"/>
                        <a:pt x="1" y="93"/>
                      </a:cubicBezTo>
                      <a:cubicBezTo>
                        <a:pt x="2" y="97"/>
                        <a:pt x="2" y="102"/>
                        <a:pt x="4" y="113"/>
                      </a:cubicBezTo>
                      <a:cubicBezTo>
                        <a:pt x="5" y="115"/>
                        <a:pt x="5" y="118"/>
                        <a:pt x="6" y="121"/>
                      </a:cubicBezTo>
                      <a:cubicBezTo>
                        <a:pt x="7" y="124"/>
                        <a:pt x="8" y="126"/>
                        <a:pt x="9" y="127"/>
                      </a:cubicBezTo>
                      <a:cubicBezTo>
                        <a:pt x="9" y="122"/>
                        <a:pt x="9" y="114"/>
                        <a:pt x="10" y="105"/>
                      </a:cubicBezTo>
                      <a:cubicBezTo>
                        <a:pt x="10" y="105"/>
                        <a:pt x="10" y="105"/>
                        <a:pt x="10" y="105"/>
                      </a:cubicBezTo>
                      <a:cubicBezTo>
                        <a:pt x="10" y="105"/>
                        <a:pt x="10" y="103"/>
                        <a:pt x="11" y="102"/>
                      </a:cubicBezTo>
                      <a:cubicBezTo>
                        <a:pt x="12" y="88"/>
                        <a:pt x="17" y="76"/>
                        <a:pt x="17" y="76"/>
                      </a:cubicBezTo>
                      <a:cubicBezTo>
                        <a:pt x="18" y="73"/>
                        <a:pt x="20" y="68"/>
                        <a:pt x="24" y="62"/>
                      </a:cubicBezTo>
                      <a:cubicBezTo>
                        <a:pt x="33" y="50"/>
                        <a:pt x="45" y="44"/>
                        <a:pt x="50" y="42"/>
                      </a:cubicBezTo>
                      <a:cubicBezTo>
                        <a:pt x="56" y="39"/>
                        <a:pt x="64" y="36"/>
                        <a:pt x="75" y="36"/>
                      </a:cubicBezTo>
                      <a:cubicBezTo>
                        <a:pt x="76" y="30"/>
                        <a:pt x="77" y="24"/>
                        <a:pt x="78" y="18"/>
                      </a:cubicBezTo>
                      <a:cubicBezTo>
                        <a:pt x="78" y="13"/>
                        <a:pt x="79" y="7"/>
                        <a:pt x="79" y="1"/>
                      </a:cubicBezTo>
                    </a:path>
                  </a:pathLst>
                </a:cu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6" name="Google Shape;3506;p263"/>
                <p:cNvSpPr/>
                <p:nvPr/>
              </p:nvSpPr>
              <p:spPr>
                <a:xfrm>
                  <a:off x="4733925" y="2955925"/>
                  <a:ext cx="254000" cy="403225"/>
                </a:xfrm>
                <a:custGeom>
                  <a:avLst/>
                  <a:gdLst/>
                  <a:ahLst/>
                  <a:cxnLst/>
                  <a:rect l="l" t="t" r="r" b="b"/>
                  <a:pathLst>
                    <a:path w="80" h="127" extrusionOk="0">
                      <a:moveTo>
                        <a:pt x="0" y="1"/>
                      </a:moveTo>
                      <a:cubicBezTo>
                        <a:pt x="6" y="0"/>
                        <a:pt x="33" y="0"/>
                        <a:pt x="55" y="20"/>
                      </a:cubicBezTo>
                      <a:cubicBezTo>
                        <a:pt x="60" y="25"/>
                        <a:pt x="76" y="40"/>
                        <a:pt x="79" y="63"/>
                      </a:cubicBezTo>
                      <a:cubicBezTo>
                        <a:pt x="80" y="74"/>
                        <a:pt x="79" y="87"/>
                        <a:pt x="79" y="93"/>
                      </a:cubicBezTo>
                      <a:cubicBezTo>
                        <a:pt x="78" y="97"/>
                        <a:pt x="77" y="102"/>
                        <a:pt x="76" y="113"/>
                      </a:cubicBezTo>
                      <a:cubicBezTo>
                        <a:pt x="75" y="115"/>
                        <a:pt x="75" y="118"/>
                        <a:pt x="74" y="121"/>
                      </a:cubicBezTo>
                      <a:cubicBezTo>
                        <a:pt x="73" y="124"/>
                        <a:pt x="72" y="126"/>
                        <a:pt x="71" y="127"/>
                      </a:cubicBezTo>
                      <a:cubicBezTo>
                        <a:pt x="71" y="122"/>
                        <a:pt x="71" y="114"/>
                        <a:pt x="70" y="105"/>
                      </a:cubicBezTo>
                      <a:cubicBezTo>
                        <a:pt x="70" y="105"/>
                        <a:pt x="70" y="103"/>
                        <a:pt x="69" y="102"/>
                      </a:cubicBezTo>
                      <a:cubicBezTo>
                        <a:pt x="69" y="95"/>
                        <a:pt x="65" y="75"/>
                        <a:pt x="56" y="62"/>
                      </a:cubicBezTo>
                      <a:cubicBezTo>
                        <a:pt x="38" y="38"/>
                        <a:pt x="9" y="36"/>
                        <a:pt x="5" y="36"/>
                      </a:cubicBezTo>
                      <a:cubicBezTo>
                        <a:pt x="3" y="24"/>
                        <a:pt x="2" y="12"/>
                        <a:pt x="0" y="1"/>
                      </a:cubicBezTo>
                    </a:path>
                  </a:pathLst>
                </a:cu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7" name="Google Shape;3507;p263"/>
                <p:cNvSpPr/>
                <p:nvPr/>
              </p:nvSpPr>
              <p:spPr>
                <a:xfrm>
                  <a:off x="4148138" y="2911475"/>
                  <a:ext cx="1204913" cy="1235075"/>
                </a:xfrm>
                <a:custGeom>
                  <a:avLst/>
                  <a:gdLst/>
                  <a:ahLst/>
                  <a:cxnLst/>
                  <a:rect l="l" t="t" r="r" b="b"/>
                  <a:pathLst>
                    <a:path w="380" h="389" extrusionOk="0">
                      <a:moveTo>
                        <a:pt x="377" y="367"/>
                      </a:moveTo>
                      <a:cubicBezTo>
                        <a:pt x="377" y="367"/>
                        <a:pt x="374" y="354"/>
                        <a:pt x="371" y="343"/>
                      </a:cubicBezTo>
                      <a:cubicBezTo>
                        <a:pt x="363" y="316"/>
                        <a:pt x="323" y="308"/>
                        <a:pt x="302" y="277"/>
                      </a:cubicBezTo>
                      <a:cubicBezTo>
                        <a:pt x="292" y="263"/>
                        <a:pt x="288" y="245"/>
                        <a:pt x="286" y="206"/>
                      </a:cubicBezTo>
                      <a:cubicBezTo>
                        <a:pt x="284" y="147"/>
                        <a:pt x="287" y="134"/>
                        <a:pt x="281" y="102"/>
                      </a:cubicBezTo>
                      <a:cubicBezTo>
                        <a:pt x="276" y="74"/>
                        <a:pt x="269" y="61"/>
                        <a:pt x="268" y="58"/>
                      </a:cubicBezTo>
                      <a:cubicBezTo>
                        <a:pt x="262" y="48"/>
                        <a:pt x="247" y="22"/>
                        <a:pt x="215" y="10"/>
                      </a:cubicBezTo>
                      <a:cubicBezTo>
                        <a:pt x="209" y="8"/>
                        <a:pt x="184" y="0"/>
                        <a:pt x="155" y="11"/>
                      </a:cubicBezTo>
                      <a:cubicBezTo>
                        <a:pt x="120" y="23"/>
                        <a:pt x="106" y="54"/>
                        <a:pt x="102" y="61"/>
                      </a:cubicBezTo>
                      <a:cubicBezTo>
                        <a:pt x="82" y="104"/>
                        <a:pt x="97" y="154"/>
                        <a:pt x="98" y="160"/>
                      </a:cubicBezTo>
                      <a:cubicBezTo>
                        <a:pt x="102" y="173"/>
                        <a:pt x="110" y="190"/>
                        <a:pt x="106" y="211"/>
                      </a:cubicBezTo>
                      <a:cubicBezTo>
                        <a:pt x="103" y="227"/>
                        <a:pt x="100" y="236"/>
                        <a:pt x="100" y="236"/>
                      </a:cubicBezTo>
                      <a:cubicBezTo>
                        <a:pt x="96" y="246"/>
                        <a:pt x="93" y="250"/>
                        <a:pt x="93" y="257"/>
                      </a:cubicBezTo>
                      <a:cubicBezTo>
                        <a:pt x="92" y="260"/>
                        <a:pt x="93" y="263"/>
                        <a:pt x="93" y="264"/>
                      </a:cubicBezTo>
                      <a:cubicBezTo>
                        <a:pt x="95" y="272"/>
                        <a:pt x="96" y="275"/>
                        <a:pt x="97" y="277"/>
                      </a:cubicBezTo>
                      <a:cubicBezTo>
                        <a:pt x="99" y="291"/>
                        <a:pt x="25" y="306"/>
                        <a:pt x="12" y="341"/>
                      </a:cubicBezTo>
                      <a:cubicBezTo>
                        <a:pt x="11" y="345"/>
                        <a:pt x="7" y="356"/>
                        <a:pt x="4" y="370"/>
                      </a:cubicBezTo>
                      <a:cubicBezTo>
                        <a:pt x="2" y="378"/>
                        <a:pt x="1" y="385"/>
                        <a:pt x="0" y="389"/>
                      </a:cubicBezTo>
                      <a:cubicBezTo>
                        <a:pt x="127" y="389"/>
                        <a:pt x="254" y="389"/>
                        <a:pt x="380" y="389"/>
                      </a:cubicBezTo>
                      <a:cubicBezTo>
                        <a:pt x="380" y="384"/>
                        <a:pt x="379" y="376"/>
                        <a:pt x="377" y="367"/>
                      </a:cubicBezTo>
                      <a:moveTo>
                        <a:pt x="229" y="208"/>
                      </a:moveTo>
                      <a:cubicBezTo>
                        <a:pt x="222" y="218"/>
                        <a:pt x="208" y="237"/>
                        <a:pt x="188" y="237"/>
                      </a:cubicBezTo>
                      <a:cubicBezTo>
                        <a:pt x="171" y="238"/>
                        <a:pt x="158" y="224"/>
                        <a:pt x="150" y="215"/>
                      </a:cubicBezTo>
                      <a:cubicBezTo>
                        <a:pt x="120" y="183"/>
                        <a:pt x="126" y="139"/>
                        <a:pt x="127" y="134"/>
                      </a:cubicBezTo>
                      <a:cubicBezTo>
                        <a:pt x="128" y="127"/>
                        <a:pt x="131" y="113"/>
                        <a:pt x="141" y="99"/>
                      </a:cubicBezTo>
                      <a:cubicBezTo>
                        <a:pt x="146" y="93"/>
                        <a:pt x="161" y="71"/>
                        <a:pt x="186" y="71"/>
                      </a:cubicBezTo>
                      <a:cubicBezTo>
                        <a:pt x="207" y="71"/>
                        <a:pt x="222" y="87"/>
                        <a:pt x="228" y="94"/>
                      </a:cubicBezTo>
                      <a:cubicBezTo>
                        <a:pt x="241" y="109"/>
                        <a:pt x="244" y="126"/>
                        <a:pt x="246" y="135"/>
                      </a:cubicBezTo>
                      <a:cubicBezTo>
                        <a:pt x="247" y="141"/>
                        <a:pt x="252" y="176"/>
                        <a:pt x="229" y="208"/>
                      </a:cubicBezTo>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8" name="Google Shape;3508;p263"/>
                <p:cNvSpPr/>
                <p:nvPr/>
              </p:nvSpPr>
              <p:spPr>
                <a:xfrm>
                  <a:off x="4487863" y="3721100"/>
                  <a:ext cx="290513" cy="69850"/>
                </a:xfrm>
                <a:custGeom>
                  <a:avLst/>
                  <a:gdLst/>
                  <a:ahLst/>
                  <a:cxnLst/>
                  <a:rect l="l" t="t" r="r" b="b"/>
                  <a:pathLst>
                    <a:path w="92" h="22" extrusionOk="0">
                      <a:moveTo>
                        <a:pt x="90" y="0"/>
                      </a:moveTo>
                      <a:cubicBezTo>
                        <a:pt x="86" y="0"/>
                        <a:pt x="72" y="5"/>
                        <a:pt x="52" y="9"/>
                      </a:cubicBezTo>
                      <a:cubicBezTo>
                        <a:pt x="15" y="17"/>
                        <a:pt x="0" y="15"/>
                        <a:pt x="0" y="17"/>
                      </a:cubicBezTo>
                      <a:cubicBezTo>
                        <a:pt x="0" y="19"/>
                        <a:pt x="11" y="22"/>
                        <a:pt x="27" y="22"/>
                      </a:cubicBezTo>
                      <a:cubicBezTo>
                        <a:pt x="41" y="22"/>
                        <a:pt x="59" y="20"/>
                        <a:pt x="75" y="12"/>
                      </a:cubicBezTo>
                      <a:cubicBezTo>
                        <a:pt x="83" y="8"/>
                        <a:pt x="92" y="2"/>
                        <a:pt x="92" y="1"/>
                      </a:cubicBezTo>
                      <a:cubicBezTo>
                        <a:pt x="92" y="0"/>
                        <a:pt x="91" y="0"/>
                        <a:pt x="90" y="0"/>
                      </a:cubicBezTo>
                    </a:path>
                  </a:pathLst>
                </a:custGeom>
                <a:solidFill>
                  <a:srgbClr val="39393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9" name="Google Shape;3509;p263"/>
                <p:cNvSpPr/>
                <p:nvPr/>
              </p:nvSpPr>
              <p:spPr>
                <a:xfrm>
                  <a:off x="4497388" y="3546475"/>
                  <a:ext cx="168275" cy="149225"/>
                </a:xfrm>
                <a:custGeom>
                  <a:avLst/>
                  <a:gdLst/>
                  <a:ahLst/>
                  <a:cxnLst/>
                  <a:rect l="l" t="t" r="r" b="b"/>
                  <a:pathLst>
                    <a:path w="53" h="47" extrusionOk="0">
                      <a:moveTo>
                        <a:pt x="2" y="0"/>
                      </a:moveTo>
                      <a:cubicBezTo>
                        <a:pt x="2" y="0"/>
                        <a:pt x="2" y="0"/>
                        <a:pt x="2" y="0"/>
                      </a:cubicBezTo>
                      <a:cubicBezTo>
                        <a:pt x="0" y="1"/>
                        <a:pt x="2" y="17"/>
                        <a:pt x="13" y="30"/>
                      </a:cubicBezTo>
                      <a:cubicBezTo>
                        <a:pt x="25" y="43"/>
                        <a:pt x="42" y="47"/>
                        <a:pt x="49" y="47"/>
                      </a:cubicBezTo>
                      <a:cubicBezTo>
                        <a:pt x="51" y="47"/>
                        <a:pt x="52" y="47"/>
                        <a:pt x="52" y="46"/>
                      </a:cubicBezTo>
                      <a:cubicBezTo>
                        <a:pt x="53" y="45"/>
                        <a:pt x="43" y="43"/>
                        <a:pt x="32" y="34"/>
                      </a:cubicBezTo>
                      <a:cubicBezTo>
                        <a:pt x="11" y="19"/>
                        <a:pt x="5" y="0"/>
                        <a:pt x="2" y="0"/>
                      </a:cubicBezTo>
                    </a:path>
                  </a:pathLst>
                </a:custGeom>
                <a:solidFill>
                  <a:srgbClr val="39393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0" name="Google Shape;3510;p263"/>
                <p:cNvSpPr/>
                <p:nvPr/>
              </p:nvSpPr>
              <p:spPr>
                <a:xfrm>
                  <a:off x="4465638" y="3206750"/>
                  <a:ext cx="142875" cy="403225"/>
                </a:xfrm>
                <a:custGeom>
                  <a:avLst/>
                  <a:gdLst/>
                  <a:ahLst/>
                  <a:cxnLst/>
                  <a:rect l="l" t="t" r="r" b="b"/>
                  <a:pathLst>
                    <a:path w="45" h="127" extrusionOk="0">
                      <a:moveTo>
                        <a:pt x="2" y="0"/>
                      </a:moveTo>
                      <a:cubicBezTo>
                        <a:pt x="2" y="0"/>
                        <a:pt x="2" y="0"/>
                        <a:pt x="2" y="0"/>
                      </a:cubicBezTo>
                      <a:cubicBezTo>
                        <a:pt x="1" y="0"/>
                        <a:pt x="0" y="19"/>
                        <a:pt x="2" y="35"/>
                      </a:cubicBezTo>
                      <a:cubicBezTo>
                        <a:pt x="7" y="89"/>
                        <a:pt x="41" y="127"/>
                        <a:pt x="43" y="127"/>
                      </a:cubicBezTo>
                      <a:cubicBezTo>
                        <a:pt x="43" y="127"/>
                        <a:pt x="43" y="127"/>
                        <a:pt x="43" y="127"/>
                      </a:cubicBezTo>
                      <a:cubicBezTo>
                        <a:pt x="45" y="126"/>
                        <a:pt x="17" y="93"/>
                        <a:pt x="7" y="38"/>
                      </a:cubicBezTo>
                      <a:cubicBezTo>
                        <a:pt x="4" y="19"/>
                        <a:pt x="3" y="0"/>
                        <a:pt x="2" y="0"/>
                      </a:cubicBezTo>
                    </a:path>
                  </a:pathLst>
                </a:custGeom>
                <a:solidFill>
                  <a:srgbClr val="39393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1" name="Google Shape;3511;p263"/>
                <p:cNvSpPr/>
                <p:nvPr/>
              </p:nvSpPr>
              <p:spPr>
                <a:xfrm>
                  <a:off x="4484688" y="3041650"/>
                  <a:ext cx="66675" cy="269875"/>
                </a:xfrm>
                <a:custGeom>
                  <a:avLst/>
                  <a:gdLst/>
                  <a:ahLst/>
                  <a:cxnLst/>
                  <a:rect l="l" t="t" r="r" b="b"/>
                  <a:pathLst>
                    <a:path w="21" h="85" extrusionOk="0">
                      <a:moveTo>
                        <a:pt x="21" y="0"/>
                      </a:moveTo>
                      <a:cubicBezTo>
                        <a:pt x="20" y="0"/>
                        <a:pt x="15" y="11"/>
                        <a:pt x="11" y="23"/>
                      </a:cubicBezTo>
                      <a:cubicBezTo>
                        <a:pt x="0" y="56"/>
                        <a:pt x="3" y="85"/>
                        <a:pt x="4" y="85"/>
                      </a:cubicBezTo>
                      <a:cubicBezTo>
                        <a:pt x="4" y="85"/>
                        <a:pt x="4" y="85"/>
                        <a:pt x="4" y="85"/>
                      </a:cubicBezTo>
                      <a:cubicBezTo>
                        <a:pt x="5" y="85"/>
                        <a:pt x="4" y="65"/>
                        <a:pt x="11" y="35"/>
                      </a:cubicBezTo>
                      <a:cubicBezTo>
                        <a:pt x="15" y="15"/>
                        <a:pt x="21" y="1"/>
                        <a:pt x="21" y="0"/>
                      </a:cubicBezTo>
                      <a:cubicBezTo>
                        <a:pt x="21" y="0"/>
                        <a:pt x="21" y="0"/>
                        <a:pt x="21" y="0"/>
                      </a:cubicBezTo>
                    </a:path>
                  </a:pathLst>
                </a:custGeom>
                <a:solidFill>
                  <a:srgbClr val="39393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2" name="Google Shape;3512;p263"/>
                <p:cNvSpPr/>
                <p:nvPr/>
              </p:nvSpPr>
              <p:spPr>
                <a:xfrm>
                  <a:off x="4500563" y="3206750"/>
                  <a:ext cx="41275" cy="234950"/>
                </a:xfrm>
                <a:custGeom>
                  <a:avLst/>
                  <a:gdLst/>
                  <a:ahLst/>
                  <a:cxnLst/>
                  <a:rect l="l" t="t" r="r" b="b"/>
                  <a:pathLst>
                    <a:path w="13" h="74" extrusionOk="0">
                      <a:moveTo>
                        <a:pt x="12" y="0"/>
                      </a:moveTo>
                      <a:cubicBezTo>
                        <a:pt x="11" y="0"/>
                        <a:pt x="8" y="9"/>
                        <a:pt x="7" y="15"/>
                      </a:cubicBezTo>
                      <a:cubicBezTo>
                        <a:pt x="0" y="45"/>
                        <a:pt x="10" y="74"/>
                        <a:pt x="12" y="74"/>
                      </a:cubicBezTo>
                      <a:cubicBezTo>
                        <a:pt x="12" y="74"/>
                        <a:pt x="12" y="74"/>
                        <a:pt x="12" y="74"/>
                      </a:cubicBezTo>
                      <a:cubicBezTo>
                        <a:pt x="13" y="74"/>
                        <a:pt x="8" y="54"/>
                        <a:pt x="11" y="21"/>
                      </a:cubicBezTo>
                      <a:cubicBezTo>
                        <a:pt x="12" y="11"/>
                        <a:pt x="13" y="0"/>
                        <a:pt x="12" y="0"/>
                      </a:cubicBezTo>
                      <a:cubicBezTo>
                        <a:pt x="12" y="0"/>
                        <a:pt x="12" y="0"/>
                        <a:pt x="12" y="0"/>
                      </a:cubicBezTo>
                    </a:path>
                  </a:pathLst>
                </a:custGeom>
                <a:solidFill>
                  <a:srgbClr val="39393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3" name="Google Shape;3513;p263"/>
                <p:cNvSpPr/>
                <p:nvPr/>
              </p:nvSpPr>
              <p:spPr>
                <a:xfrm>
                  <a:off x="4956175" y="3086100"/>
                  <a:ext cx="25400" cy="244475"/>
                </a:xfrm>
                <a:custGeom>
                  <a:avLst/>
                  <a:gdLst/>
                  <a:ahLst/>
                  <a:cxnLst/>
                  <a:rect l="l" t="t" r="r" b="b"/>
                  <a:pathLst>
                    <a:path w="8" h="77" extrusionOk="0">
                      <a:moveTo>
                        <a:pt x="1" y="0"/>
                      </a:moveTo>
                      <a:cubicBezTo>
                        <a:pt x="1" y="0"/>
                        <a:pt x="1" y="0"/>
                        <a:pt x="1" y="0"/>
                      </a:cubicBezTo>
                      <a:cubicBezTo>
                        <a:pt x="0" y="0"/>
                        <a:pt x="2" y="17"/>
                        <a:pt x="3" y="45"/>
                      </a:cubicBezTo>
                      <a:cubicBezTo>
                        <a:pt x="3" y="52"/>
                        <a:pt x="3" y="59"/>
                        <a:pt x="3" y="64"/>
                      </a:cubicBezTo>
                      <a:cubicBezTo>
                        <a:pt x="3" y="68"/>
                        <a:pt x="4" y="73"/>
                        <a:pt x="4" y="77"/>
                      </a:cubicBezTo>
                      <a:cubicBezTo>
                        <a:pt x="6" y="67"/>
                        <a:pt x="8" y="47"/>
                        <a:pt x="6" y="24"/>
                      </a:cubicBezTo>
                      <a:cubicBezTo>
                        <a:pt x="4" y="12"/>
                        <a:pt x="2" y="0"/>
                        <a:pt x="1" y="0"/>
                      </a:cubicBezTo>
                    </a:path>
                  </a:pathLst>
                </a:custGeom>
                <a:solidFill>
                  <a:srgbClr val="39393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4" name="Google Shape;3514;p263"/>
                <p:cNvSpPr/>
                <p:nvPr/>
              </p:nvSpPr>
              <p:spPr>
                <a:xfrm>
                  <a:off x="4621213" y="3057525"/>
                  <a:ext cx="357188" cy="860425"/>
                </a:xfrm>
                <a:custGeom>
                  <a:avLst/>
                  <a:gdLst/>
                  <a:ahLst/>
                  <a:cxnLst/>
                  <a:rect l="l" t="t" r="r" b="b"/>
                  <a:pathLst>
                    <a:path w="113" h="271" extrusionOk="0">
                      <a:moveTo>
                        <a:pt x="87" y="0"/>
                      </a:moveTo>
                      <a:cubicBezTo>
                        <a:pt x="87" y="0"/>
                        <a:pt x="87" y="0"/>
                        <a:pt x="87" y="0"/>
                      </a:cubicBezTo>
                      <a:cubicBezTo>
                        <a:pt x="87" y="0"/>
                        <a:pt x="113" y="50"/>
                        <a:pt x="103" y="113"/>
                      </a:cubicBezTo>
                      <a:cubicBezTo>
                        <a:pt x="89" y="210"/>
                        <a:pt x="0" y="267"/>
                        <a:pt x="3" y="271"/>
                      </a:cubicBezTo>
                      <a:cubicBezTo>
                        <a:pt x="3" y="271"/>
                        <a:pt x="3" y="271"/>
                        <a:pt x="3" y="271"/>
                      </a:cubicBezTo>
                      <a:cubicBezTo>
                        <a:pt x="11" y="271"/>
                        <a:pt x="78" y="233"/>
                        <a:pt x="102" y="161"/>
                      </a:cubicBezTo>
                      <a:cubicBezTo>
                        <a:pt x="110" y="135"/>
                        <a:pt x="112" y="109"/>
                        <a:pt x="110" y="86"/>
                      </a:cubicBezTo>
                      <a:cubicBezTo>
                        <a:pt x="110" y="82"/>
                        <a:pt x="109" y="77"/>
                        <a:pt x="109" y="73"/>
                      </a:cubicBezTo>
                      <a:cubicBezTo>
                        <a:pt x="103" y="31"/>
                        <a:pt x="87" y="0"/>
                        <a:pt x="87" y="0"/>
                      </a:cubicBezTo>
                    </a:path>
                  </a:pathLst>
                </a:custGeom>
                <a:solidFill>
                  <a:srgbClr val="39393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5" name="Google Shape;3515;p263"/>
                <p:cNvSpPr/>
                <p:nvPr/>
              </p:nvSpPr>
              <p:spPr>
                <a:xfrm>
                  <a:off x="4679950" y="3606800"/>
                  <a:ext cx="292100" cy="454025"/>
                </a:xfrm>
                <a:custGeom>
                  <a:avLst/>
                  <a:gdLst/>
                  <a:ahLst/>
                  <a:cxnLst/>
                  <a:rect l="l" t="t" r="r" b="b"/>
                  <a:pathLst>
                    <a:path w="92" h="143" extrusionOk="0">
                      <a:moveTo>
                        <a:pt x="90" y="0"/>
                      </a:moveTo>
                      <a:cubicBezTo>
                        <a:pt x="87" y="0"/>
                        <a:pt x="76" y="38"/>
                        <a:pt x="52" y="79"/>
                      </a:cubicBezTo>
                      <a:cubicBezTo>
                        <a:pt x="26" y="124"/>
                        <a:pt x="0" y="142"/>
                        <a:pt x="1" y="143"/>
                      </a:cubicBezTo>
                      <a:cubicBezTo>
                        <a:pt x="1" y="143"/>
                        <a:pt x="1" y="143"/>
                        <a:pt x="1" y="143"/>
                      </a:cubicBezTo>
                      <a:cubicBezTo>
                        <a:pt x="5" y="143"/>
                        <a:pt x="76" y="87"/>
                        <a:pt x="89" y="19"/>
                      </a:cubicBezTo>
                      <a:cubicBezTo>
                        <a:pt x="91" y="12"/>
                        <a:pt x="92" y="0"/>
                        <a:pt x="90" y="0"/>
                      </a:cubicBezTo>
                      <a:cubicBezTo>
                        <a:pt x="90" y="0"/>
                        <a:pt x="90" y="0"/>
                        <a:pt x="90" y="0"/>
                      </a:cubicBezTo>
                    </a:path>
                  </a:pathLst>
                </a:custGeom>
                <a:solidFill>
                  <a:srgbClr val="39393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6" name="Google Shape;3516;p263"/>
                <p:cNvSpPr/>
                <p:nvPr/>
              </p:nvSpPr>
              <p:spPr>
                <a:xfrm>
                  <a:off x="4876800" y="3822700"/>
                  <a:ext cx="69850" cy="288925"/>
                </a:xfrm>
                <a:custGeom>
                  <a:avLst/>
                  <a:gdLst/>
                  <a:ahLst/>
                  <a:cxnLst/>
                  <a:rect l="l" t="t" r="r" b="b"/>
                  <a:pathLst>
                    <a:path w="22" h="91" extrusionOk="0">
                      <a:moveTo>
                        <a:pt x="20" y="0"/>
                      </a:moveTo>
                      <a:cubicBezTo>
                        <a:pt x="15" y="0"/>
                        <a:pt x="0" y="66"/>
                        <a:pt x="11" y="87"/>
                      </a:cubicBezTo>
                      <a:cubicBezTo>
                        <a:pt x="12" y="88"/>
                        <a:pt x="14" y="91"/>
                        <a:pt x="16" y="91"/>
                      </a:cubicBezTo>
                      <a:cubicBezTo>
                        <a:pt x="16" y="91"/>
                        <a:pt x="16" y="91"/>
                        <a:pt x="16" y="91"/>
                      </a:cubicBezTo>
                      <a:cubicBezTo>
                        <a:pt x="19" y="90"/>
                        <a:pt x="18" y="75"/>
                        <a:pt x="18" y="64"/>
                      </a:cubicBezTo>
                      <a:cubicBezTo>
                        <a:pt x="17" y="19"/>
                        <a:pt x="22" y="1"/>
                        <a:pt x="20" y="0"/>
                      </a:cubicBezTo>
                      <a:cubicBezTo>
                        <a:pt x="20" y="0"/>
                        <a:pt x="20" y="0"/>
                        <a:pt x="20" y="0"/>
                      </a:cubicBezTo>
                    </a:path>
                  </a:pathLst>
                </a:custGeom>
                <a:solidFill>
                  <a:srgbClr val="39393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7" name="Google Shape;3517;p263"/>
                <p:cNvSpPr/>
                <p:nvPr/>
              </p:nvSpPr>
              <p:spPr>
                <a:xfrm>
                  <a:off x="4975225" y="3349625"/>
                  <a:ext cx="85725" cy="654050"/>
                </a:xfrm>
                <a:custGeom>
                  <a:avLst/>
                  <a:gdLst/>
                  <a:ahLst/>
                  <a:cxnLst/>
                  <a:rect l="l" t="t" r="r" b="b"/>
                  <a:pathLst>
                    <a:path w="27" h="206" extrusionOk="0">
                      <a:moveTo>
                        <a:pt x="4" y="0"/>
                      </a:moveTo>
                      <a:cubicBezTo>
                        <a:pt x="4" y="0"/>
                        <a:pt x="4" y="0"/>
                        <a:pt x="4" y="0"/>
                      </a:cubicBezTo>
                      <a:cubicBezTo>
                        <a:pt x="3" y="1"/>
                        <a:pt x="21" y="58"/>
                        <a:pt x="10" y="95"/>
                      </a:cubicBezTo>
                      <a:cubicBezTo>
                        <a:pt x="8" y="99"/>
                        <a:pt x="4" y="114"/>
                        <a:pt x="1" y="134"/>
                      </a:cubicBezTo>
                      <a:cubicBezTo>
                        <a:pt x="1" y="139"/>
                        <a:pt x="0" y="144"/>
                        <a:pt x="0" y="151"/>
                      </a:cubicBezTo>
                      <a:cubicBezTo>
                        <a:pt x="1" y="182"/>
                        <a:pt x="11" y="206"/>
                        <a:pt x="12" y="206"/>
                      </a:cubicBezTo>
                      <a:cubicBezTo>
                        <a:pt x="13" y="206"/>
                        <a:pt x="13" y="206"/>
                        <a:pt x="13" y="206"/>
                      </a:cubicBezTo>
                      <a:cubicBezTo>
                        <a:pt x="14" y="206"/>
                        <a:pt x="6" y="185"/>
                        <a:pt x="7" y="155"/>
                      </a:cubicBezTo>
                      <a:cubicBezTo>
                        <a:pt x="7" y="148"/>
                        <a:pt x="8" y="142"/>
                        <a:pt x="8" y="136"/>
                      </a:cubicBezTo>
                      <a:cubicBezTo>
                        <a:pt x="11" y="116"/>
                        <a:pt x="15" y="102"/>
                        <a:pt x="16" y="99"/>
                      </a:cubicBezTo>
                      <a:cubicBezTo>
                        <a:pt x="27" y="63"/>
                        <a:pt x="6" y="0"/>
                        <a:pt x="4" y="0"/>
                      </a:cubicBezTo>
                    </a:path>
                  </a:pathLst>
                </a:custGeom>
                <a:solidFill>
                  <a:srgbClr val="39393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8" name="Google Shape;3518;p263"/>
                <p:cNvSpPr/>
                <p:nvPr/>
              </p:nvSpPr>
              <p:spPr>
                <a:xfrm>
                  <a:off x="5060950" y="3692525"/>
                  <a:ext cx="117475" cy="368300"/>
                </a:xfrm>
                <a:custGeom>
                  <a:avLst/>
                  <a:gdLst/>
                  <a:ahLst/>
                  <a:cxnLst/>
                  <a:rect l="l" t="t" r="r" b="b"/>
                  <a:pathLst>
                    <a:path w="37" h="116" extrusionOk="0">
                      <a:moveTo>
                        <a:pt x="1" y="0"/>
                      </a:moveTo>
                      <a:cubicBezTo>
                        <a:pt x="0" y="14"/>
                        <a:pt x="1" y="34"/>
                        <a:pt x="7" y="57"/>
                      </a:cubicBezTo>
                      <a:cubicBezTo>
                        <a:pt x="17" y="91"/>
                        <a:pt x="35" y="116"/>
                        <a:pt x="36" y="116"/>
                      </a:cubicBezTo>
                      <a:cubicBezTo>
                        <a:pt x="36" y="116"/>
                        <a:pt x="36" y="116"/>
                        <a:pt x="36" y="116"/>
                      </a:cubicBezTo>
                      <a:cubicBezTo>
                        <a:pt x="37" y="115"/>
                        <a:pt x="21" y="89"/>
                        <a:pt x="9" y="47"/>
                      </a:cubicBezTo>
                      <a:cubicBezTo>
                        <a:pt x="4" y="28"/>
                        <a:pt x="2" y="11"/>
                        <a:pt x="1" y="0"/>
                      </a:cubicBezTo>
                    </a:path>
                  </a:pathLst>
                </a:custGeom>
                <a:solidFill>
                  <a:srgbClr val="39393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9" name="Google Shape;3519;p263"/>
                <p:cNvSpPr/>
                <p:nvPr/>
              </p:nvSpPr>
              <p:spPr>
                <a:xfrm>
                  <a:off x="4551363" y="3267075"/>
                  <a:ext cx="163513" cy="149225"/>
                </a:xfrm>
                <a:custGeom>
                  <a:avLst/>
                  <a:gdLst/>
                  <a:ahLst/>
                  <a:cxnLst/>
                  <a:rect l="l" t="t" r="r" b="b"/>
                  <a:pathLst>
                    <a:path w="52" h="47" extrusionOk="0">
                      <a:moveTo>
                        <a:pt x="22" y="22"/>
                      </a:moveTo>
                      <a:cubicBezTo>
                        <a:pt x="22" y="22"/>
                        <a:pt x="22" y="22"/>
                        <a:pt x="22" y="22"/>
                      </a:cubicBezTo>
                      <a:cubicBezTo>
                        <a:pt x="22" y="22"/>
                        <a:pt x="22" y="22"/>
                        <a:pt x="22" y="22"/>
                      </a:cubicBezTo>
                      <a:cubicBezTo>
                        <a:pt x="22" y="22"/>
                        <a:pt x="22" y="22"/>
                        <a:pt x="22" y="22"/>
                      </a:cubicBezTo>
                      <a:moveTo>
                        <a:pt x="42" y="21"/>
                      </a:moveTo>
                      <a:cubicBezTo>
                        <a:pt x="40" y="21"/>
                        <a:pt x="37" y="22"/>
                        <a:pt x="33" y="23"/>
                      </a:cubicBezTo>
                      <a:cubicBezTo>
                        <a:pt x="33" y="23"/>
                        <a:pt x="33" y="23"/>
                        <a:pt x="33" y="23"/>
                      </a:cubicBezTo>
                      <a:cubicBezTo>
                        <a:pt x="37" y="22"/>
                        <a:pt x="40" y="21"/>
                        <a:pt x="42" y="21"/>
                      </a:cubicBezTo>
                      <a:cubicBezTo>
                        <a:pt x="42" y="21"/>
                        <a:pt x="42" y="21"/>
                        <a:pt x="42" y="21"/>
                      </a:cubicBezTo>
                      <a:moveTo>
                        <a:pt x="38" y="17"/>
                      </a:moveTo>
                      <a:cubicBezTo>
                        <a:pt x="40" y="18"/>
                        <a:pt x="42" y="20"/>
                        <a:pt x="42" y="21"/>
                      </a:cubicBezTo>
                      <a:cubicBezTo>
                        <a:pt x="42" y="21"/>
                        <a:pt x="42" y="21"/>
                        <a:pt x="42" y="21"/>
                      </a:cubicBezTo>
                      <a:cubicBezTo>
                        <a:pt x="41" y="19"/>
                        <a:pt x="40" y="18"/>
                        <a:pt x="38" y="17"/>
                      </a:cubicBezTo>
                      <a:moveTo>
                        <a:pt x="15" y="19"/>
                      </a:moveTo>
                      <a:cubicBezTo>
                        <a:pt x="13" y="19"/>
                        <a:pt x="10" y="19"/>
                        <a:pt x="8" y="19"/>
                      </a:cubicBezTo>
                      <a:cubicBezTo>
                        <a:pt x="8" y="18"/>
                        <a:pt x="14" y="9"/>
                        <a:pt x="25" y="9"/>
                      </a:cubicBezTo>
                      <a:cubicBezTo>
                        <a:pt x="25" y="9"/>
                        <a:pt x="25" y="9"/>
                        <a:pt x="25" y="9"/>
                      </a:cubicBezTo>
                      <a:cubicBezTo>
                        <a:pt x="32" y="9"/>
                        <a:pt x="39" y="14"/>
                        <a:pt x="42" y="21"/>
                      </a:cubicBezTo>
                      <a:cubicBezTo>
                        <a:pt x="42" y="21"/>
                        <a:pt x="42" y="21"/>
                        <a:pt x="42" y="21"/>
                      </a:cubicBezTo>
                      <a:cubicBezTo>
                        <a:pt x="42" y="21"/>
                        <a:pt x="42" y="21"/>
                        <a:pt x="42" y="21"/>
                      </a:cubicBezTo>
                      <a:cubicBezTo>
                        <a:pt x="42" y="21"/>
                        <a:pt x="42" y="21"/>
                        <a:pt x="42" y="21"/>
                      </a:cubicBezTo>
                      <a:cubicBezTo>
                        <a:pt x="42" y="21"/>
                        <a:pt x="42" y="21"/>
                        <a:pt x="42" y="21"/>
                      </a:cubicBezTo>
                      <a:cubicBezTo>
                        <a:pt x="42" y="21"/>
                        <a:pt x="42" y="21"/>
                        <a:pt x="42" y="21"/>
                      </a:cubicBezTo>
                      <a:cubicBezTo>
                        <a:pt x="42" y="21"/>
                        <a:pt x="42" y="21"/>
                        <a:pt x="42" y="21"/>
                      </a:cubicBezTo>
                      <a:cubicBezTo>
                        <a:pt x="42" y="21"/>
                        <a:pt x="42" y="21"/>
                        <a:pt x="42" y="21"/>
                      </a:cubicBezTo>
                      <a:cubicBezTo>
                        <a:pt x="42" y="21"/>
                        <a:pt x="42" y="21"/>
                        <a:pt x="42" y="21"/>
                      </a:cubicBezTo>
                      <a:cubicBezTo>
                        <a:pt x="39" y="25"/>
                        <a:pt x="34" y="27"/>
                        <a:pt x="29" y="27"/>
                      </a:cubicBezTo>
                      <a:cubicBezTo>
                        <a:pt x="28" y="27"/>
                        <a:pt x="27" y="27"/>
                        <a:pt x="27" y="27"/>
                      </a:cubicBezTo>
                      <a:cubicBezTo>
                        <a:pt x="20" y="26"/>
                        <a:pt x="17" y="21"/>
                        <a:pt x="16" y="21"/>
                      </a:cubicBezTo>
                      <a:cubicBezTo>
                        <a:pt x="16" y="21"/>
                        <a:pt x="17" y="21"/>
                        <a:pt x="17" y="21"/>
                      </a:cubicBezTo>
                      <a:cubicBezTo>
                        <a:pt x="16" y="20"/>
                        <a:pt x="15" y="20"/>
                        <a:pt x="15" y="19"/>
                      </a:cubicBezTo>
                      <a:cubicBezTo>
                        <a:pt x="15" y="19"/>
                        <a:pt x="15" y="19"/>
                        <a:pt x="15" y="19"/>
                      </a:cubicBezTo>
                      <a:moveTo>
                        <a:pt x="8" y="0"/>
                      </a:moveTo>
                      <a:cubicBezTo>
                        <a:pt x="8" y="0"/>
                        <a:pt x="7" y="0"/>
                        <a:pt x="6" y="0"/>
                      </a:cubicBezTo>
                      <a:cubicBezTo>
                        <a:pt x="2" y="9"/>
                        <a:pt x="1" y="17"/>
                        <a:pt x="0" y="22"/>
                      </a:cubicBezTo>
                      <a:cubicBezTo>
                        <a:pt x="0" y="23"/>
                        <a:pt x="0" y="23"/>
                        <a:pt x="0" y="24"/>
                      </a:cubicBezTo>
                      <a:cubicBezTo>
                        <a:pt x="0" y="25"/>
                        <a:pt x="1" y="26"/>
                        <a:pt x="1" y="28"/>
                      </a:cubicBezTo>
                      <a:cubicBezTo>
                        <a:pt x="3" y="32"/>
                        <a:pt x="7" y="36"/>
                        <a:pt x="10" y="40"/>
                      </a:cubicBezTo>
                      <a:cubicBezTo>
                        <a:pt x="14" y="43"/>
                        <a:pt x="19" y="46"/>
                        <a:pt x="24" y="46"/>
                      </a:cubicBezTo>
                      <a:cubicBezTo>
                        <a:pt x="25" y="47"/>
                        <a:pt x="27" y="47"/>
                        <a:pt x="28" y="47"/>
                      </a:cubicBezTo>
                      <a:cubicBezTo>
                        <a:pt x="32" y="47"/>
                        <a:pt x="35" y="46"/>
                        <a:pt x="39" y="44"/>
                      </a:cubicBezTo>
                      <a:cubicBezTo>
                        <a:pt x="42" y="43"/>
                        <a:pt x="43" y="41"/>
                        <a:pt x="45" y="39"/>
                      </a:cubicBezTo>
                      <a:cubicBezTo>
                        <a:pt x="46" y="37"/>
                        <a:pt x="52" y="31"/>
                        <a:pt x="52" y="22"/>
                      </a:cubicBezTo>
                      <a:cubicBezTo>
                        <a:pt x="52" y="20"/>
                        <a:pt x="52" y="18"/>
                        <a:pt x="51" y="15"/>
                      </a:cubicBezTo>
                      <a:cubicBezTo>
                        <a:pt x="50" y="13"/>
                        <a:pt x="48" y="11"/>
                        <a:pt x="45" y="9"/>
                      </a:cubicBezTo>
                      <a:cubicBezTo>
                        <a:pt x="42" y="7"/>
                        <a:pt x="38" y="5"/>
                        <a:pt x="32" y="4"/>
                      </a:cubicBezTo>
                      <a:cubicBezTo>
                        <a:pt x="31" y="3"/>
                        <a:pt x="20" y="0"/>
                        <a:pt x="9" y="0"/>
                      </a:cubicBezTo>
                      <a:cubicBezTo>
                        <a:pt x="9" y="0"/>
                        <a:pt x="9" y="0"/>
                        <a:pt x="8" y="0"/>
                      </a:cubicBezTo>
                    </a:path>
                  </a:pathLst>
                </a:custGeom>
                <a:solidFill>
                  <a:srgbClr val="F6BFB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0" name="Google Shape;3520;p263"/>
                <p:cNvSpPr/>
                <p:nvPr/>
              </p:nvSpPr>
              <p:spPr>
                <a:xfrm>
                  <a:off x="4598988" y="3311525"/>
                  <a:ext cx="84138" cy="28575"/>
                </a:xfrm>
                <a:custGeom>
                  <a:avLst/>
                  <a:gdLst/>
                  <a:ahLst/>
                  <a:cxnLst/>
                  <a:rect l="l" t="t" r="r" b="b"/>
                  <a:pathLst>
                    <a:path w="27" h="9" extrusionOk="0">
                      <a:moveTo>
                        <a:pt x="19" y="0"/>
                      </a:moveTo>
                      <a:cubicBezTo>
                        <a:pt x="20" y="1"/>
                        <a:pt x="20" y="2"/>
                        <a:pt x="20" y="3"/>
                      </a:cubicBezTo>
                      <a:cubicBezTo>
                        <a:pt x="20" y="6"/>
                        <a:pt x="19" y="7"/>
                        <a:pt x="18" y="9"/>
                      </a:cubicBezTo>
                      <a:cubicBezTo>
                        <a:pt x="22" y="8"/>
                        <a:pt x="25" y="7"/>
                        <a:pt x="27" y="7"/>
                      </a:cubicBezTo>
                      <a:cubicBezTo>
                        <a:pt x="27" y="7"/>
                        <a:pt x="27" y="7"/>
                        <a:pt x="27" y="7"/>
                      </a:cubicBezTo>
                      <a:cubicBezTo>
                        <a:pt x="27" y="6"/>
                        <a:pt x="25" y="4"/>
                        <a:pt x="23" y="3"/>
                      </a:cubicBezTo>
                      <a:cubicBezTo>
                        <a:pt x="22" y="2"/>
                        <a:pt x="21" y="1"/>
                        <a:pt x="19" y="0"/>
                      </a:cubicBezTo>
                      <a:moveTo>
                        <a:pt x="6" y="0"/>
                      </a:moveTo>
                      <a:cubicBezTo>
                        <a:pt x="3" y="2"/>
                        <a:pt x="1" y="4"/>
                        <a:pt x="0" y="5"/>
                      </a:cubicBezTo>
                      <a:cubicBezTo>
                        <a:pt x="0" y="5"/>
                        <a:pt x="0" y="5"/>
                        <a:pt x="0" y="5"/>
                      </a:cubicBezTo>
                      <a:cubicBezTo>
                        <a:pt x="0" y="5"/>
                        <a:pt x="0" y="5"/>
                        <a:pt x="0" y="5"/>
                      </a:cubicBezTo>
                      <a:cubicBezTo>
                        <a:pt x="0" y="6"/>
                        <a:pt x="1" y="6"/>
                        <a:pt x="2" y="7"/>
                      </a:cubicBezTo>
                      <a:cubicBezTo>
                        <a:pt x="3" y="7"/>
                        <a:pt x="5" y="8"/>
                        <a:pt x="7" y="8"/>
                      </a:cubicBezTo>
                      <a:cubicBezTo>
                        <a:pt x="7" y="8"/>
                        <a:pt x="7" y="8"/>
                        <a:pt x="7" y="8"/>
                      </a:cubicBezTo>
                      <a:cubicBezTo>
                        <a:pt x="6" y="7"/>
                        <a:pt x="6" y="5"/>
                        <a:pt x="6" y="3"/>
                      </a:cubicBezTo>
                      <a:cubicBezTo>
                        <a:pt x="6" y="2"/>
                        <a:pt x="6" y="1"/>
                        <a:pt x="6" y="0"/>
                      </a:cubicBezTo>
                    </a:path>
                  </a:pathLst>
                </a:custGeom>
                <a:solidFill>
                  <a:srgbClr val="F4E0E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1" name="Google Shape;3521;p263"/>
                <p:cNvSpPr/>
                <p:nvPr/>
              </p:nvSpPr>
              <p:spPr>
                <a:xfrm>
                  <a:off x="4576763" y="3295650"/>
                  <a:ext cx="106363" cy="38100"/>
                </a:xfrm>
                <a:custGeom>
                  <a:avLst/>
                  <a:gdLst/>
                  <a:ahLst/>
                  <a:cxnLst/>
                  <a:rect l="l" t="t" r="r" b="b"/>
                  <a:pathLst>
                    <a:path w="34" h="12" extrusionOk="0">
                      <a:moveTo>
                        <a:pt x="17" y="0"/>
                      </a:moveTo>
                      <a:cubicBezTo>
                        <a:pt x="6" y="0"/>
                        <a:pt x="0" y="9"/>
                        <a:pt x="0" y="10"/>
                      </a:cubicBezTo>
                      <a:cubicBezTo>
                        <a:pt x="2" y="10"/>
                        <a:pt x="5" y="10"/>
                        <a:pt x="7" y="10"/>
                      </a:cubicBezTo>
                      <a:cubicBezTo>
                        <a:pt x="7" y="10"/>
                        <a:pt x="7" y="10"/>
                        <a:pt x="7" y="10"/>
                      </a:cubicBezTo>
                      <a:cubicBezTo>
                        <a:pt x="8" y="9"/>
                        <a:pt x="10" y="7"/>
                        <a:pt x="13" y="5"/>
                      </a:cubicBezTo>
                      <a:cubicBezTo>
                        <a:pt x="15" y="3"/>
                        <a:pt x="17" y="1"/>
                        <a:pt x="20" y="1"/>
                      </a:cubicBezTo>
                      <a:cubicBezTo>
                        <a:pt x="23" y="1"/>
                        <a:pt x="25" y="3"/>
                        <a:pt x="26" y="5"/>
                      </a:cubicBezTo>
                      <a:cubicBezTo>
                        <a:pt x="28" y="6"/>
                        <a:pt x="29" y="7"/>
                        <a:pt x="30" y="8"/>
                      </a:cubicBezTo>
                      <a:cubicBezTo>
                        <a:pt x="32" y="9"/>
                        <a:pt x="33" y="10"/>
                        <a:pt x="34" y="12"/>
                      </a:cubicBezTo>
                      <a:cubicBezTo>
                        <a:pt x="34" y="12"/>
                        <a:pt x="34" y="12"/>
                        <a:pt x="34" y="12"/>
                      </a:cubicBezTo>
                      <a:cubicBezTo>
                        <a:pt x="31" y="5"/>
                        <a:pt x="24" y="0"/>
                        <a:pt x="17" y="0"/>
                      </a:cubicBezTo>
                      <a:cubicBezTo>
                        <a:pt x="17" y="0"/>
                        <a:pt x="17" y="0"/>
                        <a:pt x="17" y="0"/>
                      </a:cubicBezTo>
                    </a:path>
                  </a:pathLst>
                </a:custGeom>
                <a:solidFill>
                  <a:srgbClr val="5454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2" name="Google Shape;3522;p263"/>
                <p:cNvSpPr/>
                <p:nvPr/>
              </p:nvSpPr>
              <p:spPr>
                <a:xfrm>
                  <a:off x="4618038" y="3298825"/>
                  <a:ext cx="44450" cy="41275"/>
                </a:xfrm>
                <a:custGeom>
                  <a:avLst/>
                  <a:gdLst/>
                  <a:ahLst/>
                  <a:cxnLst/>
                  <a:rect l="l" t="t" r="r" b="b"/>
                  <a:pathLst>
                    <a:path w="14" h="13" extrusionOk="0">
                      <a:moveTo>
                        <a:pt x="7" y="0"/>
                      </a:moveTo>
                      <a:cubicBezTo>
                        <a:pt x="4" y="0"/>
                        <a:pt x="2" y="2"/>
                        <a:pt x="0" y="4"/>
                      </a:cubicBezTo>
                      <a:cubicBezTo>
                        <a:pt x="0" y="5"/>
                        <a:pt x="0" y="6"/>
                        <a:pt x="0" y="7"/>
                      </a:cubicBezTo>
                      <a:cubicBezTo>
                        <a:pt x="0" y="9"/>
                        <a:pt x="0" y="11"/>
                        <a:pt x="1" y="12"/>
                      </a:cubicBezTo>
                      <a:cubicBezTo>
                        <a:pt x="1" y="12"/>
                        <a:pt x="1" y="12"/>
                        <a:pt x="1" y="12"/>
                      </a:cubicBezTo>
                      <a:cubicBezTo>
                        <a:pt x="3" y="13"/>
                        <a:pt x="5" y="13"/>
                        <a:pt x="8" y="13"/>
                      </a:cubicBezTo>
                      <a:cubicBezTo>
                        <a:pt x="8" y="13"/>
                        <a:pt x="8" y="13"/>
                        <a:pt x="8" y="13"/>
                      </a:cubicBezTo>
                      <a:cubicBezTo>
                        <a:pt x="9" y="13"/>
                        <a:pt x="11" y="13"/>
                        <a:pt x="12" y="13"/>
                      </a:cubicBezTo>
                      <a:cubicBezTo>
                        <a:pt x="12" y="13"/>
                        <a:pt x="12" y="13"/>
                        <a:pt x="12" y="13"/>
                      </a:cubicBezTo>
                      <a:cubicBezTo>
                        <a:pt x="13" y="11"/>
                        <a:pt x="14" y="10"/>
                        <a:pt x="14" y="7"/>
                      </a:cubicBezTo>
                      <a:cubicBezTo>
                        <a:pt x="14" y="6"/>
                        <a:pt x="14" y="5"/>
                        <a:pt x="13" y="4"/>
                      </a:cubicBezTo>
                      <a:cubicBezTo>
                        <a:pt x="12" y="2"/>
                        <a:pt x="10" y="0"/>
                        <a:pt x="7" y="0"/>
                      </a:cubicBezTo>
                    </a:path>
                  </a:pathLst>
                </a:custGeom>
                <a:solidFill>
                  <a:srgbClr val="5454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3" name="Google Shape;3523;p263"/>
                <p:cNvSpPr/>
                <p:nvPr/>
              </p:nvSpPr>
              <p:spPr>
                <a:xfrm>
                  <a:off x="4602163" y="3333750"/>
                  <a:ext cx="80963" cy="19050"/>
                </a:xfrm>
                <a:custGeom>
                  <a:avLst/>
                  <a:gdLst/>
                  <a:ahLst/>
                  <a:cxnLst/>
                  <a:rect l="l" t="t" r="r" b="b"/>
                  <a:pathLst>
                    <a:path w="26" h="6" extrusionOk="0">
                      <a:moveTo>
                        <a:pt x="26" y="0"/>
                      </a:moveTo>
                      <a:cubicBezTo>
                        <a:pt x="26" y="0"/>
                        <a:pt x="26" y="0"/>
                        <a:pt x="26" y="0"/>
                      </a:cubicBezTo>
                      <a:cubicBezTo>
                        <a:pt x="26" y="0"/>
                        <a:pt x="26" y="0"/>
                        <a:pt x="26" y="0"/>
                      </a:cubicBezTo>
                      <a:cubicBezTo>
                        <a:pt x="26" y="0"/>
                        <a:pt x="26" y="0"/>
                        <a:pt x="26" y="0"/>
                      </a:cubicBezTo>
                      <a:cubicBezTo>
                        <a:pt x="26" y="0"/>
                        <a:pt x="26" y="0"/>
                        <a:pt x="26" y="0"/>
                      </a:cubicBezTo>
                      <a:cubicBezTo>
                        <a:pt x="26" y="0"/>
                        <a:pt x="26" y="0"/>
                        <a:pt x="26" y="0"/>
                      </a:cubicBezTo>
                      <a:cubicBezTo>
                        <a:pt x="26" y="0"/>
                        <a:pt x="26" y="0"/>
                        <a:pt x="26" y="0"/>
                      </a:cubicBezTo>
                      <a:cubicBezTo>
                        <a:pt x="26" y="0"/>
                        <a:pt x="26" y="0"/>
                        <a:pt x="26" y="0"/>
                      </a:cubicBezTo>
                      <a:cubicBezTo>
                        <a:pt x="26" y="0"/>
                        <a:pt x="26" y="0"/>
                        <a:pt x="26" y="0"/>
                      </a:cubicBezTo>
                      <a:cubicBezTo>
                        <a:pt x="26" y="0"/>
                        <a:pt x="26" y="0"/>
                        <a:pt x="26" y="0"/>
                      </a:cubicBezTo>
                      <a:cubicBezTo>
                        <a:pt x="26" y="0"/>
                        <a:pt x="26" y="0"/>
                        <a:pt x="26" y="0"/>
                      </a:cubicBezTo>
                      <a:moveTo>
                        <a:pt x="0" y="0"/>
                      </a:moveTo>
                      <a:cubicBezTo>
                        <a:pt x="1" y="0"/>
                        <a:pt x="4" y="5"/>
                        <a:pt x="11" y="6"/>
                      </a:cubicBezTo>
                      <a:cubicBezTo>
                        <a:pt x="11" y="6"/>
                        <a:pt x="12" y="6"/>
                        <a:pt x="13" y="6"/>
                      </a:cubicBezTo>
                      <a:cubicBezTo>
                        <a:pt x="18" y="6"/>
                        <a:pt x="23" y="4"/>
                        <a:pt x="26" y="0"/>
                      </a:cubicBezTo>
                      <a:cubicBezTo>
                        <a:pt x="24" y="0"/>
                        <a:pt x="21" y="1"/>
                        <a:pt x="17" y="2"/>
                      </a:cubicBezTo>
                      <a:cubicBezTo>
                        <a:pt x="16" y="2"/>
                        <a:pt x="14" y="2"/>
                        <a:pt x="13" y="2"/>
                      </a:cubicBezTo>
                      <a:cubicBezTo>
                        <a:pt x="13" y="2"/>
                        <a:pt x="13" y="2"/>
                        <a:pt x="13" y="2"/>
                      </a:cubicBezTo>
                      <a:cubicBezTo>
                        <a:pt x="10" y="2"/>
                        <a:pt x="8" y="2"/>
                        <a:pt x="6" y="1"/>
                      </a:cubicBezTo>
                      <a:cubicBezTo>
                        <a:pt x="6" y="1"/>
                        <a:pt x="6" y="1"/>
                        <a:pt x="6" y="1"/>
                      </a:cubicBezTo>
                      <a:cubicBezTo>
                        <a:pt x="4" y="1"/>
                        <a:pt x="2" y="0"/>
                        <a:pt x="1" y="0"/>
                      </a:cubicBezTo>
                      <a:cubicBezTo>
                        <a:pt x="1" y="0"/>
                        <a:pt x="0" y="0"/>
                        <a:pt x="0" y="0"/>
                      </a:cubicBezTo>
                    </a:path>
                  </a:pathLst>
                </a:custGeom>
                <a:solidFill>
                  <a:srgbClr val="F5AC9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4" name="Google Shape;3524;p263"/>
                <p:cNvSpPr/>
                <p:nvPr/>
              </p:nvSpPr>
              <p:spPr>
                <a:xfrm>
                  <a:off x="4541838" y="3267075"/>
                  <a:ext cx="28575" cy="76200"/>
                </a:xfrm>
                <a:custGeom>
                  <a:avLst/>
                  <a:gdLst/>
                  <a:ahLst/>
                  <a:cxnLst/>
                  <a:rect l="l" t="t" r="r" b="b"/>
                  <a:pathLst>
                    <a:path w="9" h="24" extrusionOk="0">
                      <a:moveTo>
                        <a:pt x="9" y="0"/>
                      </a:moveTo>
                      <a:cubicBezTo>
                        <a:pt x="8" y="0"/>
                        <a:pt x="5" y="1"/>
                        <a:pt x="4" y="2"/>
                      </a:cubicBezTo>
                      <a:cubicBezTo>
                        <a:pt x="3" y="3"/>
                        <a:pt x="2" y="4"/>
                        <a:pt x="2" y="5"/>
                      </a:cubicBezTo>
                      <a:cubicBezTo>
                        <a:pt x="0" y="9"/>
                        <a:pt x="0" y="14"/>
                        <a:pt x="0" y="14"/>
                      </a:cubicBezTo>
                      <a:cubicBezTo>
                        <a:pt x="1" y="18"/>
                        <a:pt x="2" y="21"/>
                        <a:pt x="3" y="24"/>
                      </a:cubicBezTo>
                      <a:cubicBezTo>
                        <a:pt x="3" y="23"/>
                        <a:pt x="3" y="23"/>
                        <a:pt x="3" y="22"/>
                      </a:cubicBezTo>
                      <a:cubicBezTo>
                        <a:pt x="4" y="17"/>
                        <a:pt x="5" y="9"/>
                        <a:pt x="9" y="0"/>
                      </a:cubicBezTo>
                    </a:path>
                  </a:pathLst>
                </a:custGeom>
                <a:solidFill>
                  <a:srgbClr val="68686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5" name="Google Shape;3525;p263"/>
                <p:cNvSpPr/>
                <p:nvPr/>
              </p:nvSpPr>
              <p:spPr>
                <a:xfrm>
                  <a:off x="4762500" y="3270250"/>
                  <a:ext cx="165100" cy="142875"/>
                </a:xfrm>
                <a:custGeom>
                  <a:avLst/>
                  <a:gdLst/>
                  <a:ahLst/>
                  <a:cxnLst/>
                  <a:rect l="l" t="t" r="r" b="b"/>
                  <a:pathLst>
                    <a:path w="52" h="45" extrusionOk="0">
                      <a:moveTo>
                        <a:pt x="30" y="21"/>
                      </a:moveTo>
                      <a:cubicBezTo>
                        <a:pt x="30" y="21"/>
                        <a:pt x="30" y="21"/>
                        <a:pt x="30" y="21"/>
                      </a:cubicBezTo>
                      <a:cubicBezTo>
                        <a:pt x="30" y="21"/>
                        <a:pt x="30" y="21"/>
                        <a:pt x="30" y="21"/>
                      </a:cubicBezTo>
                      <a:cubicBezTo>
                        <a:pt x="30" y="21"/>
                        <a:pt x="30" y="21"/>
                        <a:pt x="30" y="21"/>
                      </a:cubicBezTo>
                      <a:moveTo>
                        <a:pt x="10" y="20"/>
                      </a:moveTo>
                      <a:cubicBezTo>
                        <a:pt x="13" y="13"/>
                        <a:pt x="20" y="8"/>
                        <a:pt x="27" y="8"/>
                      </a:cubicBezTo>
                      <a:cubicBezTo>
                        <a:pt x="27" y="8"/>
                        <a:pt x="27" y="8"/>
                        <a:pt x="28" y="8"/>
                      </a:cubicBezTo>
                      <a:cubicBezTo>
                        <a:pt x="38" y="8"/>
                        <a:pt x="44" y="17"/>
                        <a:pt x="44" y="18"/>
                      </a:cubicBezTo>
                      <a:cubicBezTo>
                        <a:pt x="42" y="18"/>
                        <a:pt x="39" y="18"/>
                        <a:pt x="37" y="18"/>
                      </a:cubicBezTo>
                      <a:cubicBezTo>
                        <a:pt x="37" y="18"/>
                        <a:pt x="37" y="18"/>
                        <a:pt x="37" y="18"/>
                      </a:cubicBezTo>
                      <a:cubicBezTo>
                        <a:pt x="37" y="19"/>
                        <a:pt x="36" y="19"/>
                        <a:pt x="35" y="20"/>
                      </a:cubicBezTo>
                      <a:cubicBezTo>
                        <a:pt x="35" y="20"/>
                        <a:pt x="36" y="20"/>
                        <a:pt x="36" y="19"/>
                      </a:cubicBezTo>
                      <a:cubicBezTo>
                        <a:pt x="36" y="19"/>
                        <a:pt x="36" y="19"/>
                        <a:pt x="36" y="19"/>
                      </a:cubicBezTo>
                      <a:cubicBezTo>
                        <a:pt x="36" y="19"/>
                        <a:pt x="36" y="19"/>
                        <a:pt x="36" y="19"/>
                      </a:cubicBezTo>
                      <a:cubicBezTo>
                        <a:pt x="35" y="20"/>
                        <a:pt x="32" y="25"/>
                        <a:pt x="25" y="26"/>
                      </a:cubicBezTo>
                      <a:cubicBezTo>
                        <a:pt x="25" y="26"/>
                        <a:pt x="24" y="26"/>
                        <a:pt x="23" y="26"/>
                      </a:cubicBezTo>
                      <a:cubicBezTo>
                        <a:pt x="18" y="26"/>
                        <a:pt x="13" y="24"/>
                        <a:pt x="10" y="20"/>
                      </a:cubicBezTo>
                      <a:cubicBezTo>
                        <a:pt x="12" y="20"/>
                        <a:pt x="15" y="21"/>
                        <a:pt x="19" y="22"/>
                      </a:cubicBezTo>
                      <a:cubicBezTo>
                        <a:pt x="19" y="22"/>
                        <a:pt x="19" y="22"/>
                        <a:pt x="19" y="22"/>
                      </a:cubicBezTo>
                      <a:cubicBezTo>
                        <a:pt x="15" y="21"/>
                        <a:pt x="12" y="20"/>
                        <a:pt x="10" y="20"/>
                      </a:cubicBezTo>
                      <a:cubicBezTo>
                        <a:pt x="10" y="19"/>
                        <a:pt x="12" y="17"/>
                        <a:pt x="14" y="16"/>
                      </a:cubicBezTo>
                      <a:cubicBezTo>
                        <a:pt x="12" y="17"/>
                        <a:pt x="11" y="18"/>
                        <a:pt x="10" y="20"/>
                      </a:cubicBezTo>
                      <a:moveTo>
                        <a:pt x="43" y="0"/>
                      </a:moveTo>
                      <a:cubicBezTo>
                        <a:pt x="43" y="0"/>
                        <a:pt x="43" y="0"/>
                        <a:pt x="42" y="0"/>
                      </a:cubicBezTo>
                      <a:cubicBezTo>
                        <a:pt x="32" y="0"/>
                        <a:pt x="21" y="3"/>
                        <a:pt x="21" y="3"/>
                      </a:cubicBezTo>
                      <a:cubicBezTo>
                        <a:pt x="14" y="5"/>
                        <a:pt x="11" y="6"/>
                        <a:pt x="7" y="9"/>
                      </a:cubicBezTo>
                      <a:cubicBezTo>
                        <a:pt x="5" y="10"/>
                        <a:pt x="3" y="12"/>
                        <a:pt x="2" y="14"/>
                      </a:cubicBezTo>
                      <a:cubicBezTo>
                        <a:pt x="1" y="17"/>
                        <a:pt x="0" y="20"/>
                        <a:pt x="0" y="21"/>
                      </a:cubicBezTo>
                      <a:cubicBezTo>
                        <a:pt x="0" y="30"/>
                        <a:pt x="6" y="36"/>
                        <a:pt x="8" y="38"/>
                      </a:cubicBezTo>
                      <a:cubicBezTo>
                        <a:pt x="9" y="39"/>
                        <a:pt x="11" y="41"/>
                        <a:pt x="14" y="43"/>
                      </a:cubicBezTo>
                      <a:cubicBezTo>
                        <a:pt x="17" y="44"/>
                        <a:pt x="20" y="45"/>
                        <a:pt x="24" y="45"/>
                      </a:cubicBezTo>
                      <a:cubicBezTo>
                        <a:pt x="25" y="45"/>
                        <a:pt x="27" y="45"/>
                        <a:pt x="28" y="45"/>
                      </a:cubicBezTo>
                      <a:cubicBezTo>
                        <a:pt x="33" y="44"/>
                        <a:pt x="37" y="42"/>
                        <a:pt x="41" y="38"/>
                      </a:cubicBezTo>
                      <a:cubicBezTo>
                        <a:pt x="45" y="35"/>
                        <a:pt x="48" y="31"/>
                        <a:pt x="50" y="26"/>
                      </a:cubicBezTo>
                      <a:cubicBezTo>
                        <a:pt x="51" y="25"/>
                        <a:pt x="51" y="24"/>
                        <a:pt x="52" y="23"/>
                      </a:cubicBezTo>
                      <a:cubicBezTo>
                        <a:pt x="52" y="22"/>
                        <a:pt x="52" y="22"/>
                        <a:pt x="52" y="22"/>
                      </a:cubicBezTo>
                      <a:cubicBezTo>
                        <a:pt x="51" y="17"/>
                        <a:pt x="49" y="9"/>
                        <a:pt x="46" y="0"/>
                      </a:cubicBezTo>
                      <a:cubicBezTo>
                        <a:pt x="45" y="0"/>
                        <a:pt x="44" y="0"/>
                        <a:pt x="43" y="0"/>
                      </a:cubicBezTo>
                    </a:path>
                  </a:pathLst>
                </a:custGeom>
                <a:solidFill>
                  <a:srgbClr val="F6BFB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6" name="Google Shape;3526;p263"/>
                <p:cNvSpPr/>
                <p:nvPr/>
              </p:nvSpPr>
              <p:spPr>
                <a:xfrm>
                  <a:off x="4794250" y="3311525"/>
                  <a:ext cx="85725" cy="28575"/>
                </a:xfrm>
                <a:custGeom>
                  <a:avLst/>
                  <a:gdLst/>
                  <a:ahLst/>
                  <a:cxnLst/>
                  <a:rect l="l" t="t" r="r" b="b"/>
                  <a:pathLst>
                    <a:path w="27" h="9" extrusionOk="0">
                      <a:moveTo>
                        <a:pt x="8" y="0"/>
                      </a:moveTo>
                      <a:cubicBezTo>
                        <a:pt x="6" y="1"/>
                        <a:pt x="5" y="2"/>
                        <a:pt x="4" y="3"/>
                      </a:cubicBezTo>
                      <a:cubicBezTo>
                        <a:pt x="2" y="4"/>
                        <a:pt x="0" y="6"/>
                        <a:pt x="0" y="7"/>
                      </a:cubicBezTo>
                      <a:cubicBezTo>
                        <a:pt x="2" y="7"/>
                        <a:pt x="5" y="8"/>
                        <a:pt x="9" y="9"/>
                      </a:cubicBezTo>
                      <a:cubicBezTo>
                        <a:pt x="8" y="7"/>
                        <a:pt x="7" y="6"/>
                        <a:pt x="7" y="3"/>
                      </a:cubicBezTo>
                      <a:cubicBezTo>
                        <a:pt x="7" y="2"/>
                        <a:pt x="7" y="1"/>
                        <a:pt x="8" y="0"/>
                      </a:cubicBezTo>
                      <a:moveTo>
                        <a:pt x="21" y="0"/>
                      </a:moveTo>
                      <a:cubicBezTo>
                        <a:pt x="21" y="1"/>
                        <a:pt x="22" y="2"/>
                        <a:pt x="22" y="3"/>
                      </a:cubicBezTo>
                      <a:cubicBezTo>
                        <a:pt x="22" y="5"/>
                        <a:pt x="21" y="7"/>
                        <a:pt x="20" y="8"/>
                      </a:cubicBezTo>
                      <a:cubicBezTo>
                        <a:pt x="20" y="8"/>
                        <a:pt x="20" y="8"/>
                        <a:pt x="20" y="8"/>
                      </a:cubicBezTo>
                      <a:cubicBezTo>
                        <a:pt x="22" y="8"/>
                        <a:pt x="24" y="7"/>
                        <a:pt x="25" y="7"/>
                      </a:cubicBezTo>
                      <a:cubicBezTo>
                        <a:pt x="26" y="6"/>
                        <a:pt x="27" y="6"/>
                        <a:pt x="27" y="5"/>
                      </a:cubicBezTo>
                      <a:cubicBezTo>
                        <a:pt x="27" y="5"/>
                        <a:pt x="27" y="5"/>
                        <a:pt x="27" y="5"/>
                      </a:cubicBezTo>
                      <a:cubicBezTo>
                        <a:pt x="27" y="5"/>
                        <a:pt x="27" y="5"/>
                        <a:pt x="27" y="5"/>
                      </a:cubicBezTo>
                      <a:cubicBezTo>
                        <a:pt x="26" y="4"/>
                        <a:pt x="24" y="2"/>
                        <a:pt x="21" y="0"/>
                      </a:cubicBezTo>
                    </a:path>
                  </a:pathLst>
                </a:custGeom>
                <a:solidFill>
                  <a:srgbClr val="F4E0E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7" name="Google Shape;3527;p263"/>
                <p:cNvSpPr/>
                <p:nvPr/>
              </p:nvSpPr>
              <p:spPr>
                <a:xfrm>
                  <a:off x="4794250" y="3295650"/>
                  <a:ext cx="107950" cy="38100"/>
                </a:xfrm>
                <a:custGeom>
                  <a:avLst/>
                  <a:gdLst/>
                  <a:ahLst/>
                  <a:cxnLst/>
                  <a:rect l="l" t="t" r="r" b="b"/>
                  <a:pathLst>
                    <a:path w="34" h="12" extrusionOk="0">
                      <a:moveTo>
                        <a:pt x="18" y="0"/>
                      </a:moveTo>
                      <a:cubicBezTo>
                        <a:pt x="17" y="0"/>
                        <a:pt x="17" y="0"/>
                        <a:pt x="17" y="0"/>
                      </a:cubicBezTo>
                      <a:cubicBezTo>
                        <a:pt x="10" y="0"/>
                        <a:pt x="3" y="5"/>
                        <a:pt x="0" y="12"/>
                      </a:cubicBezTo>
                      <a:cubicBezTo>
                        <a:pt x="1" y="10"/>
                        <a:pt x="2" y="9"/>
                        <a:pt x="4" y="8"/>
                      </a:cubicBezTo>
                      <a:cubicBezTo>
                        <a:pt x="5" y="7"/>
                        <a:pt x="6" y="6"/>
                        <a:pt x="8" y="5"/>
                      </a:cubicBezTo>
                      <a:cubicBezTo>
                        <a:pt x="9" y="3"/>
                        <a:pt x="11" y="1"/>
                        <a:pt x="14" y="1"/>
                      </a:cubicBezTo>
                      <a:cubicBezTo>
                        <a:pt x="17" y="1"/>
                        <a:pt x="20" y="3"/>
                        <a:pt x="21" y="5"/>
                      </a:cubicBezTo>
                      <a:cubicBezTo>
                        <a:pt x="24" y="7"/>
                        <a:pt x="26" y="9"/>
                        <a:pt x="27" y="10"/>
                      </a:cubicBezTo>
                      <a:cubicBezTo>
                        <a:pt x="27" y="10"/>
                        <a:pt x="27" y="10"/>
                        <a:pt x="27" y="10"/>
                      </a:cubicBezTo>
                      <a:cubicBezTo>
                        <a:pt x="29" y="10"/>
                        <a:pt x="32" y="10"/>
                        <a:pt x="34" y="10"/>
                      </a:cubicBezTo>
                      <a:cubicBezTo>
                        <a:pt x="34" y="9"/>
                        <a:pt x="28" y="0"/>
                        <a:pt x="18" y="0"/>
                      </a:cubicBezTo>
                    </a:path>
                  </a:pathLst>
                </a:custGeom>
                <a:solidFill>
                  <a:srgbClr val="5454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8" name="Google Shape;3528;p263"/>
                <p:cNvSpPr/>
                <p:nvPr/>
              </p:nvSpPr>
              <p:spPr>
                <a:xfrm>
                  <a:off x="4816475" y="3298825"/>
                  <a:ext cx="47625" cy="41275"/>
                </a:xfrm>
                <a:custGeom>
                  <a:avLst/>
                  <a:gdLst/>
                  <a:ahLst/>
                  <a:cxnLst/>
                  <a:rect l="l" t="t" r="r" b="b"/>
                  <a:pathLst>
                    <a:path w="15" h="13" extrusionOk="0">
                      <a:moveTo>
                        <a:pt x="7" y="0"/>
                      </a:moveTo>
                      <a:cubicBezTo>
                        <a:pt x="4" y="0"/>
                        <a:pt x="2" y="2"/>
                        <a:pt x="1" y="4"/>
                      </a:cubicBezTo>
                      <a:cubicBezTo>
                        <a:pt x="0" y="5"/>
                        <a:pt x="0" y="6"/>
                        <a:pt x="0" y="7"/>
                      </a:cubicBezTo>
                      <a:cubicBezTo>
                        <a:pt x="0" y="10"/>
                        <a:pt x="1" y="11"/>
                        <a:pt x="2" y="13"/>
                      </a:cubicBezTo>
                      <a:cubicBezTo>
                        <a:pt x="2" y="13"/>
                        <a:pt x="2" y="13"/>
                        <a:pt x="2" y="13"/>
                      </a:cubicBezTo>
                      <a:cubicBezTo>
                        <a:pt x="3" y="13"/>
                        <a:pt x="5" y="13"/>
                        <a:pt x="6" y="13"/>
                      </a:cubicBezTo>
                      <a:cubicBezTo>
                        <a:pt x="6" y="13"/>
                        <a:pt x="6" y="13"/>
                        <a:pt x="6" y="13"/>
                      </a:cubicBezTo>
                      <a:cubicBezTo>
                        <a:pt x="9" y="13"/>
                        <a:pt x="11" y="13"/>
                        <a:pt x="13" y="12"/>
                      </a:cubicBezTo>
                      <a:cubicBezTo>
                        <a:pt x="13" y="12"/>
                        <a:pt x="13" y="12"/>
                        <a:pt x="13" y="12"/>
                      </a:cubicBezTo>
                      <a:cubicBezTo>
                        <a:pt x="14" y="11"/>
                        <a:pt x="15" y="9"/>
                        <a:pt x="15" y="7"/>
                      </a:cubicBezTo>
                      <a:cubicBezTo>
                        <a:pt x="15" y="6"/>
                        <a:pt x="14" y="5"/>
                        <a:pt x="14" y="4"/>
                      </a:cubicBezTo>
                      <a:cubicBezTo>
                        <a:pt x="13" y="2"/>
                        <a:pt x="10" y="0"/>
                        <a:pt x="7" y="0"/>
                      </a:cubicBezTo>
                    </a:path>
                  </a:pathLst>
                </a:custGeom>
                <a:solidFill>
                  <a:srgbClr val="5454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9" name="Google Shape;3529;p263"/>
                <p:cNvSpPr/>
                <p:nvPr/>
              </p:nvSpPr>
              <p:spPr>
                <a:xfrm>
                  <a:off x="4794250" y="3330575"/>
                  <a:ext cx="82550" cy="22225"/>
                </a:xfrm>
                <a:custGeom>
                  <a:avLst/>
                  <a:gdLst/>
                  <a:ahLst/>
                  <a:cxnLst/>
                  <a:rect l="l" t="t" r="r" b="b"/>
                  <a:pathLst>
                    <a:path w="26" h="7" extrusionOk="0">
                      <a:moveTo>
                        <a:pt x="26" y="0"/>
                      </a:moveTo>
                      <a:cubicBezTo>
                        <a:pt x="26" y="1"/>
                        <a:pt x="25" y="1"/>
                        <a:pt x="25" y="1"/>
                      </a:cubicBezTo>
                      <a:cubicBezTo>
                        <a:pt x="24" y="1"/>
                        <a:pt x="22" y="2"/>
                        <a:pt x="20" y="2"/>
                      </a:cubicBezTo>
                      <a:cubicBezTo>
                        <a:pt x="20" y="2"/>
                        <a:pt x="20" y="2"/>
                        <a:pt x="20" y="2"/>
                      </a:cubicBezTo>
                      <a:cubicBezTo>
                        <a:pt x="18" y="3"/>
                        <a:pt x="16" y="3"/>
                        <a:pt x="13" y="3"/>
                      </a:cubicBezTo>
                      <a:cubicBezTo>
                        <a:pt x="13" y="3"/>
                        <a:pt x="13" y="3"/>
                        <a:pt x="13" y="3"/>
                      </a:cubicBezTo>
                      <a:cubicBezTo>
                        <a:pt x="12" y="3"/>
                        <a:pt x="10" y="3"/>
                        <a:pt x="9" y="3"/>
                      </a:cubicBezTo>
                      <a:cubicBezTo>
                        <a:pt x="5" y="2"/>
                        <a:pt x="2" y="1"/>
                        <a:pt x="0" y="1"/>
                      </a:cubicBezTo>
                      <a:cubicBezTo>
                        <a:pt x="3" y="5"/>
                        <a:pt x="8" y="7"/>
                        <a:pt x="13" y="7"/>
                      </a:cubicBezTo>
                      <a:cubicBezTo>
                        <a:pt x="14" y="7"/>
                        <a:pt x="15" y="7"/>
                        <a:pt x="15" y="7"/>
                      </a:cubicBezTo>
                      <a:cubicBezTo>
                        <a:pt x="22" y="6"/>
                        <a:pt x="25" y="1"/>
                        <a:pt x="26" y="0"/>
                      </a:cubicBezTo>
                    </a:path>
                  </a:pathLst>
                </a:custGeom>
                <a:solidFill>
                  <a:srgbClr val="F5AC9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30" name="Google Shape;3530;p263"/>
                <p:cNvSpPr/>
                <p:nvPr/>
              </p:nvSpPr>
              <p:spPr>
                <a:xfrm>
                  <a:off x="4908550" y="3270250"/>
                  <a:ext cx="25400" cy="73025"/>
                </a:xfrm>
                <a:custGeom>
                  <a:avLst/>
                  <a:gdLst/>
                  <a:ahLst/>
                  <a:cxnLst/>
                  <a:rect l="l" t="t" r="r" b="b"/>
                  <a:pathLst>
                    <a:path w="8" h="23" extrusionOk="0">
                      <a:moveTo>
                        <a:pt x="0" y="0"/>
                      </a:moveTo>
                      <a:cubicBezTo>
                        <a:pt x="3" y="9"/>
                        <a:pt x="5" y="17"/>
                        <a:pt x="6" y="22"/>
                      </a:cubicBezTo>
                      <a:cubicBezTo>
                        <a:pt x="6" y="22"/>
                        <a:pt x="6" y="22"/>
                        <a:pt x="6" y="23"/>
                      </a:cubicBezTo>
                      <a:cubicBezTo>
                        <a:pt x="7" y="20"/>
                        <a:pt x="8" y="17"/>
                        <a:pt x="8" y="14"/>
                      </a:cubicBezTo>
                      <a:cubicBezTo>
                        <a:pt x="8" y="13"/>
                        <a:pt x="8" y="8"/>
                        <a:pt x="7" y="5"/>
                      </a:cubicBezTo>
                      <a:cubicBezTo>
                        <a:pt x="6" y="4"/>
                        <a:pt x="6" y="3"/>
                        <a:pt x="5" y="2"/>
                      </a:cubicBezTo>
                      <a:cubicBezTo>
                        <a:pt x="3" y="1"/>
                        <a:pt x="1" y="0"/>
                        <a:pt x="0" y="0"/>
                      </a:cubicBezTo>
                    </a:path>
                  </a:pathLst>
                </a:custGeom>
                <a:solidFill>
                  <a:srgbClr val="68686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31" name="Google Shape;3531;p263"/>
                <p:cNvSpPr/>
                <p:nvPr/>
              </p:nvSpPr>
              <p:spPr>
                <a:xfrm>
                  <a:off x="4506913" y="3254375"/>
                  <a:ext cx="465138" cy="171450"/>
                </a:xfrm>
                <a:custGeom>
                  <a:avLst/>
                  <a:gdLst/>
                  <a:ahLst/>
                  <a:cxnLst/>
                  <a:rect l="l" t="t" r="r" b="b"/>
                  <a:pathLst>
                    <a:path w="147" h="54" extrusionOk="0">
                      <a:moveTo>
                        <a:pt x="146" y="4"/>
                      </a:moveTo>
                      <a:cubicBezTo>
                        <a:pt x="146" y="2"/>
                        <a:pt x="145" y="1"/>
                        <a:pt x="144" y="1"/>
                      </a:cubicBezTo>
                      <a:cubicBezTo>
                        <a:pt x="141" y="1"/>
                        <a:pt x="139" y="1"/>
                        <a:pt x="137" y="0"/>
                      </a:cubicBezTo>
                      <a:cubicBezTo>
                        <a:pt x="132" y="0"/>
                        <a:pt x="128" y="0"/>
                        <a:pt x="124" y="0"/>
                      </a:cubicBezTo>
                      <a:cubicBezTo>
                        <a:pt x="114" y="0"/>
                        <a:pt x="104" y="2"/>
                        <a:pt x="94" y="6"/>
                      </a:cubicBezTo>
                      <a:cubicBezTo>
                        <a:pt x="90" y="8"/>
                        <a:pt x="87" y="10"/>
                        <a:pt x="83" y="12"/>
                      </a:cubicBezTo>
                      <a:cubicBezTo>
                        <a:pt x="80" y="14"/>
                        <a:pt x="78" y="15"/>
                        <a:pt x="75" y="16"/>
                      </a:cubicBezTo>
                      <a:cubicBezTo>
                        <a:pt x="75" y="16"/>
                        <a:pt x="75" y="16"/>
                        <a:pt x="74" y="16"/>
                      </a:cubicBezTo>
                      <a:cubicBezTo>
                        <a:pt x="74" y="16"/>
                        <a:pt x="73" y="16"/>
                        <a:pt x="73" y="16"/>
                      </a:cubicBezTo>
                      <a:cubicBezTo>
                        <a:pt x="72" y="16"/>
                        <a:pt x="72" y="16"/>
                        <a:pt x="72" y="16"/>
                      </a:cubicBezTo>
                      <a:cubicBezTo>
                        <a:pt x="69" y="15"/>
                        <a:pt x="67" y="14"/>
                        <a:pt x="64" y="12"/>
                      </a:cubicBezTo>
                      <a:cubicBezTo>
                        <a:pt x="60" y="10"/>
                        <a:pt x="57" y="8"/>
                        <a:pt x="53" y="6"/>
                      </a:cubicBezTo>
                      <a:cubicBezTo>
                        <a:pt x="43" y="2"/>
                        <a:pt x="33" y="0"/>
                        <a:pt x="23" y="0"/>
                      </a:cubicBezTo>
                      <a:cubicBezTo>
                        <a:pt x="19" y="0"/>
                        <a:pt x="15" y="0"/>
                        <a:pt x="10" y="0"/>
                      </a:cubicBezTo>
                      <a:cubicBezTo>
                        <a:pt x="8" y="1"/>
                        <a:pt x="6" y="1"/>
                        <a:pt x="3" y="1"/>
                      </a:cubicBezTo>
                      <a:cubicBezTo>
                        <a:pt x="2" y="1"/>
                        <a:pt x="1" y="2"/>
                        <a:pt x="1" y="4"/>
                      </a:cubicBezTo>
                      <a:cubicBezTo>
                        <a:pt x="0" y="6"/>
                        <a:pt x="1" y="8"/>
                        <a:pt x="1" y="10"/>
                      </a:cubicBezTo>
                      <a:cubicBezTo>
                        <a:pt x="3" y="14"/>
                        <a:pt x="4" y="19"/>
                        <a:pt x="6" y="23"/>
                      </a:cubicBezTo>
                      <a:cubicBezTo>
                        <a:pt x="8" y="28"/>
                        <a:pt x="11" y="34"/>
                        <a:pt x="15" y="39"/>
                      </a:cubicBezTo>
                      <a:cubicBezTo>
                        <a:pt x="17" y="42"/>
                        <a:pt x="22" y="48"/>
                        <a:pt x="31" y="51"/>
                      </a:cubicBezTo>
                      <a:cubicBezTo>
                        <a:pt x="35" y="53"/>
                        <a:pt x="39" y="54"/>
                        <a:pt x="39" y="54"/>
                      </a:cubicBezTo>
                      <a:cubicBezTo>
                        <a:pt x="41" y="54"/>
                        <a:pt x="46" y="54"/>
                        <a:pt x="51" y="52"/>
                      </a:cubicBezTo>
                      <a:cubicBezTo>
                        <a:pt x="53" y="51"/>
                        <a:pt x="58" y="48"/>
                        <a:pt x="62" y="43"/>
                      </a:cubicBezTo>
                      <a:cubicBezTo>
                        <a:pt x="65" y="39"/>
                        <a:pt x="68" y="34"/>
                        <a:pt x="70" y="29"/>
                      </a:cubicBezTo>
                      <a:cubicBezTo>
                        <a:pt x="70" y="28"/>
                        <a:pt x="71" y="27"/>
                        <a:pt x="72" y="26"/>
                      </a:cubicBezTo>
                      <a:cubicBezTo>
                        <a:pt x="73" y="26"/>
                        <a:pt x="74" y="26"/>
                        <a:pt x="75" y="26"/>
                      </a:cubicBezTo>
                      <a:cubicBezTo>
                        <a:pt x="76" y="27"/>
                        <a:pt x="77" y="28"/>
                        <a:pt x="77" y="29"/>
                      </a:cubicBezTo>
                      <a:cubicBezTo>
                        <a:pt x="79" y="34"/>
                        <a:pt x="82" y="39"/>
                        <a:pt x="85" y="43"/>
                      </a:cubicBezTo>
                      <a:cubicBezTo>
                        <a:pt x="89" y="48"/>
                        <a:pt x="94" y="51"/>
                        <a:pt x="95" y="52"/>
                      </a:cubicBezTo>
                      <a:cubicBezTo>
                        <a:pt x="101" y="54"/>
                        <a:pt x="106" y="54"/>
                        <a:pt x="108" y="54"/>
                      </a:cubicBezTo>
                      <a:cubicBezTo>
                        <a:pt x="108" y="54"/>
                        <a:pt x="112" y="53"/>
                        <a:pt x="116" y="51"/>
                      </a:cubicBezTo>
                      <a:cubicBezTo>
                        <a:pt x="125" y="48"/>
                        <a:pt x="130" y="42"/>
                        <a:pt x="132" y="39"/>
                      </a:cubicBezTo>
                      <a:cubicBezTo>
                        <a:pt x="136" y="34"/>
                        <a:pt x="139" y="28"/>
                        <a:pt x="141" y="23"/>
                      </a:cubicBezTo>
                      <a:cubicBezTo>
                        <a:pt x="143" y="19"/>
                        <a:pt x="144" y="14"/>
                        <a:pt x="146" y="10"/>
                      </a:cubicBezTo>
                      <a:cubicBezTo>
                        <a:pt x="146" y="8"/>
                        <a:pt x="147" y="6"/>
                        <a:pt x="146" y="4"/>
                      </a:cubicBezTo>
                      <a:close/>
                      <a:moveTo>
                        <a:pt x="58" y="43"/>
                      </a:moveTo>
                      <a:cubicBezTo>
                        <a:pt x="57" y="44"/>
                        <a:pt x="55" y="46"/>
                        <a:pt x="52" y="48"/>
                      </a:cubicBezTo>
                      <a:cubicBezTo>
                        <a:pt x="48" y="50"/>
                        <a:pt x="43" y="51"/>
                        <a:pt x="38" y="50"/>
                      </a:cubicBezTo>
                      <a:cubicBezTo>
                        <a:pt x="33" y="49"/>
                        <a:pt x="29" y="47"/>
                        <a:pt x="25" y="43"/>
                      </a:cubicBezTo>
                      <a:cubicBezTo>
                        <a:pt x="21" y="40"/>
                        <a:pt x="18" y="36"/>
                        <a:pt x="16" y="31"/>
                      </a:cubicBezTo>
                      <a:cubicBezTo>
                        <a:pt x="14" y="27"/>
                        <a:pt x="13" y="23"/>
                        <a:pt x="12" y="19"/>
                      </a:cubicBezTo>
                      <a:cubicBezTo>
                        <a:pt x="12" y="19"/>
                        <a:pt x="11" y="13"/>
                        <a:pt x="13" y="10"/>
                      </a:cubicBezTo>
                      <a:cubicBezTo>
                        <a:pt x="14" y="9"/>
                        <a:pt x="15" y="8"/>
                        <a:pt x="16" y="7"/>
                      </a:cubicBezTo>
                      <a:cubicBezTo>
                        <a:pt x="16" y="7"/>
                        <a:pt x="17" y="7"/>
                        <a:pt x="17" y="6"/>
                      </a:cubicBezTo>
                      <a:cubicBezTo>
                        <a:pt x="18" y="6"/>
                        <a:pt x="19" y="6"/>
                        <a:pt x="20" y="6"/>
                      </a:cubicBezTo>
                      <a:cubicBezTo>
                        <a:pt x="21" y="6"/>
                        <a:pt x="22" y="5"/>
                        <a:pt x="23" y="5"/>
                      </a:cubicBezTo>
                      <a:cubicBezTo>
                        <a:pt x="30" y="5"/>
                        <a:pt x="38" y="6"/>
                        <a:pt x="45" y="8"/>
                      </a:cubicBezTo>
                      <a:cubicBezTo>
                        <a:pt x="50" y="9"/>
                        <a:pt x="55" y="11"/>
                        <a:pt x="59" y="14"/>
                      </a:cubicBezTo>
                      <a:cubicBezTo>
                        <a:pt x="61" y="15"/>
                        <a:pt x="63" y="17"/>
                        <a:pt x="64" y="19"/>
                      </a:cubicBezTo>
                      <a:cubicBezTo>
                        <a:pt x="65" y="22"/>
                        <a:pt x="66" y="25"/>
                        <a:pt x="66" y="26"/>
                      </a:cubicBezTo>
                      <a:cubicBezTo>
                        <a:pt x="66" y="35"/>
                        <a:pt x="60" y="41"/>
                        <a:pt x="58" y="43"/>
                      </a:cubicBezTo>
                      <a:close/>
                      <a:moveTo>
                        <a:pt x="135" y="19"/>
                      </a:moveTo>
                      <a:cubicBezTo>
                        <a:pt x="134" y="23"/>
                        <a:pt x="133" y="27"/>
                        <a:pt x="131" y="31"/>
                      </a:cubicBezTo>
                      <a:cubicBezTo>
                        <a:pt x="129" y="36"/>
                        <a:pt x="126" y="40"/>
                        <a:pt x="122" y="43"/>
                      </a:cubicBezTo>
                      <a:cubicBezTo>
                        <a:pt x="118" y="47"/>
                        <a:pt x="114" y="49"/>
                        <a:pt x="109" y="50"/>
                      </a:cubicBezTo>
                      <a:cubicBezTo>
                        <a:pt x="104" y="51"/>
                        <a:pt x="99" y="50"/>
                        <a:pt x="95" y="48"/>
                      </a:cubicBezTo>
                      <a:cubicBezTo>
                        <a:pt x="92" y="46"/>
                        <a:pt x="90" y="44"/>
                        <a:pt x="89" y="43"/>
                      </a:cubicBezTo>
                      <a:cubicBezTo>
                        <a:pt x="87" y="41"/>
                        <a:pt x="81" y="35"/>
                        <a:pt x="81" y="26"/>
                      </a:cubicBezTo>
                      <a:cubicBezTo>
                        <a:pt x="81" y="25"/>
                        <a:pt x="82" y="22"/>
                        <a:pt x="83" y="19"/>
                      </a:cubicBezTo>
                      <a:cubicBezTo>
                        <a:pt x="84" y="17"/>
                        <a:pt x="86" y="15"/>
                        <a:pt x="88" y="14"/>
                      </a:cubicBezTo>
                      <a:cubicBezTo>
                        <a:pt x="92" y="11"/>
                        <a:pt x="97" y="9"/>
                        <a:pt x="102" y="8"/>
                      </a:cubicBezTo>
                      <a:cubicBezTo>
                        <a:pt x="109" y="6"/>
                        <a:pt x="117" y="5"/>
                        <a:pt x="124" y="5"/>
                      </a:cubicBezTo>
                      <a:cubicBezTo>
                        <a:pt x="125" y="5"/>
                        <a:pt x="126" y="6"/>
                        <a:pt x="127" y="6"/>
                      </a:cubicBezTo>
                      <a:cubicBezTo>
                        <a:pt x="128" y="6"/>
                        <a:pt x="129" y="6"/>
                        <a:pt x="130" y="6"/>
                      </a:cubicBezTo>
                      <a:cubicBezTo>
                        <a:pt x="130" y="7"/>
                        <a:pt x="131" y="7"/>
                        <a:pt x="131" y="7"/>
                      </a:cubicBezTo>
                      <a:cubicBezTo>
                        <a:pt x="132" y="8"/>
                        <a:pt x="133" y="9"/>
                        <a:pt x="134" y="10"/>
                      </a:cubicBezTo>
                      <a:cubicBezTo>
                        <a:pt x="136" y="13"/>
                        <a:pt x="135" y="19"/>
                        <a:pt x="135" y="19"/>
                      </a:cubicBezTo>
                      <a:close/>
                    </a:path>
                  </a:pathLst>
                </a:cu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3532" name="Google Shape;3532;p263"/>
            <p:cNvSpPr/>
            <p:nvPr/>
          </p:nvSpPr>
          <p:spPr>
            <a:xfrm>
              <a:off x="2462685" y="5635130"/>
              <a:ext cx="1221439" cy="1222870"/>
            </a:xfrm>
            <a:prstGeom prst="rect">
              <a:avLst/>
            </a:prstGeom>
            <a:solidFill>
              <a:srgbClr val="DFDED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33" name="Google Shape;3533;p263"/>
            <p:cNvSpPr/>
            <p:nvPr/>
          </p:nvSpPr>
          <p:spPr>
            <a:xfrm>
              <a:off x="10974479" y="5637994"/>
              <a:ext cx="1220694" cy="1220006"/>
            </a:xfrm>
            <a:prstGeom prst="rect">
              <a:avLst/>
            </a:prstGeom>
            <a:solidFill>
              <a:srgbClr val="DFDED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534" name="Google Shape;3534;p263"/>
            <p:cNvGrpSpPr/>
            <p:nvPr/>
          </p:nvGrpSpPr>
          <p:grpSpPr>
            <a:xfrm>
              <a:off x="11252961" y="5815553"/>
              <a:ext cx="661553" cy="859159"/>
              <a:chOff x="11144250" y="5702300"/>
              <a:chExt cx="733425" cy="952500"/>
            </a:xfrm>
          </p:grpSpPr>
          <p:sp>
            <p:nvSpPr>
              <p:cNvPr id="3535" name="Google Shape;3535;p263"/>
              <p:cNvSpPr/>
              <p:nvPr/>
            </p:nvSpPr>
            <p:spPr>
              <a:xfrm>
                <a:off x="11144250" y="5702300"/>
                <a:ext cx="466725" cy="752475"/>
              </a:xfrm>
              <a:custGeom>
                <a:avLst/>
                <a:gdLst/>
                <a:ahLst/>
                <a:cxnLst/>
                <a:rect l="l" t="t" r="r" b="b"/>
                <a:pathLst>
                  <a:path w="147" h="237" extrusionOk="0">
                    <a:moveTo>
                      <a:pt x="132" y="237"/>
                    </a:moveTo>
                    <a:cubicBezTo>
                      <a:pt x="15" y="237"/>
                      <a:pt x="15" y="237"/>
                      <a:pt x="15" y="237"/>
                    </a:cubicBezTo>
                    <a:cubicBezTo>
                      <a:pt x="7" y="237"/>
                      <a:pt x="0" y="231"/>
                      <a:pt x="0" y="222"/>
                    </a:cubicBezTo>
                    <a:cubicBezTo>
                      <a:pt x="0" y="15"/>
                      <a:pt x="0" y="15"/>
                      <a:pt x="0" y="15"/>
                    </a:cubicBezTo>
                    <a:cubicBezTo>
                      <a:pt x="0" y="6"/>
                      <a:pt x="7" y="0"/>
                      <a:pt x="15" y="0"/>
                    </a:cubicBezTo>
                    <a:cubicBezTo>
                      <a:pt x="132" y="0"/>
                      <a:pt x="132" y="0"/>
                      <a:pt x="132" y="0"/>
                    </a:cubicBezTo>
                    <a:cubicBezTo>
                      <a:pt x="141" y="0"/>
                      <a:pt x="147" y="6"/>
                      <a:pt x="147" y="15"/>
                    </a:cubicBezTo>
                    <a:cubicBezTo>
                      <a:pt x="147" y="222"/>
                      <a:pt x="147" y="222"/>
                      <a:pt x="147" y="222"/>
                    </a:cubicBezTo>
                    <a:cubicBezTo>
                      <a:pt x="147" y="231"/>
                      <a:pt x="141" y="237"/>
                      <a:pt x="132" y="237"/>
                    </a:cubicBezTo>
                    <a:close/>
                  </a:path>
                </a:pathLst>
              </a:cu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36" name="Google Shape;3536;p263"/>
              <p:cNvSpPr/>
              <p:nvPr/>
            </p:nvSpPr>
            <p:spPr>
              <a:xfrm>
                <a:off x="11144250" y="5797550"/>
                <a:ext cx="466725" cy="555625"/>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37" name="Google Shape;3537;p263"/>
              <p:cNvSpPr/>
              <p:nvPr/>
            </p:nvSpPr>
            <p:spPr>
              <a:xfrm>
                <a:off x="11303000" y="5740400"/>
                <a:ext cx="149225" cy="15875"/>
              </a:xfrm>
              <a:custGeom>
                <a:avLst/>
                <a:gdLst/>
                <a:ahLst/>
                <a:cxnLst/>
                <a:rect l="l" t="t" r="r" b="b"/>
                <a:pathLst>
                  <a:path w="47" h="5" extrusionOk="0">
                    <a:moveTo>
                      <a:pt x="45" y="5"/>
                    </a:moveTo>
                    <a:cubicBezTo>
                      <a:pt x="3" y="5"/>
                      <a:pt x="3" y="5"/>
                      <a:pt x="3" y="5"/>
                    </a:cubicBezTo>
                    <a:cubicBezTo>
                      <a:pt x="1" y="5"/>
                      <a:pt x="0" y="4"/>
                      <a:pt x="0" y="3"/>
                    </a:cubicBezTo>
                    <a:cubicBezTo>
                      <a:pt x="0" y="1"/>
                      <a:pt x="1" y="0"/>
                      <a:pt x="3" y="0"/>
                    </a:cubicBezTo>
                    <a:cubicBezTo>
                      <a:pt x="45" y="0"/>
                      <a:pt x="45" y="0"/>
                      <a:pt x="45" y="0"/>
                    </a:cubicBezTo>
                    <a:cubicBezTo>
                      <a:pt x="46" y="0"/>
                      <a:pt x="47" y="1"/>
                      <a:pt x="47" y="3"/>
                    </a:cubicBezTo>
                    <a:cubicBezTo>
                      <a:pt x="47" y="4"/>
                      <a:pt x="46" y="5"/>
                      <a:pt x="45" y="5"/>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38" name="Google Shape;3538;p263"/>
              <p:cNvSpPr/>
              <p:nvPr/>
            </p:nvSpPr>
            <p:spPr>
              <a:xfrm>
                <a:off x="11410950" y="5902325"/>
                <a:ext cx="466725" cy="752475"/>
              </a:xfrm>
              <a:custGeom>
                <a:avLst/>
                <a:gdLst/>
                <a:ahLst/>
                <a:cxnLst/>
                <a:rect l="l" t="t" r="r" b="b"/>
                <a:pathLst>
                  <a:path w="147" h="237" extrusionOk="0">
                    <a:moveTo>
                      <a:pt x="132" y="237"/>
                    </a:moveTo>
                    <a:cubicBezTo>
                      <a:pt x="14" y="237"/>
                      <a:pt x="14" y="237"/>
                      <a:pt x="14" y="237"/>
                    </a:cubicBezTo>
                    <a:cubicBezTo>
                      <a:pt x="6" y="237"/>
                      <a:pt x="0" y="231"/>
                      <a:pt x="0" y="222"/>
                    </a:cubicBezTo>
                    <a:cubicBezTo>
                      <a:pt x="0" y="15"/>
                      <a:pt x="0" y="15"/>
                      <a:pt x="0" y="15"/>
                    </a:cubicBezTo>
                    <a:cubicBezTo>
                      <a:pt x="0" y="7"/>
                      <a:pt x="6" y="0"/>
                      <a:pt x="14" y="0"/>
                    </a:cubicBezTo>
                    <a:cubicBezTo>
                      <a:pt x="132" y="0"/>
                      <a:pt x="132" y="0"/>
                      <a:pt x="132" y="0"/>
                    </a:cubicBezTo>
                    <a:cubicBezTo>
                      <a:pt x="140" y="0"/>
                      <a:pt x="147" y="7"/>
                      <a:pt x="147" y="15"/>
                    </a:cubicBezTo>
                    <a:cubicBezTo>
                      <a:pt x="147" y="222"/>
                      <a:pt x="147" y="222"/>
                      <a:pt x="147" y="222"/>
                    </a:cubicBezTo>
                    <a:cubicBezTo>
                      <a:pt x="147" y="231"/>
                      <a:pt x="140" y="237"/>
                      <a:pt x="132" y="237"/>
                    </a:cubicBezTo>
                    <a:close/>
                  </a:path>
                </a:pathLst>
              </a:cu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39" name="Google Shape;3539;p263"/>
              <p:cNvSpPr/>
              <p:nvPr/>
            </p:nvSpPr>
            <p:spPr>
              <a:xfrm>
                <a:off x="11410950" y="5997575"/>
                <a:ext cx="466725" cy="555625"/>
              </a:xfrm>
              <a:prstGeom prst="rect">
                <a:avLst/>
              </a:prstGeom>
              <a:solidFill>
                <a:srgbClr val="FDB61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40" name="Google Shape;3540;p263"/>
              <p:cNvSpPr/>
              <p:nvPr/>
            </p:nvSpPr>
            <p:spPr>
              <a:xfrm>
                <a:off x="11566525" y="5940425"/>
                <a:ext cx="152400" cy="19050"/>
              </a:xfrm>
              <a:custGeom>
                <a:avLst/>
                <a:gdLst/>
                <a:ahLst/>
                <a:cxnLst/>
                <a:rect l="l" t="t" r="r" b="b"/>
                <a:pathLst>
                  <a:path w="48" h="6" extrusionOk="0">
                    <a:moveTo>
                      <a:pt x="45" y="6"/>
                    </a:moveTo>
                    <a:cubicBezTo>
                      <a:pt x="3" y="6"/>
                      <a:pt x="3" y="6"/>
                      <a:pt x="3" y="6"/>
                    </a:cubicBezTo>
                    <a:cubicBezTo>
                      <a:pt x="2" y="6"/>
                      <a:pt x="0" y="4"/>
                      <a:pt x="0" y="3"/>
                    </a:cubicBezTo>
                    <a:cubicBezTo>
                      <a:pt x="0" y="1"/>
                      <a:pt x="2" y="0"/>
                      <a:pt x="3" y="0"/>
                    </a:cubicBezTo>
                    <a:cubicBezTo>
                      <a:pt x="45" y="0"/>
                      <a:pt x="45" y="0"/>
                      <a:pt x="45" y="0"/>
                    </a:cubicBezTo>
                    <a:cubicBezTo>
                      <a:pt x="47" y="0"/>
                      <a:pt x="48" y="1"/>
                      <a:pt x="48" y="3"/>
                    </a:cubicBezTo>
                    <a:cubicBezTo>
                      <a:pt x="48" y="4"/>
                      <a:pt x="47" y="6"/>
                      <a:pt x="45" y="6"/>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541" name="Google Shape;3541;p263"/>
            <p:cNvGrpSpPr/>
            <p:nvPr/>
          </p:nvGrpSpPr>
          <p:grpSpPr>
            <a:xfrm>
              <a:off x="2603110" y="5871859"/>
              <a:ext cx="909278" cy="767516"/>
              <a:chOff x="1533525" y="5753100"/>
              <a:chExt cx="1008063" cy="850900"/>
            </a:xfrm>
          </p:grpSpPr>
          <p:sp>
            <p:nvSpPr>
              <p:cNvPr id="3542" name="Google Shape;3542;p263"/>
              <p:cNvSpPr/>
              <p:nvPr/>
            </p:nvSpPr>
            <p:spPr>
              <a:xfrm>
                <a:off x="1533525" y="5753100"/>
                <a:ext cx="1008063" cy="612775"/>
              </a:xfrm>
              <a:custGeom>
                <a:avLst/>
                <a:gdLst/>
                <a:ahLst/>
                <a:cxnLst/>
                <a:rect l="l" t="t" r="r" b="b"/>
                <a:pathLst>
                  <a:path w="318" h="193" extrusionOk="0">
                    <a:moveTo>
                      <a:pt x="318" y="161"/>
                    </a:moveTo>
                    <a:cubicBezTo>
                      <a:pt x="318" y="162"/>
                      <a:pt x="318" y="162"/>
                      <a:pt x="318" y="163"/>
                    </a:cubicBezTo>
                    <a:cubicBezTo>
                      <a:pt x="318" y="171"/>
                      <a:pt x="311" y="178"/>
                      <a:pt x="306" y="183"/>
                    </a:cubicBezTo>
                    <a:cubicBezTo>
                      <a:pt x="300" y="189"/>
                      <a:pt x="288" y="193"/>
                      <a:pt x="279" y="193"/>
                    </a:cubicBezTo>
                    <a:cubicBezTo>
                      <a:pt x="51" y="193"/>
                      <a:pt x="51" y="193"/>
                      <a:pt x="51" y="193"/>
                    </a:cubicBezTo>
                    <a:cubicBezTo>
                      <a:pt x="37" y="193"/>
                      <a:pt x="28" y="188"/>
                      <a:pt x="19" y="181"/>
                    </a:cubicBezTo>
                    <a:cubicBezTo>
                      <a:pt x="15" y="178"/>
                      <a:pt x="13" y="174"/>
                      <a:pt x="10" y="170"/>
                    </a:cubicBezTo>
                    <a:cubicBezTo>
                      <a:pt x="9" y="169"/>
                      <a:pt x="9" y="167"/>
                      <a:pt x="8" y="166"/>
                    </a:cubicBezTo>
                    <a:cubicBezTo>
                      <a:pt x="8" y="165"/>
                      <a:pt x="8" y="164"/>
                      <a:pt x="8" y="164"/>
                    </a:cubicBezTo>
                    <a:cubicBezTo>
                      <a:pt x="5" y="158"/>
                      <a:pt x="4" y="151"/>
                      <a:pt x="3" y="144"/>
                    </a:cubicBezTo>
                    <a:cubicBezTo>
                      <a:pt x="0" y="105"/>
                      <a:pt x="29" y="93"/>
                      <a:pt x="51" y="86"/>
                    </a:cubicBezTo>
                    <a:cubicBezTo>
                      <a:pt x="43" y="38"/>
                      <a:pt x="87" y="0"/>
                      <a:pt x="136" y="0"/>
                    </a:cubicBezTo>
                    <a:cubicBezTo>
                      <a:pt x="158" y="0"/>
                      <a:pt x="178" y="9"/>
                      <a:pt x="192" y="22"/>
                    </a:cubicBezTo>
                    <a:cubicBezTo>
                      <a:pt x="206" y="36"/>
                      <a:pt x="214" y="54"/>
                      <a:pt x="216" y="74"/>
                    </a:cubicBezTo>
                    <a:cubicBezTo>
                      <a:pt x="216" y="74"/>
                      <a:pt x="217" y="74"/>
                      <a:pt x="218" y="73"/>
                    </a:cubicBezTo>
                    <a:cubicBezTo>
                      <a:pt x="222" y="72"/>
                      <a:pt x="233" y="69"/>
                      <a:pt x="251" y="73"/>
                    </a:cubicBezTo>
                    <a:cubicBezTo>
                      <a:pt x="272" y="79"/>
                      <a:pt x="285" y="98"/>
                      <a:pt x="288" y="120"/>
                    </a:cubicBezTo>
                    <a:cubicBezTo>
                      <a:pt x="288" y="125"/>
                      <a:pt x="288" y="126"/>
                      <a:pt x="288" y="129"/>
                    </a:cubicBezTo>
                    <a:cubicBezTo>
                      <a:pt x="297" y="131"/>
                      <a:pt x="306" y="135"/>
                      <a:pt x="311" y="142"/>
                    </a:cubicBezTo>
                    <a:cubicBezTo>
                      <a:pt x="311" y="142"/>
                      <a:pt x="311" y="142"/>
                      <a:pt x="311" y="142"/>
                    </a:cubicBezTo>
                    <a:cubicBezTo>
                      <a:pt x="315" y="147"/>
                      <a:pt x="318" y="154"/>
                      <a:pt x="318" y="161"/>
                    </a:cubicBezTo>
                    <a:close/>
                  </a:path>
                </a:pathLst>
              </a:cu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43" name="Google Shape;3543;p263"/>
              <p:cNvSpPr/>
              <p:nvPr/>
            </p:nvSpPr>
            <p:spPr>
              <a:xfrm>
                <a:off x="1795463" y="5829300"/>
                <a:ext cx="342900" cy="171450"/>
              </a:xfrm>
              <a:custGeom>
                <a:avLst/>
                <a:gdLst/>
                <a:ahLst/>
                <a:cxnLst/>
                <a:rect l="l" t="t" r="r" b="b"/>
                <a:pathLst>
                  <a:path w="108" h="54" extrusionOk="0">
                    <a:moveTo>
                      <a:pt x="104" y="54"/>
                    </a:moveTo>
                    <a:cubicBezTo>
                      <a:pt x="102" y="54"/>
                      <a:pt x="100" y="53"/>
                      <a:pt x="100" y="51"/>
                    </a:cubicBezTo>
                    <a:cubicBezTo>
                      <a:pt x="99" y="39"/>
                      <a:pt x="94" y="29"/>
                      <a:pt x="86" y="21"/>
                    </a:cubicBezTo>
                    <a:cubicBezTo>
                      <a:pt x="77" y="12"/>
                      <a:pt x="65" y="7"/>
                      <a:pt x="53" y="7"/>
                    </a:cubicBezTo>
                    <a:cubicBezTo>
                      <a:pt x="34" y="7"/>
                      <a:pt x="17" y="17"/>
                      <a:pt x="8" y="31"/>
                    </a:cubicBezTo>
                    <a:cubicBezTo>
                      <a:pt x="7" y="33"/>
                      <a:pt x="4" y="33"/>
                      <a:pt x="3" y="32"/>
                    </a:cubicBezTo>
                    <a:cubicBezTo>
                      <a:pt x="1" y="31"/>
                      <a:pt x="0" y="29"/>
                      <a:pt x="1" y="27"/>
                    </a:cubicBezTo>
                    <a:cubicBezTo>
                      <a:pt x="12" y="11"/>
                      <a:pt x="32" y="0"/>
                      <a:pt x="53" y="0"/>
                    </a:cubicBezTo>
                    <a:cubicBezTo>
                      <a:pt x="67" y="0"/>
                      <a:pt x="81" y="5"/>
                      <a:pt x="91" y="15"/>
                    </a:cubicBezTo>
                    <a:cubicBezTo>
                      <a:pt x="101" y="25"/>
                      <a:pt x="107" y="37"/>
                      <a:pt x="107" y="51"/>
                    </a:cubicBezTo>
                    <a:cubicBezTo>
                      <a:pt x="108" y="53"/>
                      <a:pt x="106" y="54"/>
                      <a:pt x="104" y="54"/>
                    </a:cubicBezTo>
                    <a:close/>
                  </a:path>
                </a:pathLst>
              </a:custGeom>
              <a:solidFill>
                <a:srgbClr val="DFDED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44" name="Google Shape;3544;p263"/>
              <p:cNvSpPr/>
              <p:nvPr/>
            </p:nvSpPr>
            <p:spPr>
              <a:xfrm>
                <a:off x="1919288" y="6080125"/>
                <a:ext cx="419100" cy="523875"/>
              </a:xfrm>
              <a:custGeom>
                <a:avLst/>
                <a:gdLst/>
                <a:ahLst/>
                <a:cxnLst/>
                <a:rect l="l" t="t" r="r" b="b"/>
                <a:pathLst>
                  <a:path w="132" h="165" extrusionOk="0">
                    <a:moveTo>
                      <a:pt x="66" y="0"/>
                    </a:moveTo>
                    <a:cubicBezTo>
                      <a:pt x="0" y="27"/>
                      <a:pt x="0" y="27"/>
                      <a:pt x="0" y="27"/>
                    </a:cubicBezTo>
                    <a:cubicBezTo>
                      <a:pt x="0" y="93"/>
                      <a:pt x="0" y="93"/>
                      <a:pt x="0" y="93"/>
                    </a:cubicBezTo>
                    <a:cubicBezTo>
                      <a:pt x="0" y="93"/>
                      <a:pt x="4" y="139"/>
                      <a:pt x="66" y="165"/>
                    </a:cubicBezTo>
                    <a:cubicBezTo>
                      <a:pt x="128" y="139"/>
                      <a:pt x="132" y="93"/>
                      <a:pt x="132" y="93"/>
                    </a:cubicBezTo>
                    <a:cubicBezTo>
                      <a:pt x="132" y="27"/>
                      <a:pt x="132" y="27"/>
                      <a:pt x="132" y="27"/>
                    </a:cubicBezTo>
                    <a:lnTo>
                      <a:pt x="66" y="0"/>
                    </a:lnTo>
                    <a:close/>
                  </a:path>
                </a:pathLst>
              </a:custGeom>
              <a:solidFill>
                <a:srgbClr val="7E7E7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45" name="Google Shape;3545;p263"/>
              <p:cNvSpPr/>
              <p:nvPr/>
            </p:nvSpPr>
            <p:spPr>
              <a:xfrm>
                <a:off x="2122488" y="6124575"/>
                <a:ext cx="184150" cy="434975"/>
              </a:xfrm>
              <a:custGeom>
                <a:avLst/>
                <a:gdLst/>
                <a:ahLst/>
                <a:cxnLst/>
                <a:rect l="l" t="t" r="r" b="b"/>
                <a:pathLst>
                  <a:path w="58" h="137" extrusionOk="0">
                    <a:moveTo>
                      <a:pt x="3" y="137"/>
                    </a:moveTo>
                    <a:cubicBezTo>
                      <a:pt x="0" y="131"/>
                      <a:pt x="0" y="131"/>
                      <a:pt x="0" y="131"/>
                    </a:cubicBezTo>
                    <a:cubicBezTo>
                      <a:pt x="46" y="112"/>
                      <a:pt x="50" y="79"/>
                      <a:pt x="50" y="77"/>
                    </a:cubicBezTo>
                    <a:cubicBezTo>
                      <a:pt x="50" y="27"/>
                      <a:pt x="50" y="27"/>
                      <a:pt x="50" y="27"/>
                    </a:cubicBezTo>
                    <a:cubicBezTo>
                      <a:pt x="0" y="7"/>
                      <a:pt x="0" y="7"/>
                      <a:pt x="0" y="7"/>
                    </a:cubicBezTo>
                    <a:cubicBezTo>
                      <a:pt x="3" y="0"/>
                      <a:pt x="3" y="0"/>
                      <a:pt x="3" y="0"/>
                    </a:cubicBezTo>
                    <a:cubicBezTo>
                      <a:pt x="56" y="21"/>
                      <a:pt x="56" y="21"/>
                      <a:pt x="56" y="21"/>
                    </a:cubicBezTo>
                    <a:cubicBezTo>
                      <a:pt x="57" y="22"/>
                      <a:pt x="58" y="23"/>
                      <a:pt x="58" y="24"/>
                    </a:cubicBezTo>
                    <a:cubicBezTo>
                      <a:pt x="58" y="77"/>
                      <a:pt x="58" y="77"/>
                      <a:pt x="58" y="77"/>
                    </a:cubicBezTo>
                    <a:cubicBezTo>
                      <a:pt x="58" y="77"/>
                      <a:pt x="58" y="77"/>
                      <a:pt x="58" y="77"/>
                    </a:cubicBezTo>
                    <a:cubicBezTo>
                      <a:pt x="58" y="79"/>
                      <a:pt x="54" y="116"/>
                      <a:pt x="3" y="137"/>
                    </a:cubicBezTo>
                    <a:close/>
                  </a:path>
                </a:pathLst>
              </a:cu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546" name="Google Shape;3546;p263"/>
            <p:cNvSpPr/>
            <p:nvPr/>
          </p:nvSpPr>
          <p:spPr>
            <a:xfrm>
              <a:off x="10972303" y="4412259"/>
              <a:ext cx="1222870" cy="1225734"/>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47" name="Google Shape;3547;p263"/>
            <p:cNvSpPr/>
            <p:nvPr/>
          </p:nvSpPr>
          <p:spPr>
            <a:xfrm>
              <a:off x="9755970" y="5637994"/>
              <a:ext cx="1218575" cy="1220006"/>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48" name="Google Shape;3548;p263"/>
            <p:cNvSpPr/>
            <p:nvPr/>
          </p:nvSpPr>
          <p:spPr>
            <a:xfrm>
              <a:off x="7320253" y="5637994"/>
              <a:ext cx="1218575" cy="1220006"/>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49" name="Google Shape;3549;p263"/>
            <p:cNvSpPr/>
            <p:nvPr/>
          </p:nvSpPr>
          <p:spPr>
            <a:xfrm>
              <a:off x="8533100" y="5635130"/>
              <a:ext cx="1222870" cy="1222870"/>
            </a:xfrm>
            <a:prstGeom prst="rect">
              <a:avLst/>
            </a:prstGeom>
            <a:solidFill>
              <a:srgbClr val="DA38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550" name="Google Shape;3550;p263"/>
            <p:cNvGrpSpPr/>
            <p:nvPr/>
          </p:nvGrpSpPr>
          <p:grpSpPr>
            <a:xfrm>
              <a:off x="9856206" y="5932972"/>
              <a:ext cx="996625" cy="630050"/>
              <a:chOff x="9593263" y="5832475"/>
              <a:chExt cx="1104900" cy="698500"/>
            </a:xfrm>
          </p:grpSpPr>
          <p:sp>
            <p:nvSpPr>
              <p:cNvPr id="3551" name="Google Shape;3551;p263"/>
              <p:cNvSpPr/>
              <p:nvPr/>
            </p:nvSpPr>
            <p:spPr>
              <a:xfrm>
                <a:off x="9726613" y="5937250"/>
                <a:ext cx="869950" cy="488950"/>
              </a:xfrm>
              <a:custGeom>
                <a:avLst/>
                <a:gdLst/>
                <a:ahLst/>
                <a:cxnLst/>
                <a:rect l="l" t="t" r="r" b="b"/>
                <a:pathLst>
                  <a:path w="274" h="154" extrusionOk="0">
                    <a:moveTo>
                      <a:pt x="274" y="8"/>
                    </a:moveTo>
                    <a:cubicBezTo>
                      <a:pt x="262" y="26"/>
                      <a:pt x="262" y="26"/>
                      <a:pt x="262" y="26"/>
                    </a:cubicBezTo>
                    <a:cubicBezTo>
                      <a:pt x="197" y="120"/>
                      <a:pt x="197" y="120"/>
                      <a:pt x="197" y="120"/>
                    </a:cubicBezTo>
                    <a:cubicBezTo>
                      <a:pt x="173" y="154"/>
                      <a:pt x="173" y="154"/>
                      <a:pt x="173" y="154"/>
                    </a:cubicBezTo>
                    <a:cubicBezTo>
                      <a:pt x="141" y="131"/>
                      <a:pt x="141" y="131"/>
                      <a:pt x="141" y="131"/>
                    </a:cubicBezTo>
                    <a:cubicBezTo>
                      <a:pt x="86" y="90"/>
                      <a:pt x="86" y="90"/>
                      <a:pt x="86" y="90"/>
                    </a:cubicBezTo>
                    <a:cubicBezTo>
                      <a:pt x="62" y="72"/>
                      <a:pt x="62" y="72"/>
                      <a:pt x="62" y="72"/>
                    </a:cubicBezTo>
                    <a:cubicBezTo>
                      <a:pt x="59" y="77"/>
                      <a:pt x="53" y="85"/>
                      <a:pt x="47" y="93"/>
                    </a:cubicBezTo>
                    <a:cubicBezTo>
                      <a:pt x="44" y="96"/>
                      <a:pt x="41" y="99"/>
                      <a:pt x="39" y="103"/>
                    </a:cubicBezTo>
                    <a:cubicBezTo>
                      <a:pt x="31" y="113"/>
                      <a:pt x="24" y="122"/>
                      <a:pt x="19" y="128"/>
                    </a:cubicBezTo>
                    <a:cubicBezTo>
                      <a:pt x="16" y="131"/>
                      <a:pt x="14" y="134"/>
                      <a:pt x="13" y="136"/>
                    </a:cubicBezTo>
                    <a:cubicBezTo>
                      <a:pt x="9" y="140"/>
                      <a:pt x="9" y="140"/>
                      <a:pt x="8" y="141"/>
                    </a:cubicBezTo>
                    <a:cubicBezTo>
                      <a:pt x="2" y="129"/>
                      <a:pt x="2" y="129"/>
                      <a:pt x="2" y="129"/>
                    </a:cubicBezTo>
                    <a:cubicBezTo>
                      <a:pt x="1" y="129"/>
                      <a:pt x="0" y="130"/>
                      <a:pt x="0" y="130"/>
                    </a:cubicBezTo>
                    <a:cubicBezTo>
                      <a:pt x="0" y="130"/>
                      <a:pt x="1" y="129"/>
                      <a:pt x="2" y="128"/>
                    </a:cubicBezTo>
                    <a:cubicBezTo>
                      <a:pt x="7" y="121"/>
                      <a:pt x="22" y="102"/>
                      <a:pt x="37" y="83"/>
                    </a:cubicBezTo>
                    <a:cubicBezTo>
                      <a:pt x="44" y="74"/>
                      <a:pt x="50" y="66"/>
                      <a:pt x="56" y="59"/>
                    </a:cubicBezTo>
                    <a:cubicBezTo>
                      <a:pt x="60" y="54"/>
                      <a:pt x="60" y="54"/>
                      <a:pt x="60" y="54"/>
                    </a:cubicBezTo>
                    <a:cubicBezTo>
                      <a:pt x="93" y="78"/>
                      <a:pt x="93" y="78"/>
                      <a:pt x="93" y="78"/>
                    </a:cubicBezTo>
                    <a:cubicBezTo>
                      <a:pt x="147" y="118"/>
                      <a:pt x="147" y="118"/>
                      <a:pt x="147" y="118"/>
                    </a:cubicBezTo>
                    <a:cubicBezTo>
                      <a:pt x="170" y="135"/>
                      <a:pt x="170" y="135"/>
                      <a:pt x="170" y="135"/>
                    </a:cubicBezTo>
                    <a:cubicBezTo>
                      <a:pt x="187" y="110"/>
                      <a:pt x="187" y="110"/>
                      <a:pt x="187" y="110"/>
                    </a:cubicBezTo>
                    <a:cubicBezTo>
                      <a:pt x="251" y="17"/>
                      <a:pt x="251" y="17"/>
                      <a:pt x="251" y="17"/>
                    </a:cubicBezTo>
                    <a:cubicBezTo>
                      <a:pt x="263" y="0"/>
                      <a:pt x="263" y="0"/>
                      <a:pt x="263" y="0"/>
                    </a:cubicBezTo>
                    <a:lnTo>
                      <a:pt x="274" y="8"/>
                    </a:lnTo>
                    <a:close/>
                  </a:path>
                </a:pathLst>
              </a:cu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52" name="Google Shape;3552;p263"/>
              <p:cNvSpPr/>
              <p:nvPr/>
            </p:nvSpPr>
            <p:spPr>
              <a:xfrm>
                <a:off x="9593263" y="6334125"/>
                <a:ext cx="196850" cy="196850"/>
              </a:xfrm>
              <a:custGeom>
                <a:avLst/>
                <a:gdLst/>
                <a:ahLst/>
                <a:cxnLst/>
                <a:rect l="l" t="t" r="r" b="b"/>
                <a:pathLst>
                  <a:path w="62" h="62" extrusionOk="0">
                    <a:moveTo>
                      <a:pt x="62" y="31"/>
                    </a:moveTo>
                    <a:cubicBezTo>
                      <a:pt x="62" y="46"/>
                      <a:pt x="52" y="58"/>
                      <a:pt x="38" y="61"/>
                    </a:cubicBezTo>
                    <a:cubicBezTo>
                      <a:pt x="36" y="62"/>
                      <a:pt x="33" y="62"/>
                      <a:pt x="31" y="62"/>
                    </a:cubicBezTo>
                    <a:cubicBezTo>
                      <a:pt x="14" y="62"/>
                      <a:pt x="0" y="48"/>
                      <a:pt x="0" y="31"/>
                    </a:cubicBezTo>
                    <a:cubicBezTo>
                      <a:pt x="0" y="22"/>
                      <a:pt x="4" y="14"/>
                      <a:pt x="10" y="8"/>
                    </a:cubicBezTo>
                    <a:cubicBezTo>
                      <a:pt x="16" y="3"/>
                      <a:pt x="23" y="0"/>
                      <a:pt x="31" y="0"/>
                    </a:cubicBezTo>
                    <a:cubicBezTo>
                      <a:pt x="36" y="0"/>
                      <a:pt x="40" y="1"/>
                      <a:pt x="44" y="3"/>
                    </a:cubicBezTo>
                    <a:cubicBezTo>
                      <a:pt x="48" y="5"/>
                      <a:pt x="52" y="8"/>
                      <a:pt x="55" y="11"/>
                    </a:cubicBezTo>
                    <a:cubicBezTo>
                      <a:pt x="59" y="16"/>
                      <a:pt x="62" y="23"/>
                      <a:pt x="62" y="31"/>
                    </a:cubicBezTo>
                    <a:close/>
                  </a:path>
                </a:pathLst>
              </a:custGeom>
              <a:solidFill>
                <a:srgbClr val="DA38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53" name="Google Shape;3553;p263"/>
              <p:cNvSpPr/>
              <p:nvPr/>
            </p:nvSpPr>
            <p:spPr>
              <a:xfrm>
                <a:off x="10174288" y="6273800"/>
                <a:ext cx="193675" cy="196850"/>
              </a:xfrm>
              <a:custGeom>
                <a:avLst/>
                <a:gdLst/>
                <a:ahLst/>
                <a:cxnLst/>
                <a:rect l="l" t="t" r="r" b="b"/>
                <a:pathLst>
                  <a:path w="61" h="62" extrusionOk="0">
                    <a:moveTo>
                      <a:pt x="61" y="31"/>
                    </a:moveTo>
                    <a:cubicBezTo>
                      <a:pt x="61" y="48"/>
                      <a:pt x="48" y="62"/>
                      <a:pt x="31" y="62"/>
                    </a:cubicBezTo>
                    <a:cubicBezTo>
                      <a:pt x="14" y="62"/>
                      <a:pt x="0" y="48"/>
                      <a:pt x="0" y="31"/>
                    </a:cubicBezTo>
                    <a:cubicBezTo>
                      <a:pt x="0" y="29"/>
                      <a:pt x="0" y="27"/>
                      <a:pt x="0" y="25"/>
                    </a:cubicBezTo>
                    <a:cubicBezTo>
                      <a:pt x="1" y="20"/>
                      <a:pt x="3" y="16"/>
                      <a:pt x="6" y="12"/>
                    </a:cubicBezTo>
                    <a:cubicBezTo>
                      <a:pt x="12" y="5"/>
                      <a:pt x="21" y="0"/>
                      <a:pt x="31" y="0"/>
                    </a:cubicBezTo>
                    <a:cubicBezTo>
                      <a:pt x="36" y="0"/>
                      <a:pt x="41" y="2"/>
                      <a:pt x="46" y="4"/>
                    </a:cubicBezTo>
                    <a:cubicBezTo>
                      <a:pt x="50" y="7"/>
                      <a:pt x="53" y="10"/>
                      <a:pt x="56" y="14"/>
                    </a:cubicBezTo>
                    <a:cubicBezTo>
                      <a:pt x="59" y="19"/>
                      <a:pt x="61" y="25"/>
                      <a:pt x="61" y="31"/>
                    </a:cubicBezTo>
                    <a:close/>
                  </a:path>
                </a:pathLst>
              </a:custGeom>
              <a:solidFill>
                <a:srgbClr val="EA8C2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54" name="Google Shape;3554;p263"/>
              <p:cNvSpPr/>
              <p:nvPr/>
            </p:nvSpPr>
            <p:spPr>
              <a:xfrm>
                <a:off x="10501313" y="5832475"/>
                <a:ext cx="196850" cy="196850"/>
              </a:xfrm>
              <a:custGeom>
                <a:avLst/>
                <a:gdLst/>
                <a:ahLst/>
                <a:cxnLst/>
                <a:rect l="l" t="t" r="r" b="b"/>
                <a:pathLst>
                  <a:path w="62" h="62" extrusionOk="0">
                    <a:moveTo>
                      <a:pt x="62" y="31"/>
                    </a:moveTo>
                    <a:cubicBezTo>
                      <a:pt x="62" y="41"/>
                      <a:pt x="57" y="50"/>
                      <a:pt x="49" y="56"/>
                    </a:cubicBezTo>
                    <a:cubicBezTo>
                      <a:pt x="44" y="59"/>
                      <a:pt x="38" y="62"/>
                      <a:pt x="31" y="62"/>
                    </a:cubicBezTo>
                    <a:cubicBezTo>
                      <a:pt x="26" y="62"/>
                      <a:pt x="22" y="60"/>
                      <a:pt x="18" y="59"/>
                    </a:cubicBezTo>
                    <a:cubicBezTo>
                      <a:pt x="14" y="57"/>
                      <a:pt x="10" y="54"/>
                      <a:pt x="7" y="50"/>
                    </a:cubicBezTo>
                    <a:cubicBezTo>
                      <a:pt x="3" y="45"/>
                      <a:pt x="0" y="38"/>
                      <a:pt x="0" y="31"/>
                    </a:cubicBezTo>
                    <a:cubicBezTo>
                      <a:pt x="0" y="19"/>
                      <a:pt x="7" y="8"/>
                      <a:pt x="17" y="3"/>
                    </a:cubicBezTo>
                    <a:cubicBezTo>
                      <a:pt x="22" y="1"/>
                      <a:pt x="26" y="0"/>
                      <a:pt x="31" y="0"/>
                    </a:cubicBezTo>
                    <a:cubicBezTo>
                      <a:pt x="48" y="0"/>
                      <a:pt x="62" y="14"/>
                      <a:pt x="62" y="31"/>
                    </a:cubicBezTo>
                    <a:close/>
                  </a:path>
                </a:pathLst>
              </a:custGeom>
              <a:solidFill>
                <a:srgbClr val="DF332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55" name="Google Shape;3555;p263"/>
              <p:cNvSpPr/>
              <p:nvPr/>
            </p:nvSpPr>
            <p:spPr>
              <a:xfrm>
                <a:off x="9726613" y="5937250"/>
                <a:ext cx="869950" cy="488950"/>
              </a:xfrm>
              <a:custGeom>
                <a:avLst/>
                <a:gdLst/>
                <a:ahLst/>
                <a:cxnLst/>
                <a:rect l="l" t="t" r="r" b="b"/>
                <a:pathLst>
                  <a:path w="274" h="154" extrusionOk="0">
                    <a:moveTo>
                      <a:pt x="274" y="8"/>
                    </a:moveTo>
                    <a:cubicBezTo>
                      <a:pt x="262" y="26"/>
                      <a:pt x="262" y="26"/>
                      <a:pt x="262" y="26"/>
                    </a:cubicBezTo>
                    <a:cubicBezTo>
                      <a:pt x="197" y="120"/>
                      <a:pt x="197" y="120"/>
                      <a:pt x="197" y="120"/>
                    </a:cubicBezTo>
                    <a:cubicBezTo>
                      <a:pt x="173" y="154"/>
                      <a:pt x="173" y="154"/>
                      <a:pt x="173" y="154"/>
                    </a:cubicBezTo>
                    <a:cubicBezTo>
                      <a:pt x="141" y="131"/>
                      <a:pt x="141" y="131"/>
                      <a:pt x="141" y="131"/>
                    </a:cubicBezTo>
                    <a:cubicBezTo>
                      <a:pt x="86" y="90"/>
                      <a:pt x="86" y="90"/>
                      <a:pt x="86" y="90"/>
                    </a:cubicBezTo>
                    <a:cubicBezTo>
                      <a:pt x="62" y="72"/>
                      <a:pt x="62" y="72"/>
                      <a:pt x="62" y="72"/>
                    </a:cubicBezTo>
                    <a:cubicBezTo>
                      <a:pt x="59" y="77"/>
                      <a:pt x="53" y="85"/>
                      <a:pt x="47" y="93"/>
                    </a:cubicBezTo>
                    <a:cubicBezTo>
                      <a:pt x="44" y="96"/>
                      <a:pt x="41" y="99"/>
                      <a:pt x="39" y="103"/>
                    </a:cubicBezTo>
                    <a:cubicBezTo>
                      <a:pt x="31" y="113"/>
                      <a:pt x="24" y="122"/>
                      <a:pt x="19" y="128"/>
                    </a:cubicBezTo>
                    <a:cubicBezTo>
                      <a:pt x="16" y="131"/>
                      <a:pt x="14" y="134"/>
                      <a:pt x="13" y="136"/>
                    </a:cubicBezTo>
                    <a:cubicBezTo>
                      <a:pt x="9" y="140"/>
                      <a:pt x="9" y="140"/>
                      <a:pt x="8" y="141"/>
                    </a:cubicBezTo>
                    <a:cubicBezTo>
                      <a:pt x="2" y="129"/>
                      <a:pt x="2" y="129"/>
                      <a:pt x="2" y="129"/>
                    </a:cubicBezTo>
                    <a:cubicBezTo>
                      <a:pt x="1" y="129"/>
                      <a:pt x="0" y="130"/>
                      <a:pt x="0" y="130"/>
                    </a:cubicBezTo>
                    <a:cubicBezTo>
                      <a:pt x="0" y="130"/>
                      <a:pt x="1" y="129"/>
                      <a:pt x="2" y="128"/>
                    </a:cubicBezTo>
                    <a:cubicBezTo>
                      <a:pt x="7" y="121"/>
                      <a:pt x="22" y="102"/>
                      <a:pt x="37" y="83"/>
                    </a:cubicBezTo>
                    <a:cubicBezTo>
                      <a:pt x="44" y="74"/>
                      <a:pt x="50" y="66"/>
                      <a:pt x="56" y="59"/>
                    </a:cubicBezTo>
                    <a:cubicBezTo>
                      <a:pt x="60" y="54"/>
                      <a:pt x="60" y="54"/>
                      <a:pt x="60" y="54"/>
                    </a:cubicBezTo>
                    <a:cubicBezTo>
                      <a:pt x="93" y="78"/>
                      <a:pt x="93" y="78"/>
                      <a:pt x="93" y="78"/>
                    </a:cubicBezTo>
                    <a:cubicBezTo>
                      <a:pt x="147" y="118"/>
                      <a:pt x="147" y="118"/>
                      <a:pt x="147" y="118"/>
                    </a:cubicBezTo>
                    <a:cubicBezTo>
                      <a:pt x="170" y="135"/>
                      <a:pt x="170" y="135"/>
                      <a:pt x="170" y="135"/>
                    </a:cubicBezTo>
                    <a:cubicBezTo>
                      <a:pt x="187" y="110"/>
                      <a:pt x="187" y="110"/>
                      <a:pt x="187" y="110"/>
                    </a:cubicBezTo>
                    <a:cubicBezTo>
                      <a:pt x="251" y="17"/>
                      <a:pt x="251" y="17"/>
                      <a:pt x="251" y="17"/>
                    </a:cubicBezTo>
                    <a:cubicBezTo>
                      <a:pt x="263" y="0"/>
                      <a:pt x="263" y="0"/>
                      <a:pt x="263" y="0"/>
                    </a:cubicBezTo>
                    <a:lnTo>
                      <a:pt x="274" y="8"/>
                    </a:lnTo>
                    <a:close/>
                  </a:path>
                </a:pathLst>
              </a:cu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56" name="Google Shape;3556;p263"/>
              <p:cNvSpPr/>
              <p:nvPr/>
            </p:nvSpPr>
            <p:spPr>
              <a:xfrm>
                <a:off x="9593263" y="6334125"/>
                <a:ext cx="196850" cy="196850"/>
              </a:xfrm>
              <a:custGeom>
                <a:avLst/>
                <a:gdLst/>
                <a:ahLst/>
                <a:cxnLst/>
                <a:rect l="l" t="t" r="r" b="b"/>
                <a:pathLst>
                  <a:path w="62" h="62" extrusionOk="0">
                    <a:moveTo>
                      <a:pt x="62" y="31"/>
                    </a:moveTo>
                    <a:cubicBezTo>
                      <a:pt x="62" y="46"/>
                      <a:pt x="52" y="58"/>
                      <a:pt x="38" y="61"/>
                    </a:cubicBezTo>
                    <a:cubicBezTo>
                      <a:pt x="36" y="62"/>
                      <a:pt x="33" y="62"/>
                      <a:pt x="31" y="62"/>
                    </a:cubicBezTo>
                    <a:cubicBezTo>
                      <a:pt x="14" y="62"/>
                      <a:pt x="0" y="48"/>
                      <a:pt x="0" y="31"/>
                    </a:cubicBezTo>
                    <a:cubicBezTo>
                      <a:pt x="0" y="22"/>
                      <a:pt x="4" y="14"/>
                      <a:pt x="10" y="8"/>
                    </a:cubicBezTo>
                    <a:cubicBezTo>
                      <a:pt x="16" y="3"/>
                      <a:pt x="23" y="0"/>
                      <a:pt x="31" y="0"/>
                    </a:cubicBezTo>
                    <a:cubicBezTo>
                      <a:pt x="36" y="0"/>
                      <a:pt x="40" y="1"/>
                      <a:pt x="44" y="3"/>
                    </a:cubicBezTo>
                    <a:cubicBezTo>
                      <a:pt x="48" y="5"/>
                      <a:pt x="52" y="8"/>
                      <a:pt x="55" y="11"/>
                    </a:cubicBezTo>
                    <a:cubicBezTo>
                      <a:pt x="59" y="16"/>
                      <a:pt x="62" y="23"/>
                      <a:pt x="62" y="31"/>
                    </a:cubicBezTo>
                    <a:close/>
                  </a:path>
                </a:pathLst>
              </a:custGeom>
              <a:solidFill>
                <a:srgbClr val="DA38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57" name="Google Shape;3557;p263"/>
              <p:cNvSpPr/>
              <p:nvPr/>
            </p:nvSpPr>
            <p:spPr>
              <a:xfrm>
                <a:off x="10174288" y="6273800"/>
                <a:ext cx="193675" cy="196850"/>
              </a:xfrm>
              <a:custGeom>
                <a:avLst/>
                <a:gdLst/>
                <a:ahLst/>
                <a:cxnLst/>
                <a:rect l="l" t="t" r="r" b="b"/>
                <a:pathLst>
                  <a:path w="61" h="62" extrusionOk="0">
                    <a:moveTo>
                      <a:pt x="61" y="31"/>
                    </a:moveTo>
                    <a:cubicBezTo>
                      <a:pt x="61" y="48"/>
                      <a:pt x="48" y="62"/>
                      <a:pt x="31" y="62"/>
                    </a:cubicBezTo>
                    <a:cubicBezTo>
                      <a:pt x="14" y="62"/>
                      <a:pt x="0" y="48"/>
                      <a:pt x="0" y="31"/>
                    </a:cubicBezTo>
                    <a:cubicBezTo>
                      <a:pt x="0" y="29"/>
                      <a:pt x="0" y="27"/>
                      <a:pt x="0" y="25"/>
                    </a:cubicBezTo>
                    <a:cubicBezTo>
                      <a:pt x="1" y="20"/>
                      <a:pt x="3" y="16"/>
                      <a:pt x="6" y="12"/>
                    </a:cubicBezTo>
                    <a:cubicBezTo>
                      <a:pt x="12" y="5"/>
                      <a:pt x="21" y="0"/>
                      <a:pt x="31" y="0"/>
                    </a:cubicBezTo>
                    <a:cubicBezTo>
                      <a:pt x="36" y="0"/>
                      <a:pt x="41" y="2"/>
                      <a:pt x="46" y="4"/>
                    </a:cubicBezTo>
                    <a:cubicBezTo>
                      <a:pt x="50" y="7"/>
                      <a:pt x="53" y="10"/>
                      <a:pt x="56" y="14"/>
                    </a:cubicBezTo>
                    <a:cubicBezTo>
                      <a:pt x="59" y="19"/>
                      <a:pt x="61" y="25"/>
                      <a:pt x="61" y="31"/>
                    </a:cubicBezTo>
                    <a:close/>
                  </a:path>
                </a:pathLst>
              </a:custGeom>
              <a:solidFill>
                <a:srgbClr val="EA8C2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58" name="Google Shape;3558;p263"/>
              <p:cNvSpPr/>
              <p:nvPr/>
            </p:nvSpPr>
            <p:spPr>
              <a:xfrm>
                <a:off x="10501313" y="5832475"/>
                <a:ext cx="196850" cy="196850"/>
              </a:xfrm>
              <a:custGeom>
                <a:avLst/>
                <a:gdLst/>
                <a:ahLst/>
                <a:cxnLst/>
                <a:rect l="l" t="t" r="r" b="b"/>
                <a:pathLst>
                  <a:path w="62" h="62" extrusionOk="0">
                    <a:moveTo>
                      <a:pt x="62" y="31"/>
                    </a:moveTo>
                    <a:cubicBezTo>
                      <a:pt x="62" y="41"/>
                      <a:pt x="57" y="50"/>
                      <a:pt x="49" y="56"/>
                    </a:cubicBezTo>
                    <a:cubicBezTo>
                      <a:pt x="44" y="59"/>
                      <a:pt x="38" y="62"/>
                      <a:pt x="31" y="62"/>
                    </a:cubicBezTo>
                    <a:cubicBezTo>
                      <a:pt x="26" y="62"/>
                      <a:pt x="22" y="60"/>
                      <a:pt x="18" y="59"/>
                    </a:cubicBezTo>
                    <a:cubicBezTo>
                      <a:pt x="14" y="57"/>
                      <a:pt x="10" y="54"/>
                      <a:pt x="7" y="50"/>
                    </a:cubicBezTo>
                    <a:cubicBezTo>
                      <a:pt x="3" y="45"/>
                      <a:pt x="0" y="38"/>
                      <a:pt x="0" y="31"/>
                    </a:cubicBezTo>
                    <a:cubicBezTo>
                      <a:pt x="0" y="19"/>
                      <a:pt x="7" y="8"/>
                      <a:pt x="17" y="3"/>
                    </a:cubicBezTo>
                    <a:cubicBezTo>
                      <a:pt x="22" y="1"/>
                      <a:pt x="26" y="0"/>
                      <a:pt x="31" y="0"/>
                    </a:cubicBezTo>
                    <a:cubicBezTo>
                      <a:pt x="48" y="0"/>
                      <a:pt x="62" y="14"/>
                      <a:pt x="62" y="31"/>
                    </a:cubicBezTo>
                    <a:close/>
                  </a:path>
                </a:pathLst>
              </a:custGeom>
              <a:solidFill>
                <a:srgbClr val="DF332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59" name="Google Shape;3559;p263"/>
              <p:cNvSpPr/>
              <p:nvPr/>
            </p:nvSpPr>
            <p:spPr>
              <a:xfrm>
                <a:off x="9726613" y="5937250"/>
                <a:ext cx="869950" cy="488950"/>
              </a:xfrm>
              <a:custGeom>
                <a:avLst/>
                <a:gdLst/>
                <a:ahLst/>
                <a:cxnLst/>
                <a:rect l="l" t="t" r="r" b="b"/>
                <a:pathLst>
                  <a:path w="274" h="154" extrusionOk="0">
                    <a:moveTo>
                      <a:pt x="274" y="8"/>
                    </a:moveTo>
                    <a:cubicBezTo>
                      <a:pt x="262" y="26"/>
                      <a:pt x="262" y="26"/>
                      <a:pt x="262" y="26"/>
                    </a:cubicBezTo>
                    <a:cubicBezTo>
                      <a:pt x="197" y="120"/>
                      <a:pt x="197" y="120"/>
                      <a:pt x="197" y="120"/>
                    </a:cubicBezTo>
                    <a:cubicBezTo>
                      <a:pt x="173" y="154"/>
                      <a:pt x="173" y="154"/>
                      <a:pt x="173" y="154"/>
                    </a:cubicBezTo>
                    <a:cubicBezTo>
                      <a:pt x="141" y="131"/>
                      <a:pt x="141" y="131"/>
                      <a:pt x="141" y="131"/>
                    </a:cubicBezTo>
                    <a:cubicBezTo>
                      <a:pt x="86" y="90"/>
                      <a:pt x="86" y="90"/>
                      <a:pt x="86" y="90"/>
                    </a:cubicBezTo>
                    <a:cubicBezTo>
                      <a:pt x="62" y="72"/>
                      <a:pt x="62" y="72"/>
                      <a:pt x="62" y="72"/>
                    </a:cubicBezTo>
                    <a:cubicBezTo>
                      <a:pt x="59" y="77"/>
                      <a:pt x="53" y="85"/>
                      <a:pt x="47" y="93"/>
                    </a:cubicBezTo>
                    <a:cubicBezTo>
                      <a:pt x="44" y="96"/>
                      <a:pt x="41" y="99"/>
                      <a:pt x="39" y="103"/>
                    </a:cubicBezTo>
                    <a:cubicBezTo>
                      <a:pt x="31" y="113"/>
                      <a:pt x="24" y="122"/>
                      <a:pt x="19" y="128"/>
                    </a:cubicBezTo>
                    <a:cubicBezTo>
                      <a:pt x="16" y="131"/>
                      <a:pt x="14" y="134"/>
                      <a:pt x="13" y="136"/>
                    </a:cubicBezTo>
                    <a:cubicBezTo>
                      <a:pt x="9" y="140"/>
                      <a:pt x="9" y="140"/>
                      <a:pt x="8" y="141"/>
                    </a:cubicBezTo>
                    <a:cubicBezTo>
                      <a:pt x="2" y="129"/>
                      <a:pt x="2" y="129"/>
                      <a:pt x="2" y="129"/>
                    </a:cubicBezTo>
                    <a:cubicBezTo>
                      <a:pt x="1" y="129"/>
                      <a:pt x="0" y="130"/>
                      <a:pt x="0" y="130"/>
                    </a:cubicBezTo>
                    <a:cubicBezTo>
                      <a:pt x="0" y="130"/>
                      <a:pt x="1" y="129"/>
                      <a:pt x="2" y="128"/>
                    </a:cubicBezTo>
                    <a:cubicBezTo>
                      <a:pt x="7" y="121"/>
                      <a:pt x="22" y="102"/>
                      <a:pt x="37" y="83"/>
                    </a:cubicBezTo>
                    <a:cubicBezTo>
                      <a:pt x="44" y="74"/>
                      <a:pt x="50" y="66"/>
                      <a:pt x="56" y="59"/>
                    </a:cubicBezTo>
                    <a:cubicBezTo>
                      <a:pt x="60" y="54"/>
                      <a:pt x="60" y="54"/>
                      <a:pt x="60" y="54"/>
                    </a:cubicBezTo>
                    <a:cubicBezTo>
                      <a:pt x="93" y="78"/>
                      <a:pt x="93" y="78"/>
                      <a:pt x="93" y="78"/>
                    </a:cubicBezTo>
                    <a:cubicBezTo>
                      <a:pt x="147" y="118"/>
                      <a:pt x="147" y="118"/>
                      <a:pt x="147" y="118"/>
                    </a:cubicBezTo>
                    <a:cubicBezTo>
                      <a:pt x="170" y="135"/>
                      <a:pt x="170" y="135"/>
                      <a:pt x="170" y="135"/>
                    </a:cubicBezTo>
                    <a:cubicBezTo>
                      <a:pt x="187" y="110"/>
                      <a:pt x="187" y="110"/>
                      <a:pt x="187" y="110"/>
                    </a:cubicBezTo>
                    <a:cubicBezTo>
                      <a:pt x="251" y="17"/>
                      <a:pt x="251" y="17"/>
                      <a:pt x="251" y="17"/>
                    </a:cubicBezTo>
                    <a:cubicBezTo>
                      <a:pt x="263" y="0"/>
                      <a:pt x="263" y="0"/>
                      <a:pt x="263" y="0"/>
                    </a:cubicBezTo>
                    <a:lnTo>
                      <a:pt x="274" y="8"/>
                    </a:lnTo>
                    <a:close/>
                  </a:path>
                </a:pathLst>
              </a:cu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60" name="Google Shape;3560;p263"/>
              <p:cNvSpPr/>
              <p:nvPr/>
            </p:nvSpPr>
            <p:spPr>
              <a:xfrm>
                <a:off x="9593263" y="6334125"/>
                <a:ext cx="196850" cy="196850"/>
              </a:xfrm>
              <a:custGeom>
                <a:avLst/>
                <a:gdLst/>
                <a:ahLst/>
                <a:cxnLst/>
                <a:rect l="l" t="t" r="r" b="b"/>
                <a:pathLst>
                  <a:path w="62" h="62" extrusionOk="0">
                    <a:moveTo>
                      <a:pt x="62" y="31"/>
                    </a:moveTo>
                    <a:cubicBezTo>
                      <a:pt x="62" y="46"/>
                      <a:pt x="52" y="58"/>
                      <a:pt x="38" y="61"/>
                    </a:cubicBezTo>
                    <a:cubicBezTo>
                      <a:pt x="36" y="62"/>
                      <a:pt x="33" y="62"/>
                      <a:pt x="31" y="62"/>
                    </a:cubicBezTo>
                    <a:cubicBezTo>
                      <a:pt x="14" y="62"/>
                      <a:pt x="0" y="48"/>
                      <a:pt x="0" y="31"/>
                    </a:cubicBezTo>
                    <a:cubicBezTo>
                      <a:pt x="0" y="22"/>
                      <a:pt x="4" y="14"/>
                      <a:pt x="10" y="8"/>
                    </a:cubicBezTo>
                    <a:cubicBezTo>
                      <a:pt x="16" y="3"/>
                      <a:pt x="23" y="0"/>
                      <a:pt x="31" y="0"/>
                    </a:cubicBezTo>
                    <a:cubicBezTo>
                      <a:pt x="36" y="0"/>
                      <a:pt x="40" y="1"/>
                      <a:pt x="44" y="3"/>
                    </a:cubicBezTo>
                    <a:cubicBezTo>
                      <a:pt x="48" y="5"/>
                      <a:pt x="52" y="8"/>
                      <a:pt x="55" y="11"/>
                    </a:cubicBezTo>
                    <a:cubicBezTo>
                      <a:pt x="59" y="16"/>
                      <a:pt x="62" y="23"/>
                      <a:pt x="62" y="31"/>
                    </a:cubicBezTo>
                    <a:close/>
                  </a:path>
                </a:pathLst>
              </a:custGeom>
              <a:solidFill>
                <a:srgbClr val="DA38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61" name="Google Shape;3561;p263"/>
              <p:cNvSpPr/>
              <p:nvPr/>
            </p:nvSpPr>
            <p:spPr>
              <a:xfrm>
                <a:off x="10174288" y="6273800"/>
                <a:ext cx="193675" cy="196850"/>
              </a:xfrm>
              <a:custGeom>
                <a:avLst/>
                <a:gdLst/>
                <a:ahLst/>
                <a:cxnLst/>
                <a:rect l="l" t="t" r="r" b="b"/>
                <a:pathLst>
                  <a:path w="61" h="62" extrusionOk="0">
                    <a:moveTo>
                      <a:pt x="61" y="31"/>
                    </a:moveTo>
                    <a:cubicBezTo>
                      <a:pt x="61" y="48"/>
                      <a:pt x="48" y="62"/>
                      <a:pt x="31" y="62"/>
                    </a:cubicBezTo>
                    <a:cubicBezTo>
                      <a:pt x="14" y="62"/>
                      <a:pt x="0" y="48"/>
                      <a:pt x="0" y="31"/>
                    </a:cubicBezTo>
                    <a:cubicBezTo>
                      <a:pt x="0" y="29"/>
                      <a:pt x="0" y="27"/>
                      <a:pt x="0" y="25"/>
                    </a:cubicBezTo>
                    <a:cubicBezTo>
                      <a:pt x="1" y="20"/>
                      <a:pt x="3" y="16"/>
                      <a:pt x="6" y="12"/>
                    </a:cubicBezTo>
                    <a:cubicBezTo>
                      <a:pt x="12" y="5"/>
                      <a:pt x="21" y="0"/>
                      <a:pt x="31" y="0"/>
                    </a:cubicBezTo>
                    <a:cubicBezTo>
                      <a:pt x="36" y="0"/>
                      <a:pt x="41" y="2"/>
                      <a:pt x="46" y="4"/>
                    </a:cubicBezTo>
                    <a:cubicBezTo>
                      <a:pt x="50" y="7"/>
                      <a:pt x="53" y="10"/>
                      <a:pt x="56" y="14"/>
                    </a:cubicBezTo>
                    <a:cubicBezTo>
                      <a:pt x="59" y="19"/>
                      <a:pt x="61" y="25"/>
                      <a:pt x="61" y="31"/>
                    </a:cubicBezTo>
                    <a:close/>
                  </a:path>
                </a:pathLst>
              </a:custGeom>
              <a:solidFill>
                <a:srgbClr val="EA8C2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62" name="Google Shape;3562;p263"/>
              <p:cNvSpPr/>
              <p:nvPr/>
            </p:nvSpPr>
            <p:spPr>
              <a:xfrm>
                <a:off x="10501313" y="5832475"/>
                <a:ext cx="196850" cy="196850"/>
              </a:xfrm>
              <a:custGeom>
                <a:avLst/>
                <a:gdLst/>
                <a:ahLst/>
                <a:cxnLst/>
                <a:rect l="l" t="t" r="r" b="b"/>
                <a:pathLst>
                  <a:path w="62" h="62" extrusionOk="0">
                    <a:moveTo>
                      <a:pt x="62" y="31"/>
                    </a:moveTo>
                    <a:cubicBezTo>
                      <a:pt x="62" y="41"/>
                      <a:pt x="57" y="50"/>
                      <a:pt x="49" y="56"/>
                    </a:cubicBezTo>
                    <a:cubicBezTo>
                      <a:pt x="44" y="59"/>
                      <a:pt x="38" y="62"/>
                      <a:pt x="31" y="62"/>
                    </a:cubicBezTo>
                    <a:cubicBezTo>
                      <a:pt x="26" y="62"/>
                      <a:pt x="22" y="60"/>
                      <a:pt x="18" y="59"/>
                    </a:cubicBezTo>
                    <a:cubicBezTo>
                      <a:pt x="14" y="57"/>
                      <a:pt x="10" y="54"/>
                      <a:pt x="7" y="50"/>
                    </a:cubicBezTo>
                    <a:cubicBezTo>
                      <a:pt x="3" y="45"/>
                      <a:pt x="0" y="38"/>
                      <a:pt x="0" y="31"/>
                    </a:cubicBezTo>
                    <a:cubicBezTo>
                      <a:pt x="0" y="19"/>
                      <a:pt x="7" y="8"/>
                      <a:pt x="17" y="3"/>
                    </a:cubicBezTo>
                    <a:cubicBezTo>
                      <a:pt x="22" y="1"/>
                      <a:pt x="26" y="0"/>
                      <a:pt x="31" y="0"/>
                    </a:cubicBezTo>
                    <a:cubicBezTo>
                      <a:pt x="48" y="0"/>
                      <a:pt x="62" y="14"/>
                      <a:pt x="62" y="31"/>
                    </a:cubicBezTo>
                    <a:close/>
                  </a:path>
                </a:pathLst>
              </a:custGeom>
              <a:solidFill>
                <a:srgbClr val="DF332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563" name="Google Shape;3563;p263"/>
            <p:cNvSpPr/>
            <p:nvPr/>
          </p:nvSpPr>
          <p:spPr>
            <a:xfrm>
              <a:off x="6100246" y="5637994"/>
              <a:ext cx="1220006" cy="1220006"/>
            </a:xfrm>
            <a:prstGeom prst="rect">
              <a:avLst/>
            </a:prstGeom>
            <a:solidFill>
              <a:srgbClr val="7E7E7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64" name="Google Shape;3564;p263"/>
            <p:cNvSpPr/>
            <p:nvPr/>
          </p:nvSpPr>
          <p:spPr>
            <a:xfrm>
              <a:off x="6100246" y="5635130"/>
              <a:ext cx="1220006" cy="122000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565" name="Google Shape;3565;p263"/>
            <p:cNvGrpSpPr/>
            <p:nvPr/>
          </p:nvGrpSpPr>
          <p:grpSpPr>
            <a:xfrm>
              <a:off x="6197618" y="5844192"/>
              <a:ext cx="993761" cy="1010944"/>
              <a:chOff x="5530850" y="5734050"/>
              <a:chExt cx="1101725" cy="1120775"/>
            </a:xfrm>
          </p:grpSpPr>
          <p:sp>
            <p:nvSpPr>
              <p:cNvPr id="3566" name="Google Shape;3566;p263"/>
              <p:cNvSpPr/>
              <p:nvPr/>
            </p:nvSpPr>
            <p:spPr>
              <a:xfrm>
                <a:off x="5565775" y="6165850"/>
                <a:ext cx="1038225" cy="688975"/>
              </a:xfrm>
              <a:custGeom>
                <a:avLst/>
                <a:gdLst/>
                <a:ahLst/>
                <a:cxnLst/>
                <a:rect l="l" t="t" r="r" b="b"/>
                <a:pathLst>
                  <a:path w="327" h="217" extrusionOk="0">
                    <a:moveTo>
                      <a:pt x="300" y="163"/>
                    </a:moveTo>
                    <a:cubicBezTo>
                      <a:pt x="290" y="157"/>
                      <a:pt x="282" y="158"/>
                      <a:pt x="251" y="147"/>
                    </a:cubicBezTo>
                    <a:cubicBezTo>
                      <a:pt x="238" y="142"/>
                      <a:pt x="232" y="140"/>
                      <a:pt x="227" y="136"/>
                    </a:cubicBezTo>
                    <a:cubicBezTo>
                      <a:pt x="207" y="122"/>
                      <a:pt x="202" y="99"/>
                      <a:pt x="200" y="91"/>
                    </a:cubicBezTo>
                    <a:cubicBezTo>
                      <a:pt x="198" y="76"/>
                      <a:pt x="200" y="64"/>
                      <a:pt x="202" y="55"/>
                    </a:cubicBezTo>
                    <a:cubicBezTo>
                      <a:pt x="190" y="38"/>
                      <a:pt x="177" y="20"/>
                      <a:pt x="165" y="2"/>
                    </a:cubicBezTo>
                    <a:cubicBezTo>
                      <a:pt x="164" y="2"/>
                      <a:pt x="164" y="1"/>
                      <a:pt x="163" y="0"/>
                    </a:cubicBezTo>
                    <a:cubicBezTo>
                      <a:pt x="163" y="1"/>
                      <a:pt x="162" y="2"/>
                      <a:pt x="162" y="2"/>
                    </a:cubicBezTo>
                    <a:cubicBezTo>
                      <a:pt x="149" y="20"/>
                      <a:pt x="137" y="38"/>
                      <a:pt x="124" y="55"/>
                    </a:cubicBezTo>
                    <a:cubicBezTo>
                      <a:pt x="126" y="64"/>
                      <a:pt x="129" y="76"/>
                      <a:pt x="126" y="91"/>
                    </a:cubicBezTo>
                    <a:cubicBezTo>
                      <a:pt x="124" y="99"/>
                      <a:pt x="119" y="122"/>
                      <a:pt x="99" y="136"/>
                    </a:cubicBezTo>
                    <a:cubicBezTo>
                      <a:pt x="94" y="140"/>
                      <a:pt x="88" y="142"/>
                      <a:pt x="75" y="147"/>
                    </a:cubicBezTo>
                    <a:cubicBezTo>
                      <a:pt x="44" y="158"/>
                      <a:pt x="36" y="157"/>
                      <a:pt x="26" y="163"/>
                    </a:cubicBezTo>
                    <a:cubicBezTo>
                      <a:pt x="15" y="169"/>
                      <a:pt x="4" y="183"/>
                      <a:pt x="0" y="217"/>
                    </a:cubicBezTo>
                    <a:cubicBezTo>
                      <a:pt x="54" y="217"/>
                      <a:pt x="108" y="217"/>
                      <a:pt x="163" y="217"/>
                    </a:cubicBezTo>
                    <a:cubicBezTo>
                      <a:pt x="164" y="217"/>
                      <a:pt x="164" y="217"/>
                      <a:pt x="164" y="217"/>
                    </a:cubicBezTo>
                    <a:cubicBezTo>
                      <a:pt x="218" y="217"/>
                      <a:pt x="272" y="217"/>
                      <a:pt x="327" y="217"/>
                    </a:cubicBezTo>
                    <a:cubicBezTo>
                      <a:pt x="322" y="183"/>
                      <a:pt x="311" y="169"/>
                      <a:pt x="300" y="163"/>
                    </a:cubicBezTo>
                  </a:path>
                </a:pathLst>
              </a:custGeom>
              <a:solidFill>
                <a:srgbClr val="FAC6B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67" name="Google Shape;3567;p263"/>
              <p:cNvSpPr/>
              <p:nvPr/>
            </p:nvSpPr>
            <p:spPr>
              <a:xfrm>
                <a:off x="5965825" y="6397625"/>
                <a:ext cx="238125" cy="66675"/>
              </a:xfrm>
              <a:custGeom>
                <a:avLst/>
                <a:gdLst/>
                <a:ahLst/>
                <a:cxnLst/>
                <a:rect l="l" t="t" r="r" b="b"/>
                <a:pathLst>
                  <a:path w="75" h="21" extrusionOk="0">
                    <a:moveTo>
                      <a:pt x="1" y="1"/>
                    </a:moveTo>
                    <a:cubicBezTo>
                      <a:pt x="1" y="2"/>
                      <a:pt x="1" y="4"/>
                      <a:pt x="1" y="5"/>
                    </a:cubicBezTo>
                    <a:cubicBezTo>
                      <a:pt x="1" y="10"/>
                      <a:pt x="0" y="15"/>
                      <a:pt x="0" y="19"/>
                    </a:cubicBezTo>
                    <a:cubicBezTo>
                      <a:pt x="0" y="19"/>
                      <a:pt x="0" y="19"/>
                      <a:pt x="0" y="19"/>
                    </a:cubicBezTo>
                    <a:cubicBezTo>
                      <a:pt x="0" y="18"/>
                      <a:pt x="0" y="18"/>
                      <a:pt x="0" y="18"/>
                    </a:cubicBezTo>
                    <a:cubicBezTo>
                      <a:pt x="1" y="12"/>
                      <a:pt x="1" y="6"/>
                      <a:pt x="1" y="1"/>
                    </a:cubicBezTo>
                    <a:moveTo>
                      <a:pt x="73" y="0"/>
                    </a:moveTo>
                    <a:cubicBezTo>
                      <a:pt x="73" y="5"/>
                      <a:pt x="73" y="11"/>
                      <a:pt x="74" y="18"/>
                    </a:cubicBezTo>
                    <a:cubicBezTo>
                      <a:pt x="75" y="19"/>
                      <a:pt x="75" y="20"/>
                      <a:pt x="75" y="21"/>
                    </a:cubicBezTo>
                    <a:cubicBezTo>
                      <a:pt x="75" y="21"/>
                      <a:pt x="75" y="21"/>
                      <a:pt x="75" y="21"/>
                    </a:cubicBezTo>
                    <a:cubicBezTo>
                      <a:pt x="74" y="18"/>
                      <a:pt x="74" y="14"/>
                      <a:pt x="74" y="10"/>
                    </a:cubicBezTo>
                    <a:cubicBezTo>
                      <a:pt x="73" y="6"/>
                      <a:pt x="73" y="3"/>
                      <a:pt x="73" y="0"/>
                    </a:cubicBezTo>
                  </a:path>
                </a:pathLst>
              </a:custGeom>
              <a:solidFill>
                <a:srgbClr val="8E727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68" name="Google Shape;3568;p263"/>
              <p:cNvSpPr/>
              <p:nvPr/>
            </p:nvSpPr>
            <p:spPr>
              <a:xfrm>
                <a:off x="5965825" y="6375400"/>
                <a:ext cx="238125" cy="171450"/>
              </a:xfrm>
              <a:custGeom>
                <a:avLst/>
                <a:gdLst/>
                <a:ahLst/>
                <a:cxnLst/>
                <a:rect l="l" t="t" r="r" b="b"/>
                <a:pathLst>
                  <a:path w="75" h="54" extrusionOk="0">
                    <a:moveTo>
                      <a:pt x="0" y="0"/>
                    </a:moveTo>
                    <a:cubicBezTo>
                      <a:pt x="1" y="2"/>
                      <a:pt x="1" y="5"/>
                      <a:pt x="1" y="8"/>
                    </a:cubicBezTo>
                    <a:cubicBezTo>
                      <a:pt x="1" y="13"/>
                      <a:pt x="1" y="19"/>
                      <a:pt x="0" y="25"/>
                    </a:cubicBezTo>
                    <a:cubicBezTo>
                      <a:pt x="0" y="25"/>
                      <a:pt x="0" y="25"/>
                      <a:pt x="0" y="26"/>
                    </a:cubicBezTo>
                    <a:cubicBezTo>
                      <a:pt x="3" y="30"/>
                      <a:pt x="8" y="36"/>
                      <a:pt x="15" y="42"/>
                    </a:cubicBezTo>
                    <a:cubicBezTo>
                      <a:pt x="24" y="49"/>
                      <a:pt x="30" y="54"/>
                      <a:pt x="39" y="54"/>
                    </a:cubicBezTo>
                    <a:cubicBezTo>
                      <a:pt x="39" y="54"/>
                      <a:pt x="40" y="54"/>
                      <a:pt x="40" y="54"/>
                    </a:cubicBezTo>
                    <a:cubicBezTo>
                      <a:pt x="48" y="54"/>
                      <a:pt x="55" y="48"/>
                      <a:pt x="62" y="42"/>
                    </a:cubicBezTo>
                    <a:cubicBezTo>
                      <a:pt x="68" y="37"/>
                      <a:pt x="73" y="32"/>
                      <a:pt x="75" y="28"/>
                    </a:cubicBezTo>
                    <a:cubicBezTo>
                      <a:pt x="75" y="27"/>
                      <a:pt x="75" y="26"/>
                      <a:pt x="74" y="25"/>
                    </a:cubicBezTo>
                    <a:cubicBezTo>
                      <a:pt x="73" y="18"/>
                      <a:pt x="73" y="12"/>
                      <a:pt x="73" y="7"/>
                    </a:cubicBezTo>
                    <a:cubicBezTo>
                      <a:pt x="73" y="5"/>
                      <a:pt x="73" y="3"/>
                      <a:pt x="74" y="1"/>
                    </a:cubicBezTo>
                    <a:cubicBezTo>
                      <a:pt x="71" y="3"/>
                      <a:pt x="68" y="5"/>
                      <a:pt x="65" y="8"/>
                    </a:cubicBezTo>
                    <a:cubicBezTo>
                      <a:pt x="53" y="16"/>
                      <a:pt x="47" y="20"/>
                      <a:pt x="38" y="20"/>
                    </a:cubicBezTo>
                    <a:cubicBezTo>
                      <a:pt x="38" y="20"/>
                      <a:pt x="38" y="20"/>
                      <a:pt x="37" y="20"/>
                    </a:cubicBezTo>
                    <a:cubicBezTo>
                      <a:pt x="29" y="20"/>
                      <a:pt x="23" y="16"/>
                      <a:pt x="12" y="8"/>
                    </a:cubicBezTo>
                    <a:cubicBezTo>
                      <a:pt x="7" y="5"/>
                      <a:pt x="4" y="2"/>
                      <a:pt x="0" y="0"/>
                    </a:cubicBezTo>
                  </a:path>
                </a:pathLst>
              </a:custGeom>
              <a:solidFill>
                <a:srgbClr val="EEA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69" name="Google Shape;3569;p263"/>
              <p:cNvSpPr/>
              <p:nvPr/>
            </p:nvSpPr>
            <p:spPr>
              <a:xfrm>
                <a:off x="5530850" y="6594475"/>
                <a:ext cx="1101725" cy="260350"/>
              </a:xfrm>
              <a:custGeom>
                <a:avLst/>
                <a:gdLst/>
                <a:ahLst/>
                <a:cxnLst/>
                <a:rect l="l" t="t" r="r" b="b"/>
                <a:pathLst>
                  <a:path w="347" h="82" extrusionOk="0">
                    <a:moveTo>
                      <a:pt x="59" y="3"/>
                    </a:moveTo>
                    <a:cubicBezTo>
                      <a:pt x="70" y="0"/>
                      <a:pt x="84" y="2"/>
                      <a:pt x="110" y="8"/>
                    </a:cubicBezTo>
                    <a:cubicBezTo>
                      <a:pt x="174" y="21"/>
                      <a:pt x="193" y="36"/>
                      <a:pt x="243" y="41"/>
                    </a:cubicBezTo>
                    <a:cubicBezTo>
                      <a:pt x="265" y="43"/>
                      <a:pt x="273" y="43"/>
                      <a:pt x="273" y="43"/>
                    </a:cubicBezTo>
                    <a:cubicBezTo>
                      <a:pt x="308" y="44"/>
                      <a:pt x="320" y="39"/>
                      <a:pt x="331" y="46"/>
                    </a:cubicBezTo>
                    <a:cubicBezTo>
                      <a:pt x="336" y="50"/>
                      <a:pt x="345" y="58"/>
                      <a:pt x="347" y="82"/>
                    </a:cubicBezTo>
                    <a:cubicBezTo>
                      <a:pt x="231" y="82"/>
                      <a:pt x="116" y="82"/>
                      <a:pt x="0" y="82"/>
                    </a:cubicBezTo>
                    <a:cubicBezTo>
                      <a:pt x="6" y="62"/>
                      <a:pt x="21" y="15"/>
                      <a:pt x="59" y="3"/>
                    </a:cubicBezTo>
                    <a:close/>
                  </a:path>
                </a:pathLst>
              </a:custGeom>
              <a:solidFill>
                <a:srgbClr val="DF332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70" name="Google Shape;3570;p263"/>
              <p:cNvSpPr/>
              <p:nvPr/>
            </p:nvSpPr>
            <p:spPr>
              <a:xfrm>
                <a:off x="5530850" y="6657975"/>
                <a:ext cx="1101725" cy="196850"/>
              </a:xfrm>
              <a:custGeom>
                <a:avLst/>
                <a:gdLst/>
                <a:ahLst/>
                <a:cxnLst/>
                <a:rect l="l" t="t" r="r" b="b"/>
                <a:pathLst>
                  <a:path w="347" h="62" extrusionOk="0">
                    <a:moveTo>
                      <a:pt x="59" y="3"/>
                    </a:moveTo>
                    <a:cubicBezTo>
                      <a:pt x="70" y="0"/>
                      <a:pt x="84" y="2"/>
                      <a:pt x="110" y="6"/>
                    </a:cubicBezTo>
                    <a:cubicBezTo>
                      <a:pt x="174" y="16"/>
                      <a:pt x="193" y="28"/>
                      <a:pt x="243" y="31"/>
                    </a:cubicBezTo>
                    <a:cubicBezTo>
                      <a:pt x="265" y="32"/>
                      <a:pt x="273" y="33"/>
                      <a:pt x="273" y="33"/>
                    </a:cubicBezTo>
                    <a:cubicBezTo>
                      <a:pt x="308" y="33"/>
                      <a:pt x="320" y="29"/>
                      <a:pt x="331" y="35"/>
                    </a:cubicBezTo>
                    <a:cubicBezTo>
                      <a:pt x="336" y="38"/>
                      <a:pt x="345" y="44"/>
                      <a:pt x="347" y="62"/>
                    </a:cubicBezTo>
                    <a:cubicBezTo>
                      <a:pt x="231" y="62"/>
                      <a:pt x="116" y="62"/>
                      <a:pt x="0" y="62"/>
                    </a:cubicBezTo>
                    <a:cubicBezTo>
                      <a:pt x="6" y="47"/>
                      <a:pt x="21" y="11"/>
                      <a:pt x="59" y="3"/>
                    </a:cubicBezTo>
                    <a:close/>
                  </a:path>
                </a:pathLst>
              </a:custGeom>
              <a:solidFill>
                <a:srgbClr val="DF332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71" name="Google Shape;3571;p263"/>
              <p:cNvSpPr/>
              <p:nvPr/>
            </p:nvSpPr>
            <p:spPr>
              <a:xfrm>
                <a:off x="5870575" y="5832475"/>
                <a:ext cx="434975" cy="606425"/>
              </a:xfrm>
              <a:custGeom>
                <a:avLst/>
                <a:gdLst/>
                <a:ahLst/>
                <a:cxnLst/>
                <a:rect l="l" t="t" r="r" b="b"/>
                <a:pathLst>
                  <a:path w="137" h="191" extrusionOk="0">
                    <a:moveTo>
                      <a:pt x="115" y="160"/>
                    </a:moveTo>
                    <a:cubicBezTo>
                      <a:pt x="109" y="169"/>
                      <a:pt x="102" y="173"/>
                      <a:pt x="95" y="179"/>
                    </a:cubicBezTo>
                    <a:cubicBezTo>
                      <a:pt x="83" y="187"/>
                      <a:pt x="76" y="191"/>
                      <a:pt x="67" y="191"/>
                    </a:cubicBezTo>
                    <a:cubicBezTo>
                      <a:pt x="59" y="191"/>
                      <a:pt x="53" y="187"/>
                      <a:pt x="42" y="179"/>
                    </a:cubicBezTo>
                    <a:cubicBezTo>
                      <a:pt x="31" y="171"/>
                      <a:pt x="25" y="167"/>
                      <a:pt x="19" y="159"/>
                    </a:cubicBezTo>
                    <a:cubicBezTo>
                      <a:pt x="12" y="149"/>
                      <a:pt x="9" y="137"/>
                      <a:pt x="5" y="114"/>
                    </a:cubicBezTo>
                    <a:cubicBezTo>
                      <a:pt x="4" y="107"/>
                      <a:pt x="0" y="99"/>
                      <a:pt x="2" y="87"/>
                    </a:cubicBezTo>
                    <a:cubicBezTo>
                      <a:pt x="6" y="47"/>
                      <a:pt x="0" y="45"/>
                      <a:pt x="6" y="33"/>
                    </a:cubicBezTo>
                    <a:cubicBezTo>
                      <a:pt x="18" y="10"/>
                      <a:pt x="50" y="0"/>
                      <a:pt x="76" y="1"/>
                    </a:cubicBezTo>
                    <a:cubicBezTo>
                      <a:pt x="82" y="2"/>
                      <a:pt x="116" y="5"/>
                      <a:pt x="131" y="30"/>
                    </a:cubicBezTo>
                    <a:cubicBezTo>
                      <a:pt x="136" y="38"/>
                      <a:pt x="136" y="54"/>
                      <a:pt x="137" y="87"/>
                    </a:cubicBezTo>
                    <a:cubicBezTo>
                      <a:pt x="137" y="98"/>
                      <a:pt x="134" y="107"/>
                      <a:pt x="132" y="115"/>
                    </a:cubicBezTo>
                    <a:cubicBezTo>
                      <a:pt x="127" y="137"/>
                      <a:pt x="124" y="148"/>
                      <a:pt x="115" y="160"/>
                    </a:cubicBezTo>
                  </a:path>
                </a:pathLst>
              </a:custGeom>
              <a:solidFill>
                <a:srgbClr val="FCD6C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72" name="Google Shape;3572;p263"/>
              <p:cNvSpPr/>
              <p:nvPr/>
            </p:nvSpPr>
            <p:spPr>
              <a:xfrm>
                <a:off x="6016625" y="6296025"/>
                <a:ext cx="139700" cy="53975"/>
              </a:xfrm>
              <a:custGeom>
                <a:avLst/>
                <a:gdLst/>
                <a:ahLst/>
                <a:cxnLst/>
                <a:rect l="l" t="t" r="r" b="b"/>
                <a:pathLst>
                  <a:path w="44" h="17" extrusionOk="0">
                    <a:moveTo>
                      <a:pt x="22" y="0"/>
                    </a:moveTo>
                    <a:cubicBezTo>
                      <a:pt x="22" y="0"/>
                      <a:pt x="22" y="0"/>
                      <a:pt x="22" y="0"/>
                    </a:cubicBezTo>
                    <a:cubicBezTo>
                      <a:pt x="14" y="0"/>
                      <a:pt x="7" y="1"/>
                      <a:pt x="0" y="1"/>
                    </a:cubicBezTo>
                    <a:cubicBezTo>
                      <a:pt x="3" y="11"/>
                      <a:pt x="12" y="17"/>
                      <a:pt x="22" y="17"/>
                    </a:cubicBezTo>
                    <a:cubicBezTo>
                      <a:pt x="22" y="17"/>
                      <a:pt x="22" y="17"/>
                      <a:pt x="22" y="17"/>
                    </a:cubicBezTo>
                    <a:cubicBezTo>
                      <a:pt x="32" y="17"/>
                      <a:pt x="41" y="11"/>
                      <a:pt x="44" y="1"/>
                    </a:cubicBezTo>
                    <a:cubicBezTo>
                      <a:pt x="37" y="1"/>
                      <a:pt x="30" y="0"/>
                      <a:pt x="22" y="0"/>
                    </a:cubicBezTo>
                  </a:path>
                </a:pathLst>
              </a:custGeom>
              <a:solidFill>
                <a:srgbClr val="F0607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73" name="Google Shape;3573;p263"/>
              <p:cNvSpPr/>
              <p:nvPr/>
            </p:nvSpPr>
            <p:spPr>
              <a:xfrm>
                <a:off x="6016625" y="6276975"/>
                <a:ext cx="139700" cy="34925"/>
              </a:xfrm>
              <a:custGeom>
                <a:avLst/>
                <a:gdLst/>
                <a:ahLst/>
                <a:cxnLst/>
                <a:rect l="l" t="t" r="r" b="b"/>
                <a:pathLst>
                  <a:path w="44" h="11" extrusionOk="0">
                    <a:moveTo>
                      <a:pt x="0" y="7"/>
                    </a:moveTo>
                    <a:cubicBezTo>
                      <a:pt x="12" y="1"/>
                      <a:pt x="17" y="0"/>
                      <a:pt x="19" y="1"/>
                    </a:cubicBezTo>
                    <a:cubicBezTo>
                      <a:pt x="19" y="1"/>
                      <a:pt x="20" y="2"/>
                      <a:pt x="22" y="2"/>
                    </a:cubicBezTo>
                    <a:cubicBezTo>
                      <a:pt x="24" y="2"/>
                      <a:pt x="25" y="2"/>
                      <a:pt x="26" y="1"/>
                    </a:cubicBezTo>
                    <a:cubicBezTo>
                      <a:pt x="27" y="0"/>
                      <a:pt x="32" y="1"/>
                      <a:pt x="44" y="7"/>
                    </a:cubicBezTo>
                    <a:cubicBezTo>
                      <a:pt x="44" y="8"/>
                      <a:pt x="43" y="9"/>
                      <a:pt x="42" y="9"/>
                    </a:cubicBezTo>
                    <a:cubicBezTo>
                      <a:pt x="39" y="10"/>
                      <a:pt x="36" y="9"/>
                      <a:pt x="33" y="9"/>
                    </a:cubicBezTo>
                    <a:cubicBezTo>
                      <a:pt x="27" y="9"/>
                      <a:pt x="28" y="11"/>
                      <a:pt x="22" y="11"/>
                    </a:cubicBezTo>
                    <a:cubicBezTo>
                      <a:pt x="17" y="11"/>
                      <a:pt x="17" y="9"/>
                      <a:pt x="11" y="10"/>
                    </a:cubicBezTo>
                    <a:cubicBezTo>
                      <a:pt x="8" y="10"/>
                      <a:pt x="5" y="11"/>
                      <a:pt x="2" y="9"/>
                    </a:cubicBezTo>
                    <a:cubicBezTo>
                      <a:pt x="1" y="9"/>
                      <a:pt x="0" y="8"/>
                      <a:pt x="0" y="7"/>
                    </a:cubicBezTo>
                    <a:close/>
                  </a:path>
                </a:pathLst>
              </a:custGeom>
              <a:solidFill>
                <a:srgbClr val="EC1A3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74" name="Google Shape;3574;p263"/>
              <p:cNvSpPr/>
              <p:nvPr/>
            </p:nvSpPr>
            <p:spPr>
              <a:xfrm>
                <a:off x="6048375" y="6232525"/>
                <a:ext cx="25400" cy="12700"/>
              </a:xfrm>
              <a:custGeom>
                <a:avLst/>
                <a:gdLst/>
                <a:ahLst/>
                <a:cxnLst/>
                <a:rect l="l" t="t" r="r" b="b"/>
                <a:pathLst>
                  <a:path w="8" h="4" extrusionOk="0">
                    <a:moveTo>
                      <a:pt x="4" y="0"/>
                    </a:moveTo>
                    <a:cubicBezTo>
                      <a:pt x="2" y="0"/>
                      <a:pt x="0" y="2"/>
                      <a:pt x="0" y="3"/>
                    </a:cubicBezTo>
                    <a:cubicBezTo>
                      <a:pt x="0" y="3"/>
                      <a:pt x="0" y="3"/>
                      <a:pt x="0" y="3"/>
                    </a:cubicBezTo>
                    <a:cubicBezTo>
                      <a:pt x="0" y="3"/>
                      <a:pt x="0" y="3"/>
                      <a:pt x="1" y="3"/>
                    </a:cubicBezTo>
                    <a:cubicBezTo>
                      <a:pt x="1" y="2"/>
                      <a:pt x="1" y="2"/>
                      <a:pt x="2" y="2"/>
                    </a:cubicBezTo>
                    <a:cubicBezTo>
                      <a:pt x="2" y="2"/>
                      <a:pt x="3" y="2"/>
                      <a:pt x="4" y="3"/>
                    </a:cubicBezTo>
                    <a:cubicBezTo>
                      <a:pt x="5" y="3"/>
                      <a:pt x="5" y="4"/>
                      <a:pt x="6" y="4"/>
                    </a:cubicBezTo>
                    <a:cubicBezTo>
                      <a:pt x="6" y="4"/>
                      <a:pt x="7" y="4"/>
                      <a:pt x="7" y="4"/>
                    </a:cubicBezTo>
                    <a:cubicBezTo>
                      <a:pt x="7" y="4"/>
                      <a:pt x="8" y="4"/>
                      <a:pt x="8" y="3"/>
                    </a:cubicBezTo>
                    <a:cubicBezTo>
                      <a:pt x="8" y="3"/>
                      <a:pt x="8" y="2"/>
                      <a:pt x="8" y="2"/>
                    </a:cubicBezTo>
                    <a:cubicBezTo>
                      <a:pt x="7" y="1"/>
                      <a:pt x="6" y="0"/>
                      <a:pt x="4" y="0"/>
                    </a:cubicBezTo>
                    <a:cubicBezTo>
                      <a:pt x="4" y="0"/>
                      <a:pt x="4" y="0"/>
                      <a:pt x="4" y="0"/>
                    </a:cubicBezTo>
                  </a:path>
                </a:pathLst>
              </a:custGeom>
              <a:solidFill>
                <a:srgbClr val="F3B3A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75" name="Google Shape;3575;p263"/>
              <p:cNvSpPr/>
              <p:nvPr/>
            </p:nvSpPr>
            <p:spPr>
              <a:xfrm>
                <a:off x="6099175" y="6232525"/>
                <a:ext cx="25400" cy="12700"/>
              </a:xfrm>
              <a:custGeom>
                <a:avLst/>
                <a:gdLst/>
                <a:ahLst/>
                <a:cxnLst/>
                <a:rect l="l" t="t" r="r" b="b"/>
                <a:pathLst>
                  <a:path w="8" h="4" extrusionOk="0">
                    <a:moveTo>
                      <a:pt x="4" y="0"/>
                    </a:moveTo>
                    <a:cubicBezTo>
                      <a:pt x="4" y="0"/>
                      <a:pt x="3" y="0"/>
                      <a:pt x="3" y="0"/>
                    </a:cubicBezTo>
                    <a:cubicBezTo>
                      <a:pt x="2" y="0"/>
                      <a:pt x="0" y="1"/>
                      <a:pt x="0" y="2"/>
                    </a:cubicBezTo>
                    <a:cubicBezTo>
                      <a:pt x="0" y="2"/>
                      <a:pt x="0" y="3"/>
                      <a:pt x="0" y="3"/>
                    </a:cubicBezTo>
                    <a:cubicBezTo>
                      <a:pt x="0" y="4"/>
                      <a:pt x="1" y="4"/>
                      <a:pt x="1" y="4"/>
                    </a:cubicBezTo>
                    <a:cubicBezTo>
                      <a:pt x="1" y="4"/>
                      <a:pt x="1" y="4"/>
                      <a:pt x="2" y="4"/>
                    </a:cubicBezTo>
                    <a:cubicBezTo>
                      <a:pt x="3" y="4"/>
                      <a:pt x="3" y="3"/>
                      <a:pt x="4" y="3"/>
                    </a:cubicBezTo>
                    <a:cubicBezTo>
                      <a:pt x="5" y="2"/>
                      <a:pt x="5" y="2"/>
                      <a:pt x="6" y="2"/>
                    </a:cubicBezTo>
                    <a:cubicBezTo>
                      <a:pt x="6" y="2"/>
                      <a:pt x="7" y="2"/>
                      <a:pt x="7" y="3"/>
                    </a:cubicBezTo>
                    <a:cubicBezTo>
                      <a:pt x="8" y="3"/>
                      <a:pt x="8" y="3"/>
                      <a:pt x="8" y="3"/>
                    </a:cubicBezTo>
                    <a:cubicBezTo>
                      <a:pt x="8" y="3"/>
                      <a:pt x="8" y="3"/>
                      <a:pt x="8" y="3"/>
                    </a:cubicBezTo>
                    <a:cubicBezTo>
                      <a:pt x="8" y="2"/>
                      <a:pt x="6" y="0"/>
                      <a:pt x="4" y="0"/>
                    </a:cubicBezTo>
                  </a:path>
                </a:pathLst>
              </a:custGeom>
              <a:solidFill>
                <a:srgbClr val="F3B3A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76" name="Google Shape;3576;p263"/>
              <p:cNvSpPr/>
              <p:nvPr/>
            </p:nvSpPr>
            <p:spPr>
              <a:xfrm>
                <a:off x="5953125" y="6080125"/>
                <a:ext cx="79375" cy="53975"/>
              </a:xfrm>
              <a:custGeom>
                <a:avLst/>
                <a:gdLst/>
                <a:ahLst/>
                <a:cxnLst/>
                <a:rect l="l" t="t" r="r" b="b"/>
                <a:pathLst>
                  <a:path w="25" h="17" extrusionOk="0">
                    <a:moveTo>
                      <a:pt x="0" y="11"/>
                    </a:moveTo>
                    <a:cubicBezTo>
                      <a:pt x="0" y="10"/>
                      <a:pt x="1" y="7"/>
                      <a:pt x="3" y="5"/>
                    </a:cubicBezTo>
                    <a:cubicBezTo>
                      <a:pt x="7" y="0"/>
                      <a:pt x="13" y="1"/>
                      <a:pt x="15" y="2"/>
                    </a:cubicBezTo>
                    <a:cubicBezTo>
                      <a:pt x="22" y="3"/>
                      <a:pt x="25" y="10"/>
                      <a:pt x="25" y="11"/>
                    </a:cubicBezTo>
                    <a:cubicBezTo>
                      <a:pt x="24" y="12"/>
                      <a:pt x="19" y="17"/>
                      <a:pt x="12" y="17"/>
                    </a:cubicBezTo>
                    <a:cubicBezTo>
                      <a:pt x="8" y="16"/>
                      <a:pt x="5" y="15"/>
                      <a:pt x="5" y="15"/>
                    </a:cubicBezTo>
                    <a:cubicBezTo>
                      <a:pt x="3" y="14"/>
                      <a:pt x="1" y="12"/>
                      <a:pt x="0" y="11"/>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77" name="Google Shape;3577;p263"/>
              <p:cNvSpPr/>
              <p:nvPr/>
            </p:nvSpPr>
            <p:spPr>
              <a:xfrm>
                <a:off x="5969000" y="6086475"/>
                <a:ext cx="41275" cy="44450"/>
              </a:xfrm>
              <a:custGeom>
                <a:avLst/>
                <a:gdLst/>
                <a:ahLst/>
                <a:cxnLst/>
                <a:rect l="l" t="t" r="r" b="b"/>
                <a:pathLst>
                  <a:path w="13" h="14" extrusionOk="0">
                    <a:moveTo>
                      <a:pt x="0" y="7"/>
                    </a:moveTo>
                    <a:cubicBezTo>
                      <a:pt x="0" y="3"/>
                      <a:pt x="3" y="0"/>
                      <a:pt x="6" y="0"/>
                    </a:cubicBezTo>
                    <a:cubicBezTo>
                      <a:pt x="10" y="0"/>
                      <a:pt x="13" y="3"/>
                      <a:pt x="13" y="7"/>
                    </a:cubicBezTo>
                    <a:cubicBezTo>
                      <a:pt x="13" y="10"/>
                      <a:pt x="10" y="13"/>
                      <a:pt x="7" y="13"/>
                    </a:cubicBezTo>
                    <a:cubicBezTo>
                      <a:pt x="3" y="14"/>
                      <a:pt x="0" y="11"/>
                      <a:pt x="0" y="7"/>
                    </a:cubicBezTo>
                    <a:close/>
                  </a:path>
                </a:pathLst>
              </a:custGeom>
              <a:solidFill>
                <a:srgbClr val="6C0B2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78" name="Google Shape;3578;p263"/>
              <p:cNvSpPr/>
              <p:nvPr/>
            </p:nvSpPr>
            <p:spPr>
              <a:xfrm>
                <a:off x="5978525" y="6099175"/>
                <a:ext cx="22225" cy="19050"/>
              </a:xfrm>
              <a:prstGeom prst="ellipse">
                <a:avLst/>
              </a:prstGeom>
              <a:solidFill>
                <a:srgbClr val="3B131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79" name="Google Shape;3579;p263"/>
              <p:cNvSpPr/>
              <p:nvPr/>
            </p:nvSpPr>
            <p:spPr>
              <a:xfrm>
                <a:off x="5991225" y="6089650"/>
                <a:ext cx="15875" cy="15875"/>
              </a:xfrm>
              <a:custGeom>
                <a:avLst/>
                <a:gdLst/>
                <a:ahLst/>
                <a:cxnLst/>
                <a:rect l="l" t="t" r="r" b="b"/>
                <a:pathLst>
                  <a:path w="5" h="5" extrusionOk="0">
                    <a:moveTo>
                      <a:pt x="5" y="2"/>
                    </a:moveTo>
                    <a:cubicBezTo>
                      <a:pt x="5" y="1"/>
                      <a:pt x="4" y="0"/>
                      <a:pt x="3" y="0"/>
                    </a:cubicBezTo>
                    <a:cubicBezTo>
                      <a:pt x="1" y="0"/>
                      <a:pt x="0" y="1"/>
                      <a:pt x="0" y="3"/>
                    </a:cubicBezTo>
                    <a:cubicBezTo>
                      <a:pt x="0" y="4"/>
                      <a:pt x="1" y="5"/>
                      <a:pt x="3" y="5"/>
                    </a:cubicBezTo>
                    <a:cubicBezTo>
                      <a:pt x="4" y="5"/>
                      <a:pt x="5" y="4"/>
                      <a:pt x="5" y="2"/>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80" name="Google Shape;3580;p263"/>
              <p:cNvSpPr/>
              <p:nvPr/>
            </p:nvSpPr>
            <p:spPr>
              <a:xfrm>
                <a:off x="5953125" y="6115050"/>
                <a:ext cx="79375" cy="22225"/>
              </a:xfrm>
              <a:custGeom>
                <a:avLst/>
                <a:gdLst/>
                <a:ahLst/>
                <a:cxnLst/>
                <a:rect l="l" t="t" r="r" b="b"/>
                <a:pathLst>
                  <a:path w="25" h="7" extrusionOk="0">
                    <a:moveTo>
                      <a:pt x="25" y="0"/>
                    </a:moveTo>
                    <a:cubicBezTo>
                      <a:pt x="23" y="1"/>
                      <a:pt x="16" y="4"/>
                      <a:pt x="8" y="3"/>
                    </a:cubicBezTo>
                    <a:cubicBezTo>
                      <a:pt x="5" y="2"/>
                      <a:pt x="2" y="1"/>
                      <a:pt x="0" y="0"/>
                    </a:cubicBezTo>
                    <a:cubicBezTo>
                      <a:pt x="0" y="1"/>
                      <a:pt x="0" y="2"/>
                      <a:pt x="1" y="3"/>
                    </a:cubicBezTo>
                    <a:cubicBezTo>
                      <a:pt x="3" y="7"/>
                      <a:pt x="10" y="7"/>
                      <a:pt x="15" y="6"/>
                    </a:cubicBezTo>
                    <a:cubicBezTo>
                      <a:pt x="20" y="5"/>
                      <a:pt x="23" y="2"/>
                      <a:pt x="25" y="0"/>
                    </a:cubicBezTo>
                    <a:close/>
                  </a:path>
                </a:pathLst>
              </a:custGeom>
              <a:solidFill>
                <a:srgbClr val="FBCBB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81" name="Google Shape;3581;p263"/>
              <p:cNvSpPr/>
              <p:nvPr/>
            </p:nvSpPr>
            <p:spPr>
              <a:xfrm>
                <a:off x="5946775" y="6070600"/>
                <a:ext cx="85725" cy="44450"/>
              </a:xfrm>
              <a:custGeom>
                <a:avLst/>
                <a:gdLst/>
                <a:ahLst/>
                <a:cxnLst/>
                <a:rect l="l" t="t" r="r" b="b"/>
                <a:pathLst>
                  <a:path w="27" h="14" extrusionOk="0">
                    <a:moveTo>
                      <a:pt x="0" y="11"/>
                    </a:moveTo>
                    <a:cubicBezTo>
                      <a:pt x="0" y="6"/>
                      <a:pt x="7" y="0"/>
                      <a:pt x="15" y="1"/>
                    </a:cubicBezTo>
                    <a:cubicBezTo>
                      <a:pt x="21" y="1"/>
                      <a:pt x="25" y="7"/>
                      <a:pt x="26" y="11"/>
                    </a:cubicBezTo>
                    <a:cubicBezTo>
                      <a:pt x="27" y="12"/>
                      <a:pt x="27" y="13"/>
                      <a:pt x="27" y="14"/>
                    </a:cubicBezTo>
                    <a:cubicBezTo>
                      <a:pt x="27" y="13"/>
                      <a:pt x="23" y="5"/>
                      <a:pt x="15" y="4"/>
                    </a:cubicBezTo>
                    <a:cubicBezTo>
                      <a:pt x="14" y="4"/>
                      <a:pt x="11" y="4"/>
                      <a:pt x="8" y="5"/>
                    </a:cubicBezTo>
                    <a:cubicBezTo>
                      <a:pt x="3" y="7"/>
                      <a:pt x="1" y="13"/>
                      <a:pt x="1" y="13"/>
                    </a:cubicBezTo>
                    <a:cubicBezTo>
                      <a:pt x="0" y="13"/>
                      <a:pt x="0" y="12"/>
                      <a:pt x="0" y="11"/>
                    </a:cubicBezTo>
                    <a:close/>
                  </a:path>
                </a:pathLst>
              </a:custGeom>
              <a:solidFill>
                <a:srgbClr val="FABEA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82" name="Google Shape;3582;p263"/>
              <p:cNvSpPr/>
              <p:nvPr/>
            </p:nvSpPr>
            <p:spPr>
              <a:xfrm>
                <a:off x="5937250" y="6080125"/>
                <a:ext cx="95250" cy="34925"/>
              </a:xfrm>
              <a:custGeom>
                <a:avLst/>
                <a:gdLst/>
                <a:ahLst/>
                <a:cxnLst/>
                <a:rect l="l" t="t" r="r" b="b"/>
                <a:pathLst>
                  <a:path w="30" h="11" extrusionOk="0">
                    <a:moveTo>
                      <a:pt x="5" y="11"/>
                    </a:moveTo>
                    <a:cubicBezTo>
                      <a:pt x="3" y="11"/>
                      <a:pt x="2" y="11"/>
                      <a:pt x="0" y="11"/>
                    </a:cubicBezTo>
                    <a:cubicBezTo>
                      <a:pt x="1" y="9"/>
                      <a:pt x="3" y="6"/>
                      <a:pt x="7" y="3"/>
                    </a:cubicBezTo>
                    <a:cubicBezTo>
                      <a:pt x="9" y="2"/>
                      <a:pt x="12" y="0"/>
                      <a:pt x="17" y="1"/>
                    </a:cubicBezTo>
                    <a:cubicBezTo>
                      <a:pt x="18" y="1"/>
                      <a:pt x="22" y="1"/>
                      <a:pt x="26" y="4"/>
                    </a:cubicBezTo>
                    <a:cubicBezTo>
                      <a:pt x="27" y="6"/>
                      <a:pt x="29" y="8"/>
                      <a:pt x="29" y="8"/>
                    </a:cubicBezTo>
                    <a:cubicBezTo>
                      <a:pt x="30" y="9"/>
                      <a:pt x="30" y="10"/>
                      <a:pt x="30" y="11"/>
                    </a:cubicBezTo>
                    <a:cubicBezTo>
                      <a:pt x="29" y="10"/>
                      <a:pt x="28" y="9"/>
                      <a:pt x="26" y="8"/>
                    </a:cubicBezTo>
                    <a:cubicBezTo>
                      <a:pt x="24" y="6"/>
                      <a:pt x="21" y="4"/>
                      <a:pt x="18" y="4"/>
                    </a:cubicBezTo>
                    <a:cubicBezTo>
                      <a:pt x="16" y="3"/>
                      <a:pt x="14" y="3"/>
                      <a:pt x="11" y="5"/>
                    </a:cubicBezTo>
                    <a:cubicBezTo>
                      <a:pt x="7" y="7"/>
                      <a:pt x="6" y="10"/>
                      <a:pt x="5" y="11"/>
                    </a:cubicBezTo>
                    <a:close/>
                  </a:path>
                </a:pathLst>
              </a:custGeom>
              <a:solidFill>
                <a:srgbClr val="3B131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83" name="Google Shape;3583;p263"/>
              <p:cNvSpPr/>
              <p:nvPr/>
            </p:nvSpPr>
            <p:spPr>
              <a:xfrm>
                <a:off x="6140450" y="6080125"/>
                <a:ext cx="79375" cy="53975"/>
              </a:xfrm>
              <a:custGeom>
                <a:avLst/>
                <a:gdLst/>
                <a:ahLst/>
                <a:cxnLst/>
                <a:rect l="l" t="t" r="r" b="b"/>
                <a:pathLst>
                  <a:path w="25" h="17" extrusionOk="0">
                    <a:moveTo>
                      <a:pt x="25" y="10"/>
                    </a:moveTo>
                    <a:cubicBezTo>
                      <a:pt x="24" y="9"/>
                      <a:pt x="24" y="6"/>
                      <a:pt x="22" y="4"/>
                    </a:cubicBezTo>
                    <a:cubicBezTo>
                      <a:pt x="18" y="0"/>
                      <a:pt x="12" y="1"/>
                      <a:pt x="10" y="1"/>
                    </a:cubicBezTo>
                    <a:cubicBezTo>
                      <a:pt x="3" y="3"/>
                      <a:pt x="0" y="10"/>
                      <a:pt x="0" y="11"/>
                    </a:cubicBezTo>
                    <a:cubicBezTo>
                      <a:pt x="1" y="12"/>
                      <a:pt x="6" y="17"/>
                      <a:pt x="13" y="16"/>
                    </a:cubicBezTo>
                    <a:cubicBezTo>
                      <a:pt x="17" y="16"/>
                      <a:pt x="20" y="14"/>
                      <a:pt x="20" y="14"/>
                    </a:cubicBezTo>
                    <a:cubicBezTo>
                      <a:pt x="22" y="13"/>
                      <a:pt x="24" y="11"/>
                      <a:pt x="25" y="1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84" name="Google Shape;3584;p263"/>
              <p:cNvSpPr/>
              <p:nvPr/>
            </p:nvSpPr>
            <p:spPr>
              <a:xfrm>
                <a:off x="6162675" y="6086475"/>
                <a:ext cx="41275" cy="41275"/>
              </a:xfrm>
              <a:prstGeom prst="ellipse">
                <a:avLst/>
              </a:prstGeom>
              <a:solidFill>
                <a:srgbClr val="6C0B2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85" name="Google Shape;3585;p263"/>
              <p:cNvSpPr/>
              <p:nvPr/>
            </p:nvSpPr>
            <p:spPr>
              <a:xfrm>
                <a:off x="6172200" y="6096000"/>
                <a:ext cx="22225" cy="22225"/>
              </a:xfrm>
              <a:custGeom>
                <a:avLst/>
                <a:gdLst/>
                <a:ahLst/>
                <a:cxnLst/>
                <a:rect l="l" t="t" r="r" b="b"/>
                <a:pathLst>
                  <a:path w="7" h="7" extrusionOk="0">
                    <a:moveTo>
                      <a:pt x="7" y="3"/>
                    </a:moveTo>
                    <a:cubicBezTo>
                      <a:pt x="6" y="2"/>
                      <a:pt x="5" y="0"/>
                      <a:pt x="3" y="0"/>
                    </a:cubicBezTo>
                    <a:cubicBezTo>
                      <a:pt x="2" y="0"/>
                      <a:pt x="0" y="2"/>
                      <a:pt x="0" y="3"/>
                    </a:cubicBezTo>
                    <a:cubicBezTo>
                      <a:pt x="0" y="5"/>
                      <a:pt x="2" y="7"/>
                      <a:pt x="3" y="7"/>
                    </a:cubicBezTo>
                    <a:cubicBezTo>
                      <a:pt x="5" y="6"/>
                      <a:pt x="7" y="5"/>
                      <a:pt x="7" y="3"/>
                    </a:cubicBezTo>
                    <a:close/>
                  </a:path>
                </a:pathLst>
              </a:custGeom>
              <a:solidFill>
                <a:srgbClr val="3B131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86" name="Google Shape;3586;p263"/>
              <p:cNvSpPr/>
              <p:nvPr/>
            </p:nvSpPr>
            <p:spPr>
              <a:xfrm>
                <a:off x="6184900" y="6089650"/>
                <a:ext cx="15875" cy="12700"/>
              </a:xfrm>
              <a:custGeom>
                <a:avLst/>
                <a:gdLst/>
                <a:ahLst/>
                <a:cxnLst/>
                <a:rect l="l" t="t" r="r" b="b"/>
                <a:pathLst>
                  <a:path w="5" h="4" extrusionOk="0">
                    <a:moveTo>
                      <a:pt x="0" y="2"/>
                    </a:moveTo>
                    <a:cubicBezTo>
                      <a:pt x="0" y="1"/>
                      <a:pt x="1" y="0"/>
                      <a:pt x="2" y="0"/>
                    </a:cubicBezTo>
                    <a:cubicBezTo>
                      <a:pt x="4" y="0"/>
                      <a:pt x="5" y="1"/>
                      <a:pt x="5" y="2"/>
                    </a:cubicBezTo>
                    <a:cubicBezTo>
                      <a:pt x="5" y="3"/>
                      <a:pt x="4" y="4"/>
                      <a:pt x="3" y="4"/>
                    </a:cubicBezTo>
                    <a:cubicBezTo>
                      <a:pt x="1" y="4"/>
                      <a:pt x="0" y="3"/>
                      <a:pt x="0" y="2"/>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87" name="Google Shape;3587;p263"/>
              <p:cNvSpPr/>
              <p:nvPr/>
            </p:nvSpPr>
            <p:spPr>
              <a:xfrm>
                <a:off x="6140450" y="6111875"/>
                <a:ext cx="79375" cy="22225"/>
              </a:xfrm>
              <a:custGeom>
                <a:avLst/>
                <a:gdLst/>
                <a:ahLst/>
                <a:cxnLst/>
                <a:rect l="l" t="t" r="r" b="b"/>
                <a:pathLst>
                  <a:path w="25" h="7" extrusionOk="0">
                    <a:moveTo>
                      <a:pt x="0" y="1"/>
                    </a:moveTo>
                    <a:cubicBezTo>
                      <a:pt x="2" y="2"/>
                      <a:pt x="9" y="5"/>
                      <a:pt x="17" y="3"/>
                    </a:cubicBezTo>
                    <a:cubicBezTo>
                      <a:pt x="20" y="3"/>
                      <a:pt x="23" y="1"/>
                      <a:pt x="25" y="0"/>
                    </a:cubicBezTo>
                    <a:cubicBezTo>
                      <a:pt x="25" y="1"/>
                      <a:pt x="25" y="2"/>
                      <a:pt x="24" y="3"/>
                    </a:cubicBezTo>
                    <a:cubicBezTo>
                      <a:pt x="22" y="7"/>
                      <a:pt x="15" y="7"/>
                      <a:pt x="10" y="6"/>
                    </a:cubicBezTo>
                    <a:cubicBezTo>
                      <a:pt x="5" y="5"/>
                      <a:pt x="2" y="3"/>
                      <a:pt x="0" y="1"/>
                    </a:cubicBezTo>
                    <a:close/>
                  </a:path>
                </a:pathLst>
              </a:custGeom>
              <a:solidFill>
                <a:srgbClr val="FBCBB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88" name="Google Shape;3588;p263"/>
              <p:cNvSpPr/>
              <p:nvPr/>
            </p:nvSpPr>
            <p:spPr>
              <a:xfrm>
                <a:off x="6140450" y="6067425"/>
                <a:ext cx="88900" cy="47625"/>
              </a:xfrm>
              <a:custGeom>
                <a:avLst/>
                <a:gdLst/>
                <a:ahLst/>
                <a:cxnLst/>
                <a:rect l="l" t="t" r="r" b="b"/>
                <a:pathLst>
                  <a:path w="28" h="15" extrusionOk="0">
                    <a:moveTo>
                      <a:pt x="27" y="11"/>
                    </a:moveTo>
                    <a:cubicBezTo>
                      <a:pt x="28" y="7"/>
                      <a:pt x="20" y="0"/>
                      <a:pt x="12" y="1"/>
                    </a:cubicBezTo>
                    <a:cubicBezTo>
                      <a:pt x="6" y="2"/>
                      <a:pt x="2" y="7"/>
                      <a:pt x="0" y="12"/>
                    </a:cubicBezTo>
                    <a:cubicBezTo>
                      <a:pt x="0" y="13"/>
                      <a:pt x="0" y="14"/>
                      <a:pt x="0" y="15"/>
                    </a:cubicBezTo>
                    <a:cubicBezTo>
                      <a:pt x="0" y="14"/>
                      <a:pt x="4" y="6"/>
                      <a:pt x="12" y="5"/>
                    </a:cubicBezTo>
                    <a:cubicBezTo>
                      <a:pt x="13" y="4"/>
                      <a:pt x="16" y="4"/>
                      <a:pt x="19" y="5"/>
                    </a:cubicBezTo>
                    <a:cubicBezTo>
                      <a:pt x="25" y="8"/>
                      <a:pt x="26" y="13"/>
                      <a:pt x="27" y="14"/>
                    </a:cubicBezTo>
                    <a:cubicBezTo>
                      <a:pt x="27" y="13"/>
                      <a:pt x="27" y="12"/>
                      <a:pt x="27" y="11"/>
                    </a:cubicBezTo>
                    <a:close/>
                  </a:path>
                </a:pathLst>
              </a:custGeom>
              <a:solidFill>
                <a:srgbClr val="FABEA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89" name="Google Shape;3589;p263"/>
              <p:cNvSpPr/>
              <p:nvPr/>
            </p:nvSpPr>
            <p:spPr>
              <a:xfrm>
                <a:off x="6140450" y="6076950"/>
                <a:ext cx="95250" cy="38100"/>
              </a:xfrm>
              <a:custGeom>
                <a:avLst/>
                <a:gdLst/>
                <a:ahLst/>
                <a:cxnLst/>
                <a:rect l="l" t="t" r="r" b="b"/>
                <a:pathLst>
                  <a:path w="30" h="12" extrusionOk="0">
                    <a:moveTo>
                      <a:pt x="25" y="11"/>
                    </a:moveTo>
                    <a:cubicBezTo>
                      <a:pt x="26" y="11"/>
                      <a:pt x="28" y="11"/>
                      <a:pt x="30" y="11"/>
                    </a:cubicBezTo>
                    <a:cubicBezTo>
                      <a:pt x="29" y="9"/>
                      <a:pt x="27" y="6"/>
                      <a:pt x="23" y="4"/>
                    </a:cubicBezTo>
                    <a:cubicBezTo>
                      <a:pt x="21" y="3"/>
                      <a:pt x="17" y="0"/>
                      <a:pt x="12" y="1"/>
                    </a:cubicBezTo>
                    <a:cubicBezTo>
                      <a:pt x="12" y="1"/>
                      <a:pt x="8" y="2"/>
                      <a:pt x="4" y="5"/>
                    </a:cubicBezTo>
                    <a:cubicBezTo>
                      <a:pt x="2" y="7"/>
                      <a:pt x="1" y="9"/>
                      <a:pt x="1" y="9"/>
                    </a:cubicBezTo>
                    <a:cubicBezTo>
                      <a:pt x="0" y="10"/>
                      <a:pt x="0" y="11"/>
                      <a:pt x="0" y="12"/>
                    </a:cubicBezTo>
                    <a:cubicBezTo>
                      <a:pt x="0" y="11"/>
                      <a:pt x="2" y="10"/>
                      <a:pt x="4" y="8"/>
                    </a:cubicBezTo>
                    <a:cubicBezTo>
                      <a:pt x="6" y="6"/>
                      <a:pt x="8" y="5"/>
                      <a:pt x="12" y="4"/>
                    </a:cubicBezTo>
                    <a:cubicBezTo>
                      <a:pt x="13" y="4"/>
                      <a:pt x="16" y="4"/>
                      <a:pt x="19" y="5"/>
                    </a:cubicBezTo>
                    <a:cubicBezTo>
                      <a:pt x="23" y="7"/>
                      <a:pt x="24" y="10"/>
                      <a:pt x="25" y="11"/>
                    </a:cubicBezTo>
                    <a:close/>
                  </a:path>
                </a:pathLst>
              </a:custGeom>
              <a:solidFill>
                <a:srgbClr val="3B131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90" name="Google Shape;3590;p263"/>
              <p:cNvSpPr/>
              <p:nvPr/>
            </p:nvSpPr>
            <p:spPr>
              <a:xfrm>
                <a:off x="5908675" y="6016625"/>
                <a:ext cx="136525" cy="47625"/>
              </a:xfrm>
              <a:custGeom>
                <a:avLst/>
                <a:gdLst/>
                <a:ahLst/>
                <a:cxnLst/>
                <a:rect l="l" t="t" r="r" b="b"/>
                <a:pathLst>
                  <a:path w="43" h="15" extrusionOk="0">
                    <a:moveTo>
                      <a:pt x="0" y="13"/>
                    </a:moveTo>
                    <a:cubicBezTo>
                      <a:pt x="0" y="12"/>
                      <a:pt x="4" y="6"/>
                      <a:pt x="10" y="3"/>
                    </a:cubicBezTo>
                    <a:cubicBezTo>
                      <a:pt x="12" y="3"/>
                      <a:pt x="15" y="1"/>
                      <a:pt x="20" y="1"/>
                    </a:cubicBezTo>
                    <a:cubicBezTo>
                      <a:pt x="25" y="0"/>
                      <a:pt x="29" y="2"/>
                      <a:pt x="33" y="3"/>
                    </a:cubicBezTo>
                    <a:cubicBezTo>
                      <a:pt x="39" y="5"/>
                      <a:pt x="41" y="8"/>
                      <a:pt x="41" y="8"/>
                    </a:cubicBezTo>
                    <a:cubicBezTo>
                      <a:pt x="41" y="9"/>
                      <a:pt x="43" y="11"/>
                      <a:pt x="42" y="12"/>
                    </a:cubicBezTo>
                    <a:cubicBezTo>
                      <a:pt x="39" y="15"/>
                      <a:pt x="25" y="4"/>
                      <a:pt x="11" y="7"/>
                    </a:cubicBezTo>
                    <a:cubicBezTo>
                      <a:pt x="5" y="9"/>
                      <a:pt x="1" y="13"/>
                      <a:pt x="0" y="13"/>
                    </a:cubicBezTo>
                    <a:close/>
                  </a:path>
                </a:pathLst>
              </a:custGeom>
              <a:solidFill>
                <a:srgbClr val="4E10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91" name="Google Shape;3591;p263"/>
              <p:cNvSpPr/>
              <p:nvPr/>
            </p:nvSpPr>
            <p:spPr>
              <a:xfrm>
                <a:off x="6127750" y="6016625"/>
                <a:ext cx="136525" cy="47625"/>
              </a:xfrm>
              <a:custGeom>
                <a:avLst/>
                <a:gdLst/>
                <a:ahLst/>
                <a:cxnLst/>
                <a:rect l="l" t="t" r="r" b="b"/>
                <a:pathLst>
                  <a:path w="43" h="15" extrusionOk="0">
                    <a:moveTo>
                      <a:pt x="43" y="13"/>
                    </a:moveTo>
                    <a:cubicBezTo>
                      <a:pt x="43" y="12"/>
                      <a:pt x="39" y="6"/>
                      <a:pt x="33" y="3"/>
                    </a:cubicBezTo>
                    <a:cubicBezTo>
                      <a:pt x="31" y="3"/>
                      <a:pt x="28" y="1"/>
                      <a:pt x="23" y="1"/>
                    </a:cubicBezTo>
                    <a:cubicBezTo>
                      <a:pt x="18" y="0"/>
                      <a:pt x="14" y="2"/>
                      <a:pt x="10" y="3"/>
                    </a:cubicBezTo>
                    <a:cubicBezTo>
                      <a:pt x="4" y="5"/>
                      <a:pt x="2" y="8"/>
                      <a:pt x="2" y="8"/>
                    </a:cubicBezTo>
                    <a:cubicBezTo>
                      <a:pt x="2" y="9"/>
                      <a:pt x="0" y="11"/>
                      <a:pt x="1" y="12"/>
                    </a:cubicBezTo>
                    <a:cubicBezTo>
                      <a:pt x="4" y="15"/>
                      <a:pt x="17" y="4"/>
                      <a:pt x="32" y="7"/>
                    </a:cubicBezTo>
                    <a:cubicBezTo>
                      <a:pt x="38" y="9"/>
                      <a:pt x="42" y="13"/>
                      <a:pt x="43" y="13"/>
                    </a:cubicBezTo>
                    <a:close/>
                  </a:path>
                </a:pathLst>
              </a:custGeom>
              <a:solidFill>
                <a:srgbClr val="4E10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92" name="Google Shape;3592;p263"/>
              <p:cNvSpPr/>
              <p:nvPr/>
            </p:nvSpPr>
            <p:spPr>
              <a:xfrm>
                <a:off x="5743575" y="5734050"/>
                <a:ext cx="657225" cy="574675"/>
              </a:xfrm>
              <a:custGeom>
                <a:avLst/>
                <a:gdLst/>
                <a:ahLst/>
                <a:cxnLst/>
                <a:rect l="l" t="t" r="r" b="b"/>
                <a:pathLst>
                  <a:path w="207" h="181" extrusionOk="0">
                    <a:moveTo>
                      <a:pt x="157" y="26"/>
                    </a:moveTo>
                    <a:cubicBezTo>
                      <a:pt x="155" y="23"/>
                      <a:pt x="152" y="18"/>
                      <a:pt x="148" y="15"/>
                    </a:cubicBezTo>
                    <a:cubicBezTo>
                      <a:pt x="135" y="4"/>
                      <a:pt x="120" y="2"/>
                      <a:pt x="111" y="2"/>
                    </a:cubicBezTo>
                    <a:cubicBezTo>
                      <a:pt x="86" y="0"/>
                      <a:pt x="47" y="9"/>
                      <a:pt x="36" y="33"/>
                    </a:cubicBezTo>
                    <a:cubicBezTo>
                      <a:pt x="33" y="39"/>
                      <a:pt x="31" y="50"/>
                      <a:pt x="21" y="60"/>
                    </a:cubicBezTo>
                    <a:cubicBezTo>
                      <a:pt x="15" y="66"/>
                      <a:pt x="13" y="65"/>
                      <a:pt x="10" y="69"/>
                    </a:cubicBezTo>
                    <a:cubicBezTo>
                      <a:pt x="0" y="82"/>
                      <a:pt x="2" y="104"/>
                      <a:pt x="10" y="115"/>
                    </a:cubicBezTo>
                    <a:cubicBezTo>
                      <a:pt x="15" y="122"/>
                      <a:pt x="16" y="122"/>
                      <a:pt x="18" y="129"/>
                    </a:cubicBezTo>
                    <a:cubicBezTo>
                      <a:pt x="22" y="140"/>
                      <a:pt x="18" y="144"/>
                      <a:pt x="21" y="155"/>
                    </a:cubicBezTo>
                    <a:cubicBezTo>
                      <a:pt x="22" y="158"/>
                      <a:pt x="25" y="168"/>
                      <a:pt x="35" y="175"/>
                    </a:cubicBezTo>
                    <a:cubicBezTo>
                      <a:pt x="42" y="180"/>
                      <a:pt x="50" y="180"/>
                      <a:pt x="53" y="180"/>
                    </a:cubicBezTo>
                    <a:cubicBezTo>
                      <a:pt x="53" y="179"/>
                      <a:pt x="53" y="178"/>
                      <a:pt x="52" y="177"/>
                    </a:cubicBezTo>
                    <a:cubicBezTo>
                      <a:pt x="52" y="176"/>
                      <a:pt x="51" y="174"/>
                      <a:pt x="51" y="173"/>
                    </a:cubicBezTo>
                    <a:cubicBezTo>
                      <a:pt x="51" y="173"/>
                      <a:pt x="50" y="169"/>
                      <a:pt x="49" y="165"/>
                    </a:cubicBezTo>
                    <a:cubicBezTo>
                      <a:pt x="47" y="157"/>
                      <a:pt x="50" y="152"/>
                      <a:pt x="50" y="141"/>
                    </a:cubicBezTo>
                    <a:cubicBezTo>
                      <a:pt x="51" y="127"/>
                      <a:pt x="46" y="126"/>
                      <a:pt x="49" y="118"/>
                    </a:cubicBezTo>
                    <a:cubicBezTo>
                      <a:pt x="52" y="109"/>
                      <a:pt x="57" y="109"/>
                      <a:pt x="61" y="100"/>
                    </a:cubicBezTo>
                    <a:cubicBezTo>
                      <a:pt x="64" y="90"/>
                      <a:pt x="59" y="86"/>
                      <a:pt x="63" y="81"/>
                    </a:cubicBezTo>
                    <a:cubicBezTo>
                      <a:pt x="70" y="73"/>
                      <a:pt x="88" y="87"/>
                      <a:pt x="102" y="79"/>
                    </a:cubicBezTo>
                    <a:cubicBezTo>
                      <a:pt x="112" y="73"/>
                      <a:pt x="109" y="63"/>
                      <a:pt x="122" y="55"/>
                    </a:cubicBezTo>
                    <a:cubicBezTo>
                      <a:pt x="125" y="53"/>
                      <a:pt x="132" y="48"/>
                      <a:pt x="142" y="50"/>
                    </a:cubicBezTo>
                    <a:cubicBezTo>
                      <a:pt x="150" y="51"/>
                      <a:pt x="160" y="58"/>
                      <a:pt x="162" y="67"/>
                    </a:cubicBezTo>
                    <a:cubicBezTo>
                      <a:pt x="166" y="81"/>
                      <a:pt x="152" y="96"/>
                      <a:pt x="157" y="101"/>
                    </a:cubicBezTo>
                    <a:cubicBezTo>
                      <a:pt x="158" y="102"/>
                      <a:pt x="160" y="103"/>
                      <a:pt x="163" y="107"/>
                    </a:cubicBezTo>
                    <a:cubicBezTo>
                      <a:pt x="164" y="107"/>
                      <a:pt x="164" y="108"/>
                      <a:pt x="165" y="109"/>
                    </a:cubicBezTo>
                    <a:cubicBezTo>
                      <a:pt x="170" y="118"/>
                      <a:pt x="166" y="126"/>
                      <a:pt x="167" y="140"/>
                    </a:cubicBezTo>
                    <a:cubicBezTo>
                      <a:pt x="167" y="141"/>
                      <a:pt x="167" y="149"/>
                      <a:pt x="167" y="154"/>
                    </a:cubicBezTo>
                    <a:cubicBezTo>
                      <a:pt x="167" y="155"/>
                      <a:pt x="167" y="155"/>
                      <a:pt x="167" y="155"/>
                    </a:cubicBezTo>
                    <a:cubicBezTo>
                      <a:pt x="167" y="159"/>
                      <a:pt x="167" y="163"/>
                      <a:pt x="167" y="164"/>
                    </a:cubicBezTo>
                    <a:cubicBezTo>
                      <a:pt x="167" y="167"/>
                      <a:pt x="165" y="173"/>
                      <a:pt x="162" y="181"/>
                    </a:cubicBezTo>
                    <a:cubicBezTo>
                      <a:pt x="165" y="181"/>
                      <a:pt x="172" y="180"/>
                      <a:pt x="179" y="175"/>
                    </a:cubicBezTo>
                    <a:cubicBezTo>
                      <a:pt x="181" y="174"/>
                      <a:pt x="190" y="169"/>
                      <a:pt x="194" y="157"/>
                    </a:cubicBezTo>
                    <a:cubicBezTo>
                      <a:pt x="202" y="139"/>
                      <a:pt x="186" y="129"/>
                      <a:pt x="193" y="111"/>
                    </a:cubicBezTo>
                    <a:cubicBezTo>
                      <a:pt x="197" y="102"/>
                      <a:pt x="201" y="102"/>
                      <a:pt x="204" y="92"/>
                    </a:cubicBezTo>
                    <a:cubicBezTo>
                      <a:pt x="207" y="81"/>
                      <a:pt x="205" y="71"/>
                      <a:pt x="204" y="66"/>
                    </a:cubicBezTo>
                    <a:cubicBezTo>
                      <a:pt x="202" y="61"/>
                      <a:pt x="196" y="42"/>
                      <a:pt x="177" y="31"/>
                    </a:cubicBezTo>
                    <a:cubicBezTo>
                      <a:pt x="169" y="27"/>
                      <a:pt x="162" y="26"/>
                      <a:pt x="157" y="26"/>
                    </a:cubicBezTo>
                    <a:close/>
                  </a:path>
                </a:pathLst>
              </a:custGeom>
              <a:solidFill>
                <a:srgbClr val="6C0B2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593" name="Google Shape;3593;p263"/>
            <p:cNvSpPr/>
            <p:nvPr/>
          </p:nvSpPr>
          <p:spPr>
            <a:xfrm>
              <a:off x="4884536" y="5637994"/>
              <a:ext cx="1218575" cy="1220006"/>
            </a:xfrm>
            <a:prstGeom prst="rect">
              <a:avLst/>
            </a:prstGeom>
            <a:solidFill>
              <a:srgbClr val="FDB61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594" name="Google Shape;3594;p263"/>
            <p:cNvGrpSpPr/>
            <p:nvPr/>
          </p:nvGrpSpPr>
          <p:grpSpPr>
            <a:xfrm>
              <a:off x="4987635" y="5792642"/>
              <a:ext cx="1015241" cy="907845"/>
              <a:chOff x="4189413" y="5676900"/>
              <a:chExt cx="1125538" cy="1006475"/>
            </a:xfrm>
          </p:grpSpPr>
          <p:sp>
            <p:nvSpPr>
              <p:cNvPr id="3595" name="Google Shape;3595;p263"/>
              <p:cNvSpPr/>
              <p:nvPr/>
            </p:nvSpPr>
            <p:spPr>
              <a:xfrm>
                <a:off x="4249738" y="5676900"/>
                <a:ext cx="1004888" cy="463550"/>
              </a:xfrm>
              <a:custGeom>
                <a:avLst/>
                <a:gdLst/>
                <a:ahLst/>
                <a:cxnLst/>
                <a:rect l="l" t="t" r="r" b="b"/>
                <a:pathLst>
                  <a:path w="317" h="146" extrusionOk="0">
                    <a:moveTo>
                      <a:pt x="317" y="140"/>
                    </a:moveTo>
                    <a:cubicBezTo>
                      <a:pt x="317" y="7"/>
                      <a:pt x="317" y="7"/>
                      <a:pt x="317" y="7"/>
                    </a:cubicBezTo>
                    <a:cubicBezTo>
                      <a:pt x="317" y="5"/>
                      <a:pt x="316" y="4"/>
                      <a:pt x="315" y="2"/>
                    </a:cubicBezTo>
                    <a:cubicBezTo>
                      <a:pt x="313" y="1"/>
                      <a:pt x="312" y="0"/>
                      <a:pt x="310" y="0"/>
                    </a:cubicBezTo>
                    <a:cubicBezTo>
                      <a:pt x="6" y="0"/>
                      <a:pt x="6" y="0"/>
                      <a:pt x="6" y="0"/>
                    </a:cubicBezTo>
                    <a:cubicBezTo>
                      <a:pt x="4" y="0"/>
                      <a:pt x="3" y="1"/>
                      <a:pt x="2" y="2"/>
                    </a:cubicBezTo>
                    <a:cubicBezTo>
                      <a:pt x="0" y="4"/>
                      <a:pt x="0" y="5"/>
                      <a:pt x="0" y="7"/>
                    </a:cubicBezTo>
                    <a:cubicBezTo>
                      <a:pt x="0" y="108"/>
                      <a:pt x="0" y="108"/>
                      <a:pt x="0" y="108"/>
                    </a:cubicBezTo>
                    <a:cubicBezTo>
                      <a:pt x="0" y="112"/>
                      <a:pt x="3" y="115"/>
                      <a:pt x="6" y="115"/>
                    </a:cubicBezTo>
                    <a:cubicBezTo>
                      <a:pt x="10" y="115"/>
                      <a:pt x="13" y="112"/>
                      <a:pt x="13" y="108"/>
                    </a:cubicBezTo>
                    <a:cubicBezTo>
                      <a:pt x="13" y="13"/>
                      <a:pt x="13" y="13"/>
                      <a:pt x="13" y="13"/>
                    </a:cubicBezTo>
                    <a:cubicBezTo>
                      <a:pt x="304" y="13"/>
                      <a:pt x="304" y="13"/>
                      <a:pt x="304" y="13"/>
                    </a:cubicBezTo>
                    <a:cubicBezTo>
                      <a:pt x="304" y="140"/>
                      <a:pt x="304" y="140"/>
                      <a:pt x="304" y="140"/>
                    </a:cubicBezTo>
                    <a:cubicBezTo>
                      <a:pt x="304" y="143"/>
                      <a:pt x="307" y="146"/>
                      <a:pt x="310" y="146"/>
                    </a:cubicBezTo>
                    <a:cubicBezTo>
                      <a:pt x="314" y="146"/>
                      <a:pt x="317" y="143"/>
                      <a:pt x="317" y="140"/>
                    </a:cubicBezTo>
                    <a:close/>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96" name="Google Shape;3596;p263"/>
              <p:cNvSpPr/>
              <p:nvPr/>
            </p:nvSpPr>
            <p:spPr>
              <a:xfrm>
                <a:off x="5210175" y="6178550"/>
                <a:ext cx="104775" cy="165100"/>
              </a:xfrm>
              <a:custGeom>
                <a:avLst/>
                <a:gdLst/>
                <a:ahLst/>
                <a:cxnLst/>
                <a:rect l="l" t="t" r="r" b="b"/>
                <a:pathLst>
                  <a:path w="33" h="52" extrusionOk="0">
                    <a:moveTo>
                      <a:pt x="3" y="12"/>
                    </a:moveTo>
                    <a:cubicBezTo>
                      <a:pt x="17" y="26"/>
                      <a:pt x="17" y="26"/>
                      <a:pt x="17" y="26"/>
                    </a:cubicBezTo>
                    <a:cubicBezTo>
                      <a:pt x="3" y="41"/>
                      <a:pt x="3" y="41"/>
                      <a:pt x="3" y="41"/>
                    </a:cubicBezTo>
                    <a:cubicBezTo>
                      <a:pt x="0" y="43"/>
                      <a:pt x="0" y="47"/>
                      <a:pt x="3" y="50"/>
                    </a:cubicBezTo>
                    <a:cubicBezTo>
                      <a:pt x="5" y="52"/>
                      <a:pt x="9" y="52"/>
                      <a:pt x="12" y="50"/>
                    </a:cubicBezTo>
                    <a:cubicBezTo>
                      <a:pt x="31" y="31"/>
                      <a:pt x="31" y="31"/>
                      <a:pt x="31" y="31"/>
                    </a:cubicBezTo>
                    <a:cubicBezTo>
                      <a:pt x="32" y="30"/>
                      <a:pt x="33" y="28"/>
                      <a:pt x="33" y="26"/>
                    </a:cubicBezTo>
                    <a:cubicBezTo>
                      <a:pt x="33" y="25"/>
                      <a:pt x="32" y="23"/>
                      <a:pt x="31" y="22"/>
                    </a:cubicBezTo>
                    <a:cubicBezTo>
                      <a:pt x="12" y="3"/>
                      <a:pt x="12" y="3"/>
                      <a:pt x="12" y="3"/>
                    </a:cubicBezTo>
                    <a:cubicBezTo>
                      <a:pt x="9" y="0"/>
                      <a:pt x="5" y="0"/>
                      <a:pt x="3" y="3"/>
                    </a:cubicBezTo>
                    <a:cubicBezTo>
                      <a:pt x="0" y="5"/>
                      <a:pt x="0" y="9"/>
                      <a:pt x="3" y="12"/>
                    </a:cubicBezTo>
                    <a:close/>
                  </a:path>
                </a:pathLst>
              </a:custGeom>
              <a:solidFill>
                <a:srgbClr val="DA38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97" name="Google Shape;3597;p263"/>
              <p:cNvSpPr/>
              <p:nvPr/>
            </p:nvSpPr>
            <p:spPr>
              <a:xfrm>
                <a:off x="4249738" y="6200775"/>
                <a:ext cx="1004888" cy="482600"/>
              </a:xfrm>
              <a:custGeom>
                <a:avLst/>
                <a:gdLst/>
                <a:ahLst/>
                <a:cxnLst/>
                <a:rect l="l" t="t" r="r" b="b"/>
                <a:pathLst>
                  <a:path w="317" h="152" extrusionOk="0">
                    <a:moveTo>
                      <a:pt x="310" y="152"/>
                    </a:moveTo>
                    <a:cubicBezTo>
                      <a:pt x="6" y="152"/>
                      <a:pt x="6" y="152"/>
                      <a:pt x="6" y="152"/>
                    </a:cubicBezTo>
                    <a:cubicBezTo>
                      <a:pt x="3" y="152"/>
                      <a:pt x="0" y="149"/>
                      <a:pt x="0" y="146"/>
                    </a:cubicBezTo>
                    <a:cubicBezTo>
                      <a:pt x="0" y="7"/>
                      <a:pt x="0" y="7"/>
                      <a:pt x="0" y="7"/>
                    </a:cubicBezTo>
                    <a:cubicBezTo>
                      <a:pt x="0" y="3"/>
                      <a:pt x="3" y="0"/>
                      <a:pt x="6" y="0"/>
                    </a:cubicBezTo>
                    <a:cubicBezTo>
                      <a:pt x="10" y="0"/>
                      <a:pt x="13" y="3"/>
                      <a:pt x="13" y="7"/>
                    </a:cubicBezTo>
                    <a:cubicBezTo>
                      <a:pt x="13" y="139"/>
                      <a:pt x="13" y="139"/>
                      <a:pt x="13" y="139"/>
                    </a:cubicBezTo>
                    <a:cubicBezTo>
                      <a:pt x="304" y="139"/>
                      <a:pt x="304" y="139"/>
                      <a:pt x="304" y="139"/>
                    </a:cubicBezTo>
                    <a:cubicBezTo>
                      <a:pt x="304" y="64"/>
                      <a:pt x="304" y="64"/>
                      <a:pt x="304" y="64"/>
                    </a:cubicBezTo>
                    <a:cubicBezTo>
                      <a:pt x="304" y="60"/>
                      <a:pt x="307" y="57"/>
                      <a:pt x="310" y="57"/>
                    </a:cubicBezTo>
                    <a:cubicBezTo>
                      <a:pt x="314" y="57"/>
                      <a:pt x="317" y="60"/>
                      <a:pt x="317" y="64"/>
                    </a:cubicBezTo>
                    <a:cubicBezTo>
                      <a:pt x="317" y="146"/>
                      <a:pt x="317" y="146"/>
                      <a:pt x="317" y="146"/>
                    </a:cubicBezTo>
                    <a:cubicBezTo>
                      <a:pt x="317" y="149"/>
                      <a:pt x="314" y="152"/>
                      <a:pt x="310" y="152"/>
                    </a:cubicBezTo>
                    <a:close/>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98" name="Google Shape;3598;p263"/>
              <p:cNvSpPr/>
              <p:nvPr/>
            </p:nvSpPr>
            <p:spPr>
              <a:xfrm>
                <a:off x="4189413" y="6099175"/>
                <a:ext cx="1125538" cy="365125"/>
              </a:xfrm>
              <a:custGeom>
                <a:avLst/>
                <a:gdLst/>
                <a:ahLst/>
                <a:cxnLst/>
                <a:rect l="l" t="t" r="r" b="b"/>
                <a:pathLst>
                  <a:path w="355" h="115" extrusionOk="0">
                    <a:moveTo>
                      <a:pt x="234" y="115"/>
                    </a:moveTo>
                    <a:cubicBezTo>
                      <a:pt x="133" y="115"/>
                      <a:pt x="133" y="115"/>
                      <a:pt x="133" y="115"/>
                    </a:cubicBezTo>
                    <a:cubicBezTo>
                      <a:pt x="129" y="115"/>
                      <a:pt x="126" y="112"/>
                      <a:pt x="126" y="108"/>
                    </a:cubicBezTo>
                    <a:cubicBezTo>
                      <a:pt x="126" y="13"/>
                      <a:pt x="126" y="13"/>
                      <a:pt x="126" y="13"/>
                    </a:cubicBezTo>
                    <a:cubicBezTo>
                      <a:pt x="6" y="13"/>
                      <a:pt x="6" y="13"/>
                      <a:pt x="6" y="13"/>
                    </a:cubicBezTo>
                    <a:cubicBezTo>
                      <a:pt x="3" y="13"/>
                      <a:pt x="0" y="10"/>
                      <a:pt x="0" y="7"/>
                    </a:cubicBezTo>
                    <a:cubicBezTo>
                      <a:pt x="0" y="3"/>
                      <a:pt x="3" y="0"/>
                      <a:pt x="6" y="0"/>
                    </a:cubicBezTo>
                    <a:cubicBezTo>
                      <a:pt x="133" y="0"/>
                      <a:pt x="133" y="0"/>
                      <a:pt x="133" y="0"/>
                    </a:cubicBezTo>
                    <a:cubicBezTo>
                      <a:pt x="136" y="0"/>
                      <a:pt x="139" y="3"/>
                      <a:pt x="139" y="7"/>
                    </a:cubicBezTo>
                    <a:cubicBezTo>
                      <a:pt x="139" y="102"/>
                      <a:pt x="139" y="102"/>
                      <a:pt x="139" y="102"/>
                    </a:cubicBezTo>
                    <a:cubicBezTo>
                      <a:pt x="228" y="102"/>
                      <a:pt x="228" y="102"/>
                      <a:pt x="228" y="102"/>
                    </a:cubicBezTo>
                    <a:cubicBezTo>
                      <a:pt x="228" y="51"/>
                      <a:pt x="228" y="51"/>
                      <a:pt x="228" y="51"/>
                    </a:cubicBezTo>
                    <a:cubicBezTo>
                      <a:pt x="228" y="48"/>
                      <a:pt x="231" y="45"/>
                      <a:pt x="234" y="45"/>
                    </a:cubicBezTo>
                    <a:cubicBezTo>
                      <a:pt x="348" y="45"/>
                      <a:pt x="348" y="45"/>
                      <a:pt x="348" y="45"/>
                    </a:cubicBezTo>
                    <a:cubicBezTo>
                      <a:pt x="352" y="45"/>
                      <a:pt x="355" y="48"/>
                      <a:pt x="355" y="51"/>
                    </a:cubicBezTo>
                    <a:cubicBezTo>
                      <a:pt x="355" y="55"/>
                      <a:pt x="352" y="58"/>
                      <a:pt x="348" y="58"/>
                    </a:cubicBezTo>
                    <a:cubicBezTo>
                      <a:pt x="241" y="58"/>
                      <a:pt x="241" y="58"/>
                      <a:pt x="241" y="58"/>
                    </a:cubicBezTo>
                    <a:cubicBezTo>
                      <a:pt x="241" y="108"/>
                      <a:pt x="241" y="108"/>
                      <a:pt x="241" y="108"/>
                    </a:cubicBezTo>
                    <a:cubicBezTo>
                      <a:pt x="241" y="112"/>
                      <a:pt x="238" y="115"/>
                      <a:pt x="234" y="115"/>
                    </a:cubicBezTo>
                    <a:close/>
                  </a:path>
                </a:pathLst>
              </a:custGeom>
              <a:solidFill>
                <a:srgbClr val="DA38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99" name="Google Shape;3599;p263"/>
              <p:cNvSpPr/>
              <p:nvPr/>
            </p:nvSpPr>
            <p:spPr>
              <a:xfrm>
                <a:off x="4249738" y="5940425"/>
                <a:ext cx="301625" cy="41275"/>
              </a:xfrm>
              <a:custGeom>
                <a:avLst/>
                <a:gdLst/>
                <a:ahLst/>
                <a:cxnLst/>
                <a:rect l="l" t="t" r="r" b="b"/>
                <a:pathLst>
                  <a:path w="95" h="13" extrusionOk="0">
                    <a:moveTo>
                      <a:pt x="88" y="13"/>
                    </a:moveTo>
                    <a:cubicBezTo>
                      <a:pt x="6" y="13"/>
                      <a:pt x="6" y="13"/>
                      <a:pt x="6" y="13"/>
                    </a:cubicBezTo>
                    <a:cubicBezTo>
                      <a:pt x="3" y="13"/>
                      <a:pt x="0" y="10"/>
                      <a:pt x="0" y="6"/>
                    </a:cubicBezTo>
                    <a:cubicBezTo>
                      <a:pt x="0" y="3"/>
                      <a:pt x="3" y="0"/>
                      <a:pt x="6" y="0"/>
                    </a:cubicBezTo>
                    <a:cubicBezTo>
                      <a:pt x="88" y="0"/>
                      <a:pt x="88" y="0"/>
                      <a:pt x="88" y="0"/>
                    </a:cubicBezTo>
                    <a:cubicBezTo>
                      <a:pt x="92" y="0"/>
                      <a:pt x="95" y="3"/>
                      <a:pt x="95" y="6"/>
                    </a:cubicBezTo>
                    <a:cubicBezTo>
                      <a:pt x="95" y="10"/>
                      <a:pt x="92" y="13"/>
                      <a:pt x="88" y="13"/>
                    </a:cubicBezTo>
                    <a:close/>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00" name="Google Shape;3600;p263"/>
              <p:cNvSpPr/>
              <p:nvPr/>
            </p:nvSpPr>
            <p:spPr>
              <a:xfrm>
                <a:off x="4430713" y="5819775"/>
                <a:ext cx="41275" cy="161925"/>
              </a:xfrm>
              <a:custGeom>
                <a:avLst/>
                <a:gdLst/>
                <a:ahLst/>
                <a:cxnLst/>
                <a:rect l="l" t="t" r="r" b="b"/>
                <a:pathLst>
                  <a:path w="13" h="51" extrusionOk="0">
                    <a:moveTo>
                      <a:pt x="6" y="51"/>
                    </a:moveTo>
                    <a:cubicBezTo>
                      <a:pt x="3" y="51"/>
                      <a:pt x="0" y="48"/>
                      <a:pt x="0" y="44"/>
                    </a:cubicBezTo>
                    <a:cubicBezTo>
                      <a:pt x="0" y="6"/>
                      <a:pt x="0" y="6"/>
                      <a:pt x="0" y="6"/>
                    </a:cubicBezTo>
                    <a:cubicBezTo>
                      <a:pt x="0" y="3"/>
                      <a:pt x="3" y="0"/>
                      <a:pt x="6" y="0"/>
                    </a:cubicBezTo>
                    <a:cubicBezTo>
                      <a:pt x="10" y="0"/>
                      <a:pt x="13" y="3"/>
                      <a:pt x="13" y="6"/>
                    </a:cubicBezTo>
                    <a:cubicBezTo>
                      <a:pt x="13" y="44"/>
                      <a:pt x="13" y="44"/>
                      <a:pt x="13" y="44"/>
                    </a:cubicBezTo>
                    <a:cubicBezTo>
                      <a:pt x="13" y="48"/>
                      <a:pt x="10" y="51"/>
                      <a:pt x="6" y="51"/>
                    </a:cubicBezTo>
                    <a:close/>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01" name="Google Shape;3601;p263"/>
              <p:cNvSpPr/>
              <p:nvPr/>
            </p:nvSpPr>
            <p:spPr>
              <a:xfrm>
                <a:off x="4689475" y="5676900"/>
                <a:ext cx="41275" cy="485775"/>
              </a:xfrm>
              <a:custGeom>
                <a:avLst/>
                <a:gdLst/>
                <a:ahLst/>
                <a:cxnLst/>
                <a:rect l="l" t="t" r="r" b="b"/>
                <a:pathLst>
                  <a:path w="13" h="153" extrusionOk="0">
                    <a:moveTo>
                      <a:pt x="6" y="153"/>
                    </a:moveTo>
                    <a:cubicBezTo>
                      <a:pt x="3" y="153"/>
                      <a:pt x="0" y="150"/>
                      <a:pt x="0" y="146"/>
                    </a:cubicBezTo>
                    <a:cubicBezTo>
                      <a:pt x="0" y="7"/>
                      <a:pt x="0" y="7"/>
                      <a:pt x="0" y="7"/>
                    </a:cubicBezTo>
                    <a:cubicBezTo>
                      <a:pt x="0" y="3"/>
                      <a:pt x="3" y="0"/>
                      <a:pt x="6" y="0"/>
                    </a:cubicBezTo>
                    <a:cubicBezTo>
                      <a:pt x="10" y="0"/>
                      <a:pt x="13" y="3"/>
                      <a:pt x="13" y="7"/>
                    </a:cubicBezTo>
                    <a:cubicBezTo>
                      <a:pt x="13" y="146"/>
                      <a:pt x="13" y="146"/>
                      <a:pt x="13" y="146"/>
                    </a:cubicBezTo>
                    <a:cubicBezTo>
                      <a:pt x="13" y="150"/>
                      <a:pt x="10" y="153"/>
                      <a:pt x="6" y="153"/>
                    </a:cubicBezTo>
                    <a:close/>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02" name="Google Shape;3602;p263"/>
              <p:cNvSpPr/>
              <p:nvPr/>
            </p:nvSpPr>
            <p:spPr>
              <a:xfrm>
                <a:off x="4689475" y="5924550"/>
                <a:ext cx="180975" cy="38100"/>
              </a:xfrm>
              <a:custGeom>
                <a:avLst/>
                <a:gdLst/>
                <a:ahLst/>
                <a:cxnLst/>
                <a:rect l="l" t="t" r="r" b="b"/>
                <a:pathLst>
                  <a:path w="57" h="12" extrusionOk="0">
                    <a:moveTo>
                      <a:pt x="50" y="12"/>
                    </a:moveTo>
                    <a:cubicBezTo>
                      <a:pt x="6" y="12"/>
                      <a:pt x="6" y="12"/>
                      <a:pt x="6" y="12"/>
                    </a:cubicBezTo>
                    <a:cubicBezTo>
                      <a:pt x="3" y="12"/>
                      <a:pt x="0" y="10"/>
                      <a:pt x="0" y="6"/>
                    </a:cubicBezTo>
                    <a:cubicBezTo>
                      <a:pt x="0" y="2"/>
                      <a:pt x="3" y="0"/>
                      <a:pt x="6" y="0"/>
                    </a:cubicBezTo>
                    <a:cubicBezTo>
                      <a:pt x="50" y="0"/>
                      <a:pt x="50" y="0"/>
                      <a:pt x="50" y="0"/>
                    </a:cubicBezTo>
                    <a:cubicBezTo>
                      <a:pt x="54" y="0"/>
                      <a:pt x="57" y="2"/>
                      <a:pt x="57" y="6"/>
                    </a:cubicBezTo>
                    <a:cubicBezTo>
                      <a:pt x="57" y="10"/>
                      <a:pt x="54" y="12"/>
                      <a:pt x="50" y="12"/>
                    </a:cubicBezTo>
                    <a:close/>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03" name="Google Shape;3603;p263"/>
              <p:cNvSpPr/>
              <p:nvPr/>
            </p:nvSpPr>
            <p:spPr>
              <a:xfrm>
                <a:off x="4791075" y="5857875"/>
                <a:ext cx="200025" cy="523875"/>
              </a:xfrm>
              <a:custGeom>
                <a:avLst/>
                <a:gdLst/>
                <a:ahLst/>
                <a:cxnLst/>
                <a:rect l="l" t="t" r="r" b="b"/>
                <a:pathLst>
                  <a:path w="63" h="165" extrusionOk="0">
                    <a:moveTo>
                      <a:pt x="6" y="165"/>
                    </a:moveTo>
                    <a:cubicBezTo>
                      <a:pt x="3" y="165"/>
                      <a:pt x="0" y="162"/>
                      <a:pt x="0" y="159"/>
                    </a:cubicBezTo>
                    <a:cubicBezTo>
                      <a:pt x="0" y="89"/>
                      <a:pt x="0" y="89"/>
                      <a:pt x="0" y="89"/>
                    </a:cubicBezTo>
                    <a:cubicBezTo>
                      <a:pt x="0" y="86"/>
                      <a:pt x="3" y="83"/>
                      <a:pt x="6" y="83"/>
                    </a:cubicBezTo>
                    <a:cubicBezTo>
                      <a:pt x="50" y="83"/>
                      <a:pt x="50" y="83"/>
                      <a:pt x="50" y="83"/>
                    </a:cubicBezTo>
                    <a:cubicBezTo>
                      <a:pt x="50" y="7"/>
                      <a:pt x="50" y="7"/>
                      <a:pt x="50" y="7"/>
                    </a:cubicBezTo>
                    <a:cubicBezTo>
                      <a:pt x="50" y="3"/>
                      <a:pt x="53" y="0"/>
                      <a:pt x="57" y="0"/>
                    </a:cubicBezTo>
                    <a:cubicBezTo>
                      <a:pt x="60" y="0"/>
                      <a:pt x="63" y="3"/>
                      <a:pt x="63" y="7"/>
                    </a:cubicBezTo>
                    <a:cubicBezTo>
                      <a:pt x="63" y="89"/>
                      <a:pt x="63" y="89"/>
                      <a:pt x="63" y="89"/>
                    </a:cubicBezTo>
                    <a:cubicBezTo>
                      <a:pt x="63" y="93"/>
                      <a:pt x="60" y="96"/>
                      <a:pt x="57" y="96"/>
                    </a:cubicBezTo>
                    <a:cubicBezTo>
                      <a:pt x="13" y="96"/>
                      <a:pt x="13" y="96"/>
                      <a:pt x="13" y="96"/>
                    </a:cubicBezTo>
                    <a:cubicBezTo>
                      <a:pt x="13" y="159"/>
                      <a:pt x="13" y="159"/>
                      <a:pt x="13" y="159"/>
                    </a:cubicBezTo>
                    <a:cubicBezTo>
                      <a:pt x="13" y="162"/>
                      <a:pt x="10" y="165"/>
                      <a:pt x="6" y="165"/>
                    </a:cubicBezTo>
                    <a:close/>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04" name="Google Shape;3604;p263"/>
              <p:cNvSpPr/>
              <p:nvPr/>
            </p:nvSpPr>
            <p:spPr>
              <a:xfrm>
                <a:off x="4249738" y="6261100"/>
                <a:ext cx="241300" cy="41275"/>
              </a:xfrm>
              <a:custGeom>
                <a:avLst/>
                <a:gdLst/>
                <a:ahLst/>
                <a:cxnLst/>
                <a:rect l="l" t="t" r="r" b="b"/>
                <a:pathLst>
                  <a:path w="76" h="13" extrusionOk="0">
                    <a:moveTo>
                      <a:pt x="70" y="13"/>
                    </a:moveTo>
                    <a:cubicBezTo>
                      <a:pt x="6" y="13"/>
                      <a:pt x="6" y="13"/>
                      <a:pt x="6" y="13"/>
                    </a:cubicBezTo>
                    <a:cubicBezTo>
                      <a:pt x="3" y="13"/>
                      <a:pt x="0" y="10"/>
                      <a:pt x="0" y="7"/>
                    </a:cubicBezTo>
                    <a:cubicBezTo>
                      <a:pt x="0" y="3"/>
                      <a:pt x="3" y="0"/>
                      <a:pt x="6" y="0"/>
                    </a:cubicBezTo>
                    <a:cubicBezTo>
                      <a:pt x="70" y="0"/>
                      <a:pt x="70" y="0"/>
                      <a:pt x="70" y="0"/>
                    </a:cubicBezTo>
                    <a:cubicBezTo>
                      <a:pt x="73" y="0"/>
                      <a:pt x="76" y="3"/>
                      <a:pt x="76" y="7"/>
                    </a:cubicBezTo>
                    <a:cubicBezTo>
                      <a:pt x="76" y="10"/>
                      <a:pt x="73" y="13"/>
                      <a:pt x="70" y="13"/>
                    </a:cubicBezTo>
                    <a:close/>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05" name="Google Shape;3605;p263"/>
              <p:cNvSpPr/>
              <p:nvPr/>
            </p:nvSpPr>
            <p:spPr>
              <a:xfrm>
                <a:off x="4370388" y="6423025"/>
                <a:ext cx="133350" cy="41275"/>
              </a:xfrm>
              <a:custGeom>
                <a:avLst/>
                <a:gdLst/>
                <a:ahLst/>
                <a:cxnLst/>
                <a:rect l="l" t="t" r="r" b="b"/>
                <a:pathLst>
                  <a:path w="42" h="13" extrusionOk="0">
                    <a:moveTo>
                      <a:pt x="36" y="13"/>
                    </a:moveTo>
                    <a:cubicBezTo>
                      <a:pt x="6" y="13"/>
                      <a:pt x="6" y="13"/>
                      <a:pt x="6" y="13"/>
                    </a:cubicBezTo>
                    <a:cubicBezTo>
                      <a:pt x="3" y="13"/>
                      <a:pt x="0" y="10"/>
                      <a:pt x="0" y="6"/>
                    </a:cubicBezTo>
                    <a:cubicBezTo>
                      <a:pt x="0" y="3"/>
                      <a:pt x="3" y="0"/>
                      <a:pt x="6" y="0"/>
                    </a:cubicBezTo>
                    <a:cubicBezTo>
                      <a:pt x="36" y="0"/>
                      <a:pt x="36" y="0"/>
                      <a:pt x="36" y="0"/>
                    </a:cubicBezTo>
                    <a:cubicBezTo>
                      <a:pt x="39" y="0"/>
                      <a:pt x="42" y="3"/>
                      <a:pt x="42" y="6"/>
                    </a:cubicBezTo>
                    <a:cubicBezTo>
                      <a:pt x="42" y="10"/>
                      <a:pt x="39" y="13"/>
                      <a:pt x="36" y="13"/>
                    </a:cubicBezTo>
                    <a:close/>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06" name="Google Shape;3606;p263"/>
              <p:cNvSpPr/>
              <p:nvPr/>
            </p:nvSpPr>
            <p:spPr>
              <a:xfrm>
                <a:off x="4949825" y="6000750"/>
                <a:ext cx="304800" cy="41275"/>
              </a:xfrm>
              <a:custGeom>
                <a:avLst/>
                <a:gdLst/>
                <a:ahLst/>
                <a:cxnLst/>
                <a:rect l="l" t="t" r="r" b="b"/>
                <a:pathLst>
                  <a:path w="96" h="13" extrusionOk="0">
                    <a:moveTo>
                      <a:pt x="89" y="13"/>
                    </a:moveTo>
                    <a:cubicBezTo>
                      <a:pt x="7" y="13"/>
                      <a:pt x="7" y="13"/>
                      <a:pt x="7" y="13"/>
                    </a:cubicBezTo>
                    <a:cubicBezTo>
                      <a:pt x="3" y="13"/>
                      <a:pt x="0" y="10"/>
                      <a:pt x="0" y="6"/>
                    </a:cubicBezTo>
                    <a:cubicBezTo>
                      <a:pt x="0" y="3"/>
                      <a:pt x="3" y="0"/>
                      <a:pt x="7" y="0"/>
                    </a:cubicBezTo>
                    <a:cubicBezTo>
                      <a:pt x="89" y="0"/>
                      <a:pt x="89" y="0"/>
                      <a:pt x="89" y="0"/>
                    </a:cubicBezTo>
                    <a:cubicBezTo>
                      <a:pt x="93" y="0"/>
                      <a:pt x="96" y="3"/>
                      <a:pt x="96" y="6"/>
                    </a:cubicBezTo>
                    <a:cubicBezTo>
                      <a:pt x="96" y="10"/>
                      <a:pt x="93" y="13"/>
                      <a:pt x="89" y="13"/>
                    </a:cubicBezTo>
                    <a:close/>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07" name="Google Shape;3607;p263"/>
              <p:cNvSpPr/>
              <p:nvPr/>
            </p:nvSpPr>
            <p:spPr>
              <a:xfrm>
                <a:off x="5070475" y="5676900"/>
                <a:ext cx="41275" cy="187325"/>
              </a:xfrm>
              <a:custGeom>
                <a:avLst/>
                <a:gdLst/>
                <a:ahLst/>
                <a:cxnLst/>
                <a:rect l="l" t="t" r="r" b="b"/>
                <a:pathLst>
                  <a:path w="13" h="59" extrusionOk="0">
                    <a:moveTo>
                      <a:pt x="7" y="59"/>
                    </a:moveTo>
                    <a:cubicBezTo>
                      <a:pt x="3" y="59"/>
                      <a:pt x="0" y="56"/>
                      <a:pt x="0" y="53"/>
                    </a:cubicBezTo>
                    <a:cubicBezTo>
                      <a:pt x="0" y="7"/>
                      <a:pt x="0" y="7"/>
                      <a:pt x="0" y="7"/>
                    </a:cubicBezTo>
                    <a:cubicBezTo>
                      <a:pt x="0" y="3"/>
                      <a:pt x="3" y="0"/>
                      <a:pt x="7" y="0"/>
                    </a:cubicBezTo>
                    <a:cubicBezTo>
                      <a:pt x="10" y="0"/>
                      <a:pt x="13" y="3"/>
                      <a:pt x="13" y="7"/>
                    </a:cubicBezTo>
                    <a:cubicBezTo>
                      <a:pt x="13" y="53"/>
                      <a:pt x="13" y="53"/>
                      <a:pt x="13" y="53"/>
                    </a:cubicBezTo>
                    <a:cubicBezTo>
                      <a:pt x="13" y="56"/>
                      <a:pt x="10" y="59"/>
                      <a:pt x="7" y="59"/>
                    </a:cubicBezTo>
                    <a:close/>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08" name="Google Shape;3608;p263"/>
              <p:cNvSpPr/>
              <p:nvPr/>
            </p:nvSpPr>
            <p:spPr>
              <a:xfrm>
                <a:off x="4468813" y="6362700"/>
                <a:ext cx="303213" cy="320675"/>
              </a:xfrm>
              <a:custGeom>
                <a:avLst/>
                <a:gdLst/>
                <a:ahLst/>
                <a:cxnLst/>
                <a:rect l="l" t="t" r="r" b="b"/>
                <a:pathLst>
                  <a:path w="96" h="101" extrusionOk="0">
                    <a:moveTo>
                      <a:pt x="89" y="101"/>
                    </a:moveTo>
                    <a:cubicBezTo>
                      <a:pt x="86" y="101"/>
                      <a:pt x="83" y="98"/>
                      <a:pt x="83" y="95"/>
                    </a:cubicBezTo>
                    <a:cubicBezTo>
                      <a:pt x="83" y="63"/>
                      <a:pt x="83" y="63"/>
                      <a:pt x="83" y="63"/>
                    </a:cubicBezTo>
                    <a:cubicBezTo>
                      <a:pt x="7" y="63"/>
                      <a:pt x="7" y="63"/>
                      <a:pt x="7" y="63"/>
                    </a:cubicBezTo>
                    <a:cubicBezTo>
                      <a:pt x="3" y="63"/>
                      <a:pt x="0" y="60"/>
                      <a:pt x="0" y="57"/>
                    </a:cubicBezTo>
                    <a:cubicBezTo>
                      <a:pt x="0" y="6"/>
                      <a:pt x="0" y="6"/>
                      <a:pt x="0" y="6"/>
                    </a:cubicBezTo>
                    <a:cubicBezTo>
                      <a:pt x="0" y="3"/>
                      <a:pt x="3" y="0"/>
                      <a:pt x="7" y="0"/>
                    </a:cubicBezTo>
                    <a:cubicBezTo>
                      <a:pt x="10" y="0"/>
                      <a:pt x="13" y="3"/>
                      <a:pt x="13" y="6"/>
                    </a:cubicBezTo>
                    <a:cubicBezTo>
                      <a:pt x="13" y="50"/>
                      <a:pt x="13" y="50"/>
                      <a:pt x="13" y="50"/>
                    </a:cubicBezTo>
                    <a:cubicBezTo>
                      <a:pt x="89" y="50"/>
                      <a:pt x="89" y="50"/>
                      <a:pt x="89" y="50"/>
                    </a:cubicBezTo>
                    <a:cubicBezTo>
                      <a:pt x="93" y="50"/>
                      <a:pt x="96" y="53"/>
                      <a:pt x="96" y="57"/>
                    </a:cubicBezTo>
                    <a:cubicBezTo>
                      <a:pt x="96" y="95"/>
                      <a:pt x="96" y="95"/>
                      <a:pt x="96" y="95"/>
                    </a:cubicBezTo>
                    <a:cubicBezTo>
                      <a:pt x="96" y="98"/>
                      <a:pt x="93" y="101"/>
                      <a:pt x="89" y="101"/>
                    </a:cubicBezTo>
                    <a:close/>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09" name="Google Shape;3609;p263"/>
              <p:cNvSpPr/>
              <p:nvPr/>
            </p:nvSpPr>
            <p:spPr>
              <a:xfrm>
                <a:off x="4870450" y="6362700"/>
                <a:ext cx="222250" cy="200025"/>
              </a:xfrm>
              <a:custGeom>
                <a:avLst/>
                <a:gdLst/>
                <a:ahLst/>
                <a:cxnLst/>
                <a:rect l="l" t="t" r="r" b="b"/>
                <a:pathLst>
                  <a:path w="70" h="63" extrusionOk="0">
                    <a:moveTo>
                      <a:pt x="63" y="63"/>
                    </a:moveTo>
                    <a:cubicBezTo>
                      <a:pt x="6" y="63"/>
                      <a:pt x="6" y="63"/>
                      <a:pt x="6" y="63"/>
                    </a:cubicBezTo>
                    <a:cubicBezTo>
                      <a:pt x="3" y="63"/>
                      <a:pt x="0" y="60"/>
                      <a:pt x="0" y="57"/>
                    </a:cubicBezTo>
                    <a:cubicBezTo>
                      <a:pt x="0" y="53"/>
                      <a:pt x="3" y="50"/>
                      <a:pt x="6" y="50"/>
                    </a:cubicBezTo>
                    <a:cubicBezTo>
                      <a:pt x="57" y="50"/>
                      <a:pt x="57" y="50"/>
                      <a:pt x="57" y="50"/>
                    </a:cubicBezTo>
                    <a:cubicBezTo>
                      <a:pt x="57" y="6"/>
                      <a:pt x="57" y="6"/>
                      <a:pt x="57" y="6"/>
                    </a:cubicBezTo>
                    <a:cubicBezTo>
                      <a:pt x="57" y="3"/>
                      <a:pt x="60" y="0"/>
                      <a:pt x="63" y="0"/>
                    </a:cubicBezTo>
                    <a:cubicBezTo>
                      <a:pt x="67" y="0"/>
                      <a:pt x="70" y="3"/>
                      <a:pt x="70" y="6"/>
                    </a:cubicBezTo>
                    <a:cubicBezTo>
                      <a:pt x="70" y="57"/>
                      <a:pt x="70" y="57"/>
                      <a:pt x="70" y="57"/>
                    </a:cubicBezTo>
                    <a:cubicBezTo>
                      <a:pt x="70" y="60"/>
                      <a:pt x="67" y="63"/>
                      <a:pt x="63" y="63"/>
                    </a:cubicBezTo>
                    <a:close/>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10" name="Google Shape;3610;p263"/>
              <p:cNvSpPr/>
              <p:nvPr/>
            </p:nvSpPr>
            <p:spPr>
              <a:xfrm>
                <a:off x="5051425" y="6442075"/>
                <a:ext cx="203200" cy="41275"/>
              </a:xfrm>
              <a:custGeom>
                <a:avLst/>
                <a:gdLst/>
                <a:ahLst/>
                <a:cxnLst/>
                <a:rect l="l" t="t" r="r" b="b"/>
                <a:pathLst>
                  <a:path w="64" h="13" extrusionOk="0">
                    <a:moveTo>
                      <a:pt x="57" y="13"/>
                    </a:moveTo>
                    <a:cubicBezTo>
                      <a:pt x="6" y="13"/>
                      <a:pt x="6" y="13"/>
                      <a:pt x="6" y="13"/>
                    </a:cubicBezTo>
                    <a:cubicBezTo>
                      <a:pt x="3" y="13"/>
                      <a:pt x="0" y="10"/>
                      <a:pt x="0" y="7"/>
                    </a:cubicBezTo>
                    <a:cubicBezTo>
                      <a:pt x="0" y="3"/>
                      <a:pt x="3" y="0"/>
                      <a:pt x="6" y="0"/>
                    </a:cubicBezTo>
                    <a:cubicBezTo>
                      <a:pt x="57" y="0"/>
                      <a:pt x="57" y="0"/>
                      <a:pt x="57" y="0"/>
                    </a:cubicBezTo>
                    <a:cubicBezTo>
                      <a:pt x="61" y="0"/>
                      <a:pt x="64" y="3"/>
                      <a:pt x="64" y="7"/>
                    </a:cubicBezTo>
                    <a:cubicBezTo>
                      <a:pt x="64" y="10"/>
                      <a:pt x="61" y="13"/>
                      <a:pt x="57" y="13"/>
                    </a:cubicBezTo>
                    <a:close/>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611" name="Google Shape;3611;p263"/>
            <p:cNvSpPr/>
            <p:nvPr/>
          </p:nvSpPr>
          <p:spPr>
            <a:xfrm>
              <a:off x="3669805" y="5637994"/>
              <a:ext cx="1220006" cy="1220006"/>
            </a:xfrm>
            <a:prstGeom prst="rect">
              <a:avLst/>
            </a:prstGeom>
            <a:solidFill>
              <a:srgbClr val="DF332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12" name="Google Shape;3612;p263"/>
            <p:cNvSpPr/>
            <p:nvPr/>
          </p:nvSpPr>
          <p:spPr>
            <a:xfrm>
              <a:off x="9755830" y="4415123"/>
              <a:ext cx="1218575" cy="1222870"/>
            </a:xfrm>
            <a:prstGeom prst="rect">
              <a:avLst/>
            </a:prstGeom>
            <a:solidFill>
              <a:srgbClr val="7E7E7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13" name="Google Shape;3613;p263"/>
            <p:cNvSpPr/>
            <p:nvPr/>
          </p:nvSpPr>
          <p:spPr>
            <a:xfrm>
              <a:off x="6088791" y="4415123"/>
              <a:ext cx="1220006" cy="1222870"/>
            </a:xfrm>
            <a:prstGeom prst="rect">
              <a:avLst/>
            </a:prstGeom>
            <a:solidFill>
              <a:srgbClr val="DFDED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14" name="Google Shape;3614;p263"/>
            <p:cNvSpPr/>
            <p:nvPr/>
          </p:nvSpPr>
          <p:spPr>
            <a:xfrm>
              <a:off x="7320253" y="4412259"/>
              <a:ext cx="1218575" cy="1225734"/>
            </a:xfrm>
            <a:prstGeom prst="rect">
              <a:avLst/>
            </a:prstGeom>
            <a:solidFill>
              <a:srgbClr val="EA8C2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15" name="Google Shape;3615;p263"/>
            <p:cNvSpPr/>
            <p:nvPr/>
          </p:nvSpPr>
          <p:spPr>
            <a:xfrm>
              <a:off x="8535964" y="4412259"/>
              <a:ext cx="1220006" cy="1225733"/>
            </a:xfrm>
            <a:prstGeom prst="rect">
              <a:avLst/>
            </a:prstGeom>
            <a:solidFill>
              <a:srgbClr val="DFDED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16" name="Google Shape;3616;p263"/>
            <p:cNvSpPr/>
            <p:nvPr/>
          </p:nvSpPr>
          <p:spPr>
            <a:xfrm>
              <a:off x="8535964" y="4417987"/>
              <a:ext cx="1220006" cy="122000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617" name="Google Shape;3617;p263"/>
            <p:cNvGrpSpPr/>
            <p:nvPr/>
          </p:nvGrpSpPr>
          <p:grpSpPr>
            <a:xfrm>
              <a:off x="8564602" y="4526814"/>
              <a:ext cx="1159865" cy="1111180"/>
              <a:chOff x="8161338" y="4273550"/>
              <a:chExt cx="1285875" cy="1231900"/>
            </a:xfrm>
          </p:grpSpPr>
          <p:sp>
            <p:nvSpPr>
              <p:cNvPr id="3618" name="Google Shape;3618;p263"/>
              <p:cNvSpPr/>
              <p:nvPr/>
            </p:nvSpPr>
            <p:spPr>
              <a:xfrm>
                <a:off x="8339138" y="4911725"/>
                <a:ext cx="930275" cy="558800"/>
              </a:xfrm>
              <a:custGeom>
                <a:avLst/>
                <a:gdLst/>
                <a:ahLst/>
                <a:cxnLst/>
                <a:rect l="l" t="t" r="r" b="b"/>
                <a:pathLst>
                  <a:path w="293" h="176" extrusionOk="0">
                    <a:moveTo>
                      <a:pt x="147" y="176"/>
                    </a:moveTo>
                    <a:cubicBezTo>
                      <a:pt x="234" y="176"/>
                      <a:pt x="286" y="113"/>
                      <a:pt x="293" y="104"/>
                    </a:cubicBezTo>
                    <a:cubicBezTo>
                      <a:pt x="266" y="96"/>
                      <a:pt x="245" y="87"/>
                      <a:pt x="230" y="79"/>
                    </a:cubicBezTo>
                    <a:cubicBezTo>
                      <a:pt x="210" y="69"/>
                      <a:pt x="201" y="62"/>
                      <a:pt x="197" y="50"/>
                    </a:cubicBezTo>
                    <a:cubicBezTo>
                      <a:pt x="195" y="44"/>
                      <a:pt x="195" y="35"/>
                      <a:pt x="194" y="25"/>
                    </a:cubicBezTo>
                    <a:cubicBezTo>
                      <a:pt x="194" y="15"/>
                      <a:pt x="194" y="6"/>
                      <a:pt x="195" y="0"/>
                    </a:cubicBezTo>
                    <a:cubicBezTo>
                      <a:pt x="163" y="0"/>
                      <a:pt x="131" y="0"/>
                      <a:pt x="99" y="0"/>
                    </a:cubicBezTo>
                    <a:cubicBezTo>
                      <a:pt x="99" y="6"/>
                      <a:pt x="100" y="15"/>
                      <a:pt x="99" y="25"/>
                    </a:cubicBezTo>
                    <a:cubicBezTo>
                      <a:pt x="99" y="37"/>
                      <a:pt x="99" y="44"/>
                      <a:pt x="96" y="50"/>
                    </a:cubicBezTo>
                    <a:cubicBezTo>
                      <a:pt x="93" y="60"/>
                      <a:pt x="86" y="67"/>
                      <a:pt x="65" y="78"/>
                    </a:cubicBezTo>
                    <a:cubicBezTo>
                      <a:pt x="51" y="86"/>
                      <a:pt x="29" y="96"/>
                      <a:pt x="0" y="104"/>
                    </a:cubicBezTo>
                    <a:cubicBezTo>
                      <a:pt x="8" y="113"/>
                      <a:pt x="60" y="176"/>
                      <a:pt x="147" y="176"/>
                    </a:cubicBezTo>
                  </a:path>
                </a:pathLst>
              </a:custGeom>
              <a:solidFill>
                <a:srgbClr val="53323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19" name="Google Shape;3619;p263"/>
              <p:cNvSpPr/>
              <p:nvPr/>
            </p:nvSpPr>
            <p:spPr>
              <a:xfrm>
                <a:off x="8161338" y="5162550"/>
                <a:ext cx="1285875" cy="342900"/>
              </a:xfrm>
              <a:custGeom>
                <a:avLst/>
                <a:gdLst/>
                <a:ahLst/>
                <a:cxnLst/>
                <a:rect l="l" t="t" r="r" b="b"/>
                <a:pathLst>
                  <a:path w="405" h="108" extrusionOk="0">
                    <a:moveTo>
                      <a:pt x="397" y="65"/>
                    </a:moveTo>
                    <a:cubicBezTo>
                      <a:pt x="396" y="60"/>
                      <a:pt x="394" y="55"/>
                      <a:pt x="391" y="50"/>
                    </a:cubicBezTo>
                    <a:cubicBezTo>
                      <a:pt x="389" y="46"/>
                      <a:pt x="387" y="43"/>
                      <a:pt x="384" y="39"/>
                    </a:cubicBezTo>
                    <a:cubicBezTo>
                      <a:pt x="370" y="24"/>
                      <a:pt x="352" y="25"/>
                      <a:pt x="319" y="13"/>
                    </a:cubicBezTo>
                    <a:cubicBezTo>
                      <a:pt x="311" y="11"/>
                      <a:pt x="299" y="6"/>
                      <a:pt x="285" y="0"/>
                    </a:cubicBezTo>
                    <a:cubicBezTo>
                      <a:pt x="277" y="39"/>
                      <a:pt x="243" y="67"/>
                      <a:pt x="203" y="67"/>
                    </a:cubicBezTo>
                    <a:cubicBezTo>
                      <a:pt x="163" y="67"/>
                      <a:pt x="128" y="39"/>
                      <a:pt x="121" y="0"/>
                    </a:cubicBezTo>
                    <a:cubicBezTo>
                      <a:pt x="107" y="6"/>
                      <a:pt x="95" y="11"/>
                      <a:pt x="87" y="13"/>
                    </a:cubicBezTo>
                    <a:cubicBezTo>
                      <a:pt x="53" y="25"/>
                      <a:pt x="36" y="24"/>
                      <a:pt x="22" y="39"/>
                    </a:cubicBezTo>
                    <a:cubicBezTo>
                      <a:pt x="19" y="43"/>
                      <a:pt x="16" y="46"/>
                      <a:pt x="14" y="50"/>
                    </a:cubicBezTo>
                    <a:cubicBezTo>
                      <a:pt x="12" y="55"/>
                      <a:pt x="10" y="60"/>
                      <a:pt x="9" y="65"/>
                    </a:cubicBezTo>
                    <a:cubicBezTo>
                      <a:pt x="6" y="79"/>
                      <a:pt x="3" y="93"/>
                      <a:pt x="0" y="108"/>
                    </a:cubicBezTo>
                    <a:cubicBezTo>
                      <a:pt x="135" y="108"/>
                      <a:pt x="270" y="108"/>
                      <a:pt x="405" y="108"/>
                    </a:cubicBezTo>
                    <a:cubicBezTo>
                      <a:pt x="403" y="93"/>
                      <a:pt x="400" y="79"/>
                      <a:pt x="397" y="65"/>
                    </a:cubicBezTo>
                    <a:close/>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20" name="Google Shape;3620;p263"/>
              <p:cNvSpPr/>
              <p:nvPr/>
            </p:nvSpPr>
            <p:spPr>
              <a:xfrm>
                <a:off x="8494713" y="5181600"/>
                <a:ext cx="619125" cy="250825"/>
              </a:xfrm>
              <a:custGeom>
                <a:avLst/>
                <a:gdLst/>
                <a:ahLst/>
                <a:cxnLst/>
                <a:rect l="l" t="t" r="r" b="b"/>
                <a:pathLst>
                  <a:path w="195" h="79" extrusionOk="0">
                    <a:moveTo>
                      <a:pt x="195" y="0"/>
                    </a:moveTo>
                    <a:cubicBezTo>
                      <a:pt x="191" y="18"/>
                      <a:pt x="182" y="35"/>
                      <a:pt x="168" y="49"/>
                    </a:cubicBezTo>
                    <a:cubicBezTo>
                      <a:pt x="149" y="68"/>
                      <a:pt x="124" y="79"/>
                      <a:pt x="98" y="79"/>
                    </a:cubicBezTo>
                    <a:cubicBezTo>
                      <a:pt x="50" y="79"/>
                      <a:pt x="10" y="45"/>
                      <a:pt x="1" y="0"/>
                    </a:cubicBezTo>
                    <a:cubicBezTo>
                      <a:pt x="0" y="0"/>
                      <a:pt x="0" y="0"/>
                      <a:pt x="0" y="0"/>
                    </a:cubicBezTo>
                    <a:cubicBezTo>
                      <a:pt x="10" y="45"/>
                      <a:pt x="50" y="79"/>
                      <a:pt x="98" y="79"/>
                    </a:cubicBezTo>
                    <a:cubicBezTo>
                      <a:pt x="124" y="79"/>
                      <a:pt x="149" y="69"/>
                      <a:pt x="168" y="50"/>
                    </a:cubicBezTo>
                    <a:cubicBezTo>
                      <a:pt x="182" y="36"/>
                      <a:pt x="191" y="19"/>
                      <a:pt x="195" y="0"/>
                    </a:cubicBezTo>
                    <a:close/>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21" name="Google Shape;3621;p263"/>
              <p:cNvSpPr/>
              <p:nvPr/>
            </p:nvSpPr>
            <p:spPr>
              <a:xfrm>
                <a:off x="8535988" y="4654550"/>
                <a:ext cx="69850" cy="152400"/>
              </a:xfrm>
              <a:custGeom>
                <a:avLst/>
                <a:gdLst/>
                <a:ahLst/>
                <a:cxnLst/>
                <a:rect l="l" t="t" r="r" b="b"/>
                <a:pathLst>
                  <a:path w="22" h="48" extrusionOk="0">
                    <a:moveTo>
                      <a:pt x="6" y="0"/>
                    </a:moveTo>
                    <a:cubicBezTo>
                      <a:pt x="3" y="1"/>
                      <a:pt x="2" y="3"/>
                      <a:pt x="2" y="4"/>
                    </a:cubicBezTo>
                    <a:cubicBezTo>
                      <a:pt x="0" y="6"/>
                      <a:pt x="1" y="9"/>
                      <a:pt x="2" y="11"/>
                    </a:cubicBezTo>
                    <a:cubicBezTo>
                      <a:pt x="6" y="25"/>
                      <a:pt x="9" y="32"/>
                      <a:pt x="9" y="32"/>
                    </a:cubicBezTo>
                    <a:cubicBezTo>
                      <a:pt x="11" y="37"/>
                      <a:pt x="12" y="41"/>
                      <a:pt x="16" y="45"/>
                    </a:cubicBezTo>
                    <a:cubicBezTo>
                      <a:pt x="18" y="47"/>
                      <a:pt x="19" y="48"/>
                      <a:pt x="20" y="48"/>
                    </a:cubicBezTo>
                    <a:cubicBezTo>
                      <a:pt x="22" y="47"/>
                      <a:pt x="21" y="41"/>
                      <a:pt x="18" y="25"/>
                    </a:cubicBezTo>
                    <a:cubicBezTo>
                      <a:pt x="17" y="13"/>
                      <a:pt x="16" y="6"/>
                      <a:pt x="12" y="2"/>
                    </a:cubicBezTo>
                    <a:cubicBezTo>
                      <a:pt x="11" y="1"/>
                      <a:pt x="8" y="0"/>
                      <a:pt x="6" y="0"/>
                    </a:cubicBezTo>
                    <a:close/>
                  </a:path>
                </a:pathLst>
              </a:custGeom>
              <a:solidFill>
                <a:srgbClr val="53323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22" name="Google Shape;3622;p263"/>
              <p:cNvSpPr/>
              <p:nvPr/>
            </p:nvSpPr>
            <p:spPr>
              <a:xfrm>
                <a:off x="9002713" y="4654550"/>
                <a:ext cx="69850" cy="152400"/>
              </a:xfrm>
              <a:custGeom>
                <a:avLst/>
                <a:gdLst/>
                <a:ahLst/>
                <a:cxnLst/>
                <a:rect l="l" t="t" r="r" b="b"/>
                <a:pathLst>
                  <a:path w="22" h="48" extrusionOk="0">
                    <a:moveTo>
                      <a:pt x="16" y="0"/>
                    </a:moveTo>
                    <a:cubicBezTo>
                      <a:pt x="19" y="1"/>
                      <a:pt x="20" y="3"/>
                      <a:pt x="20" y="4"/>
                    </a:cubicBezTo>
                    <a:cubicBezTo>
                      <a:pt x="22" y="6"/>
                      <a:pt x="21" y="9"/>
                      <a:pt x="20" y="11"/>
                    </a:cubicBezTo>
                    <a:cubicBezTo>
                      <a:pt x="16" y="25"/>
                      <a:pt x="13" y="32"/>
                      <a:pt x="13" y="32"/>
                    </a:cubicBezTo>
                    <a:cubicBezTo>
                      <a:pt x="11" y="37"/>
                      <a:pt x="10" y="41"/>
                      <a:pt x="6" y="45"/>
                    </a:cubicBezTo>
                    <a:cubicBezTo>
                      <a:pt x="4" y="47"/>
                      <a:pt x="3" y="48"/>
                      <a:pt x="2" y="48"/>
                    </a:cubicBezTo>
                    <a:cubicBezTo>
                      <a:pt x="0" y="47"/>
                      <a:pt x="4" y="39"/>
                      <a:pt x="5" y="25"/>
                    </a:cubicBezTo>
                    <a:cubicBezTo>
                      <a:pt x="7" y="13"/>
                      <a:pt x="6" y="6"/>
                      <a:pt x="11" y="2"/>
                    </a:cubicBezTo>
                    <a:cubicBezTo>
                      <a:pt x="12" y="2"/>
                      <a:pt x="14" y="0"/>
                      <a:pt x="16" y="0"/>
                    </a:cubicBezTo>
                    <a:close/>
                  </a:path>
                </a:pathLst>
              </a:custGeom>
              <a:solidFill>
                <a:srgbClr val="53323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23" name="Google Shape;3623;p263"/>
              <p:cNvSpPr/>
              <p:nvPr/>
            </p:nvSpPr>
            <p:spPr>
              <a:xfrm>
                <a:off x="8542338" y="4305300"/>
                <a:ext cx="527050" cy="736600"/>
              </a:xfrm>
              <a:custGeom>
                <a:avLst/>
                <a:gdLst/>
                <a:ahLst/>
                <a:cxnLst/>
                <a:rect l="l" t="t" r="r" b="b"/>
                <a:pathLst>
                  <a:path w="166" h="232" extrusionOk="0">
                    <a:moveTo>
                      <a:pt x="10" y="110"/>
                    </a:moveTo>
                    <a:cubicBezTo>
                      <a:pt x="11" y="114"/>
                      <a:pt x="11" y="117"/>
                      <a:pt x="11" y="121"/>
                    </a:cubicBezTo>
                    <a:cubicBezTo>
                      <a:pt x="11" y="122"/>
                      <a:pt x="12" y="124"/>
                      <a:pt x="12" y="125"/>
                    </a:cubicBezTo>
                    <a:cubicBezTo>
                      <a:pt x="13" y="135"/>
                      <a:pt x="15" y="139"/>
                      <a:pt x="17" y="149"/>
                    </a:cubicBezTo>
                    <a:cubicBezTo>
                      <a:pt x="20" y="165"/>
                      <a:pt x="18" y="165"/>
                      <a:pt x="20" y="173"/>
                    </a:cubicBezTo>
                    <a:cubicBezTo>
                      <a:pt x="23" y="182"/>
                      <a:pt x="28" y="189"/>
                      <a:pt x="35" y="197"/>
                    </a:cubicBezTo>
                    <a:cubicBezTo>
                      <a:pt x="47" y="212"/>
                      <a:pt x="53" y="220"/>
                      <a:pt x="64" y="224"/>
                    </a:cubicBezTo>
                    <a:cubicBezTo>
                      <a:pt x="65" y="225"/>
                      <a:pt x="84" y="232"/>
                      <a:pt x="103" y="224"/>
                    </a:cubicBezTo>
                    <a:cubicBezTo>
                      <a:pt x="110" y="220"/>
                      <a:pt x="116" y="213"/>
                      <a:pt x="128" y="198"/>
                    </a:cubicBezTo>
                    <a:cubicBezTo>
                      <a:pt x="138" y="187"/>
                      <a:pt x="143" y="181"/>
                      <a:pt x="145" y="174"/>
                    </a:cubicBezTo>
                    <a:cubicBezTo>
                      <a:pt x="146" y="169"/>
                      <a:pt x="146" y="167"/>
                      <a:pt x="147" y="162"/>
                    </a:cubicBezTo>
                    <a:cubicBezTo>
                      <a:pt x="147" y="160"/>
                      <a:pt x="147" y="156"/>
                      <a:pt x="148" y="149"/>
                    </a:cubicBezTo>
                    <a:cubicBezTo>
                      <a:pt x="149" y="147"/>
                      <a:pt x="149" y="145"/>
                      <a:pt x="150" y="143"/>
                    </a:cubicBezTo>
                    <a:cubicBezTo>
                      <a:pt x="151" y="135"/>
                      <a:pt x="152" y="131"/>
                      <a:pt x="153" y="128"/>
                    </a:cubicBezTo>
                    <a:cubicBezTo>
                      <a:pt x="154" y="123"/>
                      <a:pt x="155" y="117"/>
                      <a:pt x="155" y="110"/>
                    </a:cubicBezTo>
                    <a:cubicBezTo>
                      <a:pt x="166" y="73"/>
                      <a:pt x="157" y="37"/>
                      <a:pt x="133" y="17"/>
                    </a:cubicBezTo>
                    <a:cubicBezTo>
                      <a:pt x="113" y="1"/>
                      <a:pt x="89" y="0"/>
                      <a:pt x="83" y="0"/>
                    </a:cubicBezTo>
                    <a:cubicBezTo>
                      <a:pt x="77" y="0"/>
                      <a:pt x="54" y="1"/>
                      <a:pt x="34" y="17"/>
                    </a:cubicBezTo>
                    <a:cubicBezTo>
                      <a:pt x="9" y="37"/>
                      <a:pt x="0" y="74"/>
                      <a:pt x="10" y="110"/>
                    </a:cubicBezTo>
                  </a:path>
                </a:pathLst>
              </a:custGeom>
              <a:solidFill>
                <a:srgbClr val="6E424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24" name="Google Shape;3624;p263"/>
              <p:cNvSpPr/>
              <p:nvPr/>
            </p:nvSpPr>
            <p:spPr>
              <a:xfrm>
                <a:off x="8863013" y="4667250"/>
                <a:ext cx="88900" cy="31750"/>
              </a:xfrm>
              <a:custGeom>
                <a:avLst/>
                <a:gdLst/>
                <a:ahLst/>
                <a:cxnLst/>
                <a:rect l="l" t="t" r="r" b="b"/>
                <a:pathLst>
                  <a:path w="28" h="10" extrusionOk="0">
                    <a:moveTo>
                      <a:pt x="28" y="5"/>
                    </a:moveTo>
                    <a:cubicBezTo>
                      <a:pt x="28" y="3"/>
                      <a:pt x="22" y="1"/>
                      <a:pt x="17" y="1"/>
                    </a:cubicBezTo>
                    <a:cubicBezTo>
                      <a:pt x="9" y="0"/>
                      <a:pt x="2" y="5"/>
                      <a:pt x="0" y="7"/>
                    </a:cubicBezTo>
                    <a:cubicBezTo>
                      <a:pt x="4" y="8"/>
                      <a:pt x="9" y="10"/>
                      <a:pt x="16" y="9"/>
                    </a:cubicBezTo>
                    <a:cubicBezTo>
                      <a:pt x="20" y="9"/>
                      <a:pt x="28" y="8"/>
                      <a:pt x="28" y="5"/>
                    </a:cubicBezTo>
                    <a:close/>
                  </a:path>
                </a:pathLst>
              </a:custGeom>
              <a:solidFill>
                <a:srgbClr val="F5DCD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25" name="Google Shape;3625;p263"/>
              <p:cNvSpPr/>
              <p:nvPr/>
            </p:nvSpPr>
            <p:spPr>
              <a:xfrm>
                <a:off x="8872538" y="4641850"/>
                <a:ext cx="92075" cy="25400"/>
              </a:xfrm>
              <a:custGeom>
                <a:avLst/>
                <a:gdLst/>
                <a:ahLst/>
                <a:cxnLst/>
                <a:rect l="l" t="t" r="r" b="b"/>
                <a:pathLst>
                  <a:path w="29" h="8" extrusionOk="0">
                    <a:moveTo>
                      <a:pt x="1" y="6"/>
                    </a:moveTo>
                    <a:cubicBezTo>
                      <a:pt x="1" y="6"/>
                      <a:pt x="6" y="3"/>
                      <a:pt x="14" y="3"/>
                    </a:cubicBezTo>
                    <a:cubicBezTo>
                      <a:pt x="23" y="3"/>
                      <a:pt x="29" y="8"/>
                      <a:pt x="29" y="7"/>
                    </a:cubicBezTo>
                    <a:cubicBezTo>
                      <a:pt x="29" y="7"/>
                      <a:pt x="23" y="1"/>
                      <a:pt x="15" y="0"/>
                    </a:cubicBezTo>
                    <a:cubicBezTo>
                      <a:pt x="7" y="0"/>
                      <a:pt x="0" y="6"/>
                      <a:pt x="1" y="6"/>
                    </a:cubicBezTo>
                    <a:close/>
                  </a:path>
                </a:pathLst>
              </a:custGeom>
              <a:solidFill>
                <a:srgbClr val="492C2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26" name="Google Shape;3626;p263"/>
              <p:cNvSpPr/>
              <p:nvPr/>
            </p:nvSpPr>
            <p:spPr>
              <a:xfrm>
                <a:off x="8863013" y="4657725"/>
                <a:ext cx="111125" cy="31750"/>
              </a:xfrm>
              <a:custGeom>
                <a:avLst/>
                <a:gdLst/>
                <a:ahLst/>
                <a:cxnLst/>
                <a:rect l="l" t="t" r="r" b="b"/>
                <a:pathLst>
                  <a:path w="35" h="10" extrusionOk="0">
                    <a:moveTo>
                      <a:pt x="35" y="5"/>
                    </a:moveTo>
                    <a:cubicBezTo>
                      <a:pt x="33" y="6"/>
                      <a:pt x="30" y="7"/>
                      <a:pt x="28" y="8"/>
                    </a:cubicBezTo>
                    <a:cubicBezTo>
                      <a:pt x="27" y="7"/>
                      <a:pt x="24" y="5"/>
                      <a:pt x="20" y="4"/>
                    </a:cubicBezTo>
                    <a:cubicBezTo>
                      <a:pt x="10" y="2"/>
                      <a:pt x="1" y="9"/>
                      <a:pt x="0" y="10"/>
                    </a:cubicBezTo>
                    <a:cubicBezTo>
                      <a:pt x="1" y="9"/>
                      <a:pt x="9" y="0"/>
                      <a:pt x="22" y="1"/>
                    </a:cubicBezTo>
                    <a:cubicBezTo>
                      <a:pt x="28" y="1"/>
                      <a:pt x="33" y="4"/>
                      <a:pt x="35" y="5"/>
                    </a:cubicBezTo>
                    <a:close/>
                  </a:path>
                </a:pathLst>
              </a:custGeom>
              <a:solidFill>
                <a:srgbClr val="2515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27" name="Google Shape;3627;p263"/>
              <p:cNvSpPr/>
              <p:nvPr/>
            </p:nvSpPr>
            <p:spPr>
              <a:xfrm>
                <a:off x="8891588" y="4664075"/>
                <a:ext cx="38100" cy="41275"/>
              </a:xfrm>
              <a:prstGeom prst="ellipse">
                <a:avLst/>
              </a:prstGeom>
              <a:solidFill>
                <a:srgbClr val="2515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28" name="Google Shape;3628;p263"/>
              <p:cNvSpPr/>
              <p:nvPr/>
            </p:nvSpPr>
            <p:spPr>
              <a:xfrm>
                <a:off x="8863013" y="4689475"/>
                <a:ext cx="85725" cy="22225"/>
              </a:xfrm>
              <a:custGeom>
                <a:avLst/>
                <a:gdLst/>
                <a:ahLst/>
                <a:cxnLst/>
                <a:rect l="l" t="t" r="r" b="b"/>
                <a:pathLst>
                  <a:path w="27" h="7" extrusionOk="0">
                    <a:moveTo>
                      <a:pt x="27" y="0"/>
                    </a:moveTo>
                    <a:cubicBezTo>
                      <a:pt x="24" y="1"/>
                      <a:pt x="20" y="2"/>
                      <a:pt x="14" y="2"/>
                    </a:cubicBezTo>
                    <a:cubicBezTo>
                      <a:pt x="8" y="2"/>
                      <a:pt x="3" y="1"/>
                      <a:pt x="0" y="0"/>
                    </a:cubicBezTo>
                    <a:cubicBezTo>
                      <a:pt x="4" y="5"/>
                      <a:pt x="10" y="7"/>
                      <a:pt x="16" y="6"/>
                    </a:cubicBezTo>
                    <a:cubicBezTo>
                      <a:pt x="23" y="5"/>
                      <a:pt x="26" y="1"/>
                      <a:pt x="27" y="0"/>
                    </a:cubicBezTo>
                    <a:close/>
                  </a:path>
                </a:pathLst>
              </a:custGeom>
              <a:solidFill>
                <a:srgbClr val="53323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29" name="Google Shape;3629;p263"/>
              <p:cNvSpPr/>
              <p:nvPr/>
            </p:nvSpPr>
            <p:spPr>
              <a:xfrm>
                <a:off x="8656638" y="4667250"/>
                <a:ext cx="88900" cy="28575"/>
              </a:xfrm>
              <a:custGeom>
                <a:avLst/>
                <a:gdLst/>
                <a:ahLst/>
                <a:cxnLst/>
                <a:rect l="l" t="t" r="r" b="b"/>
                <a:pathLst>
                  <a:path w="28" h="9" extrusionOk="0">
                    <a:moveTo>
                      <a:pt x="0" y="5"/>
                    </a:moveTo>
                    <a:cubicBezTo>
                      <a:pt x="0" y="3"/>
                      <a:pt x="6" y="1"/>
                      <a:pt x="11" y="0"/>
                    </a:cubicBezTo>
                    <a:cubicBezTo>
                      <a:pt x="19" y="0"/>
                      <a:pt x="26" y="5"/>
                      <a:pt x="28" y="7"/>
                    </a:cubicBezTo>
                    <a:cubicBezTo>
                      <a:pt x="24" y="8"/>
                      <a:pt x="19" y="9"/>
                      <a:pt x="12" y="9"/>
                    </a:cubicBezTo>
                    <a:cubicBezTo>
                      <a:pt x="8" y="9"/>
                      <a:pt x="0" y="8"/>
                      <a:pt x="0" y="5"/>
                    </a:cubicBezTo>
                    <a:close/>
                  </a:path>
                </a:pathLst>
              </a:custGeom>
              <a:solidFill>
                <a:srgbClr val="F5DCD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30" name="Google Shape;3630;p263"/>
              <p:cNvSpPr/>
              <p:nvPr/>
            </p:nvSpPr>
            <p:spPr>
              <a:xfrm>
                <a:off x="8643938" y="4641850"/>
                <a:ext cx="92075" cy="25400"/>
              </a:xfrm>
              <a:custGeom>
                <a:avLst/>
                <a:gdLst/>
                <a:ahLst/>
                <a:cxnLst/>
                <a:rect l="l" t="t" r="r" b="b"/>
                <a:pathLst>
                  <a:path w="29" h="8" extrusionOk="0">
                    <a:moveTo>
                      <a:pt x="28" y="6"/>
                    </a:moveTo>
                    <a:cubicBezTo>
                      <a:pt x="28" y="6"/>
                      <a:pt x="23" y="2"/>
                      <a:pt x="15" y="3"/>
                    </a:cubicBezTo>
                    <a:cubicBezTo>
                      <a:pt x="6" y="3"/>
                      <a:pt x="0" y="8"/>
                      <a:pt x="0" y="7"/>
                    </a:cubicBezTo>
                    <a:cubicBezTo>
                      <a:pt x="0" y="7"/>
                      <a:pt x="6" y="1"/>
                      <a:pt x="14" y="0"/>
                    </a:cubicBezTo>
                    <a:cubicBezTo>
                      <a:pt x="22" y="0"/>
                      <a:pt x="29" y="6"/>
                      <a:pt x="28" y="6"/>
                    </a:cubicBezTo>
                    <a:close/>
                  </a:path>
                </a:pathLst>
              </a:custGeom>
              <a:solidFill>
                <a:srgbClr val="492C2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31" name="Google Shape;3631;p263"/>
              <p:cNvSpPr/>
              <p:nvPr/>
            </p:nvSpPr>
            <p:spPr>
              <a:xfrm>
                <a:off x="8634413" y="4657725"/>
                <a:ext cx="111125" cy="31750"/>
              </a:xfrm>
              <a:custGeom>
                <a:avLst/>
                <a:gdLst/>
                <a:ahLst/>
                <a:cxnLst/>
                <a:rect l="l" t="t" r="r" b="b"/>
                <a:pathLst>
                  <a:path w="35" h="10" extrusionOk="0">
                    <a:moveTo>
                      <a:pt x="0" y="5"/>
                    </a:moveTo>
                    <a:cubicBezTo>
                      <a:pt x="2" y="6"/>
                      <a:pt x="5" y="7"/>
                      <a:pt x="7" y="8"/>
                    </a:cubicBezTo>
                    <a:cubicBezTo>
                      <a:pt x="8" y="7"/>
                      <a:pt x="11" y="5"/>
                      <a:pt x="15" y="4"/>
                    </a:cubicBezTo>
                    <a:cubicBezTo>
                      <a:pt x="25" y="2"/>
                      <a:pt x="34" y="9"/>
                      <a:pt x="35" y="10"/>
                    </a:cubicBezTo>
                    <a:cubicBezTo>
                      <a:pt x="34" y="9"/>
                      <a:pt x="26" y="0"/>
                      <a:pt x="13" y="0"/>
                    </a:cubicBezTo>
                    <a:cubicBezTo>
                      <a:pt x="7" y="1"/>
                      <a:pt x="2" y="4"/>
                      <a:pt x="0" y="5"/>
                    </a:cubicBezTo>
                    <a:close/>
                  </a:path>
                </a:pathLst>
              </a:custGeom>
              <a:solidFill>
                <a:srgbClr val="2515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32" name="Google Shape;3632;p263"/>
              <p:cNvSpPr/>
              <p:nvPr/>
            </p:nvSpPr>
            <p:spPr>
              <a:xfrm>
                <a:off x="8678863" y="4664075"/>
                <a:ext cx="38100" cy="41275"/>
              </a:xfrm>
              <a:prstGeom prst="ellipse">
                <a:avLst/>
              </a:prstGeom>
              <a:solidFill>
                <a:srgbClr val="2515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33" name="Google Shape;3633;p263"/>
              <p:cNvSpPr/>
              <p:nvPr/>
            </p:nvSpPr>
            <p:spPr>
              <a:xfrm>
                <a:off x="8659813" y="4689475"/>
                <a:ext cx="85725" cy="22225"/>
              </a:xfrm>
              <a:custGeom>
                <a:avLst/>
                <a:gdLst/>
                <a:ahLst/>
                <a:cxnLst/>
                <a:rect l="l" t="t" r="r" b="b"/>
                <a:pathLst>
                  <a:path w="27" h="7" extrusionOk="0">
                    <a:moveTo>
                      <a:pt x="0" y="0"/>
                    </a:moveTo>
                    <a:cubicBezTo>
                      <a:pt x="3" y="1"/>
                      <a:pt x="7" y="2"/>
                      <a:pt x="13" y="2"/>
                    </a:cubicBezTo>
                    <a:cubicBezTo>
                      <a:pt x="19" y="2"/>
                      <a:pt x="24" y="1"/>
                      <a:pt x="27" y="0"/>
                    </a:cubicBezTo>
                    <a:cubicBezTo>
                      <a:pt x="23" y="5"/>
                      <a:pt x="17" y="7"/>
                      <a:pt x="11" y="6"/>
                    </a:cubicBezTo>
                    <a:cubicBezTo>
                      <a:pt x="4" y="5"/>
                      <a:pt x="1" y="1"/>
                      <a:pt x="0" y="0"/>
                    </a:cubicBezTo>
                    <a:close/>
                  </a:path>
                </a:pathLst>
              </a:custGeom>
              <a:solidFill>
                <a:srgbClr val="53323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34" name="Google Shape;3634;p263"/>
              <p:cNvSpPr/>
              <p:nvPr/>
            </p:nvSpPr>
            <p:spPr>
              <a:xfrm>
                <a:off x="8612188" y="4600575"/>
                <a:ext cx="146050" cy="41275"/>
              </a:xfrm>
              <a:custGeom>
                <a:avLst/>
                <a:gdLst/>
                <a:ahLst/>
                <a:cxnLst/>
                <a:rect l="l" t="t" r="r" b="b"/>
                <a:pathLst>
                  <a:path w="46" h="13" extrusionOk="0">
                    <a:moveTo>
                      <a:pt x="0" y="9"/>
                    </a:moveTo>
                    <a:cubicBezTo>
                      <a:pt x="1" y="7"/>
                      <a:pt x="3" y="3"/>
                      <a:pt x="7" y="2"/>
                    </a:cubicBezTo>
                    <a:cubicBezTo>
                      <a:pt x="8" y="1"/>
                      <a:pt x="8" y="1"/>
                      <a:pt x="9" y="1"/>
                    </a:cubicBezTo>
                    <a:cubicBezTo>
                      <a:pt x="15" y="0"/>
                      <a:pt x="21" y="1"/>
                      <a:pt x="27" y="2"/>
                    </a:cubicBezTo>
                    <a:cubicBezTo>
                      <a:pt x="36" y="3"/>
                      <a:pt x="43" y="3"/>
                      <a:pt x="44" y="6"/>
                    </a:cubicBezTo>
                    <a:cubicBezTo>
                      <a:pt x="44" y="6"/>
                      <a:pt x="45" y="6"/>
                      <a:pt x="45" y="7"/>
                    </a:cubicBezTo>
                    <a:cubicBezTo>
                      <a:pt x="45" y="9"/>
                      <a:pt x="46" y="11"/>
                      <a:pt x="45" y="12"/>
                    </a:cubicBezTo>
                    <a:cubicBezTo>
                      <a:pt x="44" y="13"/>
                      <a:pt x="41" y="12"/>
                      <a:pt x="34" y="10"/>
                    </a:cubicBezTo>
                    <a:cubicBezTo>
                      <a:pt x="34" y="10"/>
                      <a:pt x="35" y="10"/>
                      <a:pt x="20" y="9"/>
                    </a:cubicBezTo>
                    <a:cubicBezTo>
                      <a:pt x="14" y="8"/>
                      <a:pt x="12" y="8"/>
                      <a:pt x="10" y="8"/>
                    </a:cubicBezTo>
                    <a:cubicBezTo>
                      <a:pt x="6" y="8"/>
                      <a:pt x="2" y="9"/>
                      <a:pt x="0" y="9"/>
                    </a:cubicBezTo>
                    <a:close/>
                  </a:path>
                </a:pathLst>
              </a:custGeom>
              <a:solidFill>
                <a:srgbClr val="2A181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35" name="Google Shape;3635;p263"/>
              <p:cNvSpPr/>
              <p:nvPr/>
            </p:nvSpPr>
            <p:spPr>
              <a:xfrm>
                <a:off x="8850313" y="4600575"/>
                <a:ext cx="142875" cy="41275"/>
              </a:xfrm>
              <a:custGeom>
                <a:avLst/>
                <a:gdLst/>
                <a:ahLst/>
                <a:cxnLst/>
                <a:rect l="l" t="t" r="r" b="b"/>
                <a:pathLst>
                  <a:path w="45" h="13" extrusionOk="0">
                    <a:moveTo>
                      <a:pt x="45" y="9"/>
                    </a:moveTo>
                    <a:cubicBezTo>
                      <a:pt x="45" y="7"/>
                      <a:pt x="43" y="3"/>
                      <a:pt x="38" y="2"/>
                    </a:cubicBezTo>
                    <a:cubicBezTo>
                      <a:pt x="38" y="1"/>
                      <a:pt x="37" y="1"/>
                      <a:pt x="36" y="1"/>
                    </a:cubicBezTo>
                    <a:cubicBezTo>
                      <a:pt x="31" y="0"/>
                      <a:pt x="25" y="1"/>
                      <a:pt x="19" y="2"/>
                    </a:cubicBezTo>
                    <a:cubicBezTo>
                      <a:pt x="10" y="3"/>
                      <a:pt x="3" y="3"/>
                      <a:pt x="2" y="6"/>
                    </a:cubicBezTo>
                    <a:cubicBezTo>
                      <a:pt x="1" y="6"/>
                      <a:pt x="1" y="6"/>
                      <a:pt x="1" y="7"/>
                    </a:cubicBezTo>
                    <a:cubicBezTo>
                      <a:pt x="0" y="9"/>
                      <a:pt x="0" y="11"/>
                      <a:pt x="0" y="12"/>
                    </a:cubicBezTo>
                    <a:cubicBezTo>
                      <a:pt x="1" y="13"/>
                      <a:pt x="5" y="12"/>
                      <a:pt x="11" y="10"/>
                    </a:cubicBezTo>
                    <a:cubicBezTo>
                      <a:pt x="12" y="10"/>
                      <a:pt x="11" y="10"/>
                      <a:pt x="26" y="9"/>
                    </a:cubicBezTo>
                    <a:cubicBezTo>
                      <a:pt x="32" y="8"/>
                      <a:pt x="33" y="8"/>
                      <a:pt x="36" y="8"/>
                    </a:cubicBezTo>
                    <a:cubicBezTo>
                      <a:pt x="40" y="8"/>
                      <a:pt x="43" y="8"/>
                      <a:pt x="45" y="9"/>
                    </a:cubicBezTo>
                    <a:close/>
                  </a:path>
                </a:pathLst>
              </a:custGeom>
              <a:solidFill>
                <a:srgbClr val="2A181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36" name="Google Shape;3636;p263"/>
              <p:cNvSpPr/>
              <p:nvPr/>
            </p:nvSpPr>
            <p:spPr>
              <a:xfrm>
                <a:off x="8751888" y="4791075"/>
                <a:ext cx="104775" cy="34925"/>
              </a:xfrm>
              <a:custGeom>
                <a:avLst/>
                <a:gdLst/>
                <a:ahLst/>
                <a:cxnLst/>
                <a:rect l="l" t="t" r="r" b="b"/>
                <a:pathLst>
                  <a:path w="33" h="11" extrusionOk="0">
                    <a:moveTo>
                      <a:pt x="2" y="0"/>
                    </a:moveTo>
                    <a:cubicBezTo>
                      <a:pt x="2" y="0"/>
                      <a:pt x="0" y="2"/>
                      <a:pt x="1" y="4"/>
                    </a:cubicBezTo>
                    <a:cubicBezTo>
                      <a:pt x="1" y="5"/>
                      <a:pt x="3" y="6"/>
                      <a:pt x="5" y="6"/>
                    </a:cubicBezTo>
                    <a:cubicBezTo>
                      <a:pt x="7" y="6"/>
                      <a:pt x="7" y="5"/>
                      <a:pt x="9" y="4"/>
                    </a:cubicBezTo>
                    <a:cubicBezTo>
                      <a:pt x="12" y="4"/>
                      <a:pt x="13" y="7"/>
                      <a:pt x="17" y="7"/>
                    </a:cubicBezTo>
                    <a:cubicBezTo>
                      <a:pt x="19" y="7"/>
                      <a:pt x="20" y="5"/>
                      <a:pt x="22" y="5"/>
                    </a:cubicBezTo>
                    <a:cubicBezTo>
                      <a:pt x="25" y="5"/>
                      <a:pt x="27" y="8"/>
                      <a:pt x="29" y="7"/>
                    </a:cubicBezTo>
                    <a:cubicBezTo>
                      <a:pt x="30" y="7"/>
                      <a:pt x="31" y="5"/>
                      <a:pt x="32" y="4"/>
                    </a:cubicBezTo>
                    <a:cubicBezTo>
                      <a:pt x="32" y="2"/>
                      <a:pt x="30" y="1"/>
                      <a:pt x="30" y="0"/>
                    </a:cubicBezTo>
                    <a:cubicBezTo>
                      <a:pt x="30" y="0"/>
                      <a:pt x="33" y="2"/>
                      <a:pt x="33" y="4"/>
                    </a:cubicBezTo>
                    <a:cubicBezTo>
                      <a:pt x="33" y="6"/>
                      <a:pt x="32" y="8"/>
                      <a:pt x="30" y="9"/>
                    </a:cubicBezTo>
                    <a:cubicBezTo>
                      <a:pt x="27" y="9"/>
                      <a:pt x="26" y="8"/>
                      <a:pt x="23" y="8"/>
                    </a:cubicBezTo>
                    <a:cubicBezTo>
                      <a:pt x="20" y="8"/>
                      <a:pt x="20" y="11"/>
                      <a:pt x="17" y="11"/>
                    </a:cubicBezTo>
                    <a:cubicBezTo>
                      <a:pt x="14" y="11"/>
                      <a:pt x="13" y="8"/>
                      <a:pt x="9" y="8"/>
                    </a:cubicBezTo>
                    <a:cubicBezTo>
                      <a:pt x="7" y="8"/>
                      <a:pt x="6" y="9"/>
                      <a:pt x="4" y="8"/>
                    </a:cubicBezTo>
                    <a:cubicBezTo>
                      <a:pt x="2" y="8"/>
                      <a:pt x="0" y="6"/>
                      <a:pt x="0" y="4"/>
                    </a:cubicBezTo>
                    <a:cubicBezTo>
                      <a:pt x="0" y="2"/>
                      <a:pt x="2" y="0"/>
                      <a:pt x="2" y="0"/>
                    </a:cubicBezTo>
                    <a:close/>
                  </a:path>
                </a:pathLst>
              </a:custGeom>
              <a:solidFill>
                <a:srgbClr val="492C2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37" name="Google Shape;3637;p263"/>
              <p:cNvSpPr/>
              <p:nvPr/>
            </p:nvSpPr>
            <p:spPr>
              <a:xfrm>
                <a:off x="8729663" y="4886325"/>
                <a:ext cx="152400" cy="50800"/>
              </a:xfrm>
              <a:custGeom>
                <a:avLst/>
                <a:gdLst/>
                <a:ahLst/>
                <a:cxnLst/>
                <a:rect l="l" t="t" r="r" b="b"/>
                <a:pathLst>
                  <a:path w="48" h="16" extrusionOk="0">
                    <a:moveTo>
                      <a:pt x="0" y="0"/>
                    </a:moveTo>
                    <a:cubicBezTo>
                      <a:pt x="0" y="1"/>
                      <a:pt x="1" y="3"/>
                      <a:pt x="2" y="4"/>
                    </a:cubicBezTo>
                    <a:cubicBezTo>
                      <a:pt x="3" y="5"/>
                      <a:pt x="4" y="7"/>
                      <a:pt x="5" y="9"/>
                    </a:cubicBezTo>
                    <a:cubicBezTo>
                      <a:pt x="5" y="9"/>
                      <a:pt x="8" y="11"/>
                      <a:pt x="10" y="13"/>
                    </a:cubicBezTo>
                    <a:cubicBezTo>
                      <a:pt x="15" y="16"/>
                      <a:pt x="19" y="16"/>
                      <a:pt x="24" y="16"/>
                    </a:cubicBezTo>
                    <a:cubicBezTo>
                      <a:pt x="29" y="16"/>
                      <a:pt x="33" y="16"/>
                      <a:pt x="37" y="13"/>
                    </a:cubicBezTo>
                    <a:cubicBezTo>
                      <a:pt x="39" y="11"/>
                      <a:pt x="42" y="9"/>
                      <a:pt x="42" y="9"/>
                    </a:cubicBezTo>
                    <a:cubicBezTo>
                      <a:pt x="44" y="6"/>
                      <a:pt x="45" y="5"/>
                      <a:pt x="46" y="4"/>
                    </a:cubicBezTo>
                    <a:cubicBezTo>
                      <a:pt x="47" y="3"/>
                      <a:pt x="47" y="1"/>
                      <a:pt x="48" y="0"/>
                    </a:cubicBezTo>
                    <a:cubicBezTo>
                      <a:pt x="44" y="0"/>
                      <a:pt x="41" y="0"/>
                      <a:pt x="37" y="0"/>
                    </a:cubicBezTo>
                    <a:cubicBezTo>
                      <a:pt x="32" y="1"/>
                      <a:pt x="31" y="1"/>
                      <a:pt x="29" y="1"/>
                    </a:cubicBezTo>
                    <a:cubicBezTo>
                      <a:pt x="27" y="2"/>
                      <a:pt x="26" y="2"/>
                      <a:pt x="24" y="2"/>
                    </a:cubicBezTo>
                    <a:cubicBezTo>
                      <a:pt x="24" y="2"/>
                      <a:pt x="24" y="2"/>
                      <a:pt x="24" y="2"/>
                    </a:cubicBezTo>
                    <a:cubicBezTo>
                      <a:pt x="21" y="2"/>
                      <a:pt x="21" y="1"/>
                      <a:pt x="18" y="1"/>
                    </a:cubicBezTo>
                    <a:cubicBezTo>
                      <a:pt x="18" y="0"/>
                      <a:pt x="18" y="0"/>
                      <a:pt x="18" y="0"/>
                    </a:cubicBezTo>
                    <a:cubicBezTo>
                      <a:pt x="16" y="0"/>
                      <a:pt x="13" y="0"/>
                      <a:pt x="11" y="0"/>
                    </a:cubicBezTo>
                    <a:cubicBezTo>
                      <a:pt x="9" y="0"/>
                      <a:pt x="8" y="0"/>
                      <a:pt x="7" y="0"/>
                    </a:cubicBezTo>
                    <a:cubicBezTo>
                      <a:pt x="7" y="0"/>
                      <a:pt x="6" y="0"/>
                      <a:pt x="4" y="0"/>
                    </a:cubicBezTo>
                    <a:cubicBezTo>
                      <a:pt x="3" y="0"/>
                      <a:pt x="1" y="0"/>
                      <a:pt x="0" y="0"/>
                    </a:cubicBezTo>
                  </a:path>
                </a:pathLst>
              </a:custGeom>
              <a:solidFill>
                <a:srgbClr val="55333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38" name="Google Shape;3638;p263"/>
              <p:cNvSpPr/>
              <p:nvPr/>
            </p:nvSpPr>
            <p:spPr>
              <a:xfrm>
                <a:off x="8726488" y="4860925"/>
                <a:ext cx="158750" cy="38100"/>
              </a:xfrm>
              <a:custGeom>
                <a:avLst/>
                <a:gdLst/>
                <a:ahLst/>
                <a:cxnLst/>
                <a:rect l="l" t="t" r="r" b="b"/>
                <a:pathLst>
                  <a:path w="50" h="12" extrusionOk="0">
                    <a:moveTo>
                      <a:pt x="50" y="7"/>
                    </a:moveTo>
                    <a:cubicBezTo>
                      <a:pt x="38" y="0"/>
                      <a:pt x="33" y="0"/>
                      <a:pt x="31" y="1"/>
                    </a:cubicBezTo>
                    <a:cubicBezTo>
                      <a:pt x="31" y="1"/>
                      <a:pt x="28" y="2"/>
                      <a:pt x="25" y="3"/>
                    </a:cubicBezTo>
                    <a:cubicBezTo>
                      <a:pt x="24" y="3"/>
                      <a:pt x="23" y="2"/>
                      <a:pt x="23" y="2"/>
                    </a:cubicBezTo>
                    <a:cubicBezTo>
                      <a:pt x="20" y="2"/>
                      <a:pt x="19" y="1"/>
                      <a:pt x="18" y="1"/>
                    </a:cubicBezTo>
                    <a:cubicBezTo>
                      <a:pt x="17" y="0"/>
                      <a:pt x="12" y="1"/>
                      <a:pt x="0" y="7"/>
                    </a:cubicBezTo>
                    <a:cubicBezTo>
                      <a:pt x="0" y="7"/>
                      <a:pt x="0" y="8"/>
                      <a:pt x="1" y="9"/>
                    </a:cubicBezTo>
                    <a:cubicBezTo>
                      <a:pt x="2" y="10"/>
                      <a:pt x="3" y="10"/>
                      <a:pt x="3" y="10"/>
                    </a:cubicBezTo>
                    <a:cubicBezTo>
                      <a:pt x="7" y="10"/>
                      <a:pt x="9" y="10"/>
                      <a:pt x="11" y="10"/>
                    </a:cubicBezTo>
                    <a:cubicBezTo>
                      <a:pt x="15" y="10"/>
                      <a:pt x="17" y="10"/>
                      <a:pt x="19" y="11"/>
                    </a:cubicBezTo>
                    <a:cubicBezTo>
                      <a:pt x="22" y="11"/>
                      <a:pt x="22" y="12"/>
                      <a:pt x="24" y="12"/>
                    </a:cubicBezTo>
                    <a:cubicBezTo>
                      <a:pt x="27" y="12"/>
                      <a:pt x="27" y="11"/>
                      <a:pt x="30" y="10"/>
                    </a:cubicBezTo>
                    <a:cubicBezTo>
                      <a:pt x="31" y="10"/>
                      <a:pt x="32" y="10"/>
                      <a:pt x="37" y="10"/>
                    </a:cubicBezTo>
                    <a:cubicBezTo>
                      <a:pt x="38" y="10"/>
                      <a:pt x="42" y="10"/>
                      <a:pt x="46" y="10"/>
                    </a:cubicBezTo>
                    <a:cubicBezTo>
                      <a:pt x="46" y="10"/>
                      <a:pt x="47" y="10"/>
                      <a:pt x="48" y="9"/>
                    </a:cubicBezTo>
                    <a:cubicBezTo>
                      <a:pt x="49" y="8"/>
                      <a:pt x="49" y="7"/>
                      <a:pt x="50" y="7"/>
                    </a:cubicBezTo>
                    <a:close/>
                  </a:path>
                </a:pathLst>
              </a:custGeom>
              <a:solidFill>
                <a:srgbClr val="37212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39" name="Google Shape;3639;p263"/>
              <p:cNvSpPr/>
              <p:nvPr/>
            </p:nvSpPr>
            <p:spPr>
              <a:xfrm>
                <a:off x="8529638" y="4273550"/>
                <a:ext cx="552450" cy="457200"/>
              </a:xfrm>
              <a:custGeom>
                <a:avLst/>
                <a:gdLst/>
                <a:ahLst/>
                <a:cxnLst/>
                <a:rect l="l" t="t" r="r" b="b"/>
                <a:pathLst>
                  <a:path w="174" h="144" extrusionOk="0">
                    <a:moveTo>
                      <a:pt x="19" y="119"/>
                    </a:moveTo>
                    <a:cubicBezTo>
                      <a:pt x="18" y="109"/>
                      <a:pt x="19" y="106"/>
                      <a:pt x="21" y="103"/>
                    </a:cubicBezTo>
                    <a:cubicBezTo>
                      <a:pt x="24" y="99"/>
                      <a:pt x="26" y="99"/>
                      <a:pt x="29" y="97"/>
                    </a:cubicBezTo>
                    <a:cubicBezTo>
                      <a:pt x="37" y="90"/>
                      <a:pt x="30" y="76"/>
                      <a:pt x="34" y="65"/>
                    </a:cubicBezTo>
                    <a:cubicBezTo>
                      <a:pt x="41" y="45"/>
                      <a:pt x="82" y="45"/>
                      <a:pt x="87" y="45"/>
                    </a:cubicBezTo>
                    <a:cubicBezTo>
                      <a:pt x="91" y="45"/>
                      <a:pt x="132" y="46"/>
                      <a:pt x="139" y="65"/>
                    </a:cubicBezTo>
                    <a:cubicBezTo>
                      <a:pt x="143" y="76"/>
                      <a:pt x="136" y="90"/>
                      <a:pt x="145" y="97"/>
                    </a:cubicBezTo>
                    <a:cubicBezTo>
                      <a:pt x="147" y="99"/>
                      <a:pt x="150" y="99"/>
                      <a:pt x="152" y="103"/>
                    </a:cubicBezTo>
                    <a:cubicBezTo>
                      <a:pt x="153" y="105"/>
                      <a:pt x="155" y="108"/>
                      <a:pt x="155" y="119"/>
                    </a:cubicBezTo>
                    <a:cubicBezTo>
                      <a:pt x="154" y="124"/>
                      <a:pt x="154" y="130"/>
                      <a:pt x="152" y="139"/>
                    </a:cubicBezTo>
                    <a:cubicBezTo>
                      <a:pt x="153" y="140"/>
                      <a:pt x="154" y="142"/>
                      <a:pt x="156" y="143"/>
                    </a:cubicBezTo>
                    <a:cubicBezTo>
                      <a:pt x="157" y="139"/>
                      <a:pt x="159" y="132"/>
                      <a:pt x="161" y="124"/>
                    </a:cubicBezTo>
                    <a:cubicBezTo>
                      <a:pt x="166" y="103"/>
                      <a:pt x="174" y="67"/>
                      <a:pt x="154" y="37"/>
                    </a:cubicBezTo>
                    <a:cubicBezTo>
                      <a:pt x="141" y="18"/>
                      <a:pt x="121" y="11"/>
                      <a:pt x="114" y="8"/>
                    </a:cubicBezTo>
                    <a:cubicBezTo>
                      <a:pt x="88" y="0"/>
                      <a:pt x="66" y="6"/>
                      <a:pt x="59" y="8"/>
                    </a:cubicBezTo>
                    <a:cubicBezTo>
                      <a:pt x="53" y="11"/>
                      <a:pt x="32" y="18"/>
                      <a:pt x="19" y="37"/>
                    </a:cubicBezTo>
                    <a:cubicBezTo>
                      <a:pt x="0" y="65"/>
                      <a:pt x="7" y="100"/>
                      <a:pt x="12" y="124"/>
                    </a:cubicBezTo>
                    <a:cubicBezTo>
                      <a:pt x="14" y="133"/>
                      <a:pt x="16" y="139"/>
                      <a:pt x="17" y="144"/>
                    </a:cubicBezTo>
                    <a:cubicBezTo>
                      <a:pt x="19" y="142"/>
                      <a:pt x="20" y="140"/>
                      <a:pt x="21" y="138"/>
                    </a:cubicBezTo>
                    <a:cubicBezTo>
                      <a:pt x="20" y="131"/>
                      <a:pt x="19" y="124"/>
                      <a:pt x="19" y="119"/>
                    </a:cubicBezTo>
                    <a:close/>
                  </a:path>
                </a:pathLst>
              </a:custGeom>
              <a:solidFill>
                <a:srgbClr val="2A181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640" name="Google Shape;3640;p263"/>
            <p:cNvSpPr/>
            <p:nvPr/>
          </p:nvSpPr>
          <p:spPr>
            <a:xfrm>
              <a:off x="6100246" y="4415123"/>
              <a:ext cx="1220006" cy="1222870"/>
            </a:xfrm>
            <a:prstGeom prst="rect">
              <a:avLst/>
            </a:prstGeom>
            <a:solidFill>
              <a:srgbClr val="DFDED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641" name="Google Shape;3641;p263"/>
            <p:cNvGrpSpPr/>
            <p:nvPr/>
          </p:nvGrpSpPr>
          <p:grpSpPr>
            <a:xfrm>
              <a:off x="4884536" y="4415123"/>
              <a:ext cx="1218575" cy="1222870"/>
              <a:chOff x="4075113" y="4149725"/>
              <a:chExt cx="1350963" cy="1355725"/>
            </a:xfrm>
          </p:grpSpPr>
          <p:sp>
            <p:nvSpPr>
              <p:cNvPr id="3642" name="Google Shape;3642;p263"/>
              <p:cNvSpPr/>
              <p:nvPr/>
            </p:nvSpPr>
            <p:spPr>
              <a:xfrm>
                <a:off x="4075113" y="4149725"/>
                <a:ext cx="1350963" cy="1355725"/>
              </a:xfrm>
              <a:prstGeom prst="rect">
                <a:avLst/>
              </a:prstGeom>
              <a:solidFill>
                <a:srgbClr val="DA38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43" name="Google Shape;3643;p263"/>
              <p:cNvSpPr/>
              <p:nvPr/>
            </p:nvSpPr>
            <p:spPr>
              <a:xfrm>
                <a:off x="4075113" y="4149725"/>
                <a:ext cx="1350963" cy="450850"/>
              </a:xfrm>
              <a:prstGeom prst="rect">
                <a:avLst/>
              </a:prstGeom>
              <a:solidFill>
                <a:srgbClr val="EA8C2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44" name="Google Shape;3644;p263"/>
              <p:cNvSpPr/>
              <p:nvPr/>
            </p:nvSpPr>
            <p:spPr>
              <a:xfrm>
                <a:off x="4075113" y="5054600"/>
                <a:ext cx="1350963" cy="450850"/>
              </a:xfrm>
              <a:prstGeom prst="rect">
                <a:avLst/>
              </a:pr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59.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3645"/>
        <p:cNvGrpSpPr/>
        <p:nvPr/>
      </p:nvGrpSpPr>
      <p:grpSpPr>
        <a:xfrm>
          <a:off x="0" y="0"/>
          <a:ext cx="0" cy="0"/>
          <a:chOff x="0" y="0"/>
          <a:chExt cx="0" cy="0"/>
        </a:xfrm>
      </p:grpSpPr>
      <p:sp>
        <p:nvSpPr>
          <p:cNvPr id="3646" name="Google Shape;3646;p264"/>
          <p:cNvSpPr>
            <a:spLocks noGrp="1"/>
          </p:cNvSpPr>
          <p:nvPr>
            <p:ph type="pic" idx="2"/>
          </p:nvPr>
        </p:nvSpPr>
        <p:spPr>
          <a:xfrm>
            <a:off x="6096000" y="0"/>
            <a:ext cx="6095999" cy="6858000"/>
          </a:xfrm>
          <a:prstGeom prst="rect">
            <a:avLst/>
          </a:prstGeom>
          <a:solidFill>
            <a:srgbClr val="DEDEDE"/>
          </a:solidFill>
          <a:ln>
            <a:noFill/>
          </a:ln>
        </p:spPr>
      </p:sp>
      <p:sp>
        <p:nvSpPr>
          <p:cNvPr id="3647" name="Google Shape;3647;p264"/>
          <p:cNvSpPr/>
          <p:nvPr/>
        </p:nvSpPr>
        <p:spPr>
          <a:xfrm>
            <a:off x="0" y="0"/>
            <a:ext cx="6096000" cy="3429000"/>
          </a:xfrm>
          <a:prstGeom prst="rect">
            <a:avLst/>
          </a:prstGeom>
          <a:solidFill>
            <a:srgbClr val="D04A0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648" name="Google Shape;3648;p264"/>
          <p:cNvSpPr/>
          <p:nvPr/>
        </p:nvSpPr>
        <p:spPr>
          <a:xfrm>
            <a:off x="0" y="3429000"/>
            <a:ext cx="6096000" cy="1143000"/>
          </a:xfrm>
          <a:prstGeom prst="rect">
            <a:avLst/>
          </a:prstGeom>
          <a:solidFill>
            <a:srgbClr val="46464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649" name="Google Shape;3649;p264"/>
          <p:cNvSpPr txBox="1">
            <a:spLocks noGrp="1"/>
          </p:cNvSpPr>
          <p:nvPr>
            <p:ph type="ctrTitle"/>
          </p:nvPr>
        </p:nvSpPr>
        <p:spPr>
          <a:xfrm>
            <a:off x="442913" y="428625"/>
            <a:ext cx="5473700" cy="2055496"/>
          </a:xfrm>
          <a:prstGeom prst="rect">
            <a:avLst/>
          </a:prstGeom>
          <a:noFill/>
          <a:ln>
            <a:noFill/>
          </a:ln>
        </p:spPr>
        <p:txBody>
          <a:bodyPr spcFirstLastPara="1" wrap="square" lIns="0" tIns="0" rIns="0" bIns="0" anchor="b" anchorCtr="0">
            <a:normAutofit/>
          </a:bodyPr>
          <a:lstStyle>
            <a:lvl1pPr lvl="0" algn="l">
              <a:lnSpc>
                <a:spcPct val="85000"/>
              </a:lnSpc>
              <a:spcBef>
                <a:spcPts val="0"/>
              </a:spcBef>
              <a:spcAft>
                <a:spcPts val="0"/>
              </a:spcAft>
              <a:buClr>
                <a:schemeClr val="lt1"/>
              </a:buClr>
              <a:buSzPts val="5000"/>
              <a:buFont typeface="Arial"/>
              <a:buNone/>
              <a:defRPr sz="5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50" name="Google Shape;3650;p264"/>
          <p:cNvSpPr txBox="1">
            <a:spLocks noGrp="1"/>
          </p:cNvSpPr>
          <p:nvPr>
            <p:ph type="subTitle" idx="1"/>
          </p:nvPr>
        </p:nvSpPr>
        <p:spPr>
          <a:xfrm>
            <a:off x="442913" y="3749040"/>
            <a:ext cx="5473700" cy="59436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1600"/>
              <a:buNone/>
              <a:defRPr sz="1600" b="0">
                <a:solidFill>
                  <a:schemeClr val="lt1"/>
                </a:solidFill>
              </a:defRPr>
            </a:lvl1pPr>
            <a:lvl2pPr lvl="1" algn="l">
              <a:lnSpc>
                <a:spcPct val="100000"/>
              </a:lnSpc>
              <a:spcBef>
                <a:spcPts val="0"/>
              </a:spcBef>
              <a:spcAft>
                <a:spcPts val="0"/>
              </a:spcAft>
              <a:buClr>
                <a:schemeClr val="lt1"/>
              </a:buClr>
              <a:buSzPts val="1600"/>
              <a:buNone/>
              <a:defRPr sz="1600">
                <a:solidFill>
                  <a:schemeClr val="lt1"/>
                </a:solidFill>
              </a:defRPr>
            </a:lvl2pPr>
            <a:lvl3pPr lvl="2" algn="l">
              <a:lnSpc>
                <a:spcPct val="100000"/>
              </a:lnSpc>
              <a:spcBef>
                <a:spcPts val="0"/>
              </a:spcBef>
              <a:spcAft>
                <a:spcPts val="0"/>
              </a:spcAft>
              <a:buClr>
                <a:schemeClr val="lt1"/>
              </a:buClr>
              <a:buSzPts val="1600"/>
              <a:buNone/>
              <a:defRPr sz="1600">
                <a:solidFill>
                  <a:schemeClr val="lt1"/>
                </a:solidFill>
              </a:defRPr>
            </a:lvl3pPr>
            <a:lvl4pPr lvl="3" algn="l">
              <a:lnSpc>
                <a:spcPct val="100000"/>
              </a:lnSpc>
              <a:spcBef>
                <a:spcPts val="0"/>
              </a:spcBef>
              <a:spcAft>
                <a:spcPts val="0"/>
              </a:spcAft>
              <a:buClr>
                <a:schemeClr val="lt1"/>
              </a:buClr>
              <a:buSzPts val="1600"/>
              <a:buNone/>
              <a:defRPr sz="1600">
                <a:solidFill>
                  <a:schemeClr val="lt1"/>
                </a:solidFill>
              </a:defRPr>
            </a:lvl4pPr>
            <a:lvl5pPr lvl="4" algn="l">
              <a:lnSpc>
                <a:spcPct val="100000"/>
              </a:lnSpc>
              <a:spcBef>
                <a:spcPts val="0"/>
              </a:spcBef>
              <a:spcAft>
                <a:spcPts val="0"/>
              </a:spcAft>
              <a:buClr>
                <a:schemeClr val="lt1"/>
              </a:buClr>
              <a:buSzPts val="1600"/>
              <a:buNone/>
              <a:defRPr sz="1600">
                <a:solidFill>
                  <a:schemeClr val="lt1"/>
                </a:solidFill>
              </a:defRPr>
            </a:lvl5pPr>
            <a:lvl6pPr lvl="5" algn="l">
              <a:lnSpc>
                <a:spcPct val="100000"/>
              </a:lnSpc>
              <a:spcBef>
                <a:spcPts val="0"/>
              </a:spcBef>
              <a:spcAft>
                <a:spcPts val="0"/>
              </a:spcAft>
              <a:buClr>
                <a:schemeClr val="lt1"/>
              </a:buClr>
              <a:buSzPts val="1600"/>
              <a:buNone/>
              <a:defRPr sz="1600">
                <a:solidFill>
                  <a:schemeClr val="lt1"/>
                </a:solidFill>
              </a:defRPr>
            </a:lvl6pPr>
            <a:lvl7pPr lvl="6" algn="l">
              <a:lnSpc>
                <a:spcPct val="100000"/>
              </a:lnSpc>
              <a:spcBef>
                <a:spcPts val="0"/>
              </a:spcBef>
              <a:spcAft>
                <a:spcPts val="0"/>
              </a:spcAft>
              <a:buClr>
                <a:schemeClr val="lt1"/>
              </a:buClr>
              <a:buSzPts val="1600"/>
              <a:buNone/>
              <a:defRPr sz="1600">
                <a:solidFill>
                  <a:schemeClr val="lt1"/>
                </a:solidFill>
              </a:defRPr>
            </a:lvl7pPr>
            <a:lvl8pPr lvl="7" algn="l">
              <a:lnSpc>
                <a:spcPct val="100000"/>
              </a:lnSpc>
              <a:spcBef>
                <a:spcPts val="0"/>
              </a:spcBef>
              <a:spcAft>
                <a:spcPts val="0"/>
              </a:spcAft>
              <a:buClr>
                <a:schemeClr val="lt1"/>
              </a:buClr>
              <a:buSzPts val="1600"/>
              <a:buNone/>
              <a:defRPr sz="1600">
                <a:solidFill>
                  <a:schemeClr val="lt1"/>
                </a:solidFill>
              </a:defRPr>
            </a:lvl8pPr>
            <a:lvl9pPr lvl="8" algn="l">
              <a:lnSpc>
                <a:spcPct val="100000"/>
              </a:lnSpc>
              <a:spcBef>
                <a:spcPts val="0"/>
              </a:spcBef>
              <a:spcAft>
                <a:spcPts val="0"/>
              </a:spcAft>
              <a:buClr>
                <a:schemeClr val="lt1"/>
              </a:buClr>
              <a:buSzPts val="1600"/>
              <a:buNone/>
              <a:defRPr sz="1600">
                <a:solidFill>
                  <a:schemeClr val="lt1"/>
                </a:solidFill>
              </a:defRPr>
            </a:lvl9pPr>
          </a:lstStyle>
          <a:p>
            <a:endParaRPr/>
          </a:p>
        </p:txBody>
      </p:sp>
      <p:pic>
        <p:nvPicPr>
          <p:cNvPr id="3651" name="Google Shape;3651;p264"/>
          <p:cNvPicPr preferRelativeResize="0"/>
          <p:nvPr/>
        </p:nvPicPr>
        <p:blipFill rotWithShape="1">
          <a:blip r:embed="rId2">
            <a:alphaModFix/>
          </a:blip>
          <a:srcRect/>
          <a:stretch/>
        </p:blipFill>
        <p:spPr>
          <a:xfrm>
            <a:off x="185139" y="5330952"/>
            <a:ext cx="1636776" cy="135118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One Column Content">
  <p:cSld name="One Column Content">
    <p:spTree>
      <p:nvGrpSpPr>
        <p:cNvPr id="1" name="Shape 689"/>
        <p:cNvGrpSpPr/>
        <p:nvPr/>
      </p:nvGrpSpPr>
      <p:grpSpPr>
        <a:xfrm>
          <a:off x="0" y="0"/>
          <a:ext cx="0" cy="0"/>
          <a:chOff x="0" y="0"/>
          <a:chExt cx="0" cy="0"/>
        </a:xfrm>
      </p:grpSpPr>
      <p:sp>
        <p:nvSpPr>
          <p:cNvPr id="690" name="Google Shape;690;p27"/>
          <p:cNvSpPr txBox="1">
            <a:spLocks noGrp="1"/>
          </p:cNvSpPr>
          <p:nvPr>
            <p:ph type="body" idx="1"/>
          </p:nvPr>
        </p:nvSpPr>
        <p:spPr>
          <a:xfrm>
            <a:off x="442914" y="2103438"/>
            <a:ext cx="3529012"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691" name="Google Shape;691;p27"/>
          <p:cNvSpPr txBox="1">
            <a:spLocks noGrp="1"/>
          </p:cNvSpPr>
          <p:nvPr>
            <p:ph type="title"/>
          </p:nvPr>
        </p:nvSpPr>
        <p:spPr>
          <a:xfrm>
            <a:off x="442913" y="432000"/>
            <a:ext cx="11306175" cy="1387275"/>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dk1"/>
              </a:buClr>
              <a:buSzPts val="32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2" name="Google Shape;692;p27"/>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
        <p:nvSpPr>
          <p:cNvPr id="693" name="Google Shape;693;p27"/>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4" name="Google Shape;694;p27"/>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60.xml><?xml version="1.0" encoding="utf-8"?>
<p:sldLayout xmlns:a="http://schemas.openxmlformats.org/drawingml/2006/main" xmlns:r="http://schemas.openxmlformats.org/officeDocument/2006/relationships" xmlns:p="http://schemas.openxmlformats.org/presentationml/2006/main" showMasterSp="0" matchingName="Title Slide 1">
  <p:cSld name="Title Slide 1">
    <p:spTree>
      <p:nvGrpSpPr>
        <p:cNvPr id="1" name="Shape 3652"/>
        <p:cNvGrpSpPr/>
        <p:nvPr/>
      </p:nvGrpSpPr>
      <p:grpSpPr>
        <a:xfrm>
          <a:off x="0" y="0"/>
          <a:ext cx="0" cy="0"/>
          <a:chOff x="0" y="0"/>
          <a:chExt cx="0" cy="0"/>
        </a:xfrm>
      </p:grpSpPr>
      <p:sp>
        <p:nvSpPr>
          <p:cNvPr id="3653" name="Google Shape;3653;p265"/>
          <p:cNvSpPr/>
          <p:nvPr/>
        </p:nvSpPr>
        <p:spPr>
          <a:xfrm>
            <a:off x="0" y="0"/>
            <a:ext cx="8096250" cy="3429000"/>
          </a:xfrm>
          <a:prstGeom prst="rect">
            <a:avLst/>
          </a:prstGeom>
          <a:solidFill>
            <a:srgbClr val="46464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654" name="Google Shape;3654;p265"/>
          <p:cNvSpPr/>
          <p:nvPr/>
        </p:nvSpPr>
        <p:spPr>
          <a:xfrm>
            <a:off x="0" y="3429000"/>
            <a:ext cx="8096250" cy="1143000"/>
          </a:xfrm>
          <a:prstGeom prst="rect">
            <a:avLst/>
          </a:prstGeom>
          <a:solidFill>
            <a:srgbClr val="D04A0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655" name="Google Shape;3655;p265"/>
          <p:cNvSpPr/>
          <p:nvPr/>
        </p:nvSpPr>
        <p:spPr>
          <a:xfrm>
            <a:off x="8096250" y="0"/>
            <a:ext cx="4095750" cy="3429000"/>
          </a:xfrm>
          <a:prstGeom prst="rect">
            <a:avLst/>
          </a:prstGeom>
          <a:solidFill>
            <a:srgbClr val="EB8C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656" name="Google Shape;3656;p265"/>
          <p:cNvSpPr txBox="1">
            <a:spLocks noGrp="1"/>
          </p:cNvSpPr>
          <p:nvPr>
            <p:ph type="ctrTitle"/>
          </p:nvPr>
        </p:nvSpPr>
        <p:spPr>
          <a:xfrm>
            <a:off x="442912" y="428625"/>
            <a:ext cx="7418388" cy="2428874"/>
          </a:xfrm>
          <a:prstGeom prst="rect">
            <a:avLst/>
          </a:prstGeom>
          <a:noFill/>
          <a:ln>
            <a:noFill/>
          </a:ln>
        </p:spPr>
        <p:txBody>
          <a:bodyPr spcFirstLastPara="1" wrap="square" lIns="0" tIns="0" rIns="0" bIns="0" anchor="b" anchorCtr="0">
            <a:normAutofit/>
          </a:bodyPr>
          <a:lstStyle>
            <a:lvl1pPr lvl="0" algn="l">
              <a:lnSpc>
                <a:spcPct val="85000"/>
              </a:lnSpc>
              <a:spcBef>
                <a:spcPts val="0"/>
              </a:spcBef>
              <a:spcAft>
                <a:spcPts val="0"/>
              </a:spcAft>
              <a:buClr>
                <a:schemeClr val="lt1"/>
              </a:buClr>
              <a:buSzPts val="6000"/>
              <a:buFont typeface="Arial"/>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57" name="Google Shape;3657;p265"/>
          <p:cNvSpPr txBox="1">
            <a:spLocks noGrp="1"/>
          </p:cNvSpPr>
          <p:nvPr>
            <p:ph type="subTitle" idx="1"/>
          </p:nvPr>
        </p:nvSpPr>
        <p:spPr>
          <a:xfrm>
            <a:off x="442914" y="3749040"/>
            <a:ext cx="5473700" cy="59436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1600"/>
              <a:buNone/>
              <a:defRPr sz="1600" b="0">
                <a:solidFill>
                  <a:schemeClr val="lt1"/>
                </a:solidFill>
              </a:defRPr>
            </a:lvl1pPr>
            <a:lvl2pPr lvl="1" algn="l">
              <a:lnSpc>
                <a:spcPct val="100000"/>
              </a:lnSpc>
              <a:spcBef>
                <a:spcPts val="0"/>
              </a:spcBef>
              <a:spcAft>
                <a:spcPts val="0"/>
              </a:spcAft>
              <a:buClr>
                <a:schemeClr val="lt1"/>
              </a:buClr>
              <a:buSzPts val="1600"/>
              <a:buNone/>
              <a:defRPr sz="1600">
                <a:solidFill>
                  <a:schemeClr val="lt1"/>
                </a:solidFill>
              </a:defRPr>
            </a:lvl2pPr>
            <a:lvl3pPr lvl="2" algn="l">
              <a:lnSpc>
                <a:spcPct val="100000"/>
              </a:lnSpc>
              <a:spcBef>
                <a:spcPts val="0"/>
              </a:spcBef>
              <a:spcAft>
                <a:spcPts val="0"/>
              </a:spcAft>
              <a:buClr>
                <a:schemeClr val="lt1"/>
              </a:buClr>
              <a:buSzPts val="1600"/>
              <a:buNone/>
              <a:defRPr sz="1600">
                <a:solidFill>
                  <a:schemeClr val="lt1"/>
                </a:solidFill>
              </a:defRPr>
            </a:lvl3pPr>
            <a:lvl4pPr lvl="3" algn="l">
              <a:lnSpc>
                <a:spcPct val="100000"/>
              </a:lnSpc>
              <a:spcBef>
                <a:spcPts val="0"/>
              </a:spcBef>
              <a:spcAft>
                <a:spcPts val="0"/>
              </a:spcAft>
              <a:buClr>
                <a:schemeClr val="lt1"/>
              </a:buClr>
              <a:buSzPts val="1600"/>
              <a:buNone/>
              <a:defRPr sz="1600">
                <a:solidFill>
                  <a:schemeClr val="lt1"/>
                </a:solidFill>
              </a:defRPr>
            </a:lvl4pPr>
            <a:lvl5pPr lvl="4" algn="l">
              <a:lnSpc>
                <a:spcPct val="100000"/>
              </a:lnSpc>
              <a:spcBef>
                <a:spcPts val="0"/>
              </a:spcBef>
              <a:spcAft>
                <a:spcPts val="0"/>
              </a:spcAft>
              <a:buClr>
                <a:schemeClr val="lt1"/>
              </a:buClr>
              <a:buSzPts val="1600"/>
              <a:buNone/>
              <a:defRPr sz="1600">
                <a:solidFill>
                  <a:schemeClr val="lt1"/>
                </a:solidFill>
              </a:defRPr>
            </a:lvl5pPr>
            <a:lvl6pPr lvl="5" algn="l">
              <a:lnSpc>
                <a:spcPct val="100000"/>
              </a:lnSpc>
              <a:spcBef>
                <a:spcPts val="0"/>
              </a:spcBef>
              <a:spcAft>
                <a:spcPts val="0"/>
              </a:spcAft>
              <a:buClr>
                <a:schemeClr val="lt1"/>
              </a:buClr>
              <a:buSzPts val="1600"/>
              <a:buNone/>
              <a:defRPr sz="1600">
                <a:solidFill>
                  <a:schemeClr val="lt1"/>
                </a:solidFill>
              </a:defRPr>
            </a:lvl6pPr>
            <a:lvl7pPr lvl="6" algn="l">
              <a:lnSpc>
                <a:spcPct val="100000"/>
              </a:lnSpc>
              <a:spcBef>
                <a:spcPts val="0"/>
              </a:spcBef>
              <a:spcAft>
                <a:spcPts val="0"/>
              </a:spcAft>
              <a:buClr>
                <a:schemeClr val="lt1"/>
              </a:buClr>
              <a:buSzPts val="1600"/>
              <a:buNone/>
              <a:defRPr sz="1600">
                <a:solidFill>
                  <a:schemeClr val="lt1"/>
                </a:solidFill>
              </a:defRPr>
            </a:lvl7pPr>
            <a:lvl8pPr lvl="7" algn="l">
              <a:lnSpc>
                <a:spcPct val="100000"/>
              </a:lnSpc>
              <a:spcBef>
                <a:spcPts val="0"/>
              </a:spcBef>
              <a:spcAft>
                <a:spcPts val="0"/>
              </a:spcAft>
              <a:buClr>
                <a:schemeClr val="lt1"/>
              </a:buClr>
              <a:buSzPts val="1600"/>
              <a:buNone/>
              <a:defRPr sz="1600">
                <a:solidFill>
                  <a:schemeClr val="lt1"/>
                </a:solidFill>
              </a:defRPr>
            </a:lvl8pPr>
            <a:lvl9pPr lvl="8" algn="l">
              <a:lnSpc>
                <a:spcPct val="100000"/>
              </a:lnSpc>
              <a:spcBef>
                <a:spcPts val="0"/>
              </a:spcBef>
              <a:spcAft>
                <a:spcPts val="0"/>
              </a:spcAft>
              <a:buClr>
                <a:schemeClr val="lt1"/>
              </a:buClr>
              <a:buSzPts val="1600"/>
              <a:buNone/>
              <a:defRPr sz="1600">
                <a:solidFill>
                  <a:schemeClr val="lt1"/>
                </a:solidFill>
              </a:defRPr>
            </a:lvl9pPr>
          </a:lstStyle>
          <a:p>
            <a:endParaRPr/>
          </a:p>
        </p:txBody>
      </p:sp>
      <p:pic>
        <p:nvPicPr>
          <p:cNvPr id="3658" name="Google Shape;3658;p265"/>
          <p:cNvPicPr preferRelativeResize="0"/>
          <p:nvPr/>
        </p:nvPicPr>
        <p:blipFill rotWithShape="1">
          <a:blip r:embed="rId2">
            <a:alphaModFix/>
          </a:blip>
          <a:srcRect/>
          <a:stretch/>
        </p:blipFill>
        <p:spPr>
          <a:xfrm>
            <a:off x="185139" y="5330952"/>
            <a:ext cx="1636776" cy="135118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61.xml><?xml version="1.0" encoding="utf-8"?>
<p:sldLayout xmlns:a="http://schemas.openxmlformats.org/drawingml/2006/main" xmlns:r="http://schemas.openxmlformats.org/officeDocument/2006/relationships" xmlns:p="http://schemas.openxmlformats.org/presentationml/2006/main" showMasterSp="0" matchingName="Title Slide 1 Grey">
  <p:cSld name="Title Slide 1 Grey">
    <p:spTree>
      <p:nvGrpSpPr>
        <p:cNvPr id="1" name="Shape 3659"/>
        <p:cNvGrpSpPr/>
        <p:nvPr/>
      </p:nvGrpSpPr>
      <p:grpSpPr>
        <a:xfrm>
          <a:off x="0" y="0"/>
          <a:ext cx="0" cy="0"/>
          <a:chOff x="0" y="0"/>
          <a:chExt cx="0" cy="0"/>
        </a:xfrm>
      </p:grpSpPr>
      <p:sp>
        <p:nvSpPr>
          <p:cNvPr id="3660" name="Google Shape;3660;p266"/>
          <p:cNvSpPr/>
          <p:nvPr/>
        </p:nvSpPr>
        <p:spPr>
          <a:xfrm>
            <a:off x="0" y="0"/>
            <a:ext cx="8096250" cy="3429000"/>
          </a:xfrm>
          <a:prstGeom prst="rect">
            <a:avLst/>
          </a:prstGeom>
          <a:solidFill>
            <a:srgbClr val="7D7D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661" name="Google Shape;3661;p266"/>
          <p:cNvSpPr/>
          <p:nvPr/>
        </p:nvSpPr>
        <p:spPr>
          <a:xfrm>
            <a:off x="0" y="3429000"/>
            <a:ext cx="8096250" cy="1143000"/>
          </a:xfrm>
          <a:prstGeom prst="rect">
            <a:avLst/>
          </a:prstGeom>
          <a:solidFill>
            <a:srgbClr val="46464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662" name="Google Shape;3662;p266"/>
          <p:cNvSpPr/>
          <p:nvPr/>
        </p:nvSpPr>
        <p:spPr>
          <a:xfrm>
            <a:off x="8096250" y="0"/>
            <a:ext cx="4095750" cy="34290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663" name="Google Shape;3663;p266"/>
          <p:cNvSpPr txBox="1">
            <a:spLocks noGrp="1"/>
          </p:cNvSpPr>
          <p:nvPr>
            <p:ph type="ctrTitle"/>
          </p:nvPr>
        </p:nvSpPr>
        <p:spPr>
          <a:xfrm>
            <a:off x="442912" y="428625"/>
            <a:ext cx="7418388" cy="2428874"/>
          </a:xfrm>
          <a:prstGeom prst="rect">
            <a:avLst/>
          </a:prstGeom>
          <a:noFill/>
          <a:ln>
            <a:noFill/>
          </a:ln>
        </p:spPr>
        <p:txBody>
          <a:bodyPr spcFirstLastPara="1" wrap="square" lIns="0" tIns="0" rIns="0" bIns="0" anchor="b" anchorCtr="0">
            <a:normAutofit/>
          </a:bodyPr>
          <a:lstStyle>
            <a:lvl1pPr lvl="0" algn="l">
              <a:lnSpc>
                <a:spcPct val="85000"/>
              </a:lnSpc>
              <a:spcBef>
                <a:spcPts val="0"/>
              </a:spcBef>
              <a:spcAft>
                <a:spcPts val="0"/>
              </a:spcAft>
              <a:buClr>
                <a:schemeClr val="lt1"/>
              </a:buClr>
              <a:buSzPts val="6000"/>
              <a:buFont typeface="Arial"/>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64" name="Google Shape;3664;p266"/>
          <p:cNvSpPr txBox="1">
            <a:spLocks noGrp="1"/>
          </p:cNvSpPr>
          <p:nvPr>
            <p:ph type="subTitle" idx="1"/>
          </p:nvPr>
        </p:nvSpPr>
        <p:spPr>
          <a:xfrm>
            <a:off x="442914" y="3749040"/>
            <a:ext cx="5473700" cy="59436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1600"/>
              <a:buNone/>
              <a:defRPr sz="1600" b="0">
                <a:solidFill>
                  <a:schemeClr val="lt1"/>
                </a:solidFill>
              </a:defRPr>
            </a:lvl1pPr>
            <a:lvl2pPr lvl="1" algn="l">
              <a:lnSpc>
                <a:spcPct val="100000"/>
              </a:lnSpc>
              <a:spcBef>
                <a:spcPts val="0"/>
              </a:spcBef>
              <a:spcAft>
                <a:spcPts val="0"/>
              </a:spcAft>
              <a:buClr>
                <a:schemeClr val="lt1"/>
              </a:buClr>
              <a:buSzPts val="1600"/>
              <a:buNone/>
              <a:defRPr sz="1600">
                <a:solidFill>
                  <a:schemeClr val="lt1"/>
                </a:solidFill>
              </a:defRPr>
            </a:lvl2pPr>
            <a:lvl3pPr lvl="2" algn="l">
              <a:lnSpc>
                <a:spcPct val="100000"/>
              </a:lnSpc>
              <a:spcBef>
                <a:spcPts val="0"/>
              </a:spcBef>
              <a:spcAft>
                <a:spcPts val="0"/>
              </a:spcAft>
              <a:buClr>
                <a:schemeClr val="lt1"/>
              </a:buClr>
              <a:buSzPts val="1600"/>
              <a:buNone/>
              <a:defRPr sz="1600">
                <a:solidFill>
                  <a:schemeClr val="lt1"/>
                </a:solidFill>
              </a:defRPr>
            </a:lvl3pPr>
            <a:lvl4pPr lvl="3" algn="l">
              <a:lnSpc>
                <a:spcPct val="100000"/>
              </a:lnSpc>
              <a:spcBef>
                <a:spcPts val="0"/>
              </a:spcBef>
              <a:spcAft>
                <a:spcPts val="0"/>
              </a:spcAft>
              <a:buClr>
                <a:schemeClr val="lt1"/>
              </a:buClr>
              <a:buSzPts val="1600"/>
              <a:buNone/>
              <a:defRPr sz="1600">
                <a:solidFill>
                  <a:schemeClr val="lt1"/>
                </a:solidFill>
              </a:defRPr>
            </a:lvl4pPr>
            <a:lvl5pPr lvl="4" algn="l">
              <a:lnSpc>
                <a:spcPct val="100000"/>
              </a:lnSpc>
              <a:spcBef>
                <a:spcPts val="0"/>
              </a:spcBef>
              <a:spcAft>
                <a:spcPts val="0"/>
              </a:spcAft>
              <a:buClr>
                <a:schemeClr val="lt1"/>
              </a:buClr>
              <a:buSzPts val="1600"/>
              <a:buNone/>
              <a:defRPr sz="1600">
                <a:solidFill>
                  <a:schemeClr val="lt1"/>
                </a:solidFill>
              </a:defRPr>
            </a:lvl5pPr>
            <a:lvl6pPr lvl="5" algn="l">
              <a:lnSpc>
                <a:spcPct val="100000"/>
              </a:lnSpc>
              <a:spcBef>
                <a:spcPts val="0"/>
              </a:spcBef>
              <a:spcAft>
                <a:spcPts val="0"/>
              </a:spcAft>
              <a:buClr>
                <a:schemeClr val="lt1"/>
              </a:buClr>
              <a:buSzPts val="1600"/>
              <a:buNone/>
              <a:defRPr sz="1600">
                <a:solidFill>
                  <a:schemeClr val="lt1"/>
                </a:solidFill>
              </a:defRPr>
            </a:lvl6pPr>
            <a:lvl7pPr lvl="6" algn="l">
              <a:lnSpc>
                <a:spcPct val="100000"/>
              </a:lnSpc>
              <a:spcBef>
                <a:spcPts val="0"/>
              </a:spcBef>
              <a:spcAft>
                <a:spcPts val="0"/>
              </a:spcAft>
              <a:buClr>
                <a:schemeClr val="lt1"/>
              </a:buClr>
              <a:buSzPts val="1600"/>
              <a:buNone/>
              <a:defRPr sz="1600">
                <a:solidFill>
                  <a:schemeClr val="lt1"/>
                </a:solidFill>
              </a:defRPr>
            </a:lvl7pPr>
            <a:lvl8pPr lvl="7" algn="l">
              <a:lnSpc>
                <a:spcPct val="100000"/>
              </a:lnSpc>
              <a:spcBef>
                <a:spcPts val="0"/>
              </a:spcBef>
              <a:spcAft>
                <a:spcPts val="0"/>
              </a:spcAft>
              <a:buClr>
                <a:schemeClr val="lt1"/>
              </a:buClr>
              <a:buSzPts val="1600"/>
              <a:buNone/>
              <a:defRPr sz="1600">
                <a:solidFill>
                  <a:schemeClr val="lt1"/>
                </a:solidFill>
              </a:defRPr>
            </a:lvl8pPr>
            <a:lvl9pPr lvl="8" algn="l">
              <a:lnSpc>
                <a:spcPct val="100000"/>
              </a:lnSpc>
              <a:spcBef>
                <a:spcPts val="0"/>
              </a:spcBef>
              <a:spcAft>
                <a:spcPts val="0"/>
              </a:spcAft>
              <a:buClr>
                <a:schemeClr val="lt1"/>
              </a:buClr>
              <a:buSzPts val="1600"/>
              <a:buNone/>
              <a:defRPr sz="1600">
                <a:solidFill>
                  <a:schemeClr val="lt1"/>
                </a:solidFill>
              </a:defRPr>
            </a:lvl9pPr>
          </a:lstStyle>
          <a:p>
            <a:endParaRPr/>
          </a:p>
        </p:txBody>
      </p:sp>
      <p:pic>
        <p:nvPicPr>
          <p:cNvPr id="3665" name="Google Shape;3665;p266"/>
          <p:cNvPicPr preferRelativeResize="0"/>
          <p:nvPr/>
        </p:nvPicPr>
        <p:blipFill rotWithShape="1">
          <a:blip r:embed="rId2">
            <a:alphaModFix/>
          </a:blip>
          <a:srcRect/>
          <a:stretch/>
        </p:blipFill>
        <p:spPr>
          <a:xfrm>
            <a:off x="185139" y="5330952"/>
            <a:ext cx="1636776" cy="135118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62.xml><?xml version="1.0" encoding="utf-8"?>
<p:sldLayout xmlns:a="http://schemas.openxmlformats.org/drawingml/2006/main" xmlns:r="http://schemas.openxmlformats.org/officeDocument/2006/relationships" xmlns:p="http://schemas.openxmlformats.org/presentationml/2006/main" showMasterSp="0" matchingName="Title Slide 1 Dark Grey">
  <p:cSld name="Title Slide 1 Dark Grey">
    <p:spTree>
      <p:nvGrpSpPr>
        <p:cNvPr id="1" name="Shape 3666"/>
        <p:cNvGrpSpPr/>
        <p:nvPr/>
      </p:nvGrpSpPr>
      <p:grpSpPr>
        <a:xfrm>
          <a:off x="0" y="0"/>
          <a:ext cx="0" cy="0"/>
          <a:chOff x="0" y="0"/>
          <a:chExt cx="0" cy="0"/>
        </a:xfrm>
      </p:grpSpPr>
      <p:sp>
        <p:nvSpPr>
          <p:cNvPr id="3667" name="Google Shape;3667;p267"/>
          <p:cNvSpPr/>
          <p:nvPr/>
        </p:nvSpPr>
        <p:spPr>
          <a:xfrm>
            <a:off x="0" y="0"/>
            <a:ext cx="8096250" cy="3429000"/>
          </a:xfrm>
          <a:prstGeom prst="rect">
            <a:avLst/>
          </a:prstGeom>
          <a:solidFill>
            <a:srgbClr val="46464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668" name="Google Shape;3668;p267"/>
          <p:cNvSpPr/>
          <p:nvPr/>
        </p:nvSpPr>
        <p:spPr>
          <a:xfrm>
            <a:off x="0" y="3429000"/>
            <a:ext cx="8096250" cy="1143000"/>
          </a:xfrm>
          <a:prstGeom prst="rect">
            <a:avLst/>
          </a:prstGeom>
          <a:solidFill>
            <a:srgbClr val="7D7D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accent6"/>
              </a:solidFill>
              <a:latin typeface="Arial"/>
              <a:ea typeface="Arial"/>
              <a:cs typeface="Arial"/>
              <a:sym typeface="Arial"/>
            </a:endParaRPr>
          </a:p>
        </p:txBody>
      </p:sp>
      <p:sp>
        <p:nvSpPr>
          <p:cNvPr id="3669" name="Google Shape;3669;p267"/>
          <p:cNvSpPr/>
          <p:nvPr/>
        </p:nvSpPr>
        <p:spPr>
          <a:xfrm>
            <a:off x="8096250" y="0"/>
            <a:ext cx="4095750" cy="34290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670" name="Google Shape;3670;p267"/>
          <p:cNvSpPr txBox="1">
            <a:spLocks noGrp="1"/>
          </p:cNvSpPr>
          <p:nvPr>
            <p:ph type="ctrTitle"/>
          </p:nvPr>
        </p:nvSpPr>
        <p:spPr>
          <a:xfrm>
            <a:off x="442912" y="428625"/>
            <a:ext cx="7418388" cy="2428874"/>
          </a:xfrm>
          <a:prstGeom prst="rect">
            <a:avLst/>
          </a:prstGeom>
          <a:noFill/>
          <a:ln>
            <a:noFill/>
          </a:ln>
        </p:spPr>
        <p:txBody>
          <a:bodyPr spcFirstLastPara="1" wrap="square" lIns="0" tIns="0" rIns="0" bIns="0" anchor="b" anchorCtr="0">
            <a:normAutofit/>
          </a:bodyPr>
          <a:lstStyle>
            <a:lvl1pPr lvl="0" algn="l">
              <a:lnSpc>
                <a:spcPct val="85000"/>
              </a:lnSpc>
              <a:spcBef>
                <a:spcPts val="0"/>
              </a:spcBef>
              <a:spcAft>
                <a:spcPts val="0"/>
              </a:spcAft>
              <a:buClr>
                <a:schemeClr val="lt1"/>
              </a:buClr>
              <a:buSzPts val="6000"/>
              <a:buFont typeface="Arial"/>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71" name="Google Shape;3671;p267"/>
          <p:cNvSpPr txBox="1">
            <a:spLocks noGrp="1"/>
          </p:cNvSpPr>
          <p:nvPr>
            <p:ph type="subTitle" idx="1"/>
          </p:nvPr>
        </p:nvSpPr>
        <p:spPr>
          <a:xfrm>
            <a:off x="442914" y="3749040"/>
            <a:ext cx="5473700" cy="59436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1600"/>
              <a:buNone/>
              <a:defRPr sz="1600" b="0">
                <a:solidFill>
                  <a:schemeClr val="lt1"/>
                </a:solidFill>
              </a:defRPr>
            </a:lvl1pPr>
            <a:lvl2pPr lvl="1" algn="l">
              <a:lnSpc>
                <a:spcPct val="100000"/>
              </a:lnSpc>
              <a:spcBef>
                <a:spcPts val="0"/>
              </a:spcBef>
              <a:spcAft>
                <a:spcPts val="0"/>
              </a:spcAft>
              <a:buClr>
                <a:schemeClr val="lt1"/>
              </a:buClr>
              <a:buSzPts val="1600"/>
              <a:buNone/>
              <a:defRPr sz="1600">
                <a:solidFill>
                  <a:schemeClr val="lt1"/>
                </a:solidFill>
              </a:defRPr>
            </a:lvl2pPr>
            <a:lvl3pPr lvl="2" algn="l">
              <a:lnSpc>
                <a:spcPct val="100000"/>
              </a:lnSpc>
              <a:spcBef>
                <a:spcPts val="0"/>
              </a:spcBef>
              <a:spcAft>
                <a:spcPts val="0"/>
              </a:spcAft>
              <a:buClr>
                <a:schemeClr val="lt1"/>
              </a:buClr>
              <a:buSzPts val="1600"/>
              <a:buNone/>
              <a:defRPr sz="1600">
                <a:solidFill>
                  <a:schemeClr val="lt1"/>
                </a:solidFill>
              </a:defRPr>
            </a:lvl3pPr>
            <a:lvl4pPr lvl="3" algn="l">
              <a:lnSpc>
                <a:spcPct val="100000"/>
              </a:lnSpc>
              <a:spcBef>
                <a:spcPts val="0"/>
              </a:spcBef>
              <a:spcAft>
                <a:spcPts val="0"/>
              </a:spcAft>
              <a:buClr>
                <a:schemeClr val="lt1"/>
              </a:buClr>
              <a:buSzPts val="1600"/>
              <a:buNone/>
              <a:defRPr sz="1600">
                <a:solidFill>
                  <a:schemeClr val="lt1"/>
                </a:solidFill>
              </a:defRPr>
            </a:lvl4pPr>
            <a:lvl5pPr lvl="4" algn="l">
              <a:lnSpc>
                <a:spcPct val="100000"/>
              </a:lnSpc>
              <a:spcBef>
                <a:spcPts val="0"/>
              </a:spcBef>
              <a:spcAft>
                <a:spcPts val="0"/>
              </a:spcAft>
              <a:buClr>
                <a:schemeClr val="lt1"/>
              </a:buClr>
              <a:buSzPts val="1600"/>
              <a:buNone/>
              <a:defRPr sz="1600">
                <a:solidFill>
                  <a:schemeClr val="lt1"/>
                </a:solidFill>
              </a:defRPr>
            </a:lvl5pPr>
            <a:lvl6pPr lvl="5" algn="l">
              <a:lnSpc>
                <a:spcPct val="100000"/>
              </a:lnSpc>
              <a:spcBef>
                <a:spcPts val="0"/>
              </a:spcBef>
              <a:spcAft>
                <a:spcPts val="0"/>
              </a:spcAft>
              <a:buClr>
                <a:schemeClr val="lt1"/>
              </a:buClr>
              <a:buSzPts val="1600"/>
              <a:buNone/>
              <a:defRPr sz="1600">
                <a:solidFill>
                  <a:schemeClr val="lt1"/>
                </a:solidFill>
              </a:defRPr>
            </a:lvl6pPr>
            <a:lvl7pPr lvl="6" algn="l">
              <a:lnSpc>
                <a:spcPct val="100000"/>
              </a:lnSpc>
              <a:spcBef>
                <a:spcPts val="0"/>
              </a:spcBef>
              <a:spcAft>
                <a:spcPts val="0"/>
              </a:spcAft>
              <a:buClr>
                <a:schemeClr val="lt1"/>
              </a:buClr>
              <a:buSzPts val="1600"/>
              <a:buNone/>
              <a:defRPr sz="1600">
                <a:solidFill>
                  <a:schemeClr val="lt1"/>
                </a:solidFill>
              </a:defRPr>
            </a:lvl7pPr>
            <a:lvl8pPr lvl="7" algn="l">
              <a:lnSpc>
                <a:spcPct val="100000"/>
              </a:lnSpc>
              <a:spcBef>
                <a:spcPts val="0"/>
              </a:spcBef>
              <a:spcAft>
                <a:spcPts val="0"/>
              </a:spcAft>
              <a:buClr>
                <a:schemeClr val="lt1"/>
              </a:buClr>
              <a:buSzPts val="1600"/>
              <a:buNone/>
              <a:defRPr sz="1600">
                <a:solidFill>
                  <a:schemeClr val="lt1"/>
                </a:solidFill>
              </a:defRPr>
            </a:lvl8pPr>
            <a:lvl9pPr lvl="8" algn="l">
              <a:lnSpc>
                <a:spcPct val="100000"/>
              </a:lnSpc>
              <a:spcBef>
                <a:spcPts val="0"/>
              </a:spcBef>
              <a:spcAft>
                <a:spcPts val="0"/>
              </a:spcAft>
              <a:buClr>
                <a:schemeClr val="lt1"/>
              </a:buClr>
              <a:buSzPts val="1600"/>
              <a:buNone/>
              <a:defRPr sz="1600">
                <a:solidFill>
                  <a:schemeClr val="lt1"/>
                </a:solidFill>
              </a:defRPr>
            </a:lvl9pPr>
          </a:lstStyle>
          <a:p>
            <a:endParaRPr/>
          </a:p>
        </p:txBody>
      </p:sp>
      <p:pic>
        <p:nvPicPr>
          <p:cNvPr id="3672" name="Google Shape;3672;p267"/>
          <p:cNvPicPr preferRelativeResize="0"/>
          <p:nvPr/>
        </p:nvPicPr>
        <p:blipFill rotWithShape="1">
          <a:blip r:embed="rId2">
            <a:alphaModFix/>
          </a:blip>
          <a:srcRect/>
          <a:stretch/>
        </p:blipFill>
        <p:spPr>
          <a:xfrm>
            <a:off x="185139" y="5330952"/>
            <a:ext cx="1636776" cy="135118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63.xml><?xml version="1.0" encoding="utf-8"?>
<p:sldLayout xmlns:a="http://schemas.openxmlformats.org/drawingml/2006/main" xmlns:r="http://schemas.openxmlformats.org/officeDocument/2006/relationships" xmlns:p="http://schemas.openxmlformats.org/presentationml/2006/main" showMasterSp="0" matchingName="Title Slide All Grey">
  <p:cSld name="Title Slide All Grey">
    <p:bg>
      <p:bgPr>
        <a:solidFill>
          <a:srgbClr val="464646"/>
        </a:solidFill>
        <a:effectLst/>
      </p:bgPr>
    </p:bg>
    <p:spTree>
      <p:nvGrpSpPr>
        <p:cNvPr id="1" name="Shape 3673"/>
        <p:cNvGrpSpPr/>
        <p:nvPr/>
      </p:nvGrpSpPr>
      <p:grpSpPr>
        <a:xfrm>
          <a:off x="0" y="0"/>
          <a:ext cx="0" cy="0"/>
          <a:chOff x="0" y="0"/>
          <a:chExt cx="0" cy="0"/>
        </a:xfrm>
      </p:grpSpPr>
      <p:sp>
        <p:nvSpPr>
          <p:cNvPr id="3674" name="Google Shape;3674;p268"/>
          <p:cNvSpPr txBox="1">
            <a:spLocks noGrp="1"/>
          </p:cNvSpPr>
          <p:nvPr>
            <p:ph type="ctrTitle"/>
          </p:nvPr>
        </p:nvSpPr>
        <p:spPr>
          <a:xfrm>
            <a:off x="442912" y="428625"/>
            <a:ext cx="7418388" cy="2428874"/>
          </a:xfrm>
          <a:prstGeom prst="rect">
            <a:avLst/>
          </a:prstGeom>
          <a:noFill/>
          <a:ln>
            <a:noFill/>
          </a:ln>
        </p:spPr>
        <p:txBody>
          <a:bodyPr spcFirstLastPara="1" wrap="square" lIns="0" tIns="0" rIns="0" bIns="0" anchor="b" anchorCtr="0">
            <a:normAutofit/>
          </a:bodyPr>
          <a:lstStyle>
            <a:lvl1pPr lvl="0" algn="l">
              <a:lnSpc>
                <a:spcPct val="85000"/>
              </a:lnSpc>
              <a:spcBef>
                <a:spcPts val="0"/>
              </a:spcBef>
              <a:spcAft>
                <a:spcPts val="0"/>
              </a:spcAft>
              <a:buClr>
                <a:schemeClr val="lt1"/>
              </a:buClr>
              <a:buSzPts val="6000"/>
              <a:buFont typeface="Arial"/>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75" name="Google Shape;3675;p268"/>
          <p:cNvSpPr txBox="1">
            <a:spLocks noGrp="1"/>
          </p:cNvSpPr>
          <p:nvPr>
            <p:ph type="subTitle" idx="1"/>
          </p:nvPr>
        </p:nvSpPr>
        <p:spPr>
          <a:xfrm>
            <a:off x="442913" y="3749040"/>
            <a:ext cx="5473700" cy="59436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1600"/>
              <a:buNone/>
              <a:defRPr sz="1600" b="0">
                <a:solidFill>
                  <a:schemeClr val="lt1"/>
                </a:solidFill>
              </a:defRPr>
            </a:lvl1pPr>
            <a:lvl2pPr lvl="1" algn="l">
              <a:lnSpc>
                <a:spcPct val="100000"/>
              </a:lnSpc>
              <a:spcBef>
                <a:spcPts val="0"/>
              </a:spcBef>
              <a:spcAft>
                <a:spcPts val="0"/>
              </a:spcAft>
              <a:buClr>
                <a:schemeClr val="lt1"/>
              </a:buClr>
              <a:buSzPts val="1600"/>
              <a:buNone/>
              <a:defRPr sz="1600">
                <a:solidFill>
                  <a:schemeClr val="lt1"/>
                </a:solidFill>
              </a:defRPr>
            </a:lvl2pPr>
            <a:lvl3pPr lvl="2" algn="l">
              <a:lnSpc>
                <a:spcPct val="100000"/>
              </a:lnSpc>
              <a:spcBef>
                <a:spcPts val="0"/>
              </a:spcBef>
              <a:spcAft>
                <a:spcPts val="0"/>
              </a:spcAft>
              <a:buClr>
                <a:schemeClr val="lt1"/>
              </a:buClr>
              <a:buSzPts val="1600"/>
              <a:buNone/>
              <a:defRPr sz="1600">
                <a:solidFill>
                  <a:schemeClr val="lt1"/>
                </a:solidFill>
              </a:defRPr>
            </a:lvl3pPr>
            <a:lvl4pPr lvl="3" algn="l">
              <a:lnSpc>
                <a:spcPct val="100000"/>
              </a:lnSpc>
              <a:spcBef>
                <a:spcPts val="0"/>
              </a:spcBef>
              <a:spcAft>
                <a:spcPts val="0"/>
              </a:spcAft>
              <a:buClr>
                <a:schemeClr val="lt1"/>
              </a:buClr>
              <a:buSzPts val="1600"/>
              <a:buNone/>
              <a:defRPr sz="1600">
                <a:solidFill>
                  <a:schemeClr val="lt1"/>
                </a:solidFill>
              </a:defRPr>
            </a:lvl4pPr>
            <a:lvl5pPr lvl="4" algn="l">
              <a:lnSpc>
                <a:spcPct val="100000"/>
              </a:lnSpc>
              <a:spcBef>
                <a:spcPts val="0"/>
              </a:spcBef>
              <a:spcAft>
                <a:spcPts val="0"/>
              </a:spcAft>
              <a:buClr>
                <a:schemeClr val="lt1"/>
              </a:buClr>
              <a:buSzPts val="1600"/>
              <a:buNone/>
              <a:defRPr sz="1600">
                <a:solidFill>
                  <a:schemeClr val="lt1"/>
                </a:solidFill>
              </a:defRPr>
            </a:lvl5pPr>
            <a:lvl6pPr lvl="5" algn="l">
              <a:lnSpc>
                <a:spcPct val="100000"/>
              </a:lnSpc>
              <a:spcBef>
                <a:spcPts val="0"/>
              </a:spcBef>
              <a:spcAft>
                <a:spcPts val="0"/>
              </a:spcAft>
              <a:buClr>
                <a:schemeClr val="lt1"/>
              </a:buClr>
              <a:buSzPts val="1600"/>
              <a:buNone/>
              <a:defRPr sz="1600">
                <a:solidFill>
                  <a:schemeClr val="lt1"/>
                </a:solidFill>
              </a:defRPr>
            </a:lvl6pPr>
            <a:lvl7pPr lvl="6" algn="l">
              <a:lnSpc>
                <a:spcPct val="100000"/>
              </a:lnSpc>
              <a:spcBef>
                <a:spcPts val="0"/>
              </a:spcBef>
              <a:spcAft>
                <a:spcPts val="0"/>
              </a:spcAft>
              <a:buClr>
                <a:schemeClr val="lt1"/>
              </a:buClr>
              <a:buSzPts val="1600"/>
              <a:buNone/>
              <a:defRPr sz="1600">
                <a:solidFill>
                  <a:schemeClr val="lt1"/>
                </a:solidFill>
              </a:defRPr>
            </a:lvl7pPr>
            <a:lvl8pPr lvl="7" algn="l">
              <a:lnSpc>
                <a:spcPct val="100000"/>
              </a:lnSpc>
              <a:spcBef>
                <a:spcPts val="0"/>
              </a:spcBef>
              <a:spcAft>
                <a:spcPts val="0"/>
              </a:spcAft>
              <a:buClr>
                <a:schemeClr val="lt1"/>
              </a:buClr>
              <a:buSzPts val="1600"/>
              <a:buNone/>
              <a:defRPr sz="1600">
                <a:solidFill>
                  <a:schemeClr val="lt1"/>
                </a:solidFill>
              </a:defRPr>
            </a:lvl8pPr>
            <a:lvl9pPr lvl="8" algn="l">
              <a:lnSpc>
                <a:spcPct val="100000"/>
              </a:lnSpc>
              <a:spcBef>
                <a:spcPts val="0"/>
              </a:spcBef>
              <a:spcAft>
                <a:spcPts val="0"/>
              </a:spcAft>
              <a:buClr>
                <a:schemeClr val="lt1"/>
              </a:buClr>
              <a:buSzPts val="1600"/>
              <a:buNone/>
              <a:defRPr sz="1600">
                <a:solidFill>
                  <a:schemeClr val="lt1"/>
                </a:solidFill>
              </a:defRPr>
            </a:lvl9pPr>
          </a:lstStyle>
          <a:p>
            <a:endParaRPr/>
          </a:p>
        </p:txBody>
      </p:sp>
      <p:pic>
        <p:nvPicPr>
          <p:cNvPr id="3676" name="Google Shape;3676;p268"/>
          <p:cNvPicPr preferRelativeResize="0"/>
          <p:nvPr/>
        </p:nvPicPr>
        <p:blipFill rotWithShape="1">
          <a:blip r:embed="rId2">
            <a:alphaModFix/>
          </a:blip>
          <a:srcRect/>
          <a:stretch/>
        </p:blipFill>
        <p:spPr>
          <a:xfrm>
            <a:off x="185139" y="5330952"/>
            <a:ext cx="1636776" cy="135118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64.xml><?xml version="1.0" encoding="utf-8"?>
<p:sldLayout xmlns:a="http://schemas.openxmlformats.org/drawingml/2006/main" xmlns:r="http://schemas.openxmlformats.org/officeDocument/2006/relationships" xmlns:p="http://schemas.openxmlformats.org/presentationml/2006/main" showMasterSp="0" matchingName="Title Slide All White">
  <p:cSld name="Title Slide All White">
    <p:bg>
      <p:bgPr>
        <a:solidFill>
          <a:schemeClr val="lt1"/>
        </a:solidFill>
        <a:effectLst/>
      </p:bgPr>
    </p:bg>
    <p:spTree>
      <p:nvGrpSpPr>
        <p:cNvPr id="1" name="Shape 3677"/>
        <p:cNvGrpSpPr/>
        <p:nvPr/>
      </p:nvGrpSpPr>
      <p:grpSpPr>
        <a:xfrm>
          <a:off x="0" y="0"/>
          <a:ext cx="0" cy="0"/>
          <a:chOff x="0" y="0"/>
          <a:chExt cx="0" cy="0"/>
        </a:xfrm>
      </p:grpSpPr>
      <p:sp>
        <p:nvSpPr>
          <p:cNvPr id="3678" name="Google Shape;3678;p269"/>
          <p:cNvSpPr txBox="1">
            <a:spLocks noGrp="1"/>
          </p:cNvSpPr>
          <p:nvPr>
            <p:ph type="ctrTitle"/>
          </p:nvPr>
        </p:nvSpPr>
        <p:spPr>
          <a:xfrm>
            <a:off x="442912" y="428625"/>
            <a:ext cx="7418388" cy="2428874"/>
          </a:xfrm>
          <a:prstGeom prst="rect">
            <a:avLst/>
          </a:prstGeom>
          <a:noFill/>
          <a:ln>
            <a:noFill/>
          </a:ln>
        </p:spPr>
        <p:txBody>
          <a:bodyPr spcFirstLastPara="1" wrap="square" lIns="0" tIns="0" rIns="0" bIns="0" anchor="b" anchorCtr="0">
            <a:normAutofit/>
          </a:bodyPr>
          <a:lstStyle>
            <a:lvl1pPr lvl="0" algn="l">
              <a:lnSpc>
                <a:spcPct val="85000"/>
              </a:lnSpc>
              <a:spcBef>
                <a:spcPts val="0"/>
              </a:spcBef>
              <a:spcAft>
                <a:spcPts val="0"/>
              </a:spcAft>
              <a:buClr>
                <a:schemeClr val="dk1"/>
              </a:buClr>
              <a:buSzPts val="6000"/>
              <a:buFont typeface="Arial"/>
              <a:buNone/>
              <a:defRPr sz="6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79" name="Google Shape;3679;p269"/>
          <p:cNvSpPr txBox="1">
            <a:spLocks noGrp="1"/>
          </p:cNvSpPr>
          <p:nvPr>
            <p:ph type="subTitle" idx="1"/>
          </p:nvPr>
        </p:nvSpPr>
        <p:spPr>
          <a:xfrm>
            <a:off x="442913" y="3749040"/>
            <a:ext cx="5473700" cy="59436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600"/>
              <a:buNone/>
              <a:defRPr sz="1600" b="0">
                <a:solidFill>
                  <a:schemeClr val="dk1"/>
                </a:solidFill>
              </a:defRPr>
            </a:lvl1pPr>
            <a:lvl2pPr lvl="1" algn="l">
              <a:lnSpc>
                <a:spcPct val="100000"/>
              </a:lnSpc>
              <a:spcBef>
                <a:spcPts val="0"/>
              </a:spcBef>
              <a:spcAft>
                <a:spcPts val="0"/>
              </a:spcAft>
              <a:buClr>
                <a:schemeClr val="dk1"/>
              </a:buClr>
              <a:buSzPts val="1600"/>
              <a:buNone/>
              <a:defRPr sz="1600"/>
            </a:lvl2pPr>
            <a:lvl3pPr lvl="2" algn="l">
              <a:lnSpc>
                <a:spcPct val="100000"/>
              </a:lnSpc>
              <a:spcBef>
                <a:spcPts val="0"/>
              </a:spcBef>
              <a:spcAft>
                <a:spcPts val="0"/>
              </a:spcAft>
              <a:buClr>
                <a:schemeClr val="dk1"/>
              </a:buClr>
              <a:buSzPts val="1600"/>
              <a:buNone/>
              <a:defRPr sz="1600"/>
            </a:lvl3pPr>
            <a:lvl4pPr lvl="3" algn="l">
              <a:lnSpc>
                <a:spcPct val="100000"/>
              </a:lnSpc>
              <a:spcBef>
                <a:spcPts val="0"/>
              </a:spcBef>
              <a:spcAft>
                <a:spcPts val="0"/>
              </a:spcAft>
              <a:buClr>
                <a:schemeClr val="dk1"/>
              </a:buClr>
              <a:buSzPts val="1600"/>
              <a:buNone/>
              <a:defRPr sz="1600"/>
            </a:lvl4pPr>
            <a:lvl5pPr lvl="4" algn="l">
              <a:lnSpc>
                <a:spcPct val="100000"/>
              </a:lnSpc>
              <a:spcBef>
                <a:spcPts val="0"/>
              </a:spcBef>
              <a:spcAft>
                <a:spcPts val="0"/>
              </a:spcAft>
              <a:buClr>
                <a:schemeClr val="dk1"/>
              </a:buClr>
              <a:buSzPts val="1600"/>
              <a:buNone/>
              <a:defRPr sz="1600"/>
            </a:lvl5pPr>
            <a:lvl6pPr lvl="5" algn="l">
              <a:lnSpc>
                <a:spcPct val="100000"/>
              </a:lnSpc>
              <a:spcBef>
                <a:spcPts val="0"/>
              </a:spcBef>
              <a:spcAft>
                <a:spcPts val="0"/>
              </a:spcAft>
              <a:buClr>
                <a:schemeClr val="dk1"/>
              </a:buClr>
              <a:buSzPts val="1600"/>
              <a:buNone/>
              <a:defRPr sz="1600"/>
            </a:lvl6pPr>
            <a:lvl7pPr lvl="6" algn="l">
              <a:lnSpc>
                <a:spcPct val="100000"/>
              </a:lnSpc>
              <a:spcBef>
                <a:spcPts val="0"/>
              </a:spcBef>
              <a:spcAft>
                <a:spcPts val="0"/>
              </a:spcAft>
              <a:buClr>
                <a:schemeClr val="dk1"/>
              </a:buClr>
              <a:buSzPts val="1600"/>
              <a:buNone/>
              <a:defRPr sz="1600"/>
            </a:lvl7pPr>
            <a:lvl8pPr lvl="7" algn="l">
              <a:lnSpc>
                <a:spcPct val="100000"/>
              </a:lnSpc>
              <a:spcBef>
                <a:spcPts val="0"/>
              </a:spcBef>
              <a:spcAft>
                <a:spcPts val="0"/>
              </a:spcAft>
              <a:buClr>
                <a:schemeClr val="dk1"/>
              </a:buClr>
              <a:buSzPts val="1600"/>
              <a:buNone/>
              <a:defRPr sz="1600"/>
            </a:lvl8pPr>
            <a:lvl9pPr lvl="8" algn="l">
              <a:lnSpc>
                <a:spcPct val="100000"/>
              </a:lnSpc>
              <a:spcBef>
                <a:spcPts val="0"/>
              </a:spcBef>
              <a:spcAft>
                <a:spcPts val="0"/>
              </a:spcAft>
              <a:buClr>
                <a:schemeClr val="dk1"/>
              </a:buClr>
              <a:buSzPts val="1600"/>
              <a:buNone/>
              <a:defRPr sz="1600"/>
            </a:lvl9pPr>
          </a:lstStyle>
          <a:p>
            <a:endParaRPr/>
          </a:p>
        </p:txBody>
      </p:sp>
      <p:pic>
        <p:nvPicPr>
          <p:cNvPr id="3680" name="Google Shape;3680;p269"/>
          <p:cNvPicPr preferRelativeResize="0"/>
          <p:nvPr/>
        </p:nvPicPr>
        <p:blipFill rotWithShape="1">
          <a:blip r:embed="rId2">
            <a:alphaModFix/>
          </a:blip>
          <a:srcRect/>
          <a:stretch/>
        </p:blipFill>
        <p:spPr>
          <a:xfrm>
            <a:off x="185139" y="5330952"/>
            <a:ext cx="1636776" cy="135118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65.xml><?xml version="1.0" encoding="utf-8"?>
<p:sldLayout xmlns:a="http://schemas.openxmlformats.org/drawingml/2006/main" xmlns:r="http://schemas.openxmlformats.org/officeDocument/2006/relationships" xmlns:p="http://schemas.openxmlformats.org/presentationml/2006/main" showMasterSp="0" matchingName="Title Slide 2">
  <p:cSld name="Title Slide 2">
    <p:spTree>
      <p:nvGrpSpPr>
        <p:cNvPr id="1" name="Shape 3681"/>
        <p:cNvGrpSpPr/>
        <p:nvPr/>
      </p:nvGrpSpPr>
      <p:grpSpPr>
        <a:xfrm>
          <a:off x="0" y="0"/>
          <a:ext cx="0" cy="0"/>
          <a:chOff x="0" y="0"/>
          <a:chExt cx="0" cy="0"/>
        </a:xfrm>
      </p:grpSpPr>
      <p:sp>
        <p:nvSpPr>
          <p:cNvPr id="3682" name="Google Shape;3682;p270"/>
          <p:cNvSpPr>
            <a:spLocks noGrp="1"/>
          </p:cNvSpPr>
          <p:nvPr>
            <p:ph type="pic" idx="2"/>
          </p:nvPr>
        </p:nvSpPr>
        <p:spPr>
          <a:xfrm>
            <a:off x="6096000" y="0"/>
            <a:ext cx="6096000" cy="4575812"/>
          </a:xfrm>
          <a:prstGeom prst="rect">
            <a:avLst/>
          </a:prstGeom>
          <a:solidFill>
            <a:srgbClr val="DEDEDE"/>
          </a:solidFill>
          <a:ln>
            <a:noFill/>
          </a:ln>
        </p:spPr>
      </p:sp>
      <p:sp>
        <p:nvSpPr>
          <p:cNvPr id="3683" name="Google Shape;3683;p270"/>
          <p:cNvSpPr/>
          <p:nvPr/>
        </p:nvSpPr>
        <p:spPr>
          <a:xfrm>
            <a:off x="0" y="0"/>
            <a:ext cx="6096000" cy="4575812"/>
          </a:xfrm>
          <a:prstGeom prst="rect">
            <a:avLst/>
          </a:prstGeom>
          <a:solidFill>
            <a:srgbClr val="46464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684" name="Google Shape;3684;p270"/>
          <p:cNvSpPr/>
          <p:nvPr/>
        </p:nvSpPr>
        <p:spPr>
          <a:xfrm>
            <a:off x="0" y="4575812"/>
            <a:ext cx="6096000" cy="2282188"/>
          </a:xfrm>
          <a:prstGeom prst="rect">
            <a:avLst/>
          </a:prstGeom>
          <a:solidFill>
            <a:srgbClr val="D04A0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685" name="Google Shape;3685;p270"/>
          <p:cNvSpPr txBox="1">
            <a:spLocks noGrp="1"/>
          </p:cNvSpPr>
          <p:nvPr>
            <p:ph type="ctrTitle"/>
          </p:nvPr>
        </p:nvSpPr>
        <p:spPr>
          <a:xfrm>
            <a:off x="442913" y="428625"/>
            <a:ext cx="5473700" cy="2066926"/>
          </a:xfrm>
          <a:prstGeom prst="rect">
            <a:avLst/>
          </a:prstGeom>
          <a:noFill/>
          <a:ln>
            <a:noFill/>
          </a:ln>
        </p:spPr>
        <p:txBody>
          <a:bodyPr spcFirstLastPara="1" wrap="square" lIns="0" tIns="0" rIns="0" bIns="0" anchor="b" anchorCtr="0">
            <a:normAutofit/>
          </a:bodyPr>
          <a:lstStyle>
            <a:lvl1pPr lvl="0" algn="l">
              <a:lnSpc>
                <a:spcPct val="85000"/>
              </a:lnSpc>
              <a:spcBef>
                <a:spcPts val="0"/>
              </a:spcBef>
              <a:spcAft>
                <a:spcPts val="0"/>
              </a:spcAft>
              <a:buClr>
                <a:schemeClr val="lt1"/>
              </a:buClr>
              <a:buSzPts val="5000"/>
              <a:buFont typeface="Arial"/>
              <a:buNone/>
              <a:defRPr sz="5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86" name="Google Shape;3686;p270"/>
          <p:cNvSpPr txBox="1">
            <a:spLocks noGrp="1"/>
          </p:cNvSpPr>
          <p:nvPr>
            <p:ph type="subTitle" idx="1"/>
          </p:nvPr>
        </p:nvSpPr>
        <p:spPr>
          <a:xfrm>
            <a:off x="442913" y="5101594"/>
            <a:ext cx="5473700" cy="59436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1600"/>
              <a:buNone/>
              <a:defRPr sz="1600" b="0">
                <a:solidFill>
                  <a:schemeClr val="lt1"/>
                </a:solidFill>
              </a:defRPr>
            </a:lvl1pPr>
            <a:lvl2pPr lvl="1" algn="l">
              <a:lnSpc>
                <a:spcPct val="100000"/>
              </a:lnSpc>
              <a:spcBef>
                <a:spcPts val="0"/>
              </a:spcBef>
              <a:spcAft>
                <a:spcPts val="0"/>
              </a:spcAft>
              <a:buClr>
                <a:schemeClr val="lt1"/>
              </a:buClr>
              <a:buSzPts val="1600"/>
              <a:buNone/>
              <a:defRPr sz="1600">
                <a:solidFill>
                  <a:schemeClr val="lt1"/>
                </a:solidFill>
              </a:defRPr>
            </a:lvl2pPr>
            <a:lvl3pPr lvl="2" algn="l">
              <a:lnSpc>
                <a:spcPct val="100000"/>
              </a:lnSpc>
              <a:spcBef>
                <a:spcPts val="0"/>
              </a:spcBef>
              <a:spcAft>
                <a:spcPts val="0"/>
              </a:spcAft>
              <a:buClr>
                <a:schemeClr val="lt1"/>
              </a:buClr>
              <a:buSzPts val="1600"/>
              <a:buNone/>
              <a:defRPr sz="1600">
                <a:solidFill>
                  <a:schemeClr val="lt1"/>
                </a:solidFill>
              </a:defRPr>
            </a:lvl3pPr>
            <a:lvl4pPr lvl="3" algn="l">
              <a:lnSpc>
                <a:spcPct val="100000"/>
              </a:lnSpc>
              <a:spcBef>
                <a:spcPts val="0"/>
              </a:spcBef>
              <a:spcAft>
                <a:spcPts val="0"/>
              </a:spcAft>
              <a:buClr>
                <a:schemeClr val="lt1"/>
              </a:buClr>
              <a:buSzPts val="1600"/>
              <a:buNone/>
              <a:defRPr sz="1600">
                <a:solidFill>
                  <a:schemeClr val="lt1"/>
                </a:solidFill>
              </a:defRPr>
            </a:lvl4pPr>
            <a:lvl5pPr lvl="4" algn="l">
              <a:lnSpc>
                <a:spcPct val="100000"/>
              </a:lnSpc>
              <a:spcBef>
                <a:spcPts val="0"/>
              </a:spcBef>
              <a:spcAft>
                <a:spcPts val="0"/>
              </a:spcAft>
              <a:buClr>
                <a:schemeClr val="lt1"/>
              </a:buClr>
              <a:buSzPts val="1600"/>
              <a:buNone/>
              <a:defRPr sz="1600">
                <a:solidFill>
                  <a:schemeClr val="lt1"/>
                </a:solidFill>
              </a:defRPr>
            </a:lvl5pPr>
            <a:lvl6pPr lvl="5" algn="l">
              <a:lnSpc>
                <a:spcPct val="100000"/>
              </a:lnSpc>
              <a:spcBef>
                <a:spcPts val="0"/>
              </a:spcBef>
              <a:spcAft>
                <a:spcPts val="0"/>
              </a:spcAft>
              <a:buClr>
                <a:schemeClr val="lt1"/>
              </a:buClr>
              <a:buSzPts val="1600"/>
              <a:buNone/>
              <a:defRPr sz="1600">
                <a:solidFill>
                  <a:schemeClr val="lt1"/>
                </a:solidFill>
              </a:defRPr>
            </a:lvl6pPr>
            <a:lvl7pPr lvl="6" algn="l">
              <a:lnSpc>
                <a:spcPct val="100000"/>
              </a:lnSpc>
              <a:spcBef>
                <a:spcPts val="0"/>
              </a:spcBef>
              <a:spcAft>
                <a:spcPts val="0"/>
              </a:spcAft>
              <a:buClr>
                <a:schemeClr val="lt1"/>
              </a:buClr>
              <a:buSzPts val="1600"/>
              <a:buNone/>
              <a:defRPr sz="1600">
                <a:solidFill>
                  <a:schemeClr val="lt1"/>
                </a:solidFill>
              </a:defRPr>
            </a:lvl7pPr>
            <a:lvl8pPr lvl="7" algn="l">
              <a:lnSpc>
                <a:spcPct val="100000"/>
              </a:lnSpc>
              <a:spcBef>
                <a:spcPts val="0"/>
              </a:spcBef>
              <a:spcAft>
                <a:spcPts val="0"/>
              </a:spcAft>
              <a:buClr>
                <a:schemeClr val="lt1"/>
              </a:buClr>
              <a:buSzPts val="1600"/>
              <a:buNone/>
              <a:defRPr sz="1600">
                <a:solidFill>
                  <a:schemeClr val="lt1"/>
                </a:solidFill>
              </a:defRPr>
            </a:lvl8pPr>
            <a:lvl9pPr lvl="8" algn="l">
              <a:lnSpc>
                <a:spcPct val="100000"/>
              </a:lnSpc>
              <a:spcBef>
                <a:spcPts val="0"/>
              </a:spcBef>
              <a:spcAft>
                <a:spcPts val="0"/>
              </a:spcAft>
              <a:buClr>
                <a:schemeClr val="lt1"/>
              </a:buClr>
              <a:buSzPts val="1600"/>
              <a:buNone/>
              <a:defRPr sz="1600">
                <a:solidFill>
                  <a:schemeClr val="lt1"/>
                </a:solidFill>
              </a:defRPr>
            </a:lvl9pPr>
          </a:lstStyle>
          <a:p>
            <a:endParaRPr/>
          </a:p>
        </p:txBody>
      </p:sp>
      <p:pic>
        <p:nvPicPr>
          <p:cNvPr id="3687" name="Google Shape;3687;p270"/>
          <p:cNvPicPr preferRelativeResize="0"/>
          <p:nvPr/>
        </p:nvPicPr>
        <p:blipFill rotWithShape="1">
          <a:blip r:embed="rId2">
            <a:alphaModFix/>
          </a:blip>
          <a:srcRect/>
          <a:stretch/>
        </p:blipFill>
        <p:spPr>
          <a:xfrm>
            <a:off x="10337737" y="5330952"/>
            <a:ext cx="1636776" cy="135118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66.xml><?xml version="1.0" encoding="utf-8"?>
<p:sldLayout xmlns:a="http://schemas.openxmlformats.org/drawingml/2006/main" xmlns:r="http://schemas.openxmlformats.org/officeDocument/2006/relationships" xmlns:p="http://schemas.openxmlformats.org/presentationml/2006/main" showMasterSp="0" matchingName="Title Slide Lines">
  <p:cSld name="Title Slide Lines">
    <p:bg>
      <p:bgPr>
        <a:solidFill>
          <a:srgbClr val="DEDEDE"/>
        </a:solidFill>
        <a:effectLst/>
      </p:bgPr>
    </p:bg>
    <p:spTree>
      <p:nvGrpSpPr>
        <p:cNvPr id="1" name="Shape 3688"/>
        <p:cNvGrpSpPr/>
        <p:nvPr/>
      </p:nvGrpSpPr>
      <p:grpSpPr>
        <a:xfrm>
          <a:off x="0" y="0"/>
          <a:ext cx="0" cy="0"/>
          <a:chOff x="0" y="0"/>
          <a:chExt cx="0" cy="0"/>
        </a:xfrm>
      </p:grpSpPr>
      <p:sp>
        <p:nvSpPr>
          <p:cNvPr id="3689" name="Google Shape;3689;p271"/>
          <p:cNvSpPr>
            <a:spLocks noGrp="1"/>
          </p:cNvSpPr>
          <p:nvPr>
            <p:ph type="pic" idx="2"/>
          </p:nvPr>
        </p:nvSpPr>
        <p:spPr>
          <a:xfrm>
            <a:off x="0" y="0"/>
            <a:ext cx="12192000" cy="6858000"/>
          </a:xfrm>
          <a:prstGeom prst="rect">
            <a:avLst/>
          </a:prstGeom>
          <a:solidFill>
            <a:srgbClr val="DEDEDE"/>
          </a:solidFill>
          <a:ln>
            <a:noFill/>
          </a:ln>
        </p:spPr>
      </p:sp>
      <p:grpSp>
        <p:nvGrpSpPr>
          <p:cNvPr id="3690" name="Google Shape;3690;p271"/>
          <p:cNvGrpSpPr/>
          <p:nvPr/>
        </p:nvGrpSpPr>
        <p:grpSpPr>
          <a:xfrm>
            <a:off x="0" y="0"/>
            <a:ext cx="12192000" cy="6858000"/>
            <a:chOff x="0" y="0"/>
            <a:chExt cx="12192000" cy="6858000"/>
          </a:xfrm>
        </p:grpSpPr>
        <p:grpSp>
          <p:nvGrpSpPr>
            <p:cNvPr id="3691" name="Google Shape;3691;p271"/>
            <p:cNvGrpSpPr/>
            <p:nvPr/>
          </p:nvGrpSpPr>
          <p:grpSpPr>
            <a:xfrm>
              <a:off x="0" y="0"/>
              <a:ext cx="12192000" cy="6858000"/>
              <a:chOff x="152400" y="152400"/>
              <a:chExt cx="12196764" cy="6862763"/>
            </a:xfrm>
          </p:grpSpPr>
          <p:sp>
            <p:nvSpPr>
              <p:cNvPr id="3692" name="Google Shape;3692;p271"/>
              <p:cNvSpPr/>
              <p:nvPr/>
            </p:nvSpPr>
            <p:spPr>
              <a:xfrm>
                <a:off x="152400" y="3775075"/>
                <a:ext cx="9142413" cy="777875"/>
              </a:xfrm>
              <a:custGeom>
                <a:avLst/>
                <a:gdLst/>
                <a:ahLst/>
                <a:cxnLst/>
                <a:rect l="l" t="t" r="r" b="b"/>
                <a:pathLst>
                  <a:path w="7908" h="1632" extrusionOk="0">
                    <a:moveTo>
                      <a:pt x="0" y="0"/>
                    </a:moveTo>
                    <a:lnTo>
                      <a:pt x="0" y="0"/>
                    </a:lnTo>
                    <a:lnTo>
                      <a:pt x="7908" y="0"/>
                    </a:lnTo>
                    <a:lnTo>
                      <a:pt x="7908" y="1632"/>
                    </a:lnTo>
                    <a:lnTo>
                      <a:pt x="0" y="1632"/>
                    </a:lnTo>
                    <a:lnTo>
                      <a:pt x="0" y="0"/>
                    </a:lnTo>
                    <a:close/>
                  </a:path>
                </a:pathLst>
              </a:custGeom>
              <a:solidFill>
                <a:srgbClr val="D04A0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93" name="Google Shape;3693;p271"/>
              <p:cNvSpPr/>
              <p:nvPr/>
            </p:nvSpPr>
            <p:spPr>
              <a:xfrm>
                <a:off x="152400" y="152400"/>
                <a:ext cx="12196764" cy="6862763"/>
              </a:xfrm>
              <a:custGeom>
                <a:avLst/>
                <a:gdLst/>
                <a:ahLst/>
                <a:cxnLst/>
                <a:rect l="l" t="t" r="r" b="b"/>
                <a:pathLst>
                  <a:path w="25599" h="14399" extrusionOk="0">
                    <a:moveTo>
                      <a:pt x="19187" y="0"/>
                    </a:moveTo>
                    <a:lnTo>
                      <a:pt x="19187" y="0"/>
                    </a:lnTo>
                    <a:lnTo>
                      <a:pt x="19187" y="6949"/>
                    </a:lnTo>
                    <a:lnTo>
                      <a:pt x="0" y="6949"/>
                    </a:lnTo>
                    <a:lnTo>
                      <a:pt x="0" y="7602"/>
                    </a:lnTo>
                    <a:lnTo>
                      <a:pt x="19187" y="7602"/>
                    </a:lnTo>
                    <a:lnTo>
                      <a:pt x="19187" y="9234"/>
                    </a:lnTo>
                    <a:lnTo>
                      <a:pt x="0" y="9234"/>
                    </a:lnTo>
                    <a:lnTo>
                      <a:pt x="0" y="9887"/>
                    </a:lnTo>
                    <a:lnTo>
                      <a:pt x="19187" y="9887"/>
                    </a:lnTo>
                    <a:lnTo>
                      <a:pt x="19187" y="14399"/>
                    </a:lnTo>
                    <a:lnTo>
                      <a:pt x="19839" y="14399"/>
                    </a:lnTo>
                    <a:lnTo>
                      <a:pt x="19839" y="9887"/>
                    </a:lnTo>
                    <a:lnTo>
                      <a:pt x="25599" y="9887"/>
                    </a:lnTo>
                    <a:lnTo>
                      <a:pt x="25599" y="9234"/>
                    </a:lnTo>
                    <a:lnTo>
                      <a:pt x="19839" y="9234"/>
                    </a:lnTo>
                    <a:lnTo>
                      <a:pt x="19839" y="7602"/>
                    </a:lnTo>
                    <a:lnTo>
                      <a:pt x="25599" y="7602"/>
                    </a:lnTo>
                    <a:lnTo>
                      <a:pt x="25599" y="6949"/>
                    </a:lnTo>
                    <a:lnTo>
                      <a:pt x="19839" y="6949"/>
                    </a:lnTo>
                    <a:lnTo>
                      <a:pt x="19839" y="0"/>
                    </a:lnTo>
                    <a:lnTo>
                      <a:pt x="19187"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3694" name="Google Shape;3694;p271"/>
            <p:cNvPicPr preferRelativeResize="0"/>
            <p:nvPr/>
          </p:nvPicPr>
          <p:blipFill rotWithShape="1">
            <a:blip r:embed="rId2">
              <a:alphaModFix/>
            </a:blip>
            <a:srcRect/>
            <a:stretch/>
          </p:blipFill>
          <p:spPr>
            <a:xfrm>
              <a:off x="185139" y="5330952"/>
              <a:ext cx="1636776" cy="1351184"/>
            </a:xfrm>
            <a:prstGeom prst="rect">
              <a:avLst/>
            </a:prstGeom>
            <a:noFill/>
            <a:ln>
              <a:noFill/>
            </a:ln>
          </p:spPr>
        </p:pic>
      </p:grpSp>
      <p:sp>
        <p:nvSpPr>
          <p:cNvPr id="3695" name="Google Shape;3695;p271"/>
          <p:cNvSpPr txBox="1">
            <a:spLocks noGrp="1"/>
          </p:cNvSpPr>
          <p:nvPr>
            <p:ph type="subTitle" idx="1"/>
          </p:nvPr>
        </p:nvSpPr>
        <p:spPr>
          <a:xfrm>
            <a:off x="442914" y="3713607"/>
            <a:ext cx="5473699" cy="59207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600"/>
              <a:buNone/>
              <a:defRPr sz="1600" b="0">
                <a:solidFill>
                  <a:schemeClr val="lt1"/>
                </a:solidFill>
              </a:defRPr>
            </a:lvl1pPr>
            <a:lvl2pPr lvl="1" algn="l">
              <a:lnSpc>
                <a:spcPct val="100000"/>
              </a:lnSpc>
              <a:spcBef>
                <a:spcPts val="0"/>
              </a:spcBef>
              <a:spcAft>
                <a:spcPts val="0"/>
              </a:spcAft>
              <a:buClr>
                <a:schemeClr val="lt1"/>
              </a:buClr>
              <a:buSzPts val="1600"/>
              <a:buNone/>
              <a:defRPr sz="1600">
                <a:solidFill>
                  <a:schemeClr val="lt1"/>
                </a:solidFill>
              </a:defRPr>
            </a:lvl2pPr>
            <a:lvl3pPr lvl="2" algn="l">
              <a:lnSpc>
                <a:spcPct val="100000"/>
              </a:lnSpc>
              <a:spcBef>
                <a:spcPts val="0"/>
              </a:spcBef>
              <a:spcAft>
                <a:spcPts val="0"/>
              </a:spcAft>
              <a:buClr>
                <a:schemeClr val="lt1"/>
              </a:buClr>
              <a:buSzPts val="1600"/>
              <a:buNone/>
              <a:defRPr sz="1600">
                <a:solidFill>
                  <a:schemeClr val="lt1"/>
                </a:solidFill>
              </a:defRPr>
            </a:lvl3pPr>
            <a:lvl4pPr lvl="3" algn="l">
              <a:lnSpc>
                <a:spcPct val="100000"/>
              </a:lnSpc>
              <a:spcBef>
                <a:spcPts val="0"/>
              </a:spcBef>
              <a:spcAft>
                <a:spcPts val="0"/>
              </a:spcAft>
              <a:buClr>
                <a:schemeClr val="lt1"/>
              </a:buClr>
              <a:buSzPts val="1600"/>
              <a:buNone/>
              <a:defRPr sz="1600">
                <a:solidFill>
                  <a:schemeClr val="lt1"/>
                </a:solidFill>
              </a:defRPr>
            </a:lvl4pPr>
            <a:lvl5pPr lvl="4" algn="l">
              <a:lnSpc>
                <a:spcPct val="100000"/>
              </a:lnSpc>
              <a:spcBef>
                <a:spcPts val="0"/>
              </a:spcBef>
              <a:spcAft>
                <a:spcPts val="0"/>
              </a:spcAft>
              <a:buClr>
                <a:schemeClr val="lt1"/>
              </a:buClr>
              <a:buSzPts val="1600"/>
              <a:buNone/>
              <a:defRPr sz="1600">
                <a:solidFill>
                  <a:schemeClr val="lt1"/>
                </a:solidFill>
              </a:defRPr>
            </a:lvl5pPr>
            <a:lvl6pPr lvl="5" algn="l">
              <a:lnSpc>
                <a:spcPct val="100000"/>
              </a:lnSpc>
              <a:spcBef>
                <a:spcPts val="0"/>
              </a:spcBef>
              <a:spcAft>
                <a:spcPts val="0"/>
              </a:spcAft>
              <a:buClr>
                <a:schemeClr val="lt1"/>
              </a:buClr>
              <a:buSzPts val="1600"/>
              <a:buNone/>
              <a:defRPr sz="1600">
                <a:solidFill>
                  <a:schemeClr val="lt1"/>
                </a:solidFill>
              </a:defRPr>
            </a:lvl6pPr>
            <a:lvl7pPr lvl="6" algn="l">
              <a:lnSpc>
                <a:spcPct val="100000"/>
              </a:lnSpc>
              <a:spcBef>
                <a:spcPts val="0"/>
              </a:spcBef>
              <a:spcAft>
                <a:spcPts val="0"/>
              </a:spcAft>
              <a:buClr>
                <a:schemeClr val="lt1"/>
              </a:buClr>
              <a:buSzPts val="1600"/>
              <a:buNone/>
              <a:defRPr sz="1600">
                <a:solidFill>
                  <a:schemeClr val="lt1"/>
                </a:solidFill>
              </a:defRPr>
            </a:lvl7pPr>
            <a:lvl8pPr lvl="7" algn="l">
              <a:lnSpc>
                <a:spcPct val="100000"/>
              </a:lnSpc>
              <a:spcBef>
                <a:spcPts val="0"/>
              </a:spcBef>
              <a:spcAft>
                <a:spcPts val="0"/>
              </a:spcAft>
              <a:buClr>
                <a:schemeClr val="lt1"/>
              </a:buClr>
              <a:buSzPts val="1600"/>
              <a:buNone/>
              <a:defRPr sz="1600">
                <a:solidFill>
                  <a:schemeClr val="lt1"/>
                </a:solidFill>
              </a:defRPr>
            </a:lvl8pPr>
            <a:lvl9pPr lvl="8" algn="l">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96" name="Google Shape;3696;p271"/>
          <p:cNvSpPr txBox="1">
            <a:spLocks noGrp="1"/>
          </p:cNvSpPr>
          <p:nvPr>
            <p:ph type="ctrTitle"/>
          </p:nvPr>
        </p:nvSpPr>
        <p:spPr>
          <a:xfrm>
            <a:off x="442914" y="428624"/>
            <a:ext cx="7418386" cy="1884391"/>
          </a:xfrm>
          <a:prstGeom prst="rect">
            <a:avLst/>
          </a:prstGeom>
          <a:noFill/>
          <a:ln>
            <a:noFill/>
          </a:ln>
        </p:spPr>
        <p:txBody>
          <a:bodyPr spcFirstLastPara="1" wrap="square" lIns="0" tIns="0" rIns="0" bIns="0" anchor="b" anchorCtr="0">
            <a:normAutofit/>
          </a:bodyPr>
          <a:lstStyle>
            <a:lvl1pPr lvl="0" algn="l">
              <a:lnSpc>
                <a:spcPct val="85000"/>
              </a:lnSpc>
              <a:spcBef>
                <a:spcPts val="0"/>
              </a:spcBef>
              <a:spcAft>
                <a:spcPts val="0"/>
              </a:spcAft>
              <a:buClr>
                <a:schemeClr val="lt1"/>
              </a:buClr>
              <a:buSzPts val="4500"/>
              <a:buFont typeface="Arial"/>
              <a:buNone/>
              <a:defRPr sz="45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67.xml><?xml version="1.0" encoding="utf-8"?>
<p:sldLayout xmlns:a="http://schemas.openxmlformats.org/drawingml/2006/main" xmlns:r="http://schemas.openxmlformats.org/officeDocument/2006/relationships" xmlns:p="http://schemas.openxmlformats.org/presentationml/2006/main" showMasterSp="0" matchingName="Title Slide Lines 2">
  <p:cSld name="Title Slide Lines 2">
    <p:bg>
      <p:bgPr>
        <a:solidFill>
          <a:srgbClr val="DEDEDE"/>
        </a:solidFill>
        <a:effectLst/>
      </p:bgPr>
    </p:bg>
    <p:spTree>
      <p:nvGrpSpPr>
        <p:cNvPr id="1" name="Shape 3697"/>
        <p:cNvGrpSpPr/>
        <p:nvPr/>
      </p:nvGrpSpPr>
      <p:grpSpPr>
        <a:xfrm>
          <a:off x="0" y="0"/>
          <a:ext cx="0" cy="0"/>
          <a:chOff x="0" y="0"/>
          <a:chExt cx="0" cy="0"/>
        </a:xfrm>
      </p:grpSpPr>
      <p:sp>
        <p:nvSpPr>
          <p:cNvPr id="3698" name="Google Shape;3698;p272"/>
          <p:cNvSpPr>
            <a:spLocks noGrp="1"/>
          </p:cNvSpPr>
          <p:nvPr>
            <p:ph type="pic" idx="2"/>
          </p:nvPr>
        </p:nvSpPr>
        <p:spPr>
          <a:xfrm>
            <a:off x="0" y="0"/>
            <a:ext cx="12192000" cy="6858000"/>
          </a:xfrm>
          <a:prstGeom prst="rect">
            <a:avLst/>
          </a:prstGeom>
          <a:solidFill>
            <a:srgbClr val="DEDEDE"/>
          </a:solidFill>
          <a:ln>
            <a:noFill/>
          </a:ln>
        </p:spPr>
      </p:sp>
      <p:grpSp>
        <p:nvGrpSpPr>
          <p:cNvPr id="3699" name="Google Shape;3699;p272"/>
          <p:cNvGrpSpPr/>
          <p:nvPr/>
        </p:nvGrpSpPr>
        <p:grpSpPr>
          <a:xfrm>
            <a:off x="0" y="0"/>
            <a:ext cx="12192000" cy="6858000"/>
            <a:chOff x="0" y="0"/>
            <a:chExt cx="12192000" cy="6858000"/>
          </a:xfrm>
        </p:grpSpPr>
        <p:sp>
          <p:nvSpPr>
            <p:cNvPr id="3700" name="Google Shape;3700;p272"/>
            <p:cNvSpPr/>
            <p:nvPr/>
          </p:nvSpPr>
          <p:spPr>
            <a:xfrm>
              <a:off x="0" y="0"/>
              <a:ext cx="12192000" cy="6858000"/>
            </a:xfrm>
            <a:custGeom>
              <a:avLst/>
              <a:gdLst/>
              <a:ahLst/>
              <a:cxnLst/>
              <a:rect l="l" t="t" r="r" b="b"/>
              <a:pathLst>
                <a:path w="12192000" h="6858000" extrusionOk="0">
                  <a:moveTo>
                    <a:pt x="9144000" y="0"/>
                  </a:moveTo>
                  <a:lnTo>
                    <a:pt x="9450000" y="0"/>
                  </a:lnTo>
                  <a:lnTo>
                    <a:pt x="9450000" y="3309692"/>
                  </a:lnTo>
                  <a:lnTo>
                    <a:pt x="12192000" y="3309692"/>
                  </a:lnTo>
                  <a:lnTo>
                    <a:pt x="12192000" y="3615692"/>
                  </a:lnTo>
                  <a:lnTo>
                    <a:pt x="9450000" y="3615692"/>
                  </a:lnTo>
                  <a:lnTo>
                    <a:pt x="9450000" y="4394836"/>
                  </a:lnTo>
                  <a:lnTo>
                    <a:pt x="12192000" y="4394836"/>
                  </a:lnTo>
                  <a:lnTo>
                    <a:pt x="12192000" y="4700836"/>
                  </a:lnTo>
                  <a:lnTo>
                    <a:pt x="9450000" y="4700836"/>
                  </a:lnTo>
                  <a:lnTo>
                    <a:pt x="9450000" y="6858000"/>
                  </a:lnTo>
                  <a:lnTo>
                    <a:pt x="9144000" y="6858000"/>
                  </a:lnTo>
                  <a:lnTo>
                    <a:pt x="9144000" y="4700836"/>
                  </a:lnTo>
                  <a:lnTo>
                    <a:pt x="0" y="4700836"/>
                  </a:lnTo>
                  <a:lnTo>
                    <a:pt x="0" y="4394836"/>
                  </a:lnTo>
                  <a:lnTo>
                    <a:pt x="9144000" y="4394836"/>
                  </a:lnTo>
                  <a:lnTo>
                    <a:pt x="9144000" y="3615692"/>
                  </a:lnTo>
                  <a:lnTo>
                    <a:pt x="0" y="3615692"/>
                  </a:lnTo>
                  <a:lnTo>
                    <a:pt x="0" y="3309692"/>
                  </a:lnTo>
                  <a:lnTo>
                    <a:pt x="9144000" y="3309692"/>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3701" name="Google Shape;3701;p272"/>
            <p:cNvPicPr preferRelativeResize="0"/>
            <p:nvPr/>
          </p:nvPicPr>
          <p:blipFill rotWithShape="1">
            <a:blip r:embed="rId2">
              <a:alphaModFix/>
            </a:blip>
            <a:srcRect/>
            <a:stretch/>
          </p:blipFill>
          <p:spPr>
            <a:xfrm>
              <a:off x="185139" y="5330952"/>
              <a:ext cx="1636776" cy="1351185"/>
            </a:xfrm>
            <a:prstGeom prst="rect">
              <a:avLst/>
            </a:prstGeom>
            <a:noFill/>
            <a:ln>
              <a:noFill/>
            </a:ln>
          </p:spPr>
        </p:pic>
      </p:grpSp>
      <p:sp>
        <p:nvSpPr>
          <p:cNvPr id="3702" name="Google Shape;3702;p272"/>
          <p:cNvSpPr txBox="1">
            <a:spLocks noGrp="1"/>
          </p:cNvSpPr>
          <p:nvPr>
            <p:ph type="subTitle" idx="1"/>
          </p:nvPr>
        </p:nvSpPr>
        <p:spPr>
          <a:xfrm>
            <a:off x="442913" y="3713607"/>
            <a:ext cx="5473700" cy="594221"/>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dk1"/>
              </a:buClr>
              <a:buSzPts val="1600"/>
              <a:buNone/>
              <a:defRPr sz="1600" b="0">
                <a:solidFill>
                  <a:schemeClr val="dk1"/>
                </a:solidFill>
              </a:defRPr>
            </a:lvl1pPr>
            <a:lvl2pPr lvl="1" algn="l">
              <a:lnSpc>
                <a:spcPct val="100000"/>
              </a:lnSpc>
              <a:spcBef>
                <a:spcPts val="0"/>
              </a:spcBef>
              <a:spcAft>
                <a:spcPts val="0"/>
              </a:spcAft>
              <a:buClr>
                <a:schemeClr val="dk1"/>
              </a:buClr>
              <a:buSzPts val="1600"/>
              <a:buNone/>
              <a:defRPr sz="1600"/>
            </a:lvl2pPr>
            <a:lvl3pPr lvl="2" algn="l">
              <a:lnSpc>
                <a:spcPct val="100000"/>
              </a:lnSpc>
              <a:spcBef>
                <a:spcPts val="0"/>
              </a:spcBef>
              <a:spcAft>
                <a:spcPts val="0"/>
              </a:spcAft>
              <a:buClr>
                <a:schemeClr val="dk1"/>
              </a:buClr>
              <a:buSzPts val="1600"/>
              <a:buNone/>
              <a:defRPr sz="1600"/>
            </a:lvl3pPr>
            <a:lvl4pPr lvl="3" algn="l">
              <a:lnSpc>
                <a:spcPct val="100000"/>
              </a:lnSpc>
              <a:spcBef>
                <a:spcPts val="0"/>
              </a:spcBef>
              <a:spcAft>
                <a:spcPts val="0"/>
              </a:spcAft>
              <a:buClr>
                <a:schemeClr val="dk1"/>
              </a:buClr>
              <a:buSzPts val="1600"/>
              <a:buNone/>
              <a:defRPr sz="1600"/>
            </a:lvl4pPr>
            <a:lvl5pPr lvl="4" algn="l">
              <a:lnSpc>
                <a:spcPct val="100000"/>
              </a:lnSpc>
              <a:spcBef>
                <a:spcPts val="0"/>
              </a:spcBef>
              <a:spcAft>
                <a:spcPts val="0"/>
              </a:spcAft>
              <a:buClr>
                <a:schemeClr val="dk1"/>
              </a:buClr>
              <a:buSzPts val="1600"/>
              <a:buNone/>
              <a:defRPr sz="1600"/>
            </a:lvl5pPr>
            <a:lvl6pPr lvl="5" algn="l">
              <a:lnSpc>
                <a:spcPct val="100000"/>
              </a:lnSpc>
              <a:spcBef>
                <a:spcPts val="0"/>
              </a:spcBef>
              <a:spcAft>
                <a:spcPts val="0"/>
              </a:spcAft>
              <a:buClr>
                <a:schemeClr val="dk1"/>
              </a:buClr>
              <a:buSzPts val="1600"/>
              <a:buNone/>
              <a:defRPr sz="1600"/>
            </a:lvl6pPr>
            <a:lvl7pPr lvl="6" algn="l">
              <a:lnSpc>
                <a:spcPct val="100000"/>
              </a:lnSpc>
              <a:spcBef>
                <a:spcPts val="0"/>
              </a:spcBef>
              <a:spcAft>
                <a:spcPts val="0"/>
              </a:spcAft>
              <a:buClr>
                <a:schemeClr val="dk1"/>
              </a:buClr>
              <a:buSzPts val="1600"/>
              <a:buNone/>
              <a:defRPr sz="1600"/>
            </a:lvl7pPr>
            <a:lvl8pPr lvl="7" algn="l">
              <a:lnSpc>
                <a:spcPct val="100000"/>
              </a:lnSpc>
              <a:spcBef>
                <a:spcPts val="0"/>
              </a:spcBef>
              <a:spcAft>
                <a:spcPts val="0"/>
              </a:spcAft>
              <a:buClr>
                <a:schemeClr val="dk1"/>
              </a:buClr>
              <a:buSzPts val="1600"/>
              <a:buNone/>
              <a:defRPr sz="1600"/>
            </a:lvl8pPr>
            <a:lvl9pPr lvl="8" algn="l">
              <a:lnSpc>
                <a:spcPct val="100000"/>
              </a:lnSpc>
              <a:spcBef>
                <a:spcPts val="0"/>
              </a:spcBef>
              <a:spcAft>
                <a:spcPts val="0"/>
              </a:spcAft>
              <a:buClr>
                <a:schemeClr val="dk1"/>
              </a:buClr>
              <a:buSzPts val="1600"/>
              <a:buNone/>
              <a:defRPr sz="1600"/>
            </a:lvl9pPr>
          </a:lstStyle>
          <a:p>
            <a:endParaRPr/>
          </a:p>
        </p:txBody>
      </p:sp>
      <p:sp>
        <p:nvSpPr>
          <p:cNvPr id="3703" name="Google Shape;3703;p272"/>
          <p:cNvSpPr txBox="1">
            <a:spLocks noGrp="1"/>
          </p:cNvSpPr>
          <p:nvPr>
            <p:ph type="ctrTitle"/>
          </p:nvPr>
        </p:nvSpPr>
        <p:spPr>
          <a:xfrm>
            <a:off x="442912" y="428624"/>
            <a:ext cx="7418387" cy="1884391"/>
          </a:xfrm>
          <a:prstGeom prst="rect">
            <a:avLst/>
          </a:prstGeom>
          <a:noFill/>
          <a:ln>
            <a:noFill/>
          </a:ln>
        </p:spPr>
        <p:txBody>
          <a:bodyPr spcFirstLastPara="1" wrap="square" lIns="0" tIns="0" rIns="0" bIns="0" anchor="b" anchorCtr="0">
            <a:normAutofit/>
          </a:bodyPr>
          <a:lstStyle>
            <a:lvl1pPr lvl="0" algn="l">
              <a:lnSpc>
                <a:spcPct val="85000"/>
              </a:lnSpc>
              <a:spcBef>
                <a:spcPts val="0"/>
              </a:spcBef>
              <a:spcAft>
                <a:spcPts val="0"/>
              </a:spcAft>
              <a:buClr>
                <a:schemeClr val="dk1"/>
              </a:buClr>
              <a:buSzPts val="4500"/>
              <a:buFont typeface="Arial"/>
              <a:buNone/>
              <a:defRPr sz="45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68.xml><?xml version="1.0" encoding="utf-8"?>
<p:sldLayout xmlns:a="http://schemas.openxmlformats.org/drawingml/2006/main" xmlns:r="http://schemas.openxmlformats.org/officeDocument/2006/relationships" xmlns:p="http://schemas.openxmlformats.org/presentationml/2006/main" showMasterSp="0" matchingName="Title Slide Lines 3">
  <p:cSld name="Title Slide Lines 3">
    <p:bg>
      <p:bgPr>
        <a:solidFill>
          <a:srgbClr val="D04A02"/>
        </a:solidFill>
        <a:effectLst/>
      </p:bgPr>
    </p:bg>
    <p:spTree>
      <p:nvGrpSpPr>
        <p:cNvPr id="1" name="Shape 3704"/>
        <p:cNvGrpSpPr/>
        <p:nvPr/>
      </p:nvGrpSpPr>
      <p:grpSpPr>
        <a:xfrm>
          <a:off x="0" y="0"/>
          <a:ext cx="0" cy="0"/>
          <a:chOff x="0" y="0"/>
          <a:chExt cx="0" cy="0"/>
        </a:xfrm>
      </p:grpSpPr>
      <p:sp>
        <p:nvSpPr>
          <p:cNvPr id="3705" name="Google Shape;3705;p273"/>
          <p:cNvSpPr>
            <a:spLocks noGrp="1"/>
          </p:cNvSpPr>
          <p:nvPr>
            <p:ph type="pic" idx="2"/>
          </p:nvPr>
        </p:nvSpPr>
        <p:spPr>
          <a:xfrm>
            <a:off x="9450000" y="0"/>
            <a:ext cx="2741999" cy="6858000"/>
          </a:xfrm>
          <a:prstGeom prst="rect">
            <a:avLst/>
          </a:prstGeom>
          <a:solidFill>
            <a:srgbClr val="DEDEDE"/>
          </a:solidFill>
          <a:ln>
            <a:noFill/>
          </a:ln>
        </p:spPr>
      </p:sp>
      <p:grpSp>
        <p:nvGrpSpPr>
          <p:cNvPr id="3706" name="Google Shape;3706;p273"/>
          <p:cNvGrpSpPr/>
          <p:nvPr/>
        </p:nvGrpSpPr>
        <p:grpSpPr>
          <a:xfrm>
            <a:off x="0" y="0"/>
            <a:ext cx="12192000" cy="6858000"/>
            <a:chOff x="0" y="0"/>
            <a:chExt cx="12192000" cy="6858000"/>
          </a:xfrm>
        </p:grpSpPr>
        <p:sp>
          <p:nvSpPr>
            <p:cNvPr id="3707" name="Google Shape;3707;p273"/>
            <p:cNvSpPr/>
            <p:nvPr/>
          </p:nvSpPr>
          <p:spPr>
            <a:xfrm>
              <a:off x="0" y="0"/>
              <a:ext cx="12192000" cy="6858000"/>
            </a:xfrm>
            <a:custGeom>
              <a:avLst/>
              <a:gdLst/>
              <a:ahLst/>
              <a:cxnLst/>
              <a:rect l="l" t="t" r="r" b="b"/>
              <a:pathLst>
                <a:path w="12192000" h="6858000" extrusionOk="0">
                  <a:moveTo>
                    <a:pt x="9144000" y="0"/>
                  </a:moveTo>
                  <a:lnTo>
                    <a:pt x="9450000" y="0"/>
                  </a:lnTo>
                  <a:lnTo>
                    <a:pt x="9450000" y="1022986"/>
                  </a:lnTo>
                  <a:lnTo>
                    <a:pt x="12192000" y="1022986"/>
                  </a:lnTo>
                  <a:lnTo>
                    <a:pt x="12192000" y="1328986"/>
                  </a:lnTo>
                  <a:lnTo>
                    <a:pt x="9450000" y="1328986"/>
                  </a:lnTo>
                  <a:lnTo>
                    <a:pt x="9450000" y="4394836"/>
                  </a:lnTo>
                  <a:lnTo>
                    <a:pt x="12192000" y="4394836"/>
                  </a:lnTo>
                  <a:lnTo>
                    <a:pt x="12192000" y="4700836"/>
                  </a:lnTo>
                  <a:lnTo>
                    <a:pt x="9450000" y="4700836"/>
                  </a:lnTo>
                  <a:lnTo>
                    <a:pt x="9450000" y="6858000"/>
                  </a:lnTo>
                  <a:lnTo>
                    <a:pt x="9144000" y="6858000"/>
                  </a:lnTo>
                  <a:lnTo>
                    <a:pt x="9144000" y="4700836"/>
                  </a:lnTo>
                  <a:lnTo>
                    <a:pt x="0" y="4700836"/>
                  </a:lnTo>
                  <a:lnTo>
                    <a:pt x="0" y="4394836"/>
                  </a:lnTo>
                  <a:lnTo>
                    <a:pt x="9144000" y="4394836"/>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3708" name="Google Shape;3708;p273"/>
            <p:cNvPicPr preferRelativeResize="0"/>
            <p:nvPr/>
          </p:nvPicPr>
          <p:blipFill rotWithShape="1">
            <a:blip r:embed="rId2">
              <a:alphaModFix/>
            </a:blip>
            <a:srcRect/>
            <a:stretch/>
          </p:blipFill>
          <p:spPr>
            <a:xfrm>
              <a:off x="185139" y="5330952"/>
              <a:ext cx="1636776" cy="1351184"/>
            </a:xfrm>
            <a:prstGeom prst="rect">
              <a:avLst/>
            </a:prstGeom>
            <a:noFill/>
            <a:ln>
              <a:noFill/>
            </a:ln>
          </p:spPr>
        </p:pic>
      </p:grpSp>
      <p:sp>
        <p:nvSpPr>
          <p:cNvPr id="3709" name="Google Shape;3709;p273"/>
          <p:cNvSpPr txBox="1">
            <a:spLocks noGrp="1"/>
          </p:cNvSpPr>
          <p:nvPr>
            <p:ph type="ctrTitle"/>
          </p:nvPr>
        </p:nvSpPr>
        <p:spPr>
          <a:xfrm>
            <a:off x="442912" y="428625"/>
            <a:ext cx="7418388" cy="2771775"/>
          </a:xfrm>
          <a:prstGeom prst="rect">
            <a:avLst/>
          </a:prstGeom>
          <a:noFill/>
          <a:ln>
            <a:noFill/>
          </a:ln>
        </p:spPr>
        <p:txBody>
          <a:bodyPr spcFirstLastPara="1" wrap="square" lIns="0" tIns="0" rIns="0" bIns="0" anchor="b" anchorCtr="0">
            <a:normAutofit/>
          </a:bodyPr>
          <a:lstStyle>
            <a:lvl1pPr lvl="0" algn="l">
              <a:lnSpc>
                <a:spcPct val="86000"/>
              </a:lnSpc>
              <a:spcBef>
                <a:spcPts val="0"/>
              </a:spcBef>
              <a:spcAft>
                <a:spcPts val="0"/>
              </a:spcAft>
              <a:buClr>
                <a:schemeClr val="lt1"/>
              </a:buClr>
              <a:buSzPts val="6000"/>
              <a:buFont typeface="Arial"/>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10" name="Google Shape;3710;p273"/>
          <p:cNvSpPr txBox="1">
            <a:spLocks noGrp="1"/>
          </p:cNvSpPr>
          <p:nvPr>
            <p:ph type="subTitle" idx="1"/>
          </p:nvPr>
        </p:nvSpPr>
        <p:spPr>
          <a:xfrm>
            <a:off x="442913" y="3394710"/>
            <a:ext cx="5473700" cy="59436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1600"/>
              <a:buNone/>
              <a:defRPr sz="1600" b="0">
                <a:solidFill>
                  <a:schemeClr val="lt1"/>
                </a:solidFill>
              </a:defRPr>
            </a:lvl1pPr>
            <a:lvl2pPr lvl="1" algn="l">
              <a:lnSpc>
                <a:spcPct val="100000"/>
              </a:lnSpc>
              <a:spcBef>
                <a:spcPts val="0"/>
              </a:spcBef>
              <a:spcAft>
                <a:spcPts val="0"/>
              </a:spcAft>
              <a:buClr>
                <a:schemeClr val="lt1"/>
              </a:buClr>
              <a:buSzPts val="1600"/>
              <a:buNone/>
              <a:defRPr sz="1600">
                <a:solidFill>
                  <a:schemeClr val="lt1"/>
                </a:solidFill>
              </a:defRPr>
            </a:lvl2pPr>
            <a:lvl3pPr lvl="2" algn="l">
              <a:lnSpc>
                <a:spcPct val="100000"/>
              </a:lnSpc>
              <a:spcBef>
                <a:spcPts val="0"/>
              </a:spcBef>
              <a:spcAft>
                <a:spcPts val="0"/>
              </a:spcAft>
              <a:buClr>
                <a:schemeClr val="lt1"/>
              </a:buClr>
              <a:buSzPts val="1600"/>
              <a:buNone/>
              <a:defRPr sz="1600">
                <a:solidFill>
                  <a:schemeClr val="lt1"/>
                </a:solidFill>
              </a:defRPr>
            </a:lvl3pPr>
            <a:lvl4pPr lvl="3" algn="l">
              <a:lnSpc>
                <a:spcPct val="100000"/>
              </a:lnSpc>
              <a:spcBef>
                <a:spcPts val="0"/>
              </a:spcBef>
              <a:spcAft>
                <a:spcPts val="0"/>
              </a:spcAft>
              <a:buClr>
                <a:schemeClr val="lt1"/>
              </a:buClr>
              <a:buSzPts val="1600"/>
              <a:buNone/>
              <a:defRPr sz="1600">
                <a:solidFill>
                  <a:schemeClr val="lt1"/>
                </a:solidFill>
              </a:defRPr>
            </a:lvl4pPr>
            <a:lvl5pPr lvl="4" algn="l">
              <a:lnSpc>
                <a:spcPct val="100000"/>
              </a:lnSpc>
              <a:spcBef>
                <a:spcPts val="0"/>
              </a:spcBef>
              <a:spcAft>
                <a:spcPts val="0"/>
              </a:spcAft>
              <a:buClr>
                <a:schemeClr val="lt1"/>
              </a:buClr>
              <a:buSzPts val="1600"/>
              <a:buNone/>
              <a:defRPr sz="1600">
                <a:solidFill>
                  <a:schemeClr val="lt1"/>
                </a:solidFill>
              </a:defRPr>
            </a:lvl5pPr>
            <a:lvl6pPr lvl="5" algn="l">
              <a:lnSpc>
                <a:spcPct val="100000"/>
              </a:lnSpc>
              <a:spcBef>
                <a:spcPts val="0"/>
              </a:spcBef>
              <a:spcAft>
                <a:spcPts val="0"/>
              </a:spcAft>
              <a:buClr>
                <a:schemeClr val="lt1"/>
              </a:buClr>
              <a:buSzPts val="1600"/>
              <a:buNone/>
              <a:defRPr sz="1600">
                <a:solidFill>
                  <a:schemeClr val="lt1"/>
                </a:solidFill>
              </a:defRPr>
            </a:lvl6pPr>
            <a:lvl7pPr lvl="6" algn="l">
              <a:lnSpc>
                <a:spcPct val="100000"/>
              </a:lnSpc>
              <a:spcBef>
                <a:spcPts val="0"/>
              </a:spcBef>
              <a:spcAft>
                <a:spcPts val="0"/>
              </a:spcAft>
              <a:buClr>
                <a:schemeClr val="lt1"/>
              </a:buClr>
              <a:buSzPts val="1600"/>
              <a:buNone/>
              <a:defRPr sz="1600">
                <a:solidFill>
                  <a:schemeClr val="lt1"/>
                </a:solidFill>
              </a:defRPr>
            </a:lvl7pPr>
            <a:lvl8pPr lvl="7" algn="l">
              <a:lnSpc>
                <a:spcPct val="100000"/>
              </a:lnSpc>
              <a:spcBef>
                <a:spcPts val="0"/>
              </a:spcBef>
              <a:spcAft>
                <a:spcPts val="0"/>
              </a:spcAft>
              <a:buClr>
                <a:schemeClr val="lt1"/>
              </a:buClr>
              <a:buSzPts val="1600"/>
              <a:buNone/>
              <a:defRPr sz="1600">
                <a:solidFill>
                  <a:schemeClr val="lt1"/>
                </a:solidFill>
              </a:defRPr>
            </a:lvl8pPr>
            <a:lvl9pPr lvl="8" algn="l">
              <a:lnSpc>
                <a:spcPct val="100000"/>
              </a:lnSpc>
              <a:spcBef>
                <a:spcPts val="0"/>
              </a:spcBef>
              <a:spcAft>
                <a:spcPts val="0"/>
              </a:spcAft>
              <a:buClr>
                <a:schemeClr val="lt1"/>
              </a:buClr>
              <a:buSzPts val="1600"/>
              <a:buNone/>
              <a:defRPr sz="1600">
                <a:solidFill>
                  <a:schemeClr val="lt1"/>
                </a:solidFil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69.xml><?xml version="1.0" encoding="utf-8"?>
<p:sldLayout xmlns:a="http://schemas.openxmlformats.org/drawingml/2006/main" xmlns:r="http://schemas.openxmlformats.org/officeDocument/2006/relationships" xmlns:p="http://schemas.openxmlformats.org/presentationml/2006/main" showMasterSp="0" matchingName="Title Slide Lines 3 Grey">
  <p:cSld name="Title Slide Lines 3 Grey">
    <p:bg>
      <p:bgPr>
        <a:solidFill>
          <a:srgbClr val="464646"/>
        </a:solidFill>
        <a:effectLst/>
      </p:bgPr>
    </p:bg>
    <p:spTree>
      <p:nvGrpSpPr>
        <p:cNvPr id="1" name="Shape 3711"/>
        <p:cNvGrpSpPr/>
        <p:nvPr/>
      </p:nvGrpSpPr>
      <p:grpSpPr>
        <a:xfrm>
          <a:off x="0" y="0"/>
          <a:ext cx="0" cy="0"/>
          <a:chOff x="0" y="0"/>
          <a:chExt cx="0" cy="0"/>
        </a:xfrm>
      </p:grpSpPr>
      <p:sp>
        <p:nvSpPr>
          <p:cNvPr id="3712" name="Google Shape;3712;p274"/>
          <p:cNvSpPr>
            <a:spLocks noGrp="1"/>
          </p:cNvSpPr>
          <p:nvPr>
            <p:ph type="pic" idx="2"/>
          </p:nvPr>
        </p:nvSpPr>
        <p:spPr>
          <a:xfrm>
            <a:off x="9450000" y="0"/>
            <a:ext cx="2742000" cy="6858000"/>
          </a:xfrm>
          <a:prstGeom prst="rect">
            <a:avLst/>
          </a:prstGeom>
          <a:solidFill>
            <a:srgbClr val="DEDEDE"/>
          </a:solidFill>
          <a:ln>
            <a:noFill/>
          </a:ln>
        </p:spPr>
      </p:sp>
      <p:grpSp>
        <p:nvGrpSpPr>
          <p:cNvPr id="3713" name="Google Shape;3713;p274"/>
          <p:cNvGrpSpPr/>
          <p:nvPr/>
        </p:nvGrpSpPr>
        <p:grpSpPr>
          <a:xfrm>
            <a:off x="0" y="0"/>
            <a:ext cx="12192000" cy="6858000"/>
            <a:chOff x="0" y="0"/>
            <a:chExt cx="12192000" cy="6858000"/>
          </a:xfrm>
        </p:grpSpPr>
        <p:sp>
          <p:nvSpPr>
            <p:cNvPr id="3714" name="Google Shape;3714;p274"/>
            <p:cNvSpPr/>
            <p:nvPr/>
          </p:nvSpPr>
          <p:spPr>
            <a:xfrm>
              <a:off x="0" y="0"/>
              <a:ext cx="12192000" cy="6858000"/>
            </a:xfrm>
            <a:custGeom>
              <a:avLst/>
              <a:gdLst/>
              <a:ahLst/>
              <a:cxnLst/>
              <a:rect l="l" t="t" r="r" b="b"/>
              <a:pathLst>
                <a:path w="12192000" h="6858000" extrusionOk="0">
                  <a:moveTo>
                    <a:pt x="9144000" y="0"/>
                  </a:moveTo>
                  <a:lnTo>
                    <a:pt x="9450000" y="0"/>
                  </a:lnTo>
                  <a:lnTo>
                    <a:pt x="9450000" y="1022986"/>
                  </a:lnTo>
                  <a:lnTo>
                    <a:pt x="12192000" y="1022986"/>
                  </a:lnTo>
                  <a:lnTo>
                    <a:pt x="12192000" y="1328986"/>
                  </a:lnTo>
                  <a:lnTo>
                    <a:pt x="9450000" y="1328986"/>
                  </a:lnTo>
                  <a:lnTo>
                    <a:pt x="9450000" y="4394836"/>
                  </a:lnTo>
                  <a:lnTo>
                    <a:pt x="12192000" y="4394836"/>
                  </a:lnTo>
                  <a:lnTo>
                    <a:pt x="12192000" y="4700836"/>
                  </a:lnTo>
                  <a:lnTo>
                    <a:pt x="9450000" y="4700836"/>
                  </a:lnTo>
                  <a:lnTo>
                    <a:pt x="9450000" y="6858000"/>
                  </a:lnTo>
                  <a:lnTo>
                    <a:pt x="9144000" y="6858000"/>
                  </a:lnTo>
                  <a:lnTo>
                    <a:pt x="9144000" y="4700836"/>
                  </a:lnTo>
                  <a:lnTo>
                    <a:pt x="0" y="4700836"/>
                  </a:lnTo>
                  <a:lnTo>
                    <a:pt x="0" y="4394836"/>
                  </a:lnTo>
                  <a:lnTo>
                    <a:pt x="9144000" y="4394836"/>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3715" name="Google Shape;3715;p274"/>
            <p:cNvPicPr preferRelativeResize="0"/>
            <p:nvPr/>
          </p:nvPicPr>
          <p:blipFill rotWithShape="1">
            <a:blip r:embed="rId2">
              <a:alphaModFix/>
            </a:blip>
            <a:srcRect/>
            <a:stretch/>
          </p:blipFill>
          <p:spPr>
            <a:xfrm>
              <a:off x="185139" y="5330952"/>
              <a:ext cx="1636776" cy="1351184"/>
            </a:xfrm>
            <a:prstGeom prst="rect">
              <a:avLst/>
            </a:prstGeom>
            <a:noFill/>
            <a:ln>
              <a:noFill/>
            </a:ln>
          </p:spPr>
        </p:pic>
      </p:grpSp>
      <p:sp>
        <p:nvSpPr>
          <p:cNvPr id="3716" name="Google Shape;3716;p274"/>
          <p:cNvSpPr txBox="1">
            <a:spLocks noGrp="1"/>
          </p:cNvSpPr>
          <p:nvPr>
            <p:ph type="ctrTitle"/>
          </p:nvPr>
        </p:nvSpPr>
        <p:spPr>
          <a:xfrm>
            <a:off x="442912" y="428625"/>
            <a:ext cx="7418388" cy="2771775"/>
          </a:xfrm>
          <a:prstGeom prst="rect">
            <a:avLst/>
          </a:prstGeom>
          <a:noFill/>
          <a:ln>
            <a:noFill/>
          </a:ln>
        </p:spPr>
        <p:txBody>
          <a:bodyPr spcFirstLastPara="1" wrap="square" lIns="0" tIns="0" rIns="0" bIns="0" anchor="b" anchorCtr="0">
            <a:normAutofit/>
          </a:bodyPr>
          <a:lstStyle>
            <a:lvl1pPr lvl="0" algn="l">
              <a:lnSpc>
                <a:spcPct val="85000"/>
              </a:lnSpc>
              <a:spcBef>
                <a:spcPts val="0"/>
              </a:spcBef>
              <a:spcAft>
                <a:spcPts val="0"/>
              </a:spcAft>
              <a:buClr>
                <a:schemeClr val="lt1"/>
              </a:buClr>
              <a:buSzPts val="6000"/>
              <a:buFont typeface="Arial"/>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17" name="Google Shape;3717;p274"/>
          <p:cNvSpPr txBox="1">
            <a:spLocks noGrp="1"/>
          </p:cNvSpPr>
          <p:nvPr>
            <p:ph type="subTitle" idx="1"/>
          </p:nvPr>
        </p:nvSpPr>
        <p:spPr>
          <a:xfrm>
            <a:off x="442913" y="3394710"/>
            <a:ext cx="5473700" cy="59436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1600"/>
              <a:buNone/>
              <a:defRPr sz="1600" b="0">
                <a:solidFill>
                  <a:schemeClr val="lt1"/>
                </a:solidFill>
              </a:defRPr>
            </a:lvl1pPr>
            <a:lvl2pPr lvl="1" algn="l">
              <a:lnSpc>
                <a:spcPct val="100000"/>
              </a:lnSpc>
              <a:spcBef>
                <a:spcPts val="0"/>
              </a:spcBef>
              <a:spcAft>
                <a:spcPts val="0"/>
              </a:spcAft>
              <a:buClr>
                <a:schemeClr val="lt1"/>
              </a:buClr>
              <a:buSzPts val="1600"/>
              <a:buNone/>
              <a:defRPr sz="1600">
                <a:solidFill>
                  <a:schemeClr val="lt1"/>
                </a:solidFill>
              </a:defRPr>
            </a:lvl2pPr>
            <a:lvl3pPr lvl="2" algn="l">
              <a:lnSpc>
                <a:spcPct val="100000"/>
              </a:lnSpc>
              <a:spcBef>
                <a:spcPts val="0"/>
              </a:spcBef>
              <a:spcAft>
                <a:spcPts val="0"/>
              </a:spcAft>
              <a:buClr>
                <a:schemeClr val="lt1"/>
              </a:buClr>
              <a:buSzPts val="1600"/>
              <a:buNone/>
              <a:defRPr sz="1600">
                <a:solidFill>
                  <a:schemeClr val="lt1"/>
                </a:solidFill>
              </a:defRPr>
            </a:lvl3pPr>
            <a:lvl4pPr lvl="3" algn="l">
              <a:lnSpc>
                <a:spcPct val="100000"/>
              </a:lnSpc>
              <a:spcBef>
                <a:spcPts val="0"/>
              </a:spcBef>
              <a:spcAft>
                <a:spcPts val="0"/>
              </a:spcAft>
              <a:buClr>
                <a:schemeClr val="lt1"/>
              </a:buClr>
              <a:buSzPts val="1600"/>
              <a:buNone/>
              <a:defRPr sz="1600">
                <a:solidFill>
                  <a:schemeClr val="lt1"/>
                </a:solidFill>
              </a:defRPr>
            </a:lvl4pPr>
            <a:lvl5pPr lvl="4" algn="l">
              <a:lnSpc>
                <a:spcPct val="100000"/>
              </a:lnSpc>
              <a:spcBef>
                <a:spcPts val="0"/>
              </a:spcBef>
              <a:spcAft>
                <a:spcPts val="0"/>
              </a:spcAft>
              <a:buClr>
                <a:schemeClr val="lt1"/>
              </a:buClr>
              <a:buSzPts val="1600"/>
              <a:buNone/>
              <a:defRPr sz="1600">
                <a:solidFill>
                  <a:schemeClr val="lt1"/>
                </a:solidFill>
              </a:defRPr>
            </a:lvl5pPr>
            <a:lvl6pPr lvl="5" algn="l">
              <a:lnSpc>
                <a:spcPct val="100000"/>
              </a:lnSpc>
              <a:spcBef>
                <a:spcPts val="0"/>
              </a:spcBef>
              <a:spcAft>
                <a:spcPts val="0"/>
              </a:spcAft>
              <a:buClr>
                <a:schemeClr val="lt1"/>
              </a:buClr>
              <a:buSzPts val="1600"/>
              <a:buNone/>
              <a:defRPr sz="1600">
                <a:solidFill>
                  <a:schemeClr val="lt1"/>
                </a:solidFill>
              </a:defRPr>
            </a:lvl6pPr>
            <a:lvl7pPr lvl="6" algn="l">
              <a:lnSpc>
                <a:spcPct val="100000"/>
              </a:lnSpc>
              <a:spcBef>
                <a:spcPts val="0"/>
              </a:spcBef>
              <a:spcAft>
                <a:spcPts val="0"/>
              </a:spcAft>
              <a:buClr>
                <a:schemeClr val="lt1"/>
              </a:buClr>
              <a:buSzPts val="1600"/>
              <a:buNone/>
              <a:defRPr sz="1600">
                <a:solidFill>
                  <a:schemeClr val="lt1"/>
                </a:solidFill>
              </a:defRPr>
            </a:lvl7pPr>
            <a:lvl8pPr lvl="7" algn="l">
              <a:lnSpc>
                <a:spcPct val="100000"/>
              </a:lnSpc>
              <a:spcBef>
                <a:spcPts val="0"/>
              </a:spcBef>
              <a:spcAft>
                <a:spcPts val="0"/>
              </a:spcAft>
              <a:buClr>
                <a:schemeClr val="lt1"/>
              </a:buClr>
              <a:buSzPts val="1600"/>
              <a:buNone/>
              <a:defRPr sz="1600">
                <a:solidFill>
                  <a:schemeClr val="lt1"/>
                </a:solidFill>
              </a:defRPr>
            </a:lvl8pPr>
            <a:lvl9pPr lvl="8" algn="l">
              <a:lnSpc>
                <a:spcPct val="100000"/>
              </a:lnSpc>
              <a:spcBef>
                <a:spcPts val="0"/>
              </a:spcBef>
              <a:spcAft>
                <a:spcPts val="0"/>
              </a:spcAft>
              <a:buClr>
                <a:schemeClr val="lt1"/>
              </a:buClr>
              <a:buSzPts val="1600"/>
              <a:buNone/>
              <a:defRPr sz="1600">
                <a:solidFill>
                  <a:schemeClr val="lt1"/>
                </a:solidFil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695"/>
        <p:cNvGrpSpPr/>
        <p:nvPr/>
      </p:nvGrpSpPr>
      <p:grpSpPr>
        <a:xfrm>
          <a:off x="0" y="0"/>
          <a:ext cx="0" cy="0"/>
          <a:chOff x="0" y="0"/>
          <a:chExt cx="0" cy="0"/>
        </a:xfrm>
      </p:grpSpPr>
      <p:sp>
        <p:nvSpPr>
          <p:cNvPr id="696" name="Google Shape;696;p28"/>
          <p:cNvSpPr txBox="1">
            <a:spLocks noGrp="1"/>
          </p:cNvSpPr>
          <p:nvPr>
            <p:ph type="body" idx="1"/>
          </p:nvPr>
        </p:nvSpPr>
        <p:spPr>
          <a:xfrm>
            <a:off x="442913" y="2103438"/>
            <a:ext cx="5473700" cy="406876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697" name="Google Shape;697;p28"/>
          <p:cNvSpPr txBox="1">
            <a:spLocks noGrp="1"/>
          </p:cNvSpPr>
          <p:nvPr>
            <p:ph type="body" idx="2"/>
          </p:nvPr>
        </p:nvSpPr>
        <p:spPr>
          <a:xfrm>
            <a:off x="6275388" y="2103438"/>
            <a:ext cx="5473700"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30200" algn="l">
              <a:lnSpc>
                <a:spcPct val="100000"/>
              </a:lnSpc>
              <a:spcBef>
                <a:spcPts val="600"/>
              </a:spcBef>
              <a:spcAft>
                <a:spcPts val="0"/>
              </a:spcAft>
              <a:buClr>
                <a:schemeClr val="dk1"/>
              </a:buClr>
              <a:buSzPts val="16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698" name="Google Shape;698;p28"/>
          <p:cNvSpPr txBox="1">
            <a:spLocks noGrp="1"/>
          </p:cNvSpPr>
          <p:nvPr>
            <p:ph type="title"/>
          </p:nvPr>
        </p:nvSpPr>
        <p:spPr>
          <a:xfrm>
            <a:off x="442913" y="432000"/>
            <a:ext cx="11306175" cy="1387275"/>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dk1"/>
              </a:buClr>
              <a:buSzPts val="32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9" name="Google Shape;699;p28"/>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
        <p:nvSpPr>
          <p:cNvPr id="700" name="Google Shape;700;p28"/>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1" name="Google Shape;701;p28"/>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70.xml><?xml version="1.0" encoding="utf-8"?>
<p:sldLayout xmlns:a="http://schemas.openxmlformats.org/drawingml/2006/main" xmlns:r="http://schemas.openxmlformats.org/officeDocument/2006/relationships" xmlns:p="http://schemas.openxmlformats.org/presentationml/2006/main" showMasterSp="0" matchingName="Title Slide Logo Shape Orange">
  <p:cSld name="Title Slide Logo Shape Orange">
    <p:spTree>
      <p:nvGrpSpPr>
        <p:cNvPr id="1" name="Shape 3718"/>
        <p:cNvGrpSpPr/>
        <p:nvPr/>
      </p:nvGrpSpPr>
      <p:grpSpPr>
        <a:xfrm>
          <a:off x="0" y="0"/>
          <a:ext cx="0" cy="0"/>
          <a:chOff x="0" y="0"/>
          <a:chExt cx="0" cy="0"/>
        </a:xfrm>
      </p:grpSpPr>
      <p:sp>
        <p:nvSpPr>
          <p:cNvPr id="3719" name="Google Shape;3719;p275"/>
          <p:cNvSpPr>
            <a:spLocks noGrp="1"/>
          </p:cNvSpPr>
          <p:nvPr>
            <p:ph type="pic" idx="2"/>
          </p:nvPr>
        </p:nvSpPr>
        <p:spPr>
          <a:xfrm>
            <a:off x="5103159" y="-1"/>
            <a:ext cx="7088841" cy="6858001"/>
          </a:xfrm>
          <a:prstGeom prst="rect">
            <a:avLst/>
          </a:prstGeom>
          <a:solidFill>
            <a:srgbClr val="DEDEDE"/>
          </a:solidFill>
          <a:ln>
            <a:noFill/>
          </a:ln>
        </p:spPr>
      </p:sp>
      <p:grpSp>
        <p:nvGrpSpPr>
          <p:cNvPr id="3720" name="Google Shape;3720;p275"/>
          <p:cNvGrpSpPr/>
          <p:nvPr/>
        </p:nvGrpSpPr>
        <p:grpSpPr>
          <a:xfrm>
            <a:off x="0" y="0"/>
            <a:ext cx="8914102" cy="6858001"/>
            <a:chOff x="0" y="0"/>
            <a:chExt cx="8914102" cy="6858001"/>
          </a:xfrm>
        </p:grpSpPr>
        <p:sp>
          <p:nvSpPr>
            <p:cNvPr id="3721" name="Google Shape;3721;p275"/>
            <p:cNvSpPr/>
            <p:nvPr/>
          </p:nvSpPr>
          <p:spPr>
            <a:xfrm>
              <a:off x="0" y="0"/>
              <a:ext cx="8914102" cy="6858001"/>
            </a:xfrm>
            <a:custGeom>
              <a:avLst/>
              <a:gdLst/>
              <a:ahLst/>
              <a:cxnLst/>
              <a:rect l="l" t="t" r="r" b="b"/>
              <a:pathLst>
                <a:path w="8914102" h="6858001" extrusionOk="0">
                  <a:moveTo>
                    <a:pt x="1260764" y="0"/>
                  </a:moveTo>
                  <a:lnTo>
                    <a:pt x="5169189" y="0"/>
                  </a:lnTo>
                  <a:lnTo>
                    <a:pt x="5169189" y="765175"/>
                  </a:lnTo>
                  <a:lnTo>
                    <a:pt x="5937540" y="765175"/>
                  </a:lnTo>
                  <a:lnTo>
                    <a:pt x="5937540" y="1957388"/>
                  </a:lnTo>
                  <a:lnTo>
                    <a:pt x="7920327" y="1957388"/>
                  </a:lnTo>
                  <a:lnTo>
                    <a:pt x="7920327" y="4899025"/>
                  </a:lnTo>
                  <a:lnTo>
                    <a:pt x="8914102" y="4899025"/>
                  </a:lnTo>
                  <a:lnTo>
                    <a:pt x="8914102" y="6858000"/>
                  </a:lnTo>
                  <a:lnTo>
                    <a:pt x="7920327" y="6858000"/>
                  </a:lnTo>
                  <a:lnTo>
                    <a:pt x="5937540" y="6858000"/>
                  </a:lnTo>
                  <a:lnTo>
                    <a:pt x="5169189" y="6858000"/>
                  </a:lnTo>
                  <a:lnTo>
                    <a:pt x="3705515" y="6858000"/>
                  </a:lnTo>
                  <a:lnTo>
                    <a:pt x="1260764" y="6858000"/>
                  </a:lnTo>
                  <a:lnTo>
                    <a:pt x="1260764" y="6858001"/>
                  </a:lnTo>
                  <a:lnTo>
                    <a:pt x="0" y="6858001"/>
                  </a:lnTo>
                  <a:lnTo>
                    <a:pt x="0" y="1"/>
                  </a:lnTo>
                  <a:lnTo>
                    <a:pt x="1260764" y="1"/>
                  </a:lnTo>
                  <a:close/>
                </a:path>
              </a:pathLst>
            </a:custGeom>
            <a:solidFill>
              <a:srgbClr val="D04A0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3722" name="Google Shape;3722;p275"/>
            <p:cNvPicPr preferRelativeResize="0"/>
            <p:nvPr/>
          </p:nvPicPr>
          <p:blipFill rotWithShape="1">
            <a:blip r:embed="rId2">
              <a:alphaModFix/>
            </a:blip>
            <a:srcRect/>
            <a:stretch/>
          </p:blipFill>
          <p:spPr>
            <a:xfrm>
              <a:off x="185139" y="5330952"/>
              <a:ext cx="1636776" cy="1351184"/>
            </a:xfrm>
            <a:prstGeom prst="rect">
              <a:avLst/>
            </a:prstGeom>
            <a:noFill/>
            <a:ln>
              <a:noFill/>
            </a:ln>
          </p:spPr>
        </p:pic>
      </p:grpSp>
      <p:sp>
        <p:nvSpPr>
          <p:cNvPr id="3723" name="Google Shape;3723;p275"/>
          <p:cNvSpPr txBox="1">
            <a:spLocks noGrp="1"/>
          </p:cNvSpPr>
          <p:nvPr>
            <p:ph type="ctrTitle"/>
          </p:nvPr>
        </p:nvSpPr>
        <p:spPr>
          <a:xfrm>
            <a:off x="442913" y="1003610"/>
            <a:ext cx="5258640" cy="2425391"/>
          </a:xfrm>
          <a:prstGeom prst="rect">
            <a:avLst/>
          </a:prstGeom>
          <a:noFill/>
          <a:ln>
            <a:noFill/>
          </a:ln>
        </p:spPr>
        <p:txBody>
          <a:bodyPr spcFirstLastPara="1" wrap="square" lIns="0" tIns="0" rIns="0" bIns="0" anchor="b" anchorCtr="0">
            <a:normAutofit/>
          </a:bodyPr>
          <a:lstStyle>
            <a:lvl1pPr lvl="0" algn="l">
              <a:lnSpc>
                <a:spcPct val="85000"/>
              </a:lnSpc>
              <a:spcBef>
                <a:spcPts val="0"/>
              </a:spcBef>
              <a:spcAft>
                <a:spcPts val="0"/>
              </a:spcAft>
              <a:buClr>
                <a:schemeClr val="lt1"/>
              </a:buClr>
              <a:buSzPts val="5000"/>
              <a:buFont typeface="Arial"/>
              <a:buNone/>
              <a:defRPr sz="5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24" name="Google Shape;3724;p275"/>
          <p:cNvSpPr txBox="1">
            <a:spLocks noGrp="1"/>
          </p:cNvSpPr>
          <p:nvPr>
            <p:ph type="subTitle" idx="1"/>
          </p:nvPr>
        </p:nvSpPr>
        <p:spPr>
          <a:xfrm>
            <a:off x="442914" y="3749040"/>
            <a:ext cx="5258640" cy="59436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1600"/>
              <a:buNone/>
              <a:defRPr sz="1600" b="0">
                <a:solidFill>
                  <a:schemeClr val="lt1"/>
                </a:solidFill>
              </a:defRPr>
            </a:lvl1pPr>
            <a:lvl2pPr lvl="1" algn="l">
              <a:lnSpc>
                <a:spcPct val="100000"/>
              </a:lnSpc>
              <a:spcBef>
                <a:spcPts val="0"/>
              </a:spcBef>
              <a:spcAft>
                <a:spcPts val="0"/>
              </a:spcAft>
              <a:buClr>
                <a:schemeClr val="lt1"/>
              </a:buClr>
              <a:buSzPts val="1600"/>
              <a:buNone/>
              <a:defRPr sz="1600">
                <a:solidFill>
                  <a:schemeClr val="lt1"/>
                </a:solidFill>
              </a:defRPr>
            </a:lvl2pPr>
            <a:lvl3pPr lvl="2" algn="l">
              <a:lnSpc>
                <a:spcPct val="100000"/>
              </a:lnSpc>
              <a:spcBef>
                <a:spcPts val="0"/>
              </a:spcBef>
              <a:spcAft>
                <a:spcPts val="0"/>
              </a:spcAft>
              <a:buClr>
                <a:schemeClr val="lt1"/>
              </a:buClr>
              <a:buSzPts val="1600"/>
              <a:buNone/>
              <a:defRPr sz="1600">
                <a:solidFill>
                  <a:schemeClr val="lt1"/>
                </a:solidFill>
              </a:defRPr>
            </a:lvl3pPr>
            <a:lvl4pPr lvl="3" algn="l">
              <a:lnSpc>
                <a:spcPct val="100000"/>
              </a:lnSpc>
              <a:spcBef>
                <a:spcPts val="0"/>
              </a:spcBef>
              <a:spcAft>
                <a:spcPts val="0"/>
              </a:spcAft>
              <a:buClr>
                <a:schemeClr val="lt1"/>
              </a:buClr>
              <a:buSzPts val="1600"/>
              <a:buNone/>
              <a:defRPr sz="1600">
                <a:solidFill>
                  <a:schemeClr val="lt1"/>
                </a:solidFill>
              </a:defRPr>
            </a:lvl4pPr>
            <a:lvl5pPr lvl="4" algn="l">
              <a:lnSpc>
                <a:spcPct val="100000"/>
              </a:lnSpc>
              <a:spcBef>
                <a:spcPts val="0"/>
              </a:spcBef>
              <a:spcAft>
                <a:spcPts val="0"/>
              </a:spcAft>
              <a:buClr>
                <a:schemeClr val="lt1"/>
              </a:buClr>
              <a:buSzPts val="1600"/>
              <a:buNone/>
              <a:defRPr sz="1600">
                <a:solidFill>
                  <a:schemeClr val="lt1"/>
                </a:solidFill>
              </a:defRPr>
            </a:lvl5pPr>
            <a:lvl6pPr lvl="5" algn="l">
              <a:lnSpc>
                <a:spcPct val="100000"/>
              </a:lnSpc>
              <a:spcBef>
                <a:spcPts val="0"/>
              </a:spcBef>
              <a:spcAft>
                <a:spcPts val="0"/>
              </a:spcAft>
              <a:buClr>
                <a:schemeClr val="lt1"/>
              </a:buClr>
              <a:buSzPts val="1600"/>
              <a:buNone/>
              <a:defRPr sz="1600">
                <a:solidFill>
                  <a:schemeClr val="lt1"/>
                </a:solidFill>
              </a:defRPr>
            </a:lvl6pPr>
            <a:lvl7pPr lvl="6" algn="l">
              <a:lnSpc>
                <a:spcPct val="100000"/>
              </a:lnSpc>
              <a:spcBef>
                <a:spcPts val="0"/>
              </a:spcBef>
              <a:spcAft>
                <a:spcPts val="0"/>
              </a:spcAft>
              <a:buClr>
                <a:schemeClr val="lt1"/>
              </a:buClr>
              <a:buSzPts val="1600"/>
              <a:buNone/>
              <a:defRPr sz="1600">
                <a:solidFill>
                  <a:schemeClr val="lt1"/>
                </a:solidFill>
              </a:defRPr>
            </a:lvl7pPr>
            <a:lvl8pPr lvl="7" algn="l">
              <a:lnSpc>
                <a:spcPct val="100000"/>
              </a:lnSpc>
              <a:spcBef>
                <a:spcPts val="0"/>
              </a:spcBef>
              <a:spcAft>
                <a:spcPts val="0"/>
              </a:spcAft>
              <a:buClr>
                <a:schemeClr val="lt1"/>
              </a:buClr>
              <a:buSzPts val="1600"/>
              <a:buNone/>
              <a:defRPr sz="1600">
                <a:solidFill>
                  <a:schemeClr val="lt1"/>
                </a:solidFill>
              </a:defRPr>
            </a:lvl8pPr>
            <a:lvl9pPr lvl="8" algn="l">
              <a:lnSpc>
                <a:spcPct val="100000"/>
              </a:lnSpc>
              <a:spcBef>
                <a:spcPts val="0"/>
              </a:spcBef>
              <a:spcAft>
                <a:spcPts val="0"/>
              </a:spcAft>
              <a:buClr>
                <a:schemeClr val="lt1"/>
              </a:buClr>
              <a:buSzPts val="1600"/>
              <a:buNone/>
              <a:defRPr sz="1600">
                <a:solidFill>
                  <a:schemeClr val="lt1"/>
                </a:solidFil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71.xml><?xml version="1.0" encoding="utf-8"?>
<p:sldLayout xmlns:a="http://schemas.openxmlformats.org/drawingml/2006/main" xmlns:r="http://schemas.openxmlformats.org/officeDocument/2006/relationships" xmlns:p="http://schemas.openxmlformats.org/presentationml/2006/main" showMasterSp="0" matchingName="Title Slide Logo Shape Red">
  <p:cSld name="Title Slide Logo Shape Red">
    <p:spTree>
      <p:nvGrpSpPr>
        <p:cNvPr id="1" name="Shape 3725"/>
        <p:cNvGrpSpPr/>
        <p:nvPr/>
      </p:nvGrpSpPr>
      <p:grpSpPr>
        <a:xfrm>
          <a:off x="0" y="0"/>
          <a:ext cx="0" cy="0"/>
          <a:chOff x="0" y="0"/>
          <a:chExt cx="0" cy="0"/>
        </a:xfrm>
      </p:grpSpPr>
      <p:sp>
        <p:nvSpPr>
          <p:cNvPr id="3726" name="Google Shape;3726;p276"/>
          <p:cNvSpPr>
            <a:spLocks noGrp="1"/>
          </p:cNvSpPr>
          <p:nvPr>
            <p:ph type="pic" idx="2"/>
          </p:nvPr>
        </p:nvSpPr>
        <p:spPr>
          <a:xfrm>
            <a:off x="5103158" y="0"/>
            <a:ext cx="7088841" cy="6858001"/>
          </a:xfrm>
          <a:prstGeom prst="rect">
            <a:avLst/>
          </a:prstGeom>
          <a:solidFill>
            <a:srgbClr val="DEDEDE"/>
          </a:solidFill>
          <a:ln>
            <a:noFill/>
          </a:ln>
        </p:spPr>
      </p:sp>
      <p:grpSp>
        <p:nvGrpSpPr>
          <p:cNvPr id="3727" name="Google Shape;3727;p276"/>
          <p:cNvGrpSpPr/>
          <p:nvPr/>
        </p:nvGrpSpPr>
        <p:grpSpPr>
          <a:xfrm>
            <a:off x="0" y="0"/>
            <a:ext cx="8914102" cy="6858001"/>
            <a:chOff x="0" y="0"/>
            <a:chExt cx="8914102" cy="6858001"/>
          </a:xfrm>
        </p:grpSpPr>
        <p:sp>
          <p:nvSpPr>
            <p:cNvPr id="3728" name="Google Shape;3728;p276"/>
            <p:cNvSpPr/>
            <p:nvPr/>
          </p:nvSpPr>
          <p:spPr>
            <a:xfrm>
              <a:off x="0" y="0"/>
              <a:ext cx="8914102" cy="6858001"/>
            </a:xfrm>
            <a:custGeom>
              <a:avLst/>
              <a:gdLst/>
              <a:ahLst/>
              <a:cxnLst/>
              <a:rect l="l" t="t" r="r" b="b"/>
              <a:pathLst>
                <a:path w="8914102" h="6858001" extrusionOk="0">
                  <a:moveTo>
                    <a:pt x="1260764" y="0"/>
                  </a:moveTo>
                  <a:lnTo>
                    <a:pt x="5169189" y="0"/>
                  </a:lnTo>
                  <a:lnTo>
                    <a:pt x="5169189" y="765175"/>
                  </a:lnTo>
                  <a:lnTo>
                    <a:pt x="5937540" y="765175"/>
                  </a:lnTo>
                  <a:lnTo>
                    <a:pt x="5937540" y="1957388"/>
                  </a:lnTo>
                  <a:lnTo>
                    <a:pt x="7920327" y="1957388"/>
                  </a:lnTo>
                  <a:lnTo>
                    <a:pt x="7920327" y="4899025"/>
                  </a:lnTo>
                  <a:lnTo>
                    <a:pt x="8914102" y="4899025"/>
                  </a:lnTo>
                  <a:lnTo>
                    <a:pt x="8914102" y="6858000"/>
                  </a:lnTo>
                  <a:lnTo>
                    <a:pt x="7920327" y="6858000"/>
                  </a:lnTo>
                  <a:lnTo>
                    <a:pt x="5937540" y="6858000"/>
                  </a:lnTo>
                  <a:lnTo>
                    <a:pt x="5169189" y="6858000"/>
                  </a:lnTo>
                  <a:lnTo>
                    <a:pt x="3705515" y="6858000"/>
                  </a:lnTo>
                  <a:lnTo>
                    <a:pt x="1260764" y="6858000"/>
                  </a:lnTo>
                  <a:lnTo>
                    <a:pt x="1260764" y="6858001"/>
                  </a:lnTo>
                  <a:lnTo>
                    <a:pt x="0" y="6858001"/>
                  </a:lnTo>
                  <a:lnTo>
                    <a:pt x="0" y="1"/>
                  </a:lnTo>
                  <a:lnTo>
                    <a:pt x="1260764" y="1"/>
                  </a:lnTo>
                  <a:close/>
                </a:path>
              </a:pathLst>
            </a:custGeom>
            <a:solidFill>
              <a:srgbClr val="E0301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3729" name="Google Shape;3729;p276"/>
            <p:cNvPicPr preferRelativeResize="0"/>
            <p:nvPr/>
          </p:nvPicPr>
          <p:blipFill rotWithShape="1">
            <a:blip r:embed="rId2">
              <a:alphaModFix/>
            </a:blip>
            <a:srcRect/>
            <a:stretch/>
          </p:blipFill>
          <p:spPr>
            <a:xfrm>
              <a:off x="185139" y="5330952"/>
              <a:ext cx="1636776" cy="1351184"/>
            </a:xfrm>
            <a:prstGeom prst="rect">
              <a:avLst/>
            </a:prstGeom>
            <a:noFill/>
            <a:ln>
              <a:noFill/>
            </a:ln>
          </p:spPr>
        </p:pic>
      </p:grpSp>
      <p:sp>
        <p:nvSpPr>
          <p:cNvPr id="3730" name="Google Shape;3730;p276"/>
          <p:cNvSpPr txBox="1">
            <a:spLocks noGrp="1"/>
          </p:cNvSpPr>
          <p:nvPr>
            <p:ph type="ctrTitle"/>
          </p:nvPr>
        </p:nvSpPr>
        <p:spPr>
          <a:xfrm>
            <a:off x="442913" y="1003610"/>
            <a:ext cx="5258640" cy="2425391"/>
          </a:xfrm>
          <a:prstGeom prst="rect">
            <a:avLst/>
          </a:prstGeom>
          <a:noFill/>
          <a:ln>
            <a:noFill/>
          </a:ln>
        </p:spPr>
        <p:txBody>
          <a:bodyPr spcFirstLastPara="1" wrap="square" lIns="0" tIns="0" rIns="0" bIns="0" anchor="b" anchorCtr="0">
            <a:normAutofit/>
          </a:bodyPr>
          <a:lstStyle>
            <a:lvl1pPr lvl="0" algn="l">
              <a:lnSpc>
                <a:spcPct val="85000"/>
              </a:lnSpc>
              <a:spcBef>
                <a:spcPts val="0"/>
              </a:spcBef>
              <a:spcAft>
                <a:spcPts val="0"/>
              </a:spcAft>
              <a:buClr>
                <a:schemeClr val="lt1"/>
              </a:buClr>
              <a:buSzPts val="5000"/>
              <a:buFont typeface="Arial"/>
              <a:buNone/>
              <a:defRPr sz="5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31" name="Google Shape;3731;p276"/>
          <p:cNvSpPr txBox="1">
            <a:spLocks noGrp="1"/>
          </p:cNvSpPr>
          <p:nvPr>
            <p:ph type="subTitle" idx="1"/>
          </p:nvPr>
        </p:nvSpPr>
        <p:spPr>
          <a:xfrm>
            <a:off x="442914" y="3749040"/>
            <a:ext cx="5258640" cy="59436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1600"/>
              <a:buNone/>
              <a:defRPr sz="1600" b="0">
                <a:solidFill>
                  <a:schemeClr val="lt1"/>
                </a:solidFill>
              </a:defRPr>
            </a:lvl1pPr>
            <a:lvl2pPr lvl="1" algn="l">
              <a:lnSpc>
                <a:spcPct val="100000"/>
              </a:lnSpc>
              <a:spcBef>
                <a:spcPts val="0"/>
              </a:spcBef>
              <a:spcAft>
                <a:spcPts val="0"/>
              </a:spcAft>
              <a:buClr>
                <a:schemeClr val="lt1"/>
              </a:buClr>
              <a:buSzPts val="1600"/>
              <a:buNone/>
              <a:defRPr sz="1600">
                <a:solidFill>
                  <a:schemeClr val="lt1"/>
                </a:solidFill>
              </a:defRPr>
            </a:lvl2pPr>
            <a:lvl3pPr lvl="2" algn="l">
              <a:lnSpc>
                <a:spcPct val="100000"/>
              </a:lnSpc>
              <a:spcBef>
                <a:spcPts val="0"/>
              </a:spcBef>
              <a:spcAft>
                <a:spcPts val="0"/>
              </a:spcAft>
              <a:buClr>
                <a:schemeClr val="lt1"/>
              </a:buClr>
              <a:buSzPts val="1600"/>
              <a:buNone/>
              <a:defRPr sz="1600">
                <a:solidFill>
                  <a:schemeClr val="lt1"/>
                </a:solidFill>
              </a:defRPr>
            </a:lvl3pPr>
            <a:lvl4pPr lvl="3" algn="l">
              <a:lnSpc>
                <a:spcPct val="100000"/>
              </a:lnSpc>
              <a:spcBef>
                <a:spcPts val="0"/>
              </a:spcBef>
              <a:spcAft>
                <a:spcPts val="0"/>
              </a:spcAft>
              <a:buClr>
                <a:schemeClr val="lt1"/>
              </a:buClr>
              <a:buSzPts val="1600"/>
              <a:buNone/>
              <a:defRPr sz="1600">
                <a:solidFill>
                  <a:schemeClr val="lt1"/>
                </a:solidFill>
              </a:defRPr>
            </a:lvl4pPr>
            <a:lvl5pPr lvl="4" algn="l">
              <a:lnSpc>
                <a:spcPct val="100000"/>
              </a:lnSpc>
              <a:spcBef>
                <a:spcPts val="0"/>
              </a:spcBef>
              <a:spcAft>
                <a:spcPts val="0"/>
              </a:spcAft>
              <a:buClr>
                <a:schemeClr val="lt1"/>
              </a:buClr>
              <a:buSzPts val="1600"/>
              <a:buNone/>
              <a:defRPr sz="1600">
                <a:solidFill>
                  <a:schemeClr val="lt1"/>
                </a:solidFill>
              </a:defRPr>
            </a:lvl5pPr>
            <a:lvl6pPr lvl="5" algn="l">
              <a:lnSpc>
                <a:spcPct val="100000"/>
              </a:lnSpc>
              <a:spcBef>
                <a:spcPts val="0"/>
              </a:spcBef>
              <a:spcAft>
                <a:spcPts val="0"/>
              </a:spcAft>
              <a:buClr>
                <a:schemeClr val="lt1"/>
              </a:buClr>
              <a:buSzPts val="1600"/>
              <a:buNone/>
              <a:defRPr sz="1600">
                <a:solidFill>
                  <a:schemeClr val="lt1"/>
                </a:solidFill>
              </a:defRPr>
            </a:lvl6pPr>
            <a:lvl7pPr lvl="6" algn="l">
              <a:lnSpc>
                <a:spcPct val="100000"/>
              </a:lnSpc>
              <a:spcBef>
                <a:spcPts val="0"/>
              </a:spcBef>
              <a:spcAft>
                <a:spcPts val="0"/>
              </a:spcAft>
              <a:buClr>
                <a:schemeClr val="lt1"/>
              </a:buClr>
              <a:buSzPts val="1600"/>
              <a:buNone/>
              <a:defRPr sz="1600">
                <a:solidFill>
                  <a:schemeClr val="lt1"/>
                </a:solidFill>
              </a:defRPr>
            </a:lvl7pPr>
            <a:lvl8pPr lvl="7" algn="l">
              <a:lnSpc>
                <a:spcPct val="100000"/>
              </a:lnSpc>
              <a:spcBef>
                <a:spcPts val="0"/>
              </a:spcBef>
              <a:spcAft>
                <a:spcPts val="0"/>
              </a:spcAft>
              <a:buClr>
                <a:schemeClr val="lt1"/>
              </a:buClr>
              <a:buSzPts val="1600"/>
              <a:buNone/>
              <a:defRPr sz="1600">
                <a:solidFill>
                  <a:schemeClr val="lt1"/>
                </a:solidFill>
              </a:defRPr>
            </a:lvl8pPr>
            <a:lvl9pPr lvl="8" algn="l">
              <a:lnSpc>
                <a:spcPct val="100000"/>
              </a:lnSpc>
              <a:spcBef>
                <a:spcPts val="0"/>
              </a:spcBef>
              <a:spcAft>
                <a:spcPts val="0"/>
              </a:spcAft>
              <a:buClr>
                <a:schemeClr val="lt1"/>
              </a:buClr>
              <a:buSzPts val="1600"/>
              <a:buNone/>
              <a:defRPr sz="1600">
                <a:solidFill>
                  <a:schemeClr val="lt1"/>
                </a:solidFil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72.xml><?xml version="1.0" encoding="utf-8"?>
<p:sldLayout xmlns:a="http://schemas.openxmlformats.org/drawingml/2006/main" xmlns:r="http://schemas.openxmlformats.org/officeDocument/2006/relationships" xmlns:p="http://schemas.openxmlformats.org/presentationml/2006/main" showMasterSp="0" matchingName="Title Slide Logo Shape Rose">
  <p:cSld name="Title Slide Logo Shape Rose">
    <p:spTree>
      <p:nvGrpSpPr>
        <p:cNvPr id="1" name="Shape 3732"/>
        <p:cNvGrpSpPr/>
        <p:nvPr/>
      </p:nvGrpSpPr>
      <p:grpSpPr>
        <a:xfrm>
          <a:off x="0" y="0"/>
          <a:ext cx="0" cy="0"/>
          <a:chOff x="0" y="0"/>
          <a:chExt cx="0" cy="0"/>
        </a:xfrm>
      </p:grpSpPr>
      <p:sp>
        <p:nvSpPr>
          <p:cNvPr id="3733" name="Google Shape;3733;p277"/>
          <p:cNvSpPr>
            <a:spLocks noGrp="1"/>
          </p:cNvSpPr>
          <p:nvPr>
            <p:ph type="pic" idx="2"/>
          </p:nvPr>
        </p:nvSpPr>
        <p:spPr>
          <a:xfrm>
            <a:off x="5103158" y="0"/>
            <a:ext cx="7088841" cy="6858000"/>
          </a:xfrm>
          <a:prstGeom prst="rect">
            <a:avLst/>
          </a:prstGeom>
          <a:solidFill>
            <a:srgbClr val="DEDEDE"/>
          </a:solidFill>
          <a:ln>
            <a:noFill/>
          </a:ln>
        </p:spPr>
      </p:sp>
      <p:grpSp>
        <p:nvGrpSpPr>
          <p:cNvPr id="3734" name="Google Shape;3734;p277"/>
          <p:cNvGrpSpPr/>
          <p:nvPr/>
        </p:nvGrpSpPr>
        <p:grpSpPr>
          <a:xfrm>
            <a:off x="0" y="0"/>
            <a:ext cx="8914102" cy="6858001"/>
            <a:chOff x="0" y="0"/>
            <a:chExt cx="8914102" cy="6858001"/>
          </a:xfrm>
        </p:grpSpPr>
        <p:sp>
          <p:nvSpPr>
            <p:cNvPr id="3735" name="Google Shape;3735;p277"/>
            <p:cNvSpPr/>
            <p:nvPr/>
          </p:nvSpPr>
          <p:spPr>
            <a:xfrm>
              <a:off x="0" y="0"/>
              <a:ext cx="8914102" cy="6858001"/>
            </a:xfrm>
            <a:custGeom>
              <a:avLst/>
              <a:gdLst/>
              <a:ahLst/>
              <a:cxnLst/>
              <a:rect l="l" t="t" r="r" b="b"/>
              <a:pathLst>
                <a:path w="8914102" h="6858001" extrusionOk="0">
                  <a:moveTo>
                    <a:pt x="1260764" y="0"/>
                  </a:moveTo>
                  <a:lnTo>
                    <a:pt x="5169189" y="0"/>
                  </a:lnTo>
                  <a:lnTo>
                    <a:pt x="5169189" y="765175"/>
                  </a:lnTo>
                  <a:lnTo>
                    <a:pt x="5937540" y="765175"/>
                  </a:lnTo>
                  <a:lnTo>
                    <a:pt x="5937540" y="1957388"/>
                  </a:lnTo>
                  <a:lnTo>
                    <a:pt x="7920327" y="1957388"/>
                  </a:lnTo>
                  <a:lnTo>
                    <a:pt x="7920327" y="4899025"/>
                  </a:lnTo>
                  <a:lnTo>
                    <a:pt x="8914102" y="4899025"/>
                  </a:lnTo>
                  <a:lnTo>
                    <a:pt x="8914102" y="6858000"/>
                  </a:lnTo>
                  <a:lnTo>
                    <a:pt x="7920327" y="6858000"/>
                  </a:lnTo>
                  <a:lnTo>
                    <a:pt x="5937540" y="6858000"/>
                  </a:lnTo>
                  <a:lnTo>
                    <a:pt x="5169189" y="6858000"/>
                  </a:lnTo>
                  <a:lnTo>
                    <a:pt x="3705515" y="6858000"/>
                  </a:lnTo>
                  <a:lnTo>
                    <a:pt x="1260764" y="6858000"/>
                  </a:lnTo>
                  <a:lnTo>
                    <a:pt x="1260764" y="6858001"/>
                  </a:lnTo>
                  <a:lnTo>
                    <a:pt x="0" y="6858001"/>
                  </a:lnTo>
                  <a:lnTo>
                    <a:pt x="0" y="1"/>
                  </a:lnTo>
                  <a:lnTo>
                    <a:pt x="1260764" y="1"/>
                  </a:lnTo>
                  <a:close/>
                </a:path>
              </a:pathLst>
            </a:custGeom>
            <a:solidFill>
              <a:srgbClr val="DB536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3736" name="Google Shape;3736;p277"/>
            <p:cNvPicPr preferRelativeResize="0"/>
            <p:nvPr/>
          </p:nvPicPr>
          <p:blipFill rotWithShape="1">
            <a:blip r:embed="rId2">
              <a:alphaModFix/>
            </a:blip>
            <a:srcRect/>
            <a:stretch/>
          </p:blipFill>
          <p:spPr>
            <a:xfrm>
              <a:off x="185139" y="5330952"/>
              <a:ext cx="1636776" cy="1351184"/>
            </a:xfrm>
            <a:prstGeom prst="rect">
              <a:avLst/>
            </a:prstGeom>
            <a:noFill/>
            <a:ln>
              <a:noFill/>
            </a:ln>
          </p:spPr>
        </p:pic>
      </p:grpSp>
      <p:sp>
        <p:nvSpPr>
          <p:cNvPr id="3737" name="Google Shape;3737;p277"/>
          <p:cNvSpPr txBox="1">
            <a:spLocks noGrp="1"/>
          </p:cNvSpPr>
          <p:nvPr>
            <p:ph type="ctrTitle"/>
          </p:nvPr>
        </p:nvSpPr>
        <p:spPr>
          <a:xfrm>
            <a:off x="442913" y="1009185"/>
            <a:ext cx="5258640" cy="2419816"/>
          </a:xfrm>
          <a:prstGeom prst="rect">
            <a:avLst/>
          </a:prstGeom>
          <a:noFill/>
          <a:ln>
            <a:noFill/>
          </a:ln>
        </p:spPr>
        <p:txBody>
          <a:bodyPr spcFirstLastPara="1" wrap="square" lIns="0" tIns="0" rIns="0" bIns="0" anchor="b" anchorCtr="0">
            <a:normAutofit/>
          </a:bodyPr>
          <a:lstStyle>
            <a:lvl1pPr lvl="0" algn="l">
              <a:lnSpc>
                <a:spcPct val="85000"/>
              </a:lnSpc>
              <a:spcBef>
                <a:spcPts val="0"/>
              </a:spcBef>
              <a:spcAft>
                <a:spcPts val="0"/>
              </a:spcAft>
              <a:buClr>
                <a:schemeClr val="lt1"/>
              </a:buClr>
              <a:buSzPts val="5000"/>
              <a:buFont typeface="Arial"/>
              <a:buNone/>
              <a:defRPr sz="5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38" name="Google Shape;3738;p277"/>
          <p:cNvSpPr txBox="1">
            <a:spLocks noGrp="1"/>
          </p:cNvSpPr>
          <p:nvPr>
            <p:ph type="subTitle" idx="1"/>
          </p:nvPr>
        </p:nvSpPr>
        <p:spPr>
          <a:xfrm>
            <a:off x="442914" y="3749040"/>
            <a:ext cx="5258640" cy="59436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1600"/>
              <a:buNone/>
              <a:defRPr sz="1600" b="0">
                <a:solidFill>
                  <a:schemeClr val="lt1"/>
                </a:solidFill>
              </a:defRPr>
            </a:lvl1pPr>
            <a:lvl2pPr lvl="1" algn="l">
              <a:lnSpc>
                <a:spcPct val="100000"/>
              </a:lnSpc>
              <a:spcBef>
                <a:spcPts val="0"/>
              </a:spcBef>
              <a:spcAft>
                <a:spcPts val="0"/>
              </a:spcAft>
              <a:buClr>
                <a:schemeClr val="lt1"/>
              </a:buClr>
              <a:buSzPts val="1600"/>
              <a:buNone/>
              <a:defRPr sz="1600">
                <a:solidFill>
                  <a:schemeClr val="lt1"/>
                </a:solidFill>
              </a:defRPr>
            </a:lvl2pPr>
            <a:lvl3pPr lvl="2" algn="l">
              <a:lnSpc>
                <a:spcPct val="100000"/>
              </a:lnSpc>
              <a:spcBef>
                <a:spcPts val="0"/>
              </a:spcBef>
              <a:spcAft>
                <a:spcPts val="0"/>
              </a:spcAft>
              <a:buClr>
                <a:schemeClr val="lt1"/>
              </a:buClr>
              <a:buSzPts val="1600"/>
              <a:buNone/>
              <a:defRPr sz="1600">
                <a:solidFill>
                  <a:schemeClr val="lt1"/>
                </a:solidFill>
              </a:defRPr>
            </a:lvl3pPr>
            <a:lvl4pPr lvl="3" algn="l">
              <a:lnSpc>
                <a:spcPct val="100000"/>
              </a:lnSpc>
              <a:spcBef>
                <a:spcPts val="0"/>
              </a:spcBef>
              <a:spcAft>
                <a:spcPts val="0"/>
              </a:spcAft>
              <a:buClr>
                <a:schemeClr val="lt1"/>
              </a:buClr>
              <a:buSzPts val="1600"/>
              <a:buNone/>
              <a:defRPr sz="1600">
                <a:solidFill>
                  <a:schemeClr val="lt1"/>
                </a:solidFill>
              </a:defRPr>
            </a:lvl4pPr>
            <a:lvl5pPr lvl="4" algn="l">
              <a:lnSpc>
                <a:spcPct val="100000"/>
              </a:lnSpc>
              <a:spcBef>
                <a:spcPts val="0"/>
              </a:spcBef>
              <a:spcAft>
                <a:spcPts val="0"/>
              </a:spcAft>
              <a:buClr>
                <a:schemeClr val="lt1"/>
              </a:buClr>
              <a:buSzPts val="1600"/>
              <a:buNone/>
              <a:defRPr sz="1600">
                <a:solidFill>
                  <a:schemeClr val="lt1"/>
                </a:solidFill>
              </a:defRPr>
            </a:lvl5pPr>
            <a:lvl6pPr lvl="5" algn="l">
              <a:lnSpc>
                <a:spcPct val="100000"/>
              </a:lnSpc>
              <a:spcBef>
                <a:spcPts val="0"/>
              </a:spcBef>
              <a:spcAft>
                <a:spcPts val="0"/>
              </a:spcAft>
              <a:buClr>
                <a:schemeClr val="lt1"/>
              </a:buClr>
              <a:buSzPts val="1600"/>
              <a:buNone/>
              <a:defRPr sz="1600">
                <a:solidFill>
                  <a:schemeClr val="lt1"/>
                </a:solidFill>
              </a:defRPr>
            </a:lvl6pPr>
            <a:lvl7pPr lvl="6" algn="l">
              <a:lnSpc>
                <a:spcPct val="100000"/>
              </a:lnSpc>
              <a:spcBef>
                <a:spcPts val="0"/>
              </a:spcBef>
              <a:spcAft>
                <a:spcPts val="0"/>
              </a:spcAft>
              <a:buClr>
                <a:schemeClr val="lt1"/>
              </a:buClr>
              <a:buSzPts val="1600"/>
              <a:buNone/>
              <a:defRPr sz="1600">
                <a:solidFill>
                  <a:schemeClr val="lt1"/>
                </a:solidFill>
              </a:defRPr>
            </a:lvl7pPr>
            <a:lvl8pPr lvl="7" algn="l">
              <a:lnSpc>
                <a:spcPct val="100000"/>
              </a:lnSpc>
              <a:spcBef>
                <a:spcPts val="0"/>
              </a:spcBef>
              <a:spcAft>
                <a:spcPts val="0"/>
              </a:spcAft>
              <a:buClr>
                <a:schemeClr val="lt1"/>
              </a:buClr>
              <a:buSzPts val="1600"/>
              <a:buNone/>
              <a:defRPr sz="1600">
                <a:solidFill>
                  <a:schemeClr val="lt1"/>
                </a:solidFill>
              </a:defRPr>
            </a:lvl8pPr>
            <a:lvl9pPr lvl="8" algn="l">
              <a:lnSpc>
                <a:spcPct val="100000"/>
              </a:lnSpc>
              <a:spcBef>
                <a:spcPts val="0"/>
              </a:spcBef>
              <a:spcAft>
                <a:spcPts val="0"/>
              </a:spcAft>
              <a:buClr>
                <a:schemeClr val="lt1"/>
              </a:buClr>
              <a:buSzPts val="1600"/>
              <a:buNone/>
              <a:defRPr sz="1600">
                <a:solidFill>
                  <a:schemeClr val="lt1"/>
                </a:solidFil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73.xml><?xml version="1.0" encoding="utf-8"?>
<p:sldLayout xmlns:a="http://schemas.openxmlformats.org/drawingml/2006/main" xmlns:r="http://schemas.openxmlformats.org/officeDocument/2006/relationships" xmlns:p="http://schemas.openxmlformats.org/presentationml/2006/main" showMasterSp="0" matchingName="Title Slide Logo Shape Grey">
  <p:cSld name="Title Slide Logo Shape Grey">
    <p:spTree>
      <p:nvGrpSpPr>
        <p:cNvPr id="1" name="Shape 3739"/>
        <p:cNvGrpSpPr/>
        <p:nvPr/>
      </p:nvGrpSpPr>
      <p:grpSpPr>
        <a:xfrm>
          <a:off x="0" y="0"/>
          <a:ext cx="0" cy="0"/>
          <a:chOff x="0" y="0"/>
          <a:chExt cx="0" cy="0"/>
        </a:xfrm>
      </p:grpSpPr>
      <p:sp>
        <p:nvSpPr>
          <p:cNvPr id="3740" name="Google Shape;3740;p278"/>
          <p:cNvSpPr>
            <a:spLocks noGrp="1"/>
          </p:cNvSpPr>
          <p:nvPr>
            <p:ph type="pic" idx="2"/>
          </p:nvPr>
        </p:nvSpPr>
        <p:spPr>
          <a:xfrm>
            <a:off x="5103159" y="0"/>
            <a:ext cx="7088841" cy="6858000"/>
          </a:xfrm>
          <a:prstGeom prst="rect">
            <a:avLst/>
          </a:prstGeom>
          <a:solidFill>
            <a:srgbClr val="DEDEDE"/>
          </a:solidFill>
          <a:ln>
            <a:noFill/>
          </a:ln>
        </p:spPr>
      </p:sp>
      <p:grpSp>
        <p:nvGrpSpPr>
          <p:cNvPr id="3741" name="Google Shape;3741;p278"/>
          <p:cNvGrpSpPr/>
          <p:nvPr/>
        </p:nvGrpSpPr>
        <p:grpSpPr>
          <a:xfrm>
            <a:off x="0" y="0"/>
            <a:ext cx="8914102" cy="6858001"/>
            <a:chOff x="0" y="0"/>
            <a:chExt cx="8914102" cy="6858001"/>
          </a:xfrm>
        </p:grpSpPr>
        <p:sp>
          <p:nvSpPr>
            <p:cNvPr id="3742" name="Google Shape;3742;p278"/>
            <p:cNvSpPr/>
            <p:nvPr/>
          </p:nvSpPr>
          <p:spPr>
            <a:xfrm>
              <a:off x="0" y="0"/>
              <a:ext cx="8914102" cy="6858001"/>
            </a:xfrm>
            <a:custGeom>
              <a:avLst/>
              <a:gdLst/>
              <a:ahLst/>
              <a:cxnLst/>
              <a:rect l="l" t="t" r="r" b="b"/>
              <a:pathLst>
                <a:path w="8914102" h="6858001" extrusionOk="0">
                  <a:moveTo>
                    <a:pt x="1260764" y="0"/>
                  </a:moveTo>
                  <a:lnTo>
                    <a:pt x="5169189" y="0"/>
                  </a:lnTo>
                  <a:lnTo>
                    <a:pt x="5169189" y="765175"/>
                  </a:lnTo>
                  <a:lnTo>
                    <a:pt x="5937540" y="765175"/>
                  </a:lnTo>
                  <a:lnTo>
                    <a:pt x="5937540" y="1957388"/>
                  </a:lnTo>
                  <a:lnTo>
                    <a:pt x="7920327" y="1957388"/>
                  </a:lnTo>
                  <a:lnTo>
                    <a:pt x="7920327" y="4899025"/>
                  </a:lnTo>
                  <a:lnTo>
                    <a:pt x="8914102" y="4899025"/>
                  </a:lnTo>
                  <a:lnTo>
                    <a:pt x="8914102" y="6858000"/>
                  </a:lnTo>
                  <a:lnTo>
                    <a:pt x="7920327" y="6858000"/>
                  </a:lnTo>
                  <a:lnTo>
                    <a:pt x="5937540" y="6858000"/>
                  </a:lnTo>
                  <a:lnTo>
                    <a:pt x="5169189" y="6858000"/>
                  </a:lnTo>
                  <a:lnTo>
                    <a:pt x="3705515" y="6858000"/>
                  </a:lnTo>
                  <a:lnTo>
                    <a:pt x="1260764" y="6858000"/>
                  </a:lnTo>
                  <a:lnTo>
                    <a:pt x="1260764" y="6858001"/>
                  </a:lnTo>
                  <a:lnTo>
                    <a:pt x="0" y="6858001"/>
                  </a:lnTo>
                  <a:lnTo>
                    <a:pt x="0" y="1"/>
                  </a:lnTo>
                  <a:lnTo>
                    <a:pt x="1260764" y="1"/>
                  </a:lnTo>
                  <a:close/>
                </a:path>
              </a:pathLst>
            </a:custGeom>
            <a:solidFill>
              <a:srgbClr val="46464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3743" name="Google Shape;3743;p278"/>
            <p:cNvPicPr preferRelativeResize="0"/>
            <p:nvPr/>
          </p:nvPicPr>
          <p:blipFill rotWithShape="1">
            <a:blip r:embed="rId2">
              <a:alphaModFix/>
            </a:blip>
            <a:srcRect/>
            <a:stretch/>
          </p:blipFill>
          <p:spPr>
            <a:xfrm>
              <a:off x="185139" y="5330952"/>
              <a:ext cx="1636776" cy="1351184"/>
            </a:xfrm>
            <a:prstGeom prst="rect">
              <a:avLst/>
            </a:prstGeom>
            <a:noFill/>
            <a:ln>
              <a:noFill/>
            </a:ln>
          </p:spPr>
        </p:pic>
      </p:grpSp>
      <p:sp>
        <p:nvSpPr>
          <p:cNvPr id="3744" name="Google Shape;3744;p278"/>
          <p:cNvSpPr txBox="1">
            <a:spLocks noGrp="1"/>
          </p:cNvSpPr>
          <p:nvPr>
            <p:ph type="ctrTitle"/>
          </p:nvPr>
        </p:nvSpPr>
        <p:spPr>
          <a:xfrm>
            <a:off x="442913" y="1009185"/>
            <a:ext cx="5258640" cy="2419816"/>
          </a:xfrm>
          <a:prstGeom prst="rect">
            <a:avLst/>
          </a:prstGeom>
          <a:noFill/>
          <a:ln>
            <a:noFill/>
          </a:ln>
        </p:spPr>
        <p:txBody>
          <a:bodyPr spcFirstLastPara="1" wrap="square" lIns="0" tIns="0" rIns="0" bIns="0" anchor="b" anchorCtr="0">
            <a:normAutofit/>
          </a:bodyPr>
          <a:lstStyle>
            <a:lvl1pPr lvl="0" algn="l">
              <a:lnSpc>
                <a:spcPct val="85000"/>
              </a:lnSpc>
              <a:spcBef>
                <a:spcPts val="0"/>
              </a:spcBef>
              <a:spcAft>
                <a:spcPts val="0"/>
              </a:spcAft>
              <a:buClr>
                <a:schemeClr val="lt1"/>
              </a:buClr>
              <a:buSzPts val="5000"/>
              <a:buFont typeface="Arial"/>
              <a:buNone/>
              <a:defRPr sz="5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45" name="Google Shape;3745;p278"/>
          <p:cNvSpPr txBox="1">
            <a:spLocks noGrp="1"/>
          </p:cNvSpPr>
          <p:nvPr>
            <p:ph type="subTitle" idx="1"/>
          </p:nvPr>
        </p:nvSpPr>
        <p:spPr>
          <a:xfrm>
            <a:off x="442914" y="3749040"/>
            <a:ext cx="5258640" cy="59436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1600"/>
              <a:buNone/>
              <a:defRPr sz="1600" b="0">
                <a:solidFill>
                  <a:schemeClr val="lt1"/>
                </a:solidFill>
              </a:defRPr>
            </a:lvl1pPr>
            <a:lvl2pPr lvl="1" algn="l">
              <a:lnSpc>
                <a:spcPct val="100000"/>
              </a:lnSpc>
              <a:spcBef>
                <a:spcPts val="0"/>
              </a:spcBef>
              <a:spcAft>
                <a:spcPts val="0"/>
              </a:spcAft>
              <a:buClr>
                <a:schemeClr val="lt1"/>
              </a:buClr>
              <a:buSzPts val="1600"/>
              <a:buNone/>
              <a:defRPr sz="1600">
                <a:solidFill>
                  <a:schemeClr val="lt1"/>
                </a:solidFill>
              </a:defRPr>
            </a:lvl2pPr>
            <a:lvl3pPr lvl="2" algn="l">
              <a:lnSpc>
                <a:spcPct val="100000"/>
              </a:lnSpc>
              <a:spcBef>
                <a:spcPts val="0"/>
              </a:spcBef>
              <a:spcAft>
                <a:spcPts val="0"/>
              </a:spcAft>
              <a:buClr>
                <a:schemeClr val="lt1"/>
              </a:buClr>
              <a:buSzPts val="1600"/>
              <a:buNone/>
              <a:defRPr sz="1600">
                <a:solidFill>
                  <a:schemeClr val="lt1"/>
                </a:solidFill>
              </a:defRPr>
            </a:lvl3pPr>
            <a:lvl4pPr lvl="3" algn="l">
              <a:lnSpc>
                <a:spcPct val="100000"/>
              </a:lnSpc>
              <a:spcBef>
                <a:spcPts val="0"/>
              </a:spcBef>
              <a:spcAft>
                <a:spcPts val="0"/>
              </a:spcAft>
              <a:buClr>
                <a:schemeClr val="lt1"/>
              </a:buClr>
              <a:buSzPts val="1600"/>
              <a:buNone/>
              <a:defRPr sz="1600">
                <a:solidFill>
                  <a:schemeClr val="lt1"/>
                </a:solidFill>
              </a:defRPr>
            </a:lvl4pPr>
            <a:lvl5pPr lvl="4" algn="l">
              <a:lnSpc>
                <a:spcPct val="100000"/>
              </a:lnSpc>
              <a:spcBef>
                <a:spcPts val="0"/>
              </a:spcBef>
              <a:spcAft>
                <a:spcPts val="0"/>
              </a:spcAft>
              <a:buClr>
                <a:schemeClr val="lt1"/>
              </a:buClr>
              <a:buSzPts val="1600"/>
              <a:buNone/>
              <a:defRPr sz="1600">
                <a:solidFill>
                  <a:schemeClr val="lt1"/>
                </a:solidFill>
              </a:defRPr>
            </a:lvl5pPr>
            <a:lvl6pPr lvl="5" algn="l">
              <a:lnSpc>
                <a:spcPct val="100000"/>
              </a:lnSpc>
              <a:spcBef>
                <a:spcPts val="0"/>
              </a:spcBef>
              <a:spcAft>
                <a:spcPts val="0"/>
              </a:spcAft>
              <a:buClr>
                <a:schemeClr val="lt1"/>
              </a:buClr>
              <a:buSzPts val="1600"/>
              <a:buNone/>
              <a:defRPr sz="1600">
                <a:solidFill>
                  <a:schemeClr val="lt1"/>
                </a:solidFill>
              </a:defRPr>
            </a:lvl6pPr>
            <a:lvl7pPr lvl="6" algn="l">
              <a:lnSpc>
                <a:spcPct val="100000"/>
              </a:lnSpc>
              <a:spcBef>
                <a:spcPts val="0"/>
              </a:spcBef>
              <a:spcAft>
                <a:spcPts val="0"/>
              </a:spcAft>
              <a:buClr>
                <a:schemeClr val="lt1"/>
              </a:buClr>
              <a:buSzPts val="1600"/>
              <a:buNone/>
              <a:defRPr sz="1600">
                <a:solidFill>
                  <a:schemeClr val="lt1"/>
                </a:solidFill>
              </a:defRPr>
            </a:lvl7pPr>
            <a:lvl8pPr lvl="7" algn="l">
              <a:lnSpc>
                <a:spcPct val="100000"/>
              </a:lnSpc>
              <a:spcBef>
                <a:spcPts val="0"/>
              </a:spcBef>
              <a:spcAft>
                <a:spcPts val="0"/>
              </a:spcAft>
              <a:buClr>
                <a:schemeClr val="lt1"/>
              </a:buClr>
              <a:buSzPts val="1600"/>
              <a:buNone/>
              <a:defRPr sz="1600">
                <a:solidFill>
                  <a:schemeClr val="lt1"/>
                </a:solidFill>
              </a:defRPr>
            </a:lvl8pPr>
            <a:lvl9pPr lvl="8" algn="l">
              <a:lnSpc>
                <a:spcPct val="100000"/>
              </a:lnSpc>
              <a:spcBef>
                <a:spcPts val="0"/>
              </a:spcBef>
              <a:spcAft>
                <a:spcPts val="0"/>
              </a:spcAft>
              <a:buClr>
                <a:schemeClr val="lt1"/>
              </a:buClr>
              <a:buSzPts val="1600"/>
              <a:buNone/>
              <a:defRPr sz="1600">
                <a:solidFill>
                  <a:schemeClr val="lt1"/>
                </a:solidFil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74.xml><?xml version="1.0" encoding="utf-8"?>
<p:sldLayout xmlns:a="http://schemas.openxmlformats.org/drawingml/2006/main" xmlns:r="http://schemas.openxmlformats.org/officeDocument/2006/relationships" xmlns:p="http://schemas.openxmlformats.org/presentationml/2006/main" showMasterSp="0" matchingName="Title Slide Split">
  <p:cSld name="Title Slide Split">
    <p:spTree>
      <p:nvGrpSpPr>
        <p:cNvPr id="1" name="Shape 3746"/>
        <p:cNvGrpSpPr/>
        <p:nvPr/>
      </p:nvGrpSpPr>
      <p:grpSpPr>
        <a:xfrm>
          <a:off x="0" y="0"/>
          <a:ext cx="0" cy="0"/>
          <a:chOff x="0" y="0"/>
          <a:chExt cx="0" cy="0"/>
        </a:xfrm>
      </p:grpSpPr>
      <p:sp>
        <p:nvSpPr>
          <p:cNvPr id="3747" name="Google Shape;3747;p279"/>
          <p:cNvSpPr>
            <a:spLocks noGrp="1"/>
          </p:cNvSpPr>
          <p:nvPr>
            <p:ph type="pic" idx="2"/>
          </p:nvPr>
        </p:nvSpPr>
        <p:spPr>
          <a:xfrm>
            <a:off x="5334000" y="0"/>
            <a:ext cx="6858000" cy="6858000"/>
          </a:xfrm>
          <a:prstGeom prst="rect">
            <a:avLst/>
          </a:prstGeom>
          <a:solidFill>
            <a:srgbClr val="DEDEDE"/>
          </a:solidFill>
          <a:ln>
            <a:noFill/>
          </a:ln>
        </p:spPr>
      </p:sp>
      <p:sp>
        <p:nvSpPr>
          <p:cNvPr id="3748" name="Google Shape;3748;p279"/>
          <p:cNvSpPr txBox="1">
            <a:spLocks noGrp="1"/>
          </p:cNvSpPr>
          <p:nvPr>
            <p:ph type="ctrTitle"/>
          </p:nvPr>
        </p:nvSpPr>
        <p:spPr>
          <a:xfrm>
            <a:off x="442914" y="750888"/>
            <a:ext cx="4675186" cy="2678112"/>
          </a:xfrm>
          <a:prstGeom prst="rect">
            <a:avLst/>
          </a:prstGeom>
          <a:noFill/>
          <a:ln>
            <a:noFill/>
          </a:ln>
        </p:spPr>
        <p:txBody>
          <a:bodyPr spcFirstLastPara="1" wrap="square" lIns="0" tIns="0" rIns="0" bIns="0" anchor="b" anchorCtr="0">
            <a:normAutofit/>
          </a:bodyPr>
          <a:lstStyle>
            <a:lvl1pPr lvl="0" algn="l">
              <a:lnSpc>
                <a:spcPct val="85000"/>
              </a:lnSpc>
              <a:spcBef>
                <a:spcPts val="0"/>
              </a:spcBef>
              <a:spcAft>
                <a:spcPts val="0"/>
              </a:spcAft>
              <a:buClr>
                <a:schemeClr val="dk1"/>
              </a:buClr>
              <a:buSzPts val="4400"/>
              <a:buFont typeface="Arial"/>
              <a:buNone/>
              <a:defRPr sz="44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49" name="Google Shape;3749;p279"/>
          <p:cNvSpPr txBox="1">
            <a:spLocks noGrp="1"/>
          </p:cNvSpPr>
          <p:nvPr>
            <p:ph type="subTitle" idx="1"/>
          </p:nvPr>
        </p:nvSpPr>
        <p:spPr>
          <a:xfrm>
            <a:off x="442913" y="3956185"/>
            <a:ext cx="4675187" cy="59436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600"/>
              <a:buNone/>
              <a:defRPr sz="1600" b="0">
                <a:solidFill>
                  <a:schemeClr val="dk1"/>
                </a:solidFill>
              </a:defRPr>
            </a:lvl1pPr>
            <a:lvl2pPr lvl="1" algn="l">
              <a:lnSpc>
                <a:spcPct val="100000"/>
              </a:lnSpc>
              <a:spcBef>
                <a:spcPts val="0"/>
              </a:spcBef>
              <a:spcAft>
                <a:spcPts val="0"/>
              </a:spcAft>
              <a:buClr>
                <a:schemeClr val="dk1"/>
              </a:buClr>
              <a:buSzPts val="1600"/>
              <a:buNone/>
              <a:defRPr sz="1600"/>
            </a:lvl2pPr>
            <a:lvl3pPr lvl="2" algn="l">
              <a:lnSpc>
                <a:spcPct val="100000"/>
              </a:lnSpc>
              <a:spcBef>
                <a:spcPts val="0"/>
              </a:spcBef>
              <a:spcAft>
                <a:spcPts val="0"/>
              </a:spcAft>
              <a:buClr>
                <a:schemeClr val="dk1"/>
              </a:buClr>
              <a:buSzPts val="1600"/>
              <a:buNone/>
              <a:defRPr sz="1600"/>
            </a:lvl3pPr>
            <a:lvl4pPr lvl="3" algn="l">
              <a:lnSpc>
                <a:spcPct val="100000"/>
              </a:lnSpc>
              <a:spcBef>
                <a:spcPts val="0"/>
              </a:spcBef>
              <a:spcAft>
                <a:spcPts val="0"/>
              </a:spcAft>
              <a:buClr>
                <a:schemeClr val="dk1"/>
              </a:buClr>
              <a:buSzPts val="1600"/>
              <a:buNone/>
              <a:defRPr sz="1600"/>
            </a:lvl4pPr>
            <a:lvl5pPr lvl="4" algn="l">
              <a:lnSpc>
                <a:spcPct val="100000"/>
              </a:lnSpc>
              <a:spcBef>
                <a:spcPts val="0"/>
              </a:spcBef>
              <a:spcAft>
                <a:spcPts val="0"/>
              </a:spcAft>
              <a:buClr>
                <a:schemeClr val="dk1"/>
              </a:buClr>
              <a:buSzPts val="1600"/>
              <a:buNone/>
              <a:defRPr sz="1600"/>
            </a:lvl5pPr>
            <a:lvl6pPr lvl="5" algn="l">
              <a:lnSpc>
                <a:spcPct val="100000"/>
              </a:lnSpc>
              <a:spcBef>
                <a:spcPts val="0"/>
              </a:spcBef>
              <a:spcAft>
                <a:spcPts val="0"/>
              </a:spcAft>
              <a:buClr>
                <a:schemeClr val="dk1"/>
              </a:buClr>
              <a:buSzPts val="1600"/>
              <a:buNone/>
              <a:defRPr sz="1600"/>
            </a:lvl6pPr>
            <a:lvl7pPr lvl="6" algn="l">
              <a:lnSpc>
                <a:spcPct val="100000"/>
              </a:lnSpc>
              <a:spcBef>
                <a:spcPts val="0"/>
              </a:spcBef>
              <a:spcAft>
                <a:spcPts val="0"/>
              </a:spcAft>
              <a:buClr>
                <a:schemeClr val="dk1"/>
              </a:buClr>
              <a:buSzPts val="1600"/>
              <a:buNone/>
              <a:defRPr sz="1600"/>
            </a:lvl7pPr>
            <a:lvl8pPr lvl="7" algn="l">
              <a:lnSpc>
                <a:spcPct val="100000"/>
              </a:lnSpc>
              <a:spcBef>
                <a:spcPts val="0"/>
              </a:spcBef>
              <a:spcAft>
                <a:spcPts val="0"/>
              </a:spcAft>
              <a:buClr>
                <a:schemeClr val="dk1"/>
              </a:buClr>
              <a:buSzPts val="1600"/>
              <a:buNone/>
              <a:defRPr sz="1600"/>
            </a:lvl8pPr>
            <a:lvl9pPr lvl="8" algn="l">
              <a:lnSpc>
                <a:spcPct val="100000"/>
              </a:lnSpc>
              <a:spcBef>
                <a:spcPts val="0"/>
              </a:spcBef>
              <a:spcAft>
                <a:spcPts val="0"/>
              </a:spcAft>
              <a:buClr>
                <a:schemeClr val="dk1"/>
              </a:buClr>
              <a:buSzPts val="1600"/>
              <a:buNone/>
              <a:defRPr sz="1600"/>
            </a:lvl9pPr>
          </a:lstStyle>
          <a:p>
            <a:endParaRPr/>
          </a:p>
        </p:txBody>
      </p:sp>
      <p:sp>
        <p:nvSpPr>
          <p:cNvPr id="3750" name="Google Shape;3750;p279"/>
          <p:cNvSpPr/>
          <p:nvPr/>
        </p:nvSpPr>
        <p:spPr>
          <a:xfrm>
            <a:off x="5334000" y="0"/>
            <a:ext cx="6858000" cy="685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51" name="Google Shape;3751;p279"/>
          <p:cNvSpPr/>
          <p:nvPr/>
        </p:nvSpPr>
        <p:spPr>
          <a:xfrm>
            <a:off x="5334000" y="0"/>
            <a:ext cx="6858000" cy="685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752" name="Google Shape;3752;p279"/>
          <p:cNvPicPr preferRelativeResize="0"/>
          <p:nvPr/>
        </p:nvPicPr>
        <p:blipFill rotWithShape="1">
          <a:blip r:embed="rId2">
            <a:alphaModFix/>
          </a:blip>
          <a:srcRect/>
          <a:stretch/>
        </p:blipFill>
        <p:spPr>
          <a:xfrm>
            <a:off x="185139" y="5330952"/>
            <a:ext cx="1636776" cy="135118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75.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753"/>
        <p:cNvGrpSpPr/>
        <p:nvPr/>
      </p:nvGrpSpPr>
      <p:grpSpPr>
        <a:xfrm>
          <a:off x="0" y="0"/>
          <a:ext cx="0" cy="0"/>
          <a:chOff x="0" y="0"/>
          <a:chExt cx="0" cy="0"/>
        </a:xfrm>
      </p:grpSpPr>
      <p:sp>
        <p:nvSpPr>
          <p:cNvPr id="3754" name="Google Shape;3754;p280"/>
          <p:cNvSpPr txBox="1">
            <a:spLocks noGrp="1"/>
          </p:cNvSpPr>
          <p:nvPr>
            <p:ph type="title"/>
          </p:nvPr>
        </p:nvSpPr>
        <p:spPr>
          <a:xfrm>
            <a:off x="442913" y="432000"/>
            <a:ext cx="11306175" cy="1387275"/>
          </a:xfrm>
          <a:prstGeom prst="rect">
            <a:avLst/>
          </a:prstGeom>
          <a:noFill/>
          <a:ln>
            <a:noFill/>
          </a:ln>
        </p:spPr>
        <p:txBody>
          <a:bodyPr spcFirstLastPara="1" wrap="square" lIns="0" tIns="0" rIns="0" bIns="0" anchor="t" anchorCtr="0">
            <a:normAutofit/>
          </a:bodyPr>
          <a:lstStyle>
            <a:lvl1pPr lvl="0" algn="l">
              <a:lnSpc>
                <a:spcPct val="85000"/>
              </a:lnSpc>
              <a:spcBef>
                <a:spcPts val="0"/>
              </a:spcBef>
              <a:spcAft>
                <a:spcPts val="0"/>
              </a:spcAft>
              <a:buClr>
                <a:schemeClr val="dk1"/>
              </a:buClr>
              <a:buSzPts val="32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55" name="Google Shape;3755;p280"/>
          <p:cNvSpPr txBox="1">
            <a:spLocks noGrp="1"/>
          </p:cNvSpPr>
          <p:nvPr>
            <p:ph type="body" idx="1"/>
          </p:nvPr>
        </p:nvSpPr>
        <p:spPr>
          <a:xfrm>
            <a:off x="442913" y="2103120"/>
            <a:ext cx="7418387" cy="407384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3756" name="Google Shape;3756;p280"/>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757" name="Google Shape;3757;p280"/>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58" name="Google Shape;3758;p280"/>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76.xml><?xml version="1.0" encoding="utf-8"?>
<p:sldLayout xmlns:a="http://schemas.openxmlformats.org/drawingml/2006/main" xmlns:r="http://schemas.openxmlformats.org/officeDocument/2006/relationships" xmlns:p="http://schemas.openxmlformats.org/presentationml/2006/main" matchingName="Title and Full Content">
  <p:cSld name="Title and Full Content">
    <p:spTree>
      <p:nvGrpSpPr>
        <p:cNvPr id="1" name="Shape 3759"/>
        <p:cNvGrpSpPr/>
        <p:nvPr/>
      </p:nvGrpSpPr>
      <p:grpSpPr>
        <a:xfrm>
          <a:off x="0" y="0"/>
          <a:ext cx="0" cy="0"/>
          <a:chOff x="0" y="0"/>
          <a:chExt cx="0" cy="0"/>
        </a:xfrm>
      </p:grpSpPr>
      <p:sp>
        <p:nvSpPr>
          <p:cNvPr id="3760" name="Google Shape;3760;p281"/>
          <p:cNvSpPr txBox="1">
            <a:spLocks noGrp="1"/>
          </p:cNvSpPr>
          <p:nvPr>
            <p:ph type="title"/>
          </p:nvPr>
        </p:nvSpPr>
        <p:spPr>
          <a:xfrm>
            <a:off x="442913" y="432000"/>
            <a:ext cx="11306175" cy="1387275"/>
          </a:xfrm>
          <a:prstGeom prst="rect">
            <a:avLst/>
          </a:prstGeom>
          <a:noFill/>
          <a:ln>
            <a:noFill/>
          </a:ln>
        </p:spPr>
        <p:txBody>
          <a:bodyPr spcFirstLastPara="1" wrap="square" lIns="0" tIns="0" rIns="0" bIns="0" anchor="t" anchorCtr="0">
            <a:normAutofit/>
          </a:bodyPr>
          <a:lstStyle>
            <a:lvl1pPr lvl="0" algn="l">
              <a:lnSpc>
                <a:spcPct val="85000"/>
              </a:lnSpc>
              <a:spcBef>
                <a:spcPts val="0"/>
              </a:spcBef>
              <a:spcAft>
                <a:spcPts val="0"/>
              </a:spcAft>
              <a:buClr>
                <a:schemeClr val="dk1"/>
              </a:buClr>
              <a:buSzPts val="32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61" name="Google Shape;3761;p281"/>
          <p:cNvSpPr txBox="1">
            <a:spLocks noGrp="1"/>
          </p:cNvSpPr>
          <p:nvPr>
            <p:ph type="body" idx="1"/>
          </p:nvPr>
        </p:nvSpPr>
        <p:spPr>
          <a:xfrm>
            <a:off x="442913" y="2103120"/>
            <a:ext cx="11306175" cy="407384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3762" name="Google Shape;3762;p281"/>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763" name="Google Shape;3763;p281"/>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64" name="Google Shape;3764;p281"/>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77.xml><?xml version="1.0" encoding="utf-8"?>
<p:sldLayout xmlns:a="http://schemas.openxmlformats.org/drawingml/2006/main" xmlns:r="http://schemas.openxmlformats.org/officeDocument/2006/relationships" xmlns:p="http://schemas.openxmlformats.org/presentationml/2006/main" matchingName="One Column Content">
  <p:cSld name="One Column Content">
    <p:spTree>
      <p:nvGrpSpPr>
        <p:cNvPr id="1" name="Shape 3765"/>
        <p:cNvGrpSpPr/>
        <p:nvPr/>
      </p:nvGrpSpPr>
      <p:grpSpPr>
        <a:xfrm>
          <a:off x="0" y="0"/>
          <a:ext cx="0" cy="0"/>
          <a:chOff x="0" y="0"/>
          <a:chExt cx="0" cy="0"/>
        </a:xfrm>
      </p:grpSpPr>
      <p:sp>
        <p:nvSpPr>
          <p:cNvPr id="3766" name="Google Shape;3766;p282"/>
          <p:cNvSpPr txBox="1">
            <a:spLocks noGrp="1"/>
          </p:cNvSpPr>
          <p:nvPr>
            <p:ph type="body" idx="1"/>
          </p:nvPr>
        </p:nvSpPr>
        <p:spPr>
          <a:xfrm>
            <a:off x="442914" y="2103438"/>
            <a:ext cx="3529012"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3767" name="Google Shape;3767;p282"/>
          <p:cNvSpPr txBox="1">
            <a:spLocks noGrp="1"/>
          </p:cNvSpPr>
          <p:nvPr>
            <p:ph type="title"/>
          </p:nvPr>
        </p:nvSpPr>
        <p:spPr>
          <a:xfrm>
            <a:off x="442913" y="432000"/>
            <a:ext cx="11306175" cy="1387275"/>
          </a:xfrm>
          <a:prstGeom prst="rect">
            <a:avLst/>
          </a:prstGeom>
          <a:noFill/>
          <a:ln>
            <a:noFill/>
          </a:ln>
        </p:spPr>
        <p:txBody>
          <a:bodyPr spcFirstLastPara="1" wrap="square" lIns="0" tIns="0" rIns="0" bIns="0" anchor="t" anchorCtr="0">
            <a:normAutofit/>
          </a:bodyPr>
          <a:lstStyle>
            <a:lvl1pPr lvl="0" algn="l">
              <a:lnSpc>
                <a:spcPct val="85000"/>
              </a:lnSpc>
              <a:spcBef>
                <a:spcPts val="0"/>
              </a:spcBef>
              <a:spcAft>
                <a:spcPts val="0"/>
              </a:spcAft>
              <a:buClr>
                <a:schemeClr val="dk1"/>
              </a:buClr>
              <a:buSzPts val="32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68" name="Google Shape;3768;p282"/>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769" name="Google Shape;3769;p282"/>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70" name="Google Shape;3770;p282"/>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78.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771"/>
        <p:cNvGrpSpPr/>
        <p:nvPr/>
      </p:nvGrpSpPr>
      <p:grpSpPr>
        <a:xfrm>
          <a:off x="0" y="0"/>
          <a:ext cx="0" cy="0"/>
          <a:chOff x="0" y="0"/>
          <a:chExt cx="0" cy="0"/>
        </a:xfrm>
      </p:grpSpPr>
      <p:sp>
        <p:nvSpPr>
          <p:cNvPr id="3772" name="Google Shape;3772;p283"/>
          <p:cNvSpPr txBox="1">
            <a:spLocks noGrp="1"/>
          </p:cNvSpPr>
          <p:nvPr>
            <p:ph type="body" idx="1"/>
          </p:nvPr>
        </p:nvSpPr>
        <p:spPr>
          <a:xfrm>
            <a:off x="442913" y="2103438"/>
            <a:ext cx="5473700" cy="406876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3773" name="Google Shape;3773;p283"/>
          <p:cNvSpPr txBox="1">
            <a:spLocks noGrp="1"/>
          </p:cNvSpPr>
          <p:nvPr>
            <p:ph type="body" idx="2"/>
          </p:nvPr>
        </p:nvSpPr>
        <p:spPr>
          <a:xfrm>
            <a:off x="6275388" y="2103438"/>
            <a:ext cx="5473700"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30200" algn="l">
              <a:lnSpc>
                <a:spcPct val="100000"/>
              </a:lnSpc>
              <a:spcBef>
                <a:spcPts val="600"/>
              </a:spcBef>
              <a:spcAft>
                <a:spcPts val="0"/>
              </a:spcAft>
              <a:buClr>
                <a:schemeClr val="dk1"/>
              </a:buClr>
              <a:buSzPts val="16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3774" name="Google Shape;3774;p283"/>
          <p:cNvSpPr txBox="1">
            <a:spLocks noGrp="1"/>
          </p:cNvSpPr>
          <p:nvPr>
            <p:ph type="title"/>
          </p:nvPr>
        </p:nvSpPr>
        <p:spPr>
          <a:xfrm>
            <a:off x="442913" y="432000"/>
            <a:ext cx="11306175" cy="1387275"/>
          </a:xfrm>
          <a:prstGeom prst="rect">
            <a:avLst/>
          </a:prstGeom>
          <a:noFill/>
          <a:ln>
            <a:noFill/>
          </a:ln>
        </p:spPr>
        <p:txBody>
          <a:bodyPr spcFirstLastPara="1" wrap="square" lIns="0" tIns="0" rIns="0" bIns="0" anchor="t" anchorCtr="0">
            <a:normAutofit/>
          </a:bodyPr>
          <a:lstStyle>
            <a:lvl1pPr lvl="0" algn="l">
              <a:lnSpc>
                <a:spcPct val="85000"/>
              </a:lnSpc>
              <a:spcBef>
                <a:spcPts val="0"/>
              </a:spcBef>
              <a:spcAft>
                <a:spcPts val="0"/>
              </a:spcAft>
              <a:buClr>
                <a:schemeClr val="dk1"/>
              </a:buClr>
              <a:buSzPts val="32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75" name="Google Shape;3775;p283"/>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776" name="Google Shape;3776;p283"/>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77" name="Google Shape;3777;p283"/>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79.xml><?xml version="1.0" encoding="utf-8"?>
<p:sldLayout xmlns:a="http://schemas.openxmlformats.org/drawingml/2006/main" xmlns:r="http://schemas.openxmlformats.org/officeDocument/2006/relationships" xmlns:p="http://schemas.openxmlformats.org/presentationml/2006/main" matchingName="Content and Image">
  <p:cSld name="Content and Image">
    <p:spTree>
      <p:nvGrpSpPr>
        <p:cNvPr id="1" name="Shape 3778"/>
        <p:cNvGrpSpPr/>
        <p:nvPr/>
      </p:nvGrpSpPr>
      <p:grpSpPr>
        <a:xfrm>
          <a:off x="0" y="0"/>
          <a:ext cx="0" cy="0"/>
          <a:chOff x="0" y="0"/>
          <a:chExt cx="0" cy="0"/>
        </a:xfrm>
      </p:grpSpPr>
      <p:sp>
        <p:nvSpPr>
          <p:cNvPr id="3779" name="Google Shape;3779;p284"/>
          <p:cNvSpPr>
            <a:spLocks noGrp="1"/>
          </p:cNvSpPr>
          <p:nvPr>
            <p:ph type="pic" idx="2"/>
          </p:nvPr>
        </p:nvSpPr>
        <p:spPr>
          <a:xfrm>
            <a:off x="6096000" y="0"/>
            <a:ext cx="6096000" cy="6858000"/>
          </a:xfrm>
          <a:prstGeom prst="rect">
            <a:avLst/>
          </a:prstGeom>
          <a:solidFill>
            <a:srgbClr val="DEDEDE"/>
          </a:solidFill>
          <a:ln>
            <a:noFill/>
          </a:ln>
        </p:spPr>
      </p:sp>
      <p:sp>
        <p:nvSpPr>
          <p:cNvPr id="3780" name="Google Shape;3780;p284"/>
          <p:cNvSpPr txBox="1">
            <a:spLocks noGrp="1"/>
          </p:cNvSpPr>
          <p:nvPr>
            <p:ph type="body" idx="1"/>
          </p:nvPr>
        </p:nvSpPr>
        <p:spPr>
          <a:xfrm>
            <a:off x="442913" y="2103438"/>
            <a:ext cx="5317807" cy="406876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30200" algn="l">
              <a:lnSpc>
                <a:spcPct val="100000"/>
              </a:lnSpc>
              <a:spcBef>
                <a:spcPts val="600"/>
              </a:spcBef>
              <a:spcAft>
                <a:spcPts val="0"/>
              </a:spcAft>
              <a:buClr>
                <a:schemeClr val="dk1"/>
              </a:buClr>
              <a:buSzPts val="16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3781" name="Google Shape;3781;p284"/>
          <p:cNvSpPr txBox="1">
            <a:spLocks noGrp="1"/>
          </p:cNvSpPr>
          <p:nvPr>
            <p:ph type="title"/>
          </p:nvPr>
        </p:nvSpPr>
        <p:spPr>
          <a:xfrm>
            <a:off x="442913" y="432000"/>
            <a:ext cx="5317807" cy="1387275"/>
          </a:xfrm>
          <a:prstGeom prst="rect">
            <a:avLst/>
          </a:prstGeom>
          <a:noFill/>
          <a:ln>
            <a:noFill/>
          </a:ln>
        </p:spPr>
        <p:txBody>
          <a:bodyPr spcFirstLastPara="1" wrap="square" lIns="0" tIns="0" rIns="0" bIns="0" anchor="t" anchorCtr="0">
            <a:normAutofit/>
          </a:bodyPr>
          <a:lstStyle>
            <a:lvl1pPr lvl="0" algn="l">
              <a:lnSpc>
                <a:spcPct val="85000"/>
              </a:lnSpc>
              <a:spcBef>
                <a:spcPts val="0"/>
              </a:spcBef>
              <a:spcAft>
                <a:spcPts val="0"/>
              </a:spcAft>
              <a:buClr>
                <a:schemeClr val="dk1"/>
              </a:buClr>
              <a:buSzPts val="32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82" name="Google Shape;3782;p284"/>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783" name="Google Shape;3783;p284"/>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84" name="Google Shape;3784;p284"/>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ntent and Image">
  <p:cSld name="Content and Image">
    <p:spTree>
      <p:nvGrpSpPr>
        <p:cNvPr id="1" name="Shape 702"/>
        <p:cNvGrpSpPr/>
        <p:nvPr/>
      </p:nvGrpSpPr>
      <p:grpSpPr>
        <a:xfrm>
          <a:off x="0" y="0"/>
          <a:ext cx="0" cy="0"/>
          <a:chOff x="0" y="0"/>
          <a:chExt cx="0" cy="0"/>
        </a:xfrm>
      </p:grpSpPr>
      <p:sp>
        <p:nvSpPr>
          <p:cNvPr id="703" name="Google Shape;703;p29"/>
          <p:cNvSpPr>
            <a:spLocks noGrp="1"/>
          </p:cNvSpPr>
          <p:nvPr>
            <p:ph type="pic" idx="2"/>
          </p:nvPr>
        </p:nvSpPr>
        <p:spPr>
          <a:xfrm>
            <a:off x="6096000" y="0"/>
            <a:ext cx="6096000" cy="6858000"/>
          </a:xfrm>
          <a:prstGeom prst="rect">
            <a:avLst/>
          </a:prstGeom>
          <a:solidFill>
            <a:srgbClr val="DEDEDE"/>
          </a:solid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12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R="0" lvl="5"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R="0" lvl="6"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R="0" lvl="7"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R="0" lvl="8"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704" name="Google Shape;704;p29"/>
          <p:cNvSpPr txBox="1">
            <a:spLocks noGrp="1"/>
          </p:cNvSpPr>
          <p:nvPr>
            <p:ph type="body" idx="1"/>
          </p:nvPr>
        </p:nvSpPr>
        <p:spPr>
          <a:xfrm>
            <a:off x="442913" y="2103438"/>
            <a:ext cx="5317807" cy="406876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30200" algn="l">
              <a:lnSpc>
                <a:spcPct val="100000"/>
              </a:lnSpc>
              <a:spcBef>
                <a:spcPts val="600"/>
              </a:spcBef>
              <a:spcAft>
                <a:spcPts val="0"/>
              </a:spcAft>
              <a:buClr>
                <a:schemeClr val="dk1"/>
              </a:buClr>
              <a:buSzPts val="16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705" name="Google Shape;705;p29"/>
          <p:cNvSpPr txBox="1">
            <a:spLocks noGrp="1"/>
          </p:cNvSpPr>
          <p:nvPr>
            <p:ph type="title"/>
          </p:nvPr>
        </p:nvSpPr>
        <p:spPr>
          <a:xfrm>
            <a:off x="442913" y="432000"/>
            <a:ext cx="5317807" cy="1387275"/>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dk1"/>
              </a:buClr>
              <a:buSzPts val="32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6" name="Google Shape;706;p29"/>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None/>
              <a:defRPr sz="750" b="0" i="0" u="none" strike="noStrike" cap="none">
                <a:solidFill>
                  <a:schemeClr val="lt1"/>
                </a:solidFill>
                <a:latin typeface="Arial"/>
                <a:ea typeface="Arial"/>
                <a:cs typeface="Arial"/>
                <a:sym typeface="Arial"/>
              </a:defRPr>
            </a:lvl1pPr>
            <a:lvl2pPr marL="0" lvl="1" indent="0" algn="r">
              <a:lnSpc>
                <a:spcPct val="100000"/>
              </a:lnSpc>
              <a:spcBef>
                <a:spcPts val="0"/>
              </a:spcBef>
              <a:spcAft>
                <a:spcPts val="0"/>
              </a:spcAft>
              <a:buNone/>
              <a:defRPr sz="750" b="0" i="0" u="none" strike="noStrike" cap="none">
                <a:solidFill>
                  <a:schemeClr val="lt1"/>
                </a:solidFill>
                <a:latin typeface="Arial"/>
                <a:ea typeface="Arial"/>
                <a:cs typeface="Arial"/>
                <a:sym typeface="Arial"/>
              </a:defRPr>
            </a:lvl2pPr>
            <a:lvl3pPr marL="0" lvl="2" indent="0" algn="r">
              <a:lnSpc>
                <a:spcPct val="100000"/>
              </a:lnSpc>
              <a:spcBef>
                <a:spcPts val="0"/>
              </a:spcBef>
              <a:spcAft>
                <a:spcPts val="0"/>
              </a:spcAft>
              <a:buNone/>
              <a:defRPr sz="750" b="0" i="0" u="none" strike="noStrike" cap="none">
                <a:solidFill>
                  <a:schemeClr val="lt1"/>
                </a:solidFill>
                <a:latin typeface="Arial"/>
                <a:ea typeface="Arial"/>
                <a:cs typeface="Arial"/>
                <a:sym typeface="Arial"/>
              </a:defRPr>
            </a:lvl3pPr>
            <a:lvl4pPr marL="0" lvl="3" indent="0" algn="r">
              <a:lnSpc>
                <a:spcPct val="100000"/>
              </a:lnSpc>
              <a:spcBef>
                <a:spcPts val="0"/>
              </a:spcBef>
              <a:spcAft>
                <a:spcPts val="0"/>
              </a:spcAft>
              <a:buNone/>
              <a:defRPr sz="750" b="0" i="0" u="none" strike="noStrike" cap="none">
                <a:solidFill>
                  <a:schemeClr val="lt1"/>
                </a:solidFill>
                <a:latin typeface="Arial"/>
                <a:ea typeface="Arial"/>
                <a:cs typeface="Arial"/>
                <a:sym typeface="Arial"/>
              </a:defRPr>
            </a:lvl4pPr>
            <a:lvl5pPr marL="0" lvl="4" indent="0" algn="r">
              <a:lnSpc>
                <a:spcPct val="100000"/>
              </a:lnSpc>
              <a:spcBef>
                <a:spcPts val="0"/>
              </a:spcBef>
              <a:spcAft>
                <a:spcPts val="0"/>
              </a:spcAft>
              <a:buNone/>
              <a:defRPr sz="750" b="0" i="0" u="none" strike="noStrike" cap="none">
                <a:solidFill>
                  <a:schemeClr val="lt1"/>
                </a:solidFill>
                <a:latin typeface="Arial"/>
                <a:ea typeface="Arial"/>
                <a:cs typeface="Arial"/>
                <a:sym typeface="Arial"/>
              </a:defRPr>
            </a:lvl5pPr>
            <a:lvl6pPr marL="0" lvl="5" indent="0" algn="r">
              <a:lnSpc>
                <a:spcPct val="100000"/>
              </a:lnSpc>
              <a:spcBef>
                <a:spcPts val="0"/>
              </a:spcBef>
              <a:spcAft>
                <a:spcPts val="0"/>
              </a:spcAft>
              <a:buNone/>
              <a:defRPr sz="750" b="0" i="0" u="none" strike="noStrike" cap="none">
                <a:solidFill>
                  <a:schemeClr val="lt1"/>
                </a:solidFill>
                <a:latin typeface="Arial"/>
                <a:ea typeface="Arial"/>
                <a:cs typeface="Arial"/>
                <a:sym typeface="Arial"/>
              </a:defRPr>
            </a:lvl6pPr>
            <a:lvl7pPr marL="0" lvl="6" indent="0" algn="r">
              <a:lnSpc>
                <a:spcPct val="100000"/>
              </a:lnSpc>
              <a:spcBef>
                <a:spcPts val="0"/>
              </a:spcBef>
              <a:spcAft>
                <a:spcPts val="0"/>
              </a:spcAft>
              <a:buNone/>
              <a:defRPr sz="750" b="0" i="0" u="none" strike="noStrike" cap="none">
                <a:solidFill>
                  <a:schemeClr val="lt1"/>
                </a:solidFill>
                <a:latin typeface="Arial"/>
                <a:ea typeface="Arial"/>
                <a:cs typeface="Arial"/>
                <a:sym typeface="Arial"/>
              </a:defRPr>
            </a:lvl7pPr>
            <a:lvl8pPr marL="0" lvl="7" indent="0" algn="r">
              <a:lnSpc>
                <a:spcPct val="100000"/>
              </a:lnSpc>
              <a:spcBef>
                <a:spcPts val="0"/>
              </a:spcBef>
              <a:spcAft>
                <a:spcPts val="0"/>
              </a:spcAft>
              <a:buNone/>
              <a:defRPr sz="750" b="0" i="0" u="none" strike="noStrike" cap="none">
                <a:solidFill>
                  <a:schemeClr val="lt1"/>
                </a:solidFill>
                <a:latin typeface="Arial"/>
                <a:ea typeface="Arial"/>
                <a:cs typeface="Arial"/>
                <a:sym typeface="Arial"/>
              </a:defRPr>
            </a:lvl8pPr>
            <a:lvl9pPr marL="0" lvl="8" indent="0" algn="r">
              <a:lnSpc>
                <a:spcPct val="100000"/>
              </a:lnSpc>
              <a:spcBef>
                <a:spcPts val="0"/>
              </a:spcBef>
              <a:spcAft>
                <a:spcPts val="0"/>
              </a:spcAft>
              <a:buNone/>
              <a:defRPr sz="75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707" name="Google Shape;707;p29"/>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8" name="Google Shape;708;p29"/>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80.xml><?xml version="1.0" encoding="utf-8"?>
<p:sldLayout xmlns:a="http://schemas.openxmlformats.org/drawingml/2006/main" xmlns:r="http://schemas.openxmlformats.org/officeDocument/2006/relationships" xmlns:p="http://schemas.openxmlformats.org/presentationml/2006/main" matchingName="1_Three Content">
  <p:cSld name="1_Three Content">
    <p:spTree>
      <p:nvGrpSpPr>
        <p:cNvPr id="1" name="Shape 3785"/>
        <p:cNvGrpSpPr/>
        <p:nvPr/>
      </p:nvGrpSpPr>
      <p:grpSpPr>
        <a:xfrm>
          <a:off x="0" y="0"/>
          <a:ext cx="0" cy="0"/>
          <a:chOff x="0" y="0"/>
          <a:chExt cx="0" cy="0"/>
        </a:xfrm>
      </p:grpSpPr>
      <p:sp>
        <p:nvSpPr>
          <p:cNvPr id="3786" name="Google Shape;3786;p285"/>
          <p:cNvSpPr txBox="1">
            <a:spLocks noGrp="1"/>
          </p:cNvSpPr>
          <p:nvPr>
            <p:ph type="body" idx="1"/>
          </p:nvPr>
        </p:nvSpPr>
        <p:spPr>
          <a:xfrm>
            <a:off x="442913" y="2103438"/>
            <a:ext cx="3529012"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30200" algn="l">
              <a:lnSpc>
                <a:spcPct val="100000"/>
              </a:lnSpc>
              <a:spcBef>
                <a:spcPts val="600"/>
              </a:spcBef>
              <a:spcAft>
                <a:spcPts val="0"/>
              </a:spcAft>
              <a:buClr>
                <a:schemeClr val="dk1"/>
              </a:buClr>
              <a:buSzPts val="16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3787" name="Google Shape;3787;p285"/>
          <p:cNvSpPr txBox="1">
            <a:spLocks noGrp="1"/>
          </p:cNvSpPr>
          <p:nvPr>
            <p:ph type="body" idx="2"/>
          </p:nvPr>
        </p:nvSpPr>
        <p:spPr>
          <a:xfrm>
            <a:off x="4332288" y="2103438"/>
            <a:ext cx="3529012"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30200" algn="l">
              <a:lnSpc>
                <a:spcPct val="100000"/>
              </a:lnSpc>
              <a:spcBef>
                <a:spcPts val="600"/>
              </a:spcBef>
              <a:spcAft>
                <a:spcPts val="0"/>
              </a:spcAft>
              <a:buClr>
                <a:schemeClr val="dk1"/>
              </a:buClr>
              <a:buSzPts val="16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3788" name="Google Shape;3788;p285"/>
          <p:cNvSpPr txBox="1">
            <a:spLocks noGrp="1"/>
          </p:cNvSpPr>
          <p:nvPr>
            <p:ph type="body" idx="3"/>
          </p:nvPr>
        </p:nvSpPr>
        <p:spPr>
          <a:xfrm>
            <a:off x="8220076" y="2103438"/>
            <a:ext cx="3529012"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30200" algn="l">
              <a:lnSpc>
                <a:spcPct val="100000"/>
              </a:lnSpc>
              <a:spcBef>
                <a:spcPts val="600"/>
              </a:spcBef>
              <a:spcAft>
                <a:spcPts val="0"/>
              </a:spcAft>
              <a:buClr>
                <a:schemeClr val="dk1"/>
              </a:buClr>
              <a:buSzPts val="16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3789" name="Google Shape;3789;p285"/>
          <p:cNvSpPr txBox="1">
            <a:spLocks noGrp="1"/>
          </p:cNvSpPr>
          <p:nvPr>
            <p:ph type="title"/>
          </p:nvPr>
        </p:nvSpPr>
        <p:spPr>
          <a:xfrm>
            <a:off x="442913" y="432000"/>
            <a:ext cx="11306175" cy="1387275"/>
          </a:xfrm>
          <a:prstGeom prst="rect">
            <a:avLst/>
          </a:prstGeom>
          <a:noFill/>
          <a:ln>
            <a:noFill/>
          </a:ln>
        </p:spPr>
        <p:txBody>
          <a:bodyPr spcFirstLastPara="1" wrap="square" lIns="0" tIns="0" rIns="0" bIns="0" anchor="t" anchorCtr="0">
            <a:normAutofit/>
          </a:bodyPr>
          <a:lstStyle>
            <a:lvl1pPr lvl="0" algn="l">
              <a:lnSpc>
                <a:spcPct val="85000"/>
              </a:lnSpc>
              <a:spcBef>
                <a:spcPts val="0"/>
              </a:spcBef>
              <a:spcAft>
                <a:spcPts val="0"/>
              </a:spcAft>
              <a:buClr>
                <a:schemeClr val="dk1"/>
              </a:buClr>
              <a:buSzPts val="32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90" name="Google Shape;3790;p285"/>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791" name="Google Shape;3791;p285"/>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92" name="Google Shape;3792;p285"/>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81.xml><?xml version="1.0" encoding="utf-8"?>
<p:sldLayout xmlns:a="http://schemas.openxmlformats.org/drawingml/2006/main" xmlns:r="http://schemas.openxmlformats.org/officeDocument/2006/relationships" xmlns:p="http://schemas.openxmlformats.org/presentationml/2006/main" matchingName="1_Four Content">
  <p:cSld name="1_Four Content">
    <p:spTree>
      <p:nvGrpSpPr>
        <p:cNvPr id="1" name="Shape 3793"/>
        <p:cNvGrpSpPr/>
        <p:nvPr/>
      </p:nvGrpSpPr>
      <p:grpSpPr>
        <a:xfrm>
          <a:off x="0" y="0"/>
          <a:ext cx="0" cy="0"/>
          <a:chOff x="0" y="0"/>
          <a:chExt cx="0" cy="0"/>
        </a:xfrm>
      </p:grpSpPr>
      <p:sp>
        <p:nvSpPr>
          <p:cNvPr id="3794" name="Google Shape;3794;p286"/>
          <p:cNvSpPr txBox="1">
            <a:spLocks noGrp="1"/>
          </p:cNvSpPr>
          <p:nvPr>
            <p:ph type="body" idx="1"/>
          </p:nvPr>
        </p:nvSpPr>
        <p:spPr>
          <a:xfrm>
            <a:off x="442913" y="2103438"/>
            <a:ext cx="2556000"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30200" algn="l">
              <a:lnSpc>
                <a:spcPct val="100000"/>
              </a:lnSpc>
              <a:spcBef>
                <a:spcPts val="600"/>
              </a:spcBef>
              <a:spcAft>
                <a:spcPts val="0"/>
              </a:spcAft>
              <a:buClr>
                <a:schemeClr val="dk1"/>
              </a:buClr>
              <a:buSzPts val="16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3795" name="Google Shape;3795;p286"/>
          <p:cNvSpPr txBox="1">
            <a:spLocks noGrp="1"/>
          </p:cNvSpPr>
          <p:nvPr>
            <p:ph type="body" idx="2"/>
          </p:nvPr>
        </p:nvSpPr>
        <p:spPr>
          <a:xfrm>
            <a:off x="3360613" y="2103438"/>
            <a:ext cx="2556000"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30200" algn="l">
              <a:lnSpc>
                <a:spcPct val="100000"/>
              </a:lnSpc>
              <a:spcBef>
                <a:spcPts val="600"/>
              </a:spcBef>
              <a:spcAft>
                <a:spcPts val="0"/>
              </a:spcAft>
              <a:buClr>
                <a:schemeClr val="dk1"/>
              </a:buClr>
              <a:buSzPts val="16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3796" name="Google Shape;3796;p286"/>
          <p:cNvSpPr txBox="1">
            <a:spLocks noGrp="1"/>
          </p:cNvSpPr>
          <p:nvPr>
            <p:ph type="body" idx="3"/>
          </p:nvPr>
        </p:nvSpPr>
        <p:spPr>
          <a:xfrm>
            <a:off x="6275388" y="2103438"/>
            <a:ext cx="2556000"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30200" algn="l">
              <a:lnSpc>
                <a:spcPct val="100000"/>
              </a:lnSpc>
              <a:spcBef>
                <a:spcPts val="600"/>
              </a:spcBef>
              <a:spcAft>
                <a:spcPts val="0"/>
              </a:spcAft>
              <a:buClr>
                <a:schemeClr val="dk1"/>
              </a:buClr>
              <a:buSzPts val="16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3797" name="Google Shape;3797;p286"/>
          <p:cNvSpPr txBox="1">
            <a:spLocks noGrp="1"/>
          </p:cNvSpPr>
          <p:nvPr>
            <p:ph type="body" idx="4"/>
          </p:nvPr>
        </p:nvSpPr>
        <p:spPr>
          <a:xfrm>
            <a:off x="9190163" y="2103438"/>
            <a:ext cx="2556000"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30200" algn="l">
              <a:lnSpc>
                <a:spcPct val="100000"/>
              </a:lnSpc>
              <a:spcBef>
                <a:spcPts val="600"/>
              </a:spcBef>
              <a:spcAft>
                <a:spcPts val="0"/>
              </a:spcAft>
              <a:buClr>
                <a:schemeClr val="dk1"/>
              </a:buClr>
              <a:buSzPts val="16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3798" name="Google Shape;3798;p286"/>
          <p:cNvSpPr txBox="1">
            <a:spLocks noGrp="1"/>
          </p:cNvSpPr>
          <p:nvPr>
            <p:ph type="title"/>
          </p:nvPr>
        </p:nvSpPr>
        <p:spPr>
          <a:xfrm>
            <a:off x="442913" y="432000"/>
            <a:ext cx="11306175" cy="1387275"/>
          </a:xfrm>
          <a:prstGeom prst="rect">
            <a:avLst/>
          </a:prstGeom>
          <a:noFill/>
          <a:ln>
            <a:noFill/>
          </a:ln>
        </p:spPr>
        <p:txBody>
          <a:bodyPr spcFirstLastPara="1" wrap="square" lIns="0" tIns="0" rIns="0" bIns="0" anchor="t" anchorCtr="0">
            <a:normAutofit/>
          </a:bodyPr>
          <a:lstStyle>
            <a:lvl1pPr lvl="0" algn="l">
              <a:lnSpc>
                <a:spcPct val="85000"/>
              </a:lnSpc>
              <a:spcBef>
                <a:spcPts val="0"/>
              </a:spcBef>
              <a:spcAft>
                <a:spcPts val="0"/>
              </a:spcAft>
              <a:buClr>
                <a:schemeClr val="dk1"/>
              </a:buClr>
              <a:buSzPts val="32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99" name="Google Shape;3799;p286"/>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800" name="Google Shape;3800;p286"/>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01" name="Google Shape;3801;p286"/>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82.xml><?xml version="1.0" encoding="utf-8"?>
<p:sldLayout xmlns:a="http://schemas.openxmlformats.org/drawingml/2006/main" xmlns:r="http://schemas.openxmlformats.org/officeDocument/2006/relationships" xmlns:p="http://schemas.openxmlformats.org/presentationml/2006/main" matchingName="Three Images">
  <p:cSld name="Three Images">
    <p:spTree>
      <p:nvGrpSpPr>
        <p:cNvPr id="1" name="Shape 3802"/>
        <p:cNvGrpSpPr/>
        <p:nvPr/>
      </p:nvGrpSpPr>
      <p:grpSpPr>
        <a:xfrm>
          <a:off x="0" y="0"/>
          <a:ext cx="0" cy="0"/>
          <a:chOff x="0" y="0"/>
          <a:chExt cx="0" cy="0"/>
        </a:xfrm>
      </p:grpSpPr>
      <p:sp>
        <p:nvSpPr>
          <p:cNvPr id="3803" name="Google Shape;3803;p287"/>
          <p:cNvSpPr>
            <a:spLocks noGrp="1"/>
          </p:cNvSpPr>
          <p:nvPr>
            <p:ph type="pic" idx="2"/>
          </p:nvPr>
        </p:nvSpPr>
        <p:spPr>
          <a:xfrm>
            <a:off x="442912" y="2100263"/>
            <a:ext cx="3529013" cy="3017520"/>
          </a:xfrm>
          <a:prstGeom prst="rect">
            <a:avLst/>
          </a:prstGeom>
          <a:solidFill>
            <a:srgbClr val="DEDEDE"/>
          </a:solidFill>
          <a:ln>
            <a:noFill/>
          </a:ln>
        </p:spPr>
      </p:sp>
      <p:sp>
        <p:nvSpPr>
          <p:cNvPr id="3804" name="Google Shape;3804;p287"/>
          <p:cNvSpPr txBox="1">
            <a:spLocks noGrp="1"/>
          </p:cNvSpPr>
          <p:nvPr>
            <p:ph type="body" idx="1"/>
          </p:nvPr>
        </p:nvSpPr>
        <p:spPr>
          <a:xfrm>
            <a:off x="442913" y="5280025"/>
            <a:ext cx="3529012" cy="89217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200"/>
              <a:buNone/>
              <a:defRPr sz="1200" b="1"/>
            </a:lvl1pPr>
            <a:lvl2pPr marL="914400" lvl="1" indent="-228600" algn="l">
              <a:lnSpc>
                <a:spcPct val="100000"/>
              </a:lnSpc>
              <a:spcBef>
                <a:spcPts val="300"/>
              </a:spcBef>
              <a:spcAft>
                <a:spcPts val="0"/>
              </a:spcAft>
              <a:buClr>
                <a:schemeClr val="dk1"/>
              </a:buClr>
              <a:buSzPts val="1600"/>
              <a:buNone/>
              <a:defRPr/>
            </a:lvl2pPr>
            <a:lvl3pPr marL="1371600" lvl="2" indent="-330200" algn="l">
              <a:lnSpc>
                <a:spcPct val="100000"/>
              </a:lnSpc>
              <a:spcBef>
                <a:spcPts val="300"/>
              </a:spcBef>
              <a:spcAft>
                <a:spcPts val="0"/>
              </a:spcAft>
              <a:buClr>
                <a:schemeClr val="dk1"/>
              </a:buClr>
              <a:buSzPts val="1600"/>
              <a:buChar char="•"/>
              <a:defRPr/>
            </a:lvl3pPr>
            <a:lvl4pPr marL="1828800" lvl="3" indent="-330200" algn="l">
              <a:lnSpc>
                <a:spcPct val="100000"/>
              </a:lnSpc>
              <a:spcBef>
                <a:spcPts val="300"/>
              </a:spcBef>
              <a:spcAft>
                <a:spcPts val="0"/>
              </a:spcAft>
              <a:buClr>
                <a:schemeClr val="dk1"/>
              </a:buClr>
              <a:buSzPts val="1600"/>
              <a:buChar char="–"/>
              <a:defRPr/>
            </a:lvl4pPr>
            <a:lvl5pPr marL="2286000" lvl="4" indent="-330200" algn="l">
              <a:lnSpc>
                <a:spcPct val="100000"/>
              </a:lnSpc>
              <a:spcBef>
                <a:spcPts val="300"/>
              </a:spcBef>
              <a:spcAft>
                <a:spcPts val="0"/>
              </a:spcAft>
              <a:buClr>
                <a:schemeClr val="dk1"/>
              </a:buClr>
              <a:buSzPts val="1600"/>
              <a:buChar char="•"/>
              <a:defRPr/>
            </a:lvl5pPr>
            <a:lvl6pPr marL="2743200" lvl="5" indent="-330200" algn="l">
              <a:lnSpc>
                <a:spcPct val="100000"/>
              </a:lnSpc>
              <a:spcBef>
                <a:spcPts val="300"/>
              </a:spcBef>
              <a:spcAft>
                <a:spcPts val="0"/>
              </a:spcAft>
              <a:buClr>
                <a:schemeClr val="dk1"/>
              </a:buClr>
              <a:buSzPts val="1600"/>
              <a:buChar char="–"/>
              <a:defRPr/>
            </a:lvl6pPr>
            <a:lvl7pPr marL="3200400" lvl="6" indent="-330200" algn="l">
              <a:lnSpc>
                <a:spcPct val="100000"/>
              </a:lnSpc>
              <a:spcBef>
                <a:spcPts val="300"/>
              </a:spcBef>
              <a:spcAft>
                <a:spcPts val="0"/>
              </a:spcAft>
              <a:buClr>
                <a:schemeClr val="dk1"/>
              </a:buClr>
              <a:buSzPts val="1600"/>
              <a:buChar char="•"/>
              <a:defRPr/>
            </a:lvl7pPr>
            <a:lvl8pPr marL="3657600" lvl="7" indent="-330200" algn="l">
              <a:lnSpc>
                <a:spcPct val="100000"/>
              </a:lnSpc>
              <a:spcBef>
                <a:spcPts val="300"/>
              </a:spcBef>
              <a:spcAft>
                <a:spcPts val="0"/>
              </a:spcAft>
              <a:buClr>
                <a:schemeClr val="dk1"/>
              </a:buClr>
              <a:buSzPts val="1600"/>
              <a:buChar char="–"/>
              <a:defRPr/>
            </a:lvl8pPr>
            <a:lvl9pPr marL="4114800" lvl="8" indent="-330200" algn="l">
              <a:lnSpc>
                <a:spcPct val="100000"/>
              </a:lnSpc>
              <a:spcBef>
                <a:spcPts val="300"/>
              </a:spcBef>
              <a:spcAft>
                <a:spcPts val="300"/>
              </a:spcAft>
              <a:buClr>
                <a:schemeClr val="dk1"/>
              </a:buClr>
              <a:buSzPts val="1600"/>
              <a:buChar char="•"/>
              <a:defRPr/>
            </a:lvl9pPr>
          </a:lstStyle>
          <a:p>
            <a:endParaRPr/>
          </a:p>
        </p:txBody>
      </p:sp>
      <p:sp>
        <p:nvSpPr>
          <p:cNvPr id="3805" name="Google Shape;3805;p287"/>
          <p:cNvSpPr>
            <a:spLocks noGrp="1"/>
          </p:cNvSpPr>
          <p:nvPr>
            <p:ph type="pic" idx="3"/>
          </p:nvPr>
        </p:nvSpPr>
        <p:spPr>
          <a:xfrm>
            <a:off x="4331494" y="2100263"/>
            <a:ext cx="3529013" cy="3017520"/>
          </a:xfrm>
          <a:prstGeom prst="rect">
            <a:avLst/>
          </a:prstGeom>
          <a:solidFill>
            <a:srgbClr val="DEDEDE"/>
          </a:solidFill>
          <a:ln>
            <a:noFill/>
          </a:ln>
        </p:spPr>
      </p:sp>
      <p:sp>
        <p:nvSpPr>
          <p:cNvPr id="3806" name="Google Shape;3806;p287"/>
          <p:cNvSpPr txBox="1">
            <a:spLocks noGrp="1"/>
          </p:cNvSpPr>
          <p:nvPr>
            <p:ph type="body" idx="4"/>
          </p:nvPr>
        </p:nvSpPr>
        <p:spPr>
          <a:xfrm>
            <a:off x="4331495" y="5280025"/>
            <a:ext cx="3529012" cy="89217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200"/>
              <a:buNone/>
              <a:defRPr sz="1200" b="1"/>
            </a:lvl1pPr>
            <a:lvl2pPr marL="914400" lvl="1" indent="-228600" algn="l">
              <a:lnSpc>
                <a:spcPct val="100000"/>
              </a:lnSpc>
              <a:spcBef>
                <a:spcPts val="300"/>
              </a:spcBef>
              <a:spcAft>
                <a:spcPts val="0"/>
              </a:spcAft>
              <a:buClr>
                <a:schemeClr val="dk1"/>
              </a:buClr>
              <a:buSzPts val="1600"/>
              <a:buNone/>
              <a:defRPr/>
            </a:lvl2pPr>
            <a:lvl3pPr marL="1371600" lvl="2" indent="-330200" algn="l">
              <a:lnSpc>
                <a:spcPct val="100000"/>
              </a:lnSpc>
              <a:spcBef>
                <a:spcPts val="300"/>
              </a:spcBef>
              <a:spcAft>
                <a:spcPts val="0"/>
              </a:spcAft>
              <a:buClr>
                <a:schemeClr val="dk1"/>
              </a:buClr>
              <a:buSzPts val="1600"/>
              <a:buChar char="•"/>
              <a:defRPr/>
            </a:lvl3pPr>
            <a:lvl4pPr marL="1828800" lvl="3" indent="-330200" algn="l">
              <a:lnSpc>
                <a:spcPct val="100000"/>
              </a:lnSpc>
              <a:spcBef>
                <a:spcPts val="300"/>
              </a:spcBef>
              <a:spcAft>
                <a:spcPts val="0"/>
              </a:spcAft>
              <a:buClr>
                <a:schemeClr val="dk1"/>
              </a:buClr>
              <a:buSzPts val="1600"/>
              <a:buChar char="–"/>
              <a:defRPr/>
            </a:lvl4pPr>
            <a:lvl5pPr marL="2286000" lvl="4" indent="-330200" algn="l">
              <a:lnSpc>
                <a:spcPct val="100000"/>
              </a:lnSpc>
              <a:spcBef>
                <a:spcPts val="300"/>
              </a:spcBef>
              <a:spcAft>
                <a:spcPts val="0"/>
              </a:spcAft>
              <a:buClr>
                <a:schemeClr val="dk1"/>
              </a:buClr>
              <a:buSzPts val="1600"/>
              <a:buChar char="•"/>
              <a:defRPr/>
            </a:lvl5pPr>
            <a:lvl6pPr marL="2743200" lvl="5" indent="-330200" algn="l">
              <a:lnSpc>
                <a:spcPct val="100000"/>
              </a:lnSpc>
              <a:spcBef>
                <a:spcPts val="300"/>
              </a:spcBef>
              <a:spcAft>
                <a:spcPts val="0"/>
              </a:spcAft>
              <a:buClr>
                <a:schemeClr val="dk1"/>
              </a:buClr>
              <a:buSzPts val="1600"/>
              <a:buChar char="–"/>
              <a:defRPr/>
            </a:lvl6pPr>
            <a:lvl7pPr marL="3200400" lvl="6" indent="-330200" algn="l">
              <a:lnSpc>
                <a:spcPct val="100000"/>
              </a:lnSpc>
              <a:spcBef>
                <a:spcPts val="300"/>
              </a:spcBef>
              <a:spcAft>
                <a:spcPts val="0"/>
              </a:spcAft>
              <a:buClr>
                <a:schemeClr val="dk1"/>
              </a:buClr>
              <a:buSzPts val="1600"/>
              <a:buChar char="•"/>
              <a:defRPr/>
            </a:lvl7pPr>
            <a:lvl8pPr marL="3657600" lvl="7" indent="-330200" algn="l">
              <a:lnSpc>
                <a:spcPct val="100000"/>
              </a:lnSpc>
              <a:spcBef>
                <a:spcPts val="300"/>
              </a:spcBef>
              <a:spcAft>
                <a:spcPts val="0"/>
              </a:spcAft>
              <a:buClr>
                <a:schemeClr val="dk1"/>
              </a:buClr>
              <a:buSzPts val="1600"/>
              <a:buChar char="–"/>
              <a:defRPr/>
            </a:lvl8pPr>
            <a:lvl9pPr marL="4114800" lvl="8" indent="-330200" algn="l">
              <a:lnSpc>
                <a:spcPct val="100000"/>
              </a:lnSpc>
              <a:spcBef>
                <a:spcPts val="300"/>
              </a:spcBef>
              <a:spcAft>
                <a:spcPts val="300"/>
              </a:spcAft>
              <a:buClr>
                <a:schemeClr val="dk1"/>
              </a:buClr>
              <a:buSzPts val="1600"/>
              <a:buChar char="•"/>
              <a:defRPr/>
            </a:lvl9pPr>
          </a:lstStyle>
          <a:p>
            <a:endParaRPr/>
          </a:p>
        </p:txBody>
      </p:sp>
      <p:sp>
        <p:nvSpPr>
          <p:cNvPr id="3807" name="Google Shape;3807;p287"/>
          <p:cNvSpPr>
            <a:spLocks noGrp="1"/>
          </p:cNvSpPr>
          <p:nvPr>
            <p:ph type="pic" idx="5"/>
          </p:nvPr>
        </p:nvSpPr>
        <p:spPr>
          <a:xfrm>
            <a:off x="8220075" y="2100263"/>
            <a:ext cx="3529013" cy="3017520"/>
          </a:xfrm>
          <a:prstGeom prst="rect">
            <a:avLst/>
          </a:prstGeom>
          <a:solidFill>
            <a:srgbClr val="DEDEDE"/>
          </a:solidFill>
          <a:ln>
            <a:noFill/>
          </a:ln>
        </p:spPr>
      </p:sp>
      <p:sp>
        <p:nvSpPr>
          <p:cNvPr id="3808" name="Google Shape;3808;p287"/>
          <p:cNvSpPr txBox="1">
            <a:spLocks noGrp="1"/>
          </p:cNvSpPr>
          <p:nvPr>
            <p:ph type="body" idx="6"/>
          </p:nvPr>
        </p:nvSpPr>
        <p:spPr>
          <a:xfrm>
            <a:off x="8220076" y="5280025"/>
            <a:ext cx="3529012" cy="89217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200"/>
              <a:buNone/>
              <a:defRPr sz="1200" b="1"/>
            </a:lvl1pPr>
            <a:lvl2pPr marL="914400" lvl="1" indent="-228600" algn="l">
              <a:lnSpc>
                <a:spcPct val="100000"/>
              </a:lnSpc>
              <a:spcBef>
                <a:spcPts val="300"/>
              </a:spcBef>
              <a:spcAft>
                <a:spcPts val="0"/>
              </a:spcAft>
              <a:buClr>
                <a:schemeClr val="dk1"/>
              </a:buClr>
              <a:buSzPts val="1600"/>
              <a:buNone/>
              <a:defRPr/>
            </a:lvl2pPr>
            <a:lvl3pPr marL="1371600" lvl="2" indent="-330200" algn="l">
              <a:lnSpc>
                <a:spcPct val="100000"/>
              </a:lnSpc>
              <a:spcBef>
                <a:spcPts val="300"/>
              </a:spcBef>
              <a:spcAft>
                <a:spcPts val="0"/>
              </a:spcAft>
              <a:buClr>
                <a:schemeClr val="dk1"/>
              </a:buClr>
              <a:buSzPts val="1600"/>
              <a:buChar char="•"/>
              <a:defRPr/>
            </a:lvl3pPr>
            <a:lvl4pPr marL="1828800" lvl="3" indent="-330200" algn="l">
              <a:lnSpc>
                <a:spcPct val="100000"/>
              </a:lnSpc>
              <a:spcBef>
                <a:spcPts val="300"/>
              </a:spcBef>
              <a:spcAft>
                <a:spcPts val="0"/>
              </a:spcAft>
              <a:buClr>
                <a:schemeClr val="dk1"/>
              </a:buClr>
              <a:buSzPts val="1600"/>
              <a:buChar char="–"/>
              <a:defRPr/>
            </a:lvl4pPr>
            <a:lvl5pPr marL="2286000" lvl="4" indent="-330200" algn="l">
              <a:lnSpc>
                <a:spcPct val="100000"/>
              </a:lnSpc>
              <a:spcBef>
                <a:spcPts val="300"/>
              </a:spcBef>
              <a:spcAft>
                <a:spcPts val="0"/>
              </a:spcAft>
              <a:buClr>
                <a:schemeClr val="dk1"/>
              </a:buClr>
              <a:buSzPts val="1600"/>
              <a:buChar char="•"/>
              <a:defRPr/>
            </a:lvl5pPr>
            <a:lvl6pPr marL="2743200" lvl="5" indent="-330200" algn="l">
              <a:lnSpc>
                <a:spcPct val="100000"/>
              </a:lnSpc>
              <a:spcBef>
                <a:spcPts val="300"/>
              </a:spcBef>
              <a:spcAft>
                <a:spcPts val="0"/>
              </a:spcAft>
              <a:buClr>
                <a:schemeClr val="dk1"/>
              </a:buClr>
              <a:buSzPts val="1600"/>
              <a:buChar char="–"/>
              <a:defRPr/>
            </a:lvl6pPr>
            <a:lvl7pPr marL="3200400" lvl="6" indent="-330200" algn="l">
              <a:lnSpc>
                <a:spcPct val="100000"/>
              </a:lnSpc>
              <a:spcBef>
                <a:spcPts val="300"/>
              </a:spcBef>
              <a:spcAft>
                <a:spcPts val="0"/>
              </a:spcAft>
              <a:buClr>
                <a:schemeClr val="dk1"/>
              </a:buClr>
              <a:buSzPts val="1600"/>
              <a:buChar char="•"/>
              <a:defRPr/>
            </a:lvl7pPr>
            <a:lvl8pPr marL="3657600" lvl="7" indent="-330200" algn="l">
              <a:lnSpc>
                <a:spcPct val="100000"/>
              </a:lnSpc>
              <a:spcBef>
                <a:spcPts val="300"/>
              </a:spcBef>
              <a:spcAft>
                <a:spcPts val="0"/>
              </a:spcAft>
              <a:buClr>
                <a:schemeClr val="dk1"/>
              </a:buClr>
              <a:buSzPts val="1600"/>
              <a:buChar char="–"/>
              <a:defRPr/>
            </a:lvl8pPr>
            <a:lvl9pPr marL="4114800" lvl="8" indent="-330200" algn="l">
              <a:lnSpc>
                <a:spcPct val="100000"/>
              </a:lnSpc>
              <a:spcBef>
                <a:spcPts val="300"/>
              </a:spcBef>
              <a:spcAft>
                <a:spcPts val="300"/>
              </a:spcAft>
              <a:buClr>
                <a:schemeClr val="dk1"/>
              </a:buClr>
              <a:buSzPts val="1600"/>
              <a:buChar char="•"/>
              <a:defRPr/>
            </a:lvl9pPr>
          </a:lstStyle>
          <a:p>
            <a:endParaRPr/>
          </a:p>
        </p:txBody>
      </p:sp>
      <p:sp>
        <p:nvSpPr>
          <p:cNvPr id="3809" name="Google Shape;3809;p287"/>
          <p:cNvSpPr txBox="1">
            <a:spLocks noGrp="1"/>
          </p:cNvSpPr>
          <p:nvPr>
            <p:ph type="title"/>
          </p:nvPr>
        </p:nvSpPr>
        <p:spPr>
          <a:xfrm>
            <a:off x="442913" y="432000"/>
            <a:ext cx="11306175" cy="1387275"/>
          </a:xfrm>
          <a:prstGeom prst="rect">
            <a:avLst/>
          </a:prstGeom>
          <a:noFill/>
          <a:ln>
            <a:noFill/>
          </a:ln>
        </p:spPr>
        <p:txBody>
          <a:bodyPr spcFirstLastPara="1" wrap="square" lIns="0" tIns="0" rIns="0" bIns="0" anchor="t" anchorCtr="0">
            <a:normAutofit/>
          </a:bodyPr>
          <a:lstStyle>
            <a:lvl1pPr lvl="0" algn="l">
              <a:lnSpc>
                <a:spcPct val="85000"/>
              </a:lnSpc>
              <a:spcBef>
                <a:spcPts val="0"/>
              </a:spcBef>
              <a:spcAft>
                <a:spcPts val="0"/>
              </a:spcAft>
              <a:buClr>
                <a:schemeClr val="dk1"/>
              </a:buClr>
              <a:buSzPts val="32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10" name="Google Shape;3810;p287"/>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811" name="Google Shape;3811;p287"/>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12" name="Google Shape;3812;p287"/>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83.xml><?xml version="1.0" encoding="utf-8"?>
<p:sldLayout xmlns:a="http://schemas.openxmlformats.org/drawingml/2006/main" xmlns:r="http://schemas.openxmlformats.org/officeDocument/2006/relationships" xmlns:p="http://schemas.openxmlformats.org/presentationml/2006/main" matchingName="Four Text Boxes for Icons">
  <p:cSld name="Four Text Boxes for Icons">
    <p:spTree>
      <p:nvGrpSpPr>
        <p:cNvPr id="1" name="Shape 3813"/>
        <p:cNvGrpSpPr/>
        <p:nvPr/>
      </p:nvGrpSpPr>
      <p:grpSpPr>
        <a:xfrm>
          <a:off x="0" y="0"/>
          <a:ext cx="0" cy="0"/>
          <a:chOff x="0" y="0"/>
          <a:chExt cx="0" cy="0"/>
        </a:xfrm>
      </p:grpSpPr>
      <p:sp>
        <p:nvSpPr>
          <p:cNvPr id="3814" name="Google Shape;3814;p288"/>
          <p:cNvSpPr txBox="1">
            <a:spLocks noGrp="1"/>
          </p:cNvSpPr>
          <p:nvPr>
            <p:ph type="body" idx="1"/>
          </p:nvPr>
        </p:nvSpPr>
        <p:spPr>
          <a:xfrm>
            <a:off x="442913" y="3429000"/>
            <a:ext cx="2560320" cy="27432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200"/>
              <a:buNone/>
              <a:defRPr sz="1200" b="1"/>
            </a:lvl1pPr>
            <a:lvl2pPr marL="914400" lvl="1" indent="-228600" algn="l">
              <a:lnSpc>
                <a:spcPct val="100000"/>
              </a:lnSpc>
              <a:spcBef>
                <a:spcPts val="300"/>
              </a:spcBef>
              <a:spcAft>
                <a:spcPts val="0"/>
              </a:spcAft>
              <a:buClr>
                <a:schemeClr val="dk1"/>
              </a:buClr>
              <a:buSzPts val="1600"/>
              <a:buNone/>
              <a:defRPr/>
            </a:lvl2pPr>
            <a:lvl3pPr marL="1371600" lvl="2" indent="-330200" algn="l">
              <a:lnSpc>
                <a:spcPct val="100000"/>
              </a:lnSpc>
              <a:spcBef>
                <a:spcPts val="300"/>
              </a:spcBef>
              <a:spcAft>
                <a:spcPts val="0"/>
              </a:spcAft>
              <a:buClr>
                <a:schemeClr val="dk1"/>
              </a:buClr>
              <a:buSzPts val="1600"/>
              <a:buChar char="•"/>
              <a:defRPr/>
            </a:lvl3pPr>
            <a:lvl4pPr marL="1828800" lvl="3" indent="-330200" algn="l">
              <a:lnSpc>
                <a:spcPct val="100000"/>
              </a:lnSpc>
              <a:spcBef>
                <a:spcPts val="300"/>
              </a:spcBef>
              <a:spcAft>
                <a:spcPts val="0"/>
              </a:spcAft>
              <a:buClr>
                <a:schemeClr val="dk1"/>
              </a:buClr>
              <a:buSzPts val="1600"/>
              <a:buChar char="–"/>
              <a:defRPr/>
            </a:lvl4pPr>
            <a:lvl5pPr marL="2286000" lvl="4" indent="-330200" algn="l">
              <a:lnSpc>
                <a:spcPct val="100000"/>
              </a:lnSpc>
              <a:spcBef>
                <a:spcPts val="300"/>
              </a:spcBef>
              <a:spcAft>
                <a:spcPts val="0"/>
              </a:spcAft>
              <a:buClr>
                <a:schemeClr val="dk1"/>
              </a:buClr>
              <a:buSzPts val="1600"/>
              <a:buChar char="•"/>
              <a:defRPr/>
            </a:lvl5pPr>
            <a:lvl6pPr marL="2743200" lvl="5" indent="-330200" algn="l">
              <a:lnSpc>
                <a:spcPct val="100000"/>
              </a:lnSpc>
              <a:spcBef>
                <a:spcPts val="300"/>
              </a:spcBef>
              <a:spcAft>
                <a:spcPts val="0"/>
              </a:spcAft>
              <a:buClr>
                <a:schemeClr val="dk1"/>
              </a:buClr>
              <a:buSzPts val="1600"/>
              <a:buChar char="–"/>
              <a:defRPr/>
            </a:lvl6pPr>
            <a:lvl7pPr marL="3200400" lvl="6" indent="-330200" algn="l">
              <a:lnSpc>
                <a:spcPct val="100000"/>
              </a:lnSpc>
              <a:spcBef>
                <a:spcPts val="300"/>
              </a:spcBef>
              <a:spcAft>
                <a:spcPts val="0"/>
              </a:spcAft>
              <a:buClr>
                <a:schemeClr val="dk1"/>
              </a:buClr>
              <a:buSzPts val="1600"/>
              <a:buChar char="•"/>
              <a:defRPr/>
            </a:lvl7pPr>
            <a:lvl8pPr marL="3657600" lvl="7" indent="-330200" algn="l">
              <a:lnSpc>
                <a:spcPct val="100000"/>
              </a:lnSpc>
              <a:spcBef>
                <a:spcPts val="300"/>
              </a:spcBef>
              <a:spcAft>
                <a:spcPts val="0"/>
              </a:spcAft>
              <a:buClr>
                <a:schemeClr val="dk1"/>
              </a:buClr>
              <a:buSzPts val="1600"/>
              <a:buChar char="–"/>
              <a:defRPr/>
            </a:lvl8pPr>
            <a:lvl9pPr marL="4114800" lvl="8" indent="-330200" algn="l">
              <a:lnSpc>
                <a:spcPct val="100000"/>
              </a:lnSpc>
              <a:spcBef>
                <a:spcPts val="300"/>
              </a:spcBef>
              <a:spcAft>
                <a:spcPts val="300"/>
              </a:spcAft>
              <a:buClr>
                <a:schemeClr val="dk1"/>
              </a:buClr>
              <a:buSzPts val="1600"/>
              <a:buChar char="•"/>
              <a:defRPr/>
            </a:lvl9pPr>
          </a:lstStyle>
          <a:p>
            <a:endParaRPr/>
          </a:p>
        </p:txBody>
      </p:sp>
      <p:sp>
        <p:nvSpPr>
          <p:cNvPr id="3815" name="Google Shape;3815;p288"/>
          <p:cNvSpPr txBox="1">
            <a:spLocks noGrp="1"/>
          </p:cNvSpPr>
          <p:nvPr>
            <p:ph type="body" idx="2"/>
          </p:nvPr>
        </p:nvSpPr>
        <p:spPr>
          <a:xfrm>
            <a:off x="3359638" y="3429000"/>
            <a:ext cx="2560320" cy="27432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200"/>
              <a:buNone/>
              <a:defRPr sz="1200" b="1"/>
            </a:lvl1pPr>
            <a:lvl2pPr marL="914400" lvl="1" indent="-228600" algn="l">
              <a:lnSpc>
                <a:spcPct val="100000"/>
              </a:lnSpc>
              <a:spcBef>
                <a:spcPts val="300"/>
              </a:spcBef>
              <a:spcAft>
                <a:spcPts val="0"/>
              </a:spcAft>
              <a:buClr>
                <a:schemeClr val="dk1"/>
              </a:buClr>
              <a:buSzPts val="1600"/>
              <a:buNone/>
              <a:defRPr/>
            </a:lvl2pPr>
            <a:lvl3pPr marL="1371600" lvl="2" indent="-330200" algn="l">
              <a:lnSpc>
                <a:spcPct val="100000"/>
              </a:lnSpc>
              <a:spcBef>
                <a:spcPts val="300"/>
              </a:spcBef>
              <a:spcAft>
                <a:spcPts val="0"/>
              </a:spcAft>
              <a:buClr>
                <a:schemeClr val="dk1"/>
              </a:buClr>
              <a:buSzPts val="1600"/>
              <a:buChar char="•"/>
              <a:defRPr/>
            </a:lvl3pPr>
            <a:lvl4pPr marL="1828800" lvl="3" indent="-330200" algn="l">
              <a:lnSpc>
                <a:spcPct val="100000"/>
              </a:lnSpc>
              <a:spcBef>
                <a:spcPts val="300"/>
              </a:spcBef>
              <a:spcAft>
                <a:spcPts val="0"/>
              </a:spcAft>
              <a:buClr>
                <a:schemeClr val="dk1"/>
              </a:buClr>
              <a:buSzPts val="1600"/>
              <a:buChar char="–"/>
              <a:defRPr/>
            </a:lvl4pPr>
            <a:lvl5pPr marL="2286000" lvl="4" indent="-330200" algn="l">
              <a:lnSpc>
                <a:spcPct val="100000"/>
              </a:lnSpc>
              <a:spcBef>
                <a:spcPts val="300"/>
              </a:spcBef>
              <a:spcAft>
                <a:spcPts val="0"/>
              </a:spcAft>
              <a:buClr>
                <a:schemeClr val="dk1"/>
              </a:buClr>
              <a:buSzPts val="1600"/>
              <a:buChar char="•"/>
              <a:defRPr/>
            </a:lvl5pPr>
            <a:lvl6pPr marL="2743200" lvl="5" indent="-330200" algn="l">
              <a:lnSpc>
                <a:spcPct val="100000"/>
              </a:lnSpc>
              <a:spcBef>
                <a:spcPts val="300"/>
              </a:spcBef>
              <a:spcAft>
                <a:spcPts val="0"/>
              </a:spcAft>
              <a:buClr>
                <a:schemeClr val="dk1"/>
              </a:buClr>
              <a:buSzPts val="1600"/>
              <a:buChar char="–"/>
              <a:defRPr/>
            </a:lvl6pPr>
            <a:lvl7pPr marL="3200400" lvl="6" indent="-330200" algn="l">
              <a:lnSpc>
                <a:spcPct val="100000"/>
              </a:lnSpc>
              <a:spcBef>
                <a:spcPts val="300"/>
              </a:spcBef>
              <a:spcAft>
                <a:spcPts val="0"/>
              </a:spcAft>
              <a:buClr>
                <a:schemeClr val="dk1"/>
              </a:buClr>
              <a:buSzPts val="1600"/>
              <a:buChar char="•"/>
              <a:defRPr/>
            </a:lvl7pPr>
            <a:lvl8pPr marL="3657600" lvl="7" indent="-330200" algn="l">
              <a:lnSpc>
                <a:spcPct val="100000"/>
              </a:lnSpc>
              <a:spcBef>
                <a:spcPts val="300"/>
              </a:spcBef>
              <a:spcAft>
                <a:spcPts val="0"/>
              </a:spcAft>
              <a:buClr>
                <a:schemeClr val="dk1"/>
              </a:buClr>
              <a:buSzPts val="1600"/>
              <a:buChar char="–"/>
              <a:defRPr/>
            </a:lvl8pPr>
            <a:lvl9pPr marL="4114800" lvl="8" indent="-330200" algn="l">
              <a:lnSpc>
                <a:spcPct val="100000"/>
              </a:lnSpc>
              <a:spcBef>
                <a:spcPts val="300"/>
              </a:spcBef>
              <a:spcAft>
                <a:spcPts val="300"/>
              </a:spcAft>
              <a:buClr>
                <a:schemeClr val="dk1"/>
              </a:buClr>
              <a:buSzPts val="1600"/>
              <a:buChar char="•"/>
              <a:defRPr/>
            </a:lvl9pPr>
          </a:lstStyle>
          <a:p>
            <a:endParaRPr/>
          </a:p>
        </p:txBody>
      </p:sp>
      <p:sp>
        <p:nvSpPr>
          <p:cNvPr id="3816" name="Google Shape;3816;p288"/>
          <p:cNvSpPr txBox="1">
            <a:spLocks noGrp="1"/>
          </p:cNvSpPr>
          <p:nvPr>
            <p:ph type="body" idx="3"/>
          </p:nvPr>
        </p:nvSpPr>
        <p:spPr>
          <a:xfrm>
            <a:off x="6276363" y="3429000"/>
            <a:ext cx="2560320" cy="27432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200"/>
              <a:buNone/>
              <a:defRPr sz="1200" b="1"/>
            </a:lvl1pPr>
            <a:lvl2pPr marL="914400" lvl="1" indent="-228600" algn="l">
              <a:lnSpc>
                <a:spcPct val="100000"/>
              </a:lnSpc>
              <a:spcBef>
                <a:spcPts val="300"/>
              </a:spcBef>
              <a:spcAft>
                <a:spcPts val="0"/>
              </a:spcAft>
              <a:buClr>
                <a:schemeClr val="dk1"/>
              </a:buClr>
              <a:buSzPts val="1600"/>
              <a:buNone/>
              <a:defRPr/>
            </a:lvl2pPr>
            <a:lvl3pPr marL="1371600" lvl="2" indent="-330200" algn="l">
              <a:lnSpc>
                <a:spcPct val="100000"/>
              </a:lnSpc>
              <a:spcBef>
                <a:spcPts val="300"/>
              </a:spcBef>
              <a:spcAft>
                <a:spcPts val="0"/>
              </a:spcAft>
              <a:buClr>
                <a:schemeClr val="dk1"/>
              </a:buClr>
              <a:buSzPts val="1600"/>
              <a:buChar char="•"/>
              <a:defRPr/>
            </a:lvl3pPr>
            <a:lvl4pPr marL="1828800" lvl="3" indent="-330200" algn="l">
              <a:lnSpc>
                <a:spcPct val="100000"/>
              </a:lnSpc>
              <a:spcBef>
                <a:spcPts val="300"/>
              </a:spcBef>
              <a:spcAft>
                <a:spcPts val="0"/>
              </a:spcAft>
              <a:buClr>
                <a:schemeClr val="dk1"/>
              </a:buClr>
              <a:buSzPts val="1600"/>
              <a:buChar char="–"/>
              <a:defRPr/>
            </a:lvl4pPr>
            <a:lvl5pPr marL="2286000" lvl="4" indent="-330200" algn="l">
              <a:lnSpc>
                <a:spcPct val="100000"/>
              </a:lnSpc>
              <a:spcBef>
                <a:spcPts val="300"/>
              </a:spcBef>
              <a:spcAft>
                <a:spcPts val="0"/>
              </a:spcAft>
              <a:buClr>
                <a:schemeClr val="dk1"/>
              </a:buClr>
              <a:buSzPts val="1600"/>
              <a:buChar char="•"/>
              <a:defRPr/>
            </a:lvl5pPr>
            <a:lvl6pPr marL="2743200" lvl="5" indent="-330200" algn="l">
              <a:lnSpc>
                <a:spcPct val="100000"/>
              </a:lnSpc>
              <a:spcBef>
                <a:spcPts val="300"/>
              </a:spcBef>
              <a:spcAft>
                <a:spcPts val="0"/>
              </a:spcAft>
              <a:buClr>
                <a:schemeClr val="dk1"/>
              </a:buClr>
              <a:buSzPts val="1600"/>
              <a:buChar char="–"/>
              <a:defRPr/>
            </a:lvl6pPr>
            <a:lvl7pPr marL="3200400" lvl="6" indent="-330200" algn="l">
              <a:lnSpc>
                <a:spcPct val="100000"/>
              </a:lnSpc>
              <a:spcBef>
                <a:spcPts val="300"/>
              </a:spcBef>
              <a:spcAft>
                <a:spcPts val="0"/>
              </a:spcAft>
              <a:buClr>
                <a:schemeClr val="dk1"/>
              </a:buClr>
              <a:buSzPts val="1600"/>
              <a:buChar char="•"/>
              <a:defRPr/>
            </a:lvl7pPr>
            <a:lvl8pPr marL="3657600" lvl="7" indent="-330200" algn="l">
              <a:lnSpc>
                <a:spcPct val="100000"/>
              </a:lnSpc>
              <a:spcBef>
                <a:spcPts val="300"/>
              </a:spcBef>
              <a:spcAft>
                <a:spcPts val="0"/>
              </a:spcAft>
              <a:buClr>
                <a:schemeClr val="dk1"/>
              </a:buClr>
              <a:buSzPts val="1600"/>
              <a:buChar char="–"/>
              <a:defRPr/>
            </a:lvl8pPr>
            <a:lvl9pPr marL="4114800" lvl="8" indent="-330200" algn="l">
              <a:lnSpc>
                <a:spcPct val="100000"/>
              </a:lnSpc>
              <a:spcBef>
                <a:spcPts val="300"/>
              </a:spcBef>
              <a:spcAft>
                <a:spcPts val="300"/>
              </a:spcAft>
              <a:buClr>
                <a:schemeClr val="dk1"/>
              </a:buClr>
              <a:buSzPts val="1600"/>
              <a:buChar char="•"/>
              <a:defRPr/>
            </a:lvl9pPr>
          </a:lstStyle>
          <a:p>
            <a:endParaRPr/>
          </a:p>
        </p:txBody>
      </p:sp>
      <p:sp>
        <p:nvSpPr>
          <p:cNvPr id="3817" name="Google Shape;3817;p288"/>
          <p:cNvSpPr txBox="1">
            <a:spLocks noGrp="1"/>
          </p:cNvSpPr>
          <p:nvPr>
            <p:ph type="body" idx="4"/>
          </p:nvPr>
        </p:nvSpPr>
        <p:spPr>
          <a:xfrm>
            <a:off x="9193088" y="3429000"/>
            <a:ext cx="2560320" cy="27432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200"/>
              <a:buNone/>
              <a:defRPr sz="1200" b="1"/>
            </a:lvl1pPr>
            <a:lvl2pPr marL="914400" lvl="1" indent="-228600" algn="l">
              <a:lnSpc>
                <a:spcPct val="100000"/>
              </a:lnSpc>
              <a:spcBef>
                <a:spcPts val="300"/>
              </a:spcBef>
              <a:spcAft>
                <a:spcPts val="0"/>
              </a:spcAft>
              <a:buClr>
                <a:schemeClr val="dk1"/>
              </a:buClr>
              <a:buSzPts val="1600"/>
              <a:buNone/>
              <a:defRPr/>
            </a:lvl2pPr>
            <a:lvl3pPr marL="1371600" lvl="2" indent="-330200" algn="l">
              <a:lnSpc>
                <a:spcPct val="100000"/>
              </a:lnSpc>
              <a:spcBef>
                <a:spcPts val="300"/>
              </a:spcBef>
              <a:spcAft>
                <a:spcPts val="0"/>
              </a:spcAft>
              <a:buClr>
                <a:schemeClr val="dk1"/>
              </a:buClr>
              <a:buSzPts val="1600"/>
              <a:buChar char="•"/>
              <a:defRPr/>
            </a:lvl3pPr>
            <a:lvl4pPr marL="1828800" lvl="3" indent="-330200" algn="l">
              <a:lnSpc>
                <a:spcPct val="100000"/>
              </a:lnSpc>
              <a:spcBef>
                <a:spcPts val="300"/>
              </a:spcBef>
              <a:spcAft>
                <a:spcPts val="0"/>
              </a:spcAft>
              <a:buClr>
                <a:schemeClr val="dk1"/>
              </a:buClr>
              <a:buSzPts val="1600"/>
              <a:buChar char="–"/>
              <a:defRPr/>
            </a:lvl4pPr>
            <a:lvl5pPr marL="2286000" lvl="4" indent="-330200" algn="l">
              <a:lnSpc>
                <a:spcPct val="100000"/>
              </a:lnSpc>
              <a:spcBef>
                <a:spcPts val="300"/>
              </a:spcBef>
              <a:spcAft>
                <a:spcPts val="0"/>
              </a:spcAft>
              <a:buClr>
                <a:schemeClr val="dk1"/>
              </a:buClr>
              <a:buSzPts val="1600"/>
              <a:buChar char="•"/>
              <a:defRPr/>
            </a:lvl5pPr>
            <a:lvl6pPr marL="2743200" lvl="5" indent="-330200" algn="l">
              <a:lnSpc>
                <a:spcPct val="100000"/>
              </a:lnSpc>
              <a:spcBef>
                <a:spcPts val="300"/>
              </a:spcBef>
              <a:spcAft>
                <a:spcPts val="0"/>
              </a:spcAft>
              <a:buClr>
                <a:schemeClr val="dk1"/>
              </a:buClr>
              <a:buSzPts val="1600"/>
              <a:buChar char="–"/>
              <a:defRPr/>
            </a:lvl6pPr>
            <a:lvl7pPr marL="3200400" lvl="6" indent="-330200" algn="l">
              <a:lnSpc>
                <a:spcPct val="100000"/>
              </a:lnSpc>
              <a:spcBef>
                <a:spcPts val="300"/>
              </a:spcBef>
              <a:spcAft>
                <a:spcPts val="0"/>
              </a:spcAft>
              <a:buClr>
                <a:schemeClr val="dk1"/>
              </a:buClr>
              <a:buSzPts val="1600"/>
              <a:buChar char="•"/>
              <a:defRPr/>
            </a:lvl7pPr>
            <a:lvl8pPr marL="3657600" lvl="7" indent="-330200" algn="l">
              <a:lnSpc>
                <a:spcPct val="100000"/>
              </a:lnSpc>
              <a:spcBef>
                <a:spcPts val="300"/>
              </a:spcBef>
              <a:spcAft>
                <a:spcPts val="0"/>
              </a:spcAft>
              <a:buClr>
                <a:schemeClr val="dk1"/>
              </a:buClr>
              <a:buSzPts val="1600"/>
              <a:buChar char="–"/>
              <a:defRPr/>
            </a:lvl8pPr>
            <a:lvl9pPr marL="4114800" lvl="8" indent="-330200" algn="l">
              <a:lnSpc>
                <a:spcPct val="100000"/>
              </a:lnSpc>
              <a:spcBef>
                <a:spcPts val="300"/>
              </a:spcBef>
              <a:spcAft>
                <a:spcPts val="300"/>
              </a:spcAft>
              <a:buClr>
                <a:schemeClr val="dk1"/>
              </a:buClr>
              <a:buSzPts val="1600"/>
              <a:buChar char="•"/>
              <a:defRPr/>
            </a:lvl9pPr>
          </a:lstStyle>
          <a:p>
            <a:endParaRPr/>
          </a:p>
        </p:txBody>
      </p:sp>
      <p:sp>
        <p:nvSpPr>
          <p:cNvPr id="3818" name="Google Shape;3818;p288"/>
          <p:cNvSpPr txBox="1">
            <a:spLocks noGrp="1"/>
          </p:cNvSpPr>
          <p:nvPr>
            <p:ph type="title"/>
          </p:nvPr>
        </p:nvSpPr>
        <p:spPr>
          <a:xfrm>
            <a:off x="442913" y="432000"/>
            <a:ext cx="11306175" cy="1387275"/>
          </a:xfrm>
          <a:prstGeom prst="rect">
            <a:avLst/>
          </a:prstGeom>
          <a:noFill/>
          <a:ln>
            <a:noFill/>
          </a:ln>
        </p:spPr>
        <p:txBody>
          <a:bodyPr spcFirstLastPara="1" wrap="square" lIns="0" tIns="0" rIns="0" bIns="0" anchor="t" anchorCtr="0">
            <a:normAutofit/>
          </a:bodyPr>
          <a:lstStyle>
            <a:lvl1pPr lvl="0" algn="l">
              <a:lnSpc>
                <a:spcPct val="85000"/>
              </a:lnSpc>
              <a:spcBef>
                <a:spcPts val="0"/>
              </a:spcBef>
              <a:spcAft>
                <a:spcPts val="0"/>
              </a:spcAft>
              <a:buClr>
                <a:schemeClr val="dk1"/>
              </a:buClr>
              <a:buSzPts val="32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19" name="Google Shape;3819;p288"/>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820" name="Google Shape;3820;p288"/>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21" name="Google Shape;3821;p288"/>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84.xml><?xml version="1.0" encoding="utf-8"?>
<p:sldLayout xmlns:a="http://schemas.openxmlformats.org/drawingml/2006/main" xmlns:r="http://schemas.openxmlformats.org/officeDocument/2006/relationships" xmlns:p="http://schemas.openxmlformats.org/presentationml/2006/main" matchingName="Four Team Images">
  <p:cSld name="Four Team Images">
    <p:spTree>
      <p:nvGrpSpPr>
        <p:cNvPr id="1" name="Shape 3822"/>
        <p:cNvGrpSpPr/>
        <p:nvPr/>
      </p:nvGrpSpPr>
      <p:grpSpPr>
        <a:xfrm>
          <a:off x="0" y="0"/>
          <a:ext cx="0" cy="0"/>
          <a:chOff x="0" y="0"/>
          <a:chExt cx="0" cy="0"/>
        </a:xfrm>
      </p:grpSpPr>
      <p:sp>
        <p:nvSpPr>
          <p:cNvPr id="3823" name="Google Shape;3823;p289"/>
          <p:cNvSpPr>
            <a:spLocks noGrp="1"/>
          </p:cNvSpPr>
          <p:nvPr>
            <p:ph type="pic" idx="2"/>
          </p:nvPr>
        </p:nvSpPr>
        <p:spPr>
          <a:xfrm>
            <a:off x="442911" y="2103120"/>
            <a:ext cx="1325880" cy="1325880"/>
          </a:xfrm>
          <a:prstGeom prst="rect">
            <a:avLst/>
          </a:prstGeom>
          <a:solidFill>
            <a:srgbClr val="DEDEDE"/>
          </a:solidFill>
          <a:ln>
            <a:noFill/>
          </a:ln>
        </p:spPr>
      </p:sp>
      <p:sp>
        <p:nvSpPr>
          <p:cNvPr id="3824" name="Google Shape;3824;p289"/>
          <p:cNvSpPr txBox="1">
            <a:spLocks noGrp="1"/>
          </p:cNvSpPr>
          <p:nvPr>
            <p:ph type="body" idx="1"/>
          </p:nvPr>
        </p:nvSpPr>
        <p:spPr>
          <a:xfrm>
            <a:off x="442912" y="3657600"/>
            <a:ext cx="2560320" cy="25146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600"/>
              <a:buNone/>
              <a:defRPr sz="1600" b="1"/>
            </a:lvl1pPr>
            <a:lvl2pPr marL="914400" lvl="1" indent="-228600" algn="l">
              <a:lnSpc>
                <a:spcPct val="100000"/>
              </a:lnSpc>
              <a:spcBef>
                <a:spcPts val="300"/>
              </a:spcBef>
              <a:spcAft>
                <a:spcPts val="0"/>
              </a:spcAft>
              <a:buClr>
                <a:schemeClr val="dk1"/>
              </a:buClr>
              <a:buSzPts val="1600"/>
              <a:buNone/>
              <a:defRPr sz="1600"/>
            </a:lvl2pPr>
            <a:lvl3pPr marL="1371600" lvl="2" indent="-330200" algn="l">
              <a:lnSpc>
                <a:spcPct val="100000"/>
              </a:lnSpc>
              <a:spcBef>
                <a:spcPts val="300"/>
              </a:spcBef>
              <a:spcAft>
                <a:spcPts val="0"/>
              </a:spcAft>
              <a:buClr>
                <a:schemeClr val="dk1"/>
              </a:buClr>
              <a:buSzPts val="1600"/>
              <a:buChar char="•"/>
              <a:defRPr sz="1600"/>
            </a:lvl3pPr>
            <a:lvl4pPr marL="1828800" lvl="3" indent="-330200" algn="l">
              <a:lnSpc>
                <a:spcPct val="100000"/>
              </a:lnSpc>
              <a:spcBef>
                <a:spcPts val="300"/>
              </a:spcBef>
              <a:spcAft>
                <a:spcPts val="0"/>
              </a:spcAft>
              <a:buClr>
                <a:schemeClr val="dk1"/>
              </a:buClr>
              <a:buSzPts val="1600"/>
              <a:buChar char="–"/>
              <a:defRPr sz="1600"/>
            </a:lvl4pPr>
            <a:lvl5pPr marL="2286000" lvl="4" indent="-330200" algn="l">
              <a:lnSpc>
                <a:spcPct val="100000"/>
              </a:lnSpc>
              <a:spcBef>
                <a:spcPts val="300"/>
              </a:spcBef>
              <a:spcAft>
                <a:spcPts val="0"/>
              </a:spcAft>
              <a:buClr>
                <a:schemeClr val="dk1"/>
              </a:buClr>
              <a:buSzPts val="1600"/>
              <a:buChar char="•"/>
              <a:defRPr sz="1600"/>
            </a:lvl5pPr>
            <a:lvl6pPr marL="2743200" lvl="5" indent="-330200" algn="l">
              <a:lnSpc>
                <a:spcPct val="100000"/>
              </a:lnSpc>
              <a:spcBef>
                <a:spcPts val="300"/>
              </a:spcBef>
              <a:spcAft>
                <a:spcPts val="0"/>
              </a:spcAft>
              <a:buClr>
                <a:schemeClr val="dk1"/>
              </a:buClr>
              <a:buSzPts val="1600"/>
              <a:buChar char="–"/>
              <a:defRPr sz="1600"/>
            </a:lvl6pPr>
            <a:lvl7pPr marL="3200400" lvl="6" indent="-330200" algn="l">
              <a:lnSpc>
                <a:spcPct val="100000"/>
              </a:lnSpc>
              <a:spcBef>
                <a:spcPts val="300"/>
              </a:spcBef>
              <a:spcAft>
                <a:spcPts val="0"/>
              </a:spcAft>
              <a:buClr>
                <a:schemeClr val="dk1"/>
              </a:buClr>
              <a:buSzPts val="1600"/>
              <a:buChar char="•"/>
              <a:defRPr sz="1600"/>
            </a:lvl7pPr>
            <a:lvl8pPr marL="3657600" lvl="7" indent="-330200" algn="l">
              <a:lnSpc>
                <a:spcPct val="100000"/>
              </a:lnSpc>
              <a:spcBef>
                <a:spcPts val="300"/>
              </a:spcBef>
              <a:spcAft>
                <a:spcPts val="0"/>
              </a:spcAft>
              <a:buClr>
                <a:schemeClr val="dk1"/>
              </a:buClr>
              <a:buSzPts val="1600"/>
              <a:buChar char="–"/>
              <a:defRPr sz="1600"/>
            </a:lvl8pPr>
            <a:lvl9pPr marL="4114800" lvl="8" indent="-330200" algn="l">
              <a:lnSpc>
                <a:spcPct val="100000"/>
              </a:lnSpc>
              <a:spcBef>
                <a:spcPts val="300"/>
              </a:spcBef>
              <a:spcAft>
                <a:spcPts val="300"/>
              </a:spcAft>
              <a:buClr>
                <a:schemeClr val="dk1"/>
              </a:buClr>
              <a:buSzPts val="1600"/>
              <a:buChar char="•"/>
              <a:defRPr sz="1600"/>
            </a:lvl9pPr>
          </a:lstStyle>
          <a:p>
            <a:endParaRPr/>
          </a:p>
        </p:txBody>
      </p:sp>
      <p:sp>
        <p:nvSpPr>
          <p:cNvPr id="3825" name="Google Shape;3825;p289"/>
          <p:cNvSpPr>
            <a:spLocks noGrp="1"/>
          </p:cNvSpPr>
          <p:nvPr>
            <p:ph type="pic" idx="3"/>
          </p:nvPr>
        </p:nvSpPr>
        <p:spPr>
          <a:xfrm>
            <a:off x="3359638" y="2103120"/>
            <a:ext cx="1325880" cy="1325880"/>
          </a:xfrm>
          <a:prstGeom prst="rect">
            <a:avLst/>
          </a:prstGeom>
          <a:solidFill>
            <a:srgbClr val="DEDEDE"/>
          </a:solidFill>
          <a:ln>
            <a:noFill/>
          </a:ln>
        </p:spPr>
      </p:sp>
      <p:sp>
        <p:nvSpPr>
          <p:cNvPr id="3826" name="Google Shape;3826;p289"/>
          <p:cNvSpPr txBox="1">
            <a:spLocks noGrp="1"/>
          </p:cNvSpPr>
          <p:nvPr>
            <p:ph type="body" idx="4"/>
          </p:nvPr>
        </p:nvSpPr>
        <p:spPr>
          <a:xfrm>
            <a:off x="3359638" y="3657600"/>
            <a:ext cx="2560320" cy="25146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600"/>
              <a:buNone/>
              <a:defRPr sz="1600" b="1"/>
            </a:lvl1pPr>
            <a:lvl2pPr marL="914400" lvl="1" indent="-228600" algn="l">
              <a:lnSpc>
                <a:spcPct val="100000"/>
              </a:lnSpc>
              <a:spcBef>
                <a:spcPts val="300"/>
              </a:spcBef>
              <a:spcAft>
                <a:spcPts val="0"/>
              </a:spcAft>
              <a:buClr>
                <a:schemeClr val="dk1"/>
              </a:buClr>
              <a:buSzPts val="1600"/>
              <a:buNone/>
              <a:defRPr sz="1600"/>
            </a:lvl2pPr>
            <a:lvl3pPr marL="1371600" lvl="2" indent="-330200" algn="l">
              <a:lnSpc>
                <a:spcPct val="100000"/>
              </a:lnSpc>
              <a:spcBef>
                <a:spcPts val="300"/>
              </a:spcBef>
              <a:spcAft>
                <a:spcPts val="0"/>
              </a:spcAft>
              <a:buClr>
                <a:schemeClr val="dk1"/>
              </a:buClr>
              <a:buSzPts val="1600"/>
              <a:buChar char="•"/>
              <a:defRPr sz="1600"/>
            </a:lvl3pPr>
            <a:lvl4pPr marL="1828800" lvl="3" indent="-330200" algn="l">
              <a:lnSpc>
                <a:spcPct val="100000"/>
              </a:lnSpc>
              <a:spcBef>
                <a:spcPts val="300"/>
              </a:spcBef>
              <a:spcAft>
                <a:spcPts val="0"/>
              </a:spcAft>
              <a:buClr>
                <a:schemeClr val="dk1"/>
              </a:buClr>
              <a:buSzPts val="1600"/>
              <a:buChar char="–"/>
              <a:defRPr sz="1600"/>
            </a:lvl4pPr>
            <a:lvl5pPr marL="2286000" lvl="4" indent="-330200" algn="l">
              <a:lnSpc>
                <a:spcPct val="100000"/>
              </a:lnSpc>
              <a:spcBef>
                <a:spcPts val="300"/>
              </a:spcBef>
              <a:spcAft>
                <a:spcPts val="0"/>
              </a:spcAft>
              <a:buClr>
                <a:schemeClr val="dk1"/>
              </a:buClr>
              <a:buSzPts val="1600"/>
              <a:buChar char="•"/>
              <a:defRPr sz="1600"/>
            </a:lvl5pPr>
            <a:lvl6pPr marL="2743200" lvl="5" indent="-330200" algn="l">
              <a:lnSpc>
                <a:spcPct val="100000"/>
              </a:lnSpc>
              <a:spcBef>
                <a:spcPts val="300"/>
              </a:spcBef>
              <a:spcAft>
                <a:spcPts val="0"/>
              </a:spcAft>
              <a:buClr>
                <a:schemeClr val="dk1"/>
              </a:buClr>
              <a:buSzPts val="1600"/>
              <a:buChar char="–"/>
              <a:defRPr sz="1600"/>
            </a:lvl6pPr>
            <a:lvl7pPr marL="3200400" lvl="6" indent="-330200" algn="l">
              <a:lnSpc>
                <a:spcPct val="100000"/>
              </a:lnSpc>
              <a:spcBef>
                <a:spcPts val="300"/>
              </a:spcBef>
              <a:spcAft>
                <a:spcPts val="0"/>
              </a:spcAft>
              <a:buClr>
                <a:schemeClr val="dk1"/>
              </a:buClr>
              <a:buSzPts val="1600"/>
              <a:buChar char="•"/>
              <a:defRPr sz="1600"/>
            </a:lvl7pPr>
            <a:lvl8pPr marL="3657600" lvl="7" indent="-330200" algn="l">
              <a:lnSpc>
                <a:spcPct val="100000"/>
              </a:lnSpc>
              <a:spcBef>
                <a:spcPts val="300"/>
              </a:spcBef>
              <a:spcAft>
                <a:spcPts val="0"/>
              </a:spcAft>
              <a:buClr>
                <a:schemeClr val="dk1"/>
              </a:buClr>
              <a:buSzPts val="1600"/>
              <a:buChar char="–"/>
              <a:defRPr sz="1600"/>
            </a:lvl8pPr>
            <a:lvl9pPr marL="4114800" lvl="8" indent="-330200" algn="l">
              <a:lnSpc>
                <a:spcPct val="100000"/>
              </a:lnSpc>
              <a:spcBef>
                <a:spcPts val="300"/>
              </a:spcBef>
              <a:spcAft>
                <a:spcPts val="300"/>
              </a:spcAft>
              <a:buClr>
                <a:schemeClr val="dk1"/>
              </a:buClr>
              <a:buSzPts val="1600"/>
              <a:buChar char="•"/>
              <a:defRPr sz="1600"/>
            </a:lvl9pPr>
          </a:lstStyle>
          <a:p>
            <a:endParaRPr/>
          </a:p>
        </p:txBody>
      </p:sp>
      <p:sp>
        <p:nvSpPr>
          <p:cNvPr id="3827" name="Google Shape;3827;p289"/>
          <p:cNvSpPr>
            <a:spLocks noGrp="1"/>
          </p:cNvSpPr>
          <p:nvPr>
            <p:ph type="pic" idx="5"/>
          </p:nvPr>
        </p:nvSpPr>
        <p:spPr>
          <a:xfrm>
            <a:off x="6276363" y="2103120"/>
            <a:ext cx="1325880" cy="1325880"/>
          </a:xfrm>
          <a:prstGeom prst="rect">
            <a:avLst/>
          </a:prstGeom>
          <a:solidFill>
            <a:srgbClr val="DEDEDE"/>
          </a:solidFill>
          <a:ln>
            <a:noFill/>
          </a:ln>
        </p:spPr>
      </p:sp>
      <p:sp>
        <p:nvSpPr>
          <p:cNvPr id="3828" name="Google Shape;3828;p289"/>
          <p:cNvSpPr txBox="1">
            <a:spLocks noGrp="1"/>
          </p:cNvSpPr>
          <p:nvPr>
            <p:ph type="body" idx="6"/>
          </p:nvPr>
        </p:nvSpPr>
        <p:spPr>
          <a:xfrm>
            <a:off x="6276362" y="3657600"/>
            <a:ext cx="2560320" cy="25146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600"/>
              <a:buNone/>
              <a:defRPr sz="1600" b="1"/>
            </a:lvl1pPr>
            <a:lvl2pPr marL="914400" lvl="1" indent="-228600" algn="l">
              <a:lnSpc>
                <a:spcPct val="100000"/>
              </a:lnSpc>
              <a:spcBef>
                <a:spcPts val="300"/>
              </a:spcBef>
              <a:spcAft>
                <a:spcPts val="0"/>
              </a:spcAft>
              <a:buClr>
                <a:schemeClr val="dk1"/>
              </a:buClr>
              <a:buSzPts val="1600"/>
              <a:buNone/>
              <a:defRPr sz="1600"/>
            </a:lvl2pPr>
            <a:lvl3pPr marL="1371600" lvl="2" indent="-330200" algn="l">
              <a:lnSpc>
                <a:spcPct val="100000"/>
              </a:lnSpc>
              <a:spcBef>
                <a:spcPts val="300"/>
              </a:spcBef>
              <a:spcAft>
                <a:spcPts val="0"/>
              </a:spcAft>
              <a:buClr>
                <a:schemeClr val="dk1"/>
              </a:buClr>
              <a:buSzPts val="1600"/>
              <a:buChar char="•"/>
              <a:defRPr sz="1600"/>
            </a:lvl3pPr>
            <a:lvl4pPr marL="1828800" lvl="3" indent="-330200" algn="l">
              <a:lnSpc>
                <a:spcPct val="100000"/>
              </a:lnSpc>
              <a:spcBef>
                <a:spcPts val="300"/>
              </a:spcBef>
              <a:spcAft>
                <a:spcPts val="0"/>
              </a:spcAft>
              <a:buClr>
                <a:schemeClr val="dk1"/>
              </a:buClr>
              <a:buSzPts val="1600"/>
              <a:buChar char="–"/>
              <a:defRPr sz="1600"/>
            </a:lvl4pPr>
            <a:lvl5pPr marL="2286000" lvl="4" indent="-330200" algn="l">
              <a:lnSpc>
                <a:spcPct val="100000"/>
              </a:lnSpc>
              <a:spcBef>
                <a:spcPts val="300"/>
              </a:spcBef>
              <a:spcAft>
                <a:spcPts val="0"/>
              </a:spcAft>
              <a:buClr>
                <a:schemeClr val="dk1"/>
              </a:buClr>
              <a:buSzPts val="1600"/>
              <a:buChar char="•"/>
              <a:defRPr sz="1600"/>
            </a:lvl5pPr>
            <a:lvl6pPr marL="2743200" lvl="5" indent="-330200" algn="l">
              <a:lnSpc>
                <a:spcPct val="100000"/>
              </a:lnSpc>
              <a:spcBef>
                <a:spcPts val="300"/>
              </a:spcBef>
              <a:spcAft>
                <a:spcPts val="0"/>
              </a:spcAft>
              <a:buClr>
                <a:schemeClr val="dk1"/>
              </a:buClr>
              <a:buSzPts val="1600"/>
              <a:buChar char="–"/>
              <a:defRPr sz="1600"/>
            </a:lvl6pPr>
            <a:lvl7pPr marL="3200400" lvl="6" indent="-330200" algn="l">
              <a:lnSpc>
                <a:spcPct val="100000"/>
              </a:lnSpc>
              <a:spcBef>
                <a:spcPts val="300"/>
              </a:spcBef>
              <a:spcAft>
                <a:spcPts val="0"/>
              </a:spcAft>
              <a:buClr>
                <a:schemeClr val="dk1"/>
              </a:buClr>
              <a:buSzPts val="1600"/>
              <a:buChar char="•"/>
              <a:defRPr sz="1600"/>
            </a:lvl7pPr>
            <a:lvl8pPr marL="3657600" lvl="7" indent="-330200" algn="l">
              <a:lnSpc>
                <a:spcPct val="100000"/>
              </a:lnSpc>
              <a:spcBef>
                <a:spcPts val="300"/>
              </a:spcBef>
              <a:spcAft>
                <a:spcPts val="0"/>
              </a:spcAft>
              <a:buClr>
                <a:schemeClr val="dk1"/>
              </a:buClr>
              <a:buSzPts val="1600"/>
              <a:buChar char="–"/>
              <a:defRPr sz="1600"/>
            </a:lvl8pPr>
            <a:lvl9pPr marL="4114800" lvl="8" indent="-330200" algn="l">
              <a:lnSpc>
                <a:spcPct val="100000"/>
              </a:lnSpc>
              <a:spcBef>
                <a:spcPts val="300"/>
              </a:spcBef>
              <a:spcAft>
                <a:spcPts val="300"/>
              </a:spcAft>
              <a:buClr>
                <a:schemeClr val="dk1"/>
              </a:buClr>
              <a:buSzPts val="1600"/>
              <a:buChar char="•"/>
              <a:defRPr sz="1600"/>
            </a:lvl9pPr>
          </a:lstStyle>
          <a:p>
            <a:endParaRPr/>
          </a:p>
        </p:txBody>
      </p:sp>
      <p:sp>
        <p:nvSpPr>
          <p:cNvPr id="3829" name="Google Shape;3829;p289"/>
          <p:cNvSpPr>
            <a:spLocks noGrp="1"/>
          </p:cNvSpPr>
          <p:nvPr>
            <p:ph type="pic" idx="7"/>
          </p:nvPr>
        </p:nvSpPr>
        <p:spPr>
          <a:xfrm>
            <a:off x="9193088" y="2103120"/>
            <a:ext cx="1325880" cy="1325880"/>
          </a:xfrm>
          <a:prstGeom prst="rect">
            <a:avLst/>
          </a:prstGeom>
          <a:solidFill>
            <a:srgbClr val="DEDEDE"/>
          </a:solidFill>
          <a:ln>
            <a:noFill/>
          </a:ln>
        </p:spPr>
      </p:sp>
      <p:sp>
        <p:nvSpPr>
          <p:cNvPr id="3830" name="Google Shape;3830;p289"/>
          <p:cNvSpPr txBox="1">
            <a:spLocks noGrp="1"/>
          </p:cNvSpPr>
          <p:nvPr>
            <p:ph type="body" idx="8"/>
          </p:nvPr>
        </p:nvSpPr>
        <p:spPr>
          <a:xfrm>
            <a:off x="9193088" y="3657600"/>
            <a:ext cx="2560320" cy="25146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600"/>
              <a:buNone/>
              <a:defRPr sz="1600" b="1"/>
            </a:lvl1pPr>
            <a:lvl2pPr marL="914400" lvl="1" indent="-228600" algn="l">
              <a:lnSpc>
                <a:spcPct val="100000"/>
              </a:lnSpc>
              <a:spcBef>
                <a:spcPts val="300"/>
              </a:spcBef>
              <a:spcAft>
                <a:spcPts val="0"/>
              </a:spcAft>
              <a:buClr>
                <a:schemeClr val="dk1"/>
              </a:buClr>
              <a:buSzPts val="1600"/>
              <a:buNone/>
              <a:defRPr sz="1600"/>
            </a:lvl2pPr>
            <a:lvl3pPr marL="1371600" lvl="2" indent="-330200" algn="l">
              <a:lnSpc>
                <a:spcPct val="100000"/>
              </a:lnSpc>
              <a:spcBef>
                <a:spcPts val="300"/>
              </a:spcBef>
              <a:spcAft>
                <a:spcPts val="0"/>
              </a:spcAft>
              <a:buClr>
                <a:schemeClr val="dk1"/>
              </a:buClr>
              <a:buSzPts val="1600"/>
              <a:buChar char="•"/>
              <a:defRPr sz="1600"/>
            </a:lvl3pPr>
            <a:lvl4pPr marL="1828800" lvl="3" indent="-330200" algn="l">
              <a:lnSpc>
                <a:spcPct val="100000"/>
              </a:lnSpc>
              <a:spcBef>
                <a:spcPts val="300"/>
              </a:spcBef>
              <a:spcAft>
                <a:spcPts val="0"/>
              </a:spcAft>
              <a:buClr>
                <a:schemeClr val="dk1"/>
              </a:buClr>
              <a:buSzPts val="1600"/>
              <a:buChar char="–"/>
              <a:defRPr sz="1600"/>
            </a:lvl4pPr>
            <a:lvl5pPr marL="2286000" lvl="4" indent="-330200" algn="l">
              <a:lnSpc>
                <a:spcPct val="100000"/>
              </a:lnSpc>
              <a:spcBef>
                <a:spcPts val="300"/>
              </a:spcBef>
              <a:spcAft>
                <a:spcPts val="0"/>
              </a:spcAft>
              <a:buClr>
                <a:schemeClr val="dk1"/>
              </a:buClr>
              <a:buSzPts val="1600"/>
              <a:buChar char="•"/>
              <a:defRPr sz="1600"/>
            </a:lvl5pPr>
            <a:lvl6pPr marL="2743200" lvl="5" indent="-330200" algn="l">
              <a:lnSpc>
                <a:spcPct val="100000"/>
              </a:lnSpc>
              <a:spcBef>
                <a:spcPts val="300"/>
              </a:spcBef>
              <a:spcAft>
                <a:spcPts val="0"/>
              </a:spcAft>
              <a:buClr>
                <a:schemeClr val="dk1"/>
              </a:buClr>
              <a:buSzPts val="1600"/>
              <a:buChar char="–"/>
              <a:defRPr sz="1600"/>
            </a:lvl6pPr>
            <a:lvl7pPr marL="3200400" lvl="6" indent="-330200" algn="l">
              <a:lnSpc>
                <a:spcPct val="100000"/>
              </a:lnSpc>
              <a:spcBef>
                <a:spcPts val="300"/>
              </a:spcBef>
              <a:spcAft>
                <a:spcPts val="0"/>
              </a:spcAft>
              <a:buClr>
                <a:schemeClr val="dk1"/>
              </a:buClr>
              <a:buSzPts val="1600"/>
              <a:buChar char="•"/>
              <a:defRPr sz="1600"/>
            </a:lvl7pPr>
            <a:lvl8pPr marL="3657600" lvl="7" indent="-330200" algn="l">
              <a:lnSpc>
                <a:spcPct val="100000"/>
              </a:lnSpc>
              <a:spcBef>
                <a:spcPts val="300"/>
              </a:spcBef>
              <a:spcAft>
                <a:spcPts val="0"/>
              </a:spcAft>
              <a:buClr>
                <a:schemeClr val="dk1"/>
              </a:buClr>
              <a:buSzPts val="1600"/>
              <a:buChar char="–"/>
              <a:defRPr sz="1600"/>
            </a:lvl8pPr>
            <a:lvl9pPr marL="4114800" lvl="8" indent="-330200" algn="l">
              <a:lnSpc>
                <a:spcPct val="100000"/>
              </a:lnSpc>
              <a:spcBef>
                <a:spcPts val="300"/>
              </a:spcBef>
              <a:spcAft>
                <a:spcPts val="300"/>
              </a:spcAft>
              <a:buClr>
                <a:schemeClr val="dk1"/>
              </a:buClr>
              <a:buSzPts val="1600"/>
              <a:buChar char="•"/>
              <a:defRPr sz="1600"/>
            </a:lvl9pPr>
          </a:lstStyle>
          <a:p>
            <a:endParaRPr/>
          </a:p>
        </p:txBody>
      </p:sp>
      <p:sp>
        <p:nvSpPr>
          <p:cNvPr id="3831" name="Google Shape;3831;p289"/>
          <p:cNvSpPr txBox="1">
            <a:spLocks noGrp="1"/>
          </p:cNvSpPr>
          <p:nvPr>
            <p:ph type="title"/>
          </p:nvPr>
        </p:nvSpPr>
        <p:spPr>
          <a:xfrm>
            <a:off x="442913" y="432000"/>
            <a:ext cx="11306175" cy="1387275"/>
          </a:xfrm>
          <a:prstGeom prst="rect">
            <a:avLst/>
          </a:prstGeom>
          <a:noFill/>
          <a:ln>
            <a:noFill/>
          </a:ln>
        </p:spPr>
        <p:txBody>
          <a:bodyPr spcFirstLastPara="1" wrap="square" lIns="0" tIns="0" rIns="0" bIns="0" anchor="t" anchorCtr="0">
            <a:normAutofit/>
          </a:bodyPr>
          <a:lstStyle>
            <a:lvl1pPr lvl="0" algn="l">
              <a:lnSpc>
                <a:spcPct val="85000"/>
              </a:lnSpc>
              <a:spcBef>
                <a:spcPts val="0"/>
              </a:spcBef>
              <a:spcAft>
                <a:spcPts val="0"/>
              </a:spcAft>
              <a:buClr>
                <a:schemeClr val="dk1"/>
              </a:buClr>
              <a:buSzPts val="32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32" name="Google Shape;3832;p289"/>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833" name="Google Shape;3833;p289"/>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34" name="Google Shape;3834;p289"/>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85.xml><?xml version="1.0" encoding="utf-8"?>
<p:sldLayout xmlns:a="http://schemas.openxmlformats.org/drawingml/2006/main" xmlns:r="http://schemas.openxmlformats.org/officeDocument/2006/relationships" xmlns:p="http://schemas.openxmlformats.org/presentationml/2006/main" matchingName="One Column Chart">
  <p:cSld name="One Column Chart">
    <p:spTree>
      <p:nvGrpSpPr>
        <p:cNvPr id="1" name="Shape 3835"/>
        <p:cNvGrpSpPr/>
        <p:nvPr/>
      </p:nvGrpSpPr>
      <p:grpSpPr>
        <a:xfrm>
          <a:off x="0" y="0"/>
          <a:ext cx="0" cy="0"/>
          <a:chOff x="0" y="0"/>
          <a:chExt cx="0" cy="0"/>
        </a:xfrm>
      </p:grpSpPr>
      <p:sp>
        <p:nvSpPr>
          <p:cNvPr id="3836" name="Google Shape;3836;p290"/>
          <p:cNvSpPr txBox="1">
            <a:spLocks noGrp="1"/>
          </p:cNvSpPr>
          <p:nvPr>
            <p:ph type="body" idx="1"/>
          </p:nvPr>
        </p:nvSpPr>
        <p:spPr>
          <a:xfrm>
            <a:off x="442914" y="2103438"/>
            <a:ext cx="3529012"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30200" algn="l">
              <a:lnSpc>
                <a:spcPct val="100000"/>
              </a:lnSpc>
              <a:spcBef>
                <a:spcPts val="600"/>
              </a:spcBef>
              <a:spcAft>
                <a:spcPts val="0"/>
              </a:spcAft>
              <a:buClr>
                <a:schemeClr val="dk1"/>
              </a:buClr>
              <a:buSzPts val="16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3837" name="Google Shape;3837;p290"/>
          <p:cNvSpPr>
            <a:spLocks noGrp="1"/>
          </p:cNvSpPr>
          <p:nvPr>
            <p:ph type="chart" idx="2"/>
          </p:nvPr>
        </p:nvSpPr>
        <p:spPr>
          <a:xfrm>
            <a:off x="5600701" y="1428750"/>
            <a:ext cx="6148387" cy="4743450"/>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12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R="0" lvl="5"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R="0" lvl="6"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R="0" lvl="7"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R="0" lvl="8"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838" name="Google Shape;3838;p290"/>
          <p:cNvSpPr txBox="1">
            <a:spLocks noGrp="1"/>
          </p:cNvSpPr>
          <p:nvPr>
            <p:ph type="title"/>
          </p:nvPr>
        </p:nvSpPr>
        <p:spPr>
          <a:xfrm>
            <a:off x="442913" y="432000"/>
            <a:ext cx="11306175" cy="1387275"/>
          </a:xfrm>
          <a:prstGeom prst="rect">
            <a:avLst/>
          </a:prstGeom>
          <a:noFill/>
          <a:ln>
            <a:noFill/>
          </a:ln>
        </p:spPr>
        <p:txBody>
          <a:bodyPr spcFirstLastPara="1" wrap="square" lIns="0" tIns="0" rIns="0" bIns="0" anchor="t" anchorCtr="0">
            <a:normAutofit/>
          </a:bodyPr>
          <a:lstStyle>
            <a:lvl1pPr lvl="0" algn="l">
              <a:lnSpc>
                <a:spcPct val="85000"/>
              </a:lnSpc>
              <a:spcBef>
                <a:spcPts val="0"/>
              </a:spcBef>
              <a:spcAft>
                <a:spcPts val="0"/>
              </a:spcAft>
              <a:buClr>
                <a:schemeClr val="dk1"/>
              </a:buClr>
              <a:buSzPts val="32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39" name="Google Shape;3839;p290"/>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840" name="Google Shape;3840;p290"/>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41" name="Google Shape;3841;p290"/>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86.xml><?xml version="1.0" encoding="utf-8"?>
<p:sldLayout xmlns:a="http://schemas.openxmlformats.org/drawingml/2006/main" xmlns:r="http://schemas.openxmlformats.org/officeDocument/2006/relationships" xmlns:p="http://schemas.openxmlformats.org/presentationml/2006/main" matchingName="Title and Content - Subtitle">
  <p:cSld name="Title and Content - Subtitle">
    <p:spTree>
      <p:nvGrpSpPr>
        <p:cNvPr id="1" name="Shape 3842"/>
        <p:cNvGrpSpPr/>
        <p:nvPr/>
      </p:nvGrpSpPr>
      <p:grpSpPr>
        <a:xfrm>
          <a:off x="0" y="0"/>
          <a:ext cx="0" cy="0"/>
          <a:chOff x="0" y="0"/>
          <a:chExt cx="0" cy="0"/>
        </a:xfrm>
      </p:grpSpPr>
      <p:sp>
        <p:nvSpPr>
          <p:cNvPr id="3843" name="Google Shape;3843;p291"/>
          <p:cNvSpPr txBox="1">
            <a:spLocks noGrp="1"/>
          </p:cNvSpPr>
          <p:nvPr>
            <p:ph type="title"/>
          </p:nvPr>
        </p:nvSpPr>
        <p:spPr>
          <a:xfrm>
            <a:off x="442913" y="430514"/>
            <a:ext cx="11306175" cy="502920"/>
          </a:xfrm>
          <a:prstGeom prst="rect">
            <a:avLst/>
          </a:prstGeom>
          <a:noFill/>
          <a:ln>
            <a:noFill/>
          </a:ln>
        </p:spPr>
        <p:txBody>
          <a:bodyPr spcFirstLastPara="1" wrap="square" lIns="0" tIns="0" rIns="0" bIns="0" anchor="t" anchorCtr="0">
            <a:normAutofit/>
          </a:bodyPr>
          <a:lstStyle>
            <a:lvl1pPr lvl="0" algn="l">
              <a:lnSpc>
                <a:spcPct val="85000"/>
              </a:lnSpc>
              <a:spcBef>
                <a:spcPts val="0"/>
              </a:spcBef>
              <a:spcAft>
                <a:spcPts val="0"/>
              </a:spcAft>
              <a:buClr>
                <a:schemeClr val="dk1"/>
              </a:buClr>
              <a:buSzPts val="32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44" name="Google Shape;3844;p291"/>
          <p:cNvSpPr txBox="1">
            <a:spLocks noGrp="1"/>
          </p:cNvSpPr>
          <p:nvPr>
            <p:ph type="body" idx="1"/>
          </p:nvPr>
        </p:nvSpPr>
        <p:spPr>
          <a:xfrm>
            <a:off x="442913" y="2103438"/>
            <a:ext cx="7418387"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30200" algn="l">
              <a:lnSpc>
                <a:spcPct val="100000"/>
              </a:lnSpc>
              <a:spcBef>
                <a:spcPts val="600"/>
              </a:spcBef>
              <a:spcAft>
                <a:spcPts val="0"/>
              </a:spcAft>
              <a:buClr>
                <a:schemeClr val="dk1"/>
              </a:buClr>
              <a:buSzPts val="16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3845" name="Google Shape;3845;p291"/>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846" name="Google Shape;3846;p291"/>
          <p:cNvSpPr txBox="1">
            <a:spLocks noGrp="1"/>
          </p:cNvSpPr>
          <p:nvPr>
            <p:ph type="subTitle" idx="2"/>
          </p:nvPr>
        </p:nvSpPr>
        <p:spPr>
          <a:xfrm>
            <a:off x="442912" y="933433"/>
            <a:ext cx="11306176" cy="885842"/>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dk1"/>
              </a:buClr>
              <a:buSzPts val="2400"/>
              <a:buNone/>
              <a:defRPr sz="2400" b="0">
                <a:solidFill>
                  <a:schemeClr val="dk1"/>
                </a:solidFill>
              </a:defRPr>
            </a:lvl1pPr>
            <a:lvl2pPr lvl="1" algn="l">
              <a:lnSpc>
                <a:spcPct val="85000"/>
              </a:lnSpc>
              <a:spcBef>
                <a:spcPts val="0"/>
              </a:spcBef>
              <a:spcAft>
                <a:spcPts val="0"/>
              </a:spcAft>
              <a:buClr>
                <a:schemeClr val="dk1"/>
              </a:buClr>
              <a:buSzPts val="2400"/>
              <a:buNone/>
              <a:defRPr sz="2400"/>
            </a:lvl2pPr>
            <a:lvl3pPr lvl="2" algn="l">
              <a:lnSpc>
                <a:spcPct val="85000"/>
              </a:lnSpc>
              <a:spcBef>
                <a:spcPts val="0"/>
              </a:spcBef>
              <a:spcAft>
                <a:spcPts val="0"/>
              </a:spcAft>
              <a:buClr>
                <a:schemeClr val="dk1"/>
              </a:buClr>
              <a:buSzPts val="2400"/>
              <a:buNone/>
              <a:defRPr sz="2400"/>
            </a:lvl3pPr>
            <a:lvl4pPr lvl="3" algn="l">
              <a:lnSpc>
                <a:spcPct val="85000"/>
              </a:lnSpc>
              <a:spcBef>
                <a:spcPts val="0"/>
              </a:spcBef>
              <a:spcAft>
                <a:spcPts val="0"/>
              </a:spcAft>
              <a:buClr>
                <a:schemeClr val="dk1"/>
              </a:buClr>
              <a:buSzPts val="2400"/>
              <a:buNone/>
              <a:defRPr sz="2400"/>
            </a:lvl4pPr>
            <a:lvl5pPr lvl="4" algn="l">
              <a:lnSpc>
                <a:spcPct val="85000"/>
              </a:lnSpc>
              <a:spcBef>
                <a:spcPts val="0"/>
              </a:spcBef>
              <a:spcAft>
                <a:spcPts val="0"/>
              </a:spcAft>
              <a:buClr>
                <a:schemeClr val="dk1"/>
              </a:buClr>
              <a:buSzPts val="2400"/>
              <a:buNone/>
              <a:defRPr sz="2400"/>
            </a:lvl5pPr>
            <a:lvl6pPr lvl="5" algn="l">
              <a:lnSpc>
                <a:spcPct val="85000"/>
              </a:lnSpc>
              <a:spcBef>
                <a:spcPts val="0"/>
              </a:spcBef>
              <a:spcAft>
                <a:spcPts val="0"/>
              </a:spcAft>
              <a:buClr>
                <a:schemeClr val="dk1"/>
              </a:buClr>
              <a:buSzPts val="2400"/>
              <a:buNone/>
              <a:defRPr sz="2400"/>
            </a:lvl6pPr>
            <a:lvl7pPr lvl="6" algn="l">
              <a:lnSpc>
                <a:spcPct val="85000"/>
              </a:lnSpc>
              <a:spcBef>
                <a:spcPts val="0"/>
              </a:spcBef>
              <a:spcAft>
                <a:spcPts val="0"/>
              </a:spcAft>
              <a:buClr>
                <a:schemeClr val="dk1"/>
              </a:buClr>
              <a:buSzPts val="2400"/>
              <a:buNone/>
              <a:defRPr sz="2400"/>
            </a:lvl7pPr>
            <a:lvl8pPr lvl="7" algn="l">
              <a:lnSpc>
                <a:spcPct val="85000"/>
              </a:lnSpc>
              <a:spcBef>
                <a:spcPts val="0"/>
              </a:spcBef>
              <a:spcAft>
                <a:spcPts val="0"/>
              </a:spcAft>
              <a:buClr>
                <a:schemeClr val="dk1"/>
              </a:buClr>
              <a:buSzPts val="2400"/>
              <a:buNone/>
              <a:defRPr sz="2400"/>
            </a:lvl8pPr>
            <a:lvl9pPr lvl="8" algn="l">
              <a:lnSpc>
                <a:spcPct val="85000"/>
              </a:lnSpc>
              <a:spcBef>
                <a:spcPts val="0"/>
              </a:spcBef>
              <a:spcAft>
                <a:spcPts val="0"/>
              </a:spcAft>
              <a:buClr>
                <a:schemeClr val="dk1"/>
              </a:buClr>
              <a:buSzPts val="2400"/>
              <a:buNone/>
              <a:defRPr sz="2400"/>
            </a:lvl9pPr>
          </a:lstStyle>
          <a:p>
            <a:endParaRPr/>
          </a:p>
        </p:txBody>
      </p:sp>
      <p:sp>
        <p:nvSpPr>
          <p:cNvPr id="3847" name="Google Shape;3847;p291"/>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48" name="Google Shape;3848;p291"/>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87.xml><?xml version="1.0" encoding="utf-8"?>
<p:sldLayout xmlns:a="http://schemas.openxmlformats.org/drawingml/2006/main" xmlns:r="http://schemas.openxmlformats.org/officeDocument/2006/relationships" xmlns:p="http://schemas.openxmlformats.org/presentationml/2006/main" matchingName="Title and Full Content - Subtitle">
  <p:cSld name="Title and Full Content - Subtitle">
    <p:spTree>
      <p:nvGrpSpPr>
        <p:cNvPr id="1" name="Shape 3849"/>
        <p:cNvGrpSpPr/>
        <p:nvPr/>
      </p:nvGrpSpPr>
      <p:grpSpPr>
        <a:xfrm>
          <a:off x="0" y="0"/>
          <a:ext cx="0" cy="0"/>
          <a:chOff x="0" y="0"/>
          <a:chExt cx="0" cy="0"/>
        </a:xfrm>
      </p:grpSpPr>
      <p:sp>
        <p:nvSpPr>
          <p:cNvPr id="3850" name="Google Shape;3850;p292"/>
          <p:cNvSpPr txBox="1">
            <a:spLocks noGrp="1"/>
          </p:cNvSpPr>
          <p:nvPr>
            <p:ph type="body" idx="1"/>
          </p:nvPr>
        </p:nvSpPr>
        <p:spPr>
          <a:xfrm>
            <a:off x="442913" y="2103438"/>
            <a:ext cx="11306175"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30200" algn="l">
              <a:lnSpc>
                <a:spcPct val="100000"/>
              </a:lnSpc>
              <a:spcBef>
                <a:spcPts val="600"/>
              </a:spcBef>
              <a:spcAft>
                <a:spcPts val="0"/>
              </a:spcAft>
              <a:buClr>
                <a:schemeClr val="dk1"/>
              </a:buClr>
              <a:buSzPts val="16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3851" name="Google Shape;3851;p292"/>
          <p:cNvSpPr txBox="1">
            <a:spLocks noGrp="1"/>
          </p:cNvSpPr>
          <p:nvPr>
            <p:ph type="title"/>
          </p:nvPr>
        </p:nvSpPr>
        <p:spPr>
          <a:xfrm>
            <a:off x="442913" y="430514"/>
            <a:ext cx="11306175" cy="502920"/>
          </a:xfrm>
          <a:prstGeom prst="rect">
            <a:avLst/>
          </a:prstGeom>
          <a:noFill/>
          <a:ln>
            <a:noFill/>
          </a:ln>
        </p:spPr>
        <p:txBody>
          <a:bodyPr spcFirstLastPara="1" wrap="square" lIns="0" tIns="0" rIns="0" bIns="0" anchor="t" anchorCtr="0">
            <a:normAutofit/>
          </a:bodyPr>
          <a:lstStyle>
            <a:lvl1pPr lvl="0" algn="l">
              <a:lnSpc>
                <a:spcPct val="85000"/>
              </a:lnSpc>
              <a:spcBef>
                <a:spcPts val="0"/>
              </a:spcBef>
              <a:spcAft>
                <a:spcPts val="0"/>
              </a:spcAft>
              <a:buClr>
                <a:schemeClr val="dk1"/>
              </a:buClr>
              <a:buSzPts val="32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52" name="Google Shape;3852;p292"/>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853" name="Google Shape;3853;p292"/>
          <p:cNvSpPr txBox="1">
            <a:spLocks noGrp="1"/>
          </p:cNvSpPr>
          <p:nvPr>
            <p:ph type="subTitle" idx="2"/>
          </p:nvPr>
        </p:nvSpPr>
        <p:spPr>
          <a:xfrm>
            <a:off x="442912" y="933433"/>
            <a:ext cx="11306176" cy="885842"/>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dk1"/>
              </a:buClr>
              <a:buSzPts val="2400"/>
              <a:buNone/>
              <a:defRPr sz="2400" b="0">
                <a:solidFill>
                  <a:schemeClr val="dk1"/>
                </a:solidFill>
              </a:defRPr>
            </a:lvl1pPr>
            <a:lvl2pPr lvl="1" algn="l">
              <a:lnSpc>
                <a:spcPct val="85000"/>
              </a:lnSpc>
              <a:spcBef>
                <a:spcPts val="0"/>
              </a:spcBef>
              <a:spcAft>
                <a:spcPts val="0"/>
              </a:spcAft>
              <a:buClr>
                <a:schemeClr val="dk1"/>
              </a:buClr>
              <a:buSzPts val="2400"/>
              <a:buNone/>
              <a:defRPr sz="2400"/>
            </a:lvl2pPr>
            <a:lvl3pPr lvl="2" algn="l">
              <a:lnSpc>
                <a:spcPct val="85000"/>
              </a:lnSpc>
              <a:spcBef>
                <a:spcPts val="0"/>
              </a:spcBef>
              <a:spcAft>
                <a:spcPts val="0"/>
              </a:spcAft>
              <a:buClr>
                <a:schemeClr val="dk1"/>
              </a:buClr>
              <a:buSzPts val="2400"/>
              <a:buNone/>
              <a:defRPr sz="2400"/>
            </a:lvl3pPr>
            <a:lvl4pPr lvl="3" algn="l">
              <a:lnSpc>
                <a:spcPct val="85000"/>
              </a:lnSpc>
              <a:spcBef>
                <a:spcPts val="0"/>
              </a:spcBef>
              <a:spcAft>
                <a:spcPts val="0"/>
              </a:spcAft>
              <a:buClr>
                <a:schemeClr val="dk1"/>
              </a:buClr>
              <a:buSzPts val="2400"/>
              <a:buNone/>
              <a:defRPr sz="2400"/>
            </a:lvl4pPr>
            <a:lvl5pPr lvl="4" algn="l">
              <a:lnSpc>
                <a:spcPct val="85000"/>
              </a:lnSpc>
              <a:spcBef>
                <a:spcPts val="0"/>
              </a:spcBef>
              <a:spcAft>
                <a:spcPts val="0"/>
              </a:spcAft>
              <a:buClr>
                <a:schemeClr val="dk1"/>
              </a:buClr>
              <a:buSzPts val="2400"/>
              <a:buNone/>
              <a:defRPr sz="2400"/>
            </a:lvl5pPr>
            <a:lvl6pPr lvl="5" algn="l">
              <a:lnSpc>
                <a:spcPct val="85000"/>
              </a:lnSpc>
              <a:spcBef>
                <a:spcPts val="0"/>
              </a:spcBef>
              <a:spcAft>
                <a:spcPts val="0"/>
              </a:spcAft>
              <a:buClr>
                <a:schemeClr val="dk1"/>
              </a:buClr>
              <a:buSzPts val="2400"/>
              <a:buNone/>
              <a:defRPr sz="2400"/>
            </a:lvl6pPr>
            <a:lvl7pPr lvl="6" algn="l">
              <a:lnSpc>
                <a:spcPct val="85000"/>
              </a:lnSpc>
              <a:spcBef>
                <a:spcPts val="0"/>
              </a:spcBef>
              <a:spcAft>
                <a:spcPts val="0"/>
              </a:spcAft>
              <a:buClr>
                <a:schemeClr val="dk1"/>
              </a:buClr>
              <a:buSzPts val="2400"/>
              <a:buNone/>
              <a:defRPr sz="2400"/>
            </a:lvl7pPr>
            <a:lvl8pPr lvl="7" algn="l">
              <a:lnSpc>
                <a:spcPct val="85000"/>
              </a:lnSpc>
              <a:spcBef>
                <a:spcPts val="0"/>
              </a:spcBef>
              <a:spcAft>
                <a:spcPts val="0"/>
              </a:spcAft>
              <a:buClr>
                <a:schemeClr val="dk1"/>
              </a:buClr>
              <a:buSzPts val="2400"/>
              <a:buNone/>
              <a:defRPr sz="2400"/>
            </a:lvl8pPr>
            <a:lvl9pPr lvl="8" algn="l">
              <a:lnSpc>
                <a:spcPct val="85000"/>
              </a:lnSpc>
              <a:spcBef>
                <a:spcPts val="0"/>
              </a:spcBef>
              <a:spcAft>
                <a:spcPts val="0"/>
              </a:spcAft>
              <a:buClr>
                <a:schemeClr val="dk1"/>
              </a:buClr>
              <a:buSzPts val="2400"/>
              <a:buNone/>
              <a:defRPr sz="2400"/>
            </a:lvl9pPr>
          </a:lstStyle>
          <a:p>
            <a:endParaRPr/>
          </a:p>
        </p:txBody>
      </p:sp>
      <p:sp>
        <p:nvSpPr>
          <p:cNvPr id="3854" name="Google Shape;3854;p292"/>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55" name="Google Shape;3855;p292"/>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88.xml><?xml version="1.0" encoding="utf-8"?>
<p:sldLayout xmlns:a="http://schemas.openxmlformats.org/drawingml/2006/main" xmlns:r="http://schemas.openxmlformats.org/officeDocument/2006/relationships" xmlns:p="http://schemas.openxmlformats.org/presentationml/2006/main" matchingName="One Column Content - Subtitle">
  <p:cSld name="One Column Content - Subtitle">
    <p:spTree>
      <p:nvGrpSpPr>
        <p:cNvPr id="1" name="Shape 3856"/>
        <p:cNvGrpSpPr/>
        <p:nvPr/>
      </p:nvGrpSpPr>
      <p:grpSpPr>
        <a:xfrm>
          <a:off x="0" y="0"/>
          <a:ext cx="0" cy="0"/>
          <a:chOff x="0" y="0"/>
          <a:chExt cx="0" cy="0"/>
        </a:xfrm>
      </p:grpSpPr>
      <p:sp>
        <p:nvSpPr>
          <p:cNvPr id="3857" name="Google Shape;3857;p293"/>
          <p:cNvSpPr txBox="1">
            <a:spLocks noGrp="1"/>
          </p:cNvSpPr>
          <p:nvPr>
            <p:ph type="body" idx="1"/>
          </p:nvPr>
        </p:nvSpPr>
        <p:spPr>
          <a:xfrm>
            <a:off x="442914" y="2103438"/>
            <a:ext cx="3529012"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30200" algn="l">
              <a:lnSpc>
                <a:spcPct val="100000"/>
              </a:lnSpc>
              <a:spcBef>
                <a:spcPts val="600"/>
              </a:spcBef>
              <a:spcAft>
                <a:spcPts val="0"/>
              </a:spcAft>
              <a:buClr>
                <a:schemeClr val="dk1"/>
              </a:buClr>
              <a:buSzPts val="16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3858" name="Google Shape;3858;p293"/>
          <p:cNvSpPr txBox="1">
            <a:spLocks noGrp="1"/>
          </p:cNvSpPr>
          <p:nvPr>
            <p:ph type="title"/>
          </p:nvPr>
        </p:nvSpPr>
        <p:spPr>
          <a:xfrm>
            <a:off x="442913" y="430514"/>
            <a:ext cx="11306175" cy="502920"/>
          </a:xfrm>
          <a:prstGeom prst="rect">
            <a:avLst/>
          </a:prstGeom>
          <a:noFill/>
          <a:ln>
            <a:noFill/>
          </a:ln>
        </p:spPr>
        <p:txBody>
          <a:bodyPr spcFirstLastPara="1" wrap="square" lIns="0" tIns="0" rIns="0" bIns="0" anchor="t" anchorCtr="0">
            <a:normAutofit/>
          </a:bodyPr>
          <a:lstStyle>
            <a:lvl1pPr lvl="0" algn="l">
              <a:lnSpc>
                <a:spcPct val="85000"/>
              </a:lnSpc>
              <a:spcBef>
                <a:spcPts val="0"/>
              </a:spcBef>
              <a:spcAft>
                <a:spcPts val="0"/>
              </a:spcAft>
              <a:buClr>
                <a:schemeClr val="dk1"/>
              </a:buClr>
              <a:buSzPts val="32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59" name="Google Shape;3859;p293"/>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860" name="Google Shape;3860;p293"/>
          <p:cNvSpPr txBox="1">
            <a:spLocks noGrp="1"/>
          </p:cNvSpPr>
          <p:nvPr>
            <p:ph type="subTitle" idx="2"/>
          </p:nvPr>
        </p:nvSpPr>
        <p:spPr>
          <a:xfrm>
            <a:off x="442912" y="933433"/>
            <a:ext cx="11306176" cy="885842"/>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dk1"/>
              </a:buClr>
              <a:buSzPts val="2400"/>
              <a:buNone/>
              <a:defRPr sz="2400" b="0">
                <a:solidFill>
                  <a:schemeClr val="dk1"/>
                </a:solidFill>
              </a:defRPr>
            </a:lvl1pPr>
            <a:lvl2pPr lvl="1" algn="l">
              <a:lnSpc>
                <a:spcPct val="85000"/>
              </a:lnSpc>
              <a:spcBef>
                <a:spcPts val="0"/>
              </a:spcBef>
              <a:spcAft>
                <a:spcPts val="0"/>
              </a:spcAft>
              <a:buClr>
                <a:schemeClr val="dk1"/>
              </a:buClr>
              <a:buSzPts val="2400"/>
              <a:buNone/>
              <a:defRPr sz="2400"/>
            </a:lvl2pPr>
            <a:lvl3pPr lvl="2" algn="l">
              <a:lnSpc>
                <a:spcPct val="85000"/>
              </a:lnSpc>
              <a:spcBef>
                <a:spcPts val="0"/>
              </a:spcBef>
              <a:spcAft>
                <a:spcPts val="0"/>
              </a:spcAft>
              <a:buClr>
                <a:schemeClr val="dk1"/>
              </a:buClr>
              <a:buSzPts val="2400"/>
              <a:buNone/>
              <a:defRPr sz="2400"/>
            </a:lvl3pPr>
            <a:lvl4pPr lvl="3" algn="l">
              <a:lnSpc>
                <a:spcPct val="85000"/>
              </a:lnSpc>
              <a:spcBef>
                <a:spcPts val="0"/>
              </a:spcBef>
              <a:spcAft>
                <a:spcPts val="0"/>
              </a:spcAft>
              <a:buClr>
                <a:schemeClr val="dk1"/>
              </a:buClr>
              <a:buSzPts val="2400"/>
              <a:buNone/>
              <a:defRPr sz="2400"/>
            </a:lvl4pPr>
            <a:lvl5pPr lvl="4" algn="l">
              <a:lnSpc>
                <a:spcPct val="85000"/>
              </a:lnSpc>
              <a:spcBef>
                <a:spcPts val="0"/>
              </a:spcBef>
              <a:spcAft>
                <a:spcPts val="0"/>
              </a:spcAft>
              <a:buClr>
                <a:schemeClr val="dk1"/>
              </a:buClr>
              <a:buSzPts val="2400"/>
              <a:buNone/>
              <a:defRPr sz="2400"/>
            </a:lvl5pPr>
            <a:lvl6pPr lvl="5" algn="l">
              <a:lnSpc>
                <a:spcPct val="85000"/>
              </a:lnSpc>
              <a:spcBef>
                <a:spcPts val="0"/>
              </a:spcBef>
              <a:spcAft>
                <a:spcPts val="0"/>
              </a:spcAft>
              <a:buClr>
                <a:schemeClr val="dk1"/>
              </a:buClr>
              <a:buSzPts val="2400"/>
              <a:buNone/>
              <a:defRPr sz="2400"/>
            </a:lvl6pPr>
            <a:lvl7pPr lvl="6" algn="l">
              <a:lnSpc>
                <a:spcPct val="85000"/>
              </a:lnSpc>
              <a:spcBef>
                <a:spcPts val="0"/>
              </a:spcBef>
              <a:spcAft>
                <a:spcPts val="0"/>
              </a:spcAft>
              <a:buClr>
                <a:schemeClr val="dk1"/>
              </a:buClr>
              <a:buSzPts val="2400"/>
              <a:buNone/>
              <a:defRPr sz="2400"/>
            </a:lvl7pPr>
            <a:lvl8pPr lvl="7" algn="l">
              <a:lnSpc>
                <a:spcPct val="85000"/>
              </a:lnSpc>
              <a:spcBef>
                <a:spcPts val="0"/>
              </a:spcBef>
              <a:spcAft>
                <a:spcPts val="0"/>
              </a:spcAft>
              <a:buClr>
                <a:schemeClr val="dk1"/>
              </a:buClr>
              <a:buSzPts val="2400"/>
              <a:buNone/>
              <a:defRPr sz="2400"/>
            </a:lvl8pPr>
            <a:lvl9pPr lvl="8" algn="l">
              <a:lnSpc>
                <a:spcPct val="85000"/>
              </a:lnSpc>
              <a:spcBef>
                <a:spcPts val="0"/>
              </a:spcBef>
              <a:spcAft>
                <a:spcPts val="0"/>
              </a:spcAft>
              <a:buClr>
                <a:schemeClr val="dk1"/>
              </a:buClr>
              <a:buSzPts val="2400"/>
              <a:buNone/>
              <a:defRPr sz="2400"/>
            </a:lvl9pPr>
          </a:lstStyle>
          <a:p>
            <a:endParaRPr/>
          </a:p>
        </p:txBody>
      </p:sp>
      <p:sp>
        <p:nvSpPr>
          <p:cNvPr id="3861" name="Google Shape;3861;p293"/>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62" name="Google Shape;3862;p293"/>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89.xml><?xml version="1.0" encoding="utf-8"?>
<p:sldLayout xmlns:a="http://schemas.openxmlformats.org/drawingml/2006/main" xmlns:r="http://schemas.openxmlformats.org/officeDocument/2006/relationships" xmlns:p="http://schemas.openxmlformats.org/presentationml/2006/main" matchingName="Two Content - Subtitle">
  <p:cSld name="Two Content - Subtitle">
    <p:spTree>
      <p:nvGrpSpPr>
        <p:cNvPr id="1" name="Shape 3863"/>
        <p:cNvGrpSpPr/>
        <p:nvPr/>
      </p:nvGrpSpPr>
      <p:grpSpPr>
        <a:xfrm>
          <a:off x="0" y="0"/>
          <a:ext cx="0" cy="0"/>
          <a:chOff x="0" y="0"/>
          <a:chExt cx="0" cy="0"/>
        </a:xfrm>
      </p:grpSpPr>
      <p:sp>
        <p:nvSpPr>
          <p:cNvPr id="3864" name="Google Shape;3864;p294"/>
          <p:cNvSpPr txBox="1">
            <a:spLocks noGrp="1"/>
          </p:cNvSpPr>
          <p:nvPr>
            <p:ph type="body" idx="1"/>
          </p:nvPr>
        </p:nvSpPr>
        <p:spPr>
          <a:xfrm>
            <a:off x="442913" y="2103438"/>
            <a:ext cx="5473700" cy="406876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30200" algn="l">
              <a:lnSpc>
                <a:spcPct val="100000"/>
              </a:lnSpc>
              <a:spcBef>
                <a:spcPts val="600"/>
              </a:spcBef>
              <a:spcAft>
                <a:spcPts val="0"/>
              </a:spcAft>
              <a:buClr>
                <a:schemeClr val="dk1"/>
              </a:buClr>
              <a:buSzPts val="16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3865" name="Google Shape;3865;p294"/>
          <p:cNvSpPr txBox="1">
            <a:spLocks noGrp="1"/>
          </p:cNvSpPr>
          <p:nvPr>
            <p:ph type="body" idx="2"/>
          </p:nvPr>
        </p:nvSpPr>
        <p:spPr>
          <a:xfrm>
            <a:off x="6275388" y="2103437"/>
            <a:ext cx="5473699" cy="406876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30200" algn="l">
              <a:lnSpc>
                <a:spcPct val="100000"/>
              </a:lnSpc>
              <a:spcBef>
                <a:spcPts val="600"/>
              </a:spcBef>
              <a:spcAft>
                <a:spcPts val="0"/>
              </a:spcAft>
              <a:buClr>
                <a:schemeClr val="dk1"/>
              </a:buClr>
              <a:buSzPts val="16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3866" name="Google Shape;3866;p294"/>
          <p:cNvSpPr txBox="1">
            <a:spLocks noGrp="1"/>
          </p:cNvSpPr>
          <p:nvPr>
            <p:ph type="title"/>
          </p:nvPr>
        </p:nvSpPr>
        <p:spPr>
          <a:xfrm>
            <a:off x="442913" y="430514"/>
            <a:ext cx="11306175" cy="502920"/>
          </a:xfrm>
          <a:prstGeom prst="rect">
            <a:avLst/>
          </a:prstGeom>
          <a:noFill/>
          <a:ln>
            <a:noFill/>
          </a:ln>
        </p:spPr>
        <p:txBody>
          <a:bodyPr spcFirstLastPara="1" wrap="square" lIns="0" tIns="0" rIns="0" bIns="0" anchor="t" anchorCtr="0">
            <a:normAutofit/>
          </a:bodyPr>
          <a:lstStyle>
            <a:lvl1pPr lvl="0" algn="l">
              <a:lnSpc>
                <a:spcPct val="85000"/>
              </a:lnSpc>
              <a:spcBef>
                <a:spcPts val="0"/>
              </a:spcBef>
              <a:spcAft>
                <a:spcPts val="0"/>
              </a:spcAft>
              <a:buClr>
                <a:schemeClr val="dk1"/>
              </a:buClr>
              <a:buSzPts val="32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67" name="Google Shape;3867;p294"/>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868" name="Google Shape;3868;p294"/>
          <p:cNvSpPr txBox="1">
            <a:spLocks noGrp="1"/>
          </p:cNvSpPr>
          <p:nvPr>
            <p:ph type="subTitle" idx="3"/>
          </p:nvPr>
        </p:nvSpPr>
        <p:spPr>
          <a:xfrm>
            <a:off x="442912" y="933433"/>
            <a:ext cx="11306176" cy="885842"/>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dk1"/>
              </a:buClr>
              <a:buSzPts val="2400"/>
              <a:buNone/>
              <a:defRPr sz="2400" b="0">
                <a:solidFill>
                  <a:schemeClr val="dk1"/>
                </a:solidFill>
              </a:defRPr>
            </a:lvl1pPr>
            <a:lvl2pPr lvl="1" algn="l">
              <a:lnSpc>
                <a:spcPct val="85000"/>
              </a:lnSpc>
              <a:spcBef>
                <a:spcPts val="0"/>
              </a:spcBef>
              <a:spcAft>
                <a:spcPts val="0"/>
              </a:spcAft>
              <a:buClr>
                <a:schemeClr val="dk1"/>
              </a:buClr>
              <a:buSzPts val="2400"/>
              <a:buNone/>
              <a:defRPr sz="2400"/>
            </a:lvl2pPr>
            <a:lvl3pPr lvl="2" algn="l">
              <a:lnSpc>
                <a:spcPct val="85000"/>
              </a:lnSpc>
              <a:spcBef>
                <a:spcPts val="0"/>
              </a:spcBef>
              <a:spcAft>
                <a:spcPts val="0"/>
              </a:spcAft>
              <a:buClr>
                <a:schemeClr val="dk1"/>
              </a:buClr>
              <a:buSzPts val="2400"/>
              <a:buNone/>
              <a:defRPr sz="2400"/>
            </a:lvl3pPr>
            <a:lvl4pPr lvl="3" algn="l">
              <a:lnSpc>
                <a:spcPct val="85000"/>
              </a:lnSpc>
              <a:spcBef>
                <a:spcPts val="0"/>
              </a:spcBef>
              <a:spcAft>
                <a:spcPts val="0"/>
              </a:spcAft>
              <a:buClr>
                <a:schemeClr val="dk1"/>
              </a:buClr>
              <a:buSzPts val="2400"/>
              <a:buNone/>
              <a:defRPr sz="2400"/>
            </a:lvl4pPr>
            <a:lvl5pPr lvl="4" algn="l">
              <a:lnSpc>
                <a:spcPct val="85000"/>
              </a:lnSpc>
              <a:spcBef>
                <a:spcPts val="0"/>
              </a:spcBef>
              <a:spcAft>
                <a:spcPts val="0"/>
              </a:spcAft>
              <a:buClr>
                <a:schemeClr val="dk1"/>
              </a:buClr>
              <a:buSzPts val="2400"/>
              <a:buNone/>
              <a:defRPr sz="2400"/>
            </a:lvl5pPr>
            <a:lvl6pPr lvl="5" algn="l">
              <a:lnSpc>
                <a:spcPct val="85000"/>
              </a:lnSpc>
              <a:spcBef>
                <a:spcPts val="0"/>
              </a:spcBef>
              <a:spcAft>
                <a:spcPts val="0"/>
              </a:spcAft>
              <a:buClr>
                <a:schemeClr val="dk1"/>
              </a:buClr>
              <a:buSzPts val="2400"/>
              <a:buNone/>
              <a:defRPr sz="2400"/>
            </a:lvl6pPr>
            <a:lvl7pPr lvl="6" algn="l">
              <a:lnSpc>
                <a:spcPct val="85000"/>
              </a:lnSpc>
              <a:spcBef>
                <a:spcPts val="0"/>
              </a:spcBef>
              <a:spcAft>
                <a:spcPts val="0"/>
              </a:spcAft>
              <a:buClr>
                <a:schemeClr val="dk1"/>
              </a:buClr>
              <a:buSzPts val="2400"/>
              <a:buNone/>
              <a:defRPr sz="2400"/>
            </a:lvl7pPr>
            <a:lvl8pPr lvl="7" algn="l">
              <a:lnSpc>
                <a:spcPct val="85000"/>
              </a:lnSpc>
              <a:spcBef>
                <a:spcPts val="0"/>
              </a:spcBef>
              <a:spcAft>
                <a:spcPts val="0"/>
              </a:spcAft>
              <a:buClr>
                <a:schemeClr val="dk1"/>
              </a:buClr>
              <a:buSzPts val="2400"/>
              <a:buNone/>
              <a:defRPr sz="2400"/>
            </a:lvl8pPr>
            <a:lvl9pPr lvl="8" algn="l">
              <a:lnSpc>
                <a:spcPct val="85000"/>
              </a:lnSpc>
              <a:spcBef>
                <a:spcPts val="0"/>
              </a:spcBef>
              <a:spcAft>
                <a:spcPts val="0"/>
              </a:spcAft>
              <a:buClr>
                <a:schemeClr val="dk1"/>
              </a:buClr>
              <a:buSzPts val="2400"/>
              <a:buNone/>
              <a:defRPr sz="2400"/>
            </a:lvl9pPr>
          </a:lstStyle>
          <a:p>
            <a:endParaRPr/>
          </a:p>
        </p:txBody>
      </p:sp>
      <p:sp>
        <p:nvSpPr>
          <p:cNvPr id="3869" name="Google Shape;3869;p294"/>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70" name="Google Shape;3870;p294"/>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_Three Content">
  <p:cSld name="1_Three Content">
    <p:spTree>
      <p:nvGrpSpPr>
        <p:cNvPr id="1" name="Shape 709"/>
        <p:cNvGrpSpPr/>
        <p:nvPr/>
      </p:nvGrpSpPr>
      <p:grpSpPr>
        <a:xfrm>
          <a:off x="0" y="0"/>
          <a:ext cx="0" cy="0"/>
          <a:chOff x="0" y="0"/>
          <a:chExt cx="0" cy="0"/>
        </a:xfrm>
      </p:grpSpPr>
      <p:sp>
        <p:nvSpPr>
          <p:cNvPr id="710" name="Google Shape;710;p30"/>
          <p:cNvSpPr txBox="1">
            <a:spLocks noGrp="1"/>
          </p:cNvSpPr>
          <p:nvPr>
            <p:ph type="body" idx="1"/>
          </p:nvPr>
        </p:nvSpPr>
        <p:spPr>
          <a:xfrm>
            <a:off x="442913" y="2103438"/>
            <a:ext cx="3529012"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30200" algn="l">
              <a:lnSpc>
                <a:spcPct val="100000"/>
              </a:lnSpc>
              <a:spcBef>
                <a:spcPts val="600"/>
              </a:spcBef>
              <a:spcAft>
                <a:spcPts val="0"/>
              </a:spcAft>
              <a:buClr>
                <a:schemeClr val="dk1"/>
              </a:buClr>
              <a:buSzPts val="16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711" name="Google Shape;711;p30"/>
          <p:cNvSpPr txBox="1">
            <a:spLocks noGrp="1"/>
          </p:cNvSpPr>
          <p:nvPr>
            <p:ph type="body" idx="2"/>
          </p:nvPr>
        </p:nvSpPr>
        <p:spPr>
          <a:xfrm>
            <a:off x="4332288" y="2103438"/>
            <a:ext cx="3529012"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30200" algn="l">
              <a:lnSpc>
                <a:spcPct val="100000"/>
              </a:lnSpc>
              <a:spcBef>
                <a:spcPts val="600"/>
              </a:spcBef>
              <a:spcAft>
                <a:spcPts val="0"/>
              </a:spcAft>
              <a:buClr>
                <a:schemeClr val="dk1"/>
              </a:buClr>
              <a:buSzPts val="16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712" name="Google Shape;712;p30"/>
          <p:cNvSpPr txBox="1">
            <a:spLocks noGrp="1"/>
          </p:cNvSpPr>
          <p:nvPr>
            <p:ph type="body" idx="3"/>
          </p:nvPr>
        </p:nvSpPr>
        <p:spPr>
          <a:xfrm>
            <a:off x="8220076" y="2103438"/>
            <a:ext cx="3529012"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30200" algn="l">
              <a:lnSpc>
                <a:spcPct val="100000"/>
              </a:lnSpc>
              <a:spcBef>
                <a:spcPts val="600"/>
              </a:spcBef>
              <a:spcAft>
                <a:spcPts val="0"/>
              </a:spcAft>
              <a:buClr>
                <a:schemeClr val="dk1"/>
              </a:buClr>
              <a:buSzPts val="16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713" name="Google Shape;713;p30"/>
          <p:cNvSpPr txBox="1">
            <a:spLocks noGrp="1"/>
          </p:cNvSpPr>
          <p:nvPr>
            <p:ph type="title"/>
          </p:nvPr>
        </p:nvSpPr>
        <p:spPr>
          <a:xfrm>
            <a:off x="442913" y="432000"/>
            <a:ext cx="11306175" cy="1387275"/>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dk1"/>
              </a:buClr>
              <a:buSzPts val="32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4" name="Google Shape;714;p30"/>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
        <p:nvSpPr>
          <p:cNvPr id="715" name="Google Shape;715;p30"/>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6" name="Google Shape;716;p30"/>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90.xml><?xml version="1.0" encoding="utf-8"?>
<p:sldLayout xmlns:a="http://schemas.openxmlformats.org/drawingml/2006/main" xmlns:r="http://schemas.openxmlformats.org/officeDocument/2006/relationships" xmlns:p="http://schemas.openxmlformats.org/presentationml/2006/main" matchingName="Content and Image - Subtitle">
  <p:cSld name="Content and Image - Subtitle">
    <p:spTree>
      <p:nvGrpSpPr>
        <p:cNvPr id="1" name="Shape 3871"/>
        <p:cNvGrpSpPr/>
        <p:nvPr/>
      </p:nvGrpSpPr>
      <p:grpSpPr>
        <a:xfrm>
          <a:off x="0" y="0"/>
          <a:ext cx="0" cy="0"/>
          <a:chOff x="0" y="0"/>
          <a:chExt cx="0" cy="0"/>
        </a:xfrm>
      </p:grpSpPr>
      <p:sp>
        <p:nvSpPr>
          <p:cNvPr id="3872" name="Google Shape;3872;p295"/>
          <p:cNvSpPr>
            <a:spLocks noGrp="1"/>
          </p:cNvSpPr>
          <p:nvPr>
            <p:ph type="pic" idx="2"/>
          </p:nvPr>
        </p:nvSpPr>
        <p:spPr>
          <a:xfrm>
            <a:off x="6096000" y="0"/>
            <a:ext cx="6096000" cy="6858000"/>
          </a:xfrm>
          <a:prstGeom prst="rect">
            <a:avLst/>
          </a:prstGeom>
          <a:solidFill>
            <a:srgbClr val="DEDEDE"/>
          </a:solidFill>
          <a:ln>
            <a:noFill/>
          </a:ln>
        </p:spPr>
      </p:sp>
      <p:sp>
        <p:nvSpPr>
          <p:cNvPr id="3873" name="Google Shape;3873;p295"/>
          <p:cNvSpPr txBox="1">
            <a:spLocks noGrp="1"/>
          </p:cNvSpPr>
          <p:nvPr>
            <p:ph type="body" idx="1"/>
          </p:nvPr>
        </p:nvSpPr>
        <p:spPr>
          <a:xfrm>
            <a:off x="442913" y="2103438"/>
            <a:ext cx="5317807"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30200" algn="l">
              <a:lnSpc>
                <a:spcPct val="100000"/>
              </a:lnSpc>
              <a:spcBef>
                <a:spcPts val="600"/>
              </a:spcBef>
              <a:spcAft>
                <a:spcPts val="0"/>
              </a:spcAft>
              <a:buClr>
                <a:schemeClr val="dk1"/>
              </a:buClr>
              <a:buSzPts val="16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3874" name="Google Shape;3874;p295"/>
          <p:cNvSpPr txBox="1">
            <a:spLocks noGrp="1"/>
          </p:cNvSpPr>
          <p:nvPr>
            <p:ph type="title"/>
          </p:nvPr>
        </p:nvSpPr>
        <p:spPr>
          <a:xfrm>
            <a:off x="442914" y="430514"/>
            <a:ext cx="5317806" cy="502920"/>
          </a:xfrm>
          <a:prstGeom prst="rect">
            <a:avLst/>
          </a:prstGeom>
          <a:noFill/>
          <a:ln>
            <a:noFill/>
          </a:ln>
        </p:spPr>
        <p:txBody>
          <a:bodyPr spcFirstLastPara="1" wrap="square" lIns="0" tIns="0" rIns="0" bIns="0" anchor="t" anchorCtr="0">
            <a:normAutofit/>
          </a:bodyPr>
          <a:lstStyle>
            <a:lvl1pPr lvl="0" algn="l">
              <a:lnSpc>
                <a:spcPct val="85000"/>
              </a:lnSpc>
              <a:spcBef>
                <a:spcPts val="0"/>
              </a:spcBef>
              <a:spcAft>
                <a:spcPts val="0"/>
              </a:spcAft>
              <a:buClr>
                <a:schemeClr val="dk1"/>
              </a:buClr>
              <a:buSzPts val="32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75" name="Google Shape;3875;p295"/>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876" name="Google Shape;3876;p295"/>
          <p:cNvSpPr txBox="1">
            <a:spLocks noGrp="1"/>
          </p:cNvSpPr>
          <p:nvPr>
            <p:ph type="subTitle" idx="3"/>
          </p:nvPr>
        </p:nvSpPr>
        <p:spPr>
          <a:xfrm>
            <a:off x="442912" y="933433"/>
            <a:ext cx="5317808" cy="885842"/>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dk1"/>
              </a:buClr>
              <a:buSzPts val="2400"/>
              <a:buNone/>
              <a:defRPr sz="2400" b="0">
                <a:solidFill>
                  <a:schemeClr val="dk1"/>
                </a:solidFill>
              </a:defRPr>
            </a:lvl1pPr>
            <a:lvl2pPr lvl="1" algn="l">
              <a:lnSpc>
                <a:spcPct val="85000"/>
              </a:lnSpc>
              <a:spcBef>
                <a:spcPts val="0"/>
              </a:spcBef>
              <a:spcAft>
                <a:spcPts val="0"/>
              </a:spcAft>
              <a:buClr>
                <a:schemeClr val="dk1"/>
              </a:buClr>
              <a:buSzPts val="2400"/>
              <a:buNone/>
              <a:defRPr sz="2400"/>
            </a:lvl2pPr>
            <a:lvl3pPr lvl="2" algn="l">
              <a:lnSpc>
                <a:spcPct val="85000"/>
              </a:lnSpc>
              <a:spcBef>
                <a:spcPts val="0"/>
              </a:spcBef>
              <a:spcAft>
                <a:spcPts val="0"/>
              </a:spcAft>
              <a:buClr>
                <a:schemeClr val="dk1"/>
              </a:buClr>
              <a:buSzPts val="2400"/>
              <a:buNone/>
              <a:defRPr sz="2400"/>
            </a:lvl3pPr>
            <a:lvl4pPr lvl="3" algn="l">
              <a:lnSpc>
                <a:spcPct val="85000"/>
              </a:lnSpc>
              <a:spcBef>
                <a:spcPts val="0"/>
              </a:spcBef>
              <a:spcAft>
                <a:spcPts val="0"/>
              </a:spcAft>
              <a:buClr>
                <a:schemeClr val="dk1"/>
              </a:buClr>
              <a:buSzPts val="2400"/>
              <a:buNone/>
              <a:defRPr sz="2400"/>
            </a:lvl4pPr>
            <a:lvl5pPr lvl="4" algn="l">
              <a:lnSpc>
                <a:spcPct val="85000"/>
              </a:lnSpc>
              <a:spcBef>
                <a:spcPts val="0"/>
              </a:spcBef>
              <a:spcAft>
                <a:spcPts val="0"/>
              </a:spcAft>
              <a:buClr>
                <a:schemeClr val="dk1"/>
              </a:buClr>
              <a:buSzPts val="2400"/>
              <a:buNone/>
              <a:defRPr sz="2400"/>
            </a:lvl5pPr>
            <a:lvl6pPr lvl="5" algn="l">
              <a:lnSpc>
                <a:spcPct val="85000"/>
              </a:lnSpc>
              <a:spcBef>
                <a:spcPts val="0"/>
              </a:spcBef>
              <a:spcAft>
                <a:spcPts val="0"/>
              </a:spcAft>
              <a:buClr>
                <a:schemeClr val="dk1"/>
              </a:buClr>
              <a:buSzPts val="2400"/>
              <a:buNone/>
              <a:defRPr sz="2400"/>
            </a:lvl6pPr>
            <a:lvl7pPr lvl="6" algn="l">
              <a:lnSpc>
                <a:spcPct val="85000"/>
              </a:lnSpc>
              <a:spcBef>
                <a:spcPts val="0"/>
              </a:spcBef>
              <a:spcAft>
                <a:spcPts val="0"/>
              </a:spcAft>
              <a:buClr>
                <a:schemeClr val="dk1"/>
              </a:buClr>
              <a:buSzPts val="2400"/>
              <a:buNone/>
              <a:defRPr sz="2400"/>
            </a:lvl7pPr>
            <a:lvl8pPr lvl="7" algn="l">
              <a:lnSpc>
                <a:spcPct val="85000"/>
              </a:lnSpc>
              <a:spcBef>
                <a:spcPts val="0"/>
              </a:spcBef>
              <a:spcAft>
                <a:spcPts val="0"/>
              </a:spcAft>
              <a:buClr>
                <a:schemeClr val="dk1"/>
              </a:buClr>
              <a:buSzPts val="2400"/>
              <a:buNone/>
              <a:defRPr sz="2400"/>
            </a:lvl8pPr>
            <a:lvl9pPr lvl="8" algn="l">
              <a:lnSpc>
                <a:spcPct val="85000"/>
              </a:lnSpc>
              <a:spcBef>
                <a:spcPts val="0"/>
              </a:spcBef>
              <a:spcAft>
                <a:spcPts val="0"/>
              </a:spcAft>
              <a:buClr>
                <a:schemeClr val="dk1"/>
              </a:buClr>
              <a:buSzPts val="2400"/>
              <a:buNone/>
              <a:defRPr sz="2400"/>
            </a:lvl9pPr>
          </a:lstStyle>
          <a:p>
            <a:endParaRPr/>
          </a:p>
        </p:txBody>
      </p:sp>
      <p:sp>
        <p:nvSpPr>
          <p:cNvPr id="3877" name="Google Shape;3877;p295"/>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78" name="Google Shape;3878;p295"/>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91.xml><?xml version="1.0" encoding="utf-8"?>
<p:sldLayout xmlns:a="http://schemas.openxmlformats.org/drawingml/2006/main" xmlns:r="http://schemas.openxmlformats.org/officeDocument/2006/relationships" xmlns:p="http://schemas.openxmlformats.org/presentationml/2006/main" matchingName="Three Content - Subtitle">
  <p:cSld name="Three Content - Subtitle">
    <p:spTree>
      <p:nvGrpSpPr>
        <p:cNvPr id="1" name="Shape 3879"/>
        <p:cNvGrpSpPr/>
        <p:nvPr/>
      </p:nvGrpSpPr>
      <p:grpSpPr>
        <a:xfrm>
          <a:off x="0" y="0"/>
          <a:ext cx="0" cy="0"/>
          <a:chOff x="0" y="0"/>
          <a:chExt cx="0" cy="0"/>
        </a:xfrm>
      </p:grpSpPr>
      <p:sp>
        <p:nvSpPr>
          <p:cNvPr id="3880" name="Google Shape;3880;p296"/>
          <p:cNvSpPr txBox="1">
            <a:spLocks noGrp="1"/>
          </p:cNvSpPr>
          <p:nvPr>
            <p:ph type="body" idx="1"/>
          </p:nvPr>
        </p:nvSpPr>
        <p:spPr>
          <a:xfrm>
            <a:off x="442913" y="2103439"/>
            <a:ext cx="3529012"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30200" algn="l">
              <a:lnSpc>
                <a:spcPct val="100000"/>
              </a:lnSpc>
              <a:spcBef>
                <a:spcPts val="600"/>
              </a:spcBef>
              <a:spcAft>
                <a:spcPts val="0"/>
              </a:spcAft>
              <a:buClr>
                <a:schemeClr val="dk1"/>
              </a:buClr>
              <a:buSzPts val="16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3881" name="Google Shape;3881;p296"/>
          <p:cNvSpPr txBox="1">
            <a:spLocks noGrp="1"/>
          </p:cNvSpPr>
          <p:nvPr>
            <p:ph type="body" idx="2"/>
          </p:nvPr>
        </p:nvSpPr>
        <p:spPr>
          <a:xfrm>
            <a:off x="4332288" y="2103439"/>
            <a:ext cx="3529012"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30200" algn="l">
              <a:lnSpc>
                <a:spcPct val="100000"/>
              </a:lnSpc>
              <a:spcBef>
                <a:spcPts val="600"/>
              </a:spcBef>
              <a:spcAft>
                <a:spcPts val="0"/>
              </a:spcAft>
              <a:buClr>
                <a:schemeClr val="dk1"/>
              </a:buClr>
              <a:buSzPts val="16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3882" name="Google Shape;3882;p296"/>
          <p:cNvSpPr txBox="1">
            <a:spLocks noGrp="1"/>
          </p:cNvSpPr>
          <p:nvPr>
            <p:ph type="body" idx="3"/>
          </p:nvPr>
        </p:nvSpPr>
        <p:spPr>
          <a:xfrm>
            <a:off x="8220076" y="2103439"/>
            <a:ext cx="3529012"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30200" algn="l">
              <a:lnSpc>
                <a:spcPct val="100000"/>
              </a:lnSpc>
              <a:spcBef>
                <a:spcPts val="600"/>
              </a:spcBef>
              <a:spcAft>
                <a:spcPts val="0"/>
              </a:spcAft>
              <a:buClr>
                <a:schemeClr val="dk1"/>
              </a:buClr>
              <a:buSzPts val="16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3883" name="Google Shape;3883;p296"/>
          <p:cNvSpPr txBox="1">
            <a:spLocks noGrp="1"/>
          </p:cNvSpPr>
          <p:nvPr>
            <p:ph type="title"/>
          </p:nvPr>
        </p:nvSpPr>
        <p:spPr>
          <a:xfrm>
            <a:off x="442913" y="430514"/>
            <a:ext cx="11306175" cy="502920"/>
          </a:xfrm>
          <a:prstGeom prst="rect">
            <a:avLst/>
          </a:prstGeom>
          <a:noFill/>
          <a:ln>
            <a:noFill/>
          </a:ln>
        </p:spPr>
        <p:txBody>
          <a:bodyPr spcFirstLastPara="1" wrap="square" lIns="0" tIns="0" rIns="0" bIns="0" anchor="t" anchorCtr="0">
            <a:normAutofit/>
          </a:bodyPr>
          <a:lstStyle>
            <a:lvl1pPr lvl="0" algn="l">
              <a:lnSpc>
                <a:spcPct val="85000"/>
              </a:lnSpc>
              <a:spcBef>
                <a:spcPts val="0"/>
              </a:spcBef>
              <a:spcAft>
                <a:spcPts val="0"/>
              </a:spcAft>
              <a:buClr>
                <a:schemeClr val="dk1"/>
              </a:buClr>
              <a:buSzPts val="32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84" name="Google Shape;3884;p296"/>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885" name="Google Shape;3885;p296"/>
          <p:cNvSpPr txBox="1">
            <a:spLocks noGrp="1"/>
          </p:cNvSpPr>
          <p:nvPr>
            <p:ph type="subTitle" idx="4"/>
          </p:nvPr>
        </p:nvSpPr>
        <p:spPr>
          <a:xfrm>
            <a:off x="442912" y="933433"/>
            <a:ext cx="11306176" cy="885842"/>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dk1"/>
              </a:buClr>
              <a:buSzPts val="2400"/>
              <a:buNone/>
              <a:defRPr sz="2400" b="0">
                <a:solidFill>
                  <a:schemeClr val="dk1"/>
                </a:solidFill>
              </a:defRPr>
            </a:lvl1pPr>
            <a:lvl2pPr lvl="1" algn="l">
              <a:lnSpc>
                <a:spcPct val="85000"/>
              </a:lnSpc>
              <a:spcBef>
                <a:spcPts val="0"/>
              </a:spcBef>
              <a:spcAft>
                <a:spcPts val="0"/>
              </a:spcAft>
              <a:buClr>
                <a:schemeClr val="dk1"/>
              </a:buClr>
              <a:buSzPts val="2400"/>
              <a:buNone/>
              <a:defRPr sz="2400"/>
            </a:lvl2pPr>
            <a:lvl3pPr lvl="2" algn="l">
              <a:lnSpc>
                <a:spcPct val="85000"/>
              </a:lnSpc>
              <a:spcBef>
                <a:spcPts val="0"/>
              </a:spcBef>
              <a:spcAft>
                <a:spcPts val="0"/>
              </a:spcAft>
              <a:buClr>
                <a:schemeClr val="dk1"/>
              </a:buClr>
              <a:buSzPts val="2400"/>
              <a:buNone/>
              <a:defRPr sz="2400"/>
            </a:lvl3pPr>
            <a:lvl4pPr lvl="3" algn="l">
              <a:lnSpc>
                <a:spcPct val="85000"/>
              </a:lnSpc>
              <a:spcBef>
                <a:spcPts val="0"/>
              </a:spcBef>
              <a:spcAft>
                <a:spcPts val="0"/>
              </a:spcAft>
              <a:buClr>
                <a:schemeClr val="dk1"/>
              </a:buClr>
              <a:buSzPts val="2400"/>
              <a:buNone/>
              <a:defRPr sz="2400"/>
            </a:lvl4pPr>
            <a:lvl5pPr lvl="4" algn="l">
              <a:lnSpc>
                <a:spcPct val="85000"/>
              </a:lnSpc>
              <a:spcBef>
                <a:spcPts val="0"/>
              </a:spcBef>
              <a:spcAft>
                <a:spcPts val="0"/>
              </a:spcAft>
              <a:buClr>
                <a:schemeClr val="dk1"/>
              </a:buClr>
              <a:buSzPts val="2400"/>
              <a:buNone/>
              <a:defRPr sz="2400"/>
            </a:lvl5pPr>
            <a:lvl6pPr lvl="5" algn="l">
              <a:lnSpc>
                <a:spcPct val="85000"/>
              </a:lnSpc>
              <a:spcBef>
                <a:spcPts val="0"/>
              </a:spcBef>
              <a:spcAft>
                <a:spcPts val="0"/>
              </a:spcAft>
              <a:buClr>
                <a:schemeClr val="dk1"/>
              </a:buClr>
              <a:buSzPts val="2400"/>
              <a:buNone/>
              <a:defRPr sz="2400"/>
            </a:lvl6pPr>
            <a:lvl7pPr lvl="6" algn="l">
              <a:lnSpc>
                <a:spcPct val="85000"/>
              </a:lnSpc>
              <a:spcBef>
                <a:spcPts val="0"/>
              </a:spcBef>
              <a:spcAft>
                <a:spcPts val="0"/>
              </a:spcAft>
              <a:buClr>
                <a:schemeClr val="dk1"/>
              </a:buClr>
              <a:buSzPts val="2400"/>
              <a:buNone/>
              <a:defRPr sz="2400"/>
            </a:lvl7pPr>
            <a:lvl8pPr lvl="7" algn="l">
              <a:lnSpc>
                <a:spcPct val="85000"/>
              </a:lnSpc>
              <a:spcBef>
                <a:spcPts val="0"/>
              </a:spcBef>
              <a:spcAft>
                <a:spcPts val="0"/>
              </a:spcAft>
              <a:buClr>
                <a:schemeClr val="dk1"/>
              </a:buClr>
              <a:buSzPts val="2400"/>
              <a:buNone/>
              <a:defRPr sz="2400"/>
            </a:lvl8pPr>
            <a:lvl9pPr lvl="8" algn="l">
              <a:lnSpc>
                <a:spcPct val="85000"/>
              </a:lnSpc>
              <a:spcBef>
                <a:spcPts val="0"/>
              </a:spcBef>
              <a:spcAft>
                <a:spcPts val="0"/>
              </a:spcAft>
              <a:buClr>
                <a:schemeClr val="dk1"/>
              </a:buClr>
              <a:buSzPts val="2400"/>
              <a:buNone/>
              <a:defRPr sz="2400"/>
            </a:lvl9pPr>
          </a:lstStyle>
          <a:p>
            <a:endParaRPr/>
          </a:p>
        </p:txBody>
      </p:sp>
      <p:sp>
        <p:nvSpPr>
          <p:cNvPr id="3886" name="Google Shape;3886;p296"/>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87" name="Google Shape;3887;p296"/>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92.xml><?xml version="1.0" encoding="utf-8"?>
<p:sldLayout xmlns:a="http://schemas.openxmlformats.org/drawingml/2006/main" xmlns:r="http://schemas.openxmlformats.org/officeDocument/2006/relationships" xmlns:p="http://schemas.openxmlformats.org/presentationml/2006/main" matchingName="Four Content - Subtitle">
  <p:cSld name="Four Content - Subtitle">
    <p:spTree>
      <p:nvGrpSpPr>
        <p:cNvPr id="1" name="Shape 3888"/>
        <p:cNvGrpSpPr/>
        <p:nvPr/>
      </p:nvGrpSpPr>
      <p:grpSpPr>
        <a:xfrm>
          <a:off x="0" y="0"/>
          <a:ext cx="0" cy="0"/>
          <a:chOff x="0" y="0"/>
          <a:chExt cx="0" cy="0"/>
        </a:xfrm>
      </p:grpSpPr>
      <p:sp>
        <p:nvSpPr>
          <p:cNvPr id="3889" name="Google Shape;3889;p297"/>
          <p:cNvSpPr txBox="1">
            <a:spLocks noGrp="1"/>
          </p:cNvSpPr>
          <p:nvPr>
            <p:ph type="body" idx="1"/>
          </p:nvPr>
        </p:nvSpPr>
        <p:spPr>
          <a:xfrm>
            <a:off x="442913" y="2103438"/>
            <a:ext cx="2556000"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30200" algn="l">
              <a:lnSpc>
                <a:spcPct val="100000"/>
              </a:lnSpc>
              <a:spcBef>
                <a:spcPts val="600"/>
              </a:spcBef>
              <a:spcAft>
                <a:spcPts val="0"/>
              </a:spcAft>
              <a:buClr>
                <a:schemeClr val="dk1"/>
              </a:buClr>
              <a:buSzPts val="16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3890" name="Google Shape;3890;p297"/>
          <p:cNvSpPr txBox="1">
            <a:spLocks noGrp="1"/>
          </p:cNvSpPr>
          <p:nvPr>
            <p:ph type="body" idx="2"/>
          </p:nvPr>
        </p:nvSpPr>
        <p:spPr>
          <a:xfrm>
            <a:off x="3360613" y="2103438"/>
            <a:ext cx="2556000"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30200" algn="l">
              <a:lnSpc>
                <a:spcPct val="100000"/>
              </a:lnSpc>
              <a:spcBef>
                <a:spcPts val="600"/>
              </a:spcBef>
              <a:spcAft>
                <a:spcPts val="0"/>
              </a:spcAft>
              <a:buClr>
                <a:schemeClr val="dk1"/>
              </a:buClr>
              <a:buSzPts val="16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3891" name="Google Shape;3891;p297"/>
          <p:cNvSpPr txBox="1">
            <a:spLocks noGrp="1"/>
          </p:cNvSpPr>
          <p:nvPr>
            <p:ph type="body" idx="3"/>
          </p:nvPr>
        </p:nvSpPr>
        <p:spPr>
          <a:xfrm>
            <a:off x="6275388" y="2103438"/>
            <a:ext cx="2556000"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30200" algn="l">
              <a:lnSpc>
                <a:spcPct val="100000"/>
              </a:lnSpc>
              <a:spcBef>
                <a:spcPts val="600"/>
              </a:spcBef>
              <a:spcAft>
                <a:spcPts val="0"/>
              </a:spcAft>
              <a:buClr>
                <a:schemeClr val="dk1"/>
              </a:buClr>
              <a:buSzPts val="16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3892" name="Google Shape;3892;p297"/>
          <p:cNvSpPr txBox="1">
            <a:spLocks noGrp="1"/>
          </p:cNvSpPr>
          <p:nvPr>
            <p:ph type="body" idx="4"/>
          </p:nvPr>
        </p:nvSpPr>
        <p:spPr>
          <a:xfrm>
            <a:off x="9190163" y="2103438"/>
            <a:ext cx="2556000"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30200" algn="l">
              <a:lnSpc>
                <a:spcPct val="100000"/>
              </a:lnSpc>
              <a:spcBef>
                <a:spcPts val="600"/>
              </a:spcBef>
              <a:spcAft>
                <a:spcPts val="0"/>
              </a:spcAft>
              <a:buClr>
                <a:schemeClr val="dk1"/>
              </a:buClr>
              <a:buSzPts val="16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3893" name="Google Shape;3893;p297"/>
          <p:cNvSpPr txBox="1">
            <a:spLocks noGrp="1"/>
          </p:cNvSpPr>
          <p:nvPr>
            <p:ph type="title"/>
          </p:nvPr>
        </p:nvSpPr>
        <p:spPr>
          <a:xfrm>
            <a:off x="442913" y="430514"/>
            <a:ext cx="11306175" cy="502920"/>
          </a:xfrm>
          <a:prstGeom prst="rect">
            <a:avLst/>
          </a:prstGeom>
          <a:noFill/>
          <a:ln>
            <a:noFill/>
          </a:ln>
        </p:spPr>
        <p:txBody>
          <a:bodyPr spcFirstLastPara="1" wrap="square" lIns="0" tIns="0" rIns="0" bIns="0" anchor="t" anchorCtr="0">
            <a:normAutofit/>
          </a:bodyPr>
          <a:lstStyle>
            <a:lvl1pPr lvl="0" algn="l">
              <a:lnSpc>
                <a:spcPct val="85000"/>
              </a:lnSpc>
              <a:spcBef>
                <a:spcPts val="0"/>
              </a:spcBef>
              <a:spcAft>
                <a:spcPts val="0"/>
              </a:spcAft>
              <a:buClr>
                <a:schemeClr val="dk1"/>
              </a:buClr>
              <a:buSzPts val="32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94" name="Google Shape;3894;p297"/>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895" name="Google Shape;3895;p297"/>
          <p:cNvSpPr txBox="1">
            <a:spLocks noGrp="1"/>
          </p:cNvSpPr>
          <p:nvPr>
            <p:ph type="subTitle" idx="5"/>
          </p:nvPr>
        </p:nvSpPr>
        <p:spPr>
          <a:xfrm>
            <a:off x="442912" y="933433"/>
            <a:ext cx="11306176" cy="885842"/>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dk1"/>
              </a:buClr>
              <a:buSzPts val="2400"/>
              <a:buNone/>
              <a:defRPr sz="2400" b="0">
                <a:solidFill>
                  <a:schemeClr val="dk1"/>
                </a:solidFill>
              </a:defRPr>
            </a:lvl1pPr>
            <a:lvl2pPr lvl="1" algn="l">
              <a:lnSpc>
                <a:spcPct val="85000"/>
              </a:lnSpc>
              <a:spcBef>
                <a:spcPts val="0"/>
              </a:spcBef>
              <a:spcAft>
                <a:spcPts val="0"/>
              </a:spcAft>
              <a:buClr>
                <a:schemeClr val="dk1"/>
              </a:buClr>
              <a:buSzPts val="2400"/>
              <a:buNone/>
              <a:defRPr sz="2400"/>
            </a:lvl2pPr>
            <a:lvl3pPr lvl="2" algn="l">
              <a:lnSpc>
                <a:spcPct val="85000"/>
              </a:lnSpc>
              <a:spcBef>
                <a:spcPts val="0"/>
              </a:spcBef>
              <a:spcAft>
                <a:spcPts val="0"/>
              </a:spcAft>
              <a:buClr>
                <a:schemeClr val="dk1"/>
              </a:buClr>
              <a:buSzPts val="2400"/>
              <a:buNone/>
              <a:defRPr sz="2400"/>
            </a:lvl3pPr>
            <a:lvl4pPr lvl="3" algn="l">
              <a:lnSpc>
                <a:spcPct val="85000"/>
              </a:lnSpc>
              <a:spcBef>
                <a:spcPts val="0"/>
              </a:spcBef>
              <a:spcAft>
                <a:spcPts val="0"/>
              </a:spcAft>
              <a:buClr>
                <a:schemeClr val="dk1"/>
              </a:buClr>
              <a:buSzPts val="2400"/>
              <a:buNone/>
              <a:defRPr sz="2400"/>
            </a:lvl4pPr>
            <a:lvl5pPr lvl="4" algn="l">
              <a:lnSpc>
                <a:spcPct val="85000"/>
              </a:lnSpc>
              <a:spcBef>
                <a:spcPts val="0"/>
              </a:spcBef>
              <a:spcAft>
                <a:spcPts val="0"/>
              </a:spcAft>
              <a:buClr>
                <a:schemeClr val="dk1"/>
              </a:buClr>
              <a:buSzPts val="2400"/>
              <a:buNone/>
              <a:defRPr sz="2400"/>
            </a:lvl5pPr>
            <a:lvl6pPr lvl="5" algn="l">
              <a:lnSpc>
                <a:spcPct val="85000"/>
              </a:lnSpc>
              <a:spcBef>
                <a:spcPts val="0"/>
              </a:spcBef>
              <a:spcAft>
                <a:spcPts val="0"/>
              </a:spcAft>
              <a:buClr>
                <a:schemeClr val="dk1"/>
              </a:buClr>
              <a:buSzPts val="2400"/>
              <a:buNone/>
              <a:defRPr sz="2400"/>
            </a:lvl6pPr>
            <a:lvl7pPr lvl="6" algn="l">
              <a:lnSpc>
                <a:spcPct val="85000"/>
              </a:lnSpc>
              <a:spcBef>
                <a:spcPts val="0"/>
              </a:spcBef>
              <a:spcAft>
                <a:spcPts val="0"/>
              </a:spcAft>
              <a:buClr>
                <a:schemeClr val="dk1"/>
              </a:buClr>
              <a:buSzPts val="2400"/>
              <a:buNone/>
              <a:defRPr sz="2400"/>
            </a:lvl7pPr>
            <a:lvl8pPr lvl="7" algn="l">
              <a:lnSpc>
                <a:spcPct val="85000"/>
              </a:lnSpc>
              <a:spcBef>
                <a:spcPts val="0"/>
              </a:spcBef>
              <a:spcAft>
                <a:spcPts val="0"/>
              </a:spcAft>
              <a:buClr>
                <a:schemeClr val="dk1"/>
              </a:buClr>
              <a:buSzPts val="2400"/>
              <a:buNone/>
              <a:defRPr sz="2400"/>
            </a:lvl8pPr>
            <a:lvl9pPr lvl="8" algn="l">
              <a:lnSpc>
                <a:spcPct val="85000"/>
              </a:lnSpc>
              <a:spcBef>
                <a:spcPts val="0"/>
              </a:spcBef>
              <a:spcAft>
                <a:spcPts val="0"/>
              </a:spcAft>
              <a:buClr>
                <a:schemeClr val="dk1"/>
              </a:buClr>
              <a:buSzPts val="2400"/>
              <a:buNone/>
              <a:defRPr sz="2400"/>
            </a:lvl9pPr>
          </a:lstStyle>
          <a:p>
            <a:endParaRPr/>
          </a:p>
        </p:txBody>
      </p:sp>
      <p:sp>
        <p:nvSpPr>
          <p:cNvPr id="3896" name="Google Shape;3896;p297"/>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97" name="Google Shape;3897;p297"/>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93.xml><?xml version="1.0" encoding="utf-8"?>
<p:sldLayout xmlns:a="http://schemas.openxmlformats.org/drawingml/2006/main" xmlns:r="http://schemas.openxmlformats.org/officeDocument/2006/relationships" xmlns:p="http://schemas.openxmlformats.org/presentationml/2006/main" matchingName="Five Content - Subtitle">
  <p:cSld name="Five Content - Subtitle">
    <p:spTree>
      <p:nvGrpSpPr>
        <p:cNvPr id="1" name="Shape 3898"/>
        <p:cNvGrpSpPr/>
        <p:nvPr/>
      </p:nvGrpSpPr>
      <p:grpSpPr>
        <a:xfrm>
          <a:off x="0" y="0"/>
          <a:ext cx="0" cy="0"/>
          <a:chOff x="0" y="0"/>
          <a:chExt cx="0" cy="0"/>
        </a:xfrm>
      </p:grpSpPr>
      <p:sp>
        <p:nvSpPr>
          <p:cNvPr id="3899" name="Google Shape;3899;p298"/>
          <p:cNvSpPr txBox="1">
            <a:spLocks noGrp="1"/>
          </p:cNvSpPr>
          <p:nvPr>
            <p:ph type="body" idx="1"/>
          </p:nvPr>
        </p:nvSpPr>
        <p:spPr>
          <a:xfrm>
            <a:off x="442913" y="2103438"/>
            <a:ext cx="1972800"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3900" name="Google Shape;3900;p298"/>
          <p:cNvSpPr txBox="1">
            <a:spLocks noGrp="1"/>
          </p:cNvSpPr>
          <p:nvPr>
            <p:ph type="body" idx="2"/>
          </p:nvPr>
        </p:nvSpPr>
        <p:spPr>
          <a:xfrm>
            <a:off x="2777045" y="2103438"/>
            <a:ext cx="1972800"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3901" name="Google Shape;3901;p298"/>
          <p:cNvSpPr txBox="1">
            <a:spLocks noGrp="1"/>
          </p:cNvSpPr>
          <p:nvPr>
            <p:ph type="body" idx="3"/>
          </p:nvPr>
        </p:nvSpPr>
        <p:spPr>
          <a:xfrm>
            <a:off x="5111177" y="2103438"/>
            <a:ext cx="1972800"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3902" name="Google Shape;3902;p298"/>
          <p:cNvSpPr txBox="1">
            <a:spLocks noGrp="1"/>
          </p:cNvSpPr>
          <p:nvPr>
            <p:ph type="body" idx="4"/>
          </p:nvPr>
        </p:nvSpPr>
        <p:spPr>
          <a:xfrm>
            <a:off x="7445309" y="2103438"/>
            <a:ext cx="1972800"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3903" name="Google Shape;3903;p298"/>
          <p:cNvSpPr txBox="1">
            <a:spLocks noGrp="1"/>
          </p:cNvSpPr>
          <p:nvPr>
            <p:ph type="body" idx="5"/>
          </p:nvPr>
        </p:nvSpPr>
        <p:spPr>
          <a:xfrm>
            <a:off x="9779443" y="2103438"/>
            <a:ext cx="1972800"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3904" name="Google Shape;3904;p298"/>
          <p:cNvSpPr txBox="1">
            <a:spLocks noGrp="1"/>
          </p:cNvSpPr>
          <p:nvPr>
            <p:ph type="title"/>
          </p:nvPr>
        </p:nvSpPr>
        <p:spPr>
          <a:xfrm>
            <a:off x="442913" y="430514"/>
            <a:ext cx="11306175" cy="502920"/>
          </a:xfrm>
          <a:prstGeom prst="rect">
            <a:avLst/>
          </a:prstGeom>
          <a:noFill/>
          <a:ln>
            <a:noFill/>
          </a:ln>
        </p:spPr>
        <p:txBody>
          <a:bodyPr spcFirstLastPara="1" wrap="square" lIns="0" tIns="0" rIns="0" bIns="0" anchor="t" anchorCtr="0">
            <a:normAutofit/>
          </a:bodyPr>
          <a:lstStyle>
            <a:lvl1pPr lvl="0" algn="l">
              <a:lnSpc>
                <a:spcPct val="85000"/>
              </a:lnSpc>
              <a:spcBef>
                <a:spcPts val="0"/>
              </a:spcBef>
              <a:spcAft>
                <a:spcPts val="0"/>
              </a:spcAft>
              <a:buClr>
                <a:schemeClr val="dk1"/>
              </a:buClr>
              <a:buSzPts val="32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05" name="Google Shape;3905;p298"/>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906" name="Google Shape;3906;p298"/>
          <p:cNvSpPr txBox="1">
            <a:spLocks noGrp="1"/>
          </p:cNvSpPr>
          <p:nvPr>
            <p:ph type="subTitle" idx="6"/>
          </p:nvPr>
        </p:nvSpPr>
        <p:spPr>
          <a:xfrm>
            <a:off x="442912" y="933433"/>
            <a:ext cx="11306176" cy="885842"/>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dk1"/>
              </a:buClr>
              <a:buSzPts val="2400"/>
              <a:buNone/>
              <a:defRPr sz="2400" b="0">
                <a:solidFill>
                  <a:schemeClr val="dk1"/>
                </a:solidFill>
              </a:defRPr>
            </a:lvl1pPr>
            <a:lvl2pPr lvl="1" algn="l">
              <a:lnSpc>
                <a:spcPct val="85000"/>
              </a:lnSpc>
              <a:spcBef>
                <a:spcPts val="0"/>
              </a:spcBef>
              <a:spcAft>
                <a:spcPts val="0"/>
              </a:spcAft>
              <a:buClr>
                <a:schemeClr val="dk1"/>
              </a:buClr>
              <a:buSzPts val="2400"/>
              <a:buNone/>
              <a:defRPr sz="2400"/>
            </a:lvl2pPr>
            <a:lvl3pPr lvl="2" algn="l">
              <a:lnSpc>
                <a:spcPct val="85000"/>
              </a:lnSpc>
              <a:spcBef>
                <a:spcPts val="0"/>
              </a:spcBef>
              <a:spcAft>
                <a:spcPts val="0"/>
              </a:spcAft>
              <a:buClr>
                <a:schemeClr val="dk1"/>
              </a:buClr>
              <a:buSzPts val="2400"/>
              <a:buNone/>
              <a:defRPr sz="2400"/>
            </a:lvl3pPr>
            <a:lvl4pPr lvl="3" algn="l">
              <a:lnSpc>
                <a:spcPct val="85000"/>
              </a:lnSpc>
              <a:spcBef>
                <a:spcPts val="0"/>
              </a:spcBef>
              <a:spcAft>
                <a:spcPts val="0"/>
              </a:spcAft>
              <a:buClr>
                <a:schemeClr val="dk1"/>
              </a:buClr>
              <a:buSzPts val="2400"/>
              <a:buNone/>
              <a:defRPr sz="2400"/>
            </a:lvl4pPr>
            <a:lvl5pPr lvl="4" algn="l">
              <a:lnSpc>
                <a:spcPct val="85000"/>
              </a:lnSpc>
              <a:spcBef>
                <a:spcPts val="0"/>
              </a:spcBef>
              <a:spcAft>
                <a:spcPts val="0"/>
              </a:spcAft>
              <a:buClr>
                <a:schemeClr val="dk1"/>
              </a:buClr>
              <a:buSzPts val="2400"/>
              <a:buNone/>
              <a:defRPr sz="2400"/>
            </a:lvl5pPr>
            <a:lvl6pPr lvl="5" algn="l">
              <a:lnSpc>
                <a:spcPct val="85000"/>
              </a:lnSpc>
              <a:spcBef>
                <a:spcPts val="0"/>
              </a:spcBef>
              <a:spcAft>
                <a:spcPts val="0"/>
              </a:spcAft>
              <a:buClr>
                <a:schemeClr val="dk1"/>
              </a:buClr>
              <a:buSzPts val="2400"/>
              <a:buNone/>
              <a:defRPr sz="2400"/>
            </a:lvl6pPr>
            <a:lvl7pPr lvl="6" algn="l">
              <a:lnSpc>
                <a:spcPct val="85000"/>
              </a:lnSpc>
              <a:spcBef>
                <a:spcPts val="0"/>
              </a:spcBef>
              <a:spcAft>
                <a:spcPts val="0"/>
              </a:spcAft>
              <a:buClr>
                <a:schemeClr val="dk1"/>
              </a:buClr>
              <a:buSzPts val="2400"/>
              <a:buNone/>
              <a:defRPr sz="2400"/>
            </a:lvl7pPr>
            <a:lvl8pPr lvl="7" algn="l">
              <a:lnSpc>
                <a:spcPct val="85000"/>
              </a:lnSpc>
              <a:spcBef>
                <a:spcPts val="0"/>
              </a:spcBef>
              <a:spcAft>
                <a:spcPts val="0"/>
              </a:spcAft>
              <a:buClr>
                <a:schemeClr val="dk1"/>
              </a:buClr>
              <a:buSzPts val="2400"/>
              <a:buNone/>
              <a:defRPr sz="2400"/>
            </a:lvl8pPr>
            <a:lvl9pPr lvl="8" algn="l">
              <a:lnSpc>
                <a:spcPct val="85000"/>
              </a:lnSpc>
              <a:spcBef>
                <a:spcPts val="0"/>
              </a:spcBef>
              <a:spcAft>
                <a:spcPts val="0"/>
              </a:spcAft>
              <a:buClr>
                <a:schemeClr val="dk1"/>
              </a:buClr>
              <a:buSzPts val="2400"/>
              <a:buNone/>
              <a:defRPr sz="2400"/>
            </a:lvl9pPr>
          </a:lstStyle>
          <a:p>
            <a:endParaRPr/>
          </a:p>
        </p:txBody>
      </p:sp>
      <p:sp>
        <p:nvSpPr>
          <p:cNvPr id="3907" name="Google Shape;3907;p298"/>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08" name="Google Shape;3908;p298"/>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94.xml><?xml version="1.0" encoding="utf-8"?>
<p:sldLayout xmlns:a="http://schemas.openxmlformats.org/drawingml/2006/main" xmlns:r="http://schemas.openxmlformats.org/officeDocument/2006/relationships" xmlns:p="http://schemas.openxmlformats.org/presentationml/2006/main" matchingName="Three Images - Subtitle">
  <p:cSld name="Three Images - Subtitle">
    <p:spTree>
      <p:nvGrpSpPr>
        <p:cNvPr id="1" name="Shape 3909"/>
        <p:cNvGrpSpPr/>
        <p:nvPr/>
      </p:nvGrpSpPr>
      <p:grpSpPr>
        <a:xfrm>
          <a:off x="0" y="0"/>
          <a:ext cx="0" cy="0"/>
          <a:chOff x="0" y="0"/>
          <a:chExt cx="0" cy="0"/>
        </a:xfrm>
      </p:grpSpPr>
      <p:sp>
        <p:nvSpPr>
          <p:cNvPr id="3910" name="Google Shape;3910;p299"/>
          <p:cNvSpPr>
            <a:spLocks noGrp="1"/>
          </p:cNvSpPr>
          <p:nvPr>
            <p:ph type="pic" idx="2"/>
          </p:nvPr>
        </p:nvSpPr>
        <p:spPr>
          <a:xfrm>
            <a:off x="442912" y="2100263"/>
            <a:ext cx="3529013" cy="3017520"/>
          </a:xfrm>
          <a:prstGeom prst="rect">
            <a:avLst/>
          </a:prstGeom>
          <a:solidFill>
            <a:srgbClr val="DEDEDE"/>
          </a:solidFill>
          <a:ln>
            <a:noFill/>
          </a:ln>
        </p:spPr>
      </p:sp>
      <p:sp>
        <p:nvSpPr>
          <p:cNvPr id="3911" name="Google Shape;3911;p299"/>
          <p:cNvSpPr txBox="1">
            <a:spLocks noGrp="1"/>
          </p:cNvSpPr>
          <p:nvPr>
            <p:ph type="body" idx="1"/>
          </p:nvPr>
        </p:nvSpPr>
        <p:spPr>
          <a:xfrm>
            <a:off x="442913" y="5280025"/>
            <a:ext cx="3529012" cy="89217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200"/>
              <a:buNone/>
              <a:defRPr sz="1200" b="1"/>
            </a:lvl1pPr>
            <a:lvl2pPr marL="914400" lvl="1" indent="-228600" algn="l">
              <a:lnSpc>
                <a:spcPct val="100000"/>
              </a:lnSpc>
              <a:spcBef>
                <a:spcPts val="300"/>
              </a:spcBef>
              <a:spcAft>
                <a:spcPts val="0"/>
              </a:spcAft>
              <a:buClr>
                <a:schemeClr val="dk1"/>
              </a:buClr>
              <a:buSzPts val="1600"/>
              <a:buNone/>
              <a:defRPr/>
            </a:lvl2pPr>
            <a:lvl3pPr marL="1371600" lvl="2" indent="-330200" algn="l">
              <a:lnSpc>
                <a:spcPct val="100000"/>
              </a:lnSpc>
              <a:spcBef>
                <a:spcPts val="300"/>
              </a:spcBef>
              <a:spcAft>
                <a:spcPts val="0"/>
              </a:spcAft>
              <a:buClr>
                <a:schemeClr val="dk1"/>
              </a:buClr>
              <a:buSzPts val="1600"/>
              <a:buChar char="•"/>
              <a:defRPr/>
            </a:lvl3pPr>
            <a:lvl4pPr marL="1828800" lvl="3" indent="-330200" algn="l">
              <a:lnSpc>
                <a:spcPct val="100000"/>
              </a:lnSpc>
              <a:spcBef>
                <a:spcPts val="300"/>
              </a:spcBef>
              <a:spcAft>
                <a:spcPts val="0"/>
              </a:spcAft>
              <a:buClr>
                <a:schemeClr val="dk1"/>
              </a:buClr>
              <a:buSzPts val="1600"/>
              <a:buChar char="–"/>
              <a:defRPr/>
            </a:lvl4pPr>
            <a:lvl5pPr marL="2286000" lvl="4" indent="-330200" algn="l">
              <a:lnSpc>
                <a:spcPct val="100000"/>
              </a:lnSpc>
              <a:spcBef>
                <a:spcPts val="300"/>
              </a:spcBef>
              <a:spcAft>
                <a:spcPts val="0"/>
              </a:spcAft>
              <a:buClr>
                <a:schemeClr val="dk1"/>
              </a:buClr>
              <a:buSzPts val="1600"/>
              <a:buChar char="•"/>
              <a:defRPr/>
            </a:lvl5pPr>
            <a:lvl6pPr marL="2743200" lvl="5" indent="-330200" algn="l">
              <a:lnSpc>
                <a:spcPct val="100000"/>
              </a:lnSpc>
              <a:spcBef>
                <a:spcPts val="300"/>
              </a:spcBef>
              <a:spcAft>
                <a:spcPts val="0"/>
              </a:spcAft>
              <a:buClr>
                <a:schemeClr val="dk1"/>
              </a:buClr>
              <a:buSzPts val="1600"/>
              <a:buChar char="–"/>
              <a:defRPr/>
            </a:lvl6pPr>
            <a:lvl7pPr marL="3200400" lvl="6" indent="-330200" algn="l">
              <a:lnSpc>
                <a:spcPct val="100000"/>
              </a:lnSpc>
              <a:spcBef>
                <a:spcPts val="300"/>
              </a:spcBef>
              <a:spcAft>
                <a:spcPts val="0"/>
              </a:spcAft>
              <a:buClr>
                <a:schemeClr val="dk1"/>
              </a:buClr>
              <a:buSzPts val="1600"/>
              <a:buChar char="•"/>
              <a:defRPr/>
            </a:lvl7pPr>
            <a:lvl8pPr marL="3657600" lvl="7" indent="-330200" algn="l">
              <a:lnSpc>
                <a:spcPct val="100000"/>
              </a:lnSpc>
              <a:spcBef>
                <a:spcPts val="300"/>
              </a:spcBef>
              <a:spcAft>
                <a:spcPts val="0"/>
              </a:spcAft>
              <a:buClr>
                <a:schemeClr val="dk1"/>
              </a:buClr>
              <a:buSzPts val="1600"/>
              <a:buChar char="–"/>
              <a:defRPr/>
            </a:lvl8pPr>
            <a:lvl9pPr marL="4114800" lvl="8" indent="-330200" algn="l">
              <a:lnSpc>
                <a:spcPct val="100000"/>
              </a:lnSpc>
              <a:spcBef>
                <a:spcPts val="300"/>
              </a:spcBef>
              <a:spcAft>
                <a:spcPts val="300"/>
              </a:spcAft>
              <a:buClr>
                <a:schemeClr val="dk1"/>
              </a:buClr>
              <a:buSzPts val="1600"/>
              <a:buChar char="•"/>
              <a:defRPr/>
            </a:lvl9pPr>
          </a:lstStyle>
          <a:p>
            <a:endParaRPr/>
          </a:p>
        </p:txBody>
      </p:sp>
      <p:sp>
        <p:nvSpPr>
          <p:cNvPr id="3912" name="Google Shape;3912;p299"/>
          <p:cNvSpPr>
            <a:spLocks noGrp="1"/>
          </p:cNvSpPr>
          <p:nvPr>
            <p:ph type="pic" idx="3"/>
          </p:nvPr>
        </p:nvSpPr>
        <p:spPr>
          <a:xfrm>
            <a:off x="4331494" y="2100263"/>
            <a:ext cx="3529013" cy="3017520"/>
          </a:xfrm>
          <a:prstGeom prst="rect">
            <a:avLst/>
          </a:prstGeom>
          <a:solidFill>
            <a:srgbClr val="DEDEDE"/>
          </a:solidFill>
          <a:ln>
            <a:noFill/>
          </a:ln>
        </p:spPr>
      </p:sp>
      <p:sp>
        <p:nvSpPr>
          <p:cNvPr id="3913" name="Google Shape;3913;p299"/>
          <p:cNvSpPr txBox="1">
            <a:spLocks noGrp="1"/>
          </p:cNvSpPr>
          <p:nvPr>
            <p:ph type="body" idx="4"/>
          </p:nvPr>
        </p:nvSpPr>
        <p:spPr>
          <a:xfrm>
            <a:off x="4331495" y="5280025"/>
            <a:ext cx="3529012" cy="89217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200"/>
              <a:buNone/>
              <a:defRPr sz="1200" b="1"/>
            </a:lvl1pPr>
            <a:lvl2pPr marL="914400" lvl="1" indent="-228600" algn="l">
              <a:lnSpc>
                <a:spcPct val="100000"/>
              </a:lnSpc>
              <a:spcBef>
                <a:spcPts val="300"/>
              </a:spcBef>
              <a:spcAft>
                <a:spcPts val="0"/>
              </a:spcAft>
              <a:buClr>
                <a:schemeClr val="dk1"/>
              </a:buClr>
              <a:buSzPts val="1600"/>
              <a:buNone/>
              <a:defRPr/>
            </a:lvl2pPr>
            <a:lvl3pPr marL="1371600" lvl="2" indent="-330200" algn="l">
              <a:lnSpc>
                <a:spcPct val="100000"/>
              </a:lnSpc>
              <a:spcBef>
                <a:spcPts val="300"/>
              </a:spcBef>
              <a:spcAft>
                <a:spcPts val="0"/>
              </a:spcAft>
              <a:buClr>
                <a:schemeClr val="dk1"/>
              </a:buClr>
              <a:buSzPts val="1600"/>
              <a:buChar char="•"/>
              <a:defRPr/>
            </a:lvl3pPr>
            <a:lvl4pPr marL="1828800" lvl="3" indent="-330200" algn="l">
              <a:lnSpc>
                <a:spcPct val="100000"/>
              </a:lnSpc>
              <a:spcBef>
                <a:spcPts val="300"/>
              </a:spcBef>
              <a:spcAft>
                <a:spcPts val="0"/>
              </a:spcAft>
              <a:buClr>
                <a:schemeClr val="dk1"/>
              </a:buClr>
              <a:buSzPts val="1600"/>
              <a:buChar char="–"/>
              <a:defRPr/>
            </a:lvl4pPr>
            <a:lvl5pPr marL="2286000" lvl="4" indent="-330200" algn="l">
              <a:lnSpc>
                <a:spcPct val="100000"/>
              </a:lnSpc>
              <a:spcBef>
                <a:spcPts val="300"/>
              </a:spcBef>
              <a:spcAft>
                <a:spcPts val="0"/>
              </a:spcAft>
              <a:buClr>
                <a:schemeClr val="dk1"/>
              </a:buClr>
              <a:buSzPts val="1600"/>
              <a:buChar char="•"/>
              <a:defRPr/>
            </a:lvl5pPr>
            <a:lvl6pPr marL="2743200" lvl="5" indent="-330200" algn="l">
              <a:lnSpc>
                <a:spcPct val="100000"/>
              </a:lnSpc>
              <a:spcBef>
                <a:spcPts val="300"/>
              </a:spcBef>
              <a:spcAft>
                <a:spcPts val="0"/>
              </a:spcAft>
              <a:buClr>
                <a:schemeClr val="dk1"/>
              </a:buClr>
              <a:buSzPts val="1600"/>
              <a:buChar char="–"/>
              <a:defRPr/>
            </a:lvl6pPr>
            <a:lvl7pPr marL="3200400" lvl="6" indent="-330200" algn="l">
              <a:lnSpc>
                <a:spcPct val="100000"/>
              </a:lnSpc>
              <a:spcBef>
                <a:spcPts val="300"/>
              </a:spcBef>
              <a:spcAft>
                <a:spcPts val="0"/>
              </a:spcAft>
              <a:buClr>
                <a:schemeClr val="dk1"/>
              </a:buClr>
              <a:buSzPts val="1600"/>
              <a:buChar char="•"/>
              <a:defRPr/>
            </a:lvl7pPr>
            <a:lvl8pPr marL="3657600" lvl="7" indent="-330200" algn="l">
              <a:lnSpc>
                <a:spcPct val="100000"/>
              </a:lnSpc>
              <a:spcBef>
                <a:spcPts val="300"/>
              </a:spcBef>
              <a:spcAft>
                <a:spcPts val="0"/>
              </a:spcAft>
              <a:buClr>
                <a:schemeClr val="dk1"/>
              </a:buClr>
              <a:buSzPts val="1600"/>
              <a:buChar char="–"/>
              <a:defRPr/>
            </a:lvl8pPr>
            <a:lvl9pPr marL="4114800" lvl="8" indent="-330200" algn="l">
              <a:lnSpc>
                <a:spcPct val="100000"/>
              </a:lnSpc>
              <a:spcBef>
                <a:spcPts val="300"/>
              </a:spcBef>
              <a:spcAft>
                <a:spcPts val="300"/>
              </a:spcAft>
              <a:buClr>
                <a:schemeClr val="dk1"/>
              </a:buClr>
              <a:buSzPts val="1600"/>
              <a:buChar char="•"/>
              <a:defRPr/>
            </a:lvl9pPr>
          </a:lstStyle>
          <a:p>
            <a:endParaRPr/>
          </a:p>
        </p:txBody>
      </p:sp>
      <p:sp>
        <p:nvSpPr>
          <p:cNvPr id="3914" name="Google Shape;3914;p299"/>
          <p:cNvSpPr>
            <a:spLocks noGrp="1"/>
          </p:cNvSpPr>
          <p:nvPr>
            <p:ph type="pic" idx="5"/>
          </p:nvPr>
        </p:nvSpPr>
        <p:spPr>
          <a:xfrm>
            <a:off x="8220075" y="2100263"/>
            <a:ext cx="3529013" cy="3017520"/>
          </a:xfrm>
          <a:prstGeom prst="rect">
            <a:avLst/>
          </a:prstGeom>
          <a:solidFill>
            <a:srgbClr val="DEDEDE"/>
          </a:solidFill>
          <a:ln>
            <a:noFill/>
          </a:ln>
        </p:spPr>
      </p:sp>
      <p:sp>
        <p:nvSpPr>
          <p:cNvPr id="3915" name="Google Shape;3915;p299"/>
          <p:cNvSpPr txBox="1">
            <a:spLocks noGrp="1"/>
          </p:cNvSpPr>
          <p:nvPr>
            <p:ph type="body" idx="6"/>
          </p:nvPr>
        </p:nvSpPr>
        <p:spPr>
          <a:xfrm>
            <a:off x="8220076" y="5280025"/>
            <a:ext cx="3529012" cy="89217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200"/>
              <a:buNone/>
              <a:defRPr sz="1200" b="1"/>
            </a:lvl1pPr>
            <a:lvl2pPr marL="914400" lvl="1" indent="-228600" algn="l">
              <a:lnSpc>
                <a:spcPct val="100000"/>
              </a:lnSpc>
              <a:spcBef>
                <a:spcPts val="300"/>
              </a:spcBef>
              <a:spcAft>
                <a:spcPts val="0"/>
              </a:spcAft>
              <a:buClr>
                <a:schemeClr val="dk1"/>
              </a:buClr>
              <a:buSzPts val="1600"/>
              <a:buNone/>
              <a:defRPr/>
            </a:lvl2pPr>
            <a:lvl3pPr marL="1371600" lvl="2" indent="-330200" algn="l">
              <a:lnSpc>
                <a:spcPct val="100000"/>
              </a:lnSpc>
              <a:spcBef>
                <a:spcPts val="300"/>
              </a:spcBef>
              <a:spcAft>
                <a:spcPts val="0"/>
              </a:spcAft>
              <a:buClr>
                <a:schemeClr val="dk1"/>
              </a:buClr>
              <a:buSzPts val="1600"/>
              <a:buChar char="•"/>
              <a:defRPr/>
            </a:lvl3pPr>
            <a:lvl4pPr marL="1828800" lvl="3" indent="-330200" algn="l">
              <a:lnSpc>
                <a:spcPct val="100000"/>
              </a:lnSpc>
              <a:spcBef>
                <a:spcPts val="300"/>
              </a:spcBef>
              <a:spcAft>
                <a:spcPts val="0"/>
              </a:spcAft>
              <a:buClr>
                <a:schemeClr val="dk1"/>
              </a:buClr>
              <a:buSzPts val="1600"/>
              <a:buChar char="–"/>
              <a:defRPr/>
            </a:lvl4pPr>
            <a:lvl5pPr marL="2286000" lvl="4" indent="-330200" algn="l">
              <a:lnSpc>
                <a:spcPct val="100000"/>
              </a:lnSpc>
              <a:spcBef>
                <a:spcPts val="300"/>
              </a:spcBef>
              <a:spcAft>
                <a:spcPts val="0"/>
              </a:spcAft>
              <a:buClr>
                <a:schemeClr val="dk1"/>
              </a:buClr>
              <a:buSzPts val="1600"/>
              <a:buChar char="•"/>
              <a:defRPr/>
            </a:lvl5pPr>
            <a:lvl6pPr marL="2743200" lvl="5" indent="-330200" algn="l">
              <a:lnSpc>
                <a:spcPct val="100000"/>
              </a:lnSpc>
              <a:spcBef>
                <a:spcPts val="300"/>
              </a:spcBef>
              <a:spcAft>
                <a:spcPts val="0"/>
              </a:spcAft>
              <a:buClr>
                <a:schemeClr val="dk1"/>
              </a:buClr>
              <a:buSzPts val="1600"/>
              <a:buChar char="–"/>
              <a:defRPr/>
            </a:lvl6pPr>
            <a:lvl7pPr marL="3200400" lvl="6" indent="-330200" algn="l">
              <a:lnSpc>
                <a:spcPct val="100000"/>
              </a:lnSpc>
              <a:spcBef>
                <a:spcPts val="300"/>
              </a:spcBef>
              <a:spcAft>
                <a:spcPts val="0"/>
              </a:spcAft>
              <a:buClr>
                <a:schemeClr val="dk1"/>
              </a:buClr>
              <a:buSzPts val="1600"/>
              <a:buChar char="•"/>
              <a:defRPr/>
            </a:lvl7pPr>
            <a:lvl8pPr marL="3657600" lvl="7" indent="-330200" algn="l">
              <a:lnSpc>
                <a:spcPct val="100000"/>
              </a:lnSpc>
              <a:spcBef>
                <a:spcPts val="300"/>
              </a:spcBef>
              <a:spcAft>
                <a:spcPts val="0"/>
              </a:spcAft>
              <a:buClr>
                <a:schemeClr val="dk1"/>
              </a:buClr>
              <a:buSzPts val="1600"/>
              <a:buChar char="–"/>
              <a:defRPr/>
            </a:lvl8pPr>
            <a:lvl9pPr marL="4114800" lvl="8" indent="-330200" algn="l">
              <a:lnSpc>
                <a:spcPct val="100000"/>
              </a:lnSpc>
              <a:spcBef>
                <a:spcPts val="300"/>
              </a:spcBef>
              <a:spcAft>
                <a:spcPts val="300"/>
              </a:spcAft>
              <a:buClr>
                <a:schemeClr val="dk1"/>
              </a:buClr>
              <a:buSzPts val="1600"/>
              <a:buChar char="•"/>
              <a:defRPr/>
            </a:lvl9pPr>
          </a:lstStyle>
          <a:p>
            <a:endParaRPr/>
          </a:p>
        </p:txBody>
      </p:sp>
      <p:sp>
        <p:nvSpPr>
          <p:cNvPr id="3916" name="Google Shape;3916;p299"/>
          <p:cNvSpPr txBox="1">
            <a:spLocks noGrp="1"/>
          </p:cNvSpPr>
          <p:nvPr>
            <p:ph type="title"/>
          </p:nvPr>
        </p:nvSpPr>
        <p:spPr>
          <a:xfrm>
            <a:off x="442913" y="430514"/>
            <a:ext cx="11306175" cy="502920"/>
          </a:xfrm>
          <a:prstGeom prst="rect">
            <a:avLst/>
          </a:prstGeom>
          <a:noFill/>
          <a:ln>
            <a:noFill/>
          </a:ln>
        </p:spPr>
        <p:txBody>
          <a:bodyPr spcFirstLastPara="1" wrap="square" lIns="0" tIns="0" rIns="0" bIns="0" anchor="t" anchorCtr="0">
            <a:normAutofit/>
          </a:bodyPr>
          <a:lstStyle>
            <a:lvl1pPr lvl="0" algn="l">
              <a:lnSpc>
                <a:spcPct val="85000"/>
              </a:lnSpc>
              <a:spcBef>
                <a:spcPts val="0"/>
              </a:spcBef>
              <a:spcAft>
                <a:spcPts val="0"/>
              </a:spcAft>
              <a:buClr>
                <a:schemeClr val="dk1"/>
              </a:buClr>
              <a:buSzPts val="32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17" name="Google Shape;3917;p299"/>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918" name="Google Shape;3918;p299"/>
          <p:cNvSpPr txBox="1">
            <a:spLocks noGrp="1"/>
          </p:cNvSpPr>
          <p:nvPr>
            <p:ph type="subTitle" idx="7"/>
          </p:nvPr>
        </p:nvSpPr>
        <p:spPr>
          <a:xfrm>
            <a:off x="442912" y="933433"/>
            <a:ext cx="11306176" cy="885842"/>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dk1"/>
              </a:buClr>
              <a:buSzPts val="2400"/>
              <a:buNone/>
              <a:defRPr sz="2400" b="0">
                <a:solidFill>
                  <a:schemeClr val="dk1"/>
                </a:solidFill>
              </a:defRPr>
            </a:lvl1pPr>
            <a:lvl2pPr lvl="1" algn="l">
              <a:lnSpc>
                <a:spcPct val="85000"/>
              </a:lnSpc>
              <a:spcBef>
                <a:spcPts val="0"/>
              </a:spcBef>
              <a:spcAft>
                <a:spcPts val="0"/>
              </a:spcAft>
              <a:buClr>
                <a:schemeClr val="dk1"/>
              </a:buClr>
              <a:buSzPts val="2400"/>
              <a:buNone/>
              <a:defRPr sz="2400"/>
            </a:lvl2pPr>
            <a:lvl3pPr lvl="2" algn="l">
              <a:lnSpc>
                <a:spcPct val="85000"/>
              </a:lnSpc>
              <a:spcBef>
                <a:spcPts val="0"/>
              </a:spcBef>
              <a:spcAft>
                <a:spcPts val="0"/>
              </a:spcAft>
              <a:buClr>
                <a:schemeClr val="dk1"/>
              </a:buClr>
              <a:buSzPts val="2400"/>
              <a:buNone/>
              <a:defRPr sz="2400"/>
            </a:lvl3pPr>
            <a:lvl4pPr lvl="3" algn="l">
              <a:lnSpc>
                <a:spcPct val="85000"/>
              </a:lnSpc>
              <a:spcBef>
                <a:spcPts val="0"/>
              </a:spcBef>
              <a:spcAft>
                <a:spcPts val="0"/>
              </a:spcAft>
              <a:buClr>
                <a:schemeClr val="dk1"/>
              </a:buClr>
              <a:buSzPts val="2400"/>
              <a:buNone/>
              <a:defRPr sz="2400"/>
            </a:lvl4pPr>
            <a:lvl5pPr lvl="4" algn="l">
              <a:lnSpc>
                <a:spcPct val="85000"/>
              </a:lnSpc>
              <a:spcBef>
                <a:spcPts val="0"/>
              </a:spcBef>
              <a:spcAft>
                <a:spcPts val="0"/>
              </a:spcAft>
              <a:buClr>
                <a:schemeClr val="dk1"/>
              </a:buClr>
              <a:buSzPts val="2400"/>
              <a:buNone/>
              <a:defRPr sz="2400"/>
            </a:lvl5pPr>
            <a:lvl6pPr lvl="5" algn="l">
              <a:lnSpc>
                <a:spcPct val="85000"/>
              </a:lnSpc>
              <a:spcBef>
                <a:spcPts val="0"/>
              </a:spcBef>
              <a:spcAft>
                <a:spcPts val="0"/>
              </a:spcAft>
              <a:buClr>
                <a:schemeClr val="dk1"/>
              </a:buClr>
              <a:buSzPts val="2400"/>
              <a:buNone/>
              <a:defRPr sz="2400"/>
            </a:lvl6pPr>
            <a:lvl7pPr lvl="6" algn="l">
              <a:lnSpc>
                <a:spcPct val="85000"/>
              </a:lnSpc>
              <a:spcBef>
                <a:spcPts val="0"/>
              </a:spcBef>
              <a:spcAft>
                <a:spcPts val="0"/>
              </a:spcAft>
              <a:buClr>
                <a:schemeClr val="dk1"/>
              </a:buClr>
              <a:buSzPts val="2400"/>
              <a:buNone/>
              <a:defRPr sz="2400"/>
            </a:lvl7pPr>
            <a:lvl8pPr lvl="7" algn="l">
              <a:lnSpc>
                <a:spcPct val="85000"/>
              </a:lnSpc>
              <a:spcBef>
                <a:spcPts val="0"/>
              </a:spcBef>
              <a:spcAft>
                <a:spcPts val="0"/>
              </a:spcAft>
              <a:buClr>
                <a:schemeClr val="dk1"/>
              </a:buClr>
              <a:buSzPts val="2400"/>
              <a:buNone/>
              <a:defRPr sz="2400"/>
            </a:lvl8pPr>
            <a:lvl9pPr lvl="8" algn="l">
              <a:lnSpc>
                <a:spcPct val="85000"/>
              </a:lnSpc>
              <a:spcBef>
                <a:spcPts val="0"/>
              </a:spcBef>
              <a:spcAft>
                <a:spcPts val="0"/>
              </a:spcAft>
              <a:buClr>
                <a:schemeClr val="dk1"/>
              </a:buClr>
              <a:buSzPts val="2400"/>
              <a:buNone/>
              <a:defRPr sz="2400"/>
            </a:lvl9pPr>
          </a:lstStyle>
          <a:p>
            <a:endParaRPr/>
          </a:p>
        </p:txBody>
      </p:sp>
      <p:sp>
        <p:nvSpPr>
          <p:cNvPr id="3919" name="Google Shape;3919;p299"/>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20" name="Google Shape;3920;p299"/>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95.xml><?xml version="1.0" encoding="utf-8"?>
<p:sldLayout xmlns:a="http://schemas.openxmlformats.org/drawingml/2006/main" xmlns:r="http://schemas.openxmlformats.org/officeDocument/2006/relationships" xmlns:p="http://schemas.openxmlformats.org/presentationml/2006/main" matchingName="Four Text Boxes for Icons - Subtitle">
  <p:cSld name="Four Text Boxes for Icons - Subtitle">
    <p:spTree>
      <p:nvGrpSpPr>
        <p:cNvPr id="1" name="Shape 3921"/>
        <p:cNvGrpSpPr/>
        <p:nvPr/>
      </p:nvGrpSpPr>
      <p:grpSpPr>
        <a:xfrm>
          <a:off x="0" y="0"/>
          <a:ext cx="0" cy="0"/>
          <a:chOff x="0" y="0"/>
          <a:chExt cx="0" cy="0"/>
        </a:xfrm>
      </p:grpSpPr>
      <p:sp>
        <p:nvSpPr>
          <p:cNvPr id="3922" name="Google Shape;3922;p300"/>
          <p:cNvSpPr txBox="1">
            <a:spLocks noGrp="1"/>
          </p:cNvSpPr>
          <p:nvPr>
            <p:ph type="body" idx="1"/>
          </p:nvPr>
        </p:nvSpPr>
        <p:spPr>
          <a:xfrm>
            <a:off x="442913" y="3429000"/>
            <a:ext cx="2560320" cy="27432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200"/>
              <a:buNone/>
              <a:defRPr sz="1200" b="1"/>
            </a:lvl1pPr>
            <a:lvl2pPr marL="914400" lvl="1" indent="-228600" algn="l">
              <a:lnSpc>
                <a:spcPct val="100000"/>
              </a:lnSpc>
              <a:spcBef>
                <a:spcPts val="300"/>
              </a:spcBef>
              <a:spcAft>
                <a:spcPts val="0"/>
              </a:spcAft>
              <a:buClr>
                <a:schemeClr val="dk1"/>
              </a:buClr>
              <a:buSzPts val="1600"/>
              <a:buNone/>
              <a:defRPr/>
            </a:lvl2pPr>
            <a:lvl3pPr marL="1371600" lvl="2" indent="-330200" algn="l">
              <a:lnSpc>
                <a:spcPct val="100000"/>
              </a:lnSpc>
              <a:spcBef>
                <a:spcPts val="300"/>
              </a:spcBef>
              <a:spcAft>
                <a:spcPts val="0"/>
              </a:spcAft>
              <a:buClr>
                <a:schemeClr val="dk1"/>
              </a:buClr>
              <a:buSzPts val="1600"/>
              <a:buChar char="•"/>
              <a:defRPr/>
            </a:lvl3pPr>
            <a:lvl4pPr marL="1828800" lvl="3" indent="-330200" algn="l">
              <a:lnSpc>
                <a:spcPct val="100000"/>
              </a:lnSpc>
              <a:spcBef>
                <a:spcPts val="300"/>
              </a:spcBef>
              <a:spcAft>
                <a:spcPts val="0"/>
              </a:spcAft>
              <a:buClr>
                <a:schemeClr val="dk1"/>
              </a:buClr>
              <a:buSzPts val="1600"/>
              <a:buChar char="–"/>
              <a:defRPr/>
            </a:lvl4pPr>
            <a:lvl5pPr marL="2286000" lvl="4" indent="-330200" algn="l">
              <a:lnSpc>
                <a:spcPct val="100000"/>
              </a:lnSpc>
              <a:spcBef>
                <a:spcPts val="300"/>
              </a:spcBef>
              <a:spcAft>
                <a:spcPts val="0"/>
              </a:spcAft>
              <a:buClr>
                <a:schemeClr val="dk1"/>
              </a:buClr>
              <a:buSzPts val="1600"/>
              <a:buChar char="•"/>
              <a:defRPr/>
            </a:lvl5pPr>
            <a:lvl6pPr marL="2743200" lvl="5" indent="-330200" algn="l">
              <a:lnSpc>
                <a:spcPct val="100000"/>
              </a:lnSpc>
              <a:spcBef>
                <a:spcPts val="300"/>
              </a:spcBef>
              <a:spcAft>
                <a:spcPts val="0"/>
              </a:spcAft>
              <a:buClr>
                <a:schemeClr val="dk1"/>
              </a:buClr>
              <a:buSzPts val="1600"/>
              <a:buChar char="–"/>
              <a:defRPr/>
            </a:lvl6pPr>
            <a:lvl7pPr marL="3200400" lvl="6" indent="-330200" algn="l">
              <a:lnSpc>
                <a:spcPct val="100000"/>
              </a:lnSpc>
              <a:spcBef>
                <a:spcPts val="300"/>
              </a:spcBef>
              <a:spcAft>
                <a:spcPts val="0"/>
              </a:spcAft>
              <a:buClr>
                <a:schemeClr val="dk1"/>
              </a:buClr>
              <a:buSzPts val="1600"/>
              <a:buChar char="•"/>
              <a:defRPr/>
            </a:lvl7pPr>
            <a:lvl8pPr marL="3657600" lvl="7" indent="-330200" algn="l">
              <a:lnSpc>
                <a:spcPct val="100000"/>
              </a:lnSpc>
              <a:spcBef>
                <a:spcPts val="300"/>
              </a:spcBef>
              <a:spcAft>
                <a:spcPts val="0"/>
              </a:spcAft>
              <a:buClr>
                <a:schemeClr val="dk1"/>
              </a:buClr>
              <a:buSzPts val="1600"/>
              <a:buChar char="–"/>
              <a:defRPr/>
            </a:lvl8pPr>
            <a:lvl9pPr marL="4114800" lvl="8" indent="-330200" algn="l">
              <a:lnSpc>
                <a:spcPct val="100000"/>
              </a:lnSpc>
              <a:spcBef>
                <a:spcPts val="300"/>
              </a:spcBef>
              <a:spcAft>
                <a:spcPts val="300"/>
              </a:spcAft>
              <a:buClr>
                <a:schemeClr val="dk1"/>
              </a:buClr>
              <a:buSzPts val="1600"/>
              <a:buChar char="•"/>
              <a:defRPr/>
            </a:lvl9pPr>
          </a:lstStyle>
          <a:p>
            <a:endParaRPr/>
          </a:p>
        </p:txBody>
      </p:sp>
      <p:sp>
        <p:nvSpPr>
          <p:cNvPr id="3923" name="Google Shape;3923;p300"/>
          <p:cNvSpPr txBox="1">
            <a:spLocks noGrp="1"/>
          </p:cNvSpPr>
          <p:nvPr>
            <p:ph type="body" idx="2"/>
          </p:nvPr>
        </p:nvSpPr>
        <p:spPr>
          <a:xfrm>
            <a:off x="3358198" y="3429000"/>
            <a:ext cx="2560320" cy="27432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200"/>
              <a:buNone/>
              <a:defRPr sz="1200" b="1"/>
            </a:lvl1pPr>
            <a:lvl2pPr marL="914400" lvl="1" indent="-228600" algn="l">
              <a:lnSpc>
                <a:spcPct val="100000"/>
              </a:lnSpc>
              <a:spcBef>
                <a:spcPts val="300"/>
              </a:spcBef>
              <a:spcAft>
                <a:spcPts val="0"/>
              </a:spcAft>
              <a:buClr>
                <a:schemeClr val="dk1"/>
              </a:buClr>
              <a:buSzPts val="1600"/>
              <a:buNone/>
              <a:defRPr/>
            </a:lvl2pPr>
            <a:lvl3pPr marL="1371600" lvl="2" indent="-330200" algn="l">
              <a:lnSpc>
                <a:spcPct val="100000"/>
              </a:lnSpc>
              <a:spcBef>
                <a:spcPts val="300"/>
              </a:spcBef>
              <a:spcAft>
                <a:spcPts val="0"/>
              </a:spcAft>
              <a:buClr>
                <a:schemeClr val="dk1"/>
              </a:buClr>
              <a:buSzPts val="1600"/>
              <a:buChar char="•"/>
              <a:defRPr/>
            </a:lvl3pPr>
            <a:lvl4pPr marL="1828800" lvl="3" indent="-330200" algn="l">
              <a:lnSpc>
                <a:spcPct val="100000"/>
              </a:lnSpc>
              <a:spcBef>
                <a:spcPts val="300"/>
              </a:spcBef>
              <a:spcAft>
                <a:spcPts val="0"/>
              </a:spcAft>
              <a:buClr>
                <a:schemeClr val="dk1"/>
              </a:buClr>
              <a:buSzPts val="1600"/>
              <a:buChar char="–"/>
              <a:defRPr/>
            </a:lvl4pPr>
            <a:lvl5pPr marL="2286000" lvl="4" indent="-330200" algn="l">
              <a:lnSpc>
                <a:spcPct val="100000"/>
              </a:lnSpc>
              <a:spcBef>
                <a:spcPts val="300"/>
              </a:spcBef>
              <a:spcAft>
                <a:spcPts val="0"/>
              </a:spcAft>
              <a:buClr>
                <a:schemeClr val="dk1"/>
              </a:buClr>
              <a:buSzPts val="1600"/>
              <a:buChar char="•"/>
              <a:defRPr/>
            </a:lvl5pPr>
            <a:lvl6pPr marL="2743200" lvl="5" indent="-330200" algn="l">
              <a:lnSpc>
                <a:spcPct val="100000"/>
              </a:lnSpc>
              <a:spcBef>
                <a:spcPts val="300"/>
              </a:spcBef>
              <a:spcAft>
                <a:spcPts val="0"/>
              </a:spcAft>
              <a:buClr>
                <a:schemeClr val="dk1"/>
              </a:buClr>
              <a:buSzPts val="1600"/>
              <a:buChar char="–"/>
              <a:defRPr/>
            </a:lvl6pPr>
            <a:lvl7pPr marL="3200400" lvl="6" indent="-330200" algn="l">
              <a:lnSpc>
                <a:spcPct val="100000"/>
              </a:lnSpc>
              <a:spcBef>
                <a:spcPts val="300"/>
              </a:spcBef>
              <a:spcAft>
                <a:spcPts val="0"/>
              </a:spcAft>
              <a:buClr>
                <a:schemeClr val="dk1"/>
              </a:buClr>
              <a:buSzPts val="1600"/>
              <a:buChar char="•"/>
              <a:defRPr/>
            </a:lvl7pPr>
            <a:lvl8pPr marL="3657600" lvl="7" indent="-330200" algn="l">
              <a:lnSpc>
                <a:spcPct val="100000"/>
              </a:lnSpc>
              <a:spcBef>
                <a:spcPts val="300"/>
              </a:spcBef>
              <a:spcAft>
                <a:spcPts val="0"/>
              </a:spcAft>
              <a:buClr>
                <a:schemeClr val="dk1"/>
              </a:buClr>
              <a:buSzPts val="1600"/>
              <a:buChar char="–"/>
              <a:defRPr/>
            </a:lvl8pPr>
            <a:lvl9pPr marL="4114800" lvl="8" indent="-330200" algn="l">
              <a:lnSpc>
                <a:spcPct val="100000"/>
              </a:lnSpc>
              <a:spcBef>
                <a:spcPts val="300"/>
              </a:spcBef>
              <a:spcAft>
                <a:spcPts val="300"/>
              </a:spcAft>
              <a:buClr>
                <a:schemeClr val="dk1"/>
              </a:buClr>
              <a:buSzPts val="1600"/>
              <a:buChar char="•"/>
              <a:defRPr/>
            </a:lvl9pPr>
          </a:lstStyle>
          <a:p>
            <a:endParaRPr/>
          </a:p>
        </p:txBody>
      </p:sp>
      <p:sp>
        <p:nvSpPr>
          <p:cNvPr id="3924" name="Google Shape;3924;p300"/>
          <p:cNvSpPr txBox="1">
            <a:spLocks noGrp="1"/>
          </p:cNvSpPr>
          <p:nvPr>
            <p:ph type="body" idx="3"/>
          </p:nvPr>
        </p:nvSpPr>
        <p:spPr>
          <a:xfrm>
            <a:off x="6273483" y="3429000"/>
            <a:ext cx="2560320" cy="27432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200"/>
              <a:buNone/>
              <a:defRPr sz="1200" b="1"/>
            </a:lvl1pPr>
            <a:lvl2pPr marL="914400" lvl="1" indent="-228600" algn="l">
              <a:lnSpc>
                <a:spcPct val="100000"/>
              </a:lnSpc>
              <a:spcBef>
                <a:spcPts val="300"/>
              </a:spcBef>
              <a:spcAft>
                <a:spcPts val="0"/>
              </a:spcAft>
              <a:buClr>
                <a:schemeClr val="dk1"/>
              </a:buClr>
              <a:buSzPts val="1600"/>
              <a:buNone/>
              <a:defRPr/>
            </a:lvl2pPr>
            <a:lvl3pPr marL="1371600" lvl="2" indent="-330200" algn="l">
              <a:lnSpc>
                <a:spcPct val="100000"/>
              </a:lnSpc>
              <a:spcBef>
                <a:spcPts val="300"/>
              </a:spcBef>
              <a:spcAft>
                <a:spcPts val="0"/>
              </a:spcAft>
              <a:buClr>
                <a:schemeClr val="dk1"/>
              </a:buClr>
              <a:buSzPts val="1600"/>
              <a:buChar char="•"/>
              <a:defRPr/>
            </a:lvl3pPr>
            <a:lvl4pPr marL="1828800" lvl="3" indent="-330200" algn="l">
              <a:lnSpc>
                <a:spcPct val="100000"/>
              </a:lnSpc>
              <a:spcBef>
                <a:spcPts val="300"/>
              </a:spcBef>
              <a:spcAft>
                <a:spcPts val="0"/>
              </a:spcAft>
              <a:buClr>
                <a:schemeClr val="dk1"/>
              </a:buClr>
              <a:buSzPts val="1600"/>
              <a:buChar char="–"/>
              <a:defRPr/>
            </a:lvl4pPr>
            <a:lvl5pPr marL="2286000" lvl="4" indent="-330200" algn="l">
              <a:lnSpc>
                <a:spcPct val="100000"/>
              </a:lnSpc>
              <a:spcBef>
                <a:spcPts val="300"/>
              </a:spcBef>
              <a:spcAft>
                <a:spcPts val="0"/>
              </a:spcAft>
              <a:buClr>
                <a:schemeClr val="dk1"/>
              </a:buClr>
              <a:buSzPts val="1600"/>
              <a:buChar char="•"/>
              <a:defRPr/>
            </a:lvl5pPr>
            <a:lvl6pPr marL="2743200" lvl="5" indent="-330200" algn="l">
              <a:lnSpc>
                <a:spcPct val="100000"/>
              </a:lnSpc>
              <a:spcBef>
                <a:spcPts val="300"/>
              </a:spcBef>
              <a:spcAft>
                <a:spcPts val="0"/>
              </a:spcAft>
              <a:buClr>
                <a:schemeClr val="dk1"/>
              </a:buClr>
              <a:buSzPts val="1600"/>
              <a:buChar char="–"/>
              <a:defRPr/>
            </a:lvl6pPr>
            <a:lvl7pPr marL="3200400" lvl="6" indent="-330200" algn="l">
              <a:lnSpc>
                <a:spcPct val="100000"/>
              </a:lnSpc>
              <a:spcBef>
                <a:spcPts val="300"/>
              </a:spcBef>
              <a:spcAft>
                <a:spcPts val="0"/>
              </a:spcAft>
              <a:buClr>
                <a:schemeClr val="dk1"/>
              </a:buClr>
              <a:buSzPts val="1600"/>
              <a:buChar char="•"/>
              <a:defRPr/>
            </a:lvl7pPr>
            <a:lvl8pPr marL="3657600" lvl="7" indent="-330200" algn="l">
              <a:lnSpc>
                <a:spcPct val="100000"/>
              </a:lnSpc>
              <a:spcBef>
                <a:spcPts val="300"/>
              </a:spcBef>
              <a:spcAft>
                <a:spcPts val="0"/>
              </a:spcAft>
              <a:buClr>
                <a:schemeClr val="dk1"/>
              </a:buClr>
              <a:buSzPts val="1600"/>
              <a:buChar char="–"/>
              <a:defRPr/>
            </a:lvl8pPr>
            <a:lvl9pPr marL="4114800" lvl="8" indent="-330200" algn="l">
              <a:lnSpc>
                <a:spcPct val="100000"/>
              </a:lnSpc>
              <a:spcBef>
                <a:spcPts val="300"/>
              </a:spcBef>
              <a:spcAft>
                <a:spcPts val="300"/>
              </a:spcAft>
              <a:buClr>
                <a:schemeClr val="dk1"/>
              </a:buClr>
              <a:buSzPts val="1600"/>
              <a:buChar char="•"/>
              <a:defRPr/>
            </a:lvl9pPr>
          </a:lstStyle>
          <a:p>
            <a:endParaRPr/>
          </a:p>
        </p:txBody>
      </p:sp>
      <p:sp>
        <p:nvSpPr>
          <p:cNvPr id="3925" name="Google Shape;3925;p300"/>
          <p:cNvSpPr txBox="1">
            <a:spLocks noGrp="1"/>
          </p:cNvSpPr>
          <p:nvPr>
            <p:ph type="body" idx="4"/>
          </p:nvPr>
        </p:nvSpPr>
        <p:spPr>
          <a:xfrm>
            <a:off x="9188767" y="3429000"/>
            <a:ext cx="2560320" cy="27432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200"/>
              <a:buNone/>
              <a:defRPr sz="1200" b="1"/>
            </a:lvl1pPr>
            <a:lvl2pPr marL="914400" lvl="1" indent="-228600" algn="l">
              <a:lnSpc>
                <a:spcPct val="100000"/>
              </a:lnSpc>
              <a:spcBef>
                <a:spcPts val="300"/>
              </a:spcBef>
              <a:spcAft>
                <a:spcPts val="0"/>
              </a:spcAft>
              <a:buClr>
                <a:schemeClr val="dk1"/>
              </a:buClr>
              <a:buSzPts val="1600"/>
              <a:buNone/>
              <a:defRPr/>
            </a:lvl2pPr>
            <a:lvl3pPr marL="1371600" lvl="2" indent="-330200" algn="l">
              <a:lnSpc>
                <a:spcPct val="100000"/>
              </a:lnSpc>
              <a:spcBef>
                <a:spcPts val="300"/>
              </a:spcBef>
              <a:spcAft>
                <a:spcPts val="0"/>
              </a:spcAft>
              <a:buClr>
                <a:schemeClr val="dk1"/>
              </a:buClr>
              <a:buSzPts val="1600"/>
              <a:buChar char="•"/>
              <a:defRPr/>
            </a:lvl3pPr>
            <a:lvl4pPr marL="1828800" lvl="3" indent="-330200" algn="l">
              <a:lnSpc>
                <a:spcPct val="100000"/>
              </a:lnSpc>
              <a:spcBef>
                <a:spcPts val="300"/>
              </a:spcBef>
              <a:spcAft>
                <a:spcPts val="0"/>
              </a:spcAft>
              <a:buClr>
                <a:schemeClr val="dk1"/>
              </a:buClr>
              <a:buSzPts val="1600"/>
              <a:buChar char="–"/>
              <a:defRPr/>
            </a:lvl4pPr>
            <a:lvl5pPr marL="2286000" lvl="4" indent="-330200" algn="l">
              <a:lnSpc>
                <a:spcPct val="100000"/>
              </a:lnSpc>
              <a:spcBef>
                <a:spcPts val="300"/>
              </a:spcBef>
              <a:spcAft>
                <a:spcPts val="0"/>
              </a:spcAft>
              <a:buClr>
                <a:schemeClr val="dk1"/>
              </a:buClr>
              <a:buSzPts val="1600"/>
              <a:buChar char="•"/>
              <a:defRPr/>
            </a:lvl5pPr>
            <a:lvl6pPr marL="2743200" lvl="5" indent="-330200" algn="l">
              <a:lnSpc>
                <a:spcPct val="100000"/>
              </a:lnSpc>
              <a:spcBef>
                <a:spcPts val="300"/>
              </a:spcBef>
              <a:spcAft>
                <a:spcPts val="0"/>
              </a:spcAft>
              <a:buClr>
                <a:schemeClr val="dk1"/>
              </a:buClr>
              <a:buSzPts val="1600"/>
              <a:buChar char="–"/>
              <a:defRPr/>
            </a:lvl6pPr>
            <a:lvl7pPr marL="3200400" lvl="6" indent="-330200" algn="l">
              <a:lnSpc>
                <a:spcPct val="100000"/>
              </a:lnSpc>
              <a:spcBef>
                <a:spcPts val="300"/>
              </a:spcBef>
              <a:spcAft>
                <a:spcPts val="0"/>
              </a:spcAft>
              <a:buClr>
                <a:schemeClr val="dk1"/>
              </a:buClr>
              <a:buSzPts val="1600"/>
              <a:buChar char="•"/>
              <a:defRPr/>
            </a:lvl7pPr>
            <a:lvl8pPr marL="3657600" lvl="7" indent="-330200" algn="l">
              <a:lnSpc>
                <a:spcPct val="100000"/>
              </a:lnSpc>
              <a:spcBef>
                <a:spcPts val="300"/>
              </a:spcBef>
              <a:spcAft>
                <a:spcPts val="0"/>
              </a:spcAft>
              <a:buClr>
                <a:schemeClr val="dk1"/>
              </a:buClr>
              <a:buSzPts val="1600"/>
              <a:buChar char="–"/>
              <a:defRPr/>
            </a:lvl8pPr>
            <a:lvl9pPr marL="4114800" lvl="8" indent="-330200" algn="l">
              <a:lnSpc>
                <a:spcPct val="100000"/>
              </a:lnSpc>
              <a:spcBef>
                <a:spcPts val="300"/>
              </a:spcBef>
              <a:spcAft>
                <a:spcPts val="300"/>
              </a:spcAft>
              <a:buClr>
                <a:schemeClr val="dk1"/>
              </a:buClr>
              <a:buSzPts val="1600"/>
              <a:buChar char="•"/>
              <a:defRPr/>
            </a:lvl9pPr>
          </a:lstStyle>
          <a:p>
            <a:endParaRPr/>
          </a:p>
        </p:txBody>
      </p:sp>
      <p:sp>
        <p:nvSpPr>
          <p:cNvPr id="3926" name="Google Shape;3926;p300"/>
          <p:cNvSpPr txBox="1">
            <a:spLocks noGrp="1"/>
          </p:cNvSpPr>
          <p:nvPr>
            <p:ph type="title"/>
          </p:nvPr>
        </p:nvSpPr>
        <p:spPr>
          <a:xfrm>
            <a:off x="442913" y="430514"/>
            <a:ext cx="11306175" cy="502920"/>
          </a:xfrm>
          <a:prstGeom prst="rect">
            <a:avLst/>
          </a:prstGeom>
          <a:noFill/>
          <a:ln>
            <a:noFill/>
          </a:ln>
        </p:spPr>
        <p:txBody>
          <a:bodyPr spcFirstLastPara="1" wrap="square" lIns="0" tIns="0" rIns="0" bIns="0" anchor="t" anchorCtr="0">
            <a:normAutofit/>
          </a:bodyPr>
          <a:lstStyle>
            <a:lvl1pPr lvl="0" algn="l">
              <a:lnSpc>
                <a:spcPct val="85000"/>
              </a:lnSpc>
              <a:spcBef>
                <a:spcPts val="0"/>
              </a:spcBef>
              <a:spcAft>
                <a:spcPts val="0"/>
              </a:spcAft>
              <a:buClr>
                <a:schemeClr val="dk1"/>
              </a:buClr>
              <a:buSzPts val="32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27" name="Google Shape;3927;p300"/>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928" name="Google Shape;3928;p300"/>
          <p:cNvSpPr txBox="1">
            <a:spLocks noGrp="1"/>
          </p:cNvSpPr>
          <p:nvPr>
            <p:ph type="subTitle" idx="5"/>
          </p:nvPr>
        </p:nvSpPr>
        <p:spPr>
          <a:xfrm>
            <a:off x="442912" y="933433"/>
            <a:ext cx="11306176" cy="885842"/>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dk1"/>
              </a:buClr>
              <a:buSzPts val="2400"/>
              <a:buNone/>
              <a:defRPr sz="2400" b="0">
                <a:solidFill>
                  <a:schemeClr val="dk1"/>
                </a:solidFill>
              </a:defRPr>
            </a:lvl1pPr>
            <a:lvl2pPr lvl="1" algn="l">
              <a:lnSpc>
                <a:spcPct val="85000"/>
              </a:lnSpc>
              <a:spcBef>
                <a:spcPts val="0"/>
              </a:spcBef>
              <a:spcAft>
                <a:spcPts val="0"/>
              </a:spcAft>
              <a:buClr>
                <a:schemeClr val="dk1"/>
              </a:buClr>
              <a:buSzPts val="2400"/>
              <a:buNone/>
              <a:defRPr sz="2400"/>
            </a:lvl2pPr>
            <a:lvl3pPr lvl="2" algn="l">
              <a:lnSpc>
                <a:spcPct val="85000"/>
              </a:lnSpc>
              <a:spcBef>
                <a:spcPts val="0"/>
              </a:spcBef>
              <a:spcAft>
                <a:spcPts val="0"/>
              </a:spcAft>
              <a:buClr>
                <a:schemeClr val="dk1"/>
              </a:buClr>
              <a:buSzPts val="2400"/>
              <a:buNone/>
              <a:defRPr sz="2400"/>
            </a:lvl3pPr>
            <a:lvl4pPr lvl="3" algn="l">
              <a:lnSpc>
                <a:spcPct val="85000"/>
              </a:lnSpc>
              <a:spcBef>
                <a:spcPts val="0"/>
              </a:spcBef>
              <a:spcAft>
                <a:spcPts val="0"/>
              </a:spcAft>
              <a:buClr>
                <a:schemeClr val="dk1"/>
              </a:buClr>
              <a:buSzPts val="2400"/>
              <a:buNone/>
              <a:defRPr sz="2400"/>
            </a:lvl4pPr>
            <a:lvl5pPr lvl="4" algn="l">
              <a:lnSpc>
                <a:spcPct val="85000"/>
              </a:lnSpc>
              <a:spcBef>
                <a:spcPts val="0"/>
              </a:spcBef>
              <a:spcAft>
                <a:spcPts val="0"/>
              </a:spcAft>
              <a:buClr>
                <a:schemeClr val="dk1"/>
              </a:buClr>
              <a:buSzPts val="2400"/>
              <a:buNone/>
              <a:defRPr sz="2400"/>
            </a:lvl5pPr>
            <a:lvl6pPr lvl="5" algn="l">
              <a:lnSpc>
                <a:spcPct val="85000"/>
              </a:lnSpc>
              <a:spcBef>
                <a:spcPts val="0"/>
              </a:spcBef>
              <a:spcAft>
                <a:spcPts val="0"/>
              </a:spcAft>
              <a:buClr>
                <a:schemeClr val="dk1"/>
              </a:buClr>
              <a:buSzPts val="2400"/>
              <a:buNone/>
              <a:defRPr sz="2400"/>
            </a:lvl6pPr>
            <a:lvl7pPr lvl="6" algn="l">
              <a:lnSpc>
                <a:spcPct val="85000"/>
              </a:lnSpc>
              <a:spcBef>
                <a:spcPts val="0"/>
              </a:spcBef>
              <a:spcAft>
                <a:spcPts val="0"/>
              </a:spcAft>
              <a:buClr>
                <a:schemeClr val="dk1"/>
              </a:buClr>
              <a:buSzPts val="2400"/>
              <a:buNone/>
              <a:defRPr sz="2400"/>
            </a:lvl7pPr>
            <a:lvl8pPr lvl="7" algn="l">
              <a:lnSpc>
                <a:spcPct val="85000"/>
              </a:lnSpc>
              <a:spcBef>
                <a:spcPts val="0"/>
              </a:spcBef>
              <a:spcAft>
                <a:spcPts val="0"/>
              </a:spcAft>
              <a:buClr>
                <a:schemeClr val="dk1"/>
              </a:buClr>
              <a:buSzPts val="2400"/>
              <a:buNone/>
              <a:defRPr sz="2400"/>
            </a:lvl8pPr>
            <a:lvl9pPr lvl="8" algn="l">
              <a:lnSpc>
                <a:spcPct val="85000"/>
              </a:lnSpc>
              <a:spcBef>
                <a:spcPts val="0"/>
              </a:spcBef>
              <a:spcAft>
                <a:spcPts val="0"/>
              </a:spcAft>
              <a:buClr>
                <a:schemeClr val="dk1"/>
              </a:buClr>
              <a:buSzPts val="2400"/>
              <a:buNone/>
              <a:defRPr sz="2400"/>
            </a:lvl9pPr>
          </a:lstStyle>
          <a:p>
            <a:endParaRPr/>
          </a:p>
        </p:txBody>
      </p:sp>
      <p:sp>
        <p:nvSpPr>
          <p:cNvPr id="3929" name="Google Shape;3929;p300"/>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30" name="Google Shape;3930;p300"/>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96.xml><?xml version="1.0" encoding="utf-8"?>
<p:sldLayout xmlns:a="http://schemas.openxmlformats.org/drawingml/2006/main" xmlns:r="http://schemas.openxmlformats.org/officeDocument/2006/relationships" xmlns:p="http://schemas.openxmlformats.org/presentationml/2006/main" matchingName="Four Team Images - Subtitle">
  <p:cSld name="Four Team Images - Subtitle">
    <p:spTree>
      <p:nvGrpSpPr>
        <p:cNvPr id="1" name="Shape 3931"/>
        <p:cNvGrpSpPr/>
        <p:nvPr/>
      </p:nvGrpSpPr>
      <p:grpSpPr>
        <a:xfrm>
          <a:off x="0" y="0"/>
          <a:ext cx="0" cy="0"/>
          <a:chOff x="0" y="0"/>
          <a:chExt cx="0" cy="0"/>
        </a:xfrm>
      </p:grpSpPr>
      <p:sp>
        <p:nvSpPr>
          <p:cNvPr id="3932" name="Google Shape;3932;p301"/>
          <p:cNvSpPr>
            <a:spLocks noGrp="1"/>
          </p:cNvSpPr>
          <p:nvPr>
            <p:ph type="pic" idx="2"/>
          </p:nvPr>
        </p:nvSpPr>
        <p:spPr>
          <a:xfrm>
            <a:off x="442912" y="2103438"/>
            <a:ext cx="1325880" cy="1325880"/>
          </a:xfrm>
          <a:prstGeom prst="rect">
            <a:avLst/>
          </a:prstGeom>
          <a:solidFill>
            <a:srgbClr val="DEDEDE"/>
          </a:solidFill>
          <a:ln>
            <a:noFill/>
          </a:ln>
        </p:spPr>
      </p:sp>
      <p:sp>
        <p:nvSpPr>
          <p:cNvPr id="3933" name="Google Shape;3933;p301"/>
          <p:cNvSpPr txBox="1">
            <a:spLocks noGrp="1"/>
          </p:cNvSpPr>
          <p:nvPr>
            <p:ph type="body" idx="1"/>
          </p:nvPr>
        </p:nvSpPr>
        <p:spPr>
          <a:xfrm>
            <a:off x="442912" y="3657600"/>
            <a:ext cx="2560320" cy="25146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600"/>
              <a:buNone/>
              <a:defRPr sz="1600" b="1"/>
            </a:lvl1pPr>
            <a:lvl2pPr marL="914400" lvl="1" indent="-228600" algn="l">
              <a:lnSpc>
                <a:spcPct val="100000"/>
              </a:lnSpc>
              <a:spcBef>
                <a:spcPts val="300"/>
              </a:spcBef>
              <a:spcAft>
                <a:spcPts val="0"/>
              </a:spcAft>
              <a:buClr>
                <a:schemeClr val="dk1"/>
              </a:buClr>
              <a:buSzPts val="1600"/>
              <a:buNone/>
              <a:defRPr sz="1600"/>
            </a:lvl2pPr>
            <a:lvl3pPr marL="1371600" lvl="2" indent="-330200" algn="l">
              <a:lnSpc>
                <a:spcPct val="100000"/>
              </a:lnSpc>
              <a:spcBef>
                <a:spcPts val="300"/>
              </a:spcBef>
              <a:spcAft>
                <a:spcPts val="0"/>
              </a:spcAft>
              <a:buClr>
                <a:schemeClr val="dk1"/>
              </a:buClr>
              <a:buSzPts val="1600"/>
              <a:buChar char="•"/>
              <a:defRPr sz="1600"/>
            </a:lvl3pPr>
            <a:lvl4pPr marL="1828800" lvl="3" indent="-330200" algn="l">
              <a:lnSpc>
                <a:spcPct val="100000"/>
              </a:lnSpc>
              <a:spcBef>
                <a:spcPts val="300"/>
              </a:spcBef>
              <a:spcAft>
                <a:spcPts val="0"/>
              </a:spcAft>
              <a:buClr>
                <a:schemeClr val="dk1"/>
              </a:buClr>
              <a:buSzPts val="1600"/>
              <a:buChar char="–"/>
              <a:defRPr sz="1600"/>
            </a:lvl4pPr>
            <a:lvl5pPr marL="2286000" lvl="4" indent="-330200" algn="l">
              <a:lnSpc>
                <a:spcPct val="100000"/>
              </a:lnSpc>
              <a:spcBef>
                <a:spcPts val="300"/>
              </a:spcBef>
              <a:spcAft>
                <a:spcPts val="0"/>
              </a:spcAft>
              <a:buClr>
                <a:schemeClr val="dk1"/>
              </a:buClr>
              <a:buSzPts val="1600"/>
              <a:buChar char="•"/>
              <a:defRPr sz="1600"/>
            </a:lvl5pPr>
            <a:lvl6pPr marL="2743200" lvl="5" indent="-330200" algn="l">
              <a:lnSpc>
                <a:spcPct val="100000"/>
              </a:lnSpc>
              <a:spcBef>
                <a:spcPts val="300"/>
              </a:spcBef>
              <a:spcAft>
                <a:spcPts val="0"/>
              </a:spcAft>
              <a:buClr>
                <a:schemeClr val="dk1"/>
              </a:buClr>
              <a:buSzPts val="1600"/>
              <a:buChar char="–"/>
              <a:defRPr sz="1600"/>
            </a:lvl6pPr>
            <a:lvl7pPr marL="3200400" lvl="6" indent="-330200" algn="l">
              <a:lnSpc>
                <a:spcPct val="100000"/>
              </a:lnSpc>
              <a:spcBef>
                <a:spcPts val="300"/>
              </a:spcBef>
              <a:spcAft>
                <a:spcPts val="0"/>
              </a:spcAft>
              <a:buClr>
                <a:schemeClr val="dk1"/>
              </a:buClr>
              <a:buSzPts val="1600"/>
              <a:buChar char="•"/>
              <a:defRPr sz="1600"/>
            </a:lvl7pPr>
            <a:lvl8pPr marL="3657600" lvl="7" indent="-330200" algn="l">
              <a:lnSpc>
                <a:spcPct val="100000"/>
              </a:lnSpc>
              <a:spcBef>
                <a:spcPts val="300"/>
              </a:spcBef>
              <a:spcAft>
                <a:spcPts val="0"/>
              </a:spcAft>
              <a:buClr>
                <a:schemeClr val="dk1"/>
              </a:buClr>
              <a:buSzPts val="1600"/>
              <a:buChar char="–"/>
              <a:defRPr sz="1600"/>
            </a:lvl8pPr>
            <a:lvl9pPr marL="4114800" lvl="8" indent="-330200" algn="l">
              <a:lnSpc>
                <a:spcPct val="100000"/>
              </a:lnSpc>
              <a:spcBef>
                <a:spcPts val="300"/>
              </a:spcBef>
              <a:spcAft>
                <a:spcPts val="300"/>
              </a:spcAft>
              <a:buClr>
                <a:schemeClr val="dk1"/>
              </a:buClr>
              <a:buSzPts val="1600"/>
              <a:buChar char="•"/>
              <a:defRPr sz="1600"/>
            </a:lvl9pPr>
          </a:lstStyle>
          <a:p>
            <a:endParaRPr/>
          </a:p>
        </p:txBody>
      </p:sp>
      <p:sp>
        <p:nvSpPr>
          <p:cNvPr id="3934" name="Google Shape;3934;p301"/>
          <p:cNvSpPr>
            <a:spLocks noGrp="1"/>
          </p:cNvSpPr>
          <p:nvPr>
            <p:ph type="pic" idx="3"/>
          </p:nvPr>
        </p:nvSpPr>
        <p:spPr>
          <a:xfrm>
            <a:off x="3358197" y="2103438"/>
            <a:ext cx="1325880" cy="1325880"/>
          </a:xfrm>
          <a:prstGeom prst="rect">
            <a:avLst/>
          </a:prstGeom>
          <a:solidFill>
            <a:srgbClr val="DEDEDE"/>
          </a:solidFill>
          <a:ln>
            <a:noFill/>
          </a:ln>
        </p:spPr>
      </p:sp>
      <p:sp>
        <p:nvSpPr>
          <p:cNvPr id="3935" name="Google Shape;3935;p301"/>
          <p:cNvSpPr txBox="1">
            <a:spLocks noGrp="1"/>
          </p:cNvSpPr>
          <p:nvPr>
            <p:ph type="body" idx="4"/>
          </p:nvPr>
        </p:nvSpPr>
        <p:spPr>
          <a:xfrm>
            <a:off x="3358197" y="3657600"/>
            <a:ext cx="2560320" cy="25146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600"/>
              <a:buNone/>
              <a:defRPr sz="1600" b="1"/>
            </a:lvl1pPr>
            <a:lvl2pPr marL="914400" lvl="1" indent="-228600" algn="l">
              <a:lnSpc>
                <a:spcPct val="100000"/>
              </a:lnSpc>
              <a:spcBef>
                <a:spcPts val="300"/>
              </a:spcBef>
              <a:spcAft>
                <a:spcPts val="0"/>
              </a:spcAft>
              <a:buClr>
                <a:schemeClr val="dk1"/>
              </a:buClr>
              <a:buSzPts val="1600"/>
              <a:buNone/>
              <a:defRPr sz="1600"/>
            </a:lvl2pPr>
            <a:lvl3pPr marL="1371600" lvl="2" indent="-330200" algn="l">
              <a:lnSpc>
                <a:spcPct val="100000"/>
              </a:lnSpc>
              <a:spcBef>
                <a:spcPts val="300"/>
              </a:spcBef>
              <a:spcAft>
                <a:spcPts val="0"/>
              </a:spcAft>
              <a:buClr>
                <a:schemeClr val="dk1"/>
              </a:buClr>
              <a:buSzPts val="1600"/>
              <a:buChar char="•"/>
              <a:defRPr sz="1600"/>
            </a:lvl3pPr>
            <a:lvl4pPr marL="1828800" lvl="3" indent="-330200" algn="l">
              <a:lnSpc>
                <a:spcPct val="100000"/>
              </a:lnSpc>
              <a:spcBef>
                <a:spcPts val="300"/>
              </a:spcBef>
              <a:spcAft>
                <a:spcPts val="0"/>
              </a:spcAft>
              <a:buClr>
                <a:schemeClr val="dk1"/>
              </a:buClr>
              <a:buSzPts val="1600"/>
              <a:buChar char="–"/>
              <a:defRPr sz="1600"/>
            </a:lvl4pPr>
            <a:lvl5pPr marL="2286000" lvl="4" indent="-330200" algn="l">
              <a:lnSpc>
                <a:spcPct val="100000"/>
              </a:lnSpc>
              <a:spcBef>
                <a:spcPts val="300"/>
              </a:spcBef>
              <a:spcAft>
                <a:spcPts val="0"/>
              </a:spcAft>
              <a:buClr>
                <a:schemeClr val="dk1"/>
              </a:buClr>
              <a:buSzPts val="1600"/>
              <a:buChar char="•"/>
              <a:defRPr sz="1600"/>
            </a:lvl5pPr>
            <a:lvl6pPr marL="2743200" lvl="5" indent="-330200" algn="l">
              <a:lnSpc>
                <a:spcPct val="100000"/>
              </a:lnSpc>
              <a:spcBef>
                <a:spcPts val="300"/>
              </a:spcBef>
              <a:spcAft>
                <a:spcPts val="0"/>
              </a:spcAft>
              <a:buClr>
                <a:schemeClr val="dk1"/>
              </a:buClr>
              <a:buSzPts val="1600"/>
              <a:buChar char="–"/>
              <a:defRPr sz="1600"/>
            </a:lvl6pPr>
            <a:lvl7pPr marL="3200400" lvl="6" indent="-330200" algn="l">
              <a:lnSpc>
                <a:spcPct val="100000"/>
              </a:lnSpc>
              <a:spcBef>
                <a:spcPts val="300"/>
              </a:spcBef>
              <a:spcAft>
                <a:spcPts val="0"/>
              </a:spcAft>
              <a:buClr>
                <a:schemeClr val="dk1"/>
              </a:buClr>
              <a:buSzPts val="1600"/>
              <a:buChar char="•"/>
              <a:defRPr sz="1600"/>
            </a:lvl7pPr>
            <a:lvl8pPr marL="3657600" lvl="7" indent="-330200" algn="l">
              <a:lnSpc>
                <a:spcPct val="100000"/>
              </a:lnSpc>
              <a:spcBef>
                <a:spcPts val="300"/>
              </a:spcBef>
              <a:spcAft>
                <a:spcPts val="0"/>
              </a:spcAft>
              <a:buClr>
                <a:schemeClr val="dk1"/>
              </a:buClr>
              <a:buSzPts val="1600"/>
              <a:buChar char="–"/>
              <a:defRPr sz="1600"/>
            </a:lvl8pPr>
            <a:lvl9pPr marL="4114800" lvl="8" indent="-330200" algn="l">
              <a:lnSpc>
                <a:spcPct val="100000"/>
              </a:lnSpc>
              <a:spcBef>
                <a:spcPts val="300"/>
              </a:spcBef>
              <a:spcAft>
                <a:spcPts val="300"/>
              </a:spcAft>
              <a:buClr>
                <a:schemeClr val="dk1"/>
              </a:buClr>
              <a:buSzPts val="1600"/>
              <a:buChar char="•"/>
              <a:defRPr sz="1600"/>
            </a:lvl9pPr>
          </a:lstStyle>
          <a:p>
            <a:endParaRPr/>
          </a:p>
        </p:txBody>
      </p:sp>
      <p:sp>
        <p:nvSpPr>
          <p:cNvPr id="3936" name="Google Shape;3936;p301"/>
          <p:cNvSpPr>
            <a:spLocks noGrp="1"/>
          </p:cNvSpPr>
          <p:nvPr>
            <p:ph type="pic" idx="5"/>
          </p:nvPr>
        </p:nvSpPr>
        <p:spPr>
          <a:xfrm>
            <a:off x="6273482" y="2103438"/>
            <a:ext cx="1325880" cy="1325880"/>
          </a:xfrm>
          <a:prstGeom prst="rect">
            <a:avLst/>
          </a:prstGeom>
          <a:solidFill>
            <a:srgbClr val="DEDEDE"/>
          </a:solidFill>
          <a:ln>
            <a:noFill/>
          </a:ln>
        </p:spPr>
      </p:sp>
      <p:sp>
        <p:nvSpPr>
          <p:cNvPr id="3937" name="Google Shape;3937;p301"/>
          <p:cNvSpPr txBox="1">
            <a:spLocks noGrp="1"/>
          </p:cNvSpPr>
          <p:nvPr>
            <p:ph type="body" idx="6"/>
          </p:nvPr>
        </p:nvSpPr>
        <p:spPr>
          <a:xfrm>
            <a:off x="6273482" y="3657600"/>
            <a:ext cx="2560320" cy="25146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600"/>
              <a:buNone/>
              <a:defRPr sz="1600" b="1"/>
            </a:lvl1pPr>
            <a:lvl2pPr marL="914400" lvl="1" indent="-228600" algn="l">
              <a:lnSpc>
                <a:spcPct val="100000"/>
              </a:lnSpc>
              <a:spcBef>
                <a:spcPts val="300"/>
              </a:spcBef>
              <a:spcAft>
                <a:spcPts val="0"/>
              </a:spcAft>
              <a:buClr>
                <a:schemeClr val="dk1"/>
              </a:buClr>
              <a:buSzPts val="1600"/>
              <a:buNone/>
              <a:defRPr sz="1600"/>
            </a:lvl2pPr>
            <a:lvl3pPr marL="1371600" lvl="2" indent="-330200" algn="l">
              <a:lnSpc>
                <a:spcPct val="100000"/>
              </a:lnSpc>
              <a:spcBef>
                <a:spcPts val="300"/>
              </a:spcBef>
              <a:spcAft>
                <a:spcPts val="0"/>
              </a:spcAft>
              <a:buClr>
                <a:schemeClr val="dk1"/>
              </a:buClr>
              <a:buSzPts val="1600"/>
              <a:buChar char="•"/>
              <a:defRPr sz="1600"/>
            </a:lvl3pPr>
            <a:lvl4pPr marL="1828800" lvl="3" indent="-330200" algn="l">
              <a:lnSpc>
                <a:spcPct val="100000"/>
              </a:lnSpc>
              <a:spcBef>
                <a:spcPts val="300"/>
              </a:spcBef>
              <a:spcAft>
                <a:spcPts val="0"/>
              </a:spcAft>
              <a:buClr>
                <a:schemeClr val="dk1"/>
              </a:buClr>
              <a:buSzPts val="1600"/>
              <a:buChar char="–"/>
              <a:defRPr sz="1600"/>
            </a:lvl4pPr>
            <a:lvl5pPr marL="2286000" lvl="4" indent="-330200" algn="l">
              <a:lnSpc>
                <a:spcPct val="100000"/>
              </a:lnSpc>
              <a:spcBef>
                <a:spcPts val="300"/>
              </a:spcBef>
              <a:spcAft>
                <a:spcPts val="0"/>
              </a:spcAft>
              <a:buClr>
                <a:schemeClr val="dk1"/>
              </a:buClr>
              <a:buSzPts val="1600"/>
              <a:buChar char="•"/>
              <a:defRPr sz="1600"/>
            </a:lvl5pPr>
            <a:lvl6pPr marL="2743200" lvl="5" indent="-330200" algn="l">
              <a:lnSpc>
                <a:spcPct val="100000"/>
              </a:lnSpc>
              <a:spcBef>
                <a:spcPts val="300"/>
              </a:spcBef>
              <a:spcAft>
                <a:spcPts val="0"/>
              </a:spcAft>
              <a:buClr>
                <a:schemeClr val="dk1"/>
              </a:buClr>
              <a:buSzPts val="1600"/>
              <a:buChar char="–"/>
              <a:defRPr sz="1600"/>
            </a:lvl6pPr>
            <a:lvl7pPr marL="3200400" lvl="6" indent="-330200" algn="l">
              <a:lnSpc>
                <a:spcPct val="100000"/>
              </a:lnSpc>
              <a:spcBef>
                <a:spcPts val="300"/>
              </a:spcBef>
              <a:spcAft>
                <a:spcPts val="0"/>
              </a:spcAft>
              <a:buClr>
                <a:schemeClr val="dk1"/>
              </a:buClr>
              <a:buSzPts val="1600"/>
              <a:buChar char="•"/>
              <a:defRPr sz="1600"/>
            </a:lvl7pPr>
            <a:lvl8pPr marL="3657600" lvl="7" indent="-330200" algn="l">
              <a:lnSpc>
                <a:spcPct val="100000"/>
              </a:lnSpc>
              <a:spcBef>
                <a:spcPts val="300"/>
              </a:spcBef>
              <a:spcAft>
                <a:spcPts val="0"/>
              </a:spcAft>
              <a:buClr>
                <a:schemeClr val="dk1"/>
              </a:buClr>
              <a:buSzPts val="1600"/>
              <a:buChar char="–"/>
              <a:defRPr sz="1600"/>
            </a:lvl8pPr>
            <a:lvl9pPr marL="4114800" lvl="8" indent="-330200" algn="l">
              <a:lnSpc>
                <a:spcPct val="100000"/>
              </a:lnSpc>
              <a:spcBef>
                <a:spcPts val="300"/>
              </a:spcBef>
              <a:spcAft>
                <a:spcPts val="300"/>
              </a:spcAft>
              <a:buClr>
                <a:schemeClr val="dk1"/>
              </a:buClr>
              <a:buSzPts val="1600"/>
              <a:buChar char="•"/>
              <a:defRPr sz="1600"/>
            </a:lvl9pPr>
          </a:lstStyle>
          <a:p>
            <a:endParaRPr/>
          </a:p>
        </p:txBody>
      </p:sp>
      <p:sp>
        <p:nvSpPr>
          <p:cNvPr id="3938" name="Google Shape;3938;p301"/>
          <p:cNvSpPr>
            <a:spLocks noGrp="1"/>
          </p:cNvSpPr>
          <p:nvPr>
            <p:ph type="pic" idx="7"/>
          </p:nvPr>
        </p:nvSpPr>
        <p:spPr>
          <a:xfrm>
            <a:off x="9188767" y="2103438"/>
            <a:ext cx="1325880" cy="1325880"/>
          </a:xfrm>
          <a:prstGeom prst="rect">
            <a:avLst/>
          </a:prstGeom>
          <a:solidFill>
            <a:srgbClr val="DEDEDE"/>
          </a:solidFill>
          <a:ln>
            <a:noFill/>
          </a:ln>
        </p:spPr>
      </p:sp>
      <p:sp>
        <p:nvSpPr>
          <p:cNvPr id="3939" name="Google Shape;3939;p301"/>
          <p:cNvSpPr txBox="1">
            <a:spLocks noGrp="1"/>
          </p:cNvSpPr>
          <p:nvPr>
            <p:ph type="body" idx="8"/>
          </p:nvPr>
        </p:nvSpPr>
        <p:spPr>
          <a:xfrm>
            <a:off x="9188767" y="3657600"/>
            <a:ext cx="2560320" cy="25146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600"/>
              <a:buNone/>
              <a:defRPr sz="1600" b="1"/>
            </a:lvl1pPr>
            <a:lvl2pPr marL="914400" lvl="1" indent="-228600" algn="l">
              <a:lnSpc>
                <a:spcPct val="100000"/>
              </a:lnSpc>
              <a:spcBef>
                <a:spcPts val="300"/>
              </a:spcBef>
              <a:spcAft>
                <a:spcPts val="0"/>
              </a:spcAft>
              <a:buClr>
                <a:schemeClr val="dk1"/>
              </a:buClr>
              <a:buSzPts val="1600"/>
              <a:buNone/>
              <a:defRPr sz="1600"/>
            </a:lvl2pPr>
            <a:lvl3pPr marL="1371600" lvl="2" indent="-330200" algn="l">
              <a:lnSpc>
                <a:spcPct val="100000"/>
              </a:lnSpc>
              <a:spcBef>
                <a:spcPts val="300"/>
              </a:spcBef>
              <a:spcAft>
                <a:spcPts val="0"/>
              </a:spcAft>
              <a:buClr>
                <a:schemeClr val="dk1"/>
              </a:buClr>
              <a:buSzPts val="1600"/>
              <a:buChar char="•"/>
              <a:defRPr sz="1600"/>
            </a:lvl3pPr>
            <a:lvl4pPr marL="1828800" lvl="3" indent="-330200" algn="l">
              <a:lnSpc>
                <a:spcPct val="100000"/>
              </a:lnSpc>
              <a:spcBef>
                <a:spcPts val="300"/>
              </a:spcBef>
              <a:spcAft>
                <a:spcPts val="0"/>
              </a:spcAft>
              <a:buClr>
                <a:schemeClr val="dk1"/>
              </a:buClr>
              <a:buSzPts val="1600"/>
              <a:buChar char="–"/>
              <a:defRPr sz="1600"/>
            </a:lvl4pPr>
            <a:lvl5pPr marL="2286000" lvl="4" indent="-330200" algn="l">
              <a:lnSpc>
                <a:spcPct val="100000"/>
              </a:lnSpc>
              <a:spcBef>
                <a:spcPts val="300"/>
              </a:spcBef>
              <a:spcAft>
                <a:spcPts val="0"/>
              </a:spcAft>
              <a:buClr>
                <a:schemeClr val="dk1"/>
              </a:buClr>
              <a:buSzPts val="1600"/>
              <a:buChar char="•"/>
              <a:defRPr sz="1600"/>
            </a:lvl5pPr>
            <a:lvl6pPr marL="2743200" lvl="5" indent="-330200" algn="l">
              <a:lnSpc>
                <a:spcPct val="100000"/>
              </a:lnSpc>
              <a:spcBef>
                <a:spcPts val="300"/>
              </a:spcBef>
              <a:spcAft>
                <a:spcPts val="0"/>
              </a:spcAft>
              <a:buClr>
                <a:schemeClr val="dk1"/>
              </a:buClr>
              <a:buSzPts val="1600"/>
              <a:buChar char="–"/>
              <a:defRPr sz="1600"/>
            </a:lvl6pPr>
            <a:lvl7pPr marL="3200400" lvl="6" indent="-330200" algn="l">
              <a:lnSpc>
                <a:spcPct val="100000"/>
              </a:lnSpc>
              <a:spcBef>
                <a:spcPts val="300"/>
              </a:spcBef>
              <a:spcAft>
                <a:spcPts val="0"/>
              </a:spcAft>
              <a:buClr>
                <a:schemeClr val="dk1"/>
              </a:buClr>
              <a:buSzPts val="1600"/>
              <a:buChar char="•"/>
              <a:defRPr sz="1600"/>
            </a:lvl7pPr>
            <a:lvl8pPr marL="3657600" lvl="7" indent="-330200" algn="l">
              <a:lnSpc>
                <a:spcPct val="100000"/>
              </a:lnSpc>
              <a:spcBef>
                <a:spcPts val="300"/>
              </a:spcBef>
              <a:spcAft>
                <a:spcPts val="0"/>
              </a:spcAft>
              <a:buClr>
                <a:schemeClr val="dk1"/>
              </a:buClr>
              <a:buSzPts val="1600"/>
              <a:buChar char="–"/>
              <a:defRPr sz="1600"/>
            </a:lvl8pPr>
            <a:lvl9pPr marL="4114800" lvl="8" indent="-330200" algn="l">
              <a:lnSpc>
                <a:spcPct val="100000"/>
              </a:lnSpc>
              <a:spcBef>
                <a:spcPts val="300"/>
              </a:spcBef>
              <a:spcAft>
                <a:spcPts val="300"/>
              </a:spcAft>
              <a:buClr>
                <a:schemeClr val="dk1"/>
              </a:buClr>
              <a:buSzPts val="1600"/>
              <a:buChar char="•"/>
              <a:defRPr sz="1600"/>
            </a:lvl9pPr>
          </a:lstStyle>
          <a:p>
            <a:endParaRPr/>
          </a:p>
        </p:txBody>
      </p:sp>
      <p:sp>
        <p:nvSpPr>
          <p:cNvPr id="3940" name="Google Shape;3940;p301"/>
          <p:cNvSpPr txBox="1">
            <a:spLocks noGrp="1"/>
          </p:cNvSpPr>
          <p:nvPr>
            <p:ph type="title"/>
          </p:nvPr>
        </p:nvSpPr>
        <p:spPr>
          <a:xfrm>
            <a:off x="442913" y="430514"/>
            <a:ext cx="11306175" cy="502920"/>
          </a:xfrm>
          <a:prstGeom prst="rect">
            <a:avLst/>
          </a:prstGeom>
          <a:noFill/>
          <a:ln>
            <a:noFill/>
          </a:ln>
        </p:spPr>
        <p:txBody>
          <a:bodyPr spcFirstLastPara="1" wrap="square" lIns="0" tIns="0" rIns="0" bIns="0" anchor="t" anchorCtr="0">
            <a:normAutofit/>
          </a:bodyPr>
          <a:lstStyle>
            <a:lvl1pPr lvl="0" algn="l">
              <a:lnSpc>
                <a:spcPct val="85000"/>
              </a:lnSpc>
              <a:spcBef>
                <a:spcPts val="0"/>
              </a:spcBef>
              <a:spcAft>
                <a:spcPts val="0"/>
              </a:spcAft>
              <a:buClr>
                <a:schemeClr val="dk1"/>
              </a:buClr>
              <a:buSzPts val="32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41" name="Google Shape;3941;p301"/>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942" name="Google Shape;3942;p301"/>
          <p:cNvSpPr txBox="1">
            <a:spLocks noGrp="1"/>
          </p:cNvSpPr>
          <p:nvPr>
            <p:ph type="subTitle" idx="9"/>
          </p:nvPr>
        </p:nvSpPr>
        <p:spPr>
          <a:xfrm>
            <a:off x="442912" y="933433"/>
            <a:ext cx="11306176" cy="885842"/>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dk1"/>
              </a:buClr>
              <a:buSzPts val="2400"/>
              <a:buNone/>
              <a:defRPr sz="2400" b="0">
                <a:solidFill>
                  <a:schemeClr val="dk1"/>
                </a:solidFill>
              </a:defRPr>
            </a:lvl1pPr>
            <a:lvl2pPr lvl="1" algn="l">
              <a:lnSpc>
                <a:spcPct val="85000"/>
              </a:lnSpc>
              <a:spcBef>
                <a:spcPts val="0"/>
              </a:spcBef>
              <a:spcAft>
                <a:spcPts val="0"/>
              </a:spcAft>
              <a:buClr>
                <a:schemeClr val="dk1"/>
              </a:buClr>
              <a:buSzPts val="2400"/>
              <a:buNone/>
              <a:defRPr sz="2400"/>
            </a:lvl2pPr>
            <a:lvl3pPr lvl="2" algn="l">
              <a:lnSpc>
                <a:spcPct val="85000"/>
              </a:lnSpc>
              <a:spcBef>
                <a:spcPts val="0"/>
              </a:spcBef>
              <a:spcAft>
                <a:spcPts val="0"/>
              </a:spcAft>
              <a:buClr>
                <a:schemeClr val="dk1"/>
              </a:buClr>
              <a:buSzPts val="2400"/>
              <a:buNone/>
              <a:defRPr sz="2400"/>
            </a:lvl3pPr>
            <a:lvl4pPr lvl="3" algn="l">
              <a:lnSpc>
                <a:spcPct val="85000"/>
              </a:lnSpc>
              <a:spcBef>
                <a:spcPts val="0"/>
              </a:spcBef>
              <a:spcAft>
                <a:spcPts val="0"/>
              </a:spcAft>
              <a:buClr>
                <a:schemeClr val="dk1"/>
              </a:buClr>
              <a:buSzPts val="2400"/>
              <a:buNone/>
              <a:defRPr sz="2400"/>
            </a:lvl4pPr>
            <a:lvl5pPr lvl="4" algn="l">
              <a:lnSpc>
                <a:spcPct val="85000"/>
              </a:lnSpc>
              <a:spcBef>
                <a:spcPts val="0"/>
              </a:spcBef>
              <a:spcAft>
                <a:spcPts val="0"/>
              </a:spcAft>
              <a:buClr>
                <a:schemeClr val="dk1"/>
              </a:buClr>
              <a:buSzPts val="2400"/>
              <a:buNone/>
              <a:defRPr sz="2400"/>
            </a:lvl5pPr>
            <a:lvl6pPr lvl="5" algn="l">
              <a:lnSpc>
                <a:spcPct val="85000"/>
              </a:lnSpc>
              <a:spcBef>
                <a:spcPts val="0"/>
              </a:spcBef>
              <a:spcAft>
                <a:spcPts val="0"/>
              </a:spcAft>
              <a:buClr>
                <a:schemeClr val="dk1"/>
              </a:buClr>
              <a:buSzPts val="2400"/>
              <a:buNone/>
              <a:defRPr sz="2400"/>
            </a:lvl6pPr>
            <a:lvl7pPr lvl="6" algn="l">
              <a:lnSpc>
                <a:spcPct val="85000"/>
              </a:lnSpc>
              <a:spcBef>
                <a:spcPts val="0"/>
              </a:spcBef>
              <a:spcAft>
                <a:spcPts val="0"/>
              </a:spcAft>
              <a:buClr>
                <a:schemeClr val="dk1"/>
              </a:buClr>
              <a:buSzPts val="2400"/>
              <a:buNone/>
              <a:defRPr sz="2400"/>
            </a:lvl7pPr>
            <a:lvl8pPr lvl="7" algn="l">
              <a:lnSpc>
                <a:spcPct val="85000"/>
              </a:lnSpc>
              <a:spcBef>
                <a:spcPts val="0"/>
              </a:spcBef>
              <a:spcAft>
                <a:spcPts val="0"/>
              </a:spcAft>
              <a:buClr>
                <a:schemeClr val="dk1"/>
              </a:buClr>
              <a:buSzPts val="2400"/>
              <a:buNone/>
              <a:defRPr sz="2400"/>
            </a:lvl8pPr>
            <a:lvl9pPr lvl="8" algn="l">
              <a:lnSpc>
                <a:spcPct val="85000"/>
              </a:lnSpc>
              <a:spcBef>
                <a:spcPts val="0"/>
              </a:spcBef>
              <a:spcAft>
                <a:spcPts val="0"/>
              </a:spcAft>
              <a:buClr>
                <a:schemeClr val="dk1"/>
              </a:buClr>
              <a:buSzPts val="2400"/>
              <a:buNone/>
              <a:defRPr sz="2400"/>
            </a:lvl9pPr>
          </a:lstStyle>
          <a:p>
            <a:endParaRPr/>
          </a:p>
        </p:txBody>
      </p:sp>
      <p:sp>
        <p:nvSpPr>
          <p:cNvPr id="3943" name="Google Shape;3943;p301"/>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44" name="Google Shape;3944;p301"/>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97.xml><?xml version="1.0" encoding="utf-8"?>
<p:sldLayout xmlns:a="http://schemas.openxmlformats.org/drawingml/2006/main" xmlns:r="http://schemas.openxmlformats.org/officeDocument/2006/relationships" xmlns:p="http://schemas.openxmlformats.org/presentationml/2006/main" matchingName="One Column Chart - Subtitle">
  <p:cSld name="One Column Chart - Subtitle">
    <p:spTree>
      <p:nvGrpSpPr>
        <p:cNvPr id="1" name="Shape 3945"/>
        <p:cNvGrpSpPr/>
        <p:nvPr/>
      </p:nvGrpSpPr>
      <p:grpSpPr>
        <a:xfrm>
          <a:off x="0" y="0"/>
          <a:ext cx="0" cy="0"/>
          <a:chOff x="0" y="0"/>
          <a:chExt cx="0" cy="0"/>
        </a:xfrm>
      </p:grpSpPr>
      <p:sp>
        <p:nvSpPr>
          <p:cNvPr id="3946" name="Google Shape;3946;p302"/>
          <p:cNvSpPr txBox="1">
            <a:spLocks noGrp="1"/>
          </p:cNvSpPr>
          <p:nvPr>
            <p:ph type="body" idx="1"/>
          </p:nvPr>
        </p:nvSpPr>
        <p:spPr>
          <a:xfrm>
            <a:off x="442914" y="2103438"/>
            <a:ext cx="3529012"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30200" algn="l">
              <a:lnSpc>
                <a:spcPct val="100000"/>
              </a:lnSpc>
              <a:spcBef>
                <a:spcPts val="600"/>
              </a:spcBef>
              <a:spcAft>
                <a:spcPts val="0"/>
              </a:spcAft>
              <a:buClr>
                <a:schemeClr val="dk1"/>
              </a:buClr>
              <a:buSzPts val="16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3947" name="Google Shape;3947;p302"/>
          <p:cNvSpPr>
            <a:spLocks noGrp="1"/>
          </p:cNvSpPr>
          <p:nvPr>
            <p:ph type="chart" idx="2"/>
          </p:nvPr>
        </p:nvSpPr>
        <p:spPr>
          <a:xfrm>
            <a:off x="5600701" y="1428750"/>
            <a:ext cx="6148387" cy="4743450"/>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12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R="0" lvl="5"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R="0" lvl="6"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R="0" lvl="7"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R="0" lvl="8"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948" name="Google Shape;3948;p302"/>
          <p:cNvSpPr txBox="1">
            <a:spLocks noGrp="1"/>
          </p:cNvSpPr>
          <p:nvPr>
            <p:ph type="title"/>
          </p:nvPr>
        </p:nvSpPr>
        <p:spPr>
          <a:xfrm>
            <a:off x="442913" y="430514"/>
            <a:ext cx="11306175" cy="502920"/>
          </a:xfrm>
          <a:prstGeom prst="rect">
            <a:avLst/>
          </a:prstGeom>
          <a:noFill/>
          <a:ln>
            <a:noFill/>
          </a:ln>
        </p:spPr>
        <p:txBody>
          <a:bodyPr spcFirstLastPara="1" wrap="square" lIns="0" tIns="0" rIns="0" bIns="0" anchor="t" anchorCtr="0">
            <a:normAutofit/>
          </a:bodyPr>
          <a:lstStyle>
            <a:lvl1pPr lvl="0" algn="l">
              <a:lnSpc>
                <a:spcPct val="85000"/>
              </a:lnSpc>
              <a:spcBef>
                <a:spcPts val="0"/>
              </a:spcBef>
              <a:spcAft>
                <a:spcPts val="0"/>
              </a:spcAft>
              <a:buClr>
                <a:schemeClr val="dk1"/>
              </a:buClr>
              <a:buSzPts val="32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49" name="Google Shape;3949;p302"/>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950" name="Google Shape;3950;p302"/>
          <p:cNvSpPr txBox="1">
            <a:spLocks noGrp="1"/>
          </p:cNvSpPr>
          <p:nvPr>
            <p:ph type="subTitle" idx="3"/>
          </p:nvPr>
        </p:nvSpPr>
        <p:spPr>
          <a:xfrm>
            <a:off x="442912" y="933433"/>
            <a:ext cx="11306176" cy="885842"/>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dk1"/>
              </a:buClr>
              <a:buSzPts val="2400"/>
              <a:buNone/>
              <a:defRPr sz="2400" b="0">
                <a:solidFill>
                  <a:schemeClr val="dk1"/>
                </a:solidFill>
              </a:defRPr>
            </a:lvl1pPr>
            <a:lvl2pPr lvl="1" algn="l">
              <a:lnSpc>
                <a:spcPct val="85000"/>
              </a:lnSpc>
              <a:spcBef>
                <a:spcPts val="0"/>
              </a:spcBef>
              <a:spcAft>
                <a:spcPts val="0"/>
              </a:spcAft>
              <a:buClr>
                <a:schemeClr val="dk1"/>
              </a:buClr>
              <a:buSzPts val="2400"/>
              <a:buNone/>
              <a:defRPr sz="2400"/>
            </a:lvl2pPr>
            <a:lvl3pPr lvl="2" algn="l">
              <a:lnSpc>
                <a:spcPct val="85000"/>
              </a:lnSpc>
              <a:spcBef>
                <a:spcPts val="0"/>
              </a:spcBef>
              <a:spcAft>
                <a:spcPts val="0"/>
              </a:spcAft>
              <a:buClr>
                <a:schemeClr val="dk1"/>
              </a:buClr>
              <a:buSzPts val="2400"/>
              <a:buNone/>
              <a:defRPr sz="2400"/>
            </a:lvl3pPr>
            <a:lvl4pPr lvl="3" algn="l">
              <a:lnSpc>
                <a:spcPct val="85000"/>
              </a:lnSpc>
              <a:spcBef>
                <a:spcPts val="0"/>
              </a:spcBef>
              <a:spcAft>
                <a:spcPts val="0"/>
              </a:spcAft>
              <a:buClr>
                <a:schemeClr val="dk1"/>
              </a:buClr>
              <a:buSzPts val="2400"/>
              <a:buNone/>
              <a:defRPr sz="2400"/>
            </a:lvl4pPr>
            <a:lvl5pPr lvl="4" algn="l">
              <a:lnSpc>
                <a:spcPct val="85000"/>
              </a:lnSpc>
              <a:spcBef>
                <a:spcPts val="0"/>
              </a:spcBef>
              <a:spcAft>
                <a:spcPts val="0"/>
              </a:spcAft>
              <a:buClr>
                <a:schemeClr val="dk1"/>
              </a:buClr>
              <a:buSzPts val="2400"/>
              <a:buNone/>
              <a:defRPr sz="2400"/>
            </a:lvl5pPr>
            <a:lvl6pPr lvl="5" algn="l">
              <a:lnSpc>
                <a:spcPct val="85000"/>
              </a:lnSpc>
              <a:spcBef>
                <a:spcPts val="0"/>
              </a:spcBef>
              <a:spcAft>
                <a:spcPts val="0"/>
              </a:spcAft>
              <a:buClr>
                <a:schemeClr val="dk1"/>
              </a:buClr>
              <a:buSzPts val="2400"/>
              <a:buNone/>
              <a:defRPr sz="2400"/>
            </a:lvl6pPr>
            <a:lvl7pPr lvl="6" algn="l">
              <a:lnSpc>
                <a:spcPct val="85000"/>
              </a:lnSpc>
              <a:spcBef>
                <a:spcPts val="0"/>
              </a:spcBef>
              <a:spcAft>
                <a:spcPts val="0"/>
              </a:spcAft>
              <a:buClr>
                <a:schemeClr val="dk1"/>
              </a:buClr>
              <a:buSzPts val="2400"/>
              <a:buNone/>
              <a:defRPr sz="2400"/>
            </a:lvl7pPr>
            <a:lvl8pPr lvl="7" algn="l">
              <a:lnSpc>
                <a:spcPct val="85000"/>
              </a:lnSpc>
              <a:spcBef>
                <a:spcPts val="0"/>
              </a:spcBef>
              <a:spcAft>
                <a:spcPts val="0"/>
              </a:spcAft>
              <a:buClr>
                <a:schemeClr val="dk1"/>
              </a:buClr>
              <a:buSzPts val="2400"/>
              <a:buNone/>
              <a:defRPr sz="2400"/>
            </a:lvl8pPr>
            <a:lvl9pPr lvl="8" algn="l">
              <a:lnSpc>
                <a:spcPct val="85000"/>
              </a:lnSpc>
              <a:spcBef>
                <a:spcPts val="0"/>
              </a:spcBef>
              <a:spcAft>
                <a:spcPts val="0"/>
              </a:spcAft>
              <a:buClr>
                <a:schemeClr val="dk1"/>
              </a:buClr>
              <a:buSzPts val="2400"/>
              <a:buNone/>
              <a:defRPr sz="2400"/>
            </a:lvl9pPr>
          </a:lstStyle>
          <a:p>
            <a:endParaRPr/>
          </a:p>
        </p:txBody>
      </p:sp>
      <p:sp>
        <p:nvSpPr>
          <p:cNvPr id="3951" name="Google Shape;3951;p302"/>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52" name="Google Shape;3952;p302"/>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98.xml><?xml version="1.0" encoding="utf-8"?>
<p:sldLayout xmlns:a="http://schemas.openxmlformats.org/drawingml/2006/main" xmlns:r="http://schemas.openxmlformats.org/officeDocument/2006/relationships" xmlns:p="http://schemas.openxmlformats.org/presentationml/2006/main" matchingName="Infographic and Chart">
  <p:cSld name="Infographic and Chart">
    <p:spTree>
      <p:nvGrpSpPr>
        <p:cNvPr id="1" name="Shape 3953"/>
        <p:cNvGrpSpPr/>
        <p:nvPr/>
      </p:nvGrpSpPr>
      <p:grpSpPr>
        <a:xfrm>
          <a:off x="0" y="0"/>
          <a:ext cx="0" cy="0"/>
          <a:chOff x="0" y="0"/>
          <a:chExt cx="0" cy="0"/>
        </a:xfrm>
      </p:grpSpPr>
      <p:sp>
        <p:nvSpPr>
          <p:cNvPr id="3954" name="Google Shape;3954;p303"/>
          <p:cNvSpPr/>
          <p:nvPr/>
        </p:nvSpPr>
        <p:spPr>
          <a:xfrm>
            <a:off x="0" y="2103438"/>
            <a:ext cx="3971925" cy="4068762"/>
          </a:xfrm>
          <a:prstGeom prst="rect">
            <a:avLst/>
          </a:prstGeom>
          <a:solidFill>
            <a:srgbClr val="D04A0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955" name="Google Shape;3955;p303"/>
          <p:cNvSpPr txBox="1">
            <a:spLocks noGrp="1"/>
          </p:cNvSpPr>
          <p:nvPr>
            <p:ph type="body" idx="1"/>
          </p:nvPr>
        </p:nvSpPr>
        <p:spPr>
          <a:xfrm>
            <a:off x="360370" y="2377440"/>
            <a:ext cx="3611880" cy="1737360"/>
          </a:xfrm>
          <a:prstGeom prst="rect">
            <a:avLst/>
          </a:prstGeom>
          <a:noFill/>
          <a:ln>
            <a:noFill/>
          </a:ln>
        </p:spPr>
        <p:txBody>
          <a:bodyPr spcFirstLastPara="1" wrap="square" lIns="0" tIns="0" rIns="0" bIns="0" anchor="t" anchorCtr="0">
            <a:noAutofit/>
          </a:bodyPr>
          <a:lstStyle>
            <a:lvl1pPr marL="457200" lvl="0" indent="-228600" algn="l">
              <a:lnSpc>
                <a:spcPct val="80000"/>
              </a:lnSpc>
              <a:spcBef>
                <a:spcPts val="0"/>
              </a:spcBef>
              <a:spcAft>
                <a:spcPts val="0"/>
              </a:spcAft>
              <a:buClr>
                <a:schemeClr val="lt1"/>
              </a:buClr>
              <a:buSzPts val="13600"/>
              <a:buNone/>
              <a:defRPr sz="13600" b="1">
                <a:solidFill>
                  <a:schemeClr val="lt1"/>
                </a:solidFill>
              </a:defRPr>
            </a:lvl1pPr>
            <a:lvl2pPr marL="914400" lvl="1" indent="-228600" algn="l">
              <a:lnSpc>
                <a:spcPct val="100000"/>
              </a:lnSpc>
              <a:spcBef>
                <a:spcPts val="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3956" name="Google Shape;3956;p303"/>
          <p:cNvSpPr txBox="1">
            <a:spLocks noGrp="1"/>
          </p:cNvSpPr>
          <p:nvPr>
            <p:ph type="body" idx="2"/>
          </p:nvPr>
        </p:nvSpPr>
        <p:spPr>
          <a:xfrm>
            <a:off x="442914" y="3931920"/>
            <a:ext cx="3328986" cy="2061784"/>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600"/>
              <a:buNone/>
              <a:defRPr sz="1600" b="0">
                <a:solidFill>
                  <a:schemeClr val="lt1"/>
                </a:solidFill>
              </a:defRPr>
            </a:lvl1pPr>
            <a:lvl2pPr marL="914400" lvl="1" indent="-330200" algn="l">
              <a:lnSpc>
                <a:spcPct val="100000"/>
              </a:lnSpc>
              <a:spcBef>
                <a:spcPts val="0"/>
              </a:spcBef>
              <a:spcAft>
                <a:spcPts val="0"/>
              </a:spcAft>
              <a:buClr>
                <a:schemeClr val="lt1"/>
              </a:buClr>
              <a:buSzPts val="1600"/>
              <a:buFont typeface="Arial"/>
              <a:buChar char="•"/>
              <a:defRPr b="0">
                <a:solidFill>
                  <a:schemeClr val="lt1"/>
                </a:solidFill>
              </a:defRPr>
            </a:lvl2pPr>
            <a:lvl3pPr marL="1371600" lvl="2" indent="-330200" algn="l">
              <a:lnSpc>
                <a:spcPct val="100000"/>
              </a:lnSpc>
              <a:spcBef>
                <a:spcPts val="0"/>
              </a:spcBef>
              <a:spcAft>
                <a:spcPts val="0"/>
              </a:spcAft>
              <a:buClr>
                <a:schemeClr val="lt1"/>
              </a:buClr>
              <a:buSzPts val="1600"/>
              <a:buFont typeface="Arial"/>
              <a:buChar char="–"/>
              <a:defRPr b="0">
                <a:solidFill>
                  <a:schemeClr val="lt1"/>
                </a:solidFill>
              </a:defRPr>
            </a:lvl3pPr>
            <a:lvl4pPr marL="1828800" lvl="3" indent="-330200" algn="l">
              <a:lnSpc>
                <a:spcPct val="100000"/>
              </a:lnSpc>
              <a:spcBef>
                <a:spcPts val="0"/>
              </a:spcBef>
              <a:spcAft>
                <a:spcPts val="0"/>
              </a:spcAft>
              <a:buClr>
                <a:schemeClr val="lt1"/>
              </a:buClr>
              <a:buSzPts val="1600"/>
              <a:buFont typeface="Arial"/>
              <a:buChar char="•"/>
              <a:defRPr b="0">
                <a:solidFill>
                  <a:schemeClr val="lt1"/>
                </a:solidFill>
              </a:defRPr>
            </a:lvl4pPr>
            <a:lvl5pPr marL="2286000" lvl="4" indent="-330200" algn="l">
              <a:lnSpc>
                <a:spcPct val="100000"/>
              </a:lnSpc>
              <a:spcBef>
                <a:spcPts val="0"/>
              </a:spcBef>
              <a:spcAft>
                <a:spcPts val="0"/>
              </a:spcAft>
              <a:buClr>
                <a:schemeClr val="lt1"/>
              </a:buClr>
              <a:buSzPts val="1600"/>
              <a:buFont typeface="Arial"/>
              <a:buChar char="–"/>
              <a:defRPr b="0">
                <a:solidFill>
                  <a:schemeClr val="lt1"/>
                </a:solidFill>
              </a:defRPr>
            </a:lvl5pPr>
            <a:lvl6pPr marL="2743200" lvl="5" indent="-330200" algn="l">
              <a:lnSpc>
                <a:spcPct val="100000"/>
              </a:lnSpc>
              <a:spcBef>
                <a:spcPts val="0"/>
              </a:spcBef>
              <a:spcAft>
                <a:spcPts val="0"/>
              </a:spcAft>
              <a:buClr>
                <a:schemeClr val="lt1"/>
              </a:buClr>
              <a:buSzPts val="1600"/>
              <a:buFont typeface="Arial"/>
              <a:buChar char="•"/>
              <a:defRPr>
                <a:solidFill>
                  <a:schemeClr val="lt1"/>
                </a:solidFill>
              </a:defRPr>
            </a:lvl6pPr>
            <a:lvl7pPr marL="3200400" lvl="6" indent="-330200" algn="l">
              <a:lnSpc>
                <a:spcPct val="100000"/>
              </a:lnSpc>
              <a:spcBef>
                <a:spcPts val="600"/>
              </a:spcBef>
              <a:spcAft>
                <a:spcPts val="0"/>
              </a:spcAft>
              <a:buClr>
                <a:schemeClr val="lt1"/>
              </a:buClr>
              <a:buSzPts val="1600"/>
              <a:buFont typeface="Arial"/>
              <a:buChar char="–"/>
              <a:defRPr>
                <a:solidFill>
                  <a:schemeClr val="lt1"/>
                </a:solidFill>
              </a:defRPr>
            </a:lvl7pPr>
            <a:lvl8pPr marL="3657600" lvl="7" indent="-330200" algn="l">
              <a:lnSpc>
                <a:spcPct val="100000"/>
              </a:lnSpc>
              <a:spcBef>
                <a:spcPts val="600"/>
              </a:spcBef>
              <a:spcAft>
                <a:spcPts val="0"/>
              </a:spcAft>
              <a:buClr>
                <a:schemeClr val="lt1"/>
              </a:buClr>
              <a:buSzPts val="1600"/>
              <a:buFont typeface="Arial"/>
              <a:buChar char="•"/>
              <a:defRPr>
                <a:solidFill>
                  <a:schemeClr val="lt1"/>
                </a:solidFill>
              </a:defRPr>
            </a:lvl8pPr>
            <a:lvl9pPr marL="4114800" lvl="8" indent="-330200" algn="l">
              <a:lnSpc>
                <a:spcPct val="100000"/>
              </a:lnSpc>
              <a:spcBef>
                <a:spcPts val="600"/>
              </a:spcBef>
              <a:spcAft>
                <a:spcPts val="600"/>
              </a:spcAft>
              <a:buClr>
                <a:schemeClr val="lt1"/>
              </a:buClr>
              <a:buSzPts val="1600"/>
              <a:buFont typeface="Arial"/>
              <a:buChar char="–"/>
              <a:defRPr>
                <a:solidFill>
                  <a:schemeClr val="lt1"/>
                </a:solidFill>
              </a:defRPr>
            </a:lvl9pPr>
          </a:lstStyle>
          <a:p>
            <a:endParaRPr/>
          </a:p>
        </p:txBody>
      </p:sp>
      <p:sp>
        <p:nvSpPr>
          <p:cNvPr id="3957" name="Google Shape;3957;p303"/>
          <p:cNvSpPr>
            <a:spLocks noGrp="1"/>
          </p:cNvSpPr>
          <p:nvPr>
            <p:ph type="chart" idx="3"/>
          </p:nvPr>
        </p:nvSpPr>
        <p:spPr>
          <a:xfrm>
            <a:off x="4327525" y="2095500"/>
            <a:ext cx="7421563" cy="4076699"/>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12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R="0" lvl="5"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R="0" lvl="6"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R="0" lvl="7"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R="0" lvl="8"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958" name="Google Shape;3958;p303"/>
          <p:cNvSpPr txBox="1">
            <a:spLocks noGrp="1"/>
          </p:cNvSpPr>
          <p:nvPr>
            <p:ph type="title"/>
          </p:nvPr>
        </p:nvSpPr>
        <p:spPr>
          <a:xfrm>
            <a:off x="442913" y="432001"/>
            <a:ext cx="11306175" cy="1387274"/>
          </a:xfrm>
          <a:prstGeom prst="rect">
            <a:avLst/>
          </a:prstGeom>
          <a:noFill/>
          <a:ln>
            <a:noFill/>
          </a:ln>
        </p:spPr>
        <p:txBody>
          <a:bodyPr spcFirstLastPara="1" wrap="square" lIns="0" tIns="0" rIns="0" bIns="0" anchor="t" anchorCtr="0">
            <a:normAutofit/>
          </a:bodyPr>
          <a:lstStyle>
            <a:lvl1pPr lvl="0" algn="l">
              <a:lnSpc>
                <a:spcPct val="85000"/>
              </a:lnSpc>
              <a:spcBef>
                <a:spcPts val="0"/>
              </a:spcBef>
              <a:spcAft>
                <a:spcPts val="0"/>
              </a:spcAft>
              <a:buClr>
                <a:schemeClr val="dk1"/>
              </a:buClr>
              <a:buSzPts val="32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59" name="Google Shape;3959;p303"/>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960" name="Google Shape;3960;p303"/>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61" name="Google Shape;3961;p303"/>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99.xml><?xml version="1.0" encoding="utf-8"?>
<p:sldLayout xmlns:a="http://schemas.openxmlformats.org/drawingml/2006/main" xmlns:r="http://schemas.openxmlformats.org/officeDocument/2006/relationships" xmlns:p="http://schemas.openxmlformats.org/presentationml/2006/main" matchingName="Three Content Infographic">
  <p:cSld name="Three Content Infographic">
    <p:spTree>
      <p:nvGrpSpPr>
        <p:cNvPr id="1" name="Shape 3962"/>
        <p:cNvGrpSpPr/>
        <p:nvPr/>
      </p:nvGrpSpPr>
      <p:grpSpPr>
        <a:xfrm>
          <a:off x="0" y="0"/>
          <a:ext cx="0" cy="0"/>
          <a:chOff x="0" y="0"/>
          <a:chExt cx="0" cy="0"/>
        </a:xfrm>
      </p:grpSpPr>
      <p:sp>
        <p:nvSpPr>
          <p:cNvPr id="3963" name="Google Shape;3963;p304"/>
          <p:cNvSpPr txBox="1">
            <a:spLocks noGrp="1"/>
          </p:cNvSpPr>
          <p:nvPr>
            <p:ph type="body" idx="1"/>
          </p:nvPr>
        </p:nvSpPr>
        <p:spPr>
          <a:xfrm>
            <a:off x="442913" y="3599542"/>
            <a:ext cx="3529012" cy="2578057"/>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3"/>
              </a:buClr>
              <a:buSzPts val="1800"/>
              <a:buNone/>
              <a:defRPr>
                <a:solidFill>
                  <a:schemeClr val="accent3"/>
                </a:solidFill>
              </a:defRPr>
            </a:lvl1pPr>
            <a:lvl2pPr marL="914400" lvl="1" indent="-228600" algn="l">
              <a:lnSpc>
                <a:spcPct val="100000"/>
              </a:lnSpc>
              <a:spcBef>
                <a:spcPts val="600"/>
              </a:spcBef>
              <a:spcAft>
                <a:spcPts val="0"/>
              </a:spcAft>
              <a:buClr>
                <a:schemeClr val="dk1"/>
              </a:buClr>
              <a:buSzPts val="1600"/>
              <a:buNone/>
              <a:defRPr>
                <a:solidFill>
                  <a:schemeClr val="dk1"/>
                </a:solidFill>
              </a:defRPr>
            </a:lvl2pPr>
            <a:lvl3pPr marL="1371600" lvl="2" indent="-330200" algn="l">
              <a:lnSpc>
                <a:spcPct val="100000"/>
              </a:lnSpc>
              <a:spcBef>
                <a:spcPts val="600"/>
              </a:spcBef>
              <a:spcAft>
                <a:spcPts val="0"/>
              </a:spcAft>
              <a:buClr>
                <a:schemeClr val="dk1"/>
              </a:buClr>
              <a:buSzPts val="1600"/>
              <a:buChar char="•"/>
              <a:defRPr>
                <a:solidFill>
                  <a:schemeClr val="dk1"/>
                </a:solidFill>
              </a:defRPr>
            </a:lvl3pPr>
            <a:lvl4pPr marL="1828800" lvl="3" indent="-330200" algn="l">
              <a:lnSpc>
                <a:spcPct val="100000"/>
              </a:lnSpc>
              <a:spcBef>
                <a:spcPts val="600"/>
              </a:spcBef>
              <a:spcAft>
                <a:spcPts val="0"/>
              </a:spcAft>
              <a:buClr>
                <a:schemeClr val="dk1"/>
              </a:buClr>
              <a:buSzPts val="1600"/>
              <a:buChar char="–"/>
              <a:defRPr>
                <a:solidFill>
                  <a:schemeClr val="dk1"/>
                </a:solidFill>
              </a:defRPr>
            </a:lvl4pPr>
            <a:lvl5pPr marL="2286000" lvl="4" indent="-330200" algn="l">
              <a:lnSpc>
                <a:spcPct val="100000"/>
              </a:lnSpc>
              <a:spcBef>
                <a:spcPts val="600"/>
              </a:spcBef>
              <a:spcAft>
                <a:spcPts val="0"/>
              </a:spcAft>
              <a:buClr>
                <a:schemeClr val="dk1"/>
              </a:buClr>
              <a:buSzPts val="1600"/>
              <a:buChar char="•"/>
              <a:defRPr>
                <a:solidFill>
                  <a:schemeClr val="dk1"/>
                </a:solidFill>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3964" name="Google Shape;3964;p304"/>
          <p:cNvSpPr txBox="1">
            <a:spLocks noGrp="1"/>
          </p:cNvSpPr>
          <p:nvPr>
            <p:ph type="body" idx="2"/>
          </p:nvPr>
        </p:nvSpPr>
        <p:spPr>
          <a:xfrm>
            <a:off x="442913" y="2095500"/>
            <a:ext cx="3529012" cy="13335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0"/>
              </a:spcBef>
              <a:spcAft>
                <a:spcPts val="0"/>
              </a:spcAft>
              <a:buClr>
                <a:schemeClr val="accent3"/>
              </a:buClr>
              <a:buSzPts val="8500"/>
              <a:buNone/>
              <a:defRPr sz="8500" b="0">
                <a:solidFill>
                  <a:schemeClr val="accent3"/>
                </a:solidFill>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3965" name="Google Shape;3965;p304"/>
          <p:cNvSpPr txBox="1">
            <a:spLocks noGrp="1"/>
          </p:cNvSpPr>
          <p:nvPr>
            <p:ph type="body" idx="3"/>
          </p:nvPr>
        </p:nvSpPr>
        <p:spPr>
          <a:xfrm>
            <a:off x="4327524" y="2095500"/>
            <a:ext cx="3533775" cy="13335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0"/>
              </a:spcBef>
              <a:spcAft>
                <a:spcPts val="0"/>
              </a:spcAft>
              <a:buClr>
                <a:schemeClr val="dk2"/>
              </a:buClr>
              <a:buSzPts val="8500"/>
              <a:buNone/>
              <a:defRPr sz="8500" b="0">
                <a:solidFill>
                  <a:schemeClr val="dk2"/>
                </a:solidFill>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3966" name="Google Shape;3966;p304"/>
          <p:cNvSpPr txBox="1">
            <a:spLocks noGrp="1"/>
          </p:cNvSpPr>
          <p:nvPr>
            <p:ph type="body" idx="4"/>
          </p:nvPr>
        </p:nvSpPr>
        <p:spPr>
          <a:xfrm>
            <a:off x="8222571" y="2095500"/>
            <a:ext cx="3529012" cy="13335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0"/>
              </a:spcBef>
              <a:spcAft>
                <a:spcPts val="0"/>
              </a:spcAft>
              <a:buClr>
                <a:schemeClr val="accent1"/>
              </a:buClr>
              <a:buSzPts val="8500"/>
              <a:buNone/>
              <a:defRPr sz="8500" b="0">
                <a:solidFill>
                  <a:schemeClr val="accent1"/>
                </a:solidFill>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3967" name="Google Shape;3967;p304"/>
          <p:cNvSpPr txBox="1">
            <a:spLocks noGrp="1"/>
          </p:cNvSpPr>
          <p:nvPr>
            <p:ph type="title"/>
          </p:nvPr>
        </p:nvSpPr>
        <p:spPr>
          <a:xfrm>
            <a:off x="442913" y="432001"/>
            <a:ext cx="11306175" cy="1387274"/>
          </a:xfrm>
          <a:prstGeom prst="rect">
            <a:avLst/>
          </a:prstGeom>
          <a:noFill/>
          <a:ln>
            <a:noFill/>
          </a:ln>
        </p:spPr>
        <p:txBody>
          <a:bodyPr spcFirstLastPara="1" wrap="square" lIns="0" tIns="0" rIns="0" bIns="0" anchor="t" anchorCtr="0">
            <a:normAutofit/>
          </a:bodyPr>
          <a:lstStyle>
            <a:lvl1pPr lvl="0" algn="l">
              <a:lnSpc>
                <a:spcPct val="85000"/>
              </a:lnSpc>
              <a:spcBef>
                <a:spcPts val="0"/>
              </a:spcBef>
              <a:spcAft>
                <a:spcPts val="0"/>
              </a:spcAft>
              <a:buClr>
                <a:schemeClr val="dk1"/>
              </a:buClr>
              <a:buSzPts val="32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68" name="Google Shape;3968;p304"/>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969" name="Google Shape;3969;p304"/>
          <p:cNvSpPr txBox="1">
            <a:spLocks noGrp="1"/>
          </p:cNvSpPr>
          <p:nvPr>
            <p:ph type="body" idx="5"/>
          </p:nvPr>
        </p:nvSpPr>
        <p:spPr>
          <a:xfrm>
            <a:off x="4327525" y="3599542"/>
            <a:ext cx="3533775" cy="2578057"/>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800"/>
              <a:buNone/>
              <a:defRPr>
                <a:solidFill>
                  <a:schemeClr val="dk2"/>
                </a:solidFill>
              </a:defRPr>
            </a:lvl1pPr>
            <a:lvl2pPr marL="914400" lvl="1" indent="-228600" algn="l">
              <a:lnSpc>
                <a:spcPct val="100000"/>
              </a:lnSpc>
              <a:spcBef>
                <a:spcPts val="600"/>
              </a:spcBef>
              <a:spcAft>
                <a:spcPts val="0"/>
              </a:spcAft>
              <a:buClr>
                <a:schemeClr val="dk1"/>
              </a:buClr>
              <a:buSzPts val="1600"/>
              <a:buNone/>
              <a:defRPr>
                <a:solidFill>
                  <a:schemeClr val="dk1"/>
                </a:solidFill>
              </a:defRPr>
            </a:lvl2pPr>
            <a:lvl3pPr marL="1371600" lvl="2" indent="-330200" algn="l">
              <a:lnSpc>
                <a:spcPct val="100000"/>
              </a:lnSpc>
              <a:spcBef>
                <a:spcPts val="600"/>
              </a:spcBef>
              <a:spcAft>
                <a:spcPts val="0"/>
              </a:spcAft>
              <a:buClr>
                <a:schemeClr val="dk1"/>
              </a:buClr>
              <a:buSzPts val="1600"/>
              <a:buChar char="•"/>
              <a:defRPr>
                <a:solidFill>
                  <a:schemeClr val="dk1"/>
                </a:solidFill>
              </a:defRPr>
            </a:lvl3pPr>
            <a:lvl4pPr marL="1828800" lvl="3" indent="-330200" algn="l">
              <a:lnSpc>
                <a:spcPct val="100000"/>
              </a:lnSpc>
              <a:spcBef>
                <a:spcPts val="600"/>
              </a:spcBef>
              <a:spcAft>
                <a:spcPts val="0"/>
              </a:spcAft>
              <a:buClr>
                <a:schemeClr val="dk1"/>
              </a:buClr>
              <a:buSzPts val="1600"/>
              <a:buChar char="–"/>
              <a:defRPr>
                <a:solidFill>
                  <a:schemeClr val="dk1"/>
                </a:solidFill>
              </a:defRPr>
            </a:lvl4pPr>
            <a:lvl5pPr marL="2286000" lvl="4" indent="-330200" algn="l">
              <a:lnSpc>
                <a:spcPct val="100000"/>
              </a:lnSpc>
              <a:spcBef>
                <a:spcPts val="600"/>
              </a:spcBef>
              <a:spcAft>
                <a:spcPts val="0"/>
              </a:spcAft>
              <a:buClr>
                <a:schemeClr val="dk1"/>
              </a:buClr>
              <a:buSzPts val="1600"/>
              <a:buChar char="•"/>
              <a:defRPr>
                <a:solidFill>
                  <a:schemeClr val="dk1"/>
                </a:solidFill>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3970" name="Google Shape;3970;p304"/>
          <p:cNvSpPr txBox="1">
            <a:spLocks noGrp="1"/>
          </p:cNvSpPr>
          <p:nvPr>
            <p:ph type="body" idx="6"/>
          </p:nvPr>
        </p:nvSpPr>
        <p:spPr>
          <a:xfrm>
            <a:off x="8222571" y="3599542"/>
            <a:ext cx="3529012" cy="2578057"/>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solidFill>
                  <a:schemeClr val="accent1"/>
                </a:solidFill>
              </a:defRPr>
            </a:lvl1pPr>
            <a:lvl2pPr marL="914400" lvl="1" indent="-228600" algn="l">
              <a:lnSpc>
                <a:spcPct val="100000"/>
              </a:lnSpc>
              <a:spcBef>
                <a:spcPts val="600"/>
              </a:spcBef>
              <a:spcAft>
                <a:spcPts val="0"/>
              </a:spcAft>
              <a:buClr>
                <a:schemeClr val="dk1"/>
              </a:buClr>
              <a:buSzPts val="1600"/>
              <a:buNone/>
              <a:defRPr>
                <a:solidFill>
                  <a:schemeClr val="dk1"/>
                </a:solidFill>
              </a:defRPr>
            </a:lvl2pPr>
            <a:lvl3pPr marL="1371600" lvl="2" indent="-330200" algn="l">
              <a:lnSpc>
                <a:spcPct val="100000"/>
              </a:lnSpc>
              <a:spcBef>
                <a:spcPts val="600"/>
              </a:spcBef>
              <a:spcAft>
                <a:spcPts val="0"/>
              </a:spcAft>
              <a:buClr>
                <a:schemeClr val="dk1"/>
              </a:buClr>
              <a:buSzPts val="1600"/>
              <a:buChar char="•"/>
              <a:defRPr>
                <a:solidFill>
                  <a:schemeClr val="dk1"/>
                </a:solidFill>
              </a:defRPr>
            </a:lvl3pPr>
            <a:lvl4pPr marL="1828800" lvl="3" indent="-330200" algn="l">
              <a:lnSpc>
                <a:spcPct val="100000"/>
              </a:lnSpc>
              <a:spcBef>
                <a:spcPts val="600"/>
              </a:spcBef>
              <a:spcAft>
                <a:spcPts val="0"/>
              </a:spcAft>
              <a:buClr>
                <a:schemeClr val="dk1"/>
              </a:buClr>
              <a:buSzPts val="1600"/>
              <a:buChar char="–"/>
              <a:defRPr>
                <a:solidFill>
                  <a:schemeClr val="dk1"/>
                </a:solidFill>
              </a:defRPr>
            </a:lvl4pPr>
            <a:lvl5pPr marL="2286000" lvl="4" indent="-330200" algn="l">
              <a:lnSpc>
                <a:spcPct val="100000"/>
              </a:lnSpc>
              <a:spcBef>
                <a:spcPts val="600"/>
              </a:spcBef>
              <a:spcAft>
                <a:spcPts val="0"/>
              </a:spcAft>
              <a:buClr>
                <a:schemeClr val="dk1"/>
              </a:buClr>
              <a:buSzPts val="1600"/>
              <a:buChar char="•"/>
              <a:defRPr>
                <a:solidFill>
                  <a:schemeClr val="dk1"/>
                </a:solidFill>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3971" name="Google Shape;3971;p304"/>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72" name="Google Shape;3972;p304"/>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8"/>
        <p:cNvGrpSpPr/>
        <p:nvPr/>
      </p:nvGrpSpPr>
      <p:grpSpPr>
        <a:xfrm>
          <a:off x="0" y="0"/>
          <a:ext cx="0" cy="0"/>
          <a:chOff x="0" y="0"/>
          <a:chExt cx="0" cy="0"/>
        </a:xfrm>
      </p:grpSpPr>
      <p:sp>
        <p:nvSpPr>
          <p:cNvPr id="49" name="Google Shape;49;p4"/>
          <p:cNvSpPr txBox="1">
            <a:spLocks noGrp="1"/>
          </p:cNvSpPr>
          <p:nvPr>
            <p:ph type="title"/>
          </p:nvPr>
        </p:nvSpPr>
        <p:spPr>
          <a:xfrm>
            <a:off x="442913" y="432001"/>
            <a:ext cx="11306175" cy="1387274"/>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dk1"/>
              </a:buClr>
              <a:buSzPts val="32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4"/>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
        <p:nvSpPr>
          <p:cNvPr id="51" name="Google Shape;51;p4"/>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_Four Content">
  <p:cSld name="1_Four Content">
    <p:spTree>
      <p:nvGrpSpPr>
        <p:cNvPr id="1" name="Shape 717"/>
        <p:cNvGrpSpPr/>
        <p:nvPr/>
      </p:nvGrpSpPr>
      <p:grpSpPr>
        <a:xfrm>
          <a:off x="0" y="0"/>
          <a:ext cx="0" cy="0"/>
          <a:chOff x="0" y="0"/>
          <a:chExt cx="0" cy="0"/>
        </a:xfrm>
      </p:grpSpPr>
      <p:sp>
        <p:nvSpPr>
          <p:cNvPr id="718" name="Google Shape;718;p31"/>
          <p:cNvSpPr txBox="1">
            <a:spLocks noGrp="1"/>
          </p:cNvSpPr>
          <p:nvPr>
            <p:ph type="body" idx="1"/>
          </p:nvPr>
        </p:nvSpPr>
        <p:spPr>
          <a:xfrm>
            <a:off x="442913" y="2103438"/>
            <a:ext cx="2556000"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30200" algn="l">
              <a:lnSpc>
                <a:spcPct val="100000"/>
              </a:lnSpc>
              <a:spcBef>
                <a:spcPts val="600"/>
              </a:spcBef>
              <a:spcAft>
                <a:spcPts val="0"/>
              </a:spcAft>
              <a:buClr>
                <a:schemeClr val="dk1"/>
              </a:buClr>
              <a:buSzPts val="16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719" name="Google Shape;719;p31"/>
          <p:cNvSpPr txBox="1">
            <a:spLocks noGrp="1"/>
          </p:cNvSpPr>
          <p:nvPr>
            <p:ph type="body" idx="2"/>
          </p:nvPr>
        </p:nvSpPr>
        <p:spPr>
          <a:xfrm>
            <a:off x="3360613" y="2103438"/>
            <a:ext cx="2556000"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30200" algn="l">
              <a:lnSpc>
                <a:spcPct val="100000"/>
              </a:lnSpc>
              <a:spcBef>
                <a:spcPts val="600"/>
              </a:spcBef>
              <a:spcAft>
                <a:spcPts val="0"/>
              </a:spcAft>
              <a:buClr>
                <a:schemeClr val="dk1"/>
              </a:buClr>
              <a:buSzPts val="16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720" name="Google Shape;720;p31"/>
          <p:cNvSpPr txBox="1">
            <a:spLocks noGrp="1"/>
          </p:cNvSpPr>
          <p:nvPr>
            <p:ph type="body" idx="3"/>
          </p:nvPr>
        </p:nvSpPr>
        <p:spPr>
          <a:xfrm>
            <a:off x="6275388" y="2103438"/>
            <a:ext cx="2556000"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30200" algn="l">
              <a:lnSpc>
                <a:spcPct val="100000"/>
              </a:lnSpc>
              <a:spcBef>
                <a:spcPts val="600"/>
              </a:spcBef>
              <a:spcAft>
                <a:spcPts val="0"/>
              </a:spcAft>
              <a:buClr>
                <a:schemeClr val="dk1"/>
              </a:buClr>
              <a:buSzPts val="16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721" name="Google Shape;721;p31"/>
          <p:cNvSpPr txBox="1">
            <a:spLocks noGrp="1"/>
          </p:cNvSpPr>
          <p:nvPr>
            <p:ph type="body" idx="4"/>
          </p:nvPr>
        </p:nvSpPr>
        <p:spPr>
          <a:xfrm>
            <a:off x="9190163" y="2103438"/>
            <a:ext cx="2556000"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30200" algn="l">
              <a:lnSpc>
                <a:spcPct val="100000"/>
              </a:lnSpc>
              <a:spcBef>
                <a:spcPts val="600"/>
              </a:spcBef>
              <a:spcAft>
                <a:spcPts val="0"/>
              </a:spcAft>
              <a:buClr>
                <a:schemeClr val="dk1"/>
              </a:buClr>
              <a:buSzPts val="16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722" name="Google Shape;722;p31"/>
          <p:cNvSpPr txBox="1">
            <a:spLocks noGrp="1"/>
          </p:cNvSpPr>
          <p:nvPr>
            <p:ph type="title"/>
          </p:nvPr>
        </p:nvSpPr>
        <p:spPr>
          <a:xfrm>
            <a:off x="442913" y="432000"/>
            <a:ext cx="11306175" cy="1387275"/>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dk1"/>
              </a:buClr>
              <a:buSzPts val="32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3" name="Google Shape;723;p31"/>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
        <p:nvSpPr>
          <p:cNvPr id="724" name="Google Shape;724;p31"/>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5" name="Google Shape;725;p31"/>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00.xml><?xml version="1.0" encoding="utf-8"?>
<p:sldLayout xmlns:a="http://schemas.openxmlformats.org/drawingml/2006/main" xmlns:r="http://schemas.openxmlformats.org/officeDocument/2006/relationships" xmlns:p="http://schemas.openxmlformats.org/presentationml/2006/main" matchingName="One Column Content Dark">
  <p:cSld name="One Column Content Dark">
    <p:bg>
      <p:bgPr>
        <a:solidFill>
          <a:srgbClr val="464646"/>
        </a:solidFill>
        <a:effectLst/>
      </p:bgPr>
    </p:bg>
    <p:spTree>
      <p:nvGrpSpPr>
        <p:cNvPr id="1" name="Shape 3973"/>
        <p:cNvGrpSpPr/>
        <p:nvPr/>
      </p:nvGrpSpPr>
      <p:grpSpPr>
        <a:xfrm>
          <a:off x="0" y="0"/>
          <a:ext cx="0" cy="0"/>
          <a:chOff x="0" y="0"/>
          <a:chExt cx="0" cy="0"/>
        </a:xfrm>
      </p:grpSpPr>
      <p:sp>
        <p:nvSpPr>
          <p:cNvPr id="3974" name="Google Shape;3974;p305"/>
          <p:cNvSpPr txBox="1">
            <a:spLocks noGrp="1"/>
          </p:cNvSpPr>
          <p:nvPr>
            <p:ph type="body" idx="1"/>
          </p:nvPr>
        </p:nvSpPr>
        <p:spPr>
          <a:xfrm>
            <a:off x="442914" y="2103438"/>
            <a:ext cx="3529012"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800"/>
              <a:buNone/>
              <a:defRPr>
                <a:solidFill>
                  <a:schemeClr val="lt1"/>
                </a:solidFill>
              </a:defRPr>
            </a:lvl1pPr>
            <a:lvl2pPr marL="914400" lvl="1" indent="-228600" algn="l">
              <a:lnSpc>
                <a:spcPct val="100000"/>
              </a:lnSpc>
              <a:spcBef>
                <a:spcPts val="1200"/>
              </a:spcBef>
              <a:spcAft>
                <a:spcPts val="0"/>
              </a:spcAft>
              <a:buClr>
                <a:schemeClr val="lt1"/>
              </a:buClr>
              <a:buSzPts val="1600"/>
              <a:buNone/>
              <a:defRPr>
                <a:solidFill>
                  <a:schemeClr val="lt1"/>
                </a:solidFill>
              </a:defRPr>
            </a:lvl2pPr>
            <a:lvl3pPr marL="1371600" lvl="2" indent="-330200" algn="l">
              <a:lnSpc>
                <a:spcPct val="100000"/>
              </a:lnSpc>
              <a:spcBef>
                <a:spcPts val="600"/>
              </a:spcBef>
              <a:spcAft>
                <a:spcPts val="0"/>
              </a:spcAft>
              <a:buClr>
                <a:schemeClr val="lt1"/>
              </a:buClr>
              <a:buSzPts val="1600"/>
              <a:buChar char="•"/>
              <a:defRPr>
                <a:solidFill>
                  <a:schemeClr val="lt1"/>
                </a:solidFill>
              </a:defRPr>
            </a:lvl3pPr>
            <a:lvl4pPr marL="1828800" lvl="3" indent="-330200" algn="l">
              <a:lnSpc>
                <a:spcPct val="100000"/>
              </a:lnSpc>
              <a:spcBef>
                <a:spcPts val="600"/>
              </a:spcBef>
              <a:spcAft>
                <a:spcPts val="0"/>
              </a:spcAft>
              <a:buClr>
                <a:schemeClr val="lt1"/>
              </a:buClr>
              <a:buSzPts val="1600"/>
              <a:buChar char="–"/>
              <a:defRPr>
                <a:solidFill>
                  <a:schemeClr val="lt1"/>
                </a:solidFill>
              </a:defRPr>
            </a:lvl4pPr>
            <a:lvl5pPr marL="2286000" lvl="4" indent="-330200" algn="l">
              <a:lnSpc>
                <a:spcPct val="100000"/>
              </a:lnSpc>
              <a:spcBef>
                <a:spcPts val="600"/>
              </a:spcBef>
              <a:spcAft>
                <a:spcPts val="0"/>
              </a:spcAft>
              <a:buClr>
                <a:schemeClr val="lt1"/>
              </a:buClr>
              <a:buSzPts val="1600"/>
              <a:buChar char="•"/>
              <a:defRPr>
                <a:solidFill>
                  <a:schemeClr val="lt1"/>
                </a:solidFill>
              </a:defRPr>
            </a:lvl5pPr>
            <a:lvl6pPr marL="2743200" lvl="5" indent="-330200" algn="l">
              <a:lnSpc>
                <a:spcPct val="100000"/>
              </a:lnSpc>
              <a:spcBef>
                <a:spcPts val="600"/>
              </a:spcBef>
              <a:spcAft>
                <a:spcPts val="0"/>
              </a:spcAft>
              <a:buClr>
                <a:schemeClr val="lt1"/>
              </a:buClr>
              <a:buSzPts val="1600"/>
              <a:buChar char="–"/>
              <a:defRPr>
                <a:solidFill>
                  <a:schemeClr val="lt1"/>
                </a:solidFill>
              </a:defRPr>
            </a:lvl6pPr>
            <a:lvl7pPr marL="3200400" lvl="6" indent="-330200" algn="l">
              <a:lnSpc>
                <a:spcPct val="100000"/>
              </a:lnSpc>
              <a:spcBef>
                <a:spcPts val="600"/>
              </a:spcBef>
              <a:spcAft>
                <a:spcPts val="0"/>
              </a:spcAft>
              <a:buClr>
                <a:schemeClr val="lt1"/>
              </a:buClr>
              <a:buSzPts val="1600"/>
              <a:buChar char="•"/>
              <a:defRPr>
                <a:solidFill>
                  <a:schemeClr val="lt1"/>
                </a:solidFill>
              </a:defRPr>
            </a:lvl7pPr>
            <a:lvl8pPr marL="3657600" lvl="7" indent="-330200" algn="l">
              <a:lnSpc>
                <a:spcPct val="100000"/>
              </a:lnSpc>
              <a:spcBef>
                <a:spcPts val="600"/>
              </a:spcBef>
              <a:spcAft>
                <a:spcPts val="0"/>
              </a:spcAft>
              <a:buClr>
                <a:schemeClr val="lt1"/>
              </a:buClr>
              <a:buSzPts val="1600"/>
              <a:buChar char="–"/>
              <a:defRPr>
                <a:solidFill>
                  <a:schemeClr val="lt1"/>
                </a:solidFill>
              </a:defRPr>
            </a:lvl8pPr>
            <a:lvl9pPr marL="4114800" lvl="8" indent="-330200" algn="l">
              <a:lnSpc>
                <a:spcPct val="100000"/>
              </a:lnSpc>
              <a:spcBef>
                <a:spcPts val="600"/>
              </a:spcBef>
              <a:spcAft>
                <a:spcPts val="600"/>
              </a:spcAft>
              <a:buClr>
                <a:schemeClr val="lt1"/>
              </a:buClr>
              <a:buSzPts val="1600"/>
              <a:buChar char="•"/>
              <a:defRPr>
                <a:solidFill>
                  <a:schemeClr val="lt1"/>
                </a:solidFill>
              </a:defRPr>
            </a:lvl9pPr>
          </a:lstStyle>
          <a:p>
            <a:endParaRPr/>
          </a:p>
        </p:txBody>
      </p:sp>
      <p:sp>
        <p:nvSpPr>
          <p:cNvPr id="3975" name="Google Shape;3975;p305"/>
          <p:cNvSpPr txBox="1">
            <a:spLocks noGrp="1"/>
          </p:cNvSpPr>
          <p:nvPr>
            <p:ph type="title"/>
          </p:nvPr>
        </p:nvSpPr>
        <p:spPr>
          <a:xfrm>
            <a:off x="442913" y="432001"/>
            <a:ext cx="11306175" cy="1387274"/>
          </a:xfrm>
          <a:prstGeom prst="rect">
            <a:avLst/>
          </a:prstGeom>
          <a:noFill/>
          <a:ln>
            <a:noFill/>
          </a:ln>
        </p:spPr>
        <p:txBody>
          <a:bodyPr spcFirstLastPara="1" wrap="square" lIns="0" tIns="0" rIns="0" bIns="0" anchor="t" anchorCtr="0">
            <a:normAutofit/>
          </a:bodyPr>
          <a:lstStyle>
            <a:lvl1pPr lvl="0" algn="l">
              <a:lnSpc>
                <a:spcPct val="85000"/>
              </a:lnSpc>
              <a:spcBef>
                <a:spcPts val="0"/>
              </a:spcBef>
              <a:spcAft>
                <a:spcPts val="0"/>
              </a:spcAft>
              <a:buClr>
                <a:schemeClr val="lt1"/>
              </a:buClr>
              <a:buSzPts val="3200"/>
              <a:buFont typeface="Arial"/>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76" name="Google Shape;3976;p305"/>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77" name="Google Shape;3977;p305"/>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78" name="Google Shape;3978;p305"/>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01.xml><?xml version="1.0" encoding="utf-8"?>
<p:sldLayout xmlns:a="http://schemas.openxmlformats.org/drawingml/2006/main" xmlns:r="http://schemas.openxmlformats.org/officeDocument/2006/relationships" xmlns:p="http://schemas.openxmlformats.org/presentationml/2006/main" matchingName="One Column Chart Dark">
  <p:cSld name="One Column Chart Dark">
    <p:bg>
      <p:bgPr>
        <a:solidFill>
          <a:srgbClr val="464646"/>
        </a:solidFill>
        <a:effectLst/>
      </p:bgPr>
    </p:bg>
    <p:spTree>
      <p:nvGrpSpPr>
        <p:cNvPr id="1" name="Shape 3979"/>
        <p:cNvGrpSpPr/>
        <p:nvPr/>
      </p:nvGrpSpPr>
      <p:grpSpPr>
        <a:xfrm>
          <a:off x="0" y="0"/>
          <a:ext cx="0" cy="0"/>
          <a:chOff x="0" y="0"/>
          <a:chExt cx="0" cy="0"/>
        </a:xfrm>
      </p:grpSpPr>
      <p:sp>
        <p:nvSpPr>
          <p:cNvPr id="3980" name="Google Shape;3980;p306"/>
          <p:cNvSpPr txBox="1">
            <a:spLocks noGrp="1"/>
          </p:cNvSpPr>
          <p:nvPr>
            <p:ph type="body" idx="1"/>
          </p:nvPr>
        </p:nvSpPr>
        <p:spPr>
          <a:xfrm>
            <a:off x="442914" y="2103438"/>
            <a:ext cx="3529012"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800"/>
              <a:buNone/>
              <a:defRPr>
                <a:solidFill>
                  <a:schemeClr val="lt1"/>
                </a:solidFill>
              </a:defRPr>
            </a:lvl1pPr>
            <a:lvl2pPr marL="914400" lvl="1" indent="-228600" algn="l">
              <a:lnSpc>
                <a:spcPct val="100000"/>
              </a:lnSpc>
              <a:spcBef>
                <a:spcPts val="1200"/>
              </a:spcBef>
              <a:spcAft>
                <a:spcPts val="0"/>
              </a:spcAft>
              <a:buClr>
                <a:schemeClr val="lt1"/>
              </a:buClr>
              <a:buSzPts val="1600"/>
              <a:buNone/>
              <a:defRPr>
                <a:solidFill>
                  <a:schemeClr val="lt1"/>
                </a:solidFill>
              </a:defRPr>
            </a:lvl2pPr>
            <a:lvl3pPr marL="1371600" lvl="2" indent="-330200" algn="l">
              <a:lnSpc>
                <a:spcPct val="100000"/>
              </a:lnSpc>
              <a:spcBef>
                <a:spcPts val="600"/>
              </a:spcBef>
              <a:spcAft>
                <a:spcPts val="0"/>
              </a:spcAft>
              <a:buClr>
                <a:schemeClr val="lt1"/>
              </a:buClr>
              <a:buSzPts val="1600"/>
              <a:buChar char="•"/>
              <a:defRPr>
                <a:solidFill>
                  <a:schemeClr val="lt1"/>
                </a:solidFill>
              </a:defRPr>
            </a:lvl3pPr>
            <a:lvl4pPr marL="1828800" lvl="3" indent="-330200" algn="l">
              <a:lnSpc>
                <a:spcPct val="100000"/>
              </a:lnSpc>
              <a:spcBef>
                <a:spcPts val="600"/>
              </a:spcBef>
              <a:spcAft>
                <a:spcPts val="0"/>
              </a:spcAft>
              <a:buClr>
                <a:schemeClr val="lt1"/>
              </a:buClr>
              <a:buSzPts val="1600"/>
              <a:buChar char="–"/>
              <a:defRPr>
                <a:solidFill>
                  <a:schemeClr val="lt1"/>
                </a:solidFill>
              </a:defRPr>
            </a:lvl4pPr>
            <a:lvl5pPr marL="2286000" lvl="4" indent="-330200" algn="l">
              <a:lnSpc>
                <a:spcPct val="100000"/>
              </a:lnSpc>
              <a:spcBef>
                <a:spcPts val="600"/>
              </a:spcBef>
              <a:spcAft>
                <a:spcPts val="0"/>
              </a:spcAft>
              <a:buClr>
                <a:schemeClr val="lt1"/>
              </a:buClr>
              <a:buSzPts val="1600"/>
              <a:buChar char="•"/>
              <a:defRPr>
                <a:solidFill>
                  <a:schemeClr val="lt1"/>
                </a:solidFill>
              </a:defRPr>
            </a:lvl5pPr>
            <a:lvl6pPr marL="2743200" lvl="5" indent="-330200" algn="l">
              <a:lnSpc>
                <a:spcPct val="100000"/>
              </a:lnSpc>
              <a:spcBef>
                <a:spcPts val="600"/>
              </a:spcBef>
              <a:spcAft>
                <a:spcPts val="0"/>
              </a:spcAft>
              <a:buClr>
                <a:schemeClr val="lt1"/>
              </a:buClr>
              <a:buSzPts val="1600"/>
              <a:buChar char="–"/>
              <a:defRPr>
                <a:solidFill>
                  <a:schemeClr val="lt1"/>
                </a:solidFill>
              </a:defRPr>
            </a:lvl6pPr>
            <a:lvl7pPr marL="3200400" lvl="6" indent="-330200" algn="l">
              <a:lnSpc>
                <a:spcPct val="100000"/>
              </a:lnSpc>
              <a:spcBef>
                <a:spcPts val="600"/>
              </a:spcBef>
              <a:spcAft>
                <a:spcPts val="0"/>
              </a:spcAft>
              <a:buClr>
                <a:schemeClr val="lt1"/>
              </a:buClr>
              <a:buSzPts val="1600"/>
              <a:buChar char="•"/>
              <a:defRPr>
                <a:solidFill>
                  <a:schemeClr val="lt1"/>
                </a:solidFill>
              </a:defRPr>
            </a:lvl7pPr>
            <a:lvl8pPr marL="3657600" lvl="7" indent="-330200" algn="l">
              <a:lnSpc>
                <a:spcPct val="100000"/>
              </a:lnSpc>
              <a:spcBef>
                <a:spcPts val="600"/>
              </a:spcBef>
              <a:spcAft>
                <a:spcPts val="0"/>
              </a:spcAft>
              <a:buClr>
                <a:schemeClr val="lt1"/>
              </a:buClr>
              <a:buSzPts val="1600"/>
              <a:buChar char="–"/>
              <a:defRPr>
                <a:solidFill>
                  <a:schemeClr val="lt1"/>
                </a:solidFill>
              </a:defRPr>
            </a:lvl8pPr>
            <a:lvl9pPr marL="4114800" lvl="8" indent="-330200" algn="l">
              <a:lnSpc>
                <a:spcPct val="100000"/>
              </a:lnSpc>
              <a:spcBef>
                <a:spcPts val="600"/>
              </a:spcBef>
              <a:spcAft>
                <a:spcPts val="600"/>
              </a:spcAft>
              <a:buClr>
                <a:schemeClr val="lt1"/>
              </a:buClr>
              <a:buSzPts val="1600"/>
              <a:buChar char="•"/>
              <a:defRPr>
                <a:solidFill>
                  <a:schemeClr val="lt1"/>
                </a:solidFill>
              </a:defRPr>
            </a:lvl9pPr>
          </a:lstStyle>
          <a:p>
            <a:endParaRPr/>
          </a:p>
        </p:txBody>
      </p:sp>
      <p:sp>
        <p:nvSpPr>
          <p:cNvPr id="3981" name="Google Shape;3981;p306"/>
          <p:cNvSpPr>
            <a:spLocks noGrp="1"/>
          </p:cNvSpPr>
          <p:nvPr>
            <p:ph type="chart" idx="2"/>
          </p:nvPr>
        </p:nvSpPr>
        <p:spPr>
          <a:xfrm>
            <a:off x="5600701" y="1428750"/>
            <a:ext cx="6148387" cy="4743450"/>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R="0" lvl="1" algn="l" rtl="0">
              <a:lnSpc>
                <a:spcPct val="100000"/>
              </a:lnSpc>
              <a:spcBef>
                <a:spcPts val="120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2pPr>
            <a:lvl3pPr marR="0" lvl="2" algn="l" rtl="0">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3pPr>
            <a:lvl4pPr marR="0" lvl="3" algn="l" rtl="0">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4pPr>
            <a:lvl5pPr marR="0" lvl="4" algn="l" rtl="0">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5pPr>
            <a:lvl6pPr marR="0" lvl="5" algn="l" rtl="0">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6pPr>
            <a:lvl7pPr marR="0" lvl="6" algn="l" rtl="0">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7pPr>
            <a:lvl8pPr marR="0" lvl="7" algn="l" rtl="0">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8pPr>
            <a:lvl9pPr marR="0" lvl="8" algn="l" rtl="0">
              <a:lnSpc>
                <a:spcPct val="100000"/>
              </a:lnSpc>
              <a:spcBef>
                <a:spcPts val="600"/>
              </a:spcBef>
              <a:spcAft>
                <a:spcPts val="600"/>
              </a:spcAft>
              <a:buClr>
                <a:schemeClr val="lt1"/>
              </a:buClr>
              <a:buSzPts val="1600"/>
              <a:buFont typeface="Arial"/>
              <a:buChar char="•"/>
              <a:defRPr sz="1600" b="0" i="0" u="none" strike="noStrike" cap="none">
                <a:solidFill>
                  <a:schemeClr val="lt1"/>
                </a:solidFill>
                <a:latin typeface="Arial"/>
                <a:ea typeface="Arial"/>
                <a:cs typeface="Arial"/>
                <a:sym typeface="Arial"/>
              </a:defRPr>
            </a:lvl9pPr>
          </a:lstStyle>
          <a:p>
            <a:endParaRPr/>
          </a:p>
        </p:txBody>
      </p:sp>
      <p:sp>
        <p:nvSpPr>
          <p:cNvPr id="3982" name="Google Shape;3982;p306"/>
          <p:cNvSpPr txBox="1">
            <a:spLocks noGrp="1"/>
          </p:cNvSpPr>
          <p:nvPr>
            <p:ph type="title"/>
          </p:nvPr>
        </p:nvSpPr>
        <p:spPr>
          <a:xfrm>
            <a:off x="442913" y="432001"/>
            <a:ext cx="11306175" cy="1387274"/>
          </a:xfrm>
          <a:prstGeom prst="rect">
            <a:avLst/>
          </a:prstGeom>
          <a:noFill/>
          <a:ln>
            <a:noFill/>
          </a:ln>
        </p:spPr>
        <p:txBody>
          <a:bodyPr spcFirstLastPara="1" wrap="square" lIns="0" tIns="0" rIns="0" bIns="0" anchor="t" anchorCtr="0">
            <a:normAutofit/>
          </a:bodyPr>
          <a:lstStyle>
            <a:lvl1pPr lvl="0" algn="l">
              <a:lnSpc>
                <a:spcPct val="85000"/>
              </a:lnSpc>
              <a:spcBef>
                <a:spcPts val="0"/>
              </a:spcBef>
              <a:spcAft>
                <a:spcPts val="0"/>
              </a:spcAft>
              <a:buClr>
                <a:schemeClr val="lt1"/>
              </a:buClr>
              <a:buSzPts val="3200"/>
              <a:buFont typeface="Arial"/>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83" name="Google Shape;3983;p306"/>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84" name="Google Shape;3984;p306"/>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85" name="Google Shape;3985;p306"/>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02.xml><?xml version="1.0" encoding="utf-8"?>
<p:sldLayout xmlns:a="http://schemas.openxmlformats.org/drawingml/2006/main" xmlns:r="http://schemas.openxmlformats.org/officeDocument/2006/relationships" xmlns:p="http://schemas.openxmlformats.org/presentationml/2006/main" matchingName="Title and Chart Dark">
  <p:cSld name="Title and Chart Dark">
    <p:bg>
      <p:bgPr>
        <a:solidFill>
          <a:srgbClr val="464646"/>
        </a:solidFill>
        <a:effectLst/>
      </p:bgPr>
    </p:bg>
    <p:spTree>
      <p:nvGrpSpPr>
        <p:cNvPr id="1" name="Shape 3986"/>
        <p:cNvGrpSpPr/>
        <p:nvPr/>
      </p:nvGrpSpPr>
      <p:grpSpPr>
        <a:xfrm>
          <a:off x="0" y="0"/>
          <a:ext cx="0" cy="0"/>
          <a:chOff x="0" y="0"/>
          <a:chExt cx="0" cy="0"/>
        </a:xfrm>
      </p:grpSpPr>
      <p:sp>
        <p:nvSpPr>
          <p:cNvPr id="3987" name="Google Shape;3987;p307"/>
          <p:cNvSpPr>
            <a:spLocks noGrp="1"/>
          </p:cNvSpPr>
          <p:nvPr>
            <p:ph type="chart" idx="2"/>
          </p:nvPr>
        </p:nvSpPr>
        <p:spPr>
          <a:xfrm>
            <a:off x="442913" y="2103438"/>
            <a:ext cx="11306175" cy="4068762"/>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R="0" lvl="1" algn="l" rtl="0">
              <a:lnSpc>
                <a:spcPct val="100000"/>
              </a:lnSpc>
              <a:spcBef>
                <a:spcPts val="120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2pPr>
            <a:lvl3pPr marR="0" lvl="2" algn="l" rtl="0">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3pPr>
            <a:lvl4pPr marR="0" lvl="3" algn="l" rtl="0">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4pPr>
            <a:lvl5pPr marR="0" lvl="4" algn="l" rtl="0">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5pPr>
            <a:lvl6pPr marR="0" lvl="5" algn="l" rtl="0">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6pPr>
            <a:lvl7pPr marR="0" lvl="6" algn="l" rtl="0">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7pPr>
            <a:lvl8pPr marR="0" lvl="7" algn="l" rtl="0">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8pPr>
            <a:lvl9pPr marR="0" lvl="8" algn="l" rtl="0">
              <a:lnSpc>
                <a:spcPct val="100000"/>
              </a:lnSpc>
              <a:spcBef>
                <a:spcPts val="600"/>
              </a:spcBef>
              <a:spcAft>
                <a:spcPts val="600"/>
              </a:spcAft>
              <a:buClr>
                <a:schemeClr val="lt1"/>
              </a:buClr>
              <a:buSzPts val="1600"/>
              <a:buFont typeface="Arial"/>
              <a:buChar char="•"/>
              <a:defRPr sz="1600" b="0" i="0" u="none" strike="noStrike" cap="none">
                <a:solidFill>
                  <a:schemeClr val="lt1"/>
                </a:solidFill>
                <a:latin typeface="Arial"/>
                <a:ea typeface="Arial"/>
                <a:cs typeface="Arial"/>
                <a:sym typeface="Arial"/>
              </a:defRPr>
            </a:lvl9pPr>
          </a:lstStyle>
          <a:p>
            <a:endParaRPr/>
          </a:p>
        </p:txBody>
      </p:sp>
      <p:sp>
        <p:nvSpPr>
          <p:cNvPr id="3988" name="Google Shape;3988;p307"/>
          <p:cNvSpPr txBox="1">
            <a:spLocks noGrp="1"/>
          </p:cNvSpPr>
          <p:nvPr>
            <p:ph type="title"/>
          </p:nvPr>
        </p:nvSpPr>
        <p:spPr>
          <a:xfrm>
            <a:off x="442913" y="432001"/>
            <a:ext cx="11306175" cy="1387274"/>
          </a:xfrm>
          <a:prstGeom prst="rect">
            <a:avLst/>
          </a:prstGeom>
          <a:noFill/>
          <a:ln>
            <a:noFill/>
          </a:ln>
        </p:spPr>
        <p:txBody>
          <a:bodyPr spcFirstLastPara="1" wrap="square" lIns="0" tIns="0" rIns="0" bIns="0" anchor="t" anchorCtr="0">
            <a:normAutofit/>
          </a:bodyPr>
          <a:lstStyle>
            <a:lvl1pPr lvl="0" algn="l">
              <a:lnSpc>
                <a:spcPct val="85000"/>
              </a:lnSpc>
              <a:spcBef>
                <a:spcPts val="0"/>
              </a:spcBef>
              <a:spcAft>
                <a:spcPts val="0"/>
              </a:spcAft>
              <a:buClr>
                <a:schemeClr val="lt1"/>
              </a:buClr>
              <a:buSzPts val="3200"/>
              <a:buFont typeface="Arial"/>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89" name="Google Shape;3989;p307"/>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90" name="Google Shape;3990;p307"/>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91" name="Google Shape;3991;p307"/>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03.xml><?xml version="1.0" encoding="utf-8"?>
<p:sldLayout xmlns:a="http://schemas.openxmlformats.org/drawingml/2006/main" xmlns:r="http://schemas.openxmlformats.org/officeDocument/2006/relationships" xmlns:p="http://schemas.openxmlformats.org/presentationml/2006/main" matchingName="Quote 1 Image Full">
  <p:cSld name="Quote 1 Image Full">
    <p:bg>
      <p:bgPr>
        <a:solidFill>
          <a:srgbClr val="DEDEDE"/>
        </a:solidFill>
        <a:effectLst/>
      </p:bgPr>
    </p:bg>
    <p:spTree>
      <p:nvGrpSpPr>
        <p:cNvPr id="1" name="Shape 3992"/>
        <p:cNvGrpSpPr/>
        <p:nvPr/>
      </p:nvGrpSpPr>
      <p:grpSpPr>
        <a:xfrm>
          <a:off x="0" y="0"/>
          <a:ext cx="0" cy="0"/>
          <a:chOff x="0" y="0"/>
          <a:chExt cx="0" cy="0"/>
        </a:xfrm>
      </p:grpSpPr>
      <p:sp>
        <p:nvSpPr>
          <p:cNvPr id="3993" name="Google Shape;3993;p308"/>
          <p:cNvSpPr>
            <a:spLocks noGrp="1"/>
          </p:cNvSpPr>
          <p:nvPr>
            <p:ph type="pic" idx="2"/>
          </p:nvPr>
        </p:nvSpPr>
        <p:spPr>
          <a:xfrm>
            <a:off x="0" y="0"/>
            <a:ext cx="12192000" cy="6858000"/>
          </a:xfrm>
          <a:prstGeom prst="rect">
            <a:avLst/>
          </a:prstGeom>
          <a:solidFill>
            <a:schemeClr val="lt2"/>
          </a:solidFill>
          <a:ln>
            <a:noFill/>
          </a:ln>
        </p:spPr>
      </p:sp>
      <p:sp>
        <p:nvSpPr>
          <p:cNvPr id="3994" name="Google Shape;3994;p308"/>
          <p:cNvSpPr txBox="1">
            <a:spLocks noGrp="1"/>
          </p:cNvSpPr>
          <p:nvPr>
            <p:ph type="body" idx="1"/>
          </p:nvPr>
        </p:nvSpPr>
        <p:spPr>
          <a:xfrm>
            <a:off x="0" y="1143000"/>
            <a:ext cx="4572000" cy="4572000"/>
          </a:xfrm>
          <a:prstGeom prst="rect">
            <a:avLst/>
          </a:prstGeom>
          <a:solidFill>
            <a:srgbClr val="E0301E"/>
          </a:solidFill>
          <a:ln>
            <a:noFill/>
          </a:ln>
        </p:spPr>
        <p:txBody>
          <a:bodyPr spcFirstLastPara="1" wrap="square" lIns="438900" tIns="1440000" rIns="252000" bIns="180000" anchor="t" anchorCtr="0">
            <a:noAutofit/>
          </a:bodyPr>
          <a:lstStyle>
            <a:lvl1pPr marL="457200" lvl="0" indent="-228600" algn="l">
              <a:lnSpc>
                <a:spcPct val="90000"/>
              </a:lnSpc>
              <a:spcBef>
                <a:spcPts val="0"/>
              </a:spcBef>
              <a:spcAft>
                <a:spcPts val="0"/>
              </a:spcAft>
              <a:buClr>
                <a:schemeClr val="lt1"/>
              </a:buClr>
              <a:buSzPts val="2600"/>
              <a:buFont typeface="Arial"/>
              <a:buNone/>
              <a:defRPr sz="2600" b="0">
                <a:solidFill>
                  <a:schemeClr val="lt1"/>
                </a:solidFill>
                <a:latin typeface="Georgia"/>
                <a:ea typeface="Georgia"/>
                <a:cs typeface="Georgia"/>
                <a:sym typeface="Georgia"/>
              </a:defRPr>
            </a:lvl1pPr>
            <a:lvl2pPr marL="914400" lvl="1" indent="-228600" algn="l">
              <a:lnSpc>
                <a:spcPct val="100000"/>
              </a:lnSpc>
              <a:spcBef>
                <a:spcPts val="3000"/>
              </a:spcBef>
              <a:spcAft>
                <a:spcPts val="0"/>
              </a:spcAft>
              <a:buClr>
                <a:schemeClr val="lt1"/>
              </a:buClr>
              <a:buSzPts val="1600"/>
              <a:buFont typeface="Arial"/>
              <a:buNone/>
              <a:defRPr sz="1600" b="1">
                <a:solidFill>
                  <a:schemeClr val="lt1"/>
                </a:solidFill>
                <a:latin typeface="Arial"/>
                <a:ea typeface="Arial"/>
                <a:cs typeface="Arial"/>
                <a:sym typeface="Arial"/>
              </a:defRPr>
            </a:lvl2pPr>
            <a:lvl3pPr marL="1371600" lvl="2" indent="-228600" algn="l">
              <a:lnSpc>
                <a:spcPct val="100000"/>
              </a:lnSpc>
              <a:spcBef>
                <a:spcPts val="0"/>
              </a:spcBef>
              <a:spcAft>
                <a:spcPts val="0"/>
              </a:spcAft>
              <a:buClr>
                <a:schemeClr val="lt1"/>
              </a:buClr>
              <a:buSzPts val="1600"/>
              <a:buFont typeface="Arial"/>
              <a:buNone/>
              <a:defRPr sz="1600" b="0">
                <a:solidFill>
                  <a:schemeClr val="lt1"/>
                </a:solidFill>
                <a:latin typeface="Arial"/>
                <a:ea typeface="Arial"/>
                <a:cs typeface="Arial"/>
                <a:sym typeface="Arial"/>
              </a:defRPr>
            </a:lvl3pPr>
            <a:lvl4pPr marL="1828800" lvl="3" indent="-228600" algn="l">
              <a:lnSpc>
                <a:spcPct val="100000"/>
              </a:lnSpc>
              <a:spcBef>
                <a:spcPts val="0"/>
              </a:spcBef>
              <a:spcAft>
                <a:spcPts val="0"/>
              </a:spcAft>
              <a:buClr>
                <a:schemeClr val="lt1"/>
              </a:buClr>
              <a:buSzPts val="1600"/>
              <a:buFont typeface="Arial"/>
              <a:buNone/>
              <a:defRPr sz="1600" b="0">
                <a:solidFill>
                  <a:schemeClr val="lt1"/>
                </a:solidFill>
                <a:latin typeface="Arial"/>
                <a:ea typeface="Arial"/>
                <a:cs typeface="Arial"/>
                <a:sym typeface="Arial"/>
              </a:defRPr>
            </a:lvl4pPr>
            <a:lvl5pPr marL="2286000" lvl="4" indent="-228600" algn="l">
              <a:lnSpc>
                <a:spcPct val="100000"/>
              </a:lnSpc>
              <a:spcBef>
                <a:spcPts val="0"/>
              </a:spcBef>
              <a:spcAft>
                <a:spcPts val="0"/>
              </a:spcAft>
              <a:buClr>
                <a:schemeClr val="lt1"/>
              </a:buClr>
              <a:buSzPts val="1600"/>
              <a:buFont typeface="Arial"/>
              <a:buNone/>
              <a:defRPr sz="1600" b="0">
                <a:solidFill>
                  <a:schemeClr val="lt1"/>
                </a:solidFill>
                <a:latin typeface="Arial"/>
                <a:ea typeface="Arial"/>
                <a:cs typeface="Arial"/>
                <a:sym typeface="Arial"/>
              </a:defRPr>
            </a:lvl5pPr>
            <a:lvl6pPr marL="2743200" lvl="5" indent="-228600" algn="l">
              <a:lnSpc>
                <a:spcPct val="100000"/>
              </a:lnSpc>
              <a:spcBef>
                <a:spcPts val="0"/>
              </a:spcBef>
              <a:spcAft>
                <a:spcPts val="0"/>
              </a:spcAft>
              <a:buClr>
                <a:schemeClr val="lt1"/>
              </a:buClr>
              <a:buSzPts val="1600"/>
              <a:buFont typeface="Arial"/>
              <a:buNone/>
              <a:defRPr sz="1600">
                <a:solidFill>
                  <a:schemeClr val="lt1"/>
                </a:solidFill>
              </a:defRPr>
            </a:lvl6pPr>
            <a:lvl7pPr marL="3200400" lvl="6" indent="-228600" algn="l">
              <a:lnSpc>
                <a:spcPct val="100000"/>
              </a:lnSpc>
              <a:spcBef>
                <a:spcPts val="0"/>
              </a:spcBef>
              <a:spcAft>
                <a:spcPts val="0"/>
              </a:spcAft>
              <a:buClr>
                <a:schemeClr val="lt1"/>
              </a:buClr>
              <a:buSzPts val="1600"/>
              <a:buFont typeface="Arial"/>
              <a:buNone/>
              <a:defRPr sz="1600">
                <a:solidFill>
                  <a:schemeClr val="lt1"/>
                </a:solidFill>
              </a:defRPr>
            </a:lvl7pPr>
            <a:lvl8pPr marL="3657600" lvl="7" indent="-228600" algn="l">
              <a:lnSpc>
                <a:spcPct val="100000"/>
              </a:lnSpc>
              <a:spcBef>
                <a:spcPts val="0"/>
              </a:spcBef>
              <a:spcAft>
                <a:spcPts val="0"/>
              </a:spcAft>
              <a:buClr>
                <a:schemeClr val="lt1"/>
              </a:buClr>
              <a:buSzPts val="1600"/>
              <a:buFont typeface="Arial"/>
              <a:buNone/>
              <a:defRPr sz="1600">
                <a:solidFill>
                  <a:schemeClr val="lt1"/>
                </a:solidFill>
              </a:defRPr>
            </a:lvl8pPr>
            <a:lvl9pPr marL="4114800" lvl="8" indent="-228600" algn="l">
              <a:lnSpc>
                <a:spcPct val="100000"/>
              </a:lnSpc>
              <a:spcBef>
                <a:spcPts val="0"/>
              </a:spcBef>
              <a:spcAft>
                <a:spcPts val="0"/>
              </a:spcAft>
              <a:buClr>
                <a:schemeClr val="lt1"/>
              </a:buClr>
              <a:buSzPts val="1600"/>
              <a:buFont typeface="Arial"/>
              <a:buNone/>
              <a:defRPr sz="1600">
                <a:solidFill>
                  <a:schemeClr val="lt1"/>
                </a:solidFill>
              </a:defRPr>
            </a:lvl9pPr>
          </a:lstStyle>
          <a:p>
            <a:endParaRPr/>
          </a:p>
        </p:txBody>
      </p:sp>
      <p:sp>
        <p:nvSpPr>
          <p:cNvPr id="3995" name="Google Shape;3995;p308"/>
          <p:cNvSpPr/>
          <p:nvPr/>
        </p:nvSpPr>
        <p:spPr>
          <a:xfrm>
            <a:off x="442913" y="1623703"/>
            <a:ext cx="871538" cy="679450"/>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96" name="Google Shape;3996;p308"/>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97" name="Google Shape;3997;p308"/>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98" name="Google Shape;3998;p308"/>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04.xml><?xml version="1.0" encoding="utf-8"?>
<p:sldLayout xmlns:a="http://schemas.openxmlformats.org/drawingml/2006/main" xmlns:r="http://schemas.openxmlformats.org/officeDocument/2006/relationships" xmlns:p="http://schemas.openxmlformats.org/presentationml/2006/main" matchingName="Quote 1 Image Orange">
  <p:cSld name="Quote 1 Image Orange">
    <p:bg>
      <p:bgPr>
        <a:solidFill>
          <a:srgbClr val="D04A02"/>
        </a:solidFill>
        <a:effectLst/>
      </p:bgPr>
    </p:bg>
    <p:spTree>
      <p:nvGrpSpPr>
        <p:cNvPr id="1" name="Shape 3999"/>
        <p:cNvGrpSpPr/>
        <p:nvPr/>
      </p:nvGrpSpPr>
      <p:grpSpPr>
        <a:xfrm>
          <a:off x="0" y="0"/>
          <a:ext cx="0" cy="0"/>
          <a:chOff x="0" y="0"/>
          <a:chExt cx="0" cy="0"/>
        </a:xfrm>
      </p:grpSpPr>
      <p:sp>
        <p:nvSpPr>
          <p:cNvPr id="4000" name="Google Shape;4000;p309"/>
          <p:cNvSpPr>
            <a:spLocks noGrp="1"/>
          </p:cNvSpPr>
          <p:nvPr>
            <p:ph type="pic" idx="2"/>
          </p:nvPr>
        </p:nvSpPr>
        <p:spPr>
          <a:xfrm>
            <a:off x="6096000" y="0"/>
            <a:ext cx="6096000" cy="6858000"/>
          </a:xfrm>
          <a:prstGeom prst="rect">
            <a:avLst/>
          </a:prstGeom>
          <a:solidFill>
            <a:schemeClr val="lt2"/>
          </a:solidFill>
          <a:ln>
            <a:noFill/>
          </a:ln>
        </p:spPr>
      </p:sp>
      <p:sp>
        <p:nvSpPr>
          <p:cNvPr id="4001" name="Google Shape;4001;p309"/>
          <p:cNvSpPr txBox="1">
            <a:spLocks noGrp="1"/>
          </p:cNvSpPr>
          <p:nvPr>
            <p:ph type="body" idx="1"/>
          </p:nvPr>
        </p:nvSpPr>
        <p:spPr>
          <a:xfrm>
            <a:off x="442913" y="1714500"/>
            <a:ext cx="5299393" cy="4457700"/>
          </a:xfrm>
          <a:prstGeom prst="rect">
            <a:avLst/>
          </a:prstGeom>
          <a:noFill/>
          <a:ln>
            <a:noFill/>
          </a:ln>
        </p:spPr>
        <p:txBody>
          <a:bodyPr spcFirstLastPara="1" wrap="square" lIns="0" tIns="0" rIns="0" bIns="0" anchor="t" anchorCtr="0">
            <a:noAutofit/>
          </a:bodyPr>
          <a:lstStyle>
            <a:lvl1pPr marL="457200" lvl="0" indent="-228600" algn="l">
              <a:lnSpc>
                <a:spcPct val="85000"/>
              </a:lnSpc>
              <a:spcBef>
                <a:spcPts val="0"/>
              </a:spcBef>
              <a:spcAft>
                <a:spcPts val="0"/>
              </a:spcAft>
              <a:buClr>
                <a:schemeClr val="lt1"/>
              </a:buClr>
              <a:buSzPts val="3800"/>
              <a:buNone/>
              <a:defRPr sz="3800" b="0">
                <a:solidFill>
                  <a:schemeClr val="lt1"/>
                </a:solidFill>
                <a:latin typeface="Georgia"/>
                <a:ea typeface="Georgia"/>
                <a:cs typeface="Georgia"/>
                <a:sym typeface="Georgia"/>
              </a:defRPr>
            </a:lvl1pPr>
            <a:lvl2pPr marL="914400" lvl="1" indent="-228600" algn="l">
              <a:lnSpc>
                <a:spcPct val="100000"/>
              </a:lnSpc>
              <a:spcBef>
                <a:spcPts val="3000"/>
              </a:spcBef>
              <a:spcAft>
                <a:spcPts val="0"/>
              </a:spcAft>
              <a:buClr>
                <a:schemeClr val="lt1"/>
              </a:buClr>
              <a:buSzPts val="1600"/>
              <a:buFont typeface="Arial"/>
              <a:buNone/>
              <a:defRPr sz="1600" b="1">
                <a:solidFill>
                  <a:schemeClr val="lt1"/>
                </a:solidFill>
              </a:defRPr>
            </a:lvl2pPr>
            <a:lvl3pPr marL="1371600" lvl="2" indent="-228600" algn="l">
              <a:lnSpc>
                <a:spcPct val="100000"/>
              </a:lnSpc>
              <a:spcBef>
                <a:spcPts val="0"/>
              </a:spcBef>
              <a:spcAft>
                <a:spcPts val="0"/>
              </a:spcAft>
              <a:buClr>
                <a:schemeClr val="lt1"/>
              </a:buClr>
              <a:buSzPts val="1600"/>
              <a:buFont typeface="Arial"/>
              <a:buNone/>
              <a:defRPr sz="1600">
                <a:solidFill>
                  <a:schemeClr val="lt1"/>
                </a:solidFill>
              </a:defRPr>
            </a:lvl3pPr>
            <a:lvl4pPr marL="1828800" lvl="3" indent="-228600" algn="l">
              <a:lnSpc>
                <a:spcPct val="100000"/>
              </a:lnSpc>
              <a:spcBef>
                <a:spcPts val="0"/>
              </a:spcBef>
              <a:spcAft>
                <a:spcPts val="0"/>
              </a:spcAft>
              <a:buClr>
                <a:schemeClr val="lt1"/>
              </a:buClr>
              <a:buSzPts val="1600"/>
              <a:buFont typeface="Arial"/>
              <a:buNone/>
              <a:defRPr sz="1600">
                <a:solidFill>
                  <a:schemeClr val="lt1"/>
                </a:solidFill>
              </a:defRPr>
            </a:lvl4pPr>
            <a:lvl5pPr marL="2286000" lvl="4" indent="-228600" algn="l">
              <a:lnSpc>
                <a:spcPct val="100000"/>
              </a:lnSpc>
              <a:spcBef>
                <a:spcPts val="0"/>
              </a:spcBef>
              <a:spcAft>
                <a:spcPts val="0"/>
              </a:spcAft>
              <a:buClr>
                <a:schemeClr val="lt1"/>
              </a:buClr>
              <a:buSzPts val="1600"/>
              <a:buFont typeface="Arial"/>
              <a:buNone/>
              <a:defRPr sz="1600">
                <a:solidFill>
                  <a:schemeClr val="lt1"/>
                </a:solidFill>
              </a:defRPr>
            </a:lvl5pPr>
            <a:lvl6pPr marL="2743200" lvl="5" indent="-228600" algn="l">
              <a:lnSpc>
                <a:spcPct val="100000"/>
              </a:lnSpc>
              <a:spcBef>
                <a:spcPts val="0"/>
              </a:spcBef>
              <a:spcAft>
                <a:spcPts val="0"/>
              </a:spcAft>
              <a:buClr>
                <a:schemeClr val="lt1"/>
              </a:buClr>
              <a:buSzPts val="1600"/>
              <a:buFont typeface="Arial"/>
              <a:buNone/>
              <a:defRPr sz="1600">
                <a:solidFill>
                  <a:schemeClr val="lt1"/>
                </a:solidFill>
              </a:defRPr>
            </a:lvl6pPr>
            <a:lvl7pPr marL="3200400" lvl="6" indent="-228600" algn="l">
              <a:lnSpc>
                <a:spcPct val="100000"/>
              </a:lnSpc>
              <a:spcBef>
                <a:spcPts val="0"/>
              </a:spcBef>
              <a:spcAft>
                <a:spcPts val="0"/>
              </a:spcAft>
              <a:buClr>
                <a:schemeClr val="lt1"/>
              </a:buClr>
              <a:buSzPts val="1600"/>
              <a:buFont typeface="Arial"/>
              <a:buNone/>
              <a:defRPr sz="1600">
                <a:solidFill>
                  <a:schemeClr val="lt1"/>
                </a:solidFill>
              </a:defRPr>
            </a:lvl7pPr>
            <a:lvl8pPr marL="3657600" lvl="7" indent="-228600" algn="l">
              <a:lnSpc>
                <a:spcPct val="100000"/>
              </a:lnSpc>
              <a:spcBef>
                <a:spcPts val="0"/>
              </a:spcBef>
              <a:spcAft>
                <a:spcPts val="0"/>
              </a:spcAft>
              <a:buClr>
                <a:schemeClr val="lt1"/>
              </a:buClr>
              <a:buSzPts val="1600"/>
              <a:buFont typeface="Arial"/>
              <a:buNone/>
              <a:defRPr sz="1600">
                <a:solidFill>
                  <a:schemeClr val="lt1"/>
                </a:solidFill>
              </a:defRPr>
            </a:lvl8pPr>
            <a:lvl9pPr marL="4114800" lvl="8" indent="-228600" algn="l">
              <a:lnSpc>
                <a:spcPct val="100000"/>
              </a:lnSpc>
              <a:spcBef>
                <a:spcPts val="0"/>
              </a:spcBef>
              <a:spcAft>
                <a:spcPts val="0"/>
              </a:spcAft>
              <a:buClr>
                <a:schemeClr val="lt1"/>
              </a:buClr>
              <a:buSzPts val="1600"/>
              <a:buFont typeface="Arial"/>
              <a:buNone/>
              <a:defRPr sz="1600">
                <a:solidFill>
                  <a:schemeClr val="lt1"/>
                </a:solidFill>
              </a:defRPr>
            </a:lvl9pPr>
          </a:lstStyle>
          <a:p>
            <a:endParaRPr/>
          </a:p>
        </p:txBody>
      </p:sp>
      <p:sp>
        <p:nvSpPr>
          <p:cNvPr id="4002" name="Google Shape;4002;p309"/>
          <p:cNvSpPr/>
          <p:nvPr/>
        </p:nvSpPr>
        <p:spPr>
          <a:xfrm>
            <a:off x="442913" y="687001"/>
            <a:ext cx="871538" cy="679450"/>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03" name="Google Shape;4003;p309"/>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04" name="Google Shape;4004;p309"/>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05" name="Google Shape;4005;p309"/>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05.xml><?xml version="1.0" encoding="utf-8"?>
<p:sldLayout xmlns:a="http://schemas.openxmlformats.org/drawingml/2006/main" xmlns:r="http://schemas.openxmlformats.org/officeDocument/2006/relationships" xmlns:p="http://schemas.openxmlformats.org/presentationml/2006/main" matchingName="Quote 1 Image">
  <p:cSld name="Quote 1 Image">
    <p:spTree>
      <p:nvGrpSpPr>
        <p:cNvPr id="1" name="Shape 4006"/>
        <p:cNvGrpSpPr/>
        <p:nvPr/>
      </p:nvGrpSpPr>
      <p:grpSpPr>
        <a:xfrm>
          <a:off x="0" y="0"/>
          <a:ext cx="0" cy="0"/>
          <a:chOff x="0" y="0"/>
          <a:chExt cx="0" cy="0"/>
        </a:xfrm>
      </p:grpSpPr>
      <p:sp>
        <p:nvSpPr>
          <p:cNvPr id="4007" name="Google Shape;4007;p310"/>
          <p:cNvSpPr>
            <a:spLocks noGrp="1"/>
          </p:cNvSpPr>
          <p:nvPr>
            <p:ph type="pic" idx="2"/>
          </p:nvPr>
        </p:nvSpPr>
        <p:spPr>
          <a:xfrm>
            <a:off x="6096000" y="0"/>
            <a:ext cx="6096000" cy="6858000"/>
          </a:xfrm>
          <a:prstGeom prst="rect">
            <a:avLst/>
          </a:prstGeom>
          <a:solidFill>
            <a:schemeClr val="lt2"/>
          </a:solidFill>
          <a:ln>
            <a:noFill/>
          </a:ln>
        </p:spPr>
      </p:sp>
      <p:sp>
        <p:nvSpPr>
          <p:cNvPr id="4008" name="Google Shape;4008;p310"/>
          <p:cNvSpPr txBox="1">
            <a:spLocks noGrp="1"/>
          </p:cNvSpPr>
          <p:nvPr>
            <p:ph type="body" idx="1"/>
          </p:nvPr>
        </p:nvSpPr>
        <p:spPr>
          <a:xfrm>
            <a:off x="442913" y="1714500"/>
            <a:ext cx="5299393" cy="4457700"/>
          </a:xfrm>
          <a:prstGeom prst="rect">
            <a:avLst/>
          </a:prstGeom>
          <a:noFill/>
          <a:ln>
            <a:noFill/>
          </a:ln>
        </p:spPr>
        <p:txBody>
          <a:bodyPr spcFirstLastPara="1" wrap="square" lIns="0" tIns="0" rIns="0" bIns="0" anchor="t" anchorCtr="0">
            <a:noAutofit/>
          </a:bodyPr>
          <a:lstStyle>
            <a:lvl1pPr marL="457200" lvl="0" indent="-228600" algn="l">
              <a:lnSpc>
                <a:spcPct val="85000"/>
              </a:lnSpc>
              <a:spcBef>
                <a:spcPts val="0"/>
              </a:spcBef>
              <a:spcAft>
                <a:spcPts val="0"/>
              </a:spcAft>
              <a:buClr>
                <a:schemeClr val="dk1"/>
              </a:buClr>
              <a:buSzPts val="3800"/>
              <a:buNone/>
              <a:defRPr sz="3800" b="0">
                <a:solidFill>
                  <a:schemeClr val="dk1"/>
                </a:solidFill>
                <a:latin typeface="Georgia"/>
                <a:ea typeface="Georgia"/>
                <a:cs typeface="Georgia"/>
                <a:sym typeface="Georgia"/>
              </a:defRPr>
            </a:lvl1pPr>
            <a:lvl2pPr marL="914400" lvl="1" indent="-228600" algn="l">
              <a:lnSpc>
                <a:spcPct val="100000"/>
              </a:lnSpc>
              <a:spcBef>
                <a:spcPts val="3000"/>
              </a:spcBef>
              <a:spcAft>
                <a:spcPts val="0"/>
              </a:spcAft>
              <a:buClr>
                <a:schemeClr val="dk1"/>
              </a:buClr>
              <a:buSzPts val="1600"/>
              <a:buFont typeface="Arial"/>
              <a:buNone/>
              <a:defRPr sz="1600" b="1"/>
            </a:lvl2pPr>
            <a:lvl3pPr marL="1371600" lvl="2" indent="-228600" algn="l">
              <a:lnSpc>
                <a:spcPct val="100000"/>
              </a:lnSpc>
              <a:spcBef>
                <a:spcPts val="0"/>
              </a:spcBef>
              <a:spcAft>
                <a:spcPts val="0"/>
              </a:spcAft>
              <a:buClr>
                <a:schemeClr val="dk1"/>
              </a:buClr>
              <a:buSzPts val="1600"/>
              <a:buFont typeface="Arial"/>
              <a:buNone/>
              <a:defRPr sz="1600"/>
            </a:lvl3pPr>
            <a:lvl4pPr marL="1828800" lvl="3" indent="-228600" algn="l">
              <a:lnSpc>
                <a:spcPct val="100000"/>
              </a:lnSpc>
              <a:spcBef>
                <a:spcPts val="0"/>
              </a:spcBef>
              <a:spcAft>
                <a:spcPts val="0"/>
              </a:spcAft>
              <a:buClr>
                <a:schemeClr val="dk1"/>
              </a:buClr>
              <a:buSzPts val="1600"/>
              <a:buFont typeface="Arial"/>
              <a:buNone/>
              <a:defRPr sz="1600"/>
            </a:lvl4pPr>
            <a:lvl5pPr marL="2286000" lvl="4" indent="-228600" algn="l">
              <a:lnSpc>
                <a:spcPct val="100000"/>
              </a:lnSpc>
              <a:spcBef>
                <a:spcPts val="0"/>
              </a:spcBef>
              <a:spcAft>
                <a:spcPts val="0"/>
              </a:spcAft>
              <a:buClr>
                <a:schemeClr val="dk1"/>
              </a:buClr>
              <a:buSzPts val="1600"/>
              <a:buFont typeface="Arial"/>
              <a:buNone/>
              <a:defRPr sz="1600"/>
            </a:lvl5pPr>
            <a:lvl6pPr marL="2743200" lvl="5" indent="-228600" algn="l">
              <a:lnSpc>
                <a:spcPct val="100000"/>
              </a:lnSpc>
              <a:spcBef>
                <a:spcPts val="0"/>
              </a:spcBef>
              <a:spcAft>
                <a:spcPts val="0"/>
              </a:spcAft>
              <a:buClr>
                <a:schemeClr val="dk1"/>
              </a:buClr>
              <a:buSzPts val="1600"/>
              <a:buFont typeface="Arial"/>
              <a:buNone/>
              <a:defRPr sz="1600"/>
            </a:lvl6pPr>
            <a:lvl7pPr marL="3200400" lvl="6" indent="-228600" algn="l">
              <a:lnSpc>
                <a:spcPct val="100000"/>
              </a:lnSpc>
              <a:spcBef>
                <a:spcPts val="0"/>
              </a:spcBef>
              <a:spcAft>
                <a:spcPts val="0"/>
              </a:spcAft>
              <a:buClr>
                <a:schemeClr val="dk1"/>
              </a:buClr>
              <a:buSzPts val="1600"/>
              <a:buFont typeface="Arial"/>
              <a:buNone/>
              <a:defRPr sz="1600"/>
            </a:lvl7pPr>
            <a:lvl8pPr marL="3657600" lvl="7" indent="-228600" algn="l">
              <a:lnSpc>
                <a:spcPct val="100000"/>
              </a:lnSpc>
              <a:spcBef>
                <a:spcPts val="0"/>
              </a:spcBef>
              <a:spcAft>
                <a:spcPts val="0"/>
              </a:spcAft>
              <a:buClr>
                <a:schemeClr val="dk1"/>
              </a:buClr>
              <a:buSzPts val="1600"/>
              <a:buFont typeface="Arial"/>
              <a:buNone/>
              <a:defRPr sz="1600"/>
            </a:lvl8pPr>
            <a:lvl9pPr marL="4114800" lvl="8" indent="-228600" algn="l">
              <a:lnSpc>
                <a:spcPct val="100000"/>
              </a:lnSpc>
              <a:spcBef>
                <a:spcPts val="0"/>
              </a:spcBef>
              <a:spcAft>
                <a:spcPts val="0"/>
              </a:spcAft>
              <a:buClr>
                <a:schemeClr val="dk1"/>
              </a:buClr>
              <a:buSzPts val="1600"/>
              <a:buFont typeface="Arial"/>
              <a:buNone/>
              <a:defRPr sz="1600"/>
            </a:lvl9pPr>
          </a:lstStyle>
          <a:p>
            <a:endParaRPr/>
          </a:p>
        </p:txBody>
      </p:sp>
      <p:sp>
        <p:nvSpPr>
          <p:cNvPr id="4009" name="Google Shape;4009;p310"/>
          <p:cNvSpPr/>
          <p:nvPr/>
        </p:nvSpPr>
        <p:spPr>
          <a:xfrm>
            <a:off x="442913" y="687001"/>
            <a:ext cx="871538" cy="679450"/>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10" name="Google Shape;4010;p310"/>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011" name="Google Shape;4011;p310"/>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12" name="Google Shape;4012;p310"/>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06.xml><?xml version="1.0" encoding="utf-8"?>
<p:sldLayout xmlns:a="http://schemas.openxmlformats.org/drawingml/2006/main" xmlns:r="http://schemas.openxmlformats.org/officeDocument/2006/relationships" xmlns:p="http://schemas.openxmlformats.org/presentationml/2006/main" matchingName="Quote 2">
  <p:cSld name="Quote 2">
    <p:spTree>
      <p:nvGrpSpPr>
        <p:cNvPr id="1" name="Shape 4013"/>
        <p:cNvGrpSpPr/>
        <p:nvPr/>
      </p:nvGrpSpPr>
      <p:grpSpPr>
        <a:xfrm>
          <a:off x="0" y="0"/>
          <a:ext cx="0" cy="0"/>
          <a:chOff x="0" y="0"/>
          <a:chExt cx="0" cy="0"/>
        </a:xfrm>
      </p:grpSpPr>
      <p:sp>
        <p:nvSpPr>
          <p:cNvPr id="4014" name="Google Shape;4014;p311"/>
          <p:cNvSpPr txBox="1">
            <a:spLocks noGrp="1"/>
          </p:cNvSpPr>
          <p:nvPr>
            <p:ph type="body" idx="1"/>
          </p:nvPr>
        </p:nvSpPr>
        <p:spPr>
          <a:xfrm>
            <a:off x="442914" y="2274570"/>
            <a:ext cx="9540366" cy="3897630"/>
          </a:xfrm>
          <a:prstGeom prst="rect">
            <a:avLst/>
          </a:prstGeom>
          <a:noFill/>
          <a:ln>
            <a:noFill/>
          </a:ln>
        </p:spPr>
        <p:txBody>
          <a:bodyPr spcFirstLastPara="1" wrap="square" lIns="0" tIns="0" rIns="0" bIns="0" anchor="t" anchorCtr="0">
            <a:noAutofit/>
          </a:bodyPr>
          <a:lstStyle>
            <a:lvl1pPr marL="457200" lvl="0" indent="-228600" algn="l">
              <a:lnSpc>
                <a:spcPct val="85000"/>
              </a:lnSpc>
              <a:spcBef>
                <a:spcPts val="0"/>
              </a:spcBef>
              <a:spcAft>
                <a:spcPts val="0"/>
              </a:spcAft>
              <a:buClr>
                <a:schemeClr val="dk1"/>
              </a:buClr>
              <a:buSzPts val="3800"/>
              <a:buNone/>
              <a:defRPr sz="3800" b="0">
                <a:solidFill>
                  <a:schemeClr val="dk1"/>
                </a:solidFill>
                <a:latin typeface="Georgia"/>
                <a:ea typeface="Georgia"/>
                <a:cs typeface="Georgia"/>
                <a:sym typeface="Georgia"/>
              </a:defRPr>
            </a:lvl1pPr>
            <a:lvl2pPr marL="914400" lvl="1" indent="-228600" algn="l">
              <a:lnSpc>
                <a:spcPct val="100000"/>
              </a:lnSpc>
              <a:spcBef>
                <a:spcPts val="3000"/>
              </a:spcBef>
              <a:spcAft>
                <a:spcPts val="0"/>
              </a:spcAft>
              <a:buClr>
                <a:schemeClr val="dk1"/>
              </a:buClr>
              <a:buSzPts val="1600"/>
              <a:buFont typeface="Arial"/>
              <a:buNone/>
              <a:defRPr sz="1600" b="1"/>
            </a:lvl2pPr>
            <a:lvl3pPr marL="1371600" lvl="2" indent="-228600" algn="l">
              <a:lnSpc>
                <a:spcPct val="100000"/>
              </a:lnSpc>
              <a:spcBef>
                <a:spcPts val="0"/>
              </a:spcBef>
              <a:spcAft>
                <a:spcPts val="0"/>
              </a:spcAft>
              <a:buClr>
                <a:schemeClr val="dk1"/>
              </a:buClr>
              <a:buSzPts val="1600"/>
              <a:buFont typeface="Arial"/>
              <a:buNone/>
              <a:defRPr sz="1600"/>
            </a:lvl3pPr>
            <a:lvl4pPr marL="1828800" lvl="3" indent="-228600" algn="l">
              <a:lnSpc>
                <a:spcPct val="100000"/>
              </a:lnSpc>
              <a:spcBef>
                <a:spcPts val="0"/>
              </a:spcBef>
              <a:spcAft>
                <a:spcPts val="0"/>
              </a:spcAft>
              <a:buClr>
                <a:schemeClr val="dk1"/>
              </a:buClr>
              <a:buSzPts val="1600"/>
              <a:buFont typeface="Arial"/>
              <a:buNone/>
              <a:defRPr sz="1600"/>
            </a:lvl4pPr>
            <a:lvl5pPr marL="2286000" lvl="4" indent="-228600" algn="l">
              <a:lnSpc>
                <a:spcPct val="100000"/>
              </a:lnSpc>
              <a:spcBef>
                <a:spcPts val="0"/>
              </a:spcBef>
              <a:spcAft>
                <a:spcPts val="0"/>
              </a:spcAft>
              <a:buClr>
                <a:schemeClr val="dk1"/>
              </a:buClr>
              <a:buSzPts val="1600"/>
              <a:buFont typeface="Arial"/>
              <a:buNone/>
              <a:defRPr sz="1600"/>
            </a:lvl5pPr>
            <a:lvl6pPr marL="2743200" lvl="5" indent="-228600" algn="l">
              <a:lnSpc>
                <a:spcPct val="100000"/>
              </a:lnSpc>
              <a:spcBef>
                <a:spcPts val="0"/>
              </a:spcBef>
              <a:spcAft>
                <a:spcPts val="0"/>
              </a:spcAft>
              <a:buClr>
                <a:schemeClr val="dk1"/>
              </a:buClr>
              <a:buSzPts val="1600"/>
              <a:buFont typeface="Arial"/>
              <a:buNone/>
              <a:defRPr sz="1600"/>
            </a:lvl6pPr>
            <a:lvl7pPr marL="3200400" lvl="6" indent="-228600" algn="l">
              <a:lnSpc>
                <a:spcPct val="100000"/>
              </a:lnSpc>
              <a:spcBef>
                <a:spcPts val="0"/>
              </a:spcBef>
              <a:spcAft>
                <a:spcPts val="0"/>
              </a:spcAft>
              <a:buClr>
                <a:schemeClr val="dk1"/>
              </a:buClr>
              <a:buSzPts val="1600"/>
              <a:buFont typeface="Arial"/>
              <a:buNone/>
              <a:defRPr sz="1600"/>
            </a:lvl7pPr>
            <a:lvl8pPr marL="3657600" lvl="7" indent="-228600" algn="l">
              <a:lnSpc>
                <a:spcPct val="100000"/>
              </a:lnSpc>
              <a:spcBef>
                <a:spcPts val="0"/>
              </a:spcBef>
              <a:spcAft>
                <a:spcPts val="0"/>
              </a:spcAft>
              <a:buClr>
                <a:schemeClr val="dk1"/>
              </a:buClr>
              <a:buSzPts val="1600"/>
              <a:buFont typeface="Arial"/>
              <a:buNone/>
              <a:defRPr sz="1600"/>
            </a:lvl8pPr>
            <a:lvl9pPr marL="4114800" lvl="8" indent="-228600" algn="l">
              <a:lnSpc>
                <a:spcPct val="100000"/>
              </a:lnSpc>
              <a:spcBef>
                <a:spcPts val="0"/>
              </a:spcBef>
              <a:spcAft>
                <a:spcPts val="0"/>
              </a:spcAft>
              <a:buClr>
                <a:schemeClr val="dk1"/>
              </a:buClr>
              <a:buSzPts val="1600"/>
              <a:buFont typeface="Arial"/>
              <a:buNone/>
              <a:defRPr sz="1600"/>
            </a:lvl9pPr>
          </a:lstStyle>
          <a:p>
            <a:endParaRPr/>
          </a:p>
        </p:txBody>
      </p:sp>
      <p:sp>
        <p:nvSpPr>
          <p:cNvPr id="4015" name="Google Shape;4015;p311"/>
          <p:cNvSpPr/>
          <p:nvPr/>
        </p:nvSpPr>
        <p:spPr>
          <a:xfrm>
            <a:off x="442913" y="1362959"/>
            <a:ext cx="871538" cy="679450"/>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16" name="Google Shape;4016;p311"/>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17" name="Google Shape;4017;p311"/>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18" name="Google Shape;4018;p311"/>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07.xml><?xml version="1.0" encoding="utf-8"?>
<p:sldLayout xmlns:a="http://schemas.openxmlformats.org/drawingml/2006/main" xmlns:r="http://schemas.openxmlformats.org/officeDocument/2006/relationships" xmlns:p="http://schemas.openxmlformats.org/presentationml/2006/main" matchingName="Quote 2 Orange">
  <p:cSld name="Quote 2 Orange">
    <p:bg>
      <p:bgPr>
        <a:solidFill>
          <a:srgbClr val="D04A02"/>
        </a:solidFill>
        <a:effectLst/>
      </p:bgPr>
    </p:bg>
    <p:spTree>
      <p:nvGrpSpPr>
        <p:cNvPr id="1" name="Shape 4019"/>
        <p:cNvGrpSpPr/>
        <p:nvPr/>
      </p:nvGrpSpPr>
      <p:grpSpPr>
        <a:xfrm>
          <a:off x="0" y="0"/>
          <a:ext cx="0" cy="0"/>
          <a:chOff x="0" y="0"/>
          <a:chExt cx="0" cy="0"/>
        </a:xfrm>
      </p:grpSpPr>
      <p:sp>
        <p:nvSpPr>
          <p:cNvPr id="4020" name="Google Shape;4020;p312"/>
          <p:cNvSpPr txBox="1">
            <a:spLocks noGrp="1"/>
          </p:cNvSpPr>
          <p:nvPr>
            <p:ph type="body" idx="1"/>
          </p:nvPr>
        </p:nvSpPr>
        <p:spPr>
          <a:xfrm>
            <a:off x="442914" y="2274570"/>
            <a:ext cx="9540366" cy="3897630"/>
          </a:xfrm>
          <a:prstGeom prst="rect">
            <a:avLst/>
          </a:prstGeom>
          <a:noFill/>
          <a:ln>
            <a:noFill/>
          </a:ln>
        </p:spPr>
        <p:txBody>
          <a:bodyPr spcFirstLastPara="1" wrap="square" lIns="0" tIns="0" rIns="0" bIns="0" anchor="t" anchorCtr="0">
            <a:noAutofit/>
          </a:bodyPr>
          <a:lstStyle>
            <a:lvl1pPr marL="457200" lvl="0" indent="-228600" algn="l">
              <a:lnSpc>
                <a:spcPct val="85000"/>
              </a:lnSpc>
              <a:spcBef>
                <a:spcPts val="0"/>
              </a:spcBef>
              <a:spcAft>
                <a:spcPts val="0"/>
              </a:spcAft>
              <a:buClr>
                <a:schemeClr val="lt1"/>
              </a:buClr>
              <a:buSzPts val="3800"/>
              <a:buNone/>
              <a:defRPr sz="3800" b="0">
                <a:solidFill>
                  <a:schemeClr val="lt1"/>
                </a:solidFill>
                <a:latin typeface="Georgia"/>
                <a:ea typeface="Georgia"/>
                <a:cs typeface="Georgia"/>
                <a:sym typeface="Georgia"/>
              </a:defRPr>
            </a:lvl1pPr>
            <a:lvl2pPr marL="914400" lvl="1" indent="-228600" algn="l">
              <a:lnSpc>
                <a:spcPct val="100000"/>
              </a:lnSpc>
              <a:spcBef>
                <a:spcPts val="3000"/>
              </a:spcBef>
              <a:spcAft>
                <a:spcPts val="0"/>
              </a:spcAft>
              <a:buClr>
                <a:schemeClr val="lt1"/>
              </a:buClr>
              <a:buSzPts val="1600"/>
              <a:buFont typeface="Arial"/>
              <a:buNone/>
              <a:defRPr sz="1600" b="1">
                <a:solidFill>
                  <a:schemeClr val="lt1"/>
                </a:solidFill>
              </a:defRPr>
            </a:lvl2pPr>
            <a:lvl3pPr marL="1371600" lvl="2" indent="-228600" algn="l">
              <a:lnSpc>
                <a:spcPct val="100000"/>
              </a:lnSpc>
              <a:spcBef>
                <a:spcPts val="0"/>
              </a:spcBef>
              <a:spcAft>
                <a:spcPts val="0"/>
              </a:spcAft>
              <a:buClr>
                <a:schemeClr val="lt1"/>
              </a:buClr>
              <a:buSzPts val="1600"/>
              <a:buFont typeface="Arial"/>
              <a:buNone/>
              <a:defRPr sz="1600">
                <a:solidFill>
                  <a:schemeClr val="lt1"/>
                </a:solidFill>
              </a:defRPr>
            </a:lvl3pPr>
            <a:lvl4pPr marL="1828800" lvl="3" indent="-228600" algn="l">
              <a:lnSpc>
                <a:spcPct val="100000"/>
              </a:lnSpc>
              <a:spcBef>
                <a:spcPts val="0"/>
              </a:spcBef>
              <a:spcAft>
                <a:spcPts val="0"/>
              </a:spcAft>
              <a:buClr>
                <a:schemeClr val="lt1"/>
              </a:buClr>
              <a:buSzPts val="1600"/>
              <a:buFont typeface="Arial"/>
              <a:buNone/>
              <a:defRPr sz="1600">
                <a:solidFill>
                  <a:schemeClr val="lt1"/>
                </a:solidFill>
              </a:defRPr>
            </a:lvl4pPr>
            <a:lvl5pPr marL="2286000" lvl="4" indent="-228600" algn="l">
              <a:lnSpc>
                <a:spcPct val="100000"/>
              </a:lnSpc>
              <a:spcBef>
                <a:spcPts val="0"/>
              </a:spcBef>
              <a:spcAft>
                <a:spcPts val="0"/>
              </a:spcAft>
              <a:buClr>
                <a:schemeClr val="lt1"/>
              </a:buClr>
              <a:buSzPts val="1600"/>
              <a:buFont typeface="Arial"/>
              <a:buNone/>
              <a:defRPr sz="1600">
                <a:solidFill>
                  <a:schemeClr val="lt1"/>
                </a:solidFill>
              </a:defRPr>
            </a:lvl5pPr>
            <a:lvl6pPr marL="2743200" lvl="5" indent="-228600" algn="l">
              <a:lnSpc>
                <a:spcPct val="100000"/>
              </a:lnSpc>
              <a:spcBef>
                <a:spcPts val="0"/>
              </a:spcBef>
              <a:spcAft>
                <a:spcPts val="0"/>
              </a:spcAft>
              <a:buClr>
                <a:schemeClr val="lt1"/>
              </a:buClr>
              <a:buSzPts val="1600"/>
              <a:buFont typeface="Arial"/>
              <a:buNone/>
              <a:defRPr sz="1600">
                <a:solidFill>
                  <a:schemeClr val="lt1"/>
                </a:solidFill>
              </a:defRPr>
            </a:lvl6pPr>
            <a:lvl7pPr marL="3200400" lvl="6" indent="-228600" algn="l">
              <a:lnSpc>
                <a:spcPct val="100000"/>
              </a:lnSpc>
              <a:spcBef>
                <a:spcPts val="0"/>
              </a:spcBef>
              <a:spcAft>
                <a:spcPts val="0"/>
              </a:spcAft>
              <a:buClr>
                <a:schemeClr val="lt1"/>
              </a:buClr>
              <a:buSzPts val="1600"/>
              <a:buFont typeface="Arial"/>
              <a:buNone/>
              <a:defRPr sz="1600">
                <a:solidFill>
                  <a:schemeClr val="lt1"/>
                </a:solidFill>
              </a:defRPr>
            </a:lvl7pPr>
            <a:lvl8pPr marL="3657600" lvl="7" indent="-228600" algn="l">
              <a:lnSpc>
                <a:spcPct val="100000"/>
              </a:lnSpc>
              <a:spcBef>
                <a:spcPts val="0"/>
              </a:spcBef>
              <a:spcAft>
                <a:spcPts val="0"/>
              </a:spcAft>
              <a:buClr>
                <a:schemeClr val="lt1"/>
              </a:buClr>
              <a:buSzPts val="1600"/>
              <a:buFont typeface="Arial"/>
              <a:buNone/>
              <a:defRPr sz="1600">
                <a:solidFill>
                  <a:schemeClr val="lt1"/>
                </a:solidFill>
              </a:defRPr>
            </a:lvl8pPr>
            <a:lvl9pPr marL="4114800" lvl="8" indent="-228600" algn="l">
              <a:lnSpc>
                <a:spcPct val="100000"/>
              </a:lnSpc>
              <a:spcBef>
                <a:spcPts val="0"/>
              </a:spcBef>
              <a:spcAft>
                <a:spcPts val="0"/>
              </a:spcAft>
              <a:buClr>
                <a:schemeClr val="lt1"/>
              </a:buClr>
              <a:buSzPts val="1600"/>
              <a:buFont typeface="Arial"/>
              <a:buNone/>
              <a:defRPr sz="1600">
                <a:solidFill>
                  <a:schemeClr val="lt1"/>
                </a:solidFill>
              </a:defRPr>
            </a:lvl9pPr>
          </a:lstStyle>
          <a:p>
            <a:endParaRPr/>
          </a:p>
        </p:txBody>
      </p:sp>
      <p:sp>
        <p:nvSpPr>
          <p:cNvPr id="4021" name="Google Shape;4021;p312"/>
          <p:cNvSpPr/>
          <p:nvPr/>
        </p:nvSpPr>
        <p:spPr>
          <a:xfrm>
            <a:off x="442913" y="1362959"/>
            <a:ext cx="871538" cy="679450"/>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22" name="Google Shape;4022;p312"/>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23" name="Google Shape;4023;p312"/>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24" name="Google Shape;4024;p312"/>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08.xml><?xml version="1.0" encoding="utf-8"?>
<p:sldLayout xmlns:a="http://schemas.openxmlformats.org/drawingml/2006/main" xmlns:r="http://schemas.openxmlformats.org/officeDocument/2006/relationships" xmlns:p="http://schemas.openxmlformats.org/presentationml/2006/main" matchingName="Quote 2 Red">
  <p:cSld name="Quote 2 Red">
    <p:bg>
      <p:bgPr>
        <a:solidFill>
          <a:srgbClr val="E0301E"/>
        </a:solidFill>
        <a:effectLst/>
      </p:bgPr>
    </p:bg>
    <p:spTree>
      <p:nvGrpSpPr>
        <p:cNvPr id="1" name="Shape 4025"/>
        <p:cNvGrpSpPr/>
        <p:nvPr/>
      </p:nvGrpSpPr>
      <p:grpSpPr>
        <a:xfrm>
          <a:off x="0" y="0"/>
          <a:ext cx="0" cy="0"/>
          <a:chOff x="0" y="0"/>
          <a:chExt cx="0" cy="0"/>
        </a:xfrm>
      </p:grpSpPr>
      <p:sp>
        <p:nvSpPr>
          <p:cNvPr id="4026" name="Google Shape;4026;p313"/>
          <p:cNvSpPr txBox="1">
            <a:spLocks noGrp="1"/>
          </p:cNvSpPr>
          <p:nvPr>
            <p:ph type="body" idx="1"/>
          </p:nvPr>
        </p:nvSpPr>
        <p:spPr>
          <a:xfrm>
            <a:off x="442914" y="2274570"/>
            <a:ext cx="9540366" cy="3897630"/>
          </a:xfrm>
          <a:prstGeom prst="rect">
            <a:avLst/>
          </a:prstGeom>
          <a:noFill/>
          <a:ln>
            <a:noFill/>
          </a:ln>
        </p:spPr>
        <p:txBody>
          <a:bodyPr spcFirstLastPara="1" wrap="square" lIns="0" tIns="0" rIns="0" bIns="0" anchor="t" anchorCtr="0">
            <a:noAutofit/>
          </a:bodyPr>
          <a:lstStyle>
            <a:lvl1pPr marL="457200" lvl="0" indent="-228600" algn="l">
              <a:lnSpc>
                <a:spcPct val="85000"/>
              </a:lnSpc>
              <a:spcBef>
                <a:spcPts val="0"/>
              </a:spcBef>
              <a:spcAft>
                <a:spcPts val="0"/>
              </a:spcAft>
              <a:buClr>
                <a:schemeClr val="lt1"/>
              </a:buClr>
              <a:buSzPts val="3800"/>
              <a:buNone/>
              <a:defRPr sz="3800" b="0">
                <a:solidFill>
                  <a:schemeClr val="lt1"/>
                </a:solidFill>
                <a:latin typeface="Georgia"/>
                <a:ea typeface="Georgia"/>
                <a:cs typeface="Georgia"/>
                <a:sym typeface="Georgia"/>
              </a:defRPr>
            </a:lvl1pPr>
            <a:lvl2pPr marL="914400" lvl="1" indent="-228600" algn="l">
              <a:lnSpc>
                <a:spcPct val="100000"/>
              </a:lnSpc>
              <a:spcBef>
                <a:spcPts val="3000"/>
              </a:spcBef>
              <a:spcAft>
                <a:spcPts val="0"/>
              </a:spcAft>
              <a:buClr>
                <a:schemeClr val="lt1"/>
              </a:buClr>
              <a:buSzPts val="1600"/>
              <a:buFont typeface="Arial"/>
              <a:buNone/>
              <a:defRPr sz="1600" b="1">
                <a:solidFill>
                  <a:schemeClr val="lt1"/>
                </a:solidFill>
              </a:defRPr>
            </a:lvl2pPr>
            <a:lvl3pPr marL="1371600" lvl="2" indent="-228600" algn="l">
              <a:lnSpc>
                <a:spcPct val="100000"/>
              </a:lnSpc>
              <a:spcBef>
                <a:spcPts val="0"/>
              </a:spcBef>
              <a:spcAft>
                <a:spcPts val="0"/>
              </a:spcAft>
              <a:buClr>
                <a:schemeClr val="lt1"/>
              </a:buClr>
              <a:buSzPts val="1600"/>
              <a:buFont typeface="Arial"/>
              <a:buNone/>
              <a:defRPr sz="1600">
                <a:solidFill>
                  <a:schemeClr val="lt1"/>
                </a:solidFill>
              </a:defRPr>
            </a:lvl3pPr>
            <a:lvl4pPr marL="1828800" lvl="3" indent="-228600" algn="l">
              <a:lnSpc>
                <a:spcPct val="100000"/>
              </a:lnSpc>
              <a:spcBef>
                <a:spcPts val="0"/>
              </a:spcBef>
              <a:spcAft>
                <a:spcPts val="0"/>
              </a:spcAft>
              <a:buClr>
                <a:schemeClr val="lt1"/>
              </a:buClr>
              <a:buSzPts val="1600"/>
              <a:buFont typeface="Arial"/>
              <a:buNone/>
              <a:defRPr sz="1600">
                <a:solidFill>
                  <a:schemeClr val="lt1"/>
                </a:solidFill>
              </a:defRPr>
            </a:lvl4pPr>
            <a:lvl5pPr marL="2286000" lvl="4" indent="-228600" algn="l">
              <a:lnSpc>
                <a:spcPct val="100000"/>
              </a:lnSpc>
              <a:spcBef>
                <a:spcPts val="0"/>
              </a:spcBef>
              <a:spcAft>
                <a:spcPts val="0"/>
              </a:spcAft>
              <a:buClr>
                <a:schemeClr val="lt1"/>
              </a:buClr>
              <a:buSzPts val="1600"/>
              <a:buFont typeface="Arial"/>
              <a:buNone/>
              <a:defRPr sz="1600">
                <a:solidFill>
                  <a:schemeClr val="lt1"/>
                </a:solidFill>
              </a:defRPr>
            </a:lvl5pPr>
            <a:lvl6pPr marL="2743200" lvl="5" indent="-228600" algn="l">
              <a:lnSpc>
                <a:spcPct val="100000"/>
              </a:lnSpc>
              <a:spcBef>
                <a:spcPts val="0"/>
              </a:spcBef>
              <a:spcAft>
                <a:spcPts val="0"/>
              </a:spcAft>
              <a:buClr>
                <a:schemeClr val="lt1"/>
              </a:buClr>
              <a:buSzPts val="1600"/>
              <a:buFont typeface="Arial"/>
              <a:buNone/>
              <a:defRPr sz="1600">
                <a:solidFill>
                  <a:schemeClr val="lt1"/>
                </a:solidFill>
              </a:defRPr>
            </a:lvl6pPr>
            <a:lvl7pPr marL="3200400" lvl="6" indent="-228600" algn="l">
              <a:lnSpc>
                <a:spcPct val="100000"/>
              </a:lnSpc>
              <a:spcBef>
                <a:spcPts val="0"/>
              </a:spcBef>
              <a:spcAft>
                <a:spcPts val="0"/>
              </a:spcAft>
              <a:buClr>
                <a:schemeClr val="lt1"/>
              </a:buClr>
              <a:buSzPts val="1600"/>
              <a:buFont typeface="Arial"/>
              <a:buNone/>
              <a:defRPr sz="1600">
                <a:solidFill>
                  <a:schemeClr val="lt1"/>
                </a:solidFill>
              </a:defRPr>
            </a:lvl7pPr>
            <a:lvl8pPr marL="3657600" lvl="7" indent="-228600" algn="l">
              <a:lnSpc>
                <a:spcPct val="100000"/>
              </a:lnSpc>
              <a:spcBef>
                <a:spcPts val="0"/>
              </a:spcBef>
              <a:spcAft>
                <a:spcPts val="0"/>
              </a:spcAft>
              <a:buClr>
                <a:schemeClr val="lt1"/>
              </a:buClr>
              <a:buSzPts val="1600"/>
              <a:buFont typeface="Arial"/>
              <a:buNone/>
              <a:defRPr sz="1600">
                <a:solidFill>
                  <a:schemeClr val="lt1"/>
                </a:solidFill>
              </a:defRPr>
            </a:lvl8pPr>
            <a:lvl9pPr marL="4114800" lvl="8" indent="-228600" algn="l">
              <a:lnSpc>
                <a:spcPct val="100000"/>
              </a:lnSpc>
              <a:spcBef>
                <a:spcPts val="0"/>
              </a:spcBef>
              <a:spcAft>
                <a:spcPts val="0"/>
              </a:spcAft>
              <a:buClr>
                <a:schemeClr val="lt1"/>
              </a:buClr>
              <a:buSzPts val="1600"/>
              <a:buFont typeface="Arial"/>
              <a:buNone/>
              <a:defRPr sz="1600">
                <a:solidFill>
                  <a:schemeClr val="lt1"/>
                </a:solidFill>
              </a:defRPr>
            </a:lvl9pPr>
          </a:lstStyle>
          <a:p>
            <a:endParaRPr/>
          </a:p>
        </p:txBody>
      </p:sp>
      <p:sp>
        <p:nvSpPr>
          <p:cNvPr id="4027" name="Google Shape;4027;p313"/>
          <p:cNvSpPr/>
          <p:nvPr/>
        </p:nvSpPr>
        <p:spPr>
          <a:xfrm>
            <a:off x="442913" y="1362959"/>
            <a:ext cx="871538" cy="679450"/>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28" name="Google Shape;4028;p313"/>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29" name="Google Shape;4029;p313"/>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30" name="Google Shape;4030;p313"/>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09.xml><?xml version="1.0" encoding="utf-8"?>
<p:sldLayout xmlns:a="http://schemas.openxmlformats.org/drawingml/2006/main" xmlns:r="http://schemas.openxmlformats.org/officeDocument/2006/relationships" xmlns:p="http://schemas.openxmlformats.org/presentationml/2006/main" matchingName="Quote 2 Rose">
  <p:cSld name="Quote 2 Rose">
    <p:bg>
      <p:bgPr>
        <a:solidFill>
          <a:srgbClr val="DB536A"/>
        </a:solidFill>
        <a:effectLst/>
      </p:bgPr>
    </p:bg>
    <p:spTree>
      <p:nvGrpSpPr>
        <p:cNvPr id="1" name="Shape 4031"/>
        <p:cNvGrpSpPr/>
        <p:nvPr/>
      </p:nvGrpSpPr>
      <p:grpSpPr>
        <a:xfrm>
          <a:off x="0" y="0"/>
          <a:ext cx="0" cy="0"/>
          <a:chOff x="0" y="0"/>
          <a:chExt cx="0" cy="0"/>
        </a:xfrm>
      </p:grpSpPr>
      <p:sp>
        <p:nvSpPr>
          <p:cNvPr id="4032" name="Google Shape;4032;p314"/>
          <p:cNvSpPr txBox="1">
            <a:spLocks noGrp="1"/>
          </p:cNvSpPr>
          <p:nvPr>
            <p:ph type="body" idx="1"/>
          </p:nvPr>
        </p:nvSpPr>
        <p:spPr>
          <a:xfrm>
            <a:off x="442914" y="2274570"/>
            <a:ext cx="9540366" cy="3897630"/>
          </a:xfrm>
          <a:prstGeom prst="rect">
            <a:avLst/>
          </a:prstGeom>
          <a:noFill/>
          <a:ln>
            <a:noFill/>
          </a:ln>
        </p:spPr>
        <p:txBody>
          <a:bodyPr spcFirstLastPara="1" wrap="square" lIns="0" tIns="0" rIns="0" bIns="0" anchor="t" anchorCtr="0">
            <a:noAutofit/>
          </a:bodyPr>
          <a:lstStyle>
            <a:lvl1pPr marL="457200" lvl="0" indent="-228600" algn="l">
              <a:lnSpc>
                <a:spcPct val="85000"/>
              </a:lnSpc>
              <a:spcBef>
                <a:spcPts val="0"/>
              </a:spcBef>
              <a:spcAft>
                <a:spcPts val="0"/>
              </a:spcAft>
              <a:buClr>
                <a:schemeClr val="lt1"/>
              </a:buClr>
              <a:buSzPts val="3800"/>
              <a:buNone/>
              <a:defRPr sz="3800" b="0">
                <a:solidFill>
                  <a:schemeClr val="lt1"/>
                </a:solidFill>
                <a:latin typeface="Georgia"/>
                <a:ea typeface="Georgia"/>
                <a:cs typeface="Georgia"/>
                <a:sym typeface="Georgia"/>
              </a:defRPr>
            </a:lvl1pPr>
            <a:lvl2pPr marL="914400" lvl="1" indent="-228600" algn="l">
              <a:lnSpc>
                <a:spcPct val="100000"/>
              </a:lnSpc>
              <a:spcBef>
                <a:spcPts val="3000"/>
              </a:spcBef>
              <a:spcAft>
                <a:spcPts val="0"/>
              </a:spcAft>
              <a:buClr>
                <a:schemeClr val="lt1"/>
              </a:buClr>
              <a:buSzPts val="1600"/>
              <a:buFont typeface="Arial"/>
              <a:buNone/>
              <a:defRPr sz="1600" b="1">
                <a:solidFill>
                  <a:schemeClr val="lt1"/>
                </a:solidFill>
              </a:defRPr>
            </a:lvl2pPr>
            <a:lvl3pPr marL="1371600" lvl="2" indent="-228600" algn="l">
              <a:lnSpc>
                <a:spcPct val="100000"/>
              </a:lnSpc>
              <a:spcBef>
                <a:spcPts val="0"/>
              </a:spcBef>
              <a:spcAft>
                <a:spcPts val="0"/>
              </a:spcAft>
              <a:buClr>
                <a:schemeClr val="lt1"/>
              </a:buClr>
              <a:buSzPts val="1600"/>
              <a:buFont typeface="Arial"/>
              <a:buNone/>
              <a:defRPr sz="1600">
                <a:solidFill>
                  <a:schemeClr val="lt1"/>
                </a:solidFill>
              </a:defRPr>
            </a:lvl3pPr>
            <a:lvl4pPr marL="1828800" lvl="3" indent="-228600" algn="l">
              <a:lnSpc>
                <a:spcPct val="100000"/>
              </a:lnSpc>
              <a:spcBef>
                <a:spcPts val="0"/>
              </a:spcBef>
              <a:spcAft>
                <a:spcPts val="0"/>
              </a:spcAft>
              <a:buClr>
                <a:schemeClr val="lt1"/>
              </a:buClr>
              <a:buSzPts val="1600"/>
              <a:buFont typeface="Arial"/>
              <a:buNone/>
              <a:defRPr sz="1600">
                <a:solidFill>
                  <a:schemeClr val="lt1"/>
                </a:solidFill>
              </a:defRPr>
            </a:lvl4pPr>
            <a:lvl5pPr marL="2286000" lvl="4" indent="-228600" algn="l">
              <a:lnSpc>
                <a:spcPct val="100000"/>
              </a:lnSpc>
              <a:spcBef>
                <a:spcPts val="0"/>
              </a:spcBef>
              <a:spcAft>
                <a:spcPts val="0"/>
              </a:spcAft>
              <a:buClr>
                <a:schemeClr val="lt1"/>
              </a:buClr>
              <a:buSzPts val="1600"/>
              <a:buFont typeface="Arial"/>
              <a:buNone/>
              <a:defRPr sz="1600">
                <a:solidFill>
                  <a:schemeClr val="lt1"/>
                </a:solidFill>
              </a:defRPr>
            </a:lvl5pPr>
            <a:lvl6pPr marL="2743200" lvl="5" indent="-228600" algn="l">
              <a:lnSpc>
                <a:spcPct val="100000"/>
              </a:lnSpc>
              <a:spcBef>
                <a:spcPts val="0"/>
              </a:spcBef>
              <a:spcAft>
                <a:spcPts val="0"/>
              </a:spcAft>
              <a:buClr>
                <a:schemeClr val="lt1"/>
              </a:buClr>
              <a:buSzPts val="1600"/>
              <a:buFont typeface="Arial"/>
              <a:buNone/>
              <a:defRPr sz="1600">
                <a:solidFill>
                  <a:schemeClr val="lt1"/>
                </a:solidFill>
              </a:defRPr>
            </a:lvl6pPr>
            <a:lvl7pPr marL="3200400" lvl="6" indent="-228600" algn="l">
              <a:lnSpc>
                <a:spcPct val="100000"/>
              </a:lnSpc>
              <a:spcBef>
                <a:spcPts val="0"/>
              </a:spcBef>
              <a:spcAft>
                <a:spcPts val="0"/>
              </a:spcAft>
              <a:buClr>
                <a:schemeClr val="lt1"/>
              </a:buClr>
              <a:buSzPts val="1600"/>
              <a:buFont typeface="Arial"/>
              <a:buNone/>
              <a:defRPr sz="1600">
                <a:solidFill>
                  <a:schemeClr val="lt1"/>
                </a:solidFill>
              </a:defRPr>
            </a:lvl7pPr>
            <a:lvl8pPr marL="3657600" lvl="7" indent="-228600" algn="l">
              <a:lnSpc>
                <a:spcPct val="100000"/>
              </a:lnSpc>
              <a:spcBef>
                <a:spcPts val="0"/>
              </a:spcBef>
              <a:spcAft>
                <a:spcPts val="0"/>
              </a:spcAft>
              <a:buClr>
                <a:schemeClr val="lt1"/>
              </a:buClr>
              <a:buSzPts val="1600"/>
              <a:buFont typeface="Arial"/>
              <a:buNone/>
              <a:defRPr sz="1600">
                <a:solidFill>
                  <a:schemeClr val="lt1"/>
                </a:solidFill>
              </a:defRPr>
            </a:lvl8pPr>
            <a:lvl9pPr marL="4114800" lvl="8" indent="-228600" algn="l">
              <a:lnSpc>
                <a:spcPct val="100000"/>
              </a:lnSpc>
              <a:spcBef>
                <a:spcPts val="0"/>
              </a:spcBef>
              <a:spcAft>
                <a:spcPts val="0"/>
              </a:spcAft>
              <a:buClr>
                <a:schemeClr val="lt1"/>
              </a:buClr>
              <a:buSzPts val="1600"/>
              <a:buFont typeface="Arial"/>
              <a:buNone/>
              <a:defRPr sz="1600">
                <a:solidFill>
                  <a:schemeClr val="lt1"/>
                </a:solidFill>
              </a:defRPr>
            </a:lvl9pPr>
          </a:lstStyle>
          <a:p>
            <a:endParaRPr/>
          </a:p>
        </p:txBody>
      </p:sp>
      <p:sp>
        <p:nvSpPr>
          <p:cNvPr id="4033" name="Google Shape;4033;p314"/>
          <p:cNvSpPr/>
          <p:nvPr/>
        </p:nvSpPr>
        <p:spPr>
          <a:xfrm>
            <a:off x="442913" y="1362959"/>
            <a:ext cx="871538" cy="679450"/>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34" name="Google Shape;4034;p314"/>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35" name="Google Shape;4035;p314"/>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36" name="Google Shape;4036;p314"/>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hree Images">
  <p:cSld name="Three Images">
    <p:spTree>
      <p:nvGrpSpPr>
        <p:cNvPr id="1" name="Shape 726"/>
        <p:cNvGrpSpPr/>
        <p:nvPr/>
      </p:nvGrpSpPr>
      <p:grpSpPr>
        <a:xfrm>
          <a:off x="0" y="0"/>
          <a:ext cx="0" cy="0"/>
          <a:chOff x="0" y="0"/>
          <a:chExt cx="0" cy="0"/>
        </a:xfrm>
      </p:grpSpPr>
      <p:sp>
        <p:nvSpPr>
          <p:cNvPr id="727" name="Google Shape;727;p32"/>
          <p:cNvSpPr>
            <a:spLocks noGrp="1"/>
          </p:cNvSpPr>
          <p:nvPr>
            <p:ph type="pic" idx="2"/>
          </p:nvPr>
        </p:nvSpPr>
        <p:spPr>
          <a:xfrm>
            <a:off x="442912" y="2100263"/>
            <a:ext cx="3529013" cy="3017520"/>
          </a:xfrm>
          <a:prstGeom prst="rect">
            <a:avLst/>
          </a:prstGeom>
          <a:solidFill>
            <a:srgbClr val="DEDEDE"/>
          </a:solid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12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R="0" lvl="5"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R="0" lvl="6"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R="0" lvl="7"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R="0" lvl="8"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728" name="Google Shape;728;p32"/>
          <p:cNvSpPr txBox="1">
            <a:spLocks noGrp="1"/>
          </p:cNvSpPr>
          <p:nvPr>
            <p:ph type="body" idx="1"/>
          </p:nvPr>
        </p:nvSpPr>
        <p:spPr>
          <a:xfrm>
            <a:off x="442913" y="5280025"/>
            <a:ext cx="3529012" cy="89217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200"/>
              <a:buNone/>
              <a:defRPr sz="1200" b="1"/>
            </a:lvl1pPr>
            <a:lvl2pPr marL="914400" lvl="1" indent="-228600" algn="l">
              <a:lnSpc>
                <a:spcPct val="100000"/>
              </a:lnSpc>
              <a:spcBef>
                <a:spcPts val="300"/>
              </a:spcBef>
              <a:spcAft>
                <a:spcPts val="0"/>
              </a:spcAft>
              <a:buClr>
                <a:schemeClr val="dk1"/>
              </a:buClr>
              <a:buSzPts val="1600"/>
              <a:buNone/>
              <a:defRPr/>
            </a:lvl2pPr>
            <a:lvl3pPr marL="1371600" lvl="2" indent="-330200" algn="l">
              <a:lnSpc>
                <a:spcPct val="100000"/>
              </a:lnSpc>
              <a:spcBef>
                <a:spcPts val="300"/>
              </a:spcBef>
              <a:spcAft>
                <a:spcPts val="0"/>
              </a:spcAft>
              <a:buClr>
                <a:schemeClr val="dk1"/>
              </a:buClr>
              <a:buSzPts val="1600"/>
              <a:buChar char="•"/>
              <a:defRPr/>
            </a:lvl3pPr>
            <a:lvl4pPr marL="1828800" lvl="3" indent="-330200" algn="l">
              <a:lnSpc>
                <a:spcPct val="100000"/>
              </a:lnSpc>
              <a:spcBef>
                <a:spcPts val="300"/>
              </a:spcBef>
              <a:spcAft>
                <a:spcPts val="0"/>
              </a:spcAft>
              <a:buClr>
                <a:schemeClr val="dk1"/>
              </a:buClr>
              <a:buSzPts val="1600"/>
              <a:buChar char="–"/>
              <a:defRPr/>
            </a:lvl4pPr>
            <a:lvl5pPr marL="2286000" lvl="4" indent="-330200" algn="l">
              <a:lnSpc>
                <a:spcPct val="100000"/>
              </a:lnSpc>
              <a:spcBef>
                <a:spcPts val="300"/>
              </a:spcBef>
              <a:spcAft>
                <a:spcPts val="0"/>
              </a:spcAft>
              <a:buClr>
                <a:schemeClr val="dk1"/>
              </a:buClr>
              <a:buSzPts val="1600"/>
              <a:buChar char="•"/>
              <a:defRPr/>
            </a:lvl5pPr>
            <a:lvl6pPr marL="2743200" lvl="5" indent="-330200" algn="l">
              <a:lnSpc>
                <a:spcPct val="100000"/>
              </a:lnSpc>
              <a:spcBef>
                <a:spcPts val="300"/>
              </a:spcBef>
              <a:spcAft>
                <a:spcPts val="0"/>
              </a:spcAft>
              <a:buClr>
                <a:schemeClr val="dk1"/>
              </a:buClr>
              <a:buSzPts val="1600"/>
              <a:buChar char="–"/>
              <a:defRPr/>
            </a:lvl6pPr>
            <a:lvl7pPr marL="3200400" lvl="6" indent="-330200" algn="l">
              <a:lnSpc>
                <a:spcPct val="100000"/>
              </a:lnSpc>
              <a:spcBef>
                <a:spcPts val="300"/>
              </a:spcBef>
              <a:spcAft>
                <a:spcPts val="0"/>
              </a:spcAft>
              <a:buClr>
                <a:schemeClr val="dk1"/>
              </a:buClr>
              <a:buSzPts val="1600"/>
              <a:buChar char="•"/>
              <a:defRPr/>
            </a:lvl7pPr>
            <a:lvl8pPr marL="3657600" lvl="7" indent="-330200" algn="l">
              <a:lnSpc>
                <a:spcPct val="100000"/>
              </a:lnSpc>
              <a:spcBef>
                <a:spcPts val="300"/>
              </a:spcBef>
              <a:spcAft>
                <a:spcPts val="0"/>
              </a:spcAft>
              <a:buClr>
                <a:schemeClr val="dk1"/>
              </a:buClr>
              <a:buSzPts val="1600"/>
              <a:buChar char="–"/>
              <a:defRPr/>
            </a:lvl8pPr>
            <a:lvl9pPr marL="4114800" lvl="8" indent="-330200" algn="l">
              <a:lnSpc>
                <a:spcPct val="100000"/>
              </a:lnSpc>
              <a:spcBef>
                <a:spcPts val="300"/>
              </a:spcBef>
              <a:spcAft>
                <a:spcPts val="300"/>
              </a:spcAft>
              <a:buClr>
                <a:schemeClr val="dk1"/>
              </a:buClr>
              <a:buSzPts val="1600"/>
              <a:buChar char="•"/>
              <a:defRPr/>
            </a:lvl9pPr>
          </a:lstStyle>
          <a:p>
            <a:endParaRPr/>
          </a:p>
        </p:txBody>
      </p:sp>
      <p:sp>
        <p:nvSpPr>
          <p:cNvPr id="729" name="Google Shape;729;p32"/>
          <p:cNvSpPr>
            <a:spLocks noGrp="1"/>
          </p:cNvSpPr>
          <p:nvPr>
            <p:ph type="pic" idx="3"/>
          </p:nvPr>
        </p:nvSpPr>
        <p:spPr>
          <a:xfrm>
            <a:off x="4331494" y="2100263"/>
            <a:ext cx="3529013" cy="3017520"/>
          </a:xfrm>
          <a:prstGeom prst="rect">
            <a:avLst/>
          </a:prstGeom>
          <a:solidFill>
            <a:srgbClr val="DEDEDE"/>
          </a:solid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12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R="0" lvl="5"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R="0" lvl="6"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R="0" lvl="7"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R="0" lvl="8"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730" name="Google Shape;730;p32"/>
          <p:cNvSpPr txBox="1">
            <a:spLocks noGrp="1"/>
          </p:cNvSpPr>
          <p:nvPr>
            <p:ph type="body" idx="4"/>
          </p:nvPr>
        </p:nvSpPr>
        <p:spPr>
          <a:xfrm>
            <a:off x="4331495" y="5280025"/>
            <a:ext cx="3529012" cy="89217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200"/>
              <a:buNone/>
              <a:defRPr sz="1200" b="1"/>
            </a:lvl1pPr>
            <a:lvl2pPr marL="914400" lvl="1" indent="-228600" algn="l">
              <a:lnSpc>
                <a:spcPct val="100000"/>
              </a:lnSpc>
              <a:spcBef>
                <a:spcPts val="300"/>
              </a:spcBef>
              <a:spcAft>
                <a:spcPts val="0"/>
              </a:spcAft>
              <a:buClr>
                <a:schemeClr val="dk1"/>
              </a:buClr>
              <a:buSzPts val="1600"/>
              <a:buNone/>
              <a:defRPr/>
            </a:lvl2pPr>
            <a:lvl3pPr marL="1371600" lvl="2" indent="-330200" algn="l">
              <a:lnSpc>
                <a:spcPct val="100000"/>
              </a:lnSpc>
              <a:spcBef>
                <a:spcPts val="300"/>
              </a:spcBef>
              <a:spcAft>
                <a:spcPts val="0"/>
              </a:spcAft>
              <a:buClr>
                <a:schemeClr val="dk1"/>
              </a:buClr>
              <a:buSzPts val="1600"/>
              <a:buChar char="•"/>
              <a:defRPr/>
            </a:lvl3pPr>
            <a:lvl4pPr marL="1828800" lvl="3" indent="-330200" algn="l">
              <a:lnSpc>
                <a:spcPct val="100000"/>
              </a:lnSpc>
              <a:spcBef>
                <a:spcPts val="300"/>
              </a:spcBef>
              <a:spcAft>
                <a:spcPts val="0"/>
              </a:spcAft>
              <a:buClr>
                <a:schemeClr val="dk1"/>
              </a:buClr>
              <a:buSzPts val="1600"/>
              <a:buChar char="–"/>
              <a:defRPr/>
            </a:lvl4pPr>
            <a:lvl5pPr marL="2286000" lvl="4" indent="-330200" algn="l">
              <a:lnSpc>
                <a:spcPct val="100000"/>
              </a:lnSpc>
              <a:spcBef>
                <a:spcPts val="300"/>
              </a:spcBef>
              <a:spcAft>
                <a:spcPts val="0"/>
              </a:spcAft>
              <a:buClr>
                <a:schemeClr val="dk1"/>
              </a:buClr>
              <a:buSzPts val="1600"/>
              <a:buChar char="•"/>
              <a:defRPr/>
            </a:lvl5pPr>
            <a:lvl6pPr marL="2743200" lvl="5" indent="-330200" algn="l">
              <a:lnSpc>
                <a:spcPct val="100000"/>
              </a:lnSpc>
              <a:spcBef>
                <a:spcPts val="300"/>
              </a:spcBef>
              <a:spcAft>
                <a:spcPts val="0"/>
              </a:spcAft>
              <a:buClr>
                <a:schemeClr val="dk1"/>
              </a:buClr>
              <a:buSzPts val="1600"/>
              <a:buChar char="–"/>
              <a:defRPr/>
            </a:lvl6pPr>
            <a:lvl7pPr marL="3200400" lvl="6" indent="-330200" algn="l">
              <a:lnSpc>
                <a:spcPct val="100000"/>
              </a:lnSpc>
              <a:spcBef>
                <a:spcPts val="300"/>
              </a:spcBef>
              <a:spcAft>
                <a:spcPts val="0"/>
              </a:spcAft>
              <a:buClr>
                <a:schemeClr val="dk1"/>
              </a:buClr>
              <a:buSzPts val="1600"/>
              <a:buChar char="•"/>
              <a:defRPr/>
            </a:lvl7pPr>
            <a:lvl8pPr marL="3657600" lvl="7" indent="-330200" algn="l">
              <a:lnSpc>
                <a:spcPct val="100000"/>
              </a:lnSpc>
              <a:spcBef>
                <a:spcPts val="300"/>
              </a:spcBef>
              <a:spcAft>
                <a:spcPts val="0"/>
              </a:spcAft>
              <a:buClr>
                <a:schemeClr val="dk1"/>
              </a:buClr>
              <a:buSzPts val="1600"/>
              <a:buChar char="–"/>
              <a:defRPr/>
            </a:lvl8pPr>
            <a:lvl9pPr marL="4114800" lvl="8" indent="-330200" algn="l">
              <a:lnSpc>
                <a:spcPct val="100000"/>
              </a:lnSpc>
              <a:spcBef>
                <a:spcPts val="300"/>
              </a:spcBef>
              <a:spcAft>
                <a:spcPts val="300"/>
              </a:spcAft>
              <a:buClr>
                <a:schemeClr val="dk1"/>
              </a:buClr>
              <a:buSzPts val="1600"/>
              <a:buChar char="•"/>
              <a:defRPr/>
            </a:lvl9pPr>
          </a:lstStyle>
          <a:p>
            <a:endParaRPr/>
          </a:p>
        </p:txBody>
      </p:sp>
      <p:sp>
        <p:nvSpPr>
          <p:cNvPr id="731" name="Google Shape;731;p32"/>
          <p:cNvSpPr>
            <a:spLocks noGrp="1"/>
          </p:cNvSpPr>
          <p:nvPr>
            <p:ph type="pic" idx="5"/>
          </p:nvPr>
        </p:nvSpPr>
        <p:spPr>
          <a:xfrm>
            <a:off x="8220075" y="2100263"/>
            <a:ext cx="3529013" cy="3017520"/>
          </a:xfrm>
          <a:prstGeom prst="rect">
            <a:avLst/>
          </a:prstGeom>
          <a:solidFill>
            <a:srgbClr val="DEDEDE"/>
          </a:solid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12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R="0" lvl="5"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R="0" lvl="6"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R="0" lvl="7"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R="0" lvl="8"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732" name="Google Shape;732;p32"/>
          <p:cNvSpPr txBox="1">
            <a:spLocks noGrp="1"/>
          </p:cNvSpPr>
          <p:nvPr>
            <p:ph type="body" idx="6"/>
          </p:nvPr>
        </p:nvSpPr>
        <p:spPr>
          <a:xfrm>
            <a:off x="8220076" y="5280025"/>
            <a:ext cx="3529012" cy="89217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200"/>
              <a:buNone/>
              <a:defRPr sz="1200" b="1"/>
            </a:lvl1pPr>
            <a:lvl2pPr marL="914400" lvl="1" indent="-228600" algn="l">
              <a:lnSpc>
                <a:spcPct val="100000"/>
              </a:lnSpc>
              <a:spcBef>
                <a:spcPts val="300"/>
              </a:spcBef>
              <a:spcAft>
                <a:spcPts val="0"/>
              </a:spcAft>
              <a:buClr>
                <a:schemeClr val="dk1"/>
              </a:buClr>
              <a:buSzPts val="1600"/>
              <a:buNone/>
              <a:defRPr/>
            </a:lvl2pPr>
            <a:lvl3pPr marL="1371600" lvl="2" indent="-330200" algn="l">
              <a:lnSpc>
                <a:spcPct val="100000"/>
              </a:lnSpc>
              <a:spcBef>
                <a:spcPts val="300"/>
              </a:spcBef>
              <a:spcAft>
                <a:spcPts val="0"/>
              </a:spcAft>
              <a:buClr>
                <a:schemeClr val="dk1"/>
              </a:buClr>
              <a:buSzPts val="1600"/>
              <a:buChar char="•"/>
              <a:defRPr/>
            </a:lvl3pPr>
            <a:lvl4pPr marL="1828800" lvl="3" indent="-330200" algn="l">
              <a:lnSpc>
                <a:spcPct val="100000"/>
              </a:lnSpc>
              <a:spcBef>
                <a:spcPts val="300"/>
              </a:spcBef>
              <a:spcAft>
                <a:spcPts val="0"/>
              </a:spcAft>
              <a:buClr>
                <a:schemeClr val="dk1"/>
              </a:buClr>
              <a:buSzPts val="1600"/>
              <a:buChar char="–"/>
              <a:defRPr/>
            </a:lvl4pPr>
            <a:lvl5pPr marL="2286000" lvl="4" indent="-330200" algn="l">
              <a:lnSpc>
                <a:spcPct val="100000"/>
              </a:lnSpc>
              <a:spcBef>
                <a:spcPts val="300"/>
              </a:spcBef>
              <a:spcAft>
                <a:spcPts val="0"/>
              </a:spcAft>
              <a:buClr>
                <a:schemeClr val="dk1"/>
              </a:buClr>
              <a:buSzPts val="1600"/>
              <a:buChar char="•"/>
              <a:defRPr/>
            </a:lvl5pPr>
            <a:lvl6pPr marL="2743200" lvl="5" indent="-330200" algn="l">
              <a:lnSpc>
                <a:spcPct val="100000"/>
              </a:lnSpc>
              <a:spcBef>
                <a:spcPts val="300"/>
              </a:spcBef>
              <a:spcAft>
                <a:spcPts val="0"/>
              </a:spcAft>
              <a:buClr>
                <a:schemeClr val="dk1"/>
              </a:buClr>
              <a:buSzPts val="1600"/>
              <a:buChar char="–"/>
              <a:defRPr/>
            </a:lvl6pPr>
            <a:lvl7pPr marL="3200400" lvl="6" indent="-330200" algn="l">
              <a:lnSpc>
                <a:spcPct val="100000"/>
              </a:lnSpc>
              <a:spcBef>
                <a:spcPts val="300"/>
              </a:spcBef>
              <a:spcAft>
                <a:spcPts val="0"/>
              </a:spcAft>
              <a:buClr>
                <a:schemeClr val="dk1"/>
              </a:buClr>
              <a:buSzPts val="1600"/>
              <a:buChar char="•"/>
              <a:defRPr/>
            </a:lvl7pPr>
            <a:lvl8pPr marL="3657600" lvl="7" indent="-330200" algn="l">
              <a:lnSpc>
                <a:spcPct val="100000"/>
              </a:lnSpc>
              <a:spcBef>
                <a:spcPts val="300"/>
              </a:spcBef>
              <a:spcAft>
                <a:spcPts val="0"/>
              </a:spcAft>
              <a:buClr>
                <a:schemeClr val="dk1"/>
              </a:buClr>
              <a:buSzPts val="1600"/>
              <a:buChar char="–"/>
              <a:defRPr/>
            </a:lvl8pPr>
            <a:lvl9pPr marL="4114800" lvl="8" indent="-330200" algn="l">
              <a:lnSpc>
                <a:spcPct val="100000"/>
              </a:lnSpc>
              <a:spcBef>
                <a:spcPts val="300"/>
              </a:spcBef>
              <a:spcAft>
                <a:spcPts val="300"/>
              </a:spcAft>
              <a:buClr>
                <a:schemeClr val="dk1"/>
              </a:buClr>
              <a:buSzPts val="1600"/>
              <a:buChar char="•"/>
              <a:defRPr/>
            </a:lvl9pPr>
          </a:lstStyle>
          <a:p>
            <a:endParaRPr/>
          </a:p>
        </p:txBody>
      </p:sp>
      <p:sp>
        <p:nvSpPr>
          <p:cNvPr id="733" name="Google Shape;733;p32"/>
          <p:cNvSpPr txBox="1">
            <a:spLocks noGrp="1"/>
          </p:cNvSpPr>
          <p:nvPr>
            <p:ph type="title"/>
          </p:nvPr>
        </p:nvSpPr>
        <p:spPr>
          <a:xfrm>
            <a:off x="442913" y="432000"/>
            <a:ext cx="11306175" cy="1387275"/>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dk1"/>
              </a:buClr>
              <a:buSzPts val="32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4" name="Google Shape;734;p32"/>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
        <p:nvSpPr>
          <p:cNvPr id="735" name="Google Shape;735;p32"/>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6" name="Google Shape;736;p32"/>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10.xml><?xml version="1.0" encoding="utf-8"?>
<p:sldLayout xmlns:a="http://schemas.openxmlformats.org/drawingml/2006/main" xmlns:r="http://schemas.openxmlformats.org/officeDocument/2006/relationships" xmlns:p="http://schemas.openxmlformats.org/presentationml/2006/main" matchingName="Quote 2 Grey">
  <p:cSld name="Quote 2 Grey">
    <p:bg>
      <p:bgPr>
        <a:solidFill>
          <a:srgbClr val="464646"/>
        </a:solidFill>
        <a:effectLst/>
      </p:bgPr>
    </p:bg>
    <p:spTree>
      <p:nvGrpSpPr>
        <p:cNvPr id="1" name="Shape 4037"/>
        <p:cNvGrpSpPr/>
        <p:nvPr/>
      </p:nvGrpSpPr>
      <p:grpSpPr>
        <a:xfrm>
          <a:off x="0" y="0"/>
          <a:ext cx="0" cy="0"/>
          <a:chOff x="0" y="0"/>
          <a:chExt cx="0" cy="0"/>
        </a:xfrm>
      </p:grpSpPr>
      <p:sp>
        <p:nvSpPr>
          <p:cNvPr id="4038" name="Google Shape;4038;p315"/>
          <p:cNvSpPr txBox="1">
            <a:spLocks noGrp="1"/>
          </p:cNvSpPr>
          <p:nvPr>
            <p:ph type="body" idx="1"/>
          </p:nvPr>
        </p:nvSpPr>
        <p:spPr>
          <a:xfrm>
            <a:off x="442914" y="2274570"/>
            <a:ext cx="9540366" cy="3897630"/>
          </a:xfrm>
          <a:prstGeom prst="rect">
            <a:avLst/>
          </a:prstGeom>
          <a:noFill/>
          <a:ln>
            <a:noFill/>
          </a:ln>
        </p:spPr>
        <p:txBody>
          <a:bodyPr spcFirstLastPara="1" wrap="square" lIns="0" tIns="0" rIns="0" bIns="0" anchor="t" anchorCtr="0">
            <a:noAutofit/>
          </a:bodyPr>
          <a:lstStyle>
            <a:lvl1pPr marL="457200" lvl="0" indent="-228600" algn="l">
              <a:lnSpc>
                <a:spcPct val="85000"/>
              </a:lnSpc>
              <a:spcBef>
                <a:spcPts val="0"/>
              </a:spcBef>
              <a:spcAft>
                <a:spcPts val="0"/>
              </a:spcAft>
              <a:buClr>
                <a:schemeClr val="lt1"/>
              </a:buClr>
              <a:buSzPts val="3800"/>
              <a:buNone/>
              <a:defRPr sz="3800" b="0">
                <a:solidFill>
                  <a:schemeClr val="lt1"/>
                </a:solidFill>
                <a:latin typeface="Georgia"/>
                <a:ea typeface="Georgia"/>
                <a:cs typeface="Georgia"/>
                <a:sym typeface="Georgia"/>
              </a:defRPr>
            </a:lvl1pPr>
            <a:lvl2pPr marL="914400" lvl="1" indent="-228600" algn="l">
              <a:lnSpc>
                <a:spcPct val="100000"/>
              </a:lnSpc>
              <a:spcBef>
                <a:spcPts val="3000"/>
              </a:spcBef>
              <a:spcAft>
                <a:spcPts val="0"/>
              </a:spcAft>
              <a:buClr>
                <a:schemeClr val="lt1"/>
              </a:buClr>
              <a:buSzPts val="1600"/>
              <a:buFont typeface="Arial"/>
              <a:buNone/>
              <a:defRPr sz="1600" b="1">
                <a:solidFill>
                  <a:schemeClr val="lt1"/>
                </a:solidFill>
              </a:defRPr>
            </a:lvl2pPr>
            <a:lvl3pPr marL="1371600" lvl="2" indent="-228600" algn="l">
              <a:lnSpc>
                <a:spcPct val="100000"/>
              </a:lnSpc>
              <a:spcBef>
                <a:spcPts val="0"/>
              </a:spcBef>
              <a:spcAft>
                <a:spcPts val="0"/>
              </a:spcAft>
              <a:buClr>
                <a:schemeClr val="lt1"/>
              </a:buClr>
              <a:buSzPts val="1600"/>
              <a:buFont typeface="Arial"/>
              <a:buNone/>
              <a:defRPr sz="1600">
                <a:solidFill>
                  <a:schemeClr val="lt1"/>
                </a:solidFill>
              </a:defRPr>
            </a:lvl3pPr>
            <a:lvl4pPr marL="1828800" lvl="3" indent="-228600" algn="l">
              <a:lnSpc>
                <a:spcPct val="100000"/>
              </a:lnSpc>
              <a:spcBef>
                <a:spcPts val="0"/>
              </a:spcBef>
              <a:spcAft>
                <a:spcPts val="0"/>
              </a:spcAft>
              <a:buClr>
                <a:schemeClr val="lt1"/>
              </a:buClr>
              <a:buSzPts val="1600"/>
              <a:buFont typeface="Arial"/>
              <a:buNone/>
              <a:defRPr sz="1600">
                <a:solidFill>
                  <a:schemeClr val="lt1"/>
                </a:solidFill>
              </a:defRPr>
            </a:lvl4pPr>
            <a:lvl5pPr marL="2286000" lvl="4" indent="-228600" algn="l">
              <a:lnSpc>
                <a:spcPct val="100000"/>
              </a:lnSpc>
              <a:spcBef>
                <a:spcPts val="0"/>
              </a:spcBef>
              <a:spcAft>
                <a:spcPts val="0"/>
              </a:spcAft>
              <a:buClr>
                <a:schemeClr val="lt1"/>
              </a:buClr>
              <a:buSzPts val="1600"/>
              <a:buFont typeface="Arial"/>
              <a:buNone/>
              <a:defRPr sz="1600">
                <a:solidFill>
                  <a:schemeClr val="lt1"/>
                </a:solidFill>
              </a:defRPr>
            </a:lvl5pPr>
            <a:lvl6pPr marL="2743200" lvl="5" indent="-228600" algn="l">
              <a:lnSpc>
                <a:spcPct val="100000"/>
              </a:lnSpc>
              <a:spcBef>
                <a:spcPts val="0"/>
              </a:spcBef>
              <a:spcAft>
                <a:spcPts val="0"/>
              </a:spcAft>
              <a:buClr>
                <a:schemeClr val="lt1"/>
              </a:buClr>
              <a:buSzPts val="1600"/>
              <a:buFont typeface="Arial"/>
              <a:buNone/>
              <a:defRPr sz="1600">
                <a:solidFill>
                  <a:schemeClr val="lt1"/>
                </a:solidFill>
              </a:defRPr>
            </a:lvl6pPr>
            <a:lvl7pPr marL="3200400" lvl="6" indent="-228600" algn="l">
              <a:lnSpc>
                <a:spcPct val="100000"/>
              </a:lnSpc>
              <a:spcBef>
                <a:spcPts val="0"/>
              </a:spcBef>
              <a:spcAft>
                <a:spcPts val="0"/>
              </a:spcAft>
              <a:buClr>
                <a:schemeClr val="lt1"/>
              </a:buClr>
              <a:buSzPts val="1600"/>
              <a:buFont typeface="Arial"/>
              <a:buNone/>
              <a:defRPr sz="1600">
                <a:solidFill>
                  <a:schemeClr val="lt1"/>
                </a:solidFill>
              </a:defRPr>
            </a:lvl7pPr>
            <a:lvl8pPr marL="3657600" lvl="7" indent="-228600" algn="l">
              <a:lnSpc>
                <a:spcPct val="100000"/>
              </a:lnSpc>
              <a:spcBef>
                <a:spcPts val="0"/>
              </a:spcBef>
              <a:spcAft>
                <a:spcPts val="0"/>
              </a:spcAft>
              <a:buClr>
                <a:schemeClr val="lt1"/>
              </a:buClr>
              <a:buSzPts val="1600"/>
              <a:buFont typeface="Arial"/>
              <a:buNone/>
              <a:defRPr sz="1600">
                <a:solidFill>
                  <a:schemeClr val="lt1"/>
                </a:solidFill>
              </a:defRPr>
            </a:lvl8pPr>
            <a:lvl9pPr marL="4114800" lvl="8" indent="-228600" algn="l">
              <a:lnSpc>
                <a:spcPct val="100000"/>
              </a:lnSpc>
              <a:spcBef>
                <a:spcPts val="0"/>
              </a:spcBef>
              <a:spcAft>
                <a:spcPts val="0"/>
              </a:spcAft>
              <a:buClr>
                <a:schemeClr val="lt1"/>
              </a:buClr>
              <a:buSzPts val="1600"/>
              <a:buFont typeface="Arial"/>
              <a:buNone/>
              <a:defRPr sz="1600">
                <a:solidFill>
                  <a:schemeClr val="lt1"/>
                </a:solidFill>
              </a:defRPr>
            </a:lvl9pPr>
          </a:lstStyle>
          <a:p>
            <a:endParaRPr/>
          </a:p>
        </p:txBody>
      </p:sp>
      <p:sp>
        <p:nvSpPr>
          <p:cNvPr id="4039" name="Google Shape;4039;p315"/>
          <p:cNvSpPr/>
          <p:nvPr/>
        </p:nvSpPr>
        <p:spPr>
          <a:xfrm>
            <a:off x="442913" y="1362959"/>
            <a:ext cx="871538" cy="679450"/>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40" name="Google Shape;4040;p315"/>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41" name="Google Shape;4041;p315"/>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42" name="Google Shape;4042;p315"/>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11.xml><?xml version="1.0" encoding="utf-8"?>
<p:sldLayout xmlns:a="http://schemas.openxmlformats.org/drawingml/2006/main" xmlns:r="http://schemas.openxmlformats.org/officeDocument/2006/relationships" xmlns:p="http://schemas.openxmlformats.org/presentationml/2006/main" showMasterSp="0" matchingName="Section Header Orange">
  <p:cSld name="Section Header Orange">
    <p:bg>
      <p:bgPr>
        <a:solidFill>
          <a:srgbClr val="D04A02"/>
        </a:solidFill>
        <a:effectLst/>
      </p:bgPr>
    </p:bg>
    <p:spTree>
      <p:nvGrpSpPr>
        <p:cNvPr id="1" name="Shape 4043"/>
        <p:cNvGrpSpPr/>
        <p:nvPr/>
      </p:nvGrpSpPr>
      <p:grpSpPr>
        <a:xfrm>
          <a:off x="0" y="0"/>
          <a:ext cx="0" cy="0"/>
          <a:chOff x="0" y="0"/>
          <a:chExt cx="0" cy="0"/>
        </a:xfrm>
      </p:grpSpPr>
      <p:sp>
        <p:nvSpPr>
          <p:cNvPr id="4044" name="Google Shape;4044;p316"/>
          <p:cNvSpPr txBox="1">
            <a:spLocks noGrp="1"/>
          </p:cNvSpPr>
          <p:nvPr>
            <p:ph type="title"/>
          </p:nvPr>
        </p:nvSpPr>
        <p:spPr>
          <a:xfrm>
            <a:off x="4951413" y="2103438"/>
            <a:ext cx="4936658" cy="2564265"/>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lt1"/>
              </a:buClr>
              <a:buSzPts val="4000"/>
              <a:buFont typeface="Arial"/>
              <a:buNone/>
              <a:defRPr sz="4000" b="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45" name="Google Shape;4045;p316"/>
          <p:cNvSpPr txBox="1">
            <a:spLocks noGrp="1"/>
          </p:cNvSpPr>
          <p:nvPr>
            <p:ph type="subTitle" idx="1"/>
          </p:nvPr>
        </p:nvSpPr>
        <p:spPr>
          <a:xfrm>
            <a:off x="442912" y="0"/>
            <a:ext cx="4344987" cy="6858000"/>
          </a:xfrm>
          <a:prstGeom prst="rect">
            <a:avLst/>
          </a:prstGeom>
          <a:noFill/>
          <a:ln>
            <a:noFill/>
          </a:ln>
        </p:spPr>
        <p:txBody>
          <a:bodyPr spcFirstLastPara="1" wrap="square" lIns="0" tIns="0" rIns="0" bIns="0" anchor="ctr" anchorCtr="0">
            <a:noAutofit/>
          </a:bodyPr>
          <a:lstStyle>
            <a:lvl1pPr lvl="0" algn="l">
              <a:lnSpc>
                <a:spcPct val="95000"/>
              </a:lnSpc>
              <a:spcBef>
                <a:spcPts val="0"/>
              </a:spcBef>
              <a:spcAft>
                <a:spcPts val="0"/>
              </a:spcAft>
              <a:buClr>
                <a:schemeClr val="lt1"/>
              </a:buClr>
              <a:buSzPts val="65000"/>
              <a:buNone/>
              <a:defRPr sz="65000" b="0">
                <a:solidFill>
                  <a:schemeClr val="lt1"/>
                </a:solidFill>
              </a:defRPr>
            </a:lvl1pPr>
            <a:lvl2pPr lvl="1" algn="l">
              <a:lnSpc>
                <a:spcPct val="95000"/>
              </a:lnSpc>
              <a:spcBef>
                <a:spcPts val="0"/>
              </a:spcBef>
              <a:spcAft>
                <a:spcPts val="0"/>
              </a:spcAft>
              <a:buClr>
                <a:schemeClr val="lt1"/>
              </a:buClr>
              <a:buSzPts val="65000"/>
              <a:buNone/>
              <a:defRPr sz="65000">
                <a:solidFill>
                  <a:schemeClr val="lt1"/>
                </a:solidFill>
              </a:defRPr>
            </a:lvl2pPr>
            <a:lvl3pPr lvl="2" algn="l">
              <a:lnSpc>
                <a:spcPct val="95000"/>
              </a:lnSpc>
              <a:spcBef>
                <a:spcPts val="0"/>
              </a:spcBef>
              <a:spcAft>
                <a:spcPts val="0"/>
              </a:spcAft>
              <a:buClr>
                <a:schemeClr val="lt1"/>
              </a:buClr>
              <a:buSzPts val="65000"/>
              <a:buNone/>
              <a:defRPr sz="65000">
                <a:solidFill>
                  <a:schemeClr val="lt1"/>
                </a:solidFill>
              </a:defRPr>
            </a:lvl3pPr>
            <a:lvl4pPr lvl="3" algn="l">
              <a:lnSpc>
                <a:spcPct val="95000"/>
              </a:lnSpc>
              <a:spcBef>
                <a:spcPts val="0"/>
              </a:spcBef>
              <a:spcAft>
                <a:spcPts val="0"/>
              </a:spcAft>
              <a:buClr>
                <a:schemeClr val="lt1"/>
              </a:buClr>
              <a:buSzPts val="65000"/>
              <a:buNone/>
              <a:defRPr sz="65000">
                <a:solidFill>
                  <a:schemeClr val="lt1"/>
                </a:solidFill>
              </a:defRPr>
            </a:lvl4pPr>
            <a:lvl5pPr lvl="4" algn="l">
              <a:lnSpc>
                <a:spcPct val="95000"/>
              </a:lnSpc>
              <a:spcBef>
                <a:spcPts val="0"/>
              </a:spcBef>
              <a:spcAft>
                <a:spcPts val="0"/>
              </a:spcAft>
              <a:buClr>
                <a:schemeClr val="lt1"/>
              </a:buClr>
              <a:buSzPts val="65000"/>
              <a:buNone/>
              <a:defRPr sz="65000">
                <a:solidFill>
                  <a:schemeClr val="lt1"/>
                </a:solidFill>
              </a:defRPr>
            </a:lvl5pPr>
            <a:lvl6pPr lvl="5" algn="l">
              <a:lnSpc>
                <a:spcPct val="95000"/>
              </a:lnSpc>
              <a:spcBef>
                <a:spcPts val="0"/>
              </a:spcBef>
              <a:spcAft>
                <a:spcPts val="0"/>
              </a:spcAft>
              <a:buClr>
                <a:schemeClr val="lt1"/>
              </a:buClr>
              <a:buSzPts val="65000"/>
              <a:buNone/>
              <a:defRPr sz="65000">
                <a:solidFill>
                  <a:schemeClr val="lt1"/>
                </a:solidFill>
              </a:defRPr>
            </a:lvl6pPr>
            <a:lvl7pPr lvl="6" algn="l">
              <a:lnSpc>
                <a:spcPct val="95000"/>
              </a:lnSpc>
              <a:spcBef>
                <a:spcPts val="0"/>
              </a:spcBef>
              <a:spcAft>
                <a:spcPts val="0"/>
              </a:spcAft>
              <a:buClr>
                <a:schemeClr val="lt1"/>
              </a:buClr>
              <a:buSzPts val="65000"/>
              <a:buNone/>
              <a:defRPr sz="65000">
                <a:solidFill>
                  <a:schemeClr val="lt1"/>
                </a:solidFill>
              </a:defRPr>
            </a:lvl7pPr>
            <a:lvl8pPr lvl="7" algn="l">
              <a:lnSpc>
                <a:spcPct val="95000"/>
              </a:lnSpc>
              <a:spcBef>
                <a:spcPts val="0"/>
              </a:spcBef>
              <a:spcAft>
                <a:spcPts val="0"/>
              </a:spcAft>
              <a:buClr>
                <a:schemeClr val="lt1"/>
              </a:buClr>
              <a:buSzPts val="65000"/>
              <a:buNone/>
              <a:defRPr sz="65000">
                <a:solidFill>
                  <a:schemeClr val="lt1"/>
                </a:solidFill>
              </a:defRPr>
            </a:lvl8pPr>
            <a:lvl9pPr lvl="8" algn="l">
              <a:lnSpc>
                <a:spcPct val="95000"/>
              </a:lnSpc>
              <a:spcBef>
                <a:spcPts val="0"/>
              </a:spcBef>
              <a:spcAft>
                <a:spcPts val="0"/>
              </a:spcAft>
              <a:buClr>
                <a:schemeClr val="lt1"/>
              </a:buClr>
              <a:buSzPts val="65000"/>
              <a:buNone/>
              <a:defRPr sz="65000">
                <a:solidFill>
                  <a:schemeClr val="lt1"/>
                </a:solidFil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12.xml><?xml version="1.0" encoding="utf-8"?>
<p:sldLayout xmlns:a="http://schemas.openxmlformats.org/drawingml/2006/main" xmlns:r="http://schemas.openxmlformats.org/officeDocument/2006/relationships" xmlns:p="http://schemas.openxmlformats.org/presentationml/2006/main" showMasterSp="0" matchingName="Section Header Red">
  <p:cSld name="Section Header Red">
    <p:bg>
      <p:bgPr>
        <a:solidFill>
          <a:srgbClr val="E0301E"/>
        </a:solidFill>
        <a:effectLst/>
      </p:bgPr>
    </p:bg>
    <p:spTree>
      <p:nvGrpSpPr>
        <p:cNvPr id="1" name="Shape 4046"/>
        <p:cNvGrpSpPr/>
        <p:nvPr/>
      </p:nvGrpSpPr>
      <p:grpSpPr>
        <a:xfrm>
          <a:off x="0" y="0"/>
          <a:ext cx="0" cy="0"/>
          <a:chOff x="0" y="0"/>
          <a:chExt cx="0" cy="0"/>
        </a:xfrm>
      </p:grpSpPr>
      <p:sp>
        <p:nvSpPr>
          <p:cNvPr id="4047" name="Google Shape;4047;p317"/>
          <p:cNvSpPr txBox="1">
            <a:spLocks noGrp="1"/>
          </p:cNvSpPr>
          <p:nvPr>
            <p:ph type="title"/>
          </p:nvPr>
        </p:nvSpPr>
        <p:spPr>
          <a:xfrm>
            <a:off x="4951413" y="2103438"/>
            <a:ext cx="4936658" cy="2564265"/>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lt1"/>
              </a:buClr>
              <a:buSzPts val="4000"/>
              <a:buFont typeface="Arial"/>
              <a:buNone/>
              <a:defRPr sz="4000" b="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48" name="Google Shape;4048;p317"/>
          <p:cNvSpPr txBox="1">
            <a:spLocks noGrp="1"/>
          </p:cNvSpPr>
          <p:nvPr>
            <p:ph type="subTitle" idx="1"/>
          </p:nvPr>
        </p:nvSpPr>
        <p:spPr>
          <a:xfrm>
            <a:off x="442912" y="0"/>
            <a:ext cx="4344987" cy="6858000"/>
          </a:xfrm>
          <a:prstGeom prst="rect">
            <a:avLst/>
          </a:prstGeom>
          <a:noFill/>
          <a:ln>
            <a:noFill/>
          </a:ln>
        </p:spPr>
        <p:txBody>
          <a:bodyPr spcFirstLastPara="1" wrap="square" lIns="0" tIns="0" rIns="0" bIns="0" anchor="ctr" anchorCtr="0">
            <a:noAutofit/>
          </a:bodyPr>
          <a:lstStyle>
            <a:lvl1pPr lvl="0" algn="l">
              <a:lnSpc>
                <a:spcPct val="95000"/>
              </a:lnSpc>
              <a:spcBef>
                <a:spcPts val="0"/>
              </a:spcBef>
              <a:spcAft>
                <a:spcPts val="0"/>
              </a:spcAft>
              <a:buClr>
                <a:schemeClr val="lt1"/>
              </a:buClr>
              <a:buSzPts val="65000"/>
              <a:buNone/>
              <a:defRPr sz="65000" b="0">
                <a:solidFill>
                  <a:schemeClr val="lt1"/>
                </a:solidFill>
              </a:defRPr>
            </a:lvl1pPr>
            <a:lvl2pPr lvl="1" algn="l">
              <a:lnSpc>
                <a:spcPct val="95000"/>
              </a:lnSpc>
              <a:spcBef>
                <a:spcPts val="0"/>
              </a:spcBef>
              <a:spcAft>
                <a:spcPts val="0"/>
              </a:spcAft>
              <a:buClr>
                <a:schemeClr val="lt1"/>
              </a:buClr>
              <a:buSzPts val="65000"/>
              <a:buNone/>
              <a:defRPr sz="65000">
                <a:solidFill>
                  <a:schemeClr val="lt1"/>
                </a:solidFill>
              </a:defRPr>
            </a:lvl2pPr>
            <a:lvl3pPr lvl="2" algn="l">
              <a:lnSpc>
                <a:spcPct val="95000"/>
              </a:lnSpc>
              <a:spcBef>
                <a:spcPts val="0"/>
              </a:spcBef>
              <a:spcAft>
                <a:spcPts val="0"/>
              </a:spcAft>
              <a:buClr>
                <a:schemeClr val="lt1"/>
              </a:buClr>
              <a:buSzPts val="65000"/>
              <a:buNone/>
              <a:defRPr sz="65000">
                <a:solidFill>
                  <a:schemeClr val="lt1"/>
                </a:solidFill>
              </a:defRPr>
            </a:lvl3pPr>
            <a:lvl4pPr lvl="3" algn="l">
              <a:lnSpc>
                <a:spcPct val="95000"/>
              </a:lnSpc>
              <a:spcBef>
                <a:spcPts val="0"/>
              </a:spcBef>
              <a:spcAft>
                <a:spcPts val="0"/>
              </a:spcAft>
              <a:buClr>
                <a:schemeClr val="lt1"/>
              </a:buClr>
              <a:buSzPts val="65000"/>
              <a:buNone/>
              <a:defRPr sz="65000">
                <a:solidFill>
                  <a:schemeClr val="lt1"/>
                </a:solidFill>
              </a:defRPr>
            </a:lvl4pPr>
            <a:lvl5pPr lvl="4" algn="l">
              <a:lnSpc>
                <a:spcPct val="95000"/>
              </a:lnSpc>
              <a:spcBef>
                <a:spcPts val="0"/>
              </a:spcBef>
              <a:spcAft>
                <a:spcPts val="0"/>
              </a:spcAft>
              <a:buClr>
                <a:schemeClr val="lt1"/>
              </a:buClr>
              <a:buSzPts val="65000"/>
              <a:buNone/>
              <a:defRPr sz="65000">
                <a:solidFill>
                  <a:schemeClr val="lt1"/>
                </a:solidFill>
              </a:defRPr>
            </a:lvl5pPr>
            <a:lvl6pPr lvl="5" algn="l">
              <a:lnSpc>
                <a:spcPct val="95000"/>
              </a:lnSpc>
              <a:spcBef>
                <a:spcPts val="0"/>
              </a:spcBef>
              <a:spcAft>
                <a:spcPts val="0"/>
              </a:spcAft>
              <a:buClr>
                <a:schemeClr val="lt1"/>
              </a:buClr>
              <a:buSzPts val="65000"/>
              <a:buNone/>
              <a:defRPr sz="65000">
                <a:solidFill>
                  <a:schemeClr val="lt1"/>
                </a:solidFill>
              </a:defRPr>
            </a:lvl6pPr>
            <a:lvl7pPr lvl="6" algn="l">
              <a:lnSpc>
                <a:spcPct val="95000"/>
              </a:lnSpc>
              <a:spcBef>
                <a:spcPts val="0"/>
              </a:spcBef>
              <a:spcAft>
                <a:spcPts val="0"/>
              </a:spcAft>
              <a:buClr>
                <a:schemeClr val="lt1"/>
              </a:buClr>
              <a:buSzPts val="65000"/>
              <a:buNone/>
              <a:defRPr sz="65000">
                <a:solidFill>
                  <a:schemeClr val="lt1"/>
                </a:solidFill>
              </a:defRPr>
            </a:lvl7pPr>
            <a:lvl8pPr lvl="7" algn="l">
              <a:lnSpc>
                <a:spcPct val="95000"/>
              </a:lnSpc>
              <a:spcBef>
                <a:spcPts val="0"/>
              </a:spcBef>
              <a:spcAft>
                <a:spcPts val="0"/>
              </a:spcAft>
              <a:buClr>
                <a:schemeClr val="lt1"/>
              </a:buClr>
              <a:buSzPts val="65000"/>
              <a:buNone/>
              <a:defRPr sz="65000">
                <a:solidFill>
                  <a:schemeClr val="lt1"/>
                </a:solidFill>
              </a:defRPr>
            </a:lvl8pPr>
            <a:lvl9pPr lvl="8" algn="l">
              <a:lnSpc>
                <a:spcPct val="95000"/>
              </a:lnSpc>
              <a:spcBef>
                <a:spcPts val="0"/>
              </a:spcBef>
              <a:spcAft>
                <a:spcPts val="0"/>
              </a:spcAft>
              <a:buClr>
                <a:schemeClr val="lt1"/>
              </a:buClr>
              <a:buSzPts val="65000"/>
              <a:buNone/>
              <a:defRPr sz="65000">
                <a:solidFill>
                  <a:schemeClr val="lt1"/>
                </a:solidFil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13.xml><?xml version="1.0" encoding="utf-8"?>
<p:sldLayout xmlns:a="http://schemas.openxmlformats.org/drawingml/2006/main" xmlns:r="http://schemas.openxmlformats.org/officeDocument/2006/relationships" xmlns:p="http://schemas.openxmlformats.org/presentationml/2006/main" showMasterSp="0" matchingName="Section Header Rose">
  <p:cSld name="Section Header Rose">
    <p:bg>
      <p:bgPr>
        <a:solidFill>
          <a:srgbClr val="DB536A"/>
        </a:solidFill>
        <a:effectLst/>
      </p:bgPr>
    </p:bg>
    <p:spTree>
      <p:nvGrpSpPr>
        <p:cNvPr id="1" name="Shape 4049"/>
        <p:cNvGrpSpPr/>
        <p:nvPr/>
      </p:nvGrpSpPr>
      <p:grpSpPr>
        <a:xfrm>
          <a:off x="0" y="0"/>
          <a:ext cx="0" cy="0"/>
          <a:chOff x="0" y="0"/>
          <a:chExt cx="0" cy="0"/>
        </a:xfrm>
      </p:grpSpPr>
      <p:sp>
        <p:nvSpPr>
          <p:cNvPr id="4050" name="Google Shape;4050;p318"/>
          <p:cNvSpPr txBox="1">
            <a:spLocks noGrp="1"/>
          </p:cNvSpPr>
          <p:nvPr>
            <p:ph type="title"/>
          </p:nvPr>
        </p:nvSpPr>
        <p:spPr>
          <a:xfrm>
            <a:off x="4951413" y="2103438"/>
            <a:ext cx="4936658" cy="2564265"/>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lt1"/>
              </a:buClr>
              <a:buSzPts val="4000"/>
              <a:buFont typeface="Arial"/>
              <a:buNone/>
              <a:defRPr sz="4000" b="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51" name="Google Shape;4051;p318"/>
          <p:cNvSpPr txBox="1">
            <a:spLocks noGrp="1"/>
          </p:cNvSpPr>
          <p:nvPr>
            <p:ph type="subTitle" idx="1"/>
          </p:nvPr>
        </p:nvSpPr>
        <p:spPr>
          <a:xfrm>
            <a:off x="442912" y="0"/>
            <a:ext cx="4344987" cy="6858000"/>
          </a:xfrm>
          <a:prstGeom prst="rect">
            <a:avLst/>
          </a:prstGeom>
          <a:noFill/>
          <a:ln>
            <a:noFill/>
          </a:ln>
        </p:spPr>
        <p:txBody>
          <a:bodyPr spcFirstLastPara="1" wrap="square" lIns="0" tIns="0" rIns="0" bIns="0" anchor="ctr" anchorCtr="0">
            <a:noAutofit/>
          </a:bodyPr>
          <a:lstStyle>
            <a:lvl1pPr lvl="0" algn="l">
              <a:lnSpc>
                <a:spcPct val="95000"/>
              </a:lnSpc>
              <a:spcBef>
                <a:spcPts val="0"/>
              </a:spcBef>
              <a:spcAft>
                <a:spcPts val="0"/>
              </a:spcAft>
              <a:buClr>
                <a:schemeClr val="lt1"/>
              </a:buClr>
              <a:buSzPts val="65000"/>
              <a:buNone/>
              <a:defRPr sz="65000" b="0">
                <a:solidFill>
                  <a:schemeClr val="lt1"/>
                </a:solidFill>
              </a:defRPr>
            </a:lvl1pPr>
            <a:lvl2pPr lvl="1" algn="l">
              <a:lnSpc>
                <a:spcPct val="95000"/>
              </a:lnSpc>
              <a:spcBef>
                <a:spcPts val="0"/>
              </a:spcBef>
              <a:spcAft>
                <a:spcPts val="0"/>
              </a:spcAft>
              <a:buClr>
                <a:schemeClr val="lt1"/>
              </a:buClr>
              <a:buSzPts val="65000"/>
              <a:buNone/>
              <a:defRPr sz="65000">
                <a:solidFill>
                  <a:schemeClr val="lt1"/>
                </a:solidFill>
              </a:defRPr>
            </a:lvl2pPr>
            <a:lvl3pPr lvl="2" algn="l">
              <a:lnSpc>
                <a:spcPct val="95000"/>
              </a:lnSpc>
              <a:spcBef>
                <a:spcPts val="0"/>
              </a:spcBef>
              <a:spcAft>
                <a:spcPts val="0"/>
              </a:spcAft>
              <a:buClr>
                <a:schemeClr val="lt1"/>
              </a:buClr>
              <a:buSzPts val="65000"/>
              <a:buNone/>
              <a:defRPr sz="65000">
                <a:solidFill>
                  <a:schemeClr val="lt1"/>
                </a:solidFill>
              </a:defRPr>
            </a:lvl3pPr>
            <a:lvl4pPr lvl="3" algn="l">
              <a:lnSpc>
                <a:spcPct val="95000"/>
              </a:lnSpc>
              <a:spcBef>
                <a:spcPts val="0"/>
              </a:spcBef>
              <a:spcAft>
                <a:spcPts val="0"/>
              </a:spcAft>
              <a:buClr>
                <a:schemeClr val="lt1"/>
              </a:buClr>
              <a:buSzPts val="65000"/>
              <a:buNone/>
              <a:defRPr sz="65000">
                <a:solidFill>
                  <a:schemeClr val="lt1"/>
                </a:solidFill>
              </a:defRPr>
            </a:lvl4pPr>
            <a:lvl5pPr lvl="4" algn="l">
              <a:lnSpc>
                <a:spcPct val="95000"/>
              </a:lnSpc>
              <a:spcBef>
                <a:spcPts val="0"/>
              </a:spcBef>
              <a:spcAft>
                <a:spcPts val="0"/>
              </a:spcAft>
              <a:buClr>
                <a:schemeClr val="lt1"/>
              </a:buClr>
              <a:buSzPts val="65000"/>
              <a:buNone/>
              <a:defRPr sz="65000">
                <a:solidFill>
                  <a:schemeClr val="lt1"/>
                </a:solidFill>
              </a:defRPr>
            </a:lvl5pPr>
            <a:lvl6pPr lvl="5" algn="l">
              <a:lnSpc>
                <a:spcPct val="95000"/>
              </a:lnSpc>
              <a:spcBef>
                <a:spcPts val="0"/>
              </a:spcBef>
              <a:spcAft>
                <a:spcPts val="0"/>
              </a:spcAft>
              <a:buClr>
                <a:schemeClr val="lt1"/>
              </a:buClr>
              <a:buSzPts val="65000"/>
              <a:buNone/>
              <a:defRPr sz="65000">
                <a:solidFill>
                  <a:schemeClr val="lt1"/>
                </a:solidFill>
              </a:defRPr>
            </a:lvl6pPr>
            <a:lvl7pPr lvl="6" algn="l">
              <a:lnSpc>
                <a:spcPct val="95000"/>
              </a:lnSpc>
              <a:spcBef>
                <a:spcPts val="0"/>
              </a:spcBef>
              <a:spcAft>
                <a:spcPts val="0"/>
              </a:spcAft>
              <a:buClr>
                <a:schemeClr val="lt1"/>
              </a:buClr>
              <a:buSzPts val="65000"/>
              <a:buNone/>
              <a:defRPr sz="65000">
                <a:solidFill>
                  <a:schemeClr val="lt1"/>
                </a:solidFill>
              </a:defRPr>
            </a:lvl7pPr>
            <a:lvl8pPr lvl="7" algn="l">
              <a:lnSpc>
                <a:spcPct val="95000"/>
              </a:lnSpc>
              <a:spcBef>
                <a:spcPts val="0"/>
              </a:spcBef>
              <a:spcAft>
                <a:spcPts val="0"/>
              </a:spcAft>
              <a:buClr>
                <a:schemeClr val="lt1"/>
              </a:buClr>
              <a:buSzPts val="65000"/>
              <a:buNone/>
              <a:defRPr sz="65000">
                <a:solidFill>
                  <a:schemeClr val="lt1"/>
                </a:solidFill>
              </a:defRPr>
            </a:lvl8pPr>
            <a:lvl9pPr lvl="8" algn="l">
              <a:lnSpc>
                <a:spcPct val="95000"/>
              </a:lnSpc>
              <a:spcBef>
                <a:spcPts val="0"/>
              </a:spcBef>
              <a:spcAft>
                <a:spcPts val="0"/>
              </a:spcAft>
              <a:buClr>
                <a:schemeClr val="lt1"/>
              </a:buClr>
              <a:buSzPts val="65000"/>
              <a:buNone/>
              <a:defRPr sz="65000">
                <a:solidFill>
                  <a:schemeClr val="lt1"/>
                </a:solidFil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14.xml><?xml version="1.0" encoding="utf-8"?>
<p:sldLayout xmlns:a="http://schemas.openxmlformats.org/drawingml/2006/main" xmlns:r="http://schemas.openxmlformats.org/officeDocument/2006/relationships" xmlns:p="http://schemas.openxmlformats.org/presentationml/2006/main" showMasterSp="0" matchingName="Section Header Grey">
  <p:cSld name="Section Header Grey">
    <p:bg>
      <p:bgPr>
        <a:solidFill>
          <a:srgbClr val="464646"/>
        </a:solidFill>
        <a:effectLst/>
      </p:bgPr>
    </p:bg>
    <p:spTree>
      <p:nvGrpSpPr>
        <p:cNvPr id="1" name="Shape 4052"/>
        <p:cNvGrpSpPr/>
        <p:nvPr/>
      </p:nvGrpSpPr>
      <p:grpSpPr>
        <a:xfrm>
          <a:off x="0" y="0"/>
          <a:ext cx="0" cy="0"/>
          <a:chOff x="0" y="0"/>
          <a:chExt cx="0" cy="0"/>
        </a:xfrm>
      </p:grpSpPr>
      <p:sp>
        <p:nvSpPr>
          <p:cNvPr id="4053" name="Google Shape;4053;p319"/>
          <p:cNvSpPr txBox="1">
            <a:spLocks noGrp="1"/>
          </p:cNvSpPr>
          <p:nvPr>
            <p:ph type="title"/>
          </p:nvPr>
        </p:nvSpPr>
        <p:spPr>
          <a:xfrm>
            <a:off x="4951413" y="2103438"/>
            <a:ext cx="4936658" cy="2564265"/>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lt1"/>
              </a:buClr>
              <a:buSzPts val="4000"/>
              <a:buFont typeface="Arial"/>
              <a:buNone/>
              <a:defRPr sz="4000" b="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54" name="Google Shape;4054;p319"/>
          <p:cNvSpPr txBox="1">
            <a:spLocks noGrp="1"/>
          </p:cNvSpPr>
          <p:nvPr>
            <p:ph type="subTitle" idx="1"/>
          </p:nvPr>
        </p:nvSpPr>
        <p:spPr>
          <a:xfrm>
            <a:off x="442912" y="0"/>
            <a:ext cx="4344987" cy="6858000"/>
          </a:xfrm>
          <a:prstGeom prst="rect">
            <a:avLst/>
          </a:prstGeom>
          <a:noFill/>
          <a:ln>
            <a:noFill/>
          </a:ln>
        </p:spPr>
        <p:txBody>
          <a:bodyPr spcFirstLastPara="1" wrap="square" lIns="0" tIns="0" rIns="0" bIns="0" anchor="ctr" anchorCtr="0">
            <a:noAutofit/>
          </a:bodyPr>
          <a:lstStyle>
            <a:lvl1pPr lvl="0" algn="l">
              <a:lnSpc>
                <a:spcPct val="95000"/>
              </a:lnSpc>
              <a:spcBef>
                <a:spcPts val="0"/>
              </a:spcBef>
              <a:spcAft>
                <a:spcPts val="0"/>
              </a:spcAft>
              <a:buClr>
                <a:schemeClr val="lt1"/>
              </a:buClr>
              <a:buSzPts val="65000"/>
              <a:buNone/>
              <a:defRPr sz="65000" b="0">
                <a:solidFill>
                  <a:schemeClr val="lt1"/>
                </a:solidFill>
              </a:defRPr>
            </a:lvl1pPr>
            <a:lvl2pPr lvl="1" algn="l">
              <a:lnSpc>
                <a:spcPct val="95000"/>
              </a:lnSpc>
              <a:spcBef>
                <a:spcPts val="0"/>
              </a:spcBef>
              <a:spcAft>
                <a:spcPts val="0"/>
              </a:spcAft>
              <a:buClr>
                <a:schemeClr val="lt1"/>
              </a:buClr>
              <a:buSzPts val="65000"/>
              <a:buNone/>
              <a:defRPr sz="65000">
                <a:solidFill>
                  <a:schemeClr val="lt1"/>
                </a:solidFill>
              </a:defRPr>
            </a:lvl2pPr>
            <a:lvl3pPr lvl="2" algn="l">
              <a:lnSpc>
                <a:spcPct val="95000"/>
              </a:lnSpc>
              <a:spcBef>
                <a:spcPts val="0"/>
              </a:spcBef>
              <a:spcAft>
                <a:spcPts val="0"/>
              </a:spcAft>
              <a:buClr>
                <a:schemeClr val="lt1"/>
              </a:buClr>
              <a:buSzPts val="65000"/>
              <a:buNone/>
              <a:defRPr sz="65000">
                <a:solidFill>
                  <a:schemeClr val="lt1"/>
                </a:solidFill>
              </a:defRPr>
            </a:lvl3pPr>
            <a:lvl4pPr lvl="3" algn="l">
              <a:lnSpc>
                <a:spcPct val="95000"/>
              </a:lnSpc>
              <a:spcBef>
                <a:spcPts val="0"/>
              </a:spcBef>
              <a:spcAft>
                <a:spcPts val="0"/>
              </a:spcAft>
              <a:buClr>
                <a:schemeClr val="lt1"/>
              </a:buClr>
              <a:buSzPts val="65000"/>
              <a:buNone/>
              <a:defRPr sz="65000">
                <a:solidFill>
                  <a:schemeClr val="lt1"/>
                </a:solidFill>
              </a:defRPr>
            </a:lvl4pPr>
            <a:lvl5pPr lvl="4" algn="l">
              <a:lnSpc>
                <a:spcPct val="95000"/>
              </a:lnSpc>
              <a:spcBef>
                <a:spcPts val="0"/>
              </a:spcBef>
              <a:spcAft>
                <a:spcPts val="0"/>
              </a:spcAft>
              <a:buClr>
                <a:schemeClr val="lt1"/>
              </a:buClr>
              <a:buSzPts val="65000"/>
              <a:buNone/>
              <a:defRPr sz="65000">
                <a:solidFill>
                  <a:schemeClr val="lt1"/>
                </a:solidFill>
              </a:defRPr>
            </a:lvl5pPr>
            <a:lvl6pPr lvl="5" algn="l">
              <a:lnSpc>
                <a:spcPct val="95000"/>
              </a:lnSpc>
              <a:spcBef>
                <a:spcPts val="0"/>
              </a:spcBef>
              <a:spcAft>
                <a:spcPts val="0"/>
              </a:spcAft>
              <a:buClr>
                <a:schemeClr val="lt1"/>
              </a:buClr>
              <a:buSzPts val="65000"/>
              <a:buNone/>
              <a:defRPr sz="65000">
                <a:solidFill>
                  <a:schemeClr val="lt1"/>
                </a:solidFill>
              </a:defRPr>
            </a:lvl6pPr>
            <a:lvl7pPr lvl="6" algn="l">
              <a:lnSpc>
                <a:spcPct val="95000"/>
              </a:lnSpc>
              <a:spcBef>
                <a:spcPts val="0"/>
              </a:spcBef>
              <a:spcAft>
                <a:spcPts val="0"/>
              </a:spcAft>
              <a:buClr>
                <a:schemeClr val="lt1"/>
              </a:buClr>
              <a:buSzPts val="65000"/>
              <a:buNone/>
              <a:defRPr sz="65000">
                <a:solidFill>
                  <a:schemeClr val="lt1"/>
                </a:solidFill>
              </a:defRPr>
            </a:lvl7pPr>
            <a:lvl8pPr lvl="7" algn="l">
              <a:lnSpc>
                <a:spcPct val="95000"/>
              </a:lnSpc>
              <a:spcBef>
                <a:spcPts val="0"/>
              </a:spcBef>
              <a:spcAft>
                <a:spcPts val="0"/>
              </a:spcAft>
              <a:buClr>
                <a:schemeClr val="lt1"/>
              </a:buClr>
              <a:buSzPts val="65000"/>
              <a:buNone/>
              <a:defRPr sz="65000">
                <a:solidFill>
                  <a:schemeClr val="lt1"/>
                </a:solidFill>
              </a:defRPr>
            </a:lvl8pPr>
            <a:lvl9pPr lvl="8" algn="l">
              <a:lnSpc>
                <a:spcPct val="95000"/>
              </a:lnSpc>
              <a:spcBef>
                <a:spcPts val="0"/>
              </a:spcBef>
              <a:spcAft>
                <a:spcPts val="0"/>
              </a:spcAft>
              <a:buClr>
                <a:schemeClr val="lt1"/>
              </a:buClr>
              <a:buSzPts val="65000"/>
              <a:buNone/>
              <a:defRPr sz="65000">
                <a:solidFill>
                  <a:schemeClr val="lt1"/>
                </a:solidFil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15.xml><?xml version="1.0" encoding="utf-8"?>
<p:sldLayout xmlns:a="http://schemas.openxmlformats.org/drawingml/2006/main" xmlns:r="http://schemas.openxmlformats.org/officeDocument/2006/relationships" xmlns:p="http://schemas.openxmlformats.org/presentationml/2006/main" showMasterSp="0" matchingName="Section Header Orange Manual">
  <p:cSld name="Section Header Orange Manual">
    <p:bg>
      <p:bgPr>
        <a:solidFill>
          <a:srgbClr val="D04A02"/>
        </a:solidFill>
        <a:effectLst/>
      </p:bgPr>
    </p:bg>
    <p:spTree>
      <p:nvGrpSpPr>
        <p:cNvPr id="1" name="Shape 4055"/>
        <p:cNvGrpSpPr/>
        <p:nvPr/>
      </p:nvGrpSpPr>
      <p:grpSpPr>
        <a:xfrm>
          <a:off x="0" y="0"/>
          <a:ext cx="0" cy="0"/>
          <a:chOff x="0" y="0"/>
          <a:chExt cx="0" cy="0"/>
        </a:xfrm>
      </p:grpSpPr>
      <p:sp>
        <p:nvSpPr>
          <p:cNvPr id="4056" name="Google Shape;4056;p320"/>
          <p:cNvSpPr txBox="1">
            <a:spLocks noGrp="1"/>
          </p:cNvSpPr>
          <p:nvPr>
            <p:ph type="title"/>
          </p:nvPr>
        </p:nvSpPr>
        <p:spPr>
          <a:xfrm>
            <a:off x="442913" y="428625"/>
            <a:ext cx="1374457" cy="1965960"/>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Clr>
                <a:schemeClr val="lt1"/>
              </a:buClr>
              <a:buSzPts val="14400"/>
              <a:buFont typeface="Arial"/>
              <a:buNone/>
              <a:defRPr sz="14400" b="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16.xml><?xml version="1.0" encoding="utf-8"?>
<p:sldLayout xmlns:a="http://schemas.openxmlformats.org/drawingml/2006/main" xmlns:r="http://schemas.openxmlformats.org/officeDocument/2006/relationships" xmlns:p="http://schemas.openxmlformats.org/presentationml/2006/main" showMasterSp="0" matchingName="Section Header Red Manual">
  <p:cSld name="Section Header Red Manual">
    <p:bg>
      <p:bgPr>
        <a:solidFill>
          <a:srgbClr val="E0301E"/>
        </a:solidFill>
        <a:effectLst/>
      </p:bgPr>
    </p:bg>
    <p:spTree>
      <p:nvGrpSpPr>
        <p:cNvPr id="1" name="Shape 4057"/>
        <p:cNvGrpSpPr/>
        <p:nvPr/>
      </p:nvGrpSpPr>
      <p:grpSpPr>
        <a:xfrm>
          <a:off x="0" y="0"/>
          <a:ext cx="0" cy="0"/>
          <a:chOff x="0" y="0"/>
          <a:chExt cx="0" cy="0"/>
        </a:xfrm>
      </p:grpSpPr>
      <p:sp>
        <p:nvSpPr>
          <p:cNvPr id="4058" name="Google Shape;4058;p321"/>
          <p:cNvSpPr txBox="1">
            <a:spLocks noGrp="1"/>
          </p:cNvSpPr>
          <p:nvPr>
            <p:ph type="title"/>
          </p:nvPr>
        </p:nvSpPr>
        <p:spPr>
          <a:xfrm>
            <a:off x="442913" y="428625"/>
            <a:ext cx="1374457" cy="1965960"/>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Clr>
                <a:schemeClr val="lt1"/>
              </a:buClr>
              <a:buSzPts val="14400"/>
              <a:buFont typeface="Arial"/>
              <a:buNone/>
              <a:defRPr sz="14400" b="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17.xml><?xml version="1.0" encoding="utf-8"?>
<p:sldLayout xmlns:a="http://schemas.openxmlformats.org/drawingml/2006/main" xmlns:r="http://schemas.openxmlformats.org/officeDocument/2006/relationships" xmlns:p="http://schemas.openxmlformats.org/presentationml/2006/main" showMasterSp="0" matchingName="Section Header Rose Manual">
  <p:cSld name="Section Header Rose Manual">
    <p:bg>
      <p:bgPr>
        <a:solidFill>
          <a:srgbClr val="DB536A"/>
        </a:solidFill>
        <a:effectLst/>
      </p:bgPr>
    </p:bg>
    <p:spTree>
      <p:nvGrpSpPr>
        <p:cNvPr id="1" name="Shape 4059"/>
        <p:cNvGrpSpPr/>
        <p:nvPr/>
      </p:nvGrpSpPr>
      <p:grpSpPr>
        <a:xfrm>
          <a:off x="0" y="0"/>
          <a:ext cx="0" cy="0"/>
          <a:chOff x="0" y="0"/>
          <a:chExt cx="0" cy="0"/>
        </a:xfrm>
      </p:grpSpPr>
      <p:sp>
        <p:nvSpPr>
          <p:cNvPr id="4060" name="Google Shape;4060;p322"/>
          <p:cNvSpPr txBox="1">
            <a:spLocks noGrp="1"/>
          </p:cNvSpPr>
          <p:nvPr>
            <p:ph type="title"/>
          </p:nvPr>
        </p:nvSpPr>
        <p:spPr>
          <a:xfrm>
            <a:off x="442913" y="428625"/>
            <a:ext cx="1374457" cy="1965960"/>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Clr>
                <a:schemeClr val="lt1"/>
              </a:buClr>
              <a:buSzPts val="14400"/>
              <a:buFont typeface="Arial"/>
              <a:buNone/>
              <a:defRPr sz="14400" b="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18.xml><?xml version="1.0" encoding="utf-8"?>
<p:sldLayout xmlns:a="http://schemas.openxmlformats.org/drawingml/2006/main" xmlns:r="http://schemas.openxmlformats.org/officeDocument/2006/relationships" xmlns:p="http://schemas.openxmlformats.org/presentationml/2006/main" showMasterSp="0" matchingName="Section Header Grey Manual">
  <p:cSld name="Section Header Grey Manual">
    <p:bg>
      <p:bgPr>
        <a:solidFill>
          <a:srgbClr val="464646"/>
        </a:solidFill>
        <a:effectLst/>
      </p:bgPr>
    </p:bg>
    <p:spTree>
      <p:nvGrpSpPr>
        <p:cNvPr id="1" name="Shape 4061"/>
        <p:cNvGrpSpPr/>
        <p:nvPr/>
      </p:nvGrpSpPr>
      <p:grpSpPr>
        <a:xfrm>
          <a:off x="0" y="0"/>
          <a:ext cx="0" cy="0"/>
          <a:chOff x="0" y="0"/>
          <a:chExt cx="0" cy="0"/>
        </a:xfrm>
      </p:grpSpPr>
      <p:sp>
        <p:nvSpPr>
          <p:cNvPr id="4062" name="Google Shape;4062;p323"/>
          <p:cNvSpPr txBox="1">
            <a:spLocks noGrp="1"/>
          </p:cNvSpPr>
          <p:nvPr>
            <p:ph type="title"/>
          </p:nvPr>
        </p:nvSpPr>
        <p:spPr>
          <a:xfrm>
            <a:off x="442913" y="428625"/>
            <a:ext cx="1374457" cy="1965960"/>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Clr>
                <a:schemeClr val="lt1"/>
              </a:buClr>
              <a:buSzPts val="14400"/>
              <a:buFont typeface="Arial"/>
              <a:buNone/>
              <a:defRPr sz="14400" b="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19.xml><?xml version="1.0" encoding="utf-8"?>
<p:sldLayout xmlns:a="http://schemas.openxmlformats.org/drawingml/2006/main" xmlns:r="http://schemas.openxmlformats.org/officeDocument/2006/relationships" xmlns:p="http://schemas.openxmlformats.org/presentationml/2006/main" showMasterSp="0" matchingName="Thank You Dark">
  <p:cSld name="Thank You Dark">
    <p:bg>
      <p:bgPr>
        <a:solidFill>
          <a:srgbClr val="464646"/>
        </a:solidFill>
        <a:effectLst/>
      </p:bgPr>
    </p:bg>
    <p:spTree>
      <p:nvGrpSpPr>
        <p:cNvPr id="1" name="Shape 4063"/>
        <p:cNvGrpSpPr/>
        <p:nvPr/>
      </p:nvGrpSpPr>
      <p:grpSpPr>
        <a:xfrm>
          <a:off x="0" y="0"/>
          <a:ext cx="0" cy="0"/>
          <a:chOff x="0" y="0"/>
          <a:chExt cx="0" cy="0"/>
        </a:xfrm>
      </p:grpSpPr>
      <p:sp>
        <p:nvSpPr>
          <p:cNvPr id="4064" name="Google Shape;4064;p324"/>
          <p:cNvSpPr/>
          <p:nvPr/>
        </p:nvSpPr>
        <p:spPr>
          <a:xfrm>
            <a:off x="0" y="4940854"/>
            <a:ext cx="12192000" cy="1917146"/>
          </a:xfrm>
          <a:prstGeom prst="rect">
            <a:avLst/>
          </a:prstGeom>
          <a:solidFill>
            <a:srgbClr val="D04A0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065" name="Google Shape;4065;p324"/>
          <p:cNvSpPr txBox="1">
            <a:spLocks noGrp="1"/>
          </p:cNvSpPr>
          <p:nvPr>
            <p:ph type="ctrTitle"/>
          </p:nvPr>
        </p:nvSpPr>
        <p:spPr>
          <a:xfrm>
            <a:off x="442914" y="428625"/>
            <a:ext cx="5473699" cy="2428874"/>
          </a:xfrm>
          <a:prstGeom prst="rect">
            <a:avLst/>
          </a:prstGeom>
          <a:noFill/>
          <a:ln>
            <a:noFill/>
          </a:ln>
        </p:spPr>
        <p:txBody>
          <a:bodyPr spcFirstLastPara="1" wrap="square" lIns="0" tIns="0" rIns="0" bIns="0" anchor="b" anchorCtr="0">
            <a:normAutofit/>
          </a:bodyPr>
          <a:lstStyle>
            <a:lvl1pPr lvl="0" algn="l">
              <a:lnSpc>
                <a:spcPct val="85000"/>
              </a:lnSpc>
              <a:spcBef>
                <a:spcPts val="0"/>
              </a:spcBef>
              <a:spcAft>
                <a:spcPts val="0"/>
              </a:spcAft>
              <a:buClr>
                <a:schemeClr val="lt1"/>
              </a:buClr>
              <a:buSzPts val="5800"/>
              <a:buFont typeface="Arial"/>
              <a:buNone/>
              <a:defRPr sz="5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66" name="Google Shape;4066;p324"/>
          <p:cNvSpPr/>
          <p:nvPr/>
        </p:nvSpPr>
        <p:spPr>
          <a:xfrm>
            <a:off x="5334000" y="0"/>
            <a:ext cx="6858000" cy="685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67" name="Google Shape;4067;p324"/>
          <p:cNvSpPr txBox="1">
            <a:spLocks noGrp="1"/>
          </p:cNvSpPr>
          <p:nvPr>
            <p:ph type="body" idx="1"/>
          </p:nvPr>
        </p:nvSpPr>
        <p:spPr>
          <a:xfrm>
            <a:off x="442912" y="5259600"/>
            <a:ext cx="11306176" cy="145161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200"/>
              <a:buFont typeface="Arial"/>
              <a:buNone/>
              <a:defRPr sz="1200" b="0">
                <a:solidFill>
                  <a:schemeClr val="lt1"/>
                </a:solidFill>
              </a:defRPr>
            </a:lvl1pPr>
            <a:lvl2pPr marL="914400" lvl="1" indent="-228600" algn="l">
              <a:lnSpc>
                <a:spcPct val="100000"/>
              </a:lnSpc>
              <a:spcBef>
                <a:spcPts val="0"/>
              </a:spcBef>
              <a:spcAft>
                <a:spcPts val="0"/>
              </a:spcAft>
              <a:buClr>
                <a:schemeClr val="lt1"/>
              </a:buClr>
              <a:buSzPts val="1200"/>
              <a:buFont typeface="Arial"/>
              <a:buNone/>
              <a:defRPr sz="1200" b="0">
                <a:solidFill>
                  <a:schemeClr val="lt1"/>
                </a:solidFill>
              </a:defRPr>
            </a:lvl2pPr>
            <a:lvl3pPr marL="1371600" lvl="2" indent="-228600" algn="l">
              <a:lnSpc>
                <a:spcPct val="100000"/>
              </a:lnSpc>
              <a:spcBef>
                <a:spcPts val="0"/>
              </a:spcBef>
              <a:spcAft>
                <a:spcPts val="0"/>
              </a:spcAft>
              <a:buClr>
                <a:schemeClr val="lt1"/>
              </a:buClr>
              <a:buSzPts val="1200"/>
              <a:buFont typeface="Arial"/>
              <a:buNone/>
              <a:defRPr sz="1200" b="0">
                <a:solidFill>
                  <a:schemeClr val="lt1"/>
                </a:solidFill>
              </a:defRPr>
            </a:lvl3pPr>
            <a:lvl4pPr marL="1828800" lvl="3" indent="-228600" algn="l">
              <a:lnSpc>
                <a:spcPct val="100000"/>
              </a:lnSpc>
              <a:spcBef>
                <a:spcPts val="0"/>
              </a:spcBef>
              <a:spcAft>
                <a:spcPts val="0"/>
              </a:spcAft>
              <a:buClr>
                <a:schemeClr val="lt1"/>
              </a:buClr>
              <a:buSzPts val="1200"/>
              <a:buFont typeface="Arial"/>
              <a:buNone/>
              <a:defRPr sz="1200" b="0">
                <a:solidFill>
                  <a:schemeClr val="lt1"/>
                </a:solidFill>
              </a:defRPr>
            </a:lvl4pPr>
            <a:lvl5pPr marL="2286000" lvl="4" indent="-228600" algn="l">
              <a:lnSpc>
                <a:spcPct val="100000"/>
              </a:lnSpc>
              <a:spcBef>
                <a:spcPts val="0"/>
              </a:spcBef>
              <a:spcAft>
                <a:spcPts val="0"/>
              </a:spcAft>
              <a:buClr>
                <a:schemeClr val="lt1"/>
              </a:buClr>
              <a:buSzPts val="1200"/>
              <a:buFont typeface="Arial"/>
              <a:buNone/>
              <a:defRPr sz="1200" b="0">
                <a:solidFill>
                  <a:schemeClr val="lt1"/>
                </a:solidFill>
              </a:defRPr>
            </a:lvl5pPr>
            <a:lvl6pPr marL="2743200" lvl="5" indent="-228600" algn="l">
              <a:lnSpc>
                <a:spcPct val="100000"/>
              </a:lnSpc>
              <a:spcBef>
                <a:spcPts val="0"/>
              </a:spcBef>
              <a:spcAft>
                <a:spcPts val="0"/>
              </a:spcAft>
              <a:buClr>
                <a:schemeClr val="lt1"/>
              </a:buClr>
              <a:buSzPts val="1200"/>
              <a:buFont typeface="Arial"/>
              <a:buNone/>
              <a:defRPr sz="1200">
                <a:solidFill>
                  <a:schemeClr val="lt1"/>
                </a:solidFill>
              </a:defRPr>
            </a:lvl6pPr>
            <a:lvl7pPr marL="3200400" lvl="6" indent="-228600" algn="l">
              <a:lnSpc>
                <a:spcPct val="100000"/>
              </a:lnSpc>
              <a:spcBef>
                <a:spcPts val="0"/>
              </a:spcBef>
              <a:spcAft>
                <a:spcPts val="0"/>
              </a:spcAft>
              <a:buClr>
                <a:schemeClr val="lt1"/>
              </a:buClr>
              <a:buSzPts val="1200"/>
              <a:buFont typeface="Arial"/>
              <a:buNone/>
              <a:defRPr sz="1200">
                <a:solidFill>
                  <a:schemeClr val="lt1"/>
                </a:solidFill>
              </a:defRPr>
            </a:lvl7pPr>
            <a:lvl8pPr marL="3657600" lvl="7" indent="-228600" algn="l">
              <a:lnSpc>
                <a:spcPct val="100000"/>
              </a:lnSpc>
              <a:spcBef>
                <a:spcPts val="0"/>
              </a:spcBef>
              <a:spcAft>
                <a:spcPts val="0"/>
              </a:spcAft>
              <a:buClr>
                <a:schemeClr val="lt1"/>
              </a:buClr>
              <a:buSzPts val="1200"/>
              <a:buFont typeface="Arial"/>
              <a:buNone/>
              <a:defRPr sz="1200">
                <a:solidFill>
                  <a:schemeClr val="lt1"/>
                </a:solidFill>
              </a:defRPr>
            </a:lvl8pPr>
            <a:lvl9pPr marL="4114800" lvl="8" indent="-228600" algn="l">
              <a:lnSpc>
                <a:spcPct val="100000"/>
              </a:lnSpc>
              <a:spcBef>
                <a:spcPts val="0"/>
              </a:spcBef>
              <a:spcAft>
                <a:spcPts val="0"/>
              </a:spcAft>
              <a:buClr>
                <a:schemeClr val="lt1"/>
              </a:buClr>
              <a:buSzPts val="1200"/>
              <a:buFont typeface="Arial"/>
              <a:buNone/>
              <a:defRPr sz="1200">
                <a:solidFill>
                  <a:schemeClr val="lt1"/>
                </a:solidFill>
              </a:defRPr>
            </a:lvl9pPr>
          </a:lstStyle>
          <a:p>
            <a:endParaRPr/>
          </a:p>
        </p:txBody>
      </p:sp>
      <p:sp>
        <p:nvSpPr>
          <p:cNvPr id="4068" name="Google Shape;4068;p324"/>
          <p:cNvSpPr/>
          <p:nvPr/>
        </p:nvSpPr>
        <p:spPr>
          <a:xfrm>
            <a:off x="5334000" y="0"/>
            <a:ext cx="6858000" cy="685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69" name="Google Shape;4069;p324"/>
          <p:cNvSpPr txBox="1"/>
          <p:nvPr/>
        </p:nvSpPr>
        <p:spPr>
          <a:xfrm>
            <a:off x="442913" y="4400548"/>
            <a:ext cx="5473699" cy="34049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Arial"/>
                <a:ea typeface="Arial"/>
                <a:cs typeface="Arial"/>
                <a:sym typeface="Arial"/>
              </a:rPr>
              <a:t>pwc.com</a:t>
            </a:r>
            <a:endParaRPr sz="1200" b="0" i="0" u="none" strike="noStrike" cap="none">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Four Text Boxes for Icons">
  <p:cSld name="Four Text Boxes for Icons">
    <p:spTree>
      <p:nvGrpSpPr>
        <p:cNvPr id="1" name="Shape 737"/>
        <p:cNvGrpSpPr/>
        <p:nvPr/>
      </p:nvGrpSpPr>
      <p:grpSpPr>
        <a:xfrm>
          <a:off x="0" y="0"/>
          <a:ext cx="0" cy="0"/>
          <a:chOff x="0" y="0"/>
          <a:chExt cx="0" cy="0"/>
        </a:xfrm>
      </p:grpSpPr>
      <p:sp>
        <p:nvSpPr>
          <p:cNvPr id="738" name="Google Shape;738;p33"/>
          <p:cNvSpPr txBox="1">
            <a:spLocks noGrp="1"/>
          </p:cNvSpPr>
          <p:nvPr>
            <p:ph type="body" idx="1"/>
          </p:nvPr>
        </p:nvSpPr>
        <p:spPr>
          <a:xfrm>
            <a:off x="442913" y="3429000"/>
            <a:ext cx="2560320" cy="27432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200"/>
              <a:buNone/>
              <a:defRPr sz="1200" b="1"/>
            </a:lvl1pPr>
            <a:lvl2pPr marL="914400" lvl="1" indent="-228600" algn="l">
              <a:lnSpc>
                <a:spcPct val="100000"/>
              </a:lnSpc>
              <a:spcBef>
                <a:spcPts val="300"/>
              </a:spcBef>
              <a:spcAft>
                <a:spcPts val="0"/>
              </a:spcAft>
              <a:buClr>
                <a:schemeClr val="dk1"/>
              </a:buClr>
              <a:buSzPts val="1600"/>
              <a:buNone/>
              <a:defRPr/>
            </a:lvl2pPr>
            <a:lvl3pPr marL="1371600" lvl="2" indent="-330200" algn="l">
              <a:lnSpc>
                <a:spcPct val="100000"/>
              </a:lnSpc>
              <a:spcBef>
                <a:spcPts val="300"/>
              </a:spcBef>
              <a:spcAft>
                <a:spcPts val="0"/>
              </a:spcAft>
              <a:buClr>
                <a:schemeClr val="dk1"/>
              </a:buClr>
              <a:buSzPts val="1600"/>
              <a:buChar char="•"/>
              <a:defRPr/>
            </a:lvl3pPr>
            <a:lvl4pPr marL="1828800" lvl="3" indent="-330200" algn="l">
              <a:lnSpc>
                <a:spcPct val="100000"/>
              </a:lnSpc>
              <a:spcBef>
                <a:spcPts val="300"/>
              </a:spcBef>
              <a:spcAft>
                <a:spcPts val="0"/>
              </a:spcAft>
              <a:buClr>
                <a:schemeClr val="dk1"/>
              </a:buClr>
              <a:buSzPts val="1600"/>
              <a:buChar char="–"/>
              <a:defRPr/>
            </a:lvl4pPr>
            <a:lvl5pPr marL="2286000" lvl="4" indent="-330200" algn="l">
              <a:lnSpc>
                <a:spcPct val="100000"/>
              </a:lnSpc>
              <a:spcBef>
                <a:spcPts val="300"/>
              </a:spcBef>
              <a:spcAft>
                <a:spcPts val="0"/>
              </a:spcAft>
              <a:buClr>
                <a:schemeClr val="dk1"/>
              </a:buClr>
              <a:buSzPts val="1600"/>
              <a:buChar char="•"/>
              <a:defRPr/>
            </a:lvl5pPr>
            <a:lvl6pPr marL="2743200" lvl="5" indent="-330200" algn="l">
              <a:lnSpc>
                <a:spcPct val="100000"/>
              </a:lnSpc>
              <a:spcBef>
                <a:spcPts val="300"/>
              </a:spcBef>
              <a:spcAft>
                <a:spcPts val="0"/>
              </a:spcAft>
              <a:buClr>
                <a:schemeClr val="dk1"/>
              </a:buClr>
              <a:buSzPts val="1600"/>
              <a:buChar char="–"/>
              <a:defRPr/>
            </a:lvl6pPr>
            <a:lvl7pPr marL="3200400" lvl="6" indent="-330200" algn="l">
              <a:lnSpc>
                <a:spcPct val="100000"/>
              </a:lnSpc>
              <a:spcBef>
                <a:spcPts val="300"/>
              </a:spcBef>
              <a:spcAft>
                <a:spcPts val="0"/>
              </a:spcAft>
              <a:buClr>
                <a:schemeClr val="dk1"/>
              </a:buClr>
              <a:buSzPts val="1600"/>
              <a:buChar char="•"/>
              <a:defRPr/>
            </a:lvl7pPr>
            <a:lvl8pPr marL="3657600" lvl="7" indent="-330200" algn="l">
              <a:lnSpc>
                <a:spcPct val="100000"/>
              </a:lnSpc>
              <a:spcBef>
                <a:spcPts val="300"/>
              </a:spcBef>
              <a:spcAft>
                <a:spcPts val="0"/>
              </a:spcAft>
              <a:buClr>
                <a:schemeClr val="dk1"/>
              </a:buClr>
              <a:buSzPts val="1600"/>
              <a:buChar char="–"/>
              <a:defRPr/>
            </a:lvl8pPr>
            <a:lvl9pPr marL="4114800" lvl="8" indent="-330200" algn="l">
              <a:lnSpc>
                <a:spcPct val="100000"/>
              </a:lnSpc>
              <a:spcBef>
                <a:spcPts val="300"/>
              </a:spcBef>
              <a:spcAft>
                <a:spcPts val="300"/>
              </a:spcAft>
              <a:buClr>
                <a:schemeClr val="dk1"/>
              </a:buClr>
              <a:buSzPts val="1600"/>
              <a:buChar char="•"/>
              <a:defRPr/>
            </a:lvl9pPr>
          </a:lstStyle>
          <a:p>
            <a:endParaRPr/>
          </a:p>
        </p:txBody>
      </p:sp>
      <p:sp>
        <p:nvSpPr>
          <p:cNvPr id="739" name="Google Shape;739;p33"/>
          <p:cNvSpPr txBox="1">
            <a:spLocks noGrp="1"/>
          </p:cNvSpPr>
          <p:nvPr>
            <p:ph type="body" idx="2"/>
          </p:nvPr>
        </p:nvSpPr>
        <p:spPr>
          <a:xfrm>
            <a:off x="3359638" y="3429000"/>
            <a:ext cx="2560320" cy="27432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200"/>
              <a:buNone/>
              <a:defRPr sz="1200" b="1"/>
            </a:lvl1pPr>
            <a:lvl2pPr marL="914400" lvl="1" indent="-228600" algn="l">
              <a:lnSpc>
                <a:spcPct val="100000"/>
              </a:lnSpc>
              <a:spcBef>
                <a:spcPts val="300"/>
              </a:spcBef>
              <a:spcAft>
                <a:spcPts val="0"/>
              </a:spcAft>
              <a:buClr>
                <a:schemeClr val="dk1"/>
              </a:buClr>
              <a:buSzPts val="1600"/>
              <a:buNone/>
              <a:defRPr/>
            </a:lvl2pPr>
            <a:lvl3pPr marL="1371600" lvl="2" indent="-330200" algn="l">
              <a:lnSpc>
                <a:spcPct val="100000"/>
              </a:lnSpc>
              <a:spcBef>
                <a:spcPts val="300"/>
              </a:spcBef>
              <a:spcAft>
                <a:spcPts val="0"/>
              </a:spcAft>
              <a:buClr>
                <a:schemeClr val="dk1"/>
              </a:buClr>
              <a:buSzPts val="1600"/>
              <a:buChar char="•"/>
              <a:defRPr/>
            </a:lvl3pPr>
            <a:lvl4pPr marL="1828800" lvl="3" indent="-330200" algn="l">
              <a:lnSpc>
                <a:spcPct val="100000"/>
              </a:lnSpc>
              <a:spcBef>
                <a:spcPts val="300"/>
              </a:spcBef>
              <a:spcAft>
                <a:spcPts val="0"/>
              </a:spcAft>
              <a:buClr>
                <a:schemeClr val="dk1"/>
              </a:buClr>
              <a:buSzPts val="1600"/>
              <a:buChar char="–"/>
              <a:defRPr/>
            </a:lvl4pPr>
            <a:lvl5pPr marL="2286000" lvl="4" indent="-330200" algn="l">
              <a:lnSpc>
                <a:spcPct val="100000"/>
              </a:lnSpc>
              <a:spcBef>
                <a:spcPts val="300"/>
              </a:spcBef>
              <a:spcAft>
                <a:spcPts val="0"/>
              </a:spcAft>
              <a:buClr>
                <a:schemeClr val="dk1"/>
              </a:buClr>
              <a:buSzPts val="1600"/>
              <a:buChar char="•"/>
              <a:defRPr/>
            </a:lvl5pPr>
            <a:lvl6pPr marL="2743200" lvl="5" indent="-330200" algn="l">
              <a:lnSpc>
                <a:spcPct val="100000"/>
              </a:lnSpc>
              <a:spcBef>
                <a:spcPts val="300"/>
              </a:spcBef>
              <a:spcAft>
                <a:spcPts val="0"/>
              </a:spcAft>
              <a:buClr>
                <a:schemeClr val="dk1"/>
              </a:buClr>
              <a:buSzPts val="1600"/>
              <a:buChar char="–"/>
              <a:defRPr/>
            </a:lvl6pPr>
            <a:lvl7pPr marL="3200400" lvl="6" indent="-330200" algn="l">
              <a:lnSpc>
                <a:spcPct val="100000"/>
              </a:lnSpc>
              <a:spcBef>
                <a:spcPts val="300"/>
              </a:spcBef>
              <a:spcAft>
                <a:spcPts val="0"/>
              </a:spcAft>
              <a:buClr>
                <a:schemeClr val="dk1"/>
              </a:buClr>
              <a:buSzPts val="1600"/>
              <a:buChar char="•"/>
              <a:defRPr/>
            </a:lvl7pPr>
            <a:lvl8pPr marL="3657600" lvl="7" indent="-330200" algn="l">
              <a:lnSpc>
                <a:spcPct val="100000"/>
              </a:lnSpc>
              <a:spcBef>
                <a:spcPts val="300"/>
              </a:spcBef>
              <a:spcAft>
                <a:spcPts val="0"/>
              </a:spcAft>
              <a:buClr>
                <a:schemeClr val="dk1"/>
              </a:buClr>
              <a:buSzPts val="1600"/>
              <a:buChar char="–"/>
              <a:defRPr/>
            </a:lvl8pPr>
            <a:lvl9pPr marL="4114800" lvl="8" indent="-330200" algn="l">
              <a:lnSpc>
                <a:spcPct val="100000"/>
              </a:lnSpc>
              <a:spcBef>
                <a:spcPts val="300"/>
              </a:spcBef>
              <a:spcAft>
                <a:spcPts val="300"/>
              </a:spcAft>
              <a:buClr>
                <a:schemeClr val="dk1"/>
              </a:buClr>
              <a:buSzPts val="1600"/>
              <a:buChar char="•"/>
              <a:defRPr/>
            </a:lvl9pPr>
          </a:lstStyle>
          <a:p>
            <a:endParaRPr/>
          </a:p>
        </p:txBody>
      </p:sp>
      <p:sp>
        <p:nvSpPr>
          <p:cNvPr id="740" name="Google Shape;740;p33"/>
          <p:cNvSpPr txBox="1">
            <a:spLocks noGrp="1"/>
          </p:cNvSpPr>
          <p:nvPr>
            <p:ph type="body" idx="3"/>
          </p:nvPr>
        </p:nvSpPr>
        <p:spPr>
          <a:xfrm>
            <a:off x="6276363" y="3429000"/>
            <a:ext cx="2560320" cy="27432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200"/>
              <a:buNone/>
              <a:defRPr sz="1200" b="1"/>
            </a:lvl1pPr>
            <a:lvl2pPr marL="914400" lvl="1" indent="-228600" algn="l">
              <a:lnSpc>
                <a:spcPct val="100000"/>
              </a:lnSpc>
              <a:spcBef>
                <a:spcPts val="300"/>
              </a:spcBef>
              <a:spcAft>
                <a:spcPts val="0"/>
              </a:spcAft>
              <a:buClr>
                <a:schemeClr val="dk1"/>
              </a:buClr>
              <a:buSzPts val="1600"/>
              <a:buNone/>
              <a:defRPr/>
            </a:lvl2pPr>
            <a:lvl3pPr marL="1371600" lvl="2" indent="-330200" algn="l">
              <a:lnSpc>
                <a:spcPct val="100000"/>
              </a:lnSpc>
              <a:spcBef>
                <a:spcPts val="300"/>
              </a:spcBef>
              <a:spcAft>
                <a:spcPts val="0"/>
              </a:spcAft>
              <a:buClr>
                <a:schemeClr val="dk1"/>
              </a:buClr>
              <a:buSzPts val="1600"/>
              <a:buChar char="•"/>
              <a:defRPr/>
            </a:lvl3pPr>
            <a:lvl4pPr marL="1828800" lvl="3" indent="-330200" algn="l">
              <a:lnSpc>
                <a:spcPct val="100000"/>
              </a:lnSpc>
              <a:spcBef>
                <a:spcPts val="300"/>
              </a:spcBef>
              <a:spcAft>
                <a:spcPts val="0"/>
              </a:spcAft>
              <a:buClr>
                <a:schemeClr val="dk1"/>
              </a:buClr>
              <a:buSzPts val="1600"/>
              <a:buChar char="–"/>
              <a:defRPr/>
            </a:lvl4pPr>
            <a:lvl5pPr marL="2286000" lvl="4" indent="-330200" algn="l">
              <a:lnSpc>
                <a:spcPct val="100000"/>
              </a:lnSpc>
              <a:spcBef>
                <a:spcPts val="300"/>
              </a:spcBef>
              <a:spcAft>
                <a:spcPts val="0"/>
              </a:spcAft>
              <a:buClr>
                <a:schemeClr val="dk1"/>
              </a:buClr>
              <a:buSzPts val="1600"/>
              <a:buChar char="•"/>
              <a:defRPr/>
            </a:lvl5pPr>
            <a:lvl6pPr marL="2743200" lvl="5" indent="-330200" algn="l">
              <a:lnSpc>
                <a:spcPct val="100000"/>
              </a:lnSpc>
              <a:spcBef>
                <a:spcPts val="300"/>
              </a:spcBef>
              <a:spcAft>
                <a:spcPts val="0"/>
              </a:spcAft>
              <a:buClr>
                <a:schemeClr val="dk1"/>
              </a:buClr>
              <a:buSzPts val="1600"/>
              <a:buChar char="–"/>
              <a:defRPr/>
            </a:lvl6pPr>
            <a:lvl7pPr marL="3200400" lvl="6" indent="-330200" algn="l">
              <a:lnSpc>
                <a:spcPct val="100000"/>
              </a:lnSpc>
              <a:spcBef>
                <a:spcPts val="300"/>
              </a:spcBef>
              <a:spcAft>
                <a:spcPts val="0"/>
              </a:spcAft>
              <a:buClr>
                <a:schemeClr val="dk1"/>
              </a:buClr>
              <a:buSzPts val="1600"/>
              <a:buChar char="•"/>
              <a:defRPr/>
            </a:lvl7pPr>
            <a:lvl8pPr marL="3657600" lvl="7" indent="-330200" algn="l">
              <a:lnSpc>
                <a:spcPct val="100000"/>
              </a:lnSpc>
              <a:spcBef>
                <a:spcPts val="300"/>
              </a:spcBef>
              <a:spcAft>
                <a:spcPts val="0"/>
              </a:spcAft>
              <a:buClr>
                <a:schemeClr val="dk1"/>
              </a:buClr>
              <a:buSzPts val="1600"/>
              <a:buChar char="–"/>
              <a:defRPr/>
            </a:lvl8pPr>
            <a:lvl9pPr marL="4114800" lvl="8" indent="-330200" algn="l">
              <a:lnSpc>
                <a:spcPct val="100000"/>
              </a:lnSpc>
              <a:spcBef>
                <a:spcPts val="300"/>
              </a:spcBef>
              <a:spcAft>
                <a:spcPts val="300"/>
              </a:spcAft>
              <a:buClr>
                <a:schemeClr val="dk1"/>
              </a:buClr>
              <a:buSzPts val="1600"/>
              <a:buChar char="•"/>
              <a:defRPr/>
            </a:lvl9pPr>
          </a:lstStyle>
          <a:p>
            <a:endParaRPr/>
          </a:p>
        </p:txBody>
      </p:sp>
      <p:sp>
        <p:nvSpPr>
          <p:cNvPr id="741" name="Google Shape;741;p33"/>
          <p:cNvSpPr txBox="1">
            <a:spLocks noGrp="1"/>
          </p:cNvSpPr>
          <p:nvPr>
            <p:ph type="body" idx="4"/>
          </p:nvPr>
        </p:nvSpPr>
        <p:spPr>
          <a:xfrm>
            <a:off x="9193088" y="3429000"/>
            <a:ext cx="2560320" cy="27432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200"/>
              <a:buNone/>
              <a:defRPr sz="1200" b="1"/>
            </a:lvl1pPr>
            <a:lvl2pPr marL="914400" lvl="1" indent="-228600" algn="l">
              <a:lnSpc>
                <a:spcPct val="100000"/>
              </a:lnSpc>
              <a:spcBef>
                <a:spcPts val="300"/>
              </a:spcBef>
              <a:spcAft>
                <a:spcPts val="0"/>
              </a:spcAft>
              <a:buClr>
                <a:schemeClr val="dk1"/>
              </a:buClr>
              <a:buSzPts val="1600"/>
              <a:buNone/>
              <a:defRPr/>
            </a:lvl2pPr>
            <a:lvl3pPr marL="1371600" lvl="2" indent="-330200" algn="l">
              <a:lnSpc>
                <a:spcPct val="100000"/>
              </a:lnSpc>
              <a:spcBef>
                <a:spcPts val="300"/>
              </a:spcBef>
              <a:spcAft>
                <a:spcPts val="0"/>
              </a:spcAft>
              <a:buClr>
                <a:schemeClr val="dk1"/>
              </a:buClr>
              <a:buSzPts val="1600"/>
              <a:buChar char="•"/>
              <a:defRPr/>
            </a:lvl3pPr>
            <a:lvl4pPr marL="1828800" lvl="3" indent="-330200" algn="l">
              <a:lnSpc>
                <a:spcPct val="100000"/>
              </a:lnSpc>
              <a:spcBef>
                <a:spcPts val="300"/>
              </a:spcBef>
              <a:spcAft>
                <a:spcPts val="0"/>
              </a:spcAft>
              <a:buClr>
                <a:schemeClr val="dk1"/>
              </a:buClr>
              <a:buSzPts val="1600"/>
              <a:buChar char="–"/>
              <a:defRPr/>
            </a:lvl4pPr>
            <a:lvl5pPr marL="2286000" lvl="4" indent="-330200" algn="l">
              <a:lnSpc>
                <a:spcPct val="100000"/>
              </a:lnSpc>
              <a:spcBef>
                <a:spcPts val="300"/>
              </a:spcBef>
              <a:spcAft>
                <a:spcPts val="0"/>
              </a:spcAft>
              <a:buClr>
                <a:schemeClr val="dk1"/>
              </a:buClr>
              <a:buSzPts val="1600"/>
              <a:buChar char="•"/>
              <a:defRPr/>
            </a:lvl5pPr>
            <a:lvl6pPr marL="2743200" lvl="5" indent="-330200" algn="l">
              <a:lnSpc>
                <a:spcPct val="100000"/>
              </a:lnSpc>
              <a:spcBef>
                <a:spcPts val="300"/>
              </a:spcBef>
              <a:spcAft>
                <a:spcPts val="0"/>
              </a:spcAft>
              <a:buClr>
                <a:schemeClr val="dk1"/>
              </a:buClr>
              <a:buSzPts val="1600"/>
              <a:buChar char="–"/>
              <a:defRPr/>
            </a:lvl6pPr>
            <a:lvl7pPr marL="3200400" lvl="6" indent="-330200" algn="l">
              <a:lnSpc>
                <a:spcPct val="100000"/>
              </a:lnSpc>
              <a:spcBef>
                <a:spcPts val="300"/>
              </a:spcBef>
              <a:spcAft>
                <a:spcPts val="0"/>
              </a:spcAft>
              <a:buClr>
                <a:schemeClr val="dk1"/>
              </a:buClr>
              <a:buSzPts val="1600"/>
              <a:buChar char="•"/>
              <a:defRPr/>
            </a:lvl7pPr>
            <a:lvl8pPr marL="3657600" lvl="7" indent="-330200" algn="l">
              <a:lnSpc>
                <a:spcPct val="100000"/>
              </a:lnSpc>
              <a:spcBef>
                <a:spcPts val="300"/>
              </a:spcBef>
              <a:spcAft>
                <a:spcPts val="0"/>
              </a:spcAft>
              <a:buClr>
                <a:schemeClr val="dk1"/>
              </a:buClr>
              <a:buSzPts val="1600"/>
              <a:buChar char="–"/>
              <a:defRPr/>
            </a:lvl8pPr>
            <a:lvl9pPr marL="4114800" lvl="8" indent="-330200" algn="l">
              <a:lnSpc>
                <a:spcPct val="100000"/>
              </a:lnSpc>
              <a:spcBef>
                <a:spcPts val="300"/>
              </a:spcBef>
              <a:spcAft>
                <a:spcPts val="300"/>
              </a:spcAft>
              <a:buClr>
                <a:schemeClr val="dk1"/>
              </a:buClr>
              <a:buSzPts val="1600"/>
              <a:buChar char="•"/>
              <a:defRPr/>
            </a:lvl9pPr>
          </a:lstStyle>
          <a:p>
            <a:endParaRPr/>
          </a:p>
        </p:txBody>
      </p:sp>
      <p:sp>
        <p:nvSpPr>
          <p:cNvPr id="742" name="Google Shape;742;p33"/>
          <p:cNvSpPr txBox="1">
            <a:spLocks noGrp="1"/>
          </p:cNvSpPr>
          <p:nvPr>
            <p:ph type="title"/>
          </p:nvPr>
        </p:nvSpPr>
        <p:spPr>
          <a:xfrm>
            <a:off x="442913" y="432000"/>
            <a:ext cx="11306175" cy="1387275"/>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dk1"/>
              </a:buClr>
              <a:buSzPts val="32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3" name="Google Shape;743;p33"/>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
        <p:nvSpPr>
          <p:cNvPr id="744" name="Google Shape;744;p33"/>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5" name="Google Shape;745;p33"/>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20.xml><?xml version="1.0" encoding="utf-8"?>
<p:sldLayout xmlns:a="http://schemas.openxmlformats.org/drawingml/2006/main" xmlns:r="http://schemas.openxmlformats.org/officeDocument/2006/relationships" xmlns:p="http://schemas.openxmlformats.org/presentationml/2006/main" showMasterSp="0" matchingName="Thank You Light">
  <p:cSld name="Thank You Light">
    <p:bg>
      <p:bgPr>
        <a:solidFill>
          <a:schemeClr val="lt1"/>
        </a:solidFill>
        <a:effectLst/>
      </p:bgPr>
    </p:bg>
    <p:spTree>
      <p:nvGrpSpPr>
        <p:cNvPr id="1" name="Shape 4070"/>
        <p:cNvGrpSpPr/>
        <p:nvPr/>
      </p:nvGrpSpPr>
      <p:grpSpPr>
        <a:xfrm>
          <a:off x="0" y="0"/>
          <a:ext cx="0" cy="0"/>
          <a:chOff x="0" y="0"/>
          <a:chExt cx="0" cy="0"/>
        </a:xfrm>
      </p:grpSpPr>
      <p:sp>
        <p:nvSpPr>
          <p:cNvPr id="4071" name="Google Shape;4071;p325"/>
          <p:cNvSpPr/>
          <p:nvPr/>
        </p:nvSpPr>
        <p:spPr>
          <a:xfrm>
            <a:off x="0" y="4940854"/>
            <a:ext cx="12192000" cy="1917146"/>
          </a:xfrm>
          <a:prstGeom prst="rect">
            <a:avLst/>
          </a:prstGeom>
          <a:solidFill>
            <a:srgbClr val="D04A0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072" name="Google Shape;4072;p325"/>
          <p:cNvSpPr txBox="1">
            <a:spLocks noGrp="1"/>
          </p:cNvSpPr>
          <p:nvPr>
            <p:ph type="ctrTitle"/>
          </p:nvPr>
        </p:nvSpPr>
        <p:spPr>
          <a:xfrm>
            <a:off x="442914" y="428625"/>
            <a:ext cx="5473699" cy="2428874"/>
          </a:xfrm>
          <a:prstGeom prst="rect">
            <a:avLst/>
          </a:prstGeom>
          <a:noFill/>
          <a:ln>
            <a:noFill/>
          </a:ln>
        </p:spPr>
        <p:txBody>
          <a:bodyPr spcFirstLastPara="1" wrap="square" lIns="0" tIns="0" rIns="0" bIns="0" anchor="b" anchorCtr="0">
            <a:normAutofit/>
          </a:bodyPr>
          <a:lstStyle>
            <a:lvl1pPr lvl="0" algn="l">
              <a:lnSpc>
                <a:spcPct val="85000"/>
              </a:lnSpc>
              <a:spcBef>
                <a:spcPts val="0"/>
              </a:spcBef>
              <a:spcAft>
                <a:spcPts val="0"/>
              </a:spcAft>
              <a:buClr>
                <a:schemeClr val="dk1"/>
              </a:buClr>
              <a:buSzPts val="5800"/>
              <a:buFont typeface="Arial"/>
              <a:buNone/>
              <a:defRPr sz="5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73" name="Google Shape;4073;p325"/>
          <p:cNvSpPr/>
          <p:nvPr/>
        </p:nvSpPr>
        <p:spPr>
          <a:xfrm>
            <a:off x="5334000" y="0"/>
            <a:ext cx="6858000" cy="685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74" name="Google Shape;4074;p325"/>
          <p:cNvSpPr txBox="1">
            <a:spLocks noGrp="1"/>
          </p:cNvSpPr>
          <p:nvPr>
            <p:ph type="body" idx="1"/>
          </p:nvPr>
        </p:nvSpPr>
        <p:spPr>
          <a:xfrm>
            <a:off x="442912" y="5259600"/>
            <a:ext cx="11306176" cy="145161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200"/>
              <a:buFont typeface="Arial"/>
              <a:buNone/>
              <a:defRPr sz="1200" b="0">
                <a:solidFill>
                  <a:schemeClr val="lt1"/>
                </a:solidFill>
              </a:defRPr>
            </a:lvl1pPr>
            <a:lvl2pPr marL="914400" lvl="1" indent="-228600" algn="l">
              <a:lnSpc>
                <a:spcPct val="100000"/>
              </a:lnSpc>
              <a:spcBef>
                <a:spcPts val="0"/>
              </a:spcBef>
              <a:spcAft>
                <a:spcPts val="0"/>
              </a:spcAft>
              <a:buClr>
                <a:schemeClr val="lt1"/>
              </a:buClr>
              <a:buSzPts val="1200"/>
              <a:buFont typeface="Arial"/>
              <a:buNone/>
              <a:defRPr sz="1200" b="0">
                <a:solidFill>
                  <a:schemeClr val="lt1"/>
                </a:solidFill>
              </a:defRPr>
            </a:lvl2pPr>
            <a:lvl3pPr marL="1371600" lvl="2" indent="-228600" algn="l">
              <a:lnSpc>
                <a:spcPct val="100000"/>
              </a:lnSpc>
              <a:spcBef>
                <a:spcPts val="0"/>
              </a:spcBef>
              <a:spcAft>
                <a:spcPts val="0"/>
              </a:spcAft>
              <a:buClr>
                <a:schemeClr val="lt1"/>
              </a:buClr>
              <a:buSzPts val="1200"/>
              <a:buFont typeface="Arial"/>
              <a:buNone/>
              <a:defRPr sz="1200" b="0">
                <a:solidFill>
                  <a:schemeClr val="lt1"/>
                </a:solidFill>
              </a:defRPr>
            </a:lvl3pPr>
            <a:lvl4pPr marL="1828800" lvl="3" indent="-228600" algn="l">
              <a:lnSpc>
                <a:spcPct val="100000"/>
              </a:lnSpc>
              <a:spcBef>
                <a:spcPts val="0"/>
              </a:spcBef>
              <a:spcAft>
                <a:spcPts val="0"/>
              </a:spcAft>
              <a:buClr>
                <a:schemeClr val="lt1"/>
              </a:buClr>
              <a:buSzPts val="1200"/>
              <a:buFont typeface="Arial"/>
              <a:buNone/>
              <a:defRPr sz="1200" b="0">
                <a:solidFill>
                  <a:schemeClr val="lt1"/>
                </a:solidFill>
              </a:defRPr>
            </a:lvl4pPr>
            <a:lvl5pPr marL="2286000" lvl="4" indent="-228600" algn="l">
              <a:lnSpc>
                <a:spcPct val="100000"/>
              </a:lnSpc>
              <a:spcBef>
                <a:spcPts val="0"/>
              </a:spcBef>
              <a:spcAft>
                <a:spcPts val="0"/>
              </a:spcAft>
              <a:buClr>
                <a:schemeClr val="lt1"/>
              </a:buClr>
              <a:buSzPts val="1200"/>
              <a:buFont typeface="Arial"/>
              <a:buNone/>
              <a:defRPr sz="1200" b="0">
                <a:solidFill>
                  <a:schemeClr val="lt1"/>
                </a:solidFill>
              </a:defRPr>
            </a:lvl5pPr>
            <a:lvl6pPr marL="2743200" lvl="5" indent="-228600" algn="l">
              <a:lnSpc>
                <a:spcPct val="100000"/>
              </a:lnSpc>
              <a:spcBef>
                <a:spcPts val="0"/>
              </a:spcBef>
              <a:spcAft>
                <a:spcPts val="0"/>
              </a:spcAft>
              <a:buClr>
                <a:schemeClr val="lt1"/>
              </a:buClr>
              <a:buSzPts val="1200"/>
              <a:buFont typeface="Arial"/>
              <a:buNone/>
              <a:defRPr sz="1200">
                <a:solidFill>
                  <a:schemeClr val="lt1"/>
                </a:solidFill>
              </a:defRPr>
            </a:lvl6pPr>
            <a:lvl7pPr marL="3200400" lvl="6" indent="-228600" algn="l">
              <a:lnSpc>
                <a:spcPct val="100000"/>
              </a:lnSpc>
              <a:spcBef>
                <a:spcPts val="0"/>
              </a:spcBef>
              <a:spcAft>
                <a:spcPts val="0"/>
              </a:spcAft>
              <a:buClr>
                <a:schemeClr val="lt1"/>
              </a:buClr>
              <a:buSzPts val="1200"/>
              <a:buFont typeface="Arial"/>
              <a:buNone/>
              <a:defRPr sz="1200">
                <a:solidFill>
                  <a:schemeClr val="lt1"/>
                </a:solidFill>
              </a:defRPr>
            </a:lvl7pPr>
            <a:lvl8pPr marL="3657600" lvl="7" indent="-228600" algn="l">
              <a:lnSpc>
                <a:spcPct val="100000"/>
              </a:lnSpc>
              <a:spcBef>
                <a:spcPts val="0"/>
              </a:spcBef>
              <a:spcAft>
                <a:spcPts val="0"/>
              </a:spcAft>
              <a:buClr>
                <a:schemeClr val="lt1"/>
              </a:buClr>
              <a:buSzPts val="1200"/>
              <a:buFont typeface="Arial"/>
              <a:buNone/>
              <a:defRPr sz="1200">
                <a:solidFill>
                  <a:schemeClr val="lt1"/>
                </a:solidFill>
              </a:defRPr>
            </a:lvl8pPr>
            <a:lvl9pPr marL="4114800" lvl="8" indent="-228600" algn="l">
              <a:lnSpc>
                <a:spcPct val="100000"/>
              </a:lnSpc>
              <a:spcBef>
                <a:spcPts val="0"/>
              </a:spcBef>
              <a:spcAft>
                <a:spcPts val="0"/>
              </a:spcAft>
              <a:buClr>
                <a:schemeClr val="lt1"/>
              </a:buClr>
              <a:buSzPts val="1200"/>
              <a:buFont typeface="Arial"/>
              <a:buNone/>
              <a:defRPr sz="1200">
                <a:solidFill>
                  <a:schemeClr val="lt1"/>
                </a:solidFill>
              </a:defRPr>
            </a:lvl9pPr>
          </a:lstStyle>
          <a:p>
            <a:endParaRPr/>
          </a:p>
        </p:txBody>
      </p:sp>
      <p:sp>
        <p:nvSpPr>
          <p:cNvPr id="4075" name="Google Shape;4075;p325"/>
          <p:cNvSpPr/>
          <p:nvPr/>
        </p:nvSpPr>
        <p:spPr>
          <a:xfrm>
            <a:off x="5334000" y="0"/>
            <a:ext cx="6858000" cy="685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76" name="Google Shape;4076;p325"/>
          <p:cNvSpPr txBox="1"/>
          <p:nvPr/>
        </p:nvSpPr>
        <p:spPr>
          <a:xfrm>
            <a:off x="442913" y="4400548"/>
            <a:ext cx="5473699" cy="34049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pwc.com</a:t>
            </a:r>
            <a:endParaRPr sz="1200" b="0" i="0" u="none" strike="noStrike" cap="none">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21.xml><?xml version="1.0" encoding="utf-8"?>
<p:sldLayout xmlns:a="http://schemas.openxmlformats.org/drawingml/2006/main" xmlns:r="http://schemas.openxmlformats.org/officeDocument/2006/relationships" xmlns:p="http://schemas.openxmlformats.org/presentationml/2006/main" matchingName="Four Content">
  <p:cSld name="Four Content">
    <p:spTree>
      <p:nvGrpSpPr>
        <p:cNvPr id="1" name="Shape 4077"/>
        <p:cNvGrpSpPr/>
        <p:nvPr/>
      </p:nvGrpSpPr>
      <p:grpSpPr>
        <a:xfrm>
          <a:off x="0" y="0"/>
          <a:ext cx="0" cy="0"/>
          <a:chOff x="0" y="0"/>
          <a:chExt cx="0" cy="0"/>
        </a:xfrm>
      </p:grpSpPr>
      <p:sp>
        <p:nvSpPr>
          <p:cNvPr id="4078" name="Google Shape;4078;p326"/>
          <p:cNvSpPr txBox="1">
            <a:spLocks noGrp="1"/>
          </p:cNvSpPr>
          <p:nvPr>
            <p:ph type="body" idx="1"/>
          </p:nvPr>
        </p:nvSpPr>
        <p:spPr>
          <a:xfrm>
            <a:off x="442913" y="2103439"/>
            <a:ext cx="2556000" cy="40688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400"/>
              <a:buNone/>
              <a:defRPr/>
            </a:lvl1pPr>
            <a:lvl2pPr marL="914400" lvl="1" indent="-228600" algn="l">
              <a:lnSpc>
                <a:spcPct val="100000"/>
              </a:lnSpc>
              <a:spcBef>
                <a:spcPts val="1200"/>
              </a:spcBef>
              <a:spcAft>
                <a:spcPts val="0"/>
              </a:spcAft>
              <a:buClr>
                <a:schemeClr val="dk1"/>
              </a:buClr>
              <a:buSzPts val="1400"/>
              <a:buNone/>
              <a:defRPr/>
            </a:lvl2pPr>
            <a:lvl3pPr marL="1371600" lvl="2" indent="-317500" algn="l">
              <a:lnSpc>
                <a:spcPct val="100000"/>
              </a:lnSpc>
              <a:spcBef>
                <a:spcPts val="667"/>
              </a:spcBef>
              <a:spcAft>
                <a:spcPts val="0"/>
              </a:spcAft>
              <a:buClr>
                <a:schemeClr val="dk1"/>
              </a:buClr>
              <a:buSzPts val="1400"/>
              <a:buChar char="•"/>
              <a:defRPr/>
            </a:lvl3pPr>
            <a:lvl4pPr marL="1828800" lvl="3" indent="-317500" algn="l">
              <a:lnSpc>
                <a:spcPct val="100000"/>
              </a:lnSpc>
              <a:spcBef>
                <a:spcPts val="667"/>
              </a:spcBef>
              <a:spcAft>
                <a:spcPts val="0"/>
              </a:spcAft>
              <a:buClr>
                <a:schemeClr val="dk1"/>
              </a:buClr>
              <a:buSzPts val="1400"/>
              <a:buChar char="–"/>
              <a:defRPr/>
            </a:lvl4pPr>
            <a:lvl5pPr marL="2286000" lvl="4" indent="-304800" algn="l">
              <a:lnSpc>
                <a:spcPct val="100000"/>
              </a:lnSpc>
              <a:spcBef>
                <a:spcPts val="667"/>
              </a:spcBef>
              <a:spcAft>
                <a:spcPts val="0"/>
              </a:spcAft>
              <a:buClr>
                <a:schemeClr val="dk1"/>
              </a:buClr>
              <a:buSzPts val="1200"/>
              <a:buChar char="•"/>
              <a:defRPr/>
            </a:lvl5pPr>
            <a:lvl6pPr marL="2743200" lvl="5" indent="-317500" algn="l">
              <a:lnSpc>
                <a:spcPct val="100000"/>
              </a:lnSpc>
              <a:spcBef>
                <a:spcPts val="667"/>
              </a:spcBef>
              <a:spcAft>
                <a:spcPts val="0"/>
              </a:spcAft>
              <a:buClr>
                <a:schemeClr val="dk1"/>
              </a:buClr>
              <a:buSzPts val="1400"/>
              <a:buChar char="–"/>
              <a:defRPr/>
            </a:lvl6pPr>
            <a:lvl7pPr marL="3200400" lvl="6" indent="-317500" algn="l">
              <a:lnSpc>
                <a:spcPct val="100000"/>
              </a:lnSpc>
              <a:spcBef>
                <a:spcPts val="667"/>
              </a:spcBef>
              <a:spcAft>
                <a:spcPts val="0"/>
              </a:spcAft>
              <a:buClr>
                <a:schemeClr val="dk1"/>
              </a:buClr>
              <a:buSzPts val="1400"/>
              <a:buChar char="•"/>
              <a:defRPr/>
            </a:lvl7pPr>
            <a:lvl8pPr marL="3657600" lvl="7" indent="-317500" algn="l">
              <a:lnSpc>
                <a:spcPct val="100000"/>
              </a:lnSpc>
              <a:spcBef>
                <a:spcPts val="667"/>
              </a:spcBef>
              <a:spcAft>
                <a:spcPts val="0"/>
              </a:spcAft>
              <a:buClr>
                <a:schemeClr val="dk1"/>
              </a:buClr>
              <a:buSzPts val="1400"/>
              <a:buChar char="–"/>
              <a:defRPr/>
            </a:lvl8pPr>
            <a:lvl9pPr marL="4114800" lvl="8" indent="-317500" algn="l">
              <a:lnSpc>
                <a:spcPct val="100000"/>
              </a:lnSpc>
              <a:spcBef>
                <a:spcPts val="667"/>
              </a:spcBef>
              <a:spcAft>
                <a:spcPts val="667"/>
              </a:spcAft>
              <a:buClr>
                <a:schemeClr val="dk1"/>
              </a:buClr>
              <a:buSzPts val="1400"/>
              <a:buChar char="•"/>
              <a:defRPr/>
            </a:lvl9pPr>
          </a:lstStyle>
          <a:p>
            <a:endParaRPr/>
          </a:p>
        </p:txBody>
      </p:sp>
      <p:sp>
        <p:nvSpPr>
          <p:cNvPr id="4079" name="Google Shape;4079;p326"/>
          <p:cNvSpPr txBox="1">
            <a:spLocks noGrp="1"/>
          </p:cNvSpPr>
          <p:nvPr>
            <p:ph type="body" idx="2"/>
          </p:nvPr>
        </p:nvSpPr>
        <p:spPr>
          <a:xfrm>
            <a:off x="3360613" y="2103439"/>
            <a:ext cx="2556000" cy="40688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400"/>
              <a:buNone/>
              <a:defRPr/>
            </a:lvl1pPr>
            <a:lvl2pPr marL="914400" lvl="1" indent="-228600" algn="l">
              <a:lnSpc>
                <a:spcPct val="100000"/>
              </a:lnSpc>
              <a:spcBef>
                <a:spcPts val="1200"/>
              </a:spcBef>
              <a:spcAft>
                <a:spcPts val="0"/>
              </a:spcAft>
              <a:buClr>
                <a:schemeClr val="dk1"/>
              </a:buClr>
              <a:buSzPts val="1400"/>
              <a:buNone/>
              <a:defRPr/>
            </a:lvl2pPr>
            <a:lvl3pPr marL="1371600" lvl="2" indent="-317500" algn="l">
              <a:lnSpc>
                <a:spcPct val="100000"/>
              </a:lnSpc>
              <a:spcBef>
                <a:spcPts val="667"/>
              </a:spcBef>
              <a:spcAft>
                <a:spcPts val="0"/>
              </a:spcAft>
              <a:buClr>
                <a:schemeClr val="dk1"/>
              </a:buClr>
              <a:buSzPts val="1400"/>
              <a:buChar char="•"/>
              <a:defRPr/>
            </a:lvl3pPr>
            <a:lvl4pPr marL="1828800" lvl="3" indent="-317500" algn="l">
              <a:lnSpc>
                <a:spcPct val="100000"/>
              </a:lnSpc>
              <a:spcBef>
                <a:spcPts val="667"/>
              </a:spcBef>
              <a:spcAft>
                <a:spcPts val="0"/>
              </a:spcAft>
              <a:buClr>
                <a:schemeClr val="dk1"/>
              </a:buClr>
              <a:buSzPts val="1400"/>
              <a:buChar char="–"/>
              <a:defRPr/>
            </a:lvl4pPr>
            <a:lvl5pPr marL="2286000" lvl="4" indent="-304800" algn="l">
              <a:lnSpc>
                <a:spcPct val="100000"/>
              </a:lnSpc>
              <a:spcBef>
                <a:spcPts val="667"/>
              </a:spcBef>
              <a:spcAft>
                <a:spcPts val="0"/>
              </a:spcAft>
              <a:buClr>
                <a:schemeClr val="dk1"/>
              </a:buClr>
              <a:buSzPts val="1200"/>
              <a:buChar char="•"/>
              <a:defRPr/>
            </a:lvl5pPr>
            <a:lvl6pPr marL="2743200" lvl="5" indent="-317500" algn="l">
              <a:lnSpc>
                <a:spcPct val="100000"/>
              </a:lnSpc>
              <a:spcBef>
                <a:spcPts val="667"/>
              </a:spcBef>
              <a:spcAft>
                <a:spcPts val="0"/>
              </a:spcAft>
              <a:buClr>
                <a:schemeClr val="dk1"/>
              </a:buClr>
              <a:buSzPts val="1400"/>
              <a:buChar char="–"/>
              <a:defRPr/>
            </a:lvl6pPr>
            <a:lvl7pPr marL="3200400" lvl="6" indent="-317500" algn="l">
              <a:lnSpc>
                <a:spcPct val="100000"/>
              </a:lnSpc>
              <a:spcBef>
                <a:spcPts val="667"/>
              </a:spcBef>
              <a:spcAft>
                <a:spcPts val="0"/>
              </a:spcAft>
              <a:buClr>
                <a:schemeClr val="dk1"/>
              </a:buClr>
              <a:buSzPts val="1400"/>
              <a:buChar char="•"/>
              <a:defRPr/>
            </a:lvl7pPr>
            <a:lvl8pPr marL="3657600" lvl="7" indent="-317500" algn="l">
              <a:lnSpc>
                <a:spcPct val="100000"/>
              </a:lnSpc>
              <a:spcBef>
                <a:spcPts val="667"/>
              </a:spcBef>
              <a:spcAft>
                <a:spcPts val="0"/>
              </a:spcAft>
              <a:buClr>
                <a:schemeClr val="dk1"/>
              </a:buClr>
              <a:buSzPts val="1400"/>
              <a:buChar char="–"/>
              <a:defRPr/>
            </a:lvl8pPr>
            <a:lvl9pPr marL="4114800" lvl="8" indent="-317500" algn="l">
              <a:lnSpc>
                <a:spcPct val="100000"/>
              </a:lnSpc>
              <a:spcBef>
                <a:spcPts val="667"/>
              </a:spcBef>
              <a:spcAft>
                <a:spcPts val="667"/>
              </a:spcAft>
              <a:buClr>
                <a:schemeClr val="dk1"/>
              </a:buClr>
              <a:buSzPts val="1400"/>
              <a:buChar char="•"/>
              <a:defRPr/>
            </a:lvl9pPr>
          </a:lstStyle>
          <a:p>
            <a:endParaRPr/>
          </a:p>
        </p:txBody>
      </p:sp>
      <p:sp>
        <p:nvSpPr>
          <p:cNvPr id="4080" name="Google Shape;4080;p326"/>
          <p:cNvSpPr txBox="1">
            <a:spLocks noGrp="1"/>
          </p:cNvSpPr>
          <p:nvPr>
            <p:ph type="body" idx="3"/>
          </p:nvPr>
        </p:nvSpPr>
        <p:spPr>
          <a:xfrm>
            <a:off x="6275388" y="2103439"/>
            <a:ext cx="2556000" cy="40688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400"/>
              <a:buNone/>
              <a:defRPr/>
            </a:lvl1pPr>
            <a:lvl2pPr marL="914400" lvl="1" indent="-228600" algn="l">
              <a:lnSpc>
                <a:spcPct val="100000"/>
              </a:lnSpc>
              <a:spcBef>
                <a:spcPts val="1200"/>
              </a:spcBef>
              <a:spcAft>
                <a:spcPts val="0"/>
              </a:spcAft>
              <a:buClr>
                <a:schemeClr val="dk1"/>
              </a:buClr>
              <a:buSzPts val="1400"/>
              <a:buNone/>
              <a:defRPr/>
            </a:lvl2pPr>
            <a:lvl3pPr marL="1371600" lvl="2" indent="-317500" algn="l">
              <a:lnSpc>
                <a:spcPct val="100000"/>
              </a:lnSpc>
              <a:spcBef>
                <a:spcPts val="667"/>
              </a:spcBef>
              <a:spcAft>
                <a:spcPts val="0"/>
              </a:spcAft>
              <a:buClr>
                <a:schemeClr val="dk1"/>
              </a:buClr>
              <a:buSzPts val="1400"/>
              <a:buChar char="•"/>
              <a:defRPr/>
            </a:lvl3pPr>
            <a:lvl4pPr marL="1828800" lvl="3" indent="-317500" algn="l">
              <a:lnSpc>
                <a:spcPct val="100000"/>
              </a:lnSpc>
              <a:spcBef>
                <a:spcPts val="667"/>
              </a:spcBef>
              <a:spcAft>
                <a:spcPts val="0"/>
              </a:spcAft>
              <a:buClr>
                <a:schemeClr val="dk1"/>
              </a:buClr>
              <a:buSzPts val="1400"/>
              <a:buChar char="–"/>
              <a:defRPr/>
            </a:lvl4pPr>
            <a:lvl5pPr marL="2286000" lvl="4" indent="-304800" algn="l">
              <a:lnSpc>
                <a:spcPct val="100000"/>
              </a:lnSpc>
              <a:spcBef>
                <a:spcPts val="667"/>
              </a:spcBef>
              <a:spcAft>
                <a:spcPts val="0"/>
              </a:spcAft>
              <a:buClr>
                <a:schemeClr val="dk1"/>
              </a:buClr>
              <a:buSzPts val="1200"/>
              <a:buChar char="•"/>
              <a:defRPr/>
            </a:lvl5pPr>
            <a:lvl6pPr marL="2743200" lvl="5" indent="-317500" algn="l">
              <a:lnSpc>
                <a:spcPct val="100000"/>
              </a:lnSpc>
              <a:spcBef>
                <a:spcPts val="667"/>
              </a:spcBef>
              <a:spcAft>
                <a:spcPts val="0"/>
              </a:spcAft>
              <a:buClr>
                <a:schemeClr val="dk1"/>
              </a:buClr>
              <a:buSzPts val="1400"/>
              <a:buChar char="–"/>
              <a:defRPr/>
            </a:lvl6pPr>
            <a:lvl7pPr marL="3200400" lvl="6" indent="-317500" algn="l">
              <a:lnSpc>
                <a:spcPct val="100000"/>
              </a:lnSpc>
              <a:spcBef>
                <a:spcPts val="667"/>
              </a:spcBef>
              <a:spcAft>
                <a:spcPts val="0"/>
              </a:spcAft>
              <a:buClr>
                <a:schemeClr val="dk1"/>
              </a:buClr>
              <a:buSzPts val="1400"/>
              <a:buChar char="•"/>
              <a:defRPr/>
            </a:lvl7pPr>
            <a:lvl8pPr marL="3657600" lvl="7" indent="-317500" algn="l">
              <a:lnSpc>
                <a:spcPct val="100000"/>
              </a:lnSpc>
              <a:spcBef>
                <a:spcPts val="667"/>
              </a:spcBef>
              <a:spcAft>
                <a:spcPts val="0"/>
              </a:spcAft>
              <a:buClr>
                <a:schemeClr val="dk1"/>
              </a:buClr>
              <a:buSzPts val="1400"/>
              <a:buChar char="–"/>
              <a:defRPr/>
            </a:lvl8pPr>
            <a:lvl9pPr marL="4114800" lvl="8" indent="-317500" algn="l">
              <a:lnSpc>
                <a:spcPct val="100000"/>
              </a:lnSpc>
              <a:spcBef>
                <a:spcPts val="667"/>
              </a:spcBef>
              <a:spcAft>
                <a:spcPts val="667"/>
              </a:spcAft>
              <a:buClr>
                <a:schemeClr val="dk1"/>
              </a:buClr>
              <a:buSzPts val="1400"/>
              <a:buChar char="•"/>
              <a:defRPr/>
            </a:lvl9pPr>
          </a:lstStyle>
          <a:p>
            <a:endParaRPr/>
          </a:p>
        </p:txBody>
      </p:sp>
      <p:sp>
        <p:nvSpPr>
          <p:cNvPr id="4081" name="Google Shape;4081;p326"/>
          <p:cNvSpPr txBox="1">
            <a:spLocks noGrp="1"/>
          </p:cNvSpPr>
          <p:nvPr>
            <p:ph type="body" idx="4"/>
          </p:nvPr>
        </p:nvSpPr>
        <p:spPr>
          <a:xfrm>
            <a:off x="9190163" y="2103439"/>
            <a:ext cx="2556000" cy="40688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400"/>
              <a:buNone/>
              <a:defRPr/>
            </a:lvl1pPr>
            <a:lvl2pPr marL="914400" lvl="1" indent="-228600" algn="l">
              <a:lnSpc>
                <a:spcPct val="100000"/>
              </a:lnSpc>
              <a:spcBef>
                <a:spcPts val="1200"/>
              </a:spcBef>
              <a:spcAft>
                <a:spcPts val="0"/>
              </a:spcAft>
              <a:buClr>
                <a:schemeClr val="dk1"/>
              </a:buClr>
              <a:buSzPts val="1400"/>
              <a:buNone/>
              <a:defRPr/>
            </a:lvl2pPr>
            <a:lvl3pPr marL="1371600" lvl="2" indent="-317500" algn="l">
              <a:lnSpc>
                <a:spcPct val="100000"/>
              </a:lnSpc>
              <a:spcBef>
                <a:spcPts val="667"/>
              </a:spcBef>
              <a:spcAft>
                <a:spcPts val="0"/>
              </a:spcAft>
              <a:buClr>
                <a:schemeClr val="dk1"/>
              </a:buClr>
              <a:buSzPts val="1400"/>
              <a:buChar char="•"/>
              <a:defRPr/>
            </a:lvl3pPr>
            <a:lvl4pPr marL="1828800" lvl="3" indent="-317500" algn="l">
              <a:lnSpc>
                <a:spcPct val="100000"/>
              </a:lnSpc>
              <a:spcBef>
                <a:spcPts val="667"/>
              </a:spcBef>
              <a:spcAft>
                <a:spcPts val="0"/>
              </a:spcAft>
              <a:buClr>
                <a:schemeClr val="dk1"/>
              </a:buClr>
              <a:buSzPts val="1400"/>
              <a:buChar char="–"/>
              <a:defRPr/>
            </a:lvl4pPr>
            <a:lvl5pPr marL="2286000" lvl="4" indent="-304800" algn="l">
              <a:lnSpc>
                <a:spcPct val="100000"/>
              </a:lnSpc>
              <a:spcBef>
                <a:spcPts val="667"/>
              </a:spcBef>
              <a:spcAft>
                <a:spcPts val="0"/>
              </a:spcAft>
              <a:buClr>
                <a:schemeClr val="dk1"/>
              </a:buClr>
              <a:buSzPts val="1200"/>
              <a:buChar char="•"/>
              <a:defRPr/>
            </a:lvl5pPr>
            <a:lvl6pPr marL="2743200" lvl="5" indent="-317500" algn="l">
              <a:lnSpc>
                <a:spcPct val="100000"/>
              </a:lnSpc>
              <a:spcBef>
                <a:spcPts val="667"/>
              </a:spcBef>
              <a:spcAft>
                <a:spcPts val="0"/>
              </a:spcAft>
              <a:buClr>
                <a:schemeClr val="dk1"/>
              </a:buClr>
              <a:buSzPts val="1400"/>
              <a:buChar char="–"/>
              <a:defRPr/>
            </a:lvl6pPr>
            <a:lvl7pPr marL="3200400" lvl="6" indent="-317500" algn="l">
              <a:lnSpc>
                <a:spcPct val="100000"/>
              </a:lnSpc>
              <a:spcBef>
                <a:spcPts val="667"/>
              </a:spcBef>
              <a:spcAft>
                <a:spcPts val="0"/>
              </a:spcAft>
              <a:buClr>
                <a:schemeClr val="dk1"/>
              </a:buClr>
              <a:buSzPts val="1400"/>
              <a:buChar char="•"/>
              <a:defRPr/>
            </a:lvl7pPr>
            <a:lvl8pPr marL="3657600" lvl="7" indent="-317500" algn="l">
              <a:lnSpc>
                <a:spcPct val="100000"/>
              </a:lnSpc>
              <a:spcBef>
                <a:spcPts val="667"/>
              </a:spcBef>
              <a:spcAft>
                <a:spcPts val="0"/>
              </a:spcAft>
              <a:buClr>
                <a:schemeClr val="dk1"/>
              </a:buClr>
              <a:buSzPts val="1400"/>
              <a:buChar char="–"/>
              <a:defRPr/>
            </a:lvl8pPr>
            <a:lvl9pPr marL="4114800" lvl="8" indent="-317500" algn="l">
              <a:lnSpc>
                <a:spcPct val="100000"/>
              </a:lnSpc>
              <a:spcBef>
                <a:spcPts val="667"/>
              </a:spcBef>
              <a:spcAft>
                <a:spcPts val="667"/>
              </a:spcAft>
              <a:buClr>
                <a:schemeClr val="dk1"/>
              </a:buClr>
              <a:buSzPts val="1400"/>
              <a:buChar char="•"/>
              <a:defRPr/>
            </a:lvl9pPr>
          </a:lstStyle>
          <a:p>
            <a:endParaRPr/>
          </a:p>
        </p:txBody>
      </p:sp>
      <p:sp>
        <p:nvSpPr>
          <p:cNvPr id="4082" name="Google Shape;4082;p326"/>
          <p:cNvSpPr txBox="1">
            <a:spLocks noGrp="1"/>
          </p:cNvSpPr>
          <p:nvPr>
            <p:ph type="title"/>
          </p:nvPr>
        </p:nvSpPr>
        <p:spPr>
          <a:xfrm>
            <a:off x="442913" y="432000"/>
            <a:ext cx="11306000" cy="1387200"/>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dk1"/>
              </a:buClr>
              <a:buSzPts val="2400"/>
              <a:buFont typeface="Georgia"/>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083" name="Google Shape;4083;p326"/>
          <p:cNvSpPr txBox="1">
            <a:spLocks noGrp="1"/>
          </p:cNvSpPr>
          <p:nvPr>
            <p:ph type="sldNum" idx="12"/>
          </p:nvPr>
        </p:nvSpPr>
        <p:spPr>
          <a:xfrm>
            <a:off x="9984296" y="6492240"/>
            <a:ext cx="1764800" cy="1372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chemeClr val="dk1"/>
              </a:buClr>
              <a:buSzPts val="600"/>
              <a:buFont typeface="Arial"/>
              <a:buNone/>
              <a:defRPr sz="8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600"/>
              <a:buFont typeface="Arial"/>
              <a:buNone/>
              <a:defRPr sz="8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600"/>
              <a:buFont typeface="Arial"/>
              <a:buNone/>
              <a:defRPr sz="8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600"/>
              <a:buFont typeface="Arial"/>
              <a:buNone/>
              <a:defRPr sz="8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600"/>
              <a:buFont typeface="Arial"/>
              <a:buNone/>
              <a:defRPr sz="8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600"/>
              <a:buFont typeface="Arial"/>
              <a:buNone/>
              <a:defRPr sz="8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600"/>
              <a:buFont typeface="Arial"/>
              <a:buNone/>
              <a:defRPr sz="8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600"/>
              <a:buFont typeface="Arial"/>
              <a:buNone/>
              <a:defRPr sz="8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600"/>
              <a:buFont typeface="Arial"/>
              <a:buNone/>
              <a:defRPr sz="8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084" name="Google Shape;4084;p326"/>
          <p:cNvSpPr txBox="1">
            <a:spLocks noGrp="1"/>
          </p:cNvSpPr>
          <p:nvPr>
            <p:ph type="dt" idx="10"/>
          </p:nvPr>
        </p:nvSpPr>
        <p:spPr>
          <a:xfrm>
            <a:off x="9984296" y="6355080"/>
            <a:ext cx="1764800" cy="13720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Clr>
                <a:schemeClr val="dk1"/>
              </a:buClr>
              <a:buSzPts val="1100"/>
              <a:buFont typeface="Arial"/>
              <a:buNone/>
              <a:defRPr/>
            </a:lvl1pPr>
            <a:lvl2pPr lvl="1" algn="l">
              <a:lnSpc>
                <a:spcPct val="100000"/>
              </a:lnSpc>
              <a:spcBef>
                <a:spcPts val="0"/>
              </a:spcBef>
              <a:spcAft>
                <a:spcPts val="0"/>
              </a:spcAft>
              <a:buClr>
                <a:schemeClr val="dk1"/>
              </a:buClr>
              <a:buSzPts val="1100"/>
              <a:buFont typeface="Arial"/>
              <a:buNone/>
              <a:defRPr/>
            </a:lvl2pPr>
            <a:lvl3pPr lvl="2" algn="l">
              <a:lnSpc>
                <a:spcPct val="100000"/>
              </a:lnSpc>
              <a:spcBef>
                <a:spcPts val="0"/>
              </a:spcBef>
              <a:spcAft>
                <a:spcPts val="0"/>
              </a:spcAft>
              <a:buClr>
                <a:schemeClr val="dk1"/>
              </a:buClr>
              <a:buSzPts val="1100"/>
              <a:buFont typeface="Arial"/>
              <a:buNone/>
              <a:defRPr/>
            </a:lvl3pPr>
            <a:lvl4pPr lvl="3" algn="l">
              <a:lnSpc>
                <a:spcPct val="100000"/>
              </a:lnSpc>
              <a:spcBef>
                <a:spcPts val="0"/>
              </a:spcBef>
              <a:spcAft>
                <a:spcPts val="0"/>
              </a:spcAft>
              <a:buClr>
                <a:schemeClr val="dk1"/>
              </a:buClr>
              <a:buSzPts val="1100"/>
              <a:buFont typeface="Arial"/>
              <a:buNone/>
              <a:defRPr/>
            </a:lvl4pPr>
            <a:lvl5pPr lvl="4" algn="l">
              <a:lnSpc>
                <a:spcPct val="100000"/>
              </a:lnSpc>
              <a:spcBef>
                <a:spcPts val="0"/>
              </a:spcBef>
              <a:spcAft>
                <a:spcPts val="0"/>
              </a:spcAft>
              <a:buClr>
                <a:schemeClr val="dk1"/>
              </a:buClr>
              <a:buSzPts val="1100"/>
              <a:buFont typeface="Arial"/>
              <a:buNone/>
              <a:defRPr/>
            </a:lvl5pPr>
            <a:lvl6pPr lvl="5" algn="l">
              <a:lnSpc>
                <a:spcPct val="100000"/>
              </a:lnSpc>
              <a:spcBef>
                <a:spcPts val="0"/>
              </a:spcBef>
              <a:spcAft>
                <a:spcPts val="0"/>
              </a:spcAft>
              <a:buClr>
                <a:schemeClr val="dk1"/>
              </a:buClr>
              <a:buSzPts val="1100"/>
              <a:buFont typeface="Arial"/>
              <a:buNone/>
              <a:defRPr/>
            </a:lvl6pPr>
            <a:lvl7pPr lvl="6" algn="l">
              <a:lnSpc>
                <a:spcPct val="100000"/>
              </a:lnSpc>
              <a:spcBef>
                <a:spcPts val="0"/>
              </a:spcBef>
              <a:spcAft>
                <a:spcPts val="0"/>
              </a:spcAft>
              <a:buClr>
                <a:schemeClr val="dk1"/>
              </a:buClr>
              <a:buSzPts val="1100"/>
              <a:buFont typeface="Arial"/>
              <a:buNone/>
              <a:defRPr/>
            </a:lvl7pPr>
            <a:lvl8pPr lvl="7" algn="l">
              <a:lnSpc>
                <a:spcPct val="100000"/>
              </a:lnSpc>
              <a:spcBef>
                <a:spcPts val="0"/>
              </a:spcBef>
              <a:spcAft>
                <a:spcPts val="0"/>
              </a:spcAft>
              <a:buClr>
                <a:schemeClr val="dk1"/>
              </a:buClr>
              <a:buSzPts val="1100"/>
              <a:buFont typeface="Arial"/>
              <a:buNone/>
              <a:defRPr/>
            </a:lvl8pPr>
            <a:lvl9pPr lvl="8" algn="l">
              <a:lnSpc>
                <a:spcPct val="100000"/>
              </a:lnSpc>
              <a:spcBef>
                <a:spcPts val="0"/>
              </a:spcBef>
              <a:spcAft>
                <a:spcPts val="0"/>
              </a:spcAft>
              <a:buClr>
                <a:schemeClr val="dk1"/>
              </a:buClr>
              <a:buSzPts val="1100"/>
              <a:buFont typeface="Arial"/>
              <a:buNone/>
              <a:defRPr/>
            </a:lvl9pPr>
          </a:lstStyle>
          <a:p>
            <a:endParaRPr/>
          </a:p>
        </p:txBody>
      </p:sp>
      <p:sp>
        <p:nvSpPr>
          <p:cNvPr id="4085" name="Google Shape;4085;p326"/>
          <p:cNvSpPr txBox="1">
            <a:spLocks noGrp="1"/>
          </p:cNvSpPr>
          <p:nvPr>
            <p:ph type="ftr" idx="11"/>
          </p:nvPr>
        </p:nvSpPr>
        <p:spPr>
          <a:xfrm>
            <a:off x="442912" y="6355080"/>
            <a:ext cx="5473600" cy="13720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Clr>
                <a:schemeClr val="dk1"/>
              </a:buClr>
              <a:buSzPts val="1100"/>
              <a:buFont typeface="Arial"/>
              <a:buNone/>
              <a:defRPr/>
            </a:lvl1pPr>
            <a:lvl2pPr lvl="1" algn="l">
              <a:lnSpc>
                <a:spcPct val="100000"/>
              </a:lnSpc>
              <a:spcBef>
                <a:spcPts val="0"/>
              </a:spcBef>
              <a:spcAft>
                <a:spcPts val="0"/>
              </a:spcAft>
              <a:buClr>
                <a:schemeClr val="dk1"/>
              </a:buClr>
              <a:buSzPts val="1100"/>
              <a:buFont typeface="Arial"/>
              <a:buNone/>
              <a:defRPr/>
            </a:lvl2pPr>
            <a:lvl3pPr lvl="2" algn="l">
              <a:lnSpc>
                <a:spcPct val="100000"/>
              </a:lnSpc>
              <a:spcBef>
                <a:spcPts val="0"/>
              </a:spcBef>
              <a:spcAft>
                <a:spcPts val="0"/>
              </a:spcAft>
              <a:buClr>
                <a:schemeClr val="dk1"/>
              </a:buClr>
              <a:buSzPts val="1100"/>
              <a:buFont typeface="Arial"/>
              <a:buNone/>
              <a:defRPr/>
            </a:lvl3pPr>
            <a:lvl4pPr lvl="3" algn="l">
              <a:lnSpc>
                <a:spcPct val="100000"/>
              </a:lnSpc>
              <a:spcBef>
                <a:spcPts val="0"/>
              </a:spcBef>
              <a:spcAft>
                <a:spcPts val="0"/>
              </a:spcAft>
              <a:buClr>
                <a:schemeClr val="dk1"/>
              </a:buClr>
              <a:buSzPts val="1100"/>
              <a:buFont typeface="Arial"/>
              <a:buNone/>
              <a:defRPr/>
            </a:lvl4pPr>
            <a:lvl5pPr lvl="4" algn="l">
              <a:lnSpc>
                <a:spcPct val="100000"/>
              </a:lnSpc>
              <a:spcBef>
                <a:spcPts val="0"/>
              </a:spcBef>
              <a:spcAft>
                <a:spcPts val="0"/>
              </a:spcAft>
              <a:buClr>
                <a:schemeClr val="dk1"/>
              </a:buClr>
              <a:buSzPts val="1100"/>
              <a:buFont typeface="Arial"/>
              <a:buNone/>
              <a:defRPr/>
            </a:lvl5pPr>
            <a:lvl6pPr lvl="5" algn="l">
              <a:lnSpc>
                <a:spcPct val="100000"/>
              </a:lnSpc>
              <a:spcBef>
                <a:spcPts val="0"/>
              </a:spcBef>
              <a:spcAft>
                <a:spcPts val="0"/>
              </a:spcAft>
              <a:buClr>
                <a:schemeClr val="dk1"/>
              </a:buClr>
              <a:buSzPts val="1100"/>
              <a:buFont typeface="Arial"/>
              <a:buNone/>
              <a:defRPr/>
            </a:lvl6pPr>
            <a:lvl7pPr lvl="6" algn="l">
              <a:lnSpc>
                <a:spcPct val="100000"/>
              </a:lnSpc>
              <a:spcBef>
                <a:spcPts val="0"/>
              </a:spcBef>
              <a:spcAft>
                <a:spcPts val="0"/>
              </a:spcAft>
              <a:buClr>
                <a:schemeClr val="dk1"/>
              </a:buClr>
              <a:buSzPts val="1100"/>
              <a:buFont typeface="Arial"/>
              <a:buNone/>
              <a:defRPr/>
            </a:lvl7pPr>
            <a:lvl8pPr lvl="7" algn="l">
              <a:lnSpc>
                <a:spcPct val="100000"/>
              </a:lnSpc>
              <a:spcBef>
                <a:spcPts val="0"/>
              </a:spcBef>
              <a:spcAft>
                <a:spcPts val="0"/>
              </a:spcAft>
              <a:buClr>
                <a:schemeClr val="dk1"/>
              </a:buClr>
              <a:buSzPts val="1100"/>
              <a:buFont typeface="Arial"/>
              <a:buNone/>
              <a:defRPr/>
            </a:lvl8pPr>
            <a:lvl9pPr lvl="8" algn="l">
              <a:lnSpc>
                <a:spcPct val="100000"/>
              </a:lnSpc>
              <a:spcBef>
                <a:spcPts val="0"/>
              </a:spcBef>
              <a:spcAft>
                <a:spcPts val="0"/>
              </a:spcAft>
              <a:buClr>
                <a:schemeClr val="dk1"/>
              </a:buClr>
              <a:buSzPts val="1100"/>
              <a:buFont typeface="Arial"/>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22.xml><?xml version="1.0" encoding="utf-8"?>
<p:sldLayout xmlns:a="http://schemas.openxmlformats.org/drawingml/2006/main" xmlns:r="http://schemas.openxmlformats.org/officeDocument/2006/relationships" xmlns:p="http://schemas.openxmlformats.org/presentationml/2006/main" matchingName="Three Content">
  <p:cSld name="Three Content">
    <p:spTree>
      <p:nvGrpSpPr>
        <p:cNvPr id="1" name="Shape 4086"/>
        <p:cNvGrpSpPr/>
        <p:nvPr/>
      </p:nvGrpSpPr>
      <p:grpSpPr>
        <a:xfrm>
          <a:off x="0" y="0"/>
          <a:ext cx="0" cy="0"/>
          <a:chOff x="0" y="0"/>
          <a:chExt cx="0" cy="0"/>
        </a:xfrm>
      </p:grpSpPr>
      <p:sp>
        <p:nvSpPr>
          <p:cNvPr id="4087" name="Google Shape;4087;p327"/>
          <p:cNvSpPr txBox="1">
            <a:spLocks noGrp="1"/>
          </p:cNvSpPr>
          <p:nvPr>
            <p:ph type="body" idx="1"/>
          </p:nvPr>
        </p:nvSpPr>
        <p:spPr>
          <a:xfrm>
            <a:off x="442913" y="2103439"/>
            <a:ext cx="3528800" cy="40688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400"/>
              <a:buNone/>
              <a:defRPr/>
            </a:lvl1pPr>
            <a:lvl2pPr marL="914400" lvl="1" indent="-228600" algn="l">
              <a:lnSpc>
                <a:spcPct val="100000"/>
              </a:lnSpc>
              <a:spcBef>
                <a:spcPts val="1200"/>
              </a:spcBef>
              <a:spcAft>
                <a:spcPts val="0"/>
              </a:spcAft>
              <a:buClr>
                <a:schemeClr val="dk1"/>
              </a:buClr>
              <a:buSzPts val="1400"/>
              <a:buNone/>
              <a:defRPr/>
            </a:lvl2pPr>
            <a:lvl3pPr marL="1371600" lvl="2" indent="-317500" algn="l">
              <a:lnSpc>
                <a:spcPct val="100000"/>
              </a:lnSpc>
              <a:spcBef>
                <a:spcPts val="667"/>
              </a:spcBef>
              <a:spcAft>
                <a:spcPts val="0"/>
              </a:spcAft>
              <a:buClr>
                <a:schemeClr val="dk1"/>
              </a:buClr>
              <a:buSzPts val="1400"/>
              <a:buChar char="•"/>
              <a:defRPr/>
            </a:lvl3pPr>
            <a:lvl4pPr marL="1828800" lvl="3" indent="-317500" algn="l">
              <a:lnSpc>
                <a:spcPct val="100000"/>
              </a:lnSpc>
              <a:spcBef>
                <a:spcPts val="667"/>
              </a:spcBef>
              <a:spcAft>
                <a:spcPts val="0"/>
              </a:spcAft>
              <a:buClr>
                <a:schemeClr val="dk1"/>
              </a:buClr>
              <a:buSzPts val="1400"/>
              <a:buChar char="–"/>
              <a:defRPr/>
            </a:lvl4pPr>
            <a:lvl5pPr marL="2286000" lvl="4" indent="-304800" algn="l">
              <a:lnSpc>
                <a:spcPct val="100000"/>
              </a:lnSpc>
              <a:spcBef>
                <a:spcPts val="667"/>
              </a:spcBef>
              <a:spcAft>
                <a:spcPts val="0"/>
              </a:spcAft>
              <a:buClr>
                <a:schemeClr val="dk1"/>
              </a:buClr>
              <a:buSzPts val="1200"/>
              <a:buChar char="•"/>
              <a:defRPr/>
            </a:lvl5pPr>
            <a:lvl6pPr marL="2743200" lvl="5" indent="-317500" algn="l">
              <a:lnSpc>
                <a:spcPct val="100000"/>
              </a:lnSpc>
              <a:spcBef>
                <a:spcPts val="667"/>
              </a:spcBef>
              <a:spcAft>
                <a:spcPts val="0"/>
              </a:spcAft>
              <a:buClr>
                <a:schemeClr val="dk1"/>
              </a:buClr>
              <a:buSzPts val="1400"/>
              <a:buChar char="–"/>
              <a:defRPr/>
            </a:lvl6pPr>
            <a:lvl7pPr marL="3200400" lvl="6" indent="-317500" algn="l">
              <a:lnSpc>
                <a:spcPct val="100000"/>
              </a:lnSpc>
              <a:spcBef>
                <a:spcPts val="667"/>
              </a:spcBef>
              <a:spcAft>
                <a:spcPts val="0"/>
              </a:spcAft>
              <a:buClr>
                <a:schemeClr val="dk1"/>
              </a:buClr>
              <a:buSzPts val="1400"/>
              <a:buChar char="•"/>
              <a:defRPr/>
            </a:lvl7pPr>
            <a:lvl8pPr marL="3657600" lvl="7" indent="-317500" algn="l">
              <a:lnSpc>
                <a:spcPct val="100000"/>
              </a:lnSpc>
              <a:spcBef>
                <a:spcPts val="667"/>
              </a:spcBef>
              <a:spcAft>
                <a:spcPts val="0"/>
              </a:spcAft>
              <a:buClr>
                <a:schemeClr val="dk1"/>
              </a:buClr>
              <a:buSzPts val="1400"/>
              <a:buChar char="–"/>
              <a:defRPr/>
            </a:lvl8pPr>
            <a:lvl9pPr marL="4114800" lvl="8" indent="-317500" algn="l">
              <a:lnSpc>
                <a:spcPct val="100000"/>
              </a:lnSpc>
              <a:spcBef>
                <a:spcPts val="667"/>
              </a:spcBef>
              <a:spcAft>
                <a:spcPts val="667"/>
              </a:spcAft>
              <a:buClr>
                <a:schemeClr val="dk1"/>
              </a:buClr>
              <a:buSzPts val="1400"/>
              <a:buChar char="•"/>
              <a:defRPr/>
            </a:lvl9pPr>
          </a:lstStyle>
          <a:p>
            <a:endParaRPr/>
          </a:p>
        </p:txBody>
      </p:sp>
      <p:sp>
        <p:nvSpPr>
          <p:cNvPr id="4088" name="Google Shape;4088;p327"/>
          <p:cNvSpPr txBox="1">
            <a:spLocks noGrp="1"/>
          </p:cNvSpPr>
          <p:nvPr>
            <p:ph type="body" idx="2"/>
          </p:nvPr>
        </p:nvSpPr>
        <p:spPr>
          <a:xfrm>
            <a:off x="4332288" y="2103439"/>
            <a:ext cx="3528800" cy="40688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400"/>
              <a:buNone/>
              <a:defRPr/>
            </a:lvl1pPr>
            <a:lvl2pPr marL="914400" lvl="1" indent="-228600" algn="l">
              <a:lnSpc>
                <a:spcPct val="100000"/>
              </a:lnSpc>
              <a:spcBef>
                <a:spcPts val="1200"/>
              </a:spcBef>
              <a:spcAft>
                <a:spcPts val="0"/>
              </a:spcAft>
              <a:buClr>
                <a:schemeClr val="dk1"/>
              </a:buClr>
              <a:buSzPts val="1400"/>
              <a:buNone/>
              <a:defRPr/>
            </a:lvl2pPr>
            <a:lvl3pPr marL="1371600" lvl="2" indent="-317500" algn="l">
              <a:lnSpc>
                <a:spcPct val="100000"/>
              </a:lnSpc>
              <a:spcBef>
                <a:spcPts val="667"/>
              </a:spcBef>
              <a:spcAft>
                <a:spcPts val="0"/>
              </a:spcAft>
              <a:buClr>
                <a:schemeClr val="dk1"/>
              </a:buClr>
              <a:buSzPts val="1400"/>
              <a:buChar char="•"/>
              <a:defRPr/>
            </a:lvl3pPr>
            <a:lvl4pPr marL="1828800" lvl="3" indent="-317500" algn="l">
              <a:lnSpc>
                <a:spcPct val="100000"/>
              </a:lnSpc>
              <a:spcBef>
                <a:spcPts val="667"/>
              </a:spcBef>
              <a:spcAft>
                <a:spcPts val="0"/>
              </a:spcAft>
              <a:buClr>
                <a:schemeClr val="dk1"/>
              </a:buClr>
              <a:buSzPts val="1400"/>
              <a:buChar char="–"/>
              <a:defRPr/>
            </a:lvl4pPr>
            <a:lvl5pPr marL="2286000" lvl="4" indent="-304800" algn="l">
              <a:lnSpc>
                <a:spcPct val="100000"/>
              </a:lnSpc>
              <a:spcBef>
                <a:spcPts val="667"/>
              </a:spcBef>
              <a:spcAft>
                <a:spcPts val="0"/>
              </a:spcAft>
              <a:buClr>
                <a:schemeClr val="dk1"/>
              </a:buClr>
              <a:buSzPts val="1200"/>
              <a:buChar char="•"/>
              <a:defRPr/>
            </a:lvl5pPr>
            <a:lvl6pPr marL="2743200" lvl="5" indent="-317500" algn="l">
              <a:lnSpc>
                <a:spcPct val="100000"/>
              </a:lnSpc>
              <a:spcBef>
                <a:spcPts val="667"/>
              </a:spcBef>
              <a:spcAft>
                <a:spcPts val="0"/>
              </a:spcAft>
              <a:buClr>
                <a:schemeClr val="dk1"/>
              </a:buClr>
              <a:buSzPts val="1400"/>
              <a:buChar char="–"/>
              <a:defRPr/>
            </a:lvl6pPr>
            <a:lvl7pPr marL="3200400" lvl="6" indent="-317500" algn="l">
              <a:lnSpc>
                <a:spcPct val="100000"/>
              </a:lnSpc>
              <a:spcBef>
                <a:spcPts val="667"/>
              </a:spcBef>
              <a:spcAft>
                <a:spcPts val="0"/>
              </a:spcAft>
              <a:buClr>
                <a:schemeClr val="dk1"/>
              </a:buClr>
              <a:buSzPts val="1400"/>
              <a:buChar char="•"/>
              <a:defRPr/>
            </a:lvl7pPr>
            <a:lvl8pPr marL="3657600" lvl="7" indent="-317500" algn="l">
              <a:lnSpc>
                <a:spcPct val="100000"/>
              </a:lnSpc>
              <a:spcBef>
                <a:spcPts val="667"/>
              </a:spcBef>
              <a:spcAft>
                <a:spcPts val="0"/>
              </a:spcAft>
              <a:buClr>
                <a:schemeClr val="dk1"/>
              </a:buClr>
              <a:buSzPts val="1400"/>
              <a:buChar char="–"/>
              <a:defRPr/>
            </a:lvl8pPr>
            <a:lvl9pPr marL="4114800" lvl="8" indent="-317500" algn="l">
              <a:lnSpc>
                <a:spcPct val="100000"/>
              </a:lnSpc>
              <a:spcBef>
                <a:spcPts val="667"/>
              </a:spcBef>
              <a:spcAft>
                <a:spcPts val="667"/>
              </a:spcAft>
              <a:buClr>
                <a:schemeClr val="dk1"/>
              </a:buClr>
              <a:buSzPts val="1400"/>
              <a:buChar char="•"/>
              <a:defRPr/>
            </a:lvl9pPr>
          </a:lstStyle>
          <a:p>
            <a:endParaRPr/>
          </a:p>
        </p:txBody>
      </p:sp>
      <p:sp>
        <p:nvSpPr>
          <p:cNvPr id="4089" name="Google Shape;4089;p327"/>
          <p:cNvSpPr txBox="1">
            <a:spLocks noGrp="1"/>
          </p:cNvSpPr>
          <p:nvPr>
            <p:ph type="body" idx="3"/>
          </p:nvPr>
        </p:nvSpPr>
        <p:spPr>
          <a:xfrm>
            <a:off x="8220076" y="2103439"/>
            <a:ext cx="3528800" cy="40688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400"/>
              <a:buNone/>
              <a:defRPr/>
            </a:lvl1pPr>
            <a:lvl2pPr marL="914400" lvl="1" indent="-228600" algn="l">
              <a:lnSpc>
                <a:spcPct val="100000"/>
              </a:lnSpc>
              <a:spcBef>
                <a:spcPts val="1200"/>
              </a:spcBef>
              <a:spcAft>
                <a:spcPts val="0"/>
              </a:spcAft>
              <a:buClr>
                <a:schemeClr val="dk1"/>
              </a:buClr>
              <a:buSzPts val="1400"/>
              <a:buNone/>
              <a:defRPr/>
            </a:lvl2pPr>
            <a:lvl3pPr marL="1371600" lvl="2" indent="-317500" algn="l">
              <a:lnSpc>
                <a:spcPct val="100000"/>
              </a:lnSpc>
              <a:spcBef>
                <a:spcPts val="667"/>
              </a:spcBef>
              <a:spcAft>
                <a:spcPts val="0"/>
              </a:spcAft>
              <a:buClr>
                <a:schemeClr val="dk1"/>
              </a:buClr>
              <a:buSzPts val="1400"/>
              <a:buChar char="•"/>
              <a:defRPr/>
            </a:lvl3pPr>
            <a:lvl4pPr marL="1828800" lvl="3" indent="-317500" algn="l">
              <a:lnSpc>
                <a:spcPct val="100000"/>
              </a:lnSpc>
              <a:spcBef>
                <a:spcPts val="667"/>
              </a:spcBef>
              <a:spcAft>
                <a:spcPts val="0"/>
              </a:spcAft>
              <a:buClr>
                <a:schemeClr val="dk1"/>
              </a:buClr>
              <a:buSzPts val="1400"/>
              <a:buChar char="–"/>
              <a:defRPr/>
            </a:lvl4pPr>
            <a:lvl5pPr marL="2286000" lvl="4" indent="-304800" algn="l">
              <a:lnSpc>
                <a:spcPct val="100000"/>
              </a:lnSpc>
              <a:spcBef>
                <a:spcPts val="667"/>
              </a:spcBef>
              <a:spcAft>
                <a:spcPts val="0"/>
              </a:spcAft>
              <a:buClr>
                <a:schemeClr val="dk1"/>
              </a:buClr>
              <a:buSzPts val="1200"/>
              <a:buChar char="•"/>
              <a:defRPr/>
            </a:lvl5pPr>
            <a:lvl6pPr marL="2743200" lvl="5" indent="-317500" algn="l">
              <a:lnSpc>
                <a:spcPct val="100000"/>
              </a:lnSpc>
              <a:spcBef>
                <a:spcPts val="667"/>
              </a:spcBef>
              <a:spcAft>
                <a:spcPts val="0"/>
              </a:spcAft>
              <a:buClr>
                <a:schemeClr val="dk1"/>
              </a:buClr>
              <a:buSzPts val="1400"/>
              <a:buChar char="–"/>
              <a:defRPr/>
            </a:lvl6pPr>
            <a:lvl7pPr marL="3200400" lvl="6" indent="-317500" algn="l">
              <a:lnSpc>
                <a:spcPct val="100000"/>
              </a:lnSpc>
              <a:spcBef>
                <a:spcPts val="667"/>
              </a:spcBef>
              <a:spcAft>
                <a:spcPts val="0"/>
              </a:spcAft>
              <a:buClr>
                <a:schemeClr val="dk1"/>
              </a:buClr>
              <a:buSzPts val="1400"/>
              <a:buChar char="•"/>
              <a:defRPr/>
            </a:lvl7pPr>
            <a:lvl8pPr marL="3657600" lvl="7" indent="-317500" algn="l">
              <a:lnSpc>
                <a:spcPct val="100000"/>
              </a:lnSpc>
              <a:spcBef>
                <a:spcPts val="667"/>
              </a:spcBef>
              <a:spcAft>
                <a:spcPts val="0"/>
              </a:spcAft>
              <a:buClr>
                <a:schemeClr val="dk1"/>
              </a:buClr>
              <a:buSzPts val="1400"/>
              <a:buChar char="–"/>
              <a:defRPr/>
            </a:lvl8pPr>
            <a:lvl9pPr marL="4114800" lvl="8" indent="-317500" algn="l">
              <a:lnSpc>
                <a:spcPct val="100000"/>
              </a:lnSpc>
              <a:spcBef>
                <a:spcPts val="667"/>
              </a:spcBef>
              <a:spcAft>
                <a:spcPts val="667"/>
              </a:spcAft>
              <a:buClr>
                <a:schemeClr val="dk1"/>
              </a:buClr>
              <a:buSzPts val="1400"/>
              <a:buChar char="•"/>
              <a:defRPr/>
            </a:lvl9pPr>
          </a:lstStyle>
          <a:p>
            <a:endParaRPr/>
          </a:p>
        </p:txBody>
      </p:sp>
      <p:sp>
        <p:nvSpPr>
          <p:cNvPr id="4090" name="Google Shape;4090;p327"/>
          <p:cNvSpPr txBox="1">
            <a:spLocks noGrp="1"/>
          </p:cNvSpPr>
          <p:nvPr>
            <p:ph type="title"/>
          </p:nvPr>
        </p:nvSpPr>
        <p:spPr>
          <a:xfrm>
            <a:off x="442913" y="432000"/>
            <a:ext cx="11306000" cy="1387200"/>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dk1"/>
              </a:buClr>
              <a:buSzPts val="2400"/>
              <a:buFont typeface="Georgia"/>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091" name="Google Shape;4091;p327"/>
          <p:cNvSpPr txBox="1">
            <a:spLocks noGrp="1"/>
          </p:cNvSpPr>
          <p:nvPr>
            <p:ph type="sldNum" idx="12"/>
          </p:nvPr>
        </p:nvSpPr>
        <p:spPr>
          <a:xfrm>
            <a:off x="9984296" y="6492240"/>
            <a:ext cx="1764800" cy="1372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092" name="Google Shape;4092;p327"/>
          <p:cNvSpPr txBox="1">
            <a:spLocks noGrp="1"/>
          </p:cNvSpPr>
          <p:nvPr>
            <p:ph type="dt" idx="10"/>
          </p:nvPr>
        </p:nvSpPr>
        <p:spPr>
          <a:xfrm>
            <a:off x="9984296" y="6355080"/>
            <a:ext cx="1764800" cy="13720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93" name="Google Shape;4093;p327"/>
          <p:cNvSpPr txBox="1">
            <a:spLocks noGrp="1"/>
          </p:cNvSpPr>
          <p:nvPr>
            <p:ph type="ftr" idx="11"/>
          </p:nvPr>
        </p:nvSpPr>
        <p:spPr>
          <a:xfrm>
            <a:off x="442912" y="6355080"/>
            <a:ext cx="5473600" cy="13720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101"/>
        <p:cNvGrpSpPr/>
        <p:nvPr/>
      </p:nvGrpSpPr>
      <p:grpSpPr>
        <a:xfrm>
          <a:off x="0" y="0"/>
          <a:ext cx="0" cy="0"/>
          <a:chOff x="0" y="0"/>
          <a:chExt cx="0" cy="0"/>
        </a:xfrm>
      </p:grpSpPr>
      <p:sp>
        <p:nvSpPr>
          <p:cNvPr id="4102" name="Google Shape;4102;p329"/>
          <p:cNvSpPr txBox="1">
            <a:spLocks noGrp="1"/>
          </p:cNvSpPr>
          <p:nvPr>
            <p:ph type="title"/>
          </p:nvPr>
        </p:nvSpPr>
        <p:spPr>
          <a:xfrm>
            <a:off x="442913" y="432001"/>
            <a:ext cx="11306175" cy="1387274"/>
          </a:xfrm>
          <a:prstGeom prst="rect">
            <a:avLst/>
          </a:prstGeom>
          <a:noFill/>
          <a:ln>
            <a:noFill/>
          </a:ln>
        </p:spPr>
        <p:txBody>
          <a:bodyPr spcFirstLastPara="1" wrap="square" lIns="0" tIns="0" rIns="0" bIns="0" anchor="t" anchorCtr="0">
            <a:normAutofit/>
          </a:bodyPr>
          <a:lstStyle>
            <a:lvl1pPr lvl="0" algn="l">
              <a:lnSpc>
                <a:spcPct val="85000"/>
              </a:lnSpc>
              <a:spcBef>
                <a:spcPts val="0"/>
              </a:spcBef>
              <a:spcAft>
                <a:spcPts val="0"/>
              </a:spcAft>
              <a:buClr>
                <a:schemeClr val="dk1"/>
              </a:buClr>
              <a:buSzPts val="32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03" name="Google Shape;4103;p329"/>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104" name="Google Shape;4104;p329"/>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05" name="Google Shape;4105;p329"/>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24.xml><?xml version="1.0" encoding="utf-8"?>
<p:sldLayout xmlns:a="http://schemas.openxmlformats.org/drawingml/2006/main" xmlns:r="http://schemas.openxmlformats.org/officeDocument/2006/relationships" xmlns:p="http://schemas.openxmlformats.org/presentationml/2006/main" showMasterSp="0" matchingName="2020 FPE Theme ALT2">
  <p:cSld name="2020 FPE Theme ALT2">
    <p:bg>
      <p:bgPr>
        <a:solidFill>
          <a:schemeClr val="lt1"/>
        </a:solidFill>
        <a:effectLst/>
      </p:bgPr>
    </p:bg>
    <p:spTree>
      <p:nvGrpSpPr>
        <p:cNvPr id="1" name="Shape 4106"/>
        <p:cNvGrpSpPr/>
        <p:nvPr/>
      </p:nvGrpSpPr>
      <p:grpSpPr>
        <a:xfrm>
          <a:off x="0" y="0"/>
          <a:ext cx="0" cy="0"/>
          <a:chOff x="0" y="0"/>
          <a:chExt cx="0" cy="0"/>
        </a:xfrm>
      </p:grpSpPr>
      <p:grpSp>
        <p:nvGrpSpPr>
          <p:cNvPr id="4107" name="Google Shape;4107;p330"/>
          <p:cNvGrpSpPr/>
          <p:nvPr/>
        </p:nvGrpSpPr>
        <p:grpSpPr>
          <a:xfrm>
            <a:off x="2462685" y="1980838"/>
            <a:ext cx="9732488" cy="4877162"/>
            <a:chOff x="2462685" y="1980838"/>
            <a:chExt cx="9732488" cy="4877162"/>
          </a:xfrm>
        </p:grpSpPr>
        <p:sp>
          <p:nvSpPr>
            <p:cNvPr id="4108" name="Google Shape;4108;p330"/>
            <p:cNvSpPr/>
            <p:nvPr/>
          </p:nvSpPr>
          <p:spPr>
            <a:xfrm>
              <a:off x="10965953" y="1980838"/>
              <a:ext cx="1222870" cy="1220006"/>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109" name="Google Shape;4109;p330"/>
            <p:cNvGrpSpPr/>
            <p:nvPr/>
          </p:nvGrpSpPr>
          <p:grpSpPr>
            <a:xfrm>
              <a:off x="11122033" y="2387507"/>
              <a:ext cx="910709" cy="819065"/>
              <a:chOff x="12557125" y="1908175"/>
              <a:chExt cx="1009650" cy="908050"/>
            </a:xfrm>
          </p:grpSpPr>
          <p:sp>
            <p:nvSpPr>
              <p:cNvPr id="4110" name="Google Shape;4110;p330"/>
              <p:cNvSpPr/>
              <p:nvPr/>
            </p:nvSpPr>
            <p:spPr>
              <a:xfrm>
                <a:off x="12836525" y="1908175"/>
                <a:ext cx="400050" cy="908050"/>
              </a:xfrm>
              <a:custGeom>
                <a:avLst/>
                <a:gdLst/>
                <a:ahLst/>
                <a:cxnLst/>
                <a:rect l="l" t="t" r="r" b="b"/>
                <a:pathLst>
                  <a:path w="252" h="572" extrusionOk="0">
                    <a:moveTo>
                      <a:pt x="0" y="572"/>
                    </a:moveTo>
                    <a:lnTo>
                      <a:pt x="124" y="0"/>
                    </a:lnTo>
                    <a:lnTo>
                      <a:pt x="252" y="572"/>
                    </a:lnTo>
                    <a:lnTo>
                      <a:pt x="0" y="572"/>
                    </a:lnTo>
                    <a:close/>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11" name="Google Shape;4111;p330"/>
              <p:cNvSpPr/>
              <p:nvPr/>
            </p:nvSpPr>
            <p:spPr>
              <a:xfrm>
                <a:off x="13169900" y="2292350"/>
                <a:ext cx="396875" cy="523875"/>
              </a:xfrm>
              <a:custGeom>
                <a:avLst/>
                <a:gdLst/>
                <a:ahLst/>
                <a:cxnLst/>
                <a:rect l="l" t="t" r="r" b="b"/>
                <a:pathLst>
                  <a:path w="250" h="330" extrusionOk="0">
                    <a:moveTo>
                      <a:pt x="0" y="330"/>
                    </a:moveTo>
                    <a:lnTo>
                      <a:pt x="124" y="0"/>
                    </a:lnTo>
                    <a:lnTo>
                      <a:pt x="250" y="330"/>
                    </a:lnTo>
                    <a:lnTo>
                      <a:pt x="0" y="330"/>
                    </a:lnTo>
                    <a:close/>
                  </a:path>
                </a:pathLst>
              </a:custGeom>
              <a:solidFill>
                <a:srgbClr val="EA8C2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12" name="Google Shape;4112;p330"/>
              <p:cNvSpPr/>
              <p:nvPr/>
            </p:nvSpPr>
            <p:spPr>
              <a:xfrm>
                <a:off x="12557125" y="2292350"/>
                <a:ext cx="396875" cy="523875"/>
              </a:xfrm>
              <a:custGeom>
                <a:avLst/>
                <a:gdLst/>
                <a:ahLst/>
                <a:cxnLst/>
                <a:rect l="l" t="t" r="r" b="b"/>
                <a:pathLst>
                  <a:path w="250" h="330" extrusionOk="0">
                    <a:moveTo>
                      <a:pt x="0" y="330"/>
                    </a:moveTo>
                    <a:lnTo>
                      <a:pt x="124" y="0"/>
                    </a:lnTo>
                    <a:lnTo>
                      <a:pt x="250" y="330"/>
                    </a:lnTo>
                    <a:lnTo>
                      <a:pt x="0" y="330"/>
                    </a:lnTo>
                    <a:close/>
                  </a:path>
                </a:pathLst>
              </a:custGeom>
              <a:solidFill>
                <a:srgbClr val="DA38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113" name="Google Shape;4113;p330"/>
            <p:cNvSpPr/>
            <p:nvPr/>
          </p:nvSpPr>
          <p:spPr>
            <a:xfrm>
              <a:off x="10972303" y="3196482"/>
              <a:ext cx="1222870" cy="1220006"/>
            </a:xfrm>
            <a:prstGeom prst="rect">
              <a:avLst/>
            </a:prstGeom>
            <a:solidFill>
              <a:srgbClr val="EA8C2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114" name="Google Shape;4114;p330"/>
            <p:cNvGrpSpPr/>
            <p:nvPr/>
          </p:nvGrpSpPr>
          <p:grpSpPr>
            <a:xfrm>
              <a:off x="11175637" y="3283897"/>
              <a:ext cx="816201" cy="1059630"/>
              <a:chOff x="11058525" y="2895600"/>
              <a:chExt cx="904875" cy="1174750"/>
            </a:xfrm>
          </p:grpSpPr>
          <p:sp>
            <p:nvSpPr>
              <p:cNvPr id="4115" name="Google Shape;4115;p330"/>
              <p:cNvSpPr/>
              <p:nvPr/>
            </p:nvSpPr>
            <p:spPr>
              <a:xfrm>
                <a:off x="11169650" y="2984500"/>
                <a:ext cx="682625" cy="828675"/>
              </a:xfrm>
              <a:custGeom>
                <a:avLst/>
                <a:gdLst/>
                <a:ahLst/>
                <a:cxnLst/>
                <a:rect l="l" t="t" r="r" b="b"/>
                <a:pathLst>
                  <a:path w="215" h="261" extrusionOk="0">
                    <a:moveTo>
                      <a:pt x="108" y="0"/>
                    </a:moveTo>
                    <a:cubicBezTo>
                      <a:pt x="48" y="0"/>
                      <a:pt x="0" y="48"/>
                      <a:pt x="0" y="107"/>
                    </a:cubicBezTo>
                    <a:cubicBezTo>
                      <a:pt x="0" y="139"/>
                      <a:pt x="14" y="167"/>
                      <a:pt x="35" y="187"/>
                    </a:cubicBezTo>
                    <a:cubicBezTo>
                      <a:pt x="36" y="188"/>
                      <a:pt x="37" y="189"/>
                      <a:pt x="38" y="190"/>
                    </a:cubicBezTo>
                    <a:cubicBezTo>
                      <a:pt x="55" y="205"/>
                      <a:pt x="66" y="227"/>
                      <a:pt x="66" y="252"/>
                    </a:cubicBezTo>
                    <a:cubicBezTo>
                      <a:pt x="66" y="261"/>
                      <a:pt x="66" y="261"/>
                      <a:pt x="66" y="261"/>
                    </a:cubicBezTo>
                    <a:cubicBezTo>
                      <a:pt x="108" y="261"/>
                      <a:pt x="108" y="261"/>
                      <a:pt x="108" y="261"/>
                    </a:cubicBezTo>
                    <a:cubicBezTo>
                      <a:pt x="150" y="261"/>
                      <a:pt x="150" y="261"/>
                      <a:pt x="150" y="261"/>
                    </a:cubicBezTo>
                    <a:cubicBezTo>
                      <a:pt x="150" y="252"/>
                      <a:pt x="150" y="252"/>
                      <a:pt x="150" y="252"/>
                    </a:cubicBezTo>
                    <a:cubicBezTo>
                      <a:pt x="150" y="227"/>
                      <a:pt x="160" y="205"/>
                      <a:pt x="177" y="190"/>
                    </a:cubicBezTo>
                    <a:cubicBezTo>
                      <a:pt x="178" y="189"/>
                      <a:pt x="179" y="188"/>
                      <a:pt x="180" y="187"/>
                    </a:cubicBezTo>
                    <a:cubicBezTo>
                      <a:pt x="202" y="167"/>
                      <a:pt x="215" y="139"/>
                      <a:pt x="215" y="107"/>
                    </a:cubicBezTo>
                    <a:cubicBezTo>
                      <a:pt x="215" y="48"/>
                      <a:pt x="167" y="0"/>
                      <a:pt x="108"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16" name="Google Shape;4116;p330"/>
              <p:cNvSpPr/>
              <p:nvPr/>
            </p:nvSpPr>
            <p:spPr>
              <a:xfrm>
                <a:off x="11239500" y="3054350"/>
                <a:ext cx="542925" cy="542925"/>
              </a:xfrm>
              <a:prstGeom prst="ellipse">
                <a:avLst/>
              </a:prstGeom>
              <a:solidFill>
                <a:srgbClr val="E5E4E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17" name="Google Shape;4117;p330"/>
              <p:cNvSpPr/>
              <p:nvPr/>
            </p:nvSpPr>
            <p:spPr>
              <a:xfrm>
                <a:off x="11490325" y="3159125"/>
                <a:ext cx="41275" cy="38100"/>
              </a:xfrm>
              <a:custGeom>
                <a:avLst/>
                <a:gdLst/>
                <a:ahLst/>
                <a:cxnLst/>
                <a:rect l="l" t="t" r="r" b="b"/>
                <a:pathLst>
                  <a:path w="26" h="24" extrusionOk="0">
                    <a:moveTo>
                      <a:pt x="22" y="0"/>
                    </a:moveTo>
                    <a:lnTo>
                      <a:pt x="6" y="0"/>
                    </a:lnTo>
                    <a:lnTo>
                      <a:pt x="0" y="24"/>
                    </a:lnTo>
                    <a:lnTo>
                      <a:pt x="26" y="24"/>
                    </a:lnTo>
                    <a:lnTo>
                      <a:pt x="22" y="0"/>
                    </a:lnTo>
                    <a:close/>
                  </a:path>
                </a:pathLst>
              </a:cu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18" name="Google Shape;4118;p330"/>
              <p:cNvSpPr/>
              <p:nvPr/>
            </p:nvSpPr>
            <p:spPr>
              <a:xfrm>
                <a:off x="11417300" y="3175000"/>
                <a:ext cx="47625" cy="47625"/>
              </a:xfrm>
              <a:custGeom>
                <a:avLst/>
                <a:gdLst/>
                <a:ahLst/>
                <a:cxnLst/>
                <a:rect l="l" t="t" r="r" b="b"/>
                <a:pathLst>
                  <a:path w="30" h="30" extrusionOk="0">
                    <a:moveTo>
                      <a:pt x="14" y="0"/>
                    </a:moveTo>
                    <a:lnTo>
                      <a:pt x="0" y="8"/>
                    </a:lnTo>
                    <a:lnTo>
                      <a:pt x="8" y="30"/>
                    </a:lnTo>
                    <a:lnTo>
                      <a:pt x="30" y="18"/>
                    </a:lnTo>
                    <a:lnTo>
                      <a:pt x="14" y="0"/>
                    </a:lnTo>
                    <a:close/>
                  </a:path>
                </a:pathLst>
              </a:cu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19" name="Google Shape;4119;p330"/>
              <p:cNvSpPr/>
              <p:nvPr/>
            </p:nvSpPr>
            <p:spPr>
              <a:xfrm>
                <a:off x="11363325" y="3232150"/>
                <a:ext cx="47625" cy="44450"/>
              </a:xfrm>
              <a:custGeom>
                <a:avLst/>
                <a:gdLst/>
                <a:ahLst/>
                <a:cxnLst/>
                <a:rect l="l" t="t" r="r" b="b"/>
                <a:pathLst>
                  <a:path w="30" h="28" extrusionOk="0">
                    <a:moveTo>
                      <a:pt x="6" y="0"/>
                    </a:moveTo>
                    <a:lnTo>
                      <a:pt x="0" y="14"/>
                    </a:lnTo>
                    <a:lnTo>
                      <a:pt x="16" y="28"/>
                    </a:lnTo>
                    <a:lnTo>
                      <a:pt x="30" y="6"/>
                    </a:lnTo>
                    <a:lnTo>
                      <a:pt x="6" y="0"/>
                    </a:lnTo>
                    <a:close/>
                  </a:path>
                </a:pathLst>
              </a:cu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20" name="Google Shape;4120;p330"/>
              <p:cNvSpPr/>
              <p:nvPr/>
            </p:nvSpPr>
            <p:spPr>
              <a:xfrm>
                <a:off x="11344275" y="3305175"/>
                <a:ext cx="38100" cy="41275"/>
              </a:xfrm>
              <a:custGeom>
                <a:avLst/>
                <a:gdLst/>
                <a:ahLst/>
                <a:cxnLst/>
                <a:rect l="l" t="t" r="r" b="b"/>
                <a:pathLst>
                  <a:path w="24" h="26" extrusionOk="0">
                    <a:moveTo>
                      <a:pt x="0" y="4"/>
                    </a:moveTo>
                    <a:lnTo>
                      <a:pt x="2" y="20"/>
                    </a:lnTo>
                    <a:lnTo>
                      <a:pt x="24" y="26"/>
                    </a:lnTo>
                    <a:lnTo>
                      <a:pt x="24" y="0"/>
                    </a:lnTo>
                    <a:lnTo>
                      <a:pt x="0" y="4"/>
                    </a:lnTo>
                    <a:close/>
                  </a:path>
                </a:pathLst>
              </a:cu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21" name="Google Shape;4121;p330"/>
              <p:cNvSpPr/>
              <p:nvPr/>
            </p:nvSpPr>
            <p:spPr>
              <a:xfrm>
                <a:off x="11363325" y="3371850"/>
                <a:ext cx="47625" cy="47625"/>
              </a:xfrm>
              <a:custGeom>
                <a:avLst/>
                <a:gdLst/>
                <a:ahLst/>
                <a:cxnLst/>
                <a:rect l="l" t="t" r="r" b="b"/>
                <a:pathLst>
                  <a:path w="30" h="30" extrusionOk="0">
                    <a:moveTo>
                      <a:pt x="0" y="16"/>
                    </a:moveTo>
                    <a:lnTo>
                      <a:pt x="6" y="30"/>
                    </a:lnTo>
                    <a:lnTo>
                      <a:pt x="30" y="22"/>
                    </a:lnTo>
                    <a:lnTo>
                      <a:pt x="16" y="0"/>
                    </a:lnTo>
                    <a:lnTo>
                      <a:pt x="0" y="16"/>
                    </a:lnTo>
                    <a:close/>
                  </a:path>
                </a:pathLst>
              </a:cu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22" name="Google Shape;4122;p330"/>
              <p:cNvSpPr/>
              <p:nvPr/>
            </p:nvSpPr>
            <p:spPr>
              <a:xfrm>
                <a:off x="11417300" y="3425825"/>
                <a:ext cx="47625" cy="50800"/>
              </a:xfrm>
              <a:custGeom>
                <a:avLst/>
                <a:gdLst/>
                <a:ahLst/>
                <a:cxnLst/>
                <a:rect l="l" t="t" r="r" b="b"/>
                <a:pathLst>
                  <a:path w="30" h="32" extrusionOk="0">
                    <a:moveTo>
                      <a:pt x="0" y="24"/>
                    </a:moveTo>
                    <a:lnTo>
                      <a:pt x="14" y="32"/>
                    </a:lnTo>
                    <a:lnTo>
                      <a:pt x="30" y="14"/>
                    </a:lnTo>
                    <a:lnTo>
                      <a:pt x="8" y="0"/>
                    </a:lnTo>
                    <a:lnTo>
                      <a:pt x="0" y="24"/>
                    </a:lnTo>
                    <a:close/>
                  </a:path>
                </a:pathLst>
              </a:cu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23" name="Google Shape;4123;p330"/>
              <p:cNvSpPr/>
              <p:nvPr/>
            </p:nvSpPr>
            <p:spPr>
              <a:xfrm>
                <a:off x="11490325" y="3454400"/>
                <a:ext cx="41275" cy="38100"/>
              </a:xfrm>
              <a:custGeom>
                <a:avLst/>
                <a:gdLst/>
                <a:ahLst/>
                <a:cxnLst/>
                <a:rect l="l" t="t" r="r" b="b"/>
                <a:pathLst>
                  <a:path w="26" h="24" extrusionOk="0">
                    <a:moveTo>
                      <a:pt x="6" y="24"/>
                    </a:moveTo>
                    <a:lnTo>
                      <a:pt x="22" y="24"/>
                    </a:lnTo>
                    <a:lnTo>
                      <a:pt x="26" y="0"/>
                    </a:lnTo>
                    <a:lnTo>
                      <a:pt x="0" y="0"/>
                    </a:lnTo>
                    <a:lnTo>
                      <a:pt x="6" y="24"/>
                    </a:lnTo>
                    <a:close/>
                  </a:path>
                </a:pathLst>
              </a:cu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24" name="Google Shape;4124;p330"/>
              <p:cNvSpPr/>
              <p:nvPr/>
            </p:nvSpPr>
            <p:spPr>
              <a:xfrm>
                <a:off x="11560175" y="3425825"/>
                <a:ext cx="44450" cy="50800"/>
              </a:xfrm>
              <a:custGeom>
                <a:avLst/>
                <a:gdLst/>
                <a:ahLst/>
                <a:cxnLst/>
                <a:rect l="l" t="t" r="r" b="b"/>
                <a:pathLst>
                  <a:path w="28" h="32" extrusionOk="0">
                    <a:moveTo>
                      <a:pt x="14" y="32"/>
                    </a:moveTo>
                    <a:lnTo>
                      <a:pt x="28" y="24"/>
                    </a:lnTo>
                    <a:lnTo>
                      <a:pt x="22" y="0"/>
                    </a:lnTo>
                    <a:lnTo>
                      <a:pt x="0" y="14"/>
                    </a:lnTo>
                    <a:lnTo>
                      <a:pt x="14" y="32"/>
                    </a:lnTo>
                    <a:close/>
                  </a:path>
                </a:pathLst>
              </a:cu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25" name="Google Shape;4125;p330"/>
              <p:cNvSpPr/>
              <p:nvPr/>
            </p:nvSpPr>
            <p:spPr>
              <a:xfrm>
                <a:off x="11614150" y="3371850"/>
                <a:ext cx="47625" cy="47625"/>
              </a:xfrm>
              <a:custGeom>
                <a:avLst/>
                <a:gdLst/>
                <a:ahLst/>
                <a:cxnLst/>
                <a:rect l="l" t="t" r="r" b="b"/>
                <a:pathLst>
                  <a:path w="30" h="30" extrusionOk="0">
                    <a:moveTo>
                      <a:pt x="22" y="30"/>
                    </a:moveTo>
                    <a:lnTo>
                      <a:pt x="30" y="16"/>
                    </a:lnTo>
                    <a:lnTo>
                      <a:pt x="12" y="0"/>
                    </a:lnTo>
                    <a:lnTo>
                      <a:pt x="0" y="22"/>
                    </a:lnTo>
                    <a:lnTo>
                      <a:pt x="22" y="30"/>
                    </a:lnTo>
                    <a:close/>
                  </a:path>
                </a:pathLst>
              </a:cu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26" name="Google Shape;4126;p330"/>
              <p:cNvSpPr/>
              <p:nvPr/>
            </p:nvSpPr>
            <p:spPr>
              <a:xfrm>
                <a:off x="11639550" y="3305175"/>
                <a:ext cx="38100" cy="41275"/>
              </a:xfrm>
              <a:custGeom>
                <a:avLst/>
                <a:gdLst/>
                <a:ahLst/>
                <a:cxnLst/>
                <a:rect l="l" t="t" r="r" b="b"/>
                <a:pathLst>
                  <a:path w="24" h="26" extrusionOk="0">
                    <a:moveTo>
                      <a:pt x="24" y="20"/>
                    </a:moveTo>
                    <a:lnTo>
                      <a:pt x="24" y="4"/>
                    </a:lnTo>
                    <a:lnTo>
                      <a:pt x="0" y="0"/>
                    </a:lnTo>
                    <a:lnTo>
                      <a:pt x="0" y="26"/>
                    </a:lnTo>
                    <a:lnTo>
                      <a:pt x="24" y="20"/>
                    </a:lnTo>
                    <a:close/>
                  </a:path>
                </a:pathLst>
              </a:cu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27" name="Google Shape;4127;p330"/>
              <p:cNvSpPr/>
              <p:nvPr/>
            </p:nvSpPr>
            <p:spPr>
              <a:xfrm>
                <a:off x="11614150" y="3232150"/>
                <a:ext cx="47625" cy="44450"/>
              </a:xfrm>
              <a:custGeom>
                <a:avLst/>
                <a:gdLst/>
                <a:ahLst/>
                <a:cxnLst/>
                <a:rect l="l" t="t" r="r" b="b"/>
                <a:pathLst>
                  <a:path w="30" h="28" extrusionOk="0">
                    <a:moveTo>
                      <a:pt x="30" y="14"/>
                    </a:moveTo>
                    <a:lnTo>
                      <a:pt x="22" y="0"/>
                    </a:lnTo>
                    <a:lnTo>
                      <a:pt x="0" y="6"/>
                    </a:lnTo>
                    <a:lnTo>
                      <a:pt x="12" y="28"/>
                    </a:lnTo>
                    <a:lnTo>
                      <a:pt x="30" y="14"/>
                    </a:lnTo>
                    <a:close/>
                  </a:path>
                </a:pathLst>
              </a:cu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28" name="Google Shape;4128;p330"/>
              <p:cNvSpPr/>
              <p:nvPr/>
            </p:nvSpPr>
            <p:spPr>
              <a:xfrm>
                <a:off x="11560175" y="3175000"/>
                <a:ext cx="44450" cy="47625"/>
              </a:xfrm>
              <a:custGeom>
                <a:avLst/>
                <a:gdLst/>
                <a:ahLst/>
                <a:cxnLst/>
                <a:rect l="l" t="t" r="r" b="b"/>
                <a:pathLst>
                  <a:path w="28" h="30" extrusionOk="0">
                    <a:moveTo>
                      <a:pt x="28" y="8"/>
                    </a:moveTo>
                    <a:lnTo>
                      <a:pt x="14" y="0"/>
                    </a:lnTo>
                    <a:lnTo>
                      <a:pt x="0" y="18"/>
                    </a:lnTo>
                    <a:lnTo>
                      <a:pt x="22" y="30"/>
                    </a:lnTo>
                    <a:lnTo>
                      <a:pt x="28" y="8"/>
                    </a:lnTo>
                    <a:close/>
                  </a:path>
                </a:pathLst>
              </a:cu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29" name="Google Shape;4129;p330"/>
              <p:cNvSpPr/>
              <p:nvPr/>
            </p:nvSpPr>
            <p:spPr>
              <a:xfrm>
                <a:off x="11382375" y="3194050"/>
                <a:ext cx="260350" cy="260350"/>
              </a:xfrm>
              <a:custGeom>
                <a:avLst/>
                <a:gdLst/>
                <a:ahLst/>
                <a:cxnLst/>
                <a:rect l="l" t="t" r="r" b="b"/>
                <a:pathLst>
                  <a:path w="82" h="82" extrusionOk="0">
                    <a:moveTo>
                      <a:pt x="41" y="0"/>
                    </a:moveTo>
                    <a:cubicBezTo>
                      <a:pt x="18" y="0"/>
                      <a:pt x="0" y="19"/>
                      <a:pt x="0" y="41"/>
                    </a:cubicBezTo>
                    <a:cubicBezTo>
                      <a:pt x="0" y="64"/>
                      <a:pt x="18" y="82"/>
                      <a:pt x="41" y="82"/>
                    </a:cubicBezTo>
                    <a:cubicBezTo>
                      <a:pt x="63" y="82"/>
                      <a:pt x="82" y="64"/>
                      <a:pt x="82" y="41"/>
                    </a:cubicBezTo>
                    <a:cubicBezTo>
                      <a:pt x="82" y="19"/>
                      <a:pt x="63" y="0"/>
                      <a:pt x="41" y="0"/>
                    </a:cubicBezTo>
                    <a:close/>
                    <a:moveTo>
                      <a:pt x="41" y="53"/>
                    </a:moveTo>
                    <a:cubicBezTo>
                      <a:pt x="34" y="53"/>
                      <a:pt x="29" y="48"/>
                      <a:pt x="29" y="41"/>
                    </a:cubicBezTo>
                    <a:cubicBezTo>
                      <a:pt x="29" y="35"/>
                      <a:pt x="34" y="30"/>
                      <a:pt x="41" y="30"/>
                    </a:cubicBezTo>
                    <a:cubicBezTo>
                      <a:pt x="47" y="30"/>
                      <a:pt x="52" y="35"/>
                      <a:pt x="52" y="41"/>
                    </a:cubicBezTo>
                    <a:cubicBezTo>
                      <a:pt x="52" y="48"/>
                      <a:pt x="47" y="53"/>
                      <a:pt x="41" y="53"/>
                    </a:cubicBezTo>
                    <a:close/>
                  </a:path>
                </a:pathLst>
              </a:cu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30" name="Google Shape;4130;p330"/>
              <p:cNvSpPr/>
              <p:nvPr/>
            </p:nvSpPr>
            <p:spPr>
              <a:xfrm>
                <a:off x="11420475" y="4016375"/>
                <a:ext cx="184150" cy="53975"/>
              </a:xfrm>
              <a:custGeom>
                <a:avLst/>
                <a:gdLst/>
                <a:ahLst/>
                <a:cxnLst/>
                <a:rect l="l" t="t" r="r" b="b"/>
                <a:pathLst>
                  <a:path w="116" h="34" extrusionOk="0">
                    <a:moveTo>
                      <a:pt x="58" y="34"/>
                    </a:moveTo>
                    <a:lnTo>
                      <a:pt x="0" y="0"/>
                    </a:lnTo>
                    <a:lnTo>
                      <a:pt x="116" y="0"/>
                    </a:lnTo>
                    <a:lnTo>
                      <a:pt x="58" y="3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31" name="Google Shape;4131;p330"/>
              <p:cNvSpPr/>
              <p:nvPr/>
            </p:nvSpPr>
            <p:spPr>
              <a:xfrm>
                <a:off x="11360150" y="3813175"/>
                <a:ext cx="304800" cy="203200"/>
              </a:xfrm>
              <a:custGeom>
                <a:avLst/>
                <a:gdLst/>
                <a:ahLst/>
                <a:cxnLst/>
                <a:rect l="l" t="t" r="r" b="b"/>
                <a:pathLst>
                  <a:path w="96" h="64" extrusionOk="0">
                    <a:moveTo>
                      <a:pt x="96" y="57"/>
                    </a:moveTo>
                    <a:cubicBezTo>
                      <a:pt x="96" y="59"/>
                      <a:pt x="95" y="61"/>
                      <a:pt x="94" y="62"/>
                    </a:cubicBezTo>
                    <a:cubicBezTo>
                      <a:pt x="92" y="63"/>
                      <a:pt x="91" y="64"/>
                      <a:pt x="89" y="64"/>
                    </a:cubicBezTo>
                    <a:cubicBezTo>
                      <a:pt x="7" y="64"/>
                      <a:pt x="7" y="64"/>
                      <a:pt x="7" y="64"/>
                    </a:cubicBezTo>
                    <a:cubicBezTo>
                      <a:pt x="5" y="64"/>
                      <a:pt x="3" y="63"/>
                      <a:pt x="2" y="62"/>
                    </a:cubicBezTo>
                    <a:cubicBezTo>
                      <a:pt x="0" y="61"/>
                      <a:pt x="0" y="59"/>
                      <a:pt x="0" y="57"/>
                    </a:cubicBezTo>
                    <a:cubicBezTo>
                      <a:pt x="0" y="0"/>
                      <a:pt x="0" y="0"/>
                      <a:pt x="0" y="0"/>
                    </a:cubicBezTo>
                    <a:cubicBezTo>
                      <a:pt x="96" y="0"/>
                      <a:pt x="96" y="0"/>
                      <a:pt x="96" y="0"/>
                    </a:cubicBezTo>
                    <a:lnTo>
                      <a:pt x="96" y="57"/>
                    </a:lnTo>
                    <a:close/>
                  </a:path>
                </a:pathLst>
              </a:cu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32" name="Google Shape;4132;p330"/>
              <p:cNvSpPr/>
              <p:nvPr/>
            </p:nvSpPr>
            <p:spPr>
              <a:xfrm>
                <a:off x="11360150" y="3835400"/>
                <a:ext cx="304800" cy="22225"/>
              </a:xfrm>
              <a:prstGeom prst="rect">
                <a:avLst/>
              </a:pr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33" name="Google Shape;4133;p330"/>
              <p:cNvSpPr/>
              <p:nvPr/>
            </p:nvSpPr>
            <p:spPr>
              <a:xfrm>
                <a:off x="11360150" y="3879850"/>
                <a:ext cx="304800" cy="22225"/>
              </a:xfrm>
              <a:prstGeom prst="rect">
                <a:avLst/>
              </a:pr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34" name="Google Shape;4134;p330"/>
              <p:cNvSpPr/>
              <p:nvPr/>
            </p:nvSpPr>
            <p:spPr>
              <a:xfrm>
                <a:off x="11360150" y="3924300"/>
                <a:ext cx="304800" cy="25400"/>
              </a:xfrm>
              <a:prstGeom prst="rect">
                <a:avLst/>
              </a:pr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35" name="Google Shape;4135;p330"/>
              <p:cNvSpPr/>
              <p:nvPr/>
            </p:nvSpPr>
            <p:spPr>
              <a:xfrm>
                <a:off x="11360150" y="3971925"/>
                <a:ext cx="304800" cy="22225"/>
              </a:xfrm>
              <a:prstGeom prst="rect">
                <a:avLst/>
              </a:pr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36" name="Google Shape;4136;p330"/>
              <p:cNvSpPr/>
              <p:nvPr/>
            </p:nvSpPr>
            <p:spPr>
              <a:xfrm>
                <a:off x="11506200" y="2895600"/>
                <a:ext cx="22225" cy="63500"/>
              </a:xfrm>
              <a:custGeom>
                <a:avLst/>
                <a:gdLst/>
                <a:ahLst/>
                <a:cxnLst/>
                <a:rect l="l" t="t" r="r" b="b"/>
                <a:pathLst>
                  <a:path w="14" h="40" extrusionOk="0">
                    <a:moveTo>
                      <a:pt x="0" y="0"/>
                    </a:moveTo>
                    <a:lnTo>
                      <a:pt x="14" y="0"/>
                    </a:lnTo>
                    <a:lnTo>
                      <a:pt x="12" y="40"/>
                    </a:lnTo>
                    <a:lnTo>
                      <a:pt x="0" y="4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37" name="Google Shape;4137;p330"/>
              <p:cNvSpPr/>
              <p:nvPr/>
            </p:nvSpPr>
            <p:spPr>
              <a:xfrm>
                <a:off x="11588750" y="2905125"/>
                <a:ext cx="31750" cy="66675"/>
              </a:xfrm>
              <a:custGeom>
                <a:avLst/>
                <a:gdLst/>
                <a:ahLst/>
                <a:cxnLst/>
                <a:rect l="l" t="t" r="r" b="b"/>
                <a:pathLst>
                  <a:path w="20" h="42" extrusionOk="0">
                    <a:moveTo>
                      <a:pt x="8" y="0"/>
                    </a:moveTo>
                    <a:lnTo>
                      <a:pt x="20" y="4"/>
                    </a:lnTo>
                    <a:lnTo>
                      <a:pt x="12" y="42"/>
                    </a:lnTo>
                    <a:lnTo>
                      <a:pt x="0" y="40"/>
                    </a:lnTo>
                    <a:lnTo>
                      <a:pt x="8"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38" name="Google Shape;4138;p330"/>
              <p:cNvSpPr/>
              <p:nvPr/>
            </p:nvSpPr>
            <p:spPr>
              <a:xfrm>
                <a:off x="11664950" y="2933700"/>
                <a:ext cx="44450" cy="66675"/>
              </a:xfrm>
              <a:custGeom>
                <a:avLst/>
                <a:gdLst/>
                <a:ahLst/>
                <a:cxnLst/>
                <a:rect l="l" t="t" r="r" b="b"/>
                <a:pathLst>
                  <a:path w="28" h="42" extrusionOk="0">
                    <a:moveTo>
                      <a:pt x="18" y="0"/>
                    </a:moveTo>
                    <a:lnTo>
                      <a:pt x="28" y="6"/>
                    </a:lnTo>
                    <a:lnTo>
                      <a:pt x="12" y="42"/>
                    </a:lnTo>
                    <a:lnTo>
                      <a:pt x="0" y="36"/>
                    </a:lnTo>
                    <a:lnTo>
                      <a:pt x="18"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39" name="Google Shape;4139;p330"/>
              <p:cNvSpPr/>
              <p:nvPr/>
            </p:nvSpPr>
            <p:spPr>
              <a:xfrm>
                <a:off x="11737975" y="2981325"/>
                <a:ext cx="53975" cy="63500"/>
              </a:xfrm>
              <a:custGeom>
                <a:avLst/>
                <a:gdLst/>
                <a:ahLst/>
                <a:cxnLst/>
                <a:rect l="l" t="t" r="r" b="b"/>
                <a:pathLst>
                  <a:path w="34" h="40" extrusionOk="0">
                    <a:moveTo>
                      <a:pt x="24" y="0"/>
                    </a:moveTo>
                    <a:lnTo>
                      <a:pt x="34" y="8"/>
                    </a:lnTo>
                    <a:lnTo>
                      <a:pt x="10" y="40"/>
                    </a:lnTo>
                    <a:lnTo>
                      <a:pt x="0" y="32"/>
                    </a:lnTo>
                    <a:lnTo>
                      <a:pt x="24"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40" name="Google Shape;4140;p330"/>
              <p:cNvSpPr/>
              <p:nvPr/>
            </p:nvSpPr>
            <p:spPr>
              <a:xfrm>
                <a:off x="11798300" y="3044825"/>
                <a:ext cx="60325" cy="57150"/>
              </a:xfrm>
              <a:custGeom>
                <a:avLst/>
                <a:gdLst/>
                <a:ahLst/>
                <a:cxnLst/>
                <a:rect l="l" t="t" r="r" b="b"/>
                <a:pathLst>
                  <a:path w="38" h="36" extrusionOk="0">
                    <a:moveTo>
                      <a:pt x="30" y="0"/>
                    </a:moveTo>
                    <a:lnTo>
                      <a:pt x="38" y="10"/>
                    </a:lnTo>
                    <a:lnTo>
                      <a:pt x="8" y="36"/>
                    </a:lnTo>
                    <a:lnTo>
                      <a:pt x="0" y="26"/>
                    </a:lnTo>
                    <a:lnTo>
                      <a:pt x="3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41" name="Google Shape;4141;p330"/>
              <p:cNvSpPr/>
              <p:nvPr/>
            </p:nvSpPr>
            <p:spPr>
              <a:xfrm>
                <a:off x="11845925" y="3121025"/>
                <a:ext cx="66675" cy="47625"/>
              </a:xfrm>
              <a:custGeom>
                <a:avLst/>
                <a:gdLst/>
                <a:ahLst/>
                <a:cxnLst/>
                <a:rect l="l" t="t" r="r" b="b"/>
                <a:pathLst>
                  <a:path w="42" h="30" extrusionOk="0">
                    <a:moveTo>
                      <a:pt x="36" y="0"/>
                    </a:moveTo>
                    <a:lnTo>
                      <a:pt x="42" y="10"/>
                    </a:lnTo>
                    <a:lnTo>
                      <a:pt x="8" y="30"/>
                    </a:lnTo>
                    <a:lnTo>
                      <a:pt x="0" y="20"/>
                    </a:lnTo>
                    <a:lnTo>
                      <a:pt x="36"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42" name="Google Shape;4142;p330"/>
              <p:cNvSpPr/>
              <p:nvPr/>
            </p:nvSpPr>
            <p:spPr>
              <a:xfrm>
                <a:off x="11880850" y="3206750"/>
                <a:ext cx="66675" cy="38100"/>
              </a:xfrm>
              <a:custGeom>
                <a:avLst/>
                <a:gdLst/>
                <a:ahLst/>
                <a:cxnLst/>
                <a:rect l="l" t="t" r="r" b="b"/>
                <a:pathLst>
                  <a:path w="42" h="24" extrusionOk="0">
                    <a:moveTo>
                      <a:pt x="38" y="0"/>
                    </a:moveTo>
                    <a:lnTo>
                      <a:pt x="42" y="12"/>
                    </a:lnTo>
                    <a:lnTo>
                      <a:pt x="4" y="24"/>
                    </a:lnTo>
                    <a:lnTo>
                      <a:pt x="0" y="12"/>
                    </a:lnTo>
                    <a:lnTo>
                      <a:pt x="38"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43" name="Google Shape;4143;p330"/>
              <p:cNvSpPr/>
              <p:nvPr/>
            </p:nvSpPr>
            <p:spPr>
              <a:xfrm>
                <a:off x="11899900" y="3298825"/>
                <a:ext cx="63500" cy="28575"/>
              </a:xfrm>
              <a:custGeom>
                <a:avLst/>
                <a:gdLst/>
                <a:ahLst/>
                <a:cxnLst/>
                <a:rect l="l" t="t" r="r" b="b"/>
                <a:pathLst>
                  <a:path w="40" h="18" extrusionOk="0">
                    <a:moveTo>
                      <a:pt x="40" y="0"/>
                    </a:moveTo>
                    <a:lnTo>
                      <a:pt x="40" y="14"/>
                    </a:lnTo>
                    <a:lnTo>
                      <a:pt x="0" y="18"/>
                    </a:lnTo>
                    <a:lnTo>
                      <a:pt x="0" y="4"/>
                    </a:lnTo>
                    <a:lnTo>
                      <a:pt x="4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44" name="Google Shape;4144;p330"/>
              <p:cNvSpPr/>
              <p:nvPr/>
            </p:nvSpPr>
            <p:spPr>
              <a:xfrm>
                <a:off x="11896725" y="3387725"/>
                <a:ext cx="66675" cy="28575"/>
              </a:xfrm>
              <a:custGeom>
                <a:avLst/>
                <a:gdLst/>
                <a:ahLst/>
                <a:cxnLst/>
                <a:rect l="l" t="t" r="r" b="b"/>
                <a:pathLst>
                  <a:path w="42" h="18" extrusionOk="0">
                    <a:moveTo>
                      <a:pt x="2" y="0"/>
                    </a:moveTo>
                    <a:lnTo>
                      <a:pt x="42" y="4"/>
                    </a:lnTo>
                    <a:lnTo>
                      <a:pt x="40" y="18"/>
                    </a:lnTo>
                    <a:lnTo>
                      <a:pt x="0" y="12"/>
                    </a:lnTo>
                    <a:lnTo>
                      <a:pt x="2"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45" name="Google Shape;4145;p330"/>
              <p:cNvSpPr/>
              <p:nvPr/>
            </p:nvSpPr>
            <p:spPr>
              <a:xfrm>
                <a:off x="11877675" y="3467100"/>
                <a:ext cx="66675" cy="41275"/>
              </a:xfrm>
              <a:custGeom>
                <a:avLst/>
                <a:gdLst/>
                <a:ahLst/>
                <a:cxnLst/>
                <a:rect l="l" t="t" r="r" b="b"/>
                <a:pathLst>
                  <a:path w="42" h="26" extrusionOk="0">
                    <a:moveTo>
                      <a:pt x="4" y="0"/>
                    </a:moveTo>
                    <a:lnTo>
                      <a:pt x="42" y="12"/>
                    </a:lnTo>
                    <a:lnTo>
                      <a:pt x="38" y="26"/>
                    </a:lnTo>
                    <a:lnTo>
                      <a:pt x="0" y="12"/>
                    </a:lnTo>
                    <a:lnTo>
                      <a:pt x="4"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46" name="Google Shape;4146;p330"/>
              <p:cNvSpPr/>
              <p:nvPr/>
            </p:nvSpPr>
            <p:spPr>
              <a:xfrm>
                <a:off x="11839575" y="3543300"/>
                <a:ext cx="66675" cy="47625"/>
              </a:xfrm>
              <a:custGeom>
                <a:avLst/>
                <a:gdLst/>
                <a:ahLst/>
                <a:cxnLst/>
                <a:rect l="l" t="t" r="r" b="b"/>
                <a:pathLst>
                  <a:path w="42" h="30" extrusionOk="0">
                    <a:moveTo>
                      <a:pt x="8" y="0"/>
                    </a:moveTo>
                    <a:lnTo>
                      <a:pt x="42" y="20"/>
                    </a:lnTo>
                    <a:lnTo>
                      <a:pt x="36" y="30"/>
                    </a:lnTo>
                    <a:lnTo>
                      <a:pt x="0" y="10"/>
                    </a:lnTo>
                    <a:lnTo>
                      <a:pt x="8"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47" name="Google Shape;4147;p330"/>
              <p:cNvSpPr/>
              <p:nvPr/>
            </p:nvSpPr>
            <p:spPr>
              <a:xfrm>
                <a:off x="11788775" y="3609975"/>
                <a:ext cx="60325" cy="57150"/>
              </a:xfrm>
              <a:custGeom>
                <a:avLst/>
                <a:gdLst/>
                <a:ahLst/>
                <a:cxnLst/>
                <a:rect l="l" t="t" r="r" b="b"/>
                <a:pathLst>
                  <a:path w="38" h="36" extrusionOk="0">
                    <a:moveTo>
                      <a:pt x="10" y="0"/>
                    </a:moveTo>
                    <a:lnTo>
                      <a:pt x="38" y="26"/>
                    </a:lnTo>
                    <a:lnTo>
                      <a:pt x="30" y="36"/>
                    </a:lnTo>
                    <a:lnTo>
                      <a:pt x="0" y="8"/>
                    </a:lnTo>
                    <a:lnTo>
                      <a:pt x="1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48" name="Google Shape;4148;p330"/>
              <p:cNvSpPr/>
              <p:nvPr/>
            </p:nvSpPr>
            <p:spPr>
              <a:xfrm>
                <a:off x="11728450" y="3663950"/>
                <a:ext cx="50800" cy="63500"/>
              </a:xfrm>
              <a:custGeom>
                <a:avLst/>
                <a:gdLst/>
                <a:ahLst/>
                <a:cxnLst/>
                <a:rect l="l" t="t" r="r" b="b"/>
                <a:pathLst>
                  <a:path w="32" h="40" extrusionOk="0">
                    <a:moveTo>
                      <a:pt x="10" y="0"/>
                    </a:moveTo>
                    <a:lnTo>
                      <a:pt x="32" y="32"/>
                    </a:lnTo>
                    <a:lnTo>
                      <a:pt x="22" y="40"/>
                    </a:lnTo>
                    <a:lnTo>
                      <a:pt x="0" y="8"/>
                    </a:lnTo>
                    <a:lnTo>
                      <a:pt x="1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49" name="Google Shape;4149;p330"/>
              <p:cNvSpPr/>
              <p:nvPr/>
            </p:nvSpPr>
            <p:spPr>
              <a:xfrm>
                <a:off x="11414125" y="2901950"/>
                <a:ext cx="31750" cy="66675"/>
              </a:xfrm>
              <a:custGeom>
                <a:avLst/>
                <a:gdLst/>
                <a:ahLst/>
                <a:cxnLst/>
                <a:rect l="l" t="t" r="r" b="b"/>
                <a:pathLst>
                  <a:path w="20" h="42" extrusionOk="0">
                    <a:moveTo>
                      <a:pt x="12" y="0"/>
                    </a:moveTo>
                    <a:lnTo>
                      <a:pt x="20" y="40"/>
                    </a:lnTo>
                    <a:lnTo>
                      <a:pt x="8" y="42"/>
                    </a:lnTo>
                    <a:lnTo>
                      <a:pt x="0" y="4"/>
                    </a:lnTo>
                    <a:lnTo>
                      <a:pt x="12"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50" name="Google Shape;4150;p330"/>
              <p:cNvSpPr/>
              <p:nvPr/>
            </p:nvSpPr>
            <p:spPr>
              <a:xfrm>
                <a:off x="11322050" y="2930525"/>
                <a:ext cx="44450" cy="63500"/>
              </a:xfrm>
              <a:custGeom>
                <a:avLst/>
                <a:gdLst/>
                <a:ahLst/>
                <a:cxnLst/>
                <a:rect l="l" t="t" r="r" b="b"/>
                <a:pathLst>
                  <a:path w="28" h="40" extrusionOk="0">
                    <a:moveTo>
                      <a:pt x="12" y="0"/>
                    </a:moveTo>
                    <a:lnTo>
                      <a:pt x="28" y="36"/>
                    </a:lnTo>
                    <a:lnTo>
                      <a:pt x="16" y="40"/>
                    </a:lnTo>
                    <a:lnTo>
                      <a:pt x="0" y="4"/>
                    </a:lnTo>
                    <a:lnTo>
                      <a:pt x="12"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51" name="Google Shape;4151;p330"/>
              <p:cNvSpPr/>
              <p:nvPr/>
            </p:nvSpPr>
            <p:spPr>
              <a:xfrm>
                <a:off x="11239500" y="2974975"/>
                <a:ext cx="53975" cy="60325"/>
              </a:xfrm>
              <a:custGeom>
                <a:avLst/>
                <a:gdLst/>
                <a:ahLst/>
                <a:cxnLst/>
                <a:rect l="l" t="t" r="r" b="b"/>
                <a:pathLst>
                  <a:path w="34" h="38" extrusionOk="0">
                    <a:moveTo>
                      <a:pt x="12" y="0"/>
                    </a:moveTo>
                    <a:lnTo>
                      <a:pt x="34" y="32"/>
                    </a:lnTo>
                    <a:lnTo>
                      <a:pt x="24" y="38"/>
                    </a:lnTo>
                    <a:lnTo>
                      <a:pt x="0" y="6"/>
                    </a:lnTo>
                    <a:lnTo>
                      <a:pt x="12"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52" name="Google Shape;4152;p330"/>
              <p:cNvSpPr/>
              <p:nvPr/>
            </p:nvSpPr>
            <p:spPr>
              <a:xfrm>
                <a:off x="11169650" y="3035300"/>
                <a:ext cx="60325" cy="57150"/>
              </a:xfrm>
              <a:custGeom>
                <a:avLst/>
                <a:gdLst/>
                <a:ahLst/>
                <a:cxnLst/>
                <a:rect l="l" t="t" r="r" b="b"/>
                <a:pathLst>
                  <a:path w="38" h="36" extrusionOk="0">
                    <a:moveTo>
                      <a:pt x="10" y="0"/>
                    </a:moveTo>
                    <a:lnTo>
                      <a:pt x="38" y="26"/>
                    </a:lnTo>
                    <a:lnTo>
                      <a:pt x="30" y="36"/>
                    </a:lnTo>
                    <a:lnTo>
                      <a:pt x="0" y="8"/>
                    </a:lnTo>
                    <a:lnTo>
                      <a:pt x="1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53" name="Google Shape;4153;p330"/>
              <p:cNvSpPr/>
              <p:nvPr/>
            </p:nvSpPr>
            <p:spPr>
              <a:xfrm>
                <a:off x="11115675" y="3108325"/>
                <a:ext cx="63500" cy="50800"/>
              </a:xfrm>
              <a:custGeom>
                <a:avLst/>
                <a:gdLst/>
                <a:ahLst/>
                <a:cxnLst/>
                <a:rect l="l" t="t" r="r" b="b"/>
                <a:pathLst>
                  <a:path w="40" h="32" extrusionOk="0">
                    <a:moveTo>
                      <a:pt x="6" y="0"/>
                    </a:moveTo>
                    <a:lnTo>
                      <a:pt x="40" y="20"/>
                    </a:lnTo>
                    <a:lnTo>
                      <a:pt x="34" y="32"/>
                    </a:lnTo>
                    <a:lnTo>
                      <a:pt x="0" y="12"/>
                    </a:lnTo>
                    <a:lnTo>
                      <a:pt x="6"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54" name="Google Shape;4154;p330"/>
              <p:cNvSpPr/>
              <p:nvPr/>
            </p:nvSpPr>
            <p:spPr>
              <a:xfrm>
                <a:off x="11077575" y="3194050"/>
                <a:ext cx="66675" cy="41275"/>
              </a:xfrm>
              <a:custGeom>
                <a:avLst/>
                <a:gdLst/>
                <a:ahLst/>
                <a:cxnLst/>
                <a:rect l="l" t="t" r="r" b="b"/>
                <a:pathLst>
                  <a:path w="42" h="26" extrusionOk="0">
                    <a:moveTo>
                      <a:pt x="4" y="0"/>
                    </a:moveTo>
                    <a:lnTo>
                      <a:pt x="42" y="12"/>
                    </a:lnTo>
                    <a:lnTo>
                      <a:pt x="38" y="26"/>
                    </a:lnTo>
                    <a:lnTo>
                      <a:pt x="0" y="12"/>
                    </a:lnTo>
                    <a:lnTo>
                      <a:pt x="4"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55" name="Google Shape;4155;p330"/>
              <p:cNvSpPr/>
              <p:nvPr/>
            </p:nvSpPr>
            <p:spPr>
              <a:xfrm>
                <a:off x="11058525" y="3286125"/>
                <a:ext cx="66675" cy="28575"/>
              </a:xfrm>
              <a:custGeom>
                <a:avLst/>
                <a:gdLst/>
                <a:ahLst/>
                <a:cxnLst/>
                <a:rect l="l" t="t" r="r" b="b"/>
                <a:pathLst>
                  <a:path w="42" h="18" extrusionOk="0">
                    <a:moveTo>
                      <a:pt x="2" y="0"/>
                    </a:moveTo>
                    <a:lnTo>
                      <a:pt x="42" y="4"/>
                    </a:lnTo>
                    <a:lnTo>
                      <a:pt x="40" y="18"/>
                    </a:lnTo>
                    <a:lnTo>
                      <a:pt x="0" y="12"/>
                    </a:lnTo>
                    <a:lnTo>
                      <a:pt x="2"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56" name="Google Shape;4156;p330"/>
              <p:cNvSpPr/>
              <p:nvPr/>
            </p:nvSpPr>
            <p:spPr>
              <a:xfrm>
                <a:off x="11058525" y="3375025"/>
                <a:ext cx="63500" cy="25400"/>
              </a:xfrm>
              <a:custGeom>
                <a:avLst/>
                <a:gdLst/>
                <a:ahLst/>
                <a:cxnLst/>
                <a:rect l="l" t="t" r="r" b="b"/>
                <a:pathLst>
                  <a:path w="40" h="16" extrusionOk="0">
                    <a:moveTo>
                      <a:pt x="38" y="0"/>
                    </a:moveTo>
                    <a:lnTo>
                      <a:pt x="40" y="12"/>
                    </a:lnTo>
                    <a:lnTo>
                      <a:pt x="0" y="16"/>
                    </a:lnTo>
                    <a:lnTo>
                      <a:pt x="0" y="4"/>
                    </a:lnTo>
                    <a:lnTo>
                      <a:pt x="38"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57" name="Google Shape;4157;p330"/>
              <p:cNvSpPr/>
              <p:nvPr/>
            </p:nvSpPr>
            <p:spPr>
              <a:xfrm>
                <a:off x="11074400" y="3454400"/>
                <a:ext cx="66675" cy="41275"/>
              </a:xfrm>
              <a:custGeom>
                <a:avLst/>
                <a:gdLst/>
                <a:ahLst/>
                <a:cxnLst/>
                <a:rect l="l" t="t" r="r" b="b"/>
                <a:pathLst>
                  <a:path w="42" h="26" extrusionOk="0">
                    <a:moveTo>
                      <a:pt x="38" y="0"/>
                    </a:moveTo>
                    <a:lnTo>
                      <a:pt x="42" y="14"/>
                    </a:lnTo>
                    <a:lnTo>
                      <a:pt x="4" y="26"/>
                    </a:lnTo>
                    <a:lnTo>
                      <a:pt x="0" y="12"/>
                    </a:lnTo>
                    <a:lnTo>
                      <a:pt x="38"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58" name="Google Shape;4158;p330"/>
              <p:cNvSpPr/>
              <p:nvPr/>
            </p:nvSpPr>
            <p:spPr>
              <a:xfrm>
                <a:off x="11109325" y="3530600"/>
                <a:ext cx="63500" cy="50800"/>
              </a:xfrm>
              <a:custGeom>
                <a:avLst/>
                <a:gdLst/>
                <a:ahLst/>
                <a:cxnLst/>
                <a:rect l="l" t="t" r="r" b="b"/>
                <a:pathLst>
                  <a:path w="40" h="32" extrusionOk="0">
                    <a:moveTo>
                      <a:pt x="34" y="0"/>
                    </a:moveTo>
                    <a:lnTo>
                      <a:pt x="40" y="12"/>
                    </a:lnTo>
                    <a:lnTo>
                      <a:pt x="6" y="32"/>
                    </a:lnTo>
                    <a:lnTo>
                      <a:pt x="0" y="20"/>
                    </a:lnTo>
                    <a:lnTo>
                      <a:pt x="34"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59" name="Google Shape;4159;p330"/>
              <p:cNvSpPr/>
              <p:nvPr/>
            </p:nvSpPr>
            <p:spPr>
              <a:xfrm>
                <a:off x="11163300" y="3600450"/>
                <a:ext cx="60325" cy="57150"/>
              </a:xfrm>
              <a:custGeom>
                <a:avLst/>
                <a:gdLst/>
                <a:ahLst/>
                <a:cxnLst/>
                <a:rect l="l" t="t" r="r" b="b"/>
                <a:pathLst>
                  <a:path w="38" h="36" extrusionOk="0">
                    <a:moveTo>
                      <a:pt x="30" y="0"/>
                    </a:moveTo>
                    <a:lnTo>
                      <a:pt x="38" y="10"/>
                    </a:lnTo>
                    <a:lnTo>
                      <a:pt x="8" y="36"/>
                    </a:lnTo>
                    <a:lnTo>
                      <a:pt x="0" y="26"/>
                    </a:lnTo>
                    <a:lnTo>
                      <a:pt x="3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60" name="Google Shape;4160;p330"/>
              <p:cNvSpPr/>
              <p:nvPr/>
            </p:nvSpPr>
            <p:spPr>
              <a:xfrm>
                <a:off x="11229975" y="3657600"/>
                <a:ext cx="53975" cy="63500"/>
              </a:xfrm>
              <a:custGeom>
                <a:avLst/>
                <a:gdLst/>
                <a:ahLst/>
                <a:cxnLst/>
                <a:rect l="l" t="t" r="r" b="b"/>
                <a:pathLst>
                  <a:path w="34" h="40" extrusionOk="0">
                    <a:moveTo>
                      <a:pt x="24" y="0"/>
                    </a:moveTo>
                    <a:lnTo>
                      <a:pt x="34" y="8"/>
                    </a:lnTo>
                    <a:lnTo>
                      <a:pt x="10" y="40"/>
                    </a:lnTo>
                    <a:lnTo>
                      <a:pt x="0" y="32"/>
                    </a:lnTo>
                    <a:lnTo>
                      <a:pt x="24"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161" name="Google Shape;4161;p330"/>
            <p:cNvSpPr/>
            <p:nvPr/>
          </p:nvSpPr>
          <p:spPr>
            <a:xfrm>
              <a:off x="8535964" y="1980838"/>
              <a:ext cx="1220006" cy="1220006"/>
            </a:xfrm>
            <a:prstGeom prst="rect">
              <a:avLst/>
            </a:prstGeom>
            <a:solidFill>
              <a:srgbClr val="DFDED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162" name="Google Shape;4162;p330"/>
            <p:cNvGrpSpPr/>
            <p:nvPr/>
          </p:nvGrpSpPr>
          <p:grpSpPr>
            <a:xfrm>
              <a:off x="8730707" y="2270088"/>
              <a:ext cx="830521" cy="641506"/>
              <a:chOff x="8345488" y="1765300"/>
              <a:chExt cx="920750" cy="711200"/>
            </a:xfrm>
          </p:grpSpPr>
          <p:sp>
            <p:nvSpPr>
              <p:cNvPr id="4163" name="Google Shape;4163;p330"/>
              <p:cNvSpPr/>
              <p:nvPr/>
            </p:nvSpPr>
            <p:spPr>
              <a:xfrm>
                <a:off x="8920163" y="2162175"/>
                <a:ext cx="346075" cy="292100"/>
              </a:xfrm>
              <a:custGeom>
                <a:avLst/>
                <a:gdLst/>
                <a:ahLst/>
                <a:cxnLst/>
                <a:rect l="l" t="t" r="r" b="b"/>
                <a:pathLst>
                  <a:path w="218" h="184" extrusionOk="0">
                    <a:moveTo>
                      <a:pt x="218" y="0"/>
                    </a:moveTo>
                    <a:lnTo>
                      <a:pt x="0" y="0"/>
                    </a:lnTo>
                    <a:lnTo>
                      <a:pt x="0" y="154"/>
                    </a:lnTo>
                    <a:lnTo>
                      <a:pt x="28" y="154"/>
                    </a:lnTo>
                    <a:lnTo>
                      <a:pt x="30" y="184"/>
                    </a:lnTo>
                    <a:lnTo>
                      <a:pt x="46" y="176"/>
                    </a:lnTo>
                    <a:lnTo>
                      <a:pt x="74" y="154"/>
                    </a:lnTo>
                    <a:lnTo>
                      <a:pt x="218" y="154"/>
                    </a:lnTo>
                    <a:lnTo>
                      <a:pt x="218" y="0"/>
                    </a:lnTo>
                    <a:close/>
                  </a:path>
                </a:pathLst>
              </a:cu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64" name="Google Shape;4164;p330"/>
              <p:cNvSpPr/>
              <p:nvPr/>
            </p:nvSpPr>
            <p:spPr>
              <a:xfrm>
                <a:off x="8907463" y="2152650"/>
                <a:ext cx="358775" cy="323850"/>
              </a:xfrm>
              <a:custGeom>
                <a:avLst/>
                <a:gdLst/>
                <a:ahLst/>
                <a:cxnLst/>
                <a:rect l="l" t="t" r="r" b="b"/>
                <a:pathLst>
                  <a:path w="113" h="102" extrusionOk="0">
                    <a:moveTo>
                      <a:pt x="14" y="82"/>
                    </a:moveTo>
                    <a:cubicBezTo>
                      <a:pt x="2" y="82"/>
                      <a:pt x="2" y="82"/>
                      <a:pt x="2" y="82"/>
                    </a:cubicBezTo>
                    <a:cubicBezTo>
                      <a:pt x="1" y="82"/>
                      <a:pt x="0" y="81"/>
                      <a:pt x="0" y="80"/>
                    </a:cubicBezTo>
                    <a:cubicBezTo>
                      <a:pt x="0" y="3"/>
                      <a:pt x="0" y="3"/>
                      <a:pt x="0" y="3"/>
                    </a:cubicBezTo>
                    <a:cubicBezTo>
                      <a:pt x="0" y="1"/>
                      <a:pt x="1" y="0"/>
                      <a:pt x="2" y="0"/>
                    </a:cubicBezTo>
                    <a:cubicBezTo>
                      <a:pt x="110" y="0"/>
                      <a:pt x="110" y="0"/>
                      <a:pt x="110" y="0"/>
                    </a:cubicBezTo>
                    <a:cubicBezTo>
                      <a:pt x="112" y="0"/>
                      <a:pt x="113" y="1"/>
                      <a:pt x="113" y="3"/>
                    </a:cubicBezTo>
                    <a:cubicBezTo>
                      <a:pt x="113" y="80"/>
                      <a:pt x="113" y="80"/>
                      <a:pt x="113" y="80"/>
                    </a:cubicBezTo>
                    <a:cubicBezTo>
                      <a:pt x="113" y="81"/>
                      <a:pt x="112" y="82"/>
                      <a:pt x="110" y="82"/>
                    </a:cubicBezTo>
                    <a:cubicBezTo>
                      <a:pt x="41" y="82"/>
                      <a:pt x="41" y="82"/>
                      <a:pt x="41" y="82"/>
                    </a:cubicBezTo>
                    <a:cubicBezTo>
                      <a:pt x="40" y="82"/>
                      <a:pt x="39" y="83"/>
                      <a:pt x="39" y="83"/>
                    </a:cubicBezTo>
                    <a:cubicBezTo>
                      <a:pt x="31" y="91"/>
                      <a:pt x="20" y="100"/>
                      <a:pt x="20" y="101"/>
                    </a:cubicBezTo>
                    <a:cubicBezTo>
                      <a:pt x="18" y="102"/>
                      <a:pt x="16" y="101"/>
                      <a:pt x="16" y="99"/>
                    </a:cubicBezTo>
                    <a:cubicBezTo>
                      <a:pt x="16" y="85"/>
                      <a:pt x="16" y="85"/>
                      <a:pt x="16" y="85"/>
                    </a:cubicBezTo>
                    <a:cubicBezTo>
                      <a:pt x="16" y="83"/>
                      <a:pt x="15" y="82"/>
                      <a:pt x="14" y="82"/>
                    </a:cubicBezTo>
                    <a:close/>
                    <a:moveTo>
                      <a:pt x="106" y="5"/>
                    </a:moveTo>
                    <a:cubicBezTo>
                      <a:pt x="6" y="5"/>
                      <a:pt x="6" y="5"/>
                      <a:pt x="6" y="5"/>
                    </a:cubicBezTo>
                    <a:cubicBezTo>
                      <a:pt x="5" y="5"/>
                      <a:pt x="4" y="6"/>
                      <a:pt x="4" y="7"/>
                    </a:cubicBezTo>
                    <a:cubicBezTo>
                      <a:pt x="4" y="76"/>
                      <a:pt x="4" y="76"/>
                      <a:pt x="4" y="76"/>
                    </a:cubicBezTo>
                    <a:cubicBezTo>
                      <a:pt x="4" y="77"/>
                      <a:pt x="5" y="78"/>
                      <a:pt x="6" y="78"/>
                    </a:cubicBezTo>
                    <a:cubicBezTo>
                      <a:pt x="18" y="78"/>
                      <a:pt x="18" y="78"/>
                      <a:pt x="18" y="78"/>
                    </a:cubicBezTo>
                    <a:cubicBezTo>
                      <a:pt x="20" y="78"/>
                      <a:pt x="21" y="79"/>
                      <a:pt x="21" y="80"/>
                    </a:cubicBezTo>
                    <a:cubicBezTo>
                      <a:pt x="21" y="89"/>
                      <a:pt x="21" y="89"/>
                      <a:pt x="21" y="89"/>
                    </a:cubicBezTo>
                    <a:cubicBezTo>
                      <a:pt x="21" y="91"/>
                      <a:pt x="23" y="92"/>
                      <a:pt x="24" y="91"/>
                    </a:cubicBezTo>
                    <a:cubicBezTo>
                      <a:pt x="28" y="87"/>
                      <a:pt x="33" y="82"/>
                      <a:pt x="37" y="79"/>
                    </a:cubicBezTo>
                    <a:cubicBezTo>
                      <a:pt x="37" y="79"/>
                      <a:pt x="37" y="79"/>
                      <a:pt x="37" y="79"/>
                    </a:cubicBezTo>
                    <a:cubicBezTo>
                      <a:pt x="38" y="78"/>
                      <a:pt x="38" y="78"/>
                      <a:pt x="39" y="78"/>
                    </a:cubicBezTo>
                    <a:cubicBezTo>
                      <a:pt x="106" y="78"/>
                      <a:pt x="106" y="78"/>
                      <a:pt x="106" y="78"/>
                    </a:cubicBezTo>
                    <a:cubicBezTo>
                      <a:pt x="107" y="78"/>
                      <a:pt x="108" y="77"/>
                      <a:pt x="108" y="76"/>
                    </a:cubicBezTo>
                    <a:cubicBezTo>
                      <a:pt x="108" y="7"/>
                      <a:pt x="108" y="7"/>
                      <a:pt x="108" y="7"/>
                    </a:cubicBezTo>
                    <a:cubicBezTo>
                      <a:pt x="108" y="6"/>
                      <a:pt x="107" y="5"/>
                      <a:pt x="106" y="5"/>
                    </a:cubicBezTo>
                    <a:close/>
                  </a:path>
                </a:pathLst>
              </a:cu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65" name="Google Shape;4165;p330"/>
              <p:cNvSpPr/>
              <p:nvPr/>
            </p:nvSpPr>
            <p:spPr>
              <a:xfrm>
                <a:off x="8993188" y="2235200"/>
                <a:ext cx="193675" cy="15875"/>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66" name="Google Shape;4166;p330"/>
              <p:cNvSpPr/>
              <p:nvPr/>
            </p:nvSpPr>
            <p:spPr>
              <a:xfrm>
                <a:off x="8993188" y="2276475"/>
                <a:ext cx="193675" cy="127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67" name="Google Shape;4167;p330"/>
              <p:cNvSpPr/>
              <p:nvPr/>
            </p:nvSpPr>
            <p:spPr>
              <a:xfrm>
                <a:off x="8993188" y="2317750"/>
                <a:ext cx="193675" cy="127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68" name="Google Shape;4168;p330"/>
              <p:cNvSpPr/>
              <p:nvPr/>
            </p:nvSpPr>
            <p:spPr>
              <a:xfrm>
                <a:off x="8345488" y="1765300"/>
                <a:ext cx="688975" cy="625475"/>
              </a:xfrm>
              <a:custGeom>
                <a:avLst/>
                <a:gdLst/>
                <a:ahLst/>
                <a:cxnLst/>
                <a:rect l="l" t="t" r="r" b="b"/>
                <a:pathLst>
                  <a:path w="217" h="197" extrusionOk="0">
                    <a:moveTo>
                      <a:pt x="0" y="0"/>
                    </a:moveTo>
                    <a:cubicBezTo>
                      <a:pt x="217" y="0"/>
                      <a:pt x="217" y="0"/>
                      <a:pt x="217" y="0"/>
                    </a:cubicBezTo>
                    <a:cubicBezTo>
                      <a:pt x="217" y="154"/>
                      <a:pt x="217" y="154"/>
                      <a:pt x="217" y="154"/>
                    </a:cubicBezTo>
                    <a:cubicBezTo>
                      <a:pt x="181" y="154"/>
                      <a:pt x="181" y="154"/>
                      <a:pt x="181" y="154"/>
                    </a:cubicBezTo>
                    <a:cubicBezTo>
                      <a:pt x="163" y="170"/>
                      <a:pt x="135" y="197"/>
                      <a:pt x="135" y="197"/>
                    </a:cubicBezTo>
                    <a:cubicBezTo>
                      <a:pt x="135" y="154"/>
                      <a:pt x="135" y="154"/>
                      <a:pt x="135" y="154"/>
                    </a:cubicBezTo>
                    <a:cubicBezTo>
                      <a:pt x="0" y="154"/>
                      <a:pt x="0" y="154"/>
                      <a:pt x="0" y="154"/>
                    </a:cubicBezTo>
                    <a:lnTo>
                      <a:pt x="0" y="0"/>
                    </a:lnTo>
                    <a:close/>
                  </a:path>
                </a:pathLst>
              </a:custGeom>
              <a:solidFill>
                <a:srgbClr val="FDB61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69" name="Google Shape;4169;p330"/>
              <p:cNvSpPr/>
              <p:nvPr/>
            </p:nvSpPr>
            <p:spPr>
              <a:xfrm>
                <a:off x="8485188" y="1905000"/>
                <a:ext cx="403225" cy="31750"/>
              </a:xfrm>
              <a:prstGeom prst="rect">
                <a:avLst/>
              </a:prstGeom>
              <a:solidFill>
                <a:srgbClr val="DA38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70" name="Google Shape;4170;p330"/>
              <p:cNvSpPr/>
              <p:nvPr/>
            </p:nvSpPr>
            <p:spPr>
              <a:xfrm>
                <a:off x="8485188" y="1990725"/>
                <a:ext cx="403225" cy="25400"/>
              </a:xfrm>
              <a:prstGeom prst="rect">
                <a:avLst/>
              </a:prstGeom>
              <a:solidFill>
                <a:srgbClr val="DA38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71" name="Google Shape;4171;p330"/>
              <p:cNvSpPr/>
              <p:nvPr/>
            </p:nvSpPr>
            <p:spPr>
              <a:xfrm>
                <a:off x="8485188" y="2070100"/>
                <a:ext cx="403225" cy="31750"/>
              </a:xfrm>
              <a:prstGeom prst="rect">
                <a:avLst/>
              </a:prstGeom>
              <a:solidFill>
                <a:srgbClr val="DA38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172" name="Google Shape;4172;p330"/>
            <p:cNvSpPr/>
            <p:nvPr/>
          </p:nvSpPr>
          <p:spPr>
            <a:xfrm>
              <a:off x="6100246" y="3196482"/>
              <a:ext cx="1220006" cy="1220006"/>
            </a:xfrm>
            <a:prstGeom prst="rect">
              <a:avLst/>
            </a:prstGeom>
            <a:solidFill>
              <a:srgbClr val="FDB61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73" name="Google Shape;4173;p330"/>
            <p:cNvSpPr/>
            <p:nvPr/>
          </p:nvSpPr>
          <p:spPr>
            <a:xfrm>
              <a:off x="9755970" y="3196482"/>
              <a:ext cx="1218575" cy="1220006"/>
            </a:xfrm>
            <a:prstGeom prst="rect">
              <a:avLst/>
            </a:prstGeom>
            <a:solidFill>
              <a:srgbClr val="FDB61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74" name="Google Shape;4174;p330"/>
            <p:cNvSpPr/>
            <p:nvPr/>
          </p:nvSpPr>
          <p:spPr>
            <a:xfrm>
              <a:off x="8535964" y="3196482"/>
              <a:ext cx="1220006" cy="1220006"/>
            </a:xfrm>
            <a:prstGeom prst="rect">
              <a:avLst/>
            </a:prstGeom>
            <a:solidFill>
              <a:srgbClr val="DA38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75" name="Google Shape;4175;p330"/>
            <p:cNvSpPr/>
            <p:nvPr/>
          </p:nvSpPr>
          <p:spPr>
            <a:xfrm>
              <a:off x="4884536" y="3196482"/>
              <a:ext cx="1218575" cy="1220006"/>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76" name="Google Shape;4176;p330"/>
            <p:cNvSpPr/>
            <p:nvPr/>
          </p:nvSpPr>
          <p:spPr>
            <a:xfrm>
              <a:off x="4884536" y="3192253"/>
              <a:ext cx="1218575" cy="122000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177" name="Google Shape;4177;p330"/>
            <p:cNvGrpSpPr/>
            <p:nvPr/>
          </p:nvGrpSpPr>
          <p:grpSpPr>
            <a:xfrm>
              <a:off x="4950405" y="3303944"/>
              <a:ext cx="1086837" cy="1114043"/>
              <a:chOff x="4148138" y="2911475"/>
              <a:chExt cx="1204913" cy="1235075"/>
            </a:xfrm>
          </p:grpSpPr>
          <p:sp>
            <p:nvSpPr>
              <p:cNvPr id="4178" name="Google Shape;4178;p330"/>
              <p:cNvSpPr/>
              <p:nvPr/>
            </p:nvSpPr>
            <p:spPr>
              <a:xfrm>
                <a:off x="4208463" y="3298825"/>
                <a:ext cx="1068388" cy="844550"/>
              </a:xfrm>
              <a:custGeom>
                <a:avLst/>
                <a:gdLst/>
                <a:ahLst/>
                <a:cxnLst/>
                <a:rect l="l" t="t" r="r" b="b"/>
                <a:pathLst>
                  <a:path w="337" h="266" extrusionOk="0">
                    <a:moveTo>
                      <a:pt x="311" y="197"/>
                    </a:moveTo>
                    <a:cubicBezTo>
                      <a:pt x="310" y="197"/>
                      <a:pt x="300" y="193"/>
                      <a:pt x="282" y="186"/>
                    </a:cubicBezTo>
                    <a:cubicBezTo>
                      <a:pt x="269" y="182"/>
                      <a:pt x="266" y="180"/>
                      <a:pt x="260" y="178"/>
                    </a:cubicBezTo>
                    <a:cubicBezTo>
                      <a:pt x="247" y="172"/>
                      <a:pt x="240" y="169"/>
                      <a:pt x="235" y="165"/>
                    </a:cubicBezTo>
                    <a:cubicBezTo>
                      <a:pt x="215" y="148"/>
                      <a:pt x="209" y="120"/>
                      <a:pt x="208" y="110"/>
                    </a:cubicBezTo>
                    <a:cubicBezTo>
                      <a:pt x="205" y="93"/>
                      <a:pt x="207" y="77"/>
                      <a:pt x="209" y="67"/>
                    </a:cubicBezTo>
                    <a:cubicBezTo>
                      <a:pt x="197" y="46"/>
                      <a:pt x="184" y="25"/>
                      <a:pt x="171" y="3"/>
                    </a:cubicBezTo>
                    <a:cubicBezTo>
                      <a:pt x="170" y="2"/>
                      <a:pt x="170" y="1"/>
                      <a:pt x="169" y="0"/>
                    </a:cubicBezTo>
                    <a:cubicBezTo>
                      <a:pt x="169" y="1"/>
                      <a:pt x="168" y="2"/>
                      <a:pt x="167" y="3"/>
                    </a:cubicBezTo>
                    <a:cubicBezTo>
                      <a:pt x="155" y="25"/>
                      <a:pt x="142" y="46"/>
                      <a:pt x="129" y="67"/>
                    </a:cubicBezTo>
                    <a:cubicBezTo>
                      <a:pt x="131" y="77"/>
                      <a:pt x="133" y="93"/>
                      <a:pt x="131" y="110"/>
                    </a:cubicBezTo>
                    <a:cubicBezTo>
                      <a:pt x="129" y="120"/>
                      <a:pt x="123" y="148"/>
                      <a:pt x="103" y="165"/>
                    </a:cubicBezTo>
                    <a:cubicBezTo>
                      <a:pt x="98" y="169"/>
                      <a:pt x="91" y="172"/>
                      <a:pt x="78" y="178"/>
                    </a:cubicBezTo>
                    <a:cubicBezTo>
                      <a:pt x="69" y="182"/>
                      <a:pt x="62" y="184"/>
                      <a:pt x="57" y="186"/>
                    </a:cubicBezTo>
                    <a:cubicBezTo>
                      <a:pt x="38" y="193"/>
                      <a:pt x="33" y="195"/>
                      <a:pt x="30" y="196"/>
                    </a:cubicBezTo>
                    <a:cubicBezTo>
                      <a:pt x="19" y="200"/>
                      <a:pt x="6" y="216"/>
                      <a:pt x="0" y="266"/>
                    </a:cubicBezTo>
                    <a:cubicBezTo>
                      <a:pt x="112" y="266"/>
                      <a:pt x="225" y="266"/>
                      <a:pt x="337" y="266"/>
                    </a:cubicBezTo>
                    <a:cubicBezTo>
                      <a:pt x="334" y="218"/>
                      <a:pt x="322" y="202"/>
                      <a:pt x="311" y="197"/>
                    </a:cubicBezTo>
                  </a:path>
                </a:pathLst>
              </a:custGeom>
              <a:solidFill>
                <a:srgbClr val="F69A8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79" name="Google Shape;4179;p330"/>
              <p:cNvSpPr/>
              <p:nvPr/>
            </p:nvSpPr>
            <p:spPr>
              <a:xfrm>
                <a:off x="4208463" y="3765550"/>
                <a:ext cx="1068388" cy="377825"/>
              </a:xfrm>
              <a:custGeom>
                <a:avLst/>
                <a:gdLst/>
                <a:ahLst/>
                <a:cxnLst/>
                <a:rect l="l" t="t" r="r" b="b"/>
                <a:pathLst>
                  <a:path w="337" h="119" extrusionOk="0">
                    <a:moveTo>
                      <a:pt x="311" y="50"/>
                    </a:moveTo>
                    <a:cubicBezTo>
                      <a:pt x="310" y="50"/>
                      <a:pt x="300" y="46"/>
                      <a:pt x="282" y="39"/>
                    </a:cubicBezTo>
                    <a:cubicBezTo>
                      <a:pt x="269" y="35"/>
                      <a:pt x="266" y="33"/>
                      <a:pt x="260" y="31"/>
                    </a:cubicBezTo>
                    <a:cubicBezTo>
                      <a:pt x="247" y="25"/>
                      <a:pt x="240" y="22"/>
                      <a:pt x="235" y="18"/>
                    </a:cubicBezTo>
                    <a:cubicBezTo>
                      <a:pt x="229" y="13"/>
                      <a:pt x="224" y="6"/>
                      <a:pt x="220" y="0"/>
                    </a:cubicBezTo>
                    <a:cubicBezTo>
                      <a:pt x="217" y="4"/>
                      <a:pt x="199" y="21"/>
                      <a:pt x="170" y="21"/>
                    </a:cubicBezTo>
                    <a:cubicBezTo>
                      <a:pt x="140" y="22"/>
                      <a:pt x="121" y="3"/>
                      <a:pt x="118" y="0"/>
                    </a:cubicBezTo>
                    <a:cubicBezTo>
                      <a:pt x="115" y="4"/>
                      <a:pt x="113" y="8"/>
                      <a:pt x="110" y="11"/>
                    </a:cubicBezTo>
                    <a:cubicBezTo>
                      <a:pt x="107" y="15"/>
                      <a:pt x="104" y="17"/>
                      <a:pt x="103" y="18"/>
                    </a:cubicBezTo>
                    <a:cubicBezTo>
                      <a:pt x="103" y="18"/>
                      <a:pt x="101" y="19"/>
                      <a:pt x="99" y="21"/>
                    </a:cubicBezTo>
                    <a:cubicBezTo>
                      <a:pt x="97" y="22"/>
                      <a:pt x="93" y="25"/>
                      <a:pt x="78" y="31"/>
                    </a:cubicBezTo>
                    <a:cubicBezTo>
                      <a:pt x="78" y="31"/>
                      <a:pt x="78" y="31"/>
                      <a:pt x="75" y="32"/>
                    </a:cubicBezTo>
                    <a:cubicBezTo>
                      <a:pt x="59" y="38"/>
                      <a:pt x="60" y="38"/>
                      <a:pt x="56" y="39"/>
                    </a:cubicBezTo>
                    <a:cubicBezTo>
                      <a:pt x="46" y="43"/>
                      <a:pt x="43" y="44"/>
                      <a:pt x="31" y="48"/>
                    </a:cubicBezTo>
                    <a:cubicBezTo>
                      <a:pt x="31" y="48"/>
                      <a:pt x="30" y="49"/>
                      <a:pt x="30" y="49"/>
                    </a:cubicBezTo>
                    <a:cubicBezTo>
                      <a:pt x="19" y="53"/>
                      <a:pt x="6" y="69"/>
                      <a:pt x="0" y="119"/>
                    </a:cubicBezTo>
                    <a:cubicBezTo>
                      <a:pt x="337" y="119"/>
                      <a:pt x="337" y="119"/>
                      <a:pt x="337" y="119"/>
                    </a:cubicBezTo>
                    <a:cubicBezTo>
                      <a:pt x="334" y="71"/>
                      <a:pt x="322" y="55"/>
                      <a:pt x="311" y="50"/>
                    </a:cubicBezTo>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80" name="Google Shape;4180;p330"/>
              <p:cNvSpPr/>
              <p:nvPr/>
            </p:nvSpPr>
            <p:spPr>
              <a:xfrm>
                <a:off x="4481513" y="3286125"/>
                <a:ext cx="95250" cy="193675"/>
              </a:xfrm>
              <a:custGeom>
                <a:avLst/>
                <a:gdLst/>
                <a:ahLst/>
                <a:cxnLst/>
                <a:rect l="l" t="t" r="r" b="b"/>
                <a:pathLst>
                  <a:path w="30" h="61" extrusionOk="0">
                    <a:moveTo>
                      <a:pt x="14" y="5"/>
                    </a:moveTo>
                    <a:cubicBezTo>
                      <a:pt x="11" y="2"/>
                      <a:pt x="5" y="0"/>
                      <a:pt x="3" y="2"/>
                    </a:cubicBezTo>
                    <a:cubicBezTo>
                      <a:pt x="0" y="3"/>
                      <a:pt x="1" y="7"/>
                      <a:pt x="3" y="20"/>
                    </a:cubicBezTo>
                    <a:cubicBezTo>
                      <a:pt x="7" y="40"/>
                      <a:pt x="6" y="41"/>
                      <a:pt x="8" y="45"/>
                    </a:cubicBezTo>
                    <a:cubicBezTo>
                      <a:pt x="13" y="53"/>
                      <a:pt x="22" y="61"/>
                      <a:pt x="25" y="59"/>
                    </a:cubicBezTo>
                    <a:cubicBezTo>
                      <a:pt x="30" y="57"/>
                      <a:pt x="21" y="42"/>
                      <a:pt x="19" y="17"/>
                    </a:cubicBezTo>
                    <a:cubicBezTo>
                      <a:pt x="19" y="15"/>
                      <a:pt x="18" y="10"/>
                      <a:pt x="14" y="5"/>
                    </a:cubicBezTo>
                  </a:path>
                </a:pathLst>
              </a:custGeom>
              <a:solidFill>
                <a:srgbClr val="F3816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81" name="Google Shape;4181;p330"/>
              <p:cNvSpPr/>
              <p:nvPr/>
            </p:nvSpPr>
            <p:spPr>
              <a:xfrm>
                <a:off x="4905375" y="3286125"/>
                <a:ext cx="92075" cy="193675"/>
              </a:xfrm>
              <a:custGeom>
                <a:avLst/>
                <a:gdLst/>
                <a:ahLst/>
                <a:cxnLst/>
                <a:rect l="l" t="t" r="r" b="b"/>
                <a:pathLst>
                  <a:path w="29" h="61" extrusionOk="0">
                    <a:moveTo>
                      <a:pt x="15" y="6"/>
                    </a:moveTo>
                    <a:cubicBezTo>
                      <a:pt x="18" y="2"/>
                      <a:pt x="24" y="0"/>
                      <a:pt x="27" y="2"/>
                    </a:cubicBezTo>
                    <a:cubicBezTo>
                      <a:pt x="29" y="3"/>
                      <a:pt x="28" y="7"/>
                      <a:pt x="26" y="20"/>
                    </a:cubicBezTo>
                    <a:cubicBezTo>
                      <a:pt x="23" y="40"/>
                      <a:pt x="23" y="41"/>
                      <a:pt x="21" y="45"/>
                    </a:cubicBezTo>
                    <a:cubicBezTo>
                      <a:pt x="16" y="53"/>
                      <a:pt x="8" y="61"/>
                      <a:pt x="4" y="60"/>
                    </a:cubicBezTo>
                    <a:cubicBezTo>
                      <a:pt x="0" y="57"/>
                      <a:pt x="8" y="42"/>
                      <a:pt x="10" y="17"/>
                    </a:cubicBezTo>
                    <a:cubicBezTo>
                      <a:pt x="11" y="15"/>
                      <a:pt x="11" y="10"/>
                      <a:pt x="15" y="6"/>
                    </a:cubicBezTo>
                  </a:path>
                </a:pathLst>
              </a:custGeom>
              <a:solidFill>
                <a:srgbClr val="F3816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182" name="Google Shape;4182;p330"/>
              <p:cNvGrpSpPr/>
              <p:nvPr/>
            </p:nvGrpSpPr>
            <p:grpSpPr>
              <a:xfrm>
                <a:off x="4148138" y="2911475"/>
                <a:ext cx="1204913" cy="1235075"/>
                <a:chOff x="4148138" y="2911475"/>
                <a:chExt cx="1204913" cy="1235075"/>
              </a:xfrm>
            </p:grpSpPr>
            <p:sp>
              <p:nvSpPr>
                <p:cNvPr id="4183" name="Google Shape;4183;p330"/>
                <p:cNvSpPr/>
                <p:nvPr/>
              </p:nvSpPr>
              <p:spPr>
                <a:xfrm>
                  <a:off x="4911725" y="3435350"/>
                  <a:ext cx="66675" cy="66675"/>
                </a:xfrm>
                <a:prstGeom prst="ellipse">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84" name="Google Shape;4184;p330"/>
                <p:cNvSpPr/>
                <p:nvPr/>
              </p:nvSpPr>
              <p:spPr>
                <a:xfrm>
                  <a:off x="4503738" y="3435350"/>
                  <a:ext cx="66675" cy="66675"/>
                </a:xfrm>
                <a:prstGeom prst="ellipse">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85" name="Google Shape;4185;p330"/>
                <p:cNvSpPr/>
                <p:nvPr/>
              </p:nvSpPr>
              <p:spPr>
                <a:xfrm>
                  <a:off x="4513263" y="2965450"/>
                  <a:ext cx="455613" cy="708025"/>
                </a:xfrm>
                <a:custGeom>
                  <a:avLst/>
                  <a:gdLst/>
                  <a:ahLst/>
                  <a:cxnLst/>
                  <a:rect l="l" t="t" r="r" b="b"/>
                  <a:pathLst>
                    <a:path w="144" h="223" extrusionOk="0">
                      <a:moveTo>
                        <a:pt x="110" y="14"/>
                      </a:moveTo>
                      <a:cubicBezTo>
                        <a:pt x="87" y="0"/>
                        <a:pt x="57" y="0"/>
                        <a:pt x="34" y="14"/>
                      </a:cubicBezTo>
                      <a:cubicBezTo>
                        <a:pt x="13" y="27"/>
                        <a:pt x="2" y="49"/>
                        <a:pt x="0" y="66"/>
                      </a:cubicBezTo>
                      <a:cubicBezTo>
                        <a:pt x="0" y="69"/>
                        <a:pt x="0" y="72"/>
                        <a:pt x="0" y="78"/>
                      </a:cubicBezTo>
                      <a:cubicBezTo>
                        <a:pt x="0" y="85"/>
                        <a:pt x="1" y="100"/>
                        <a:pt x="3" y="119"/>
                      </a:cubicBezTo>
                      <a:cubicBezTo>
                        <a:pt x="4" y="131"/>
                        <a:pt x="5" y="150"/>
                        <a:pt x="14" y="170"/>
                      </a:cubicBezTo>
                      <a:cubicBezTo>
                        <a:pt x="16" y="175"/>
                        <a:pt x="27" y="199"/>
                        <a:pt x="50" y="214"/>
                      </a:cubicBezTo>
                      <a:cubicBezTo>
                        <a:pt x="61" y="222"/>
                        <a:pt x="68" y="223"/>
                        <a:pt x="72" y="223"/>
                      </a:cubicBezTo>
                      <a:cubicBezTo>
                        <a:pt x="76" y="223"/>
                        <a:pt x="83" y="222"/>
                        <a:pt x="94" y="214"/>
                      </a:cubicBezTo>
                      <a:cubicBezTo>
                        <a:pt x="117" y="199"/>
                        <a:pt x="127" y="175"/>
                        <a:pt x="130" y="170"/>
                      </a:cubicBezTo>
                      <a:cubicBezTo>
                        <a:pt x="139" y="150"/>
                        <a:pt x="140" y="131"/>
                        <a:pt x="141" y="119"/>
                      </a:cubicBezTo>
                      <a:cubicBezTo>
                        <a:pt x="143" y="102"/>
                        <a:pt x="144" y="88"/>
                        <a:pt x="144" y="78"/>
                      </a:cubicBezTo>
                      <a:cubicBezTo>
                        <a:pt x="144" y="73"/>
                        <a:pt x="144" y="70"/>
                        <a:pt x="143" y="67"/>
                      </a:cubicBezTo>
                      <a:cubicBezTo>
                        <a:pt x="141" y="51"/>
                        <a:pt x="132" y="28"/>
                        <a:pt x="110" y="14"/>
                      </a:cubicBezTo>
                    </a:path>
                  </a:pathLst>
                </a:custGeom>
                <a:solidFill>
                  <a:srgbClr val="F8B2A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86" name="Google Shape;4186;p330"/>
                <p:cNvSpPr/>
                <p:nvPr/>
              </p:nvSpPr>
              <p:spPr>
                <a:xfrm>
                  <a:off x="4699000" y="3444875"/>
                  <a:ext cx="79375" cy="22225"/>
                </a:xfrm>
                <a:custGeom>
                  <a:avLst/>
                  <a:gdLst/>
                  <a:ahLst/>
                  <a:cxnLst/>
                  <a:rect l="l" t="t" r="r" b="b"/>
                  <a:pathLst>
                    <a:path w="25" h="7" extrusionOk="0">
                      <a:moveTo>
                        <a:pt x="20" y="1"/>
                      </a:moveTo>
                      <a:cubicBezTo>
                        <a:pt x="18" y="1"/>
                        <a:pt x="18" y="2"/>
                        <a:pt x="15" y="5"/>
                      </a:cubicBezTo>
                      <a:cubicBezTo>
                        <a:pt x="14" y="6"/>
                        <a:pt x="13" y="6"/>
                        <a:pt x="12" y="6"/>
                      </a:cubicBezTo>
                      <a:cubicBezTo>
                        <a:pt x="12" y="6"/>
                        <a:pt x="11" y="6"/>
                        <a:pt x="10" y="5"/>
                      </a:cubicBezTo>
                      <a:cubicBezTo>
                        <a:pt x="6" y="2"/>
                        <a:pt x="6" y="1"/>
                        <a:pt x="5" y="1"/>
                      </a:cubicBezTo>
                      <a:cubicBezTo>
                        <a:pt x="3" y="0"/>
                        <a:pt x="0" y="3"/>
                        <a:pt x="0" y="3"/>
                      </a:cubicBezTo>
                      <a:cubicBezTo>
                        <a:pt x="0" y="4"/>
                        <a:pt x="2" y="4"/>
                        <a:pt x="2" y="4"/>
                      </a:cubicBezTo>
                      <a:cubicBezTo>
                        <a:pt x="4" y="3"/>
                        <a:pt x="4" y="3"/>
                        <a:pt x="5" y="3"/>
                      </a:cubicBezTo>
                      <a:cubicBezTo>
                        <a:pt x="7" y="3"/>
                        <a:pt x="9" y="6"/>
                        <a:pt x="11" y="7"/>
                      </a:cubicBezTo>
                      <a:cubicBezTo>
                        <a:pt x="12" y="7"/>
                        <a:pt x="12" y="7"/>
                        <a:pt x="12" y="7"/>
                      </a:cubicBezTo>
                      <a:cubicBezTo>
                        <a:pt x="12" y="7"/>
                        <a:pt x="13" y="7"/>
                        <a:pt x="14" y="7"/>
                      </a:cubicBezTo>
                      <a:cubicBezTo>
                        <a:pt x="16" y="6"/>
                        <a:pt x="18" y="3"/>
                        <a:pt x="19" y="3"/>
                      </a:cubicBezTo>
                      <a:cubicBezTo>
                        <a:pt x="21" y="3"/>
                        <a:pt x="21" y="3"/>
                        <a:pt x="23" y="4"/>
                      </a:cubicBezTo>
                      <a:cubicBezTo>
                        <a:pt x="23" y="4"/>
                        <a:pt x="25" y="4"/>
                        <a:pt x="25" y="3"/>
                      </a:cubicBezTo>
                      <a:cubicBezTo>
                        <a:pt x="25" y="3"/>
                        <a:pt x="22" y="0"/>
                        <a:pt x="20" y="1"/>
                      </a:cubicBezTo>
                      <a:close/>
                    </a:path>
                  </a:pathLst>
                </a:custGeom>
                <a:solidFill>
                  <a:srgbClr val="F3816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87" name="Google Shape;4187;p330"/>
                <p:cNvSpPr/>
                <p:nvPr/>
              </p:nvSpPr>
              <p:spPr>
                <a:xfrm>
                  <a:off x="4665663" y="3521075"/>
                  <a:ext cx="147638" cy="53975"/>
                </a:xfrm>
                <a:custGeom>
                  <a:avLst/>
                  <a:gdLst/>
                  <a:ahLst/>
                  <a:cxnLst/>
                  <a:rect l="l" t="t" r="r" b="b"/>
                  <a:pathLst>
                    <a:path w="47" h="17" extrusionOk="0">
                      <a:moveTo>
                        <a:pt x="47" y="0"/>
                      </a:moveTo>
                      <a:cubicBezTo>
                        <a:pt x="41" y="2"/>
                        <a:pt x="33" y="4"/>
                        <a:pt x="23" y="4"/>
                      </a:cubicBezTo>
                      <a:cubicBezTo>
                        <a:pt x="23" y="4"/>
                        <a:pt x="23" y="4"/>
                        <a:pt x="23" y="4"/>
                      </a:cubicBezTo>
                      <a:cubicBezTo>
                        <a:pt x="13" y="4"/>
                        <a:pt x="5" y="2"/>
                        <a:pt x="0" y="0"/>
                      </a:cubicBezTo>
                      <a:cubicBezTo>
                        <a:pt x="3" y="10"/>
                        <a:pt x="13" y="17"/>
                        <a:pt x="23" y="17"/>
                      </a:cubicBezTo>
                      <a:cubicBezTo>
                        <a:pt x="24" y="17"/>
                        <a:pt x="24" y="17"/>
                        <a:pt x="24" y="17"/>
                      </a:cubicBezTo>
                      <a:cubicBezTo>
                        <a:pt x="34" y="17"/>
                        <a:pt x="43" y="10"/>
                        <a:pt x="47" y="0"/>
                      </a:cubicBezTo>
                    </a:path>
                  </a:pathLst>
                </a:custGeom>
                <a:solidFill>
                  <a:srgbClr val="F58E7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88" name="Google Shape;4188;p330"/>
                <p:cNvSpPr/>
                <p:nvPr/>
              </p:nvSpPr>
              <p:spPr>
                <a:xfrm>
                  <a:off x="4652963" y="3508375"/>
                  <a:ext cx="173038" cy="34925"/>
                </a:xfrm>
                <a:custGeom>
                  <a:avLst/>
                  <a:gdLst/>
                  <a:ahLst/>
                  <a:cxnLst/>
                  <a:rect l="l" t="t" r="r" b="b"/>
                  <a:pathLst>
                    <a:path w="55" h="11" extrusionOk="0">
                      <a:moveTo>
                        <a:pt x="0" y="2"/>
                      </a:moveTo>
                      <a:cubicBezTo>
                        <a:pt x="0" y="2"/>
                        <a:pt x="1" y="2"/>
                        <a:pt x="2" y="3"/>
                      </a:cubicBezTo>
                      <a:cubicBezTo>
                        <a:pt x="13" y="5"/>
                        <a:pt x="18" y="1"/>
                        <a:pt x="24" y="3"/>
                      </a:cubicBezTo>
                      <a:cubicBezTo>
                        <a:pt x="24" y="3"/>
                        <a:pt x="26" y="4"/>
                        <a:pt x="28" y="4"/>
                      </a:cubicBezTo>
                      <a:cubicBezTo>
                        <a:pt x="30" y="4"/>
                        <a:pt x="31" y="3"/>
                        <a:pt x="31" y="3"/>
                      </a:cubicBezTo>
                      <a:cubicBezTo>
                        <a:pt x="37" y="0"/>
                        <a:pt x="42" y="5"/>
                        <a:pt x="52" y="3"/>
                      </a:cubicBezTo>
                      <a:cubicBezTo>
                        <a:pt x="54" y="2"/>
                        <a:pt x="55" y="2"/>
                        <a:pt x="55" y="2"/>
                      </a:cubicBezTo>
                      <a:cubicBezTo>
                        <a:pt x="55" y="3"/>
                        <a:pt x="42" y="11"/>
                        <a:pt x="28" y="11"/>
                      </a:cubicBezTo>
                      <a:cubicBezTo>
                        <a:pt x="13" y="11"/>
                        <a:pt x="0" y="3"/>
                        <a:pt x="0" y="2"/>
                      </a:cubicBezTo>
                      <a:close/>
                    </a:path>
                  </a:pathLst>
                </a:custGeom>
                <a:solidFill>
                  <a:srgbClr val="F1633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89" name="Google Shape;4189;p330"/>
                <p:cNvSpPr/>
                <p:nvPr/>
              </p:nvSpPr>
              <p:spPr>
                <a:xfrm>
                  <a:off x="4538663" y="3228975"/>
                  <a:ext cx="147638" cy="53975"/>
                </a:xfrm>
                <a:custGeom>
                  <a:avLst/>
                  <a:gdLst/>
                  <a:ahLst/>
                  <a:cxnLst/>
                  <a:rect l="l" t="t" r="r" b="b"/>
                  <a:pathLst>
                    <a:path w="47" h="17" extrusionOk="0">
                      <a:moveTo>
                        <a:pt x="46" y="13"/>
                      </a:moveTo>
                      <a:cubicBezTo>
                        <a:pt x="46" y="15"/>
                        <a:pt x="42" y="15"/>
                        <a:pt x="38" y="15"/>
                      </a:cubicBezTo>
                      <a:cubicBezTo>
                        <a:pt x="35" y="15"/>
                        <a:pt x="33" y="14"/>
                        <a:pt x="30" y="12"/>
                      </a:cubicBezTo>
                      <a:cubicBezTo>
                        <a:pt x="27" y="11"/>
                        <a:pt x="20" y="9"/>
                        <a:pt x="14" y="9"/>
                      </a:cubicBezTo>
                      <a:cubicBezTo>
                        <a:pt x="6" y="10"/>
                        <a:pt x="1" y="17"/>
                        <a:pt x="1" y="16"/>
                      </a:cubicBezTo>
                      <a:cubicBezTo>
                        <a:pt x="0" y="16"/>
                        <a:pt x="4" y="10"/>
                        <a:pt x="11" y="7"/>
                      </a:cubicBezTo>
                      <a:cubicBezTo>
                        <a:pt x="25" y="0"/>
                        <a:pt x="47" y="10"/>
                        <a:pt x="46" y="13"/>
                      </a:cubicBezTo>
                    </a:path>
                  </a:pathLst>
                </a:cu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90" name="Google Shape;4190;p330"/>
                <p:cNvSpPr/>
                <p:nvPr/>
              </p:nvSpPr>
              <p:spPr>
                <a:xfrm>
                  <a:off x="4598988" y="3302000"/>
                  <a:ext cx="84138" cy="38100"/>
                </a:xfrm>
                <a:custGeom>
                  <a:avLst/>
                  <a:gdLst/>
                  <a:ahLst/>
                  <a:cxnLst/>
                  <a:rect l="l" t="t" r="r" b="b"/>
                  <a:pathLst>
                    <a:path w="27" h="12" extrusionOk="0">
                      <a:moveTo>
                        <a:pt x="0" y="8"/>
                      </a:moveTo>
                      <a:cubicBezTo>
                        <a:pt x="0" y="6"/>
                        <a:pt x="5" y="2"/>
                        <a:pt x="10" y="1"/>
                      </a:cubicBezTo>
                      <a:cubicBezTo>
                        <a:pt x="19" y="0"/>
                        <a:pt x="26" y="8"/>
                        <a:pt x="27" y="10"/>
                      </a:cubicBezTo>
                      <a:cubicBezTo>
                        <a:pt x="24" y="11"/>
                        <a:pt x="18" y="12"/>
                        <a:pt x="12" y="12"/>
                      </a:cubicBezTo>
                      <a:cubicBezTo>
                        <a:pt x="10" y="12"/>
                        <a:pt x="1" y="11"/>
                        <a:pt x="0" y="8"/>
                      </a:cubicBezTo>
                    </a:path>
                  </a:pathLst>
                </a:custGeom>
                <a:solidFill>
                  <a:srgbClr val="F5DCD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91" name="Google Shape;4191;p330"/>
                <p:cNvSpPr/>
                <p:nvPr/>
              </p:nvSpPr>
              <p:spPr>
                <a:xfrm>
                  <a:off x="4576763" y="3295650"/>
                  <a:ext cx="106363" cy="38100"/>
                </a:xfrm>
                <a:custGeom>
                  <a:avLst/>
                  <a:gdLst/>
                  <a:ahLst/>
                  <a:cxnLst/>
                  <a:rect l="l" t="t" r="r" b="b"/>
                  <a:pathLst>
                    <a:path w="34" h="12" extrusionOk="0">
                      <a:moveTo>
                        <a:pt x="0" y="10"/>
                      </a:moveTo>
                      <a:cubicBezTo>
                        <a:pt x="2" y="10"/>
                        <a:pt x="5" y="10"/>
                        <a:pt x="7" y="10"/>
                      </a:cubicBezTo>
                      <a:cubicBezTo>
                        <a:pt x="8" y="9"/>
                        <a:pt x="11" y="5"/>
                        <a:pt x="16" y="4"/>
                      </a:cubicBezTo>
                      <a:cubicBezTo>
                        <a:pt x="23" y="3"/>
                        <a:pt x="30" y="6"/>
                        <a:pt x="34" y="12"/>
                      </a:cubicBezTo>
                      <a:cubicBezTo>
                        <a:pt x="31" y="5"/>
                        <a:pt x="24" y="0"/>
                        <a:pt x="17" y="0"/>
                      </a:cubicBezTo>
                      <a:cubicBezTo>
                        <a:pt x="6" y="0"/>
                        <a:pt x="0" y="9"/>
                        <a:pt x="0" y="10"/>
                      </a:cubicBezTo>
                    </a:path>
                  </a:pathLst>
                </a:cu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92" name="Google Shape;4192;p330"/>
                <p:cNvSpPr/>
                <p:nvPr/>
              </p:nvSpPr>
              <p:spPr>
                <a:xfrm>
                  <a:off x="4618038" y="3298825"/>
                  <a:ext cx="44450" cy="47625"/>
                </a:xfrm>
                <a:prstGeom prst="ellipse">
                  <a:avLst/>
                </a:pr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93" name="Google Shape;4193;p330"/>
                <p:cNvSpPr/>
                <p:nvPr/>
              </p:nvSpPr>
              <p:spPr>
                <a:xfrm>
                  <a:off x="4602163" y="3333750"/>
                  <a:ext cx="80963" cy="22225"/>
                </a:xfrm>
                <a:custGeom>
                  <a:avLst/>
                  <a:gdLst/>
                  <a:ahLst/>
                  <a:cxnLst/>
                  <a:rect l="l" t="t" r="r" b="b"/>
                  <a:pathLst>
                    <a:path w="26" h="7" extrusionOk="0">
                      <a:moveTo>
                        <a:pt x="0" y="0"/>
                      </a:moveTo>
                      <a:cubicBezTo>
                        <a:pt x="3" y="1"/>
                        <a:pt x="7" y="2"/>
                        <a:pt x="13" y="2"/>
                      </a:cubicBezTo>
                      <a:cubicBezTo>
                        <a:pt x="19" y="2"/>
                        <a:pt x="23" y="1"/>
                        <a:pt x="26" y="0"/>
                      </a:cubicBezTo>
                      <a:cubicBezTo>
                        <a:pt x="22" y="5"/>
                        <a:pt x="17" y="7"/>
                        <a:pt x="11" y="6"/>
                      </a:cubicBezTo>
                      <a:cubicBezTo>
                        <a:pt x="4" y="5"/>
                        <a:pt x="1" y="0"/>
                        <a:pt x="0" y="0"/>
                      </a:cubicBezTo>
                    </a:path>
                  </a:pathLst>
                </a:custGeom>
                <a:solidFill>
                  <a:srgbClr val="F69A8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94" name="Google Shape;4194;p330"/>
                <p:cNvSpPr/>
                <p:nvPr/>
              </p:nvSpPr>
              <p:spPr>
                <a:xfrm>
                  <a:off x="4794250" y="3228975"/>
                  <a:ext cx="149225" cy="53975"/>
                </a:xfrm>
                <a:custGeom>
                  <a:avLst/>
                  <a:gdLst/>
                  <a:ahLst/>
                  <a:cxnLst/>
                  <a:rect l="l" t="t" r="r" b="b"/>
                  <a:pathLst>
                    <a:path w="47" h="17" extrusionOk="0">
                      <a:moveTo>
                        <a:pt x="1" y="13"/>
                      </a:moveTo>
                      <a:cubicBezTo>
                        <a:pt x="1" y="15"/>
                        <a:pt x="5" y="15"/>
                        <a:pt x="9" y="15"/>
                      </a:cubicBezTo>
                      <a:cubicBezTo>
                        <a:pt x="12" y="15"/>
                        <a:pt x="14" y="14"/>
                        <a:pt x="17" y="12"/>
                      </a:cubicBezTo>
                      <a:cubicBezTo>
                        <a:pt x="20" y="11"/>
                        <a:pt x="27" y="9"/>
                        <a:pt x="33" y="9"/>
                      </a:cubicBezTo>
                      <a:cubicBezTo>
                        <a:pt x="41" y="10"/>
                        <a:pt x="46" y="17"/>
                        <a:pt x="46" y="16"/>
                      </a:cubicBezTo>
                      <a:cubicBezTo>
                        <a:pt x="47" y="16"/>
                        <a:pt x="43" y="10"/>
                        <a:pt x="36" y="7"/>
                      </a:cubicBezTo>
                      <a:cubicBezTo>
                        <a:pt x="22" y="0"/>
                        <a:pt x="0" y="10"/>
                        <a:pt x="1" y="13"/>
                      </a:cubicBezTo>
                    </a:path>
                  </a:pathLst>
                </a:cu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95" name="Google Shape;4195;p330"/>
                <p:cNvSpPr/>
                <p:nvPr/>
              </p:nvSpPr>
              <p:spPr>
                <a:xfrm>
                  <a:off x="4794250" y="3302000"/>
                  <a:ext cx="85725" cy="38100"/>
                </a:xfrm>
                <a:custGeom>
                  <a:avLst/>
                  <a:gdLst/>
                  <a:ahLst/>
                  <a:cxnLst/>
                  <a:rect l="l" t="t" r="r" b="b"/>
                  <a:pathLst>
                    <a:path w="27" h="12" extrusionOk="0">
                      <a:moveTo>
                        <a:pt x="27" y="8"/>
                      </a:moveTo>
                      <a:cubicBezTo>
                        <a:pt x="27" y="6"/>
                        <a:pt x="22" y="2"/>
                        <a:pt x="17" y="1"/>
                      </a:cubicBezTo>
                      <a:cubicBezTo>
                        <a:pt x="8" y="0"/>
                        <a:pt x="1" y="8"/>
                        <a:pt x="0" y="10"/>
                      </a:cubicBezTo>
                      <a:cubicBezTo>
                        <a:pt x="3" y="11"/>
                        <a:pt x="9" y="12"/>
                        <a:pt x="15" y="12"/>
                      </a:cubicBezTo>
                      <a:cubicBezTo>
                        <a:pt x="17" y="12"/>
                        <a:pt x="26" y="11"/>
                        <a:pt x="27" y="8"/>
                      </a:cubicBezTo>
                    </a:path>
                  </a:pathLst>
                </a:custGeom>
                <a:solidFill>
                  <a:srgbClr val="F5DCD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96" name="Google Shape;4196;p330"/>
                <p:cNvSpPr/>
                <p:nvPr/>
              </p:nvSpPr>
              <p:spPr>
                <a:xfrm>
                  <a:off x="4794250" y="3295650"/>
                  <a:ext cx="107950" cy="38100"/>
                </a:xfrm>
                <a:custGeom>
                  <a:avLst/>
                  <a:gdLst/>
                  <a:ahLst/>
                  <a:cxnLst/>
                  <a:rect l="l" t="t" r="r" b="b"/>
                  <a:pathLst>
                    <a:path w="34" h="12" extrusionOk="0">
                      <a:moveTo>
                        <a:pt x="34" y="10"/>
                      </a:moveTo>
                      <a:cubicBezTo>
                        <a:pt x="32" y="10"/>
                        <a:pt x="29" y="10"/>
                        <a:pt x="27" y="10"/>
                      </a:cubicBezTo>
                      <a:cubicBezTo>
                        <a:pt x="26" y="9"/>
                        <a:pt x="23" y="5"/>
                        <a:pt x="18" y="4"/>
                      </a:cubicBezTo>
                      <a:cubicBezTo>
                        <a:pt x="11" y="3"/>
                        <a:pt x="4" y="6"/>
                        <a:pt x="0" y="12"/>
                      </a:cubicBezTo>
                      <a:cubicBezTo>
                        <a:pt x="3" y="5"/>
                        <a:pt x="10" y="0"/>
                        <a:pt x="17" y="0"/>
                      </a:cubicBezTo>
                      <a:cubicBezTo>
                        <a:pt x="28" y="0"/>
                        <a:pt x="34" y="9"/>
                        <a:pt x="34" y="10"/>
                      </a:cubicBezTo>
                    </a:path>
                  </a:pathLst>
                </a:cu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97" name="Google Shape;4197;p330"/>
                <p:cNvSpPr/>
                <p:nvPr/>
              </p:nvSpPr>
              <p:spPr>
                <a:xfrm>
                  <a:off x="4816475" y="3298825"/>
                  <a:ext cx="47625" cy="47625"/>
                </a:xfrm>
                <a:prstGeom prst="ellipse">
                  <a:avLst/>
                </a:pr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98" name="Google Shape;4198;p330"/>
                <p:cNvSpPr/>
                <p:nvPr/>
              </p:nvSpPr>
              <p:spPr>
                <a:xfrm>
                  <a:off x="4794250" y="3330575"/>
                  <a:ext cx="82550" cy="25400"/>
                </a:xfrm>
                <a:custGeom>
                  <a:avLst/>
                  <a:gdLst/>
                  <a:ahLst/>
                  <a:cxnLst/>
                  <a:rect l="l" t="t" r="r" b="b"/>
                  <a:pathLst>
                    <a:path w="26" h="8" extrusionOk="0">
                      <a:moveTo>
                        <a:pt x="26" y="0"/>
                      </a:moveTo>
                      <a:cubicBezTo>
                        <a:pt x="23" y="2"/>
                        <a:pt x="19" y="3"/>
                        <a:pt x="13" y="3"/>
                      </a:cubicBezTo>
                      <a:cubicBezTo>
                        <a:pt x="7" y="3"/>
                        <a:pt x="3" y="2"/>
                        <a:pt x="0" y="1"/>
                      </a:cubicBezTo>
                      <a:cubicBezTo>
                        <a:pt x="4" y="5"/>
                        <a:pt x="10" y="8"/>
                        <a:pt x="15" y="7"/>
                      </a:cubicBezTo>
                      <a:cubicBezTo>
                        <a:pt x="22" y="6"/>
                        <a:pt x="25" y="1"/>
                        <a:pt x="26" y="0"/>
                      </a:cubicBezTo>
                    </a:path>
                  </a:pathLst>
                </a:custGeom>
                <a:solidFill>
                  <a:srgbClr val="F69A8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99" name="Google Shape;4199;p330"/>
                <p:cNvSpPr/>
                <p:nvPr/>
              </p:nvSpPr>
              <p:spPr>
                <a:xfrm>
                  <a:off x="4494213" y="2955925"/>
                  <a:ext cx="249238" cy="403225"/>
                </a:xfrm>
                <a:custGeom>
                  <a:avLst/>
                  <a:gdLst/>
                  <a:ahLst/>
                  <a:cxnLst/>
                  <a:rect l="l" t="t" r="r" b="b"/>
                  <a:pathLst>
                    <a:path w="79" h="127" extrusionOk="0">
                      <a:moveTo>
                        <a:pt x="79" y="1"/>
                      </a:moveTo>
                      <a:cubicBezTo>
                        <a:pt x="73" y="0"/>
                        <a:pt x="47" y="0"/>
                        <a:pt x="25" y="20"/>
                      </a:cubicBezTo>
                      <a:cubicBezTo>
                        <a:pt x="20" y="25"/>
                        <a:pt x="4" y="40"/>
                        <a:pt x="1" y="63"/>
                      </a:cubicBezTo>
                      <a:cubicBezTo>
                        <a:pt x="0" y="74"/>
                        <a:pt x="1" y="87"/>
                        <a:pt x="1" y="93"/>
                      </a:cubicBezTo>
                      <a:cubicBezTo>
                        <a:pt x="2" y="97"/>
                        <a:pt x="2" y="102"/>
                        <a:pt x="4" y="113"/>
                      </a:cubicBezTo>
                      <a:cubicBezTo>
                        <a:pt x="5" y="115"/>
                        <a:pt x="5" y="118"/>
                        <a:pt x="6" y="121"/>
                      </a:cubicBezTo>
                      <a:cubicBezTo>
                        <a:pt x="7" y="124"/>
                        <a:pt x="8" y="126"/>
                        <a:pt x="9" y="127"/>
                      </a:cubicBezTo>
                      <a:cubicBezTo>
                        <a:pt x="9" y="122"/>
                        <a:pt x="9" y="114"/>
                        <a:pt x="10" y="105"/>
                      </a:cubicBezTo>
                      <a:cubicBezTo>
                        <a:pt x="10" y="105"/>
                        <a:pt x="10" y="105"/>
                        <a:pt x="10" y="105"/>
                      </a:cubicBezTo>
                      <a:cubicBezTo>
                        <a:pt x="10" y="105"/>
                        <a:pt x="10" y="103"/>
                        <a:pt x="11" y="102"/>
                      </a:cubicBezTo>
                      <a:cubicBezTo>
                        <a:pt x="12" y="88"/>
                        <a:pt x="17" y="76"/>
                        <a:pt x="17" y="76"/>
                      </a:cubicBezTo>
                      <a:cubicBezTo>
                        <a:pt x="18" y="73"/>
                        <a:pt x="20" y="68"/>
                        <a:pt x="24" y="62"/>
                      </a:cubicBezTo>
                      <a:cubicBezTo>
                        <a:pt x="33" y="50"/>
                        <a:pt x="45" y="44"/>
                        <a:pt x="50" y="42"/>
                      </a:cubicBezTo>
                      <a:cubicBezTo>
                        <a:pt x="56" y="39"/>
                        <a:pt x="64" y="36"/>
                        <a:pt x="75" y="36"/>
                      </a:cubicBezTo>
                      <a:cubicBezTo>
                        <a:pt x="76" y="30"/>
                        <a:pt x="77" y="24"/>
                        <a:pt x="78" y="18"/>
                      </a:cubicBezTo>
                      <a:cubicBezTo>
                        <a:pt x="78" y="13"/>
                        <a:pt x="79" y="7"/>
                        <a:pt x="79" y="1"/>
                      </a:cubicBezTo>
                    </a:path>
                  </a:pathLst>
                </a:cu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00" name="Google Shape;4200;p330"/>
                <p:cNvSpPr/>
                <p:nvPr/>
              </p:nvSpPr>
              <p:spPr>
                <a:xfrm>
                  <a:off x="4733925" y="2955925"/>
                  <a:ext cx="254000" cy="403225"/>
                </a:xfrm>
                <a:custGeom>
                  <a:avLst/>
                  <a:gdLst/>
                  <a:ahLst/>
                  <a:cxnLst/>
                  <a:rect l="l" t="t" r="r" b="b"/>
                  <a:pathLst>
                    <a:path w="80" h="127" extrusionOk="0">
                      <a:moveTo>
                        <a:pt x="0" y="1"/>
                      </a:moveTo>
                      <a:cubicBezTo>
                        <a:pt x="6" y="0"/>
                        <a:pt x="33" y="0"/>
                        <a:pt x="55" y="20"/>
                      </a:cubicBezTo>
                      <a:cubicBezTo>
                        <a:pt x="60" y="25"/>
                        <a:pt x="76" y="40"/>
                        <a:pt x="79" y="63"/>
                      </a:cubicBezTo>
                      <a:cubicBezTo>
                        <a:pt x="80" y="74"/>
                        <a:pt x="79" y="87"/>
                        <a:pt x="79" y="93"/>
                      </a:cubicBezTo>
                      <a:cubicBezTo>
                        <a:pt x="78" y="97"/>
                        <a:pt x="77" y="102"/>
                        <a:pt x="76" y="113"/>
                      </a:cubicBezTo>
                      <a:cubicBezTo>
                        <a:pt x="75" y="115"/>
                        <a:pt x="75" y="118"/>
                        <a:pt x="74" y="121"/>
                      </a:cubicBezTo>
                      <a:cubicBezTo>
                        <a:pt x="73" y="124"/>
                        <a:pt x="72" y="126"/>
                        <a:pt x="71" y="127"/>
                      </a:cubicBezTo>
                      <a:cubicBezTo>
                        <a:pt x="71" y="122"/>
                        <a:pt x="71" y="114"/>
                        <a:pt x="70" y="105"/>
                      </a:cubicBezTo>
                      <a:cubicBezTo>
                        <a:pt x="70" y="105"/>
                        <a:pt x="70" y="103"/>
                        <a:pt x="69" y="102"/>
                      </a:cubicBezTo>
                      <a:cubicBezTo>
                        <a:pt x="69" y="95"/>
                        <a:pt x="65" y="75"/>
                        <a:pt x="56" y="62"/>
                      </a:cubicBezTo>
                      <a:cubicBezTo>
                        <a:pt x="38" y="38"/>
                        <a:pt x="9" y="36"/>
                        <a:pt x="5" y="36"/>
                      </a:cubicBezTo>
                      <a:cubicBezTo>
                        <a:pt x="3" y="24"/>
                        <a:pt x="2" y="12"/>
                        <a:pt x="0" y="1"/>
                      </a:cubicBezTo>
                    </a:path>
                  </a:pathLst>
                </a:cu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01" name="Google Shape;4201;p330"/>
                <p:cNvSpPr/>
                <p:nvPr/>
              </p:nvSpPr>
              <p:spPr>
                <a:xfrm>
                  <a:off x="4148138" y="2911475"/>
                  <a:ext cx="1204913" cy="1235075"/>
                </a:xfrm>
                <a:custGeom>
                  <a:avLst/>
                  <a:gdLst/>
                  <a:ahLst/>
                  <a:cxnLst/>
                  <a:rect l="l" t="t" r="r" b="b"/>
                  <a:pathLst>
                    <a:path w="380" h="389" extrusionOk="0">
                      <a:moveTo>
                        <a:pt x="377" y="367"/>
                      </a:moveTo>
                      <a:cubicBezTo>
                        <a:pt x="377" y="367"/>
                        <a:pt x="374" y="354"/>
                        <a:pt x="371" y="343"/>
                      </a:cubicBezTo>
                      <a:cubicBezTo>
                        <a:pt x="363" y="316"/>
                        <a:pt x="323" y="308"/>
                        <a:pt x="302" y="277"/>
                      </a:cubicBezTo>
                      <a:cubicBezTo>
                        <a:pt x="292" y="263"/>
                        <a:pt x="288" y="245"/>
                        <a:pt x="286" y="206"/>
                      </a:cubicBezTo>
                      <a:cubicBezTo>
                        <a:pt x="284" y="147"/>
                        <a:pt x="287" y="134"/>
                        <a:pt x="281" y="102"/>
                      </a:cubicBezTo>
                      <a:cubicBezTo>
                        <a:pt x="276" y="74"/>
                        <a:pt x="269" y="61"/>
                        <a:pt x="268" y="58"/>
                      </a:cubicBezTo>
                      <a:cubicBezTo>
                        <a:pt x="262" y="48"/>
                        <a:pt x="247" y="22"/>
                        <a:pt x="215" y="10"/>
                      </a:cubicBezTo>
                      <a:cubicBezTo>
                        <a:pt x="209" y="8"/>
                        <a:pt x="184" y="0"/>
                        <a:pt x="155" y="11"/>
                      </a:cubicBezTo>
                      <a:cubicBezTo>
                        <a:pt x="120" y="23"/>
                        <a:pt x="106" y="54"/>
                        <a:pt x="102" y="61"/>
                      </a:cubicBezTo>
                      <a:cubicBezTo>
                        <a:pt x="82" y="104"/>
                        <a:pt x="97" y="154"/>
                        <a:pt x="98" y="160"/>
                      </a:cubicBezTo>
                      <a:cubicBezTo>
                        <a:pt x="102" y="173"/>
                        <a:pt x="110" y="190"/>
                        <a:pt x="106" y="211"/>
                      </a:cubicBezTo>
                      <a:cubicBezTo>
                        <a:pt x="103" y="227"/>
                        <a:pt x="100" y="236"/>
                        <a:pt x="100" y="236"/>
                      </a:cubicBezTo>
                      <a:cubicBezTo>
                        <a:pt x="96" y="246"/>
                        <a:pt x="93" y="250"/>
                        <a:pt x="93" y="257"/>
                      </a:cubicBezTo>
                      <a:cubicBezTo>
                        <a:pt x="92" y="260"/>
                        <a:pt x="93" y="263"/>
                        <a:pt x="93" y="264"/>
                      </a:cubicBezTo>
                      <a:cubicBezTo>
                        <a:pt x="95" y="272"/>
                        <a:pt x="96" y="275"/>
                        <a:pt x="97" y="277"/>
                      </a:cubicBezTo>
                      <a:cubicBezTo>
                        <a:pt x="99" y="291"/>
                        <a:pt x="25" y="306"/>
                        <a:pt x="12" y="341"/>
                      </a:cubicBezTo>
                      <a:cubicBezTo>
                        <a:pt x="11" y="345"/>
                        <a:pt x="7" y="356"/>
                        <a:pt x="4" y="370"/>
                      </a:cubicBezTo>
                      <a:cubicBezTo>
                        <a:pt x="2" y="378"/>
                        <a:pt x="1" y="385"/>
                        <a:pt x="0" y="389"/>
                      </a:cubicBezTo>
                      <a:cubicBezTo>
                        <a:pt x="127" y="389"/>
                        <a:pt x="254" y="389"/>
                        <a:pt x="380" y="389"/>
                      </a:cubicBezTo>
                      <a:cubicBezTo>
                        <a:pt x="380" y="384"/>
                        <a:pt x="379" y="376"/>
                        <a:pt x="377" y="367"/>
                      </a:cubicBezTo>
                      <a:moveTo>
                        <a:pt x="229" y="208"/>
                      </a:moveTo>
                      <a:cubicBezTo>
                        <a:pt x="222" y="218"/>
                        <a:pt x="208" y="237"/>
                        <a:pt x="188" y="237"/>
                      </a:cubicBezTo>
                      <a:cubicBezTo>
                        <a:pt x="171" y="238"/>
                        <a:pt x="158" y="224"/>
                        <a:pt x="150" y="215"/>
                      </a:cubicBezTo>
                      <a:cubicBezTo>
                        <a:pt x="120" y="183"/>
                        <a:pt x="126" y="139"/>
                        <a:pt x="127" y="134"/>
                      </a:cubicBezTo>
                      <a:cubicBezTo>
                        <a:pt x="128" y="127"/>
                        <a:pt x="131" y="113"/>
                        <a:pt x="141" y="99"/>
                      </a:cubicBezTo>
                      <a:cubicBezTo>
                        <a:pt x="146" y="93"/>
                        <a:pt x="161" y="71"/>
                        <a:pt x="186" y="71"/>
                      </a:cubicBezTo>
                      <a:cubicBezTo>
                        <a:pt x="207" y="71"/>
                        <a:pt x="222" y="87"/>
                        <a:pt x="228" y="94"/>
                      </a:cubicBezTo>
                      <a:cubicBezTo>
                        <a:pt x="241" y="109"/>
                        <a:pt x="244" y="126"/>
                        <a:pt x="246" y="135"/>
                      </a:cubicBezTo>
                      <a:cubicBezTo>
                        <a:pt x="247" y="141"/>
                        <a:pt x="252" y="176"/>
                        <a:pt x="229" y="208"/>
                      </a:cubicBezTo>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02" name="Google Shape;4202;p330"/>
                <p:cNvSpPr/>
                <p:nvPr/>
              </p:nvSpPr>
              <p:spPr>
                <a:xfrm>
                  <a:off x="4487863" y="3721100"/>
                  <a:ext cx="290513" cy="69850"/>
                </a:xfrm>
                <a:custGeom>
                  <a:avLst/>
                  <a:gdLst/>
                  <a:ahLst/>
                  <a:cxnLst/>
                  <a:rect l="l" t="t" r="r" b="b"/>
                  <a:pathLst>
                    <a:path w="92" h="22" extrusionOk="0">
                      <a:moveTo>
                        <a:pt x="90" y="0"/>
                      </a:moveTo>
                      <a:cubicBezTo>
                        <a:pt x="86" y="0"/>
                        <a:pt x="72" y="5"/>
                        <a:pt x="52" y="9"/>
                      </a:cubicBezTo>
                      <a:cubicBezTo>
                        <a:pt x="15" y="17"/>
                        <a:pt x="0" y="15"/>
                        <a:pt x="0" y="17"/>
                      </a:cubicBezTo>
                      <a:cubicBezTo>
                        <a:pt x="0" y="19"/>
                        <a:pt x="11" y="22"/>
                        <a:pt x="27" y="22"/>
                      </a:cubicBezTo>
                      <a:cubicBezTo>
                        <a:pt x="41" y="22"/>
                        <a:pt x="59" y="20"/>
                        <a:pt x="75" y="12"/>
                      </a:cubicBezTo>
                      <a:cubicBezTo>
                        <a:pt x="83" y="8"/>
                        <a:pt x="92" y="2"/>
                        <a:pt x="92" y="1"/>
                      </a:cubicBezTo>
                      <a:cubicBezTo>
                        <a:pt x="92" y="0"/>
                        <a:pt x="91" y="0"/>
                        <a:pt x="90" y="0"/>
                      </a:cubicBezTo>
                    </a:path>
                  </a:pathLst>
                </a:custGeom>
                <a:solidFill>
                  <a:srgbClr val="39393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03" name="Google Shape;4203;p330"/>
                <p:cNvSpPr/>
                <p:nvPr/>
              </p:nvSpPr>
              <p:spPr>
                <a:xfrm>
                  <a:off x="4497388" y="3546475"/>
                  <a:ext cx="168275" cy="149225"/>
                </a:xfrm>
                <a:custGeom>
                  <a:avLst/>
                  <a:gdLst/>
                  <a:ahLst/>
                  <a:cxnLst/>
                  <a:rect l="l" t="t" r="r" b="b"/>
                  <a:pathLst>
                    <a:path w="53" h="47" extrusionOk="0">
                      <a:moveTo>
                        <a:pt x="2" y="0"/>
                      </a:moveTo>
                      <a:cubicBezTo>
                        <a:pt x="2" y="0"/>
                        <a:pt x="2" y="0"/>
                        <a:pt x="2" y="0"/>
                      </a:cubicBezTo>
                      <a:cubicBezTo>
                        <a:pt x="0" y="1"/>
                        <a:pt x="2" y="17"/>
                        <a:pt x="13" y="30"/>
                      </a:cubicBezTo>
                      <a:cubicBezTo>
                        <a:pt x="25" y="43"/>
                        <a:pt x="42" y="47"/>
                        <a:pt x="49" y="47"/>
                      </a:cubicBezTo>
                      <a:cubicBezTo>
                        <a:pt x="51" y="47"/>
                        <a:pt x="52" y="47"/>
                        <a:pt x="52" y="46"/>
                      </a:cubicBezTo>
                      <a:cubicBezTo>
                        <a:pt x="53" y="45"/>
                        <a:pt x="43" y="43"/>
                        <a:pt x="32" y="34"/>
                      </a:cubicBezTo>
                      <a:cubicBezTo>
                        <a:pt x="11" y="19"/>
                        <a:pt x="5" y="0"/>
                        <a:pt x="2" y="0"/>
                      </a:cubicBezTo>
                    </a:path>
                  </a:pathLst>
                </a:custGeom>
                <a:solidFill>
                  <a:srgbClr val="39393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04" name="Google Shape;4204;p330"/>
                <p:cNvSpPr/>
                <p:nvPr/>
              </p:nvSpPr>
              <p:spPr>
                <a:xfrm>
                  <a:off x="4465638" y="3206750"/>
                  <a:ext cx="142875" cy="403225"/>
                </a:xfrm>
                <a:custGeom>
                  <a:avLst/>
                  <a:gdLst/>
                  <a:ahLst/>
                  <a:cxnLst/>
                  <a:rect l="l" t="t" r="r" b="b"/>
                  <a:pathLst>
                    <a:path w="45" h="127" extrusionOk="0">
                      <a:moveTo>
                        <a:pt x="2" y="0"/>
                      </a:moveTo>
                      <a:cubicBezTo>
                        <a:pt x="2" y="0"/>
                        <a:pt x="2" y="0"/>
                        <a:pt x="2" y="0"/>
                      </a:cubicBezTo>
                      <a:cubicBezTo>
                        <a:pt x="1" y="0"/>
                        <a:pt x="0" y="19"/>
                        <a:pt x="2" y="35"/>
                      </a:cubicBezTo>
                      <a:cubicBezTo>
                        <a:pt x="7" y="89"/>
                        <a:pt x="41" y="127"/>
                        <a:pt x="43" y="127"/>
                      </a:cubicBezTo>
                      <a:cubicBezTo>
                        <a:pt x="43" y="127"/>
                        <a:pt x="43" y="127"/>
                        <a:pt x="43" y="127"/>
                      </a:cubicBezTo>
                      <a:cubicBezTo>
                        <a:pt x="45" y="126"/>
                        <a:pt x="17" y="93"/>
                        <a:pt x="7" y="38"/>
                      </a:cubicBezTo>
                      <a:cubicBezTo>
                        <a:pt x="4" y="19"/>
                        <a:pt x="3" y="0"/>
                        <a:pt x="2" y="0"/>
                      </a:cubicBezTo>
                    </a:path>
                  </a:pathLst>
                </a:custGeom>
                <a:solidFill>
                  <a:srgbClr val="39393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05" name="Google Shape;4205;p330"/>
                <p:cNvSpPr/>
                <p:nvPr/>
              </p:nvSpPr>
              <p:spPr>
                <a:xfrm>
                  <a:off x="4484688" y="3041650"/>
                  <a:ext cx="66675" cy="269875"/>
                </a:xfrm>
                <a:custGeom>
                  <a:avLst/>
                  <a:gdLst/>
                  <a:ahLst/>
                  <a:cxnLst/>
                  <a:rect l="l" t="t" r="r" b="b"/>
                  <a:pathLst>
                    <a:path w="21" h="85" extrusionOk="0">
                      <a:moveTo>
                        <a:pt x="21" y="0"/>
                      </a:moveTo>
                      <a:cubicBezTo>
                        <a:pt x="20" y="0"/>
                        <a:pt x="15" y="11"/>
                        <a:pt x="11" y="23"/>
                      </a:cubicBezTo>
                      <a:cubicBezTo>
                        <a:pt x="0" y="56"/>
                        <a:pt x="3" y="85"/>
                        <a:pt x="4" y="85"/>
                      </a:cubicBezTo>
                      <a:cubicBezTo>
                        <a:pt x="4" y="85"/>
                        <a:pt x="4" y="85"/>
                        <a:pt x="4" y="85"/>
                      </a:cubicBezTo>
                      <a:cubicBezTo>
                        <a:pt x="5" y="85"/>
                        <a:pt x="4" y="65"/>
                        <a:pt x="11" y="35"/>
                      </a:cubicBezTo>
                      <a:cubicBezTo>
                        <a:pt x="15" y="15"/>
                        <a:pt x="21" y="1"/>
                        <a:pt x="21" y="0"/>
                      </a:cubicBezTo>
                      <a:cubicBezTo>
                        <a:pt x="21" y="0"/>
                        <a:pt x="21" y="0"/>
                        <a:pt x="21" y="0"/>
                      </a:cubicBezTo>
                    </a:path>
                  </a:pathLst>
                </a:custGeom>
                <a:solidFill>
                  <a:srgbClr val="39393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06" name="Google Shape;4206;p330"/>
                <p:cNvSpPr/>
                <p:nvPr/>
              </p:nvSpPr>
              <p:spPr>
                <a:xfrm>
                  <a:off x="4500563" y="3206750"/>
                  <a:ext cx="41275" cy="234950"/>
                </a:xfrm>
                <a:custGeom>
                  <a:avLst/>
                  <a:gdLst/>
                  <a:ahLst/>
                  <a:cxnLst/>
                  <a:rect l="l" t="t" r="r" b="b"/>
                  <a:pathLst>
                    <a:path w="13" h="74" extrusionOk="0">
                      <a:moveTo>
                        <a:pt x="12" y="0"/>
                      </a:moveTo>
                      <a:cubicBezTo>
                        <a:pt x="11" y="0"/>
                        <a:pt x="8" y="9"/>
                        <a:pt x="7" y="15"/>
                      </a:cubicBezTo>
                      <a:cubicBezTo>
                        <a:pt x="0" y="45"/>
                        <a:pt x="10" y="74"/>
                        <a:pt x="12" y="74"/>
                      </a:cubicBezTo>
                      <a:cubicBezTo>
                        <a:pt x="12" y="74"/>
                        <a:pt x="12" y="74"/>
                        <a:pt x="12" y="74"/>
                      </a:cubicBezTo>
                      <a:cubicBezTo>
                        <a:pt x="13" y="74"/>
                        <a:pt x="8" y="54"/>
                        <a:pt x="11" y="21"/>
                      </a:cubicBezTo>
                      <a:cubicBezTo>
                        <a:pt x="12" y="11"/>
                        <a:pt x="13" y="0"/>
                        <a:pt x="12" y="0"/>
                      </a:cubicBezTo>
                      <a:cubicBezTo>
                        <a:pt x="12" y="0"/>
                        <a:pt x="12" y="0"/>
                        <a:pt x="12" y="0"/>
                      </a:cubicBezTo>
                    </a:path>
                  </a:pathLst>
                </a:custGeom>
                <a:solidFill>
                  <a:srgbClr val="39393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07" name="Google Shape;4207;p330"/>
                <p:cNvSpPr/>
                <p:nvPr/>
              </p:nvSpPr>
              <p:spPr>
                <a:xfrm>
                  <a:off x="4956175" y="3086100"/>
                  <a:ext cx="25400" cy="244475"/>
                </a:xfrm>
                <a:custGeom>
                  <a:avLst/>
                  <a:gdLst/>
                  <a:ahLst/>
                  <a:cxnLst/>
                  <a:rect l="l" t="t" r="r" b="b"/>
                  <a:pathLst>
                    <a:path w="8" h="77" extrusionOk="0">
                      <a:moveTo>
                        <a:pt x="1" y="0"/>
                      </a:moveTo>
                      <a:cubicBezTo>
                        <a:pt x="1" y="0"/>
                        <a:pt x="1" y="0"/>
                        <a:pt x="1" y="0"/>
                      </a:cubicBezTo>
                      <a:cubicBezTo>
                        <a:pt x="0" y="0"/>
                        <a:pt x="2" y="17"/>
                        <a:pt x="3" y="45"/>
                      </a:cubicBezTo>
                      <a:cubicBezTo>
                        <a:pt x="3" y="52"/>
                        <a:pt x="3" y="59"/>
                        <a:pt x="3" y="64"/>
                      </a:cubicBezTo>
                      <a:cubicBezTo>
                        <a:pt x="3" y="68"/>
                        <a:pt x="4" y="73"/>
                        <a:pt x="4" y="77"/>
                      </a:cubicBezTo>
                      <a:cubicBezTo>
                        <a:pt x="6" y="67"/>
                        <a:pt x="8" y="47"/>
                        <a:pt x="6" y="24"/>
                      </a:cubicBezTo>
                      <a:cubicBezTo>
                        <a:pt x="4" y="12"/>
                        <a:pt x="2" y="0"/>
                        <a:pt x="1" y="0"/>
                      </a:cubicBezTo>
                    </a:path>
                  </a:pathLst>
                </a:custGeom>
                <a:solidFill>
                  <a:srgbClr val="39393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08" name="Google Shape;4208;p330"/>
                <p:cNvSpPr/>
                <p:nvPr/>
              </p:nvSpPr>
              <p:spPr>
                <a:xfrm>
                  <a:off x="4621213" y="3057525"/>
                  <a:ext cx="357188" cy="860425"/>
                </a:xfrm>
                <a:custGeom>
                  <a:avLst/>
                  <a:gdLst/>
                  <a:ahLst/>
                  <a:cxnLst/>
                  <a:rect l="l" t="t" r="r" b="b"/>
                  <a:pathLst>
                    <a:path w="113" h="271" extrusionOk="0">
                      <a:moveTo>
                        <a:pt x="87" y="0"/>
                      </a:moveTo>
                      <a:cubicBezTo>
                        <a:pt x="87" y="0"/>
                        <a:pt x="87" y="0"/>
                        <a:pt x="87" y="0"/>
                      </a:cubicBezTo>
                      <a:cubicBezTo>
                        <a:pt x="87" y="0"/>
                        <a:pt x="113" y="50"/>
                        <a:pt x="103" y="113"/>
                      </a:cubicBezTo>
                      <a:cubicBezTo>
                        <a:pt x="89" y="210"/>
                        <a:pt x="0" y="267"/>
                        <a:pt x="3" y="271"/>
                      </a:cubicBezTo>
                      <a:cubicBezTo>
                        <a:pt x="3" y="271"/>
                        <a:pt x="3" y="271"/>
                        <a:pt x="3" y="271"/>
                      </a:cubicBezTo>
                      <a:cubicBezTo>
                        <a:pt x="11" y="271"/>
                        <a:pt x="78" y="233"/>
                        <a:pt x="102" y="161"/>
                      </a:cubicBezTo>
                      <a:cubicBezTo>
                        <a:pt x="110" y="135"/>
                        <a:pt x="112" y="109"/>
                        <a:pt x="110" y="86"/>
                      </a:cubicBezTo>
                      <a:cubicBezTo>
                        <a:pt x="110" y="82"/>
                        <a:pt x="109" y="77"/>
                        <a:pt x="109" y="73"/>
                      </a:cubicBezTo>
                      <a:cubicBezTo>
                        <a:pt x="103" y="31"/>
                        <a:pt x="87" y="0"/>
                        <a:pt x="87" y="0"/>
                      </a:cubicBezTo>
                    </a:path>
                  </a:pathLst>
                </a:custGeom>
                <a:solidFill>
                  <a:srgbClr val="39393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09" name="Google Shape;4209;p330"/>
                <p:cNvSpPr/>
                <p:nvPr/>
              </p:nvSpPr>
              <p:spPr>
                <a:xfrm>
                  <a:off x="4679950" y="3606800"/>
                  <a:ext cx="292100" cy="454025"/>
                </a:xfrm>
                <a:custGeom>
                  <a:avLst/>
                  <a:gdLst/>
                  <a:ahLst/>
                  <a:cxnLst/>
                  <a:rect l="l" t="t" r="r" b="b"/>
                  <a:pathLst>
                    <a:path w="92" h="143" extrusionOk="0">
                      <a:moveTo>
                        <a:pt x="90" y="0"/>
                      </a:moveTo>
                      <a:cubicBezTo>
                        <a:pt x="87" y="0"/>
                        <a:pt x="76" y="38"/>
                        <a:pt x="52" y="79"/>
                      </a:cubicBezTo>
                      <a:cubicBezTo>
                        <a:pt x="26" y="124"/>
                        <a:pt x="0" y="142"/>
                        <a:pt x="1" y="143"/>
                      </a:cubicBezTo>
                      <a:cubicBezTo>
                        <a:pt x="1" y="143"/>
                        <a:pt x="1" y="143"/>
                        <a:pt x="1" y="143"/>
                      </a:cubicBezTo>
                      <a:cubicBezTo>
                        <a:pt x="5" y="143"/>
                        <a:pt x="76" y="87"/>
                        <a:pt x="89" y="19"/>
                      </a:cubicBezTo>
                      <a:cubicBezTo>
                        <a:pt x="91" y="12"/>
                        <a:pt x="92" y="0"/>
                        <a:pt x="90" y="0"/>
                      </a:cubicBezTo>
                      <a:cubicBezTo>
                        <a:pt x="90" y="0"/>
                        <a:pt x="90" y="0"/>
                        <a:pt x="90" y="0"/>
                      </a:cubicBezTo>
                    </a:path>
                  </a:pathLst>
                </a:custGeom>
                <a:solidFill>
                  <a:srgbClr val="39393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10" name="Google Shape;4210;p330"/>
                <p:cNvSpPr/>
                <p:nvPr/>
              </p:nvSpPr>
              <p:spPr>
                <a:xfrm>
                  <a:off x="4876800" y="3822700"/>
                  <a:ext cx="69850" cy="288925"/>
                </a:xfrm>
                <a:custGeom>
                  <a:avLst/>
                  <a:gdLst/>
                  <a:ahLst/>
                  <a:cxnLst/>
                  <a:rect l="l" t="t" r="r" b="b"/>
                  <a:pathLst>
                    <a:path w="22" h="91" extrusionOk="0">
                      <a:moveTo>
                        <a:pt x="20" y="0"/>
                      </a:moveTo>
                      <a:cubicBezTo>
                        <a:pt x="15" y="0"/>
                        <a:pt x="0" y="66"/>
                        <a:pt x="11" y="87"/>
                      </a:cubicBezTo>
                      <a:cubicBezTo>
                        <a:pt x="12" y="88"/>
                        <a:pt x="14" y="91"/>
                        <a:pt x="16" y="91"/>
                      </a:cubicBezTo>
                      <a:cubicBezTo>
                        <a:pt x="16" y="91"/>
                        <a:pt x="16" y="91"/>
                        <a:pt x="16" y="91"/>
                      </a:cubicBezTo>
                      <a:cubicBezTo>
                        <a:pt x="19" y="90"/>
                        <a:pt x="18" y="75"/>
                        <a:pt x="18" y="64"/>
                      </a:cubicBezTo>
                      <a:cubicBezTo>
                        <a:pt x="17" y="19"/>
                        <a:pt x="22" y="1"/>
                        <a:pt x="20" y="0"/>
                      </a:cubicBezTo>
                      <a:cubicBezTo>
                        <a:pt x="20" y="0"/>
                        <a:pt x="20" y="0"/>
                        <a:pt x="20" y="0"/>
                      </a:cubicBezTo>
                    </a:path>
                  </a:pathLst>
                </a:custGeom>
                <a:solidFill>
                  <a:srgbClr val="39393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11" name="Google Shape;4211;p330"/>
                <p:cNvSpPr/>
                <p:nvPr/>
              </p:nvSpPr>
              <p:spPr>
                <a:xfrm>
                  <a:off x="4975225" y="3349625"/>
                  <a:ext cx="85725" cy="654050"/>
                </a:xfrm>
                <a:custGeom>
                  <a:avLst/>
                  <a:gdLst/>
                  <a:ahLst/>
                  <a:cxnLst/>
                  <a:rect l="l" t="t" r="r" b="b"/>
                  <a:pathLst>
                    <a:path w="27" h="206" extrusionOk="0">
                      <a:moveTo>
                        <a:pt x="4" y="0"/>
                      </a:moveTo>
                      <a:cubicBezTo>
                        <a:pt x="4" y="0"/>
                        <a:pt x="4" y="0"/>
                        <a:pt x="4" y="0"/>
                      </a:cubicBezTo>
                      <a:cubicBezTo>
                        <a:pt x="3" y="1"/>
                        <a:pt x="21" y="58"/>
                        <a:pt x="10" y="95"/>
                      </a:cubicBezTo>
                      <a:cubicBezTo>
                        <a:pt x="8" y="99"/>
                        <a:pt x="4" y="114"/>
                        <a:pt x="1" y="134"/>
                      </a:cubicBezTo>
                      <a:cubicBezTo>
                        <a:pt x="1" y="139"/>
                        <a:pt x="0" y="144"/>
                        <a:pt x="0" y="151"/>
                      </a:cubicBezTo>
                      <a:cubicBezTo>
                        <a:pt x="1" y="182"/>
                        <a:pt x="11" y="206"/>
                        <a:pt x="12" y="206"/>
                      </a:cubicBezTo>
                      <a:cubicBezTo>
                        <a:pt x="13" y="206"/>
                        <a:pt x="13" y="206"/>
                        <a:pt x="13" y="206"/>
                      </a:cubicBezTo>
                      <a:cubicBezTo>
                        <a:pt x="14" y="206"/>
                        <a:pt x="6" y="185"/>
                        <a:pt x="7" y="155"/>
                      </a:cubicBezTo>
                      <a:cubicBezTo>
                        <a:pt x="7" y="148"/>
                        <a:pt x="8" y="142"/>
                        <a:pt x="8" y="136"/>
                      </a:cubicBezTo>
                      <a:cubicBezTo>
                        <a:pt x="11" y="116"/>
                        <a:pt x="15" y="102"/>
                        <a:pt x="16" y="99"/>
                      </a:cubicBezTo>
                      <a:cubicBezTo>
                        <a:pt x="27" y="63"/>
                        <a:pt x="6" y="0"/>
                        <a:pt x="4" y="0"/>
                      </a:cubicBezTo>
                    </a:path>
                  </a:pathLst>
                </a:custGeom>
                <a:solidFill>
                  <a:srgbClr val="39393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12" name="Google Shape;4212;p330"/>
                <p:cNvSpPr/>
                <p:nvPr/>
              </p:nvSpPr>
              <p:spPr>
                <a:xfrm>
                  <a:off x="5060950" y="3692525"/>
                  <a:ext cx="117475" cy="368300"/>
                </a:xfrm>
                <a:custGeom>
                  <a:avLst/>
                  <a:gdLst/>
                  <a:ahLst/>
                  <a:cxnLst/>
                  <a:rect l="l" t="t" r="r" b="b"/>
                  <a:pathLst>
                    <a:path w="37" h="116" extrusionOk="0">
                      <a:moveTo>
                        <a:pt x="1" y="0"/>
                      </a:moveTo>
                      <a:cubicBezTo>
                        <a:pt x="0" y="14"/>
                        <a:pt x="1" y="34"/>
                        <a:pt x="7" y="57"/>
                      </a:cubicBezTo>
                      <a:cubicBezTo>
                        <a:pt x="17" y="91"/>
                        <a:pt x="35" y="116"/>
                        <a:pt x="36" y="116"/>
                      </a:cubicBezTo>
                      <a:cubicBezTo>
                        <a:pt x="36" y="116"/>
                        <a:pt x="36" y="116"/>
                        <a:pt x="36" y="116"/>
                      </a:cubicBezTo>
                      <a:cubicBezTo>
                        <a:pt x="37" y="115"/>
                        <a:pt x="21" y="89"/>
                        <a:pt x="9" y="47"/>
                      </a:cubicBezTo>
                      <a:cubicBezTo>
                        <a:pt x="4" y="28"/>
                        <a:pt x="2" y="11"/>
                        <a:pt x="1" y="0"/>
                      </a:cubicBezTo>
                    </a:path>
                  </a:pathLst>
                </a:custGeom>
                <a:solidFill>
                  <a:srgbClr val="39393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13" name="Google Shape;4213;p330"/>
                <p:cNvSpPr/>
                <p:nvPr/>
              </p:nvSpPr>
              <p:spPr>
                <a:xfrm>
                  <a:off x="4551363" y="3267075"/>
                  <a:ext cx="163513" cy="149225"/>
                </a:xfrm>
                <a:custGeom>
                  <a:avLst/>
                  <a:gdLst/>
                  <a:ahLst/>
                  <a:cxnLst/>
                  <a:rect l="l" t="t" r="r" b="b"/>
                  <a:pathLst>
                    <a:path w="52" h="47" extrusionOk="0">
                      <a:moveTo>
                        <a:pt x="22" y="22"/>
                      </a:moveTo>
                      <a:cubicBezTo>
                        <a:pt x="22" y="22"/>
                        <a:pt x="22" y="22"/>
                        <a:pt x="22" y="22"/>
                      </a:cubicBezTo>
                      <a:cubicBezTo>
                        <a:pt x="22" y="22"/>
                        <a:pt x="22" y="22"/>
                        <a:pt x="22" y="22"/>
                      </a:cubicBezTo>
                      <a:cubicBezTo>
                        <a:pt x="22" y="22"/>
                        <a:pt x="22" y="22"/>
                        <a:pt x="22" y="22"/>
                      </a:cubicBezTo>
                      <a:moveTo>
                        <a:pt x="42" y="21"/>
                      </a:moveTo>
                      <a:cubicBezTo>
                        <a:pt x="40" y="21"/>
                        <a:pt x="37" y="22"/>
                        <a:pt x="33" y="23"/>
                      </a:cubicBezTo>
                      <a:cubicBezTo>
                        <a:pt x="33" y="23"/>
                        <a:pt x="33" y="23"/>
                        <a:pt x="33" y="23"/>
                      </a:cubicBezTo>
                      <a:cubicBezTo>
                        <a:pt x="37" y="22"/>
                        <a:pt x="40" y="21"/>
                        <a:pt x="42" y="21"/>
                      </a:cubicBezTo>
                      <a:cubicBezTo>
                        <a:pt x="42" y="21"/>
                        <a:pt x="42" y="21"/>
                        <a:pt x="42" y="21"/>
                      </a:cubicBezTo>
                      <a:moveTo>
                        <a:pt x="38" y="17"/>
                      </a:moveTo>
                      <a:cubicBezTo>
                        <a:pt x="40" y="18"/>
                        <a:pt x="42" y="20"/>
                        <a:pt x="42" y="21"/>
                      </a:cubicBezTo>
                      <a:cubicBezTo>
                        <a:pt x="42" y="21"/>
                        <a:pt x="42" y="21"/>
                        <a:pt x="42" y="21"/>
                      </a:cubicBezTo>
                      <a:cubicBezTo>
                        <a:pt x="41" y="19"/>
                        <a:pt x="40" y="18"/>
                        <a:pt x="38" y="17"/>
                      </a:cubicBezTo>
                      <a:moveTo>
                        <a:pt x="15" y="19"/>
                      </a:moveTo>
                      <a:cubicBezTo>
                        <a:pt x="13" y="19"/>
                        <a:pt x="10" y="19"/>
                        <a:pt x="8" y="19"/>
                      </a:cubicBezTo>
                      <a:cubicBezTo>
                        <a:pt x="8" y="18"/>
                        <a:pt x="14" y="9"/>
                        <a:pt x="25" y="9"/>
                      </a:cubicBezTo>
                      <a:cubicBezTo>
                        <a:pt x="25" y="9"/>
                        <a:pt x="25" y="9"/>
                        <a:pt x="25" y="9"/>
                      </a:cubicBezTo>
                      <a:cubicBezTo>
                        <a:pt x="32" y="9"/>
                        <a:pt x="39" y="14"/>
                        <a:pt x="42" y="21"/>
                      </a:cubicBezTo>
                      <a:cubicBezTo>
                        <a:pt x="42" y="21"/>
                        <a:pt x="42" y="21"/>
                        <a:pt x="42" y="21"/>
                      </a:cubicBezTo>
                      <a:cubicBezTo>
                        <a:pt x="42" y="21"/>
                        <a:pt x="42" y="21"/>
                        <a:pt x="42" y="21"/>
                      </a:cubicBezTo>
                      <a:cubicBezTo>
                        <a:pt x="42" y="21"/>
                        <a:pt x="42" y="21"/>
                        <a:pt x="42" y="21"/>
                      </a:cubicBezTo>
                      <a:cubicBezTo>
                        <a:pt x="42" y="21"/>
                        <a:pt x="42" y="21"/>
                        <a:pt x="42" y="21"/>
                      </a:cubicBezTo>
                      <a:cubicBezTo>
                        <a:pt x="42" y="21"/>
                        <a:pt x="42" y="21"/>
                        <a:pt x="42" y="21"/>
                      </a:cubicBezTo>
                      <a:cubicBezTo>
                        <a:pt x="42" y="21"/>
                        <a:pt x="42" y="21"/>
                        <a:pt x="42" y="21"/>
                      </a:cubicBezTo>
                      <a:cubicBezTo>
                        <a:pt x="42" y="21"/>
                        <a:pt x="42" y="21"/>
                        <a:pt x="42" y="21"/>
                      </a:cubicBezTo>
                      <a:cubicBezTo>
                        <a:pt x="42" y="21"/>
                        <a:pt x="42" y="21"/>
                        <a:pt x="42" y="21"/>
                      </a:cubicBezTo>
                      <a:cubicBezTo>
                        <a:pt x="39" y="25"/>
                        <a:pt x="34" y="27"/>
                        <a:pt x="29" y="27"/>
                      </a:cubicBezTo>
                      <a:cubicBezTo>
                        <a:pt x="28" y="27"/>
                        <a:pt x="27" y="27"/>
                        <a:pt x="27" y="27"/>
                      </a:cubicBezTo>
                      <a:cubicBezTo>
                        <a:pt x="20" y="26"/>
                        <a:pt x="17" y="21"/>
                        <a:pt x="16" y="21"/>
                      </a:cubicBezTo>
                      <a:cubicBezTo>
                        <a:pt x="16" y="21"/>
                        <a:pt x="17" y="21"/>
                        <a:pt x="17" y="21"/>
                      </a:cubicBezTo>
                      <a:cubicBezTo>
                        <a:pt x="16" y="20"/>
                        <a:pt x="15" y="20"/>
                        <a:pt x="15" y="19"/>
                      </a:cubicBezTo>
                      <a:cubicBezTo>
                        <a:pt x="15" y="19"/>
                        <a:pt x="15" y="19"/>
                        <a:pt x="15" y="19"/>
                      </a:cubicBezTo>
                      <a:moveTo>
                        <a:pt x="8" y="0"/>
                      </a:moveTo>
                      <a:cubicBezTo>
                        <a:pt x="8" y="0"/>
                        <a:pt x="7" y="0"/>
                        <a:pt x="6" y="0"/>
                      </a:cubicBezTo>
                      <a:cubicBezTo>
                        <a:pt x="2" y="9"/>
                        <a:pt x="1" y="17"/>
                        <a:pt x="0" y="22"/>
                      </a:cubicBezTo>
                      <a:cubicBezTo>
                        <a:pt x="0" y="23"/>
                        <a:pt x="0" y="23"/>
                        <a:pt x="0" y="24"/>
                      </a:cubicBezTo>
                      <a:cubicBezTo>
                        <a:pt x="0" y="25"/>
                        <a:pt x="1" y="26"/>
                        <a:pt x="1" y="28"/>
                      </a:cubicBezTo>
                      <a:cubicBezTo>
                        <a:pt x="3" y="32"/>
                        <a:pt x="7" y="36"/>
                        <a:pt x="10" y="40"/>
                      </a:cubicBezTo>
                      <a:cubicBezTo>
                        <a:pt x="14" y="43"/>
                        <a:pt x="19" y="46"/>
                        <a:pt x="24" y="46"/>
                      </a:cubicBezTo>
                      <a:cubicBezTo>
                        <a:pt x="25" y="47"/>
                        <a:pt x="27" y="47"/>
                        <a:pt x="28" y="47"/>
                      </a:cubicBezTo>
                      <a:cubicBezTo>
                        <a:pt x="32" y="47"/>
                        <a:pt x="35" y="46"/>
                        <a:pt x="39" y="44"/>
                      </a:cubicBezTo>
                      <a:cubicBezTo>
                        <a:pt x="42" y="43"/>
                        <a:pt x="43" y="41"/>
                        <a:pt x="45" y="39"/>
                      </a:cubicBezTo>
                      <a:cubicBezTo>
                        <a:pt x="46" y="37"/>
                        <a:pt x="52" y="31"/>
                        <a:pt x="52" y="22"/>
                      </a:cubicBezTo>
                      <a:cubicBezTo>
                        <a:pt x="52" y="20"/>
                        <a:pt x="52" y="18"/>
                        <a:pt x="51" y="15"/>
                      </a:cubicBezTo>
                      <a:cubicBezTo>
                        <a:pt x="50" y="13"/>
                        <a:pt x="48" y="11"/>
                        <a:pt x="45" y="9"/>
                      </a:cubicBezTo>
                      <a:cubicBezTo>
                        <a:pt x="42" y="7"/>
                        <a:pt x="38" y="5"/>
                        <a:pt x="32" y="4"/>
                      </a:cubicBezTo>
                      <a:cubicBezTo>
                        <a:pt x="31" y="3"/>
                        <a:pt x="20" y="0"/>
                        <a:pt x="9" y="0"/>
                      </a:cubicBezTo>
                      <a:cubicBezTo>
                        <a:pt x="9" y="0"/>
                        <a:pt x="9" y="0"/>
                        <a:pt x="8" y="0"/>
                      </a:cubicBezTo>
                    </a:path>
                  </a:pathLst>
                </a:custGeom>
                <a:solidFill>
                  <a:srgbClr val="F6BFB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14" name="Google Shape;4214;p330"/>
                <p:cNvSpPr/>
                <p:nvPr/>
              </p:nvSpPr>
              <p:spPr>
                <a:xfrm>
                  <a:off x="4598988" y="3311525"/>
                  <a:ext cx="84138" cy="28575"/>
                </a:xfrm>
                <a:custGeom>
                  <a:avLst/>
                  <a:gdLst/>
                  <a:ahLst/>
                  <a:cxnLst/>
                  <a:rect l="l" t="t" r="r" b="b"/>
                  <a:pathLst>
                    <a:path w="27" h="9" extrusionOk="0">
                      <a:moveTo>
                        <a:pt x="19" y="0"/>
                      </a:moveTo>
                      <a:cubicBezTo>
                        <a:pt x="20" y="1"/>
                        <a:pt x="20" y="2"/>
                        <a:pt x="20" y="3"/>
                      </a:cubicBezTo>
                      <a:cubicBezTo>
                        <a:pt x="20" y="6"/>
                        <a:pt x="19" y="7"/>
                        <a:pt x="18" y="9"/>
                      </a:cubicBezTo>
                      <a:cubicBezTo>
                        <a:pt x="22" y="8"/>
                        <a:pt x="25" y="7"/>
                        <a:pt x="27" y="7"/>
                      </a:cubicBezTo>
                      <a:cubicBezTo>
                        <a:pt x="27" y="7"/>
                        <a:pt x="27" y="7"/>
                        <a:pt x="27" y="7"/>
                      </a:cubicBezTo>
                      <a:cubicBezTo>
                        <a:pt x="27" y="6"/>
                        <a:pt x="25" y="4"/>
                        <a:pt x="23" y="3"/>
                      </a:cubicBezTo>
                      <a:cubicBezTo>
                        <a:pt x="22" y="2"/>
                        <a:pt x="21" y="1"/>
                        <a:pt x="19" y="0"/>
                      </a:cubicBezTo>
                      <a:moveTo>
                        <a:pt x="6" y="0"/>
                      </a:moveTo>
                      <a:cubicBezTo>
                        <a:pt x="3" y="2"/>
                        <a:pt x="1" y="4"/>
                        <a:pt x="0" y="5"/>
                      </a:cubicBezTo>
                      <a:cubicBezTo>
                        <a:pt x="0" y="5"/>
                        <a:pt x="0" y="5"/>
                        <a:pt x="0" y="5"/>
                      </a:cubicBezTo>
                      <a:cubicBezTo>
                        <a:pt x="0" y="5"/>
                        <a:pt x="0" y="5"/>
                        <a:pt x="0" y="5"/>
                      </a:cubicBezTo>
                      <a:cubicBezTo>
                        <a:pt x="0" y="6"/>
                        <a:pt x="1" y="6"/>
                        <a:pt x="2" y="7"/>
                      </a:cubicBezTo>
                      <a:cubicBezTo>
                        <a:pt x="3" y="7"/>
                        <a:pt x="5" y="8"/>
                        <a:pt x="7" y="8"/>
                      </a:cubicBezTo>
                      <a:cubicBezTo>
                        <a:pt x="7" y="8"/>
                        <a:pt x="7" y="8"/>
                        <a:pt x="7" y="8"/>
                      </a:cubicBezTo>
                      <a:cubicBezTo>
                        <a:pt x="6" y="7"/>
                        <a:pt x="6" y="5"/>
                        <a:pt x="6" y="3"/>
                      </a:cubicBezTo>
                      <a:cubicBezTo>
                        <a:pt x="6" y="2"/>
                        <a:pt x="6" y="1"/>
                        <a:pt x="6" y="0"/>
                      </a:cubicBezTo>
                    </a:path>
                  </a:pathLst>
                </a:custGeom>
                <a:solidFill>
                  <a:srgbClr val="F4E0E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15" name="Google Shape;4215;p330"/>
                <p:cNvSpPr/>
                <p:nvPr/>
              </p:nvSpPr>
              <p:spPr>
                <a:xfrm>
                  <a:off x="4576763" y="3295650"/>
                  <a:ext cx="106363" cy="38100"/>
                </a:xfrm>
                <a:custGeom>
                  <a:avLst/>
                  <a:gdLst/>
                  <a:ahLst/>
                  <a:cxnLst/>
                  <a:rect l="l" t="t" r="r" b="b"/>
                  <a:pathLst>
                    <a:path w="34" h="12" extrusionOk="0">
                      <a:moveTo>
                        <a:pt x="17" y="0"/>
                      </a:moveTo>
                      <a:cubicBezTo>
                        <a:pt x="6" y="0"/>
                        <a:pt x="0" y="9"/>
                        <a:pt x="0" y="10"/>
                      </a:cubicBezTo>
                      <a:cubicBezTo>
                        <a:pt x="2" y="10"/>
                        <a:pt x="5" y="10"/>
                        <a:pt x="7" y="10"/>
                      </a:cubicBezTo>
                      <a:cubicBezTo>
                        <a:pt x="7" y="10"/>
                        <a:pt x="7" y="10"/>
                        <a:pt x="7" y="10"/>
                      </a:cubicBezTo>
                      <a:cubicBezTo>
                        <a:pt x="8" y="9"/>
                        <a:pt x="10" y="7"/>
                        <a:pt x="13" y="5"/>
                      </a:cubicBezTo>
                      <a:cubicBezTo>
                        <a:pt x="15" y="3"/>
                        <a:pt x="17" y="1"/>
                        <a:pt x="20" y="1"/>
                      </a:cubicBezTo>
                      <a:cubicBezTo>
                        <a:pt x="23" y="1"/>
                        <a:pt x="25" y="3"/>
                        <a:pt x="26" y="5"/>
                      </a:cubicBezTo>
                      <a:cubicBezTo>
                        <a:pt x="28" y="6"/>
                        <a:pt x="29" y="7"/>
                        <a:pt x="30" y="8"/>
                      </a:cubicBezTo>
                      <a:cubicBezTo>
                        <a:pt x="32" y="9"/>
                        <a:pt x="33" y="10"/>
                        <a:pt x="34" y="12"/>
                      </a:cubicBezTo>
                      <a:cubicBezTo>
                        <a:pt x="34" y="12"/>
                        <a:pt x="34" y="12"/>
                        <a:pt x="34" y="12"/>
                      </a:cubicBezTo>
                      <a:cubicBezTo>
                        <a:pt x="31" y="5"/>
                        <a:pt x="24" y="0"/>
                        <a:pt x="17" y="0"/>
                      </a:cubicBezTo>
                      <a:cubicBezTo>
                        <a:pt x="17" y="0"/>
                        <a:pt x="17" y="0"/>
                        <a:pt x="17" y="0"/>
                      </a:cubicBezTo>
                    </a:path>
                  </a:pathLst>
                </a:custGeom>
                <a:solidFill>
                  <a:srgbClr val="5454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16" name="Google Shape;4216;p330"/>
                <p:cNvSpPr/>
                <p:nvPr/>
              </p:nvSpPr>
              <p:spPr>
                <a:xfrm>
                  <a:off x="4618038" y="3298825"/>
                  <a:ext cx="44450" cy="41275"/>
                </a:xfrm>
                <a:custGeom>
                  <a:avLst/>
                  <a:gdLst/>
                  <a:ahLst/>
                  <a:cxnLst/>
                  <a:rect l="l" t="t" r="r" b="b"/>
                  <a:pathLst>
                    <a:path w="14" h="13" extrusionOk="0">
                      <a:moveTo>
                        <a:pt x="7" y="0"/>
                      </a:moveTo>
                      <a:cubicBezTo>
                        <a:pt x="4" y="0"/>
                        <a:pt x="2" y="2"/>
                        <a:pt x="0" y="4"/>
                      </a:cubicBezTo>
                      <a:cubicBezTo>
                        <a:pt x="0" y="5"/>
                        <a:pt x="0" y="6"/>
                        <a:pt x="0" y="7"/>
                      </a:cubicBezTo>
                      <a:cubicBezTo>
                        <a:pt x="0" y="9"/>
                        <a:pt x="0" y="11"/>
                        <a:pt x="1" y="12"/>
                      </a:cubicBezTo>
                      <a:cubicBezTo>
                        <a:pt x="1" y="12"/>
                        <a:pt x="1" y="12"/>
                        <a:pt x="1" y="12"/>
                      </a:cubicBezTo>
                      <a:cubicBezTo>
                        <a:pt x="3" y="13"/>
                        <a:pt x="5" y="13"/>
                        <a:pt x="8" y="13"/>
                      </a:cubicBezTo>
                      <a:cubicBezTo>
                        <a:pt x="8" y="13"/>
                        <a:pt x="8" y="13"/>
                        <a:pt x="8" y="13"/>
                      </a:cubicBezTo>
                      <a:cubicBezTo>
                        <a:pt x="9" y="13"/>
                        <a:pt x="11" y="13"/>
                        <a:pt x="12" y="13"/>
                      </a:cubicBezTo>
                      <a:cubicBezTo>
                        <a:pt x="12" y="13"/>
                        <a:pt x="12" y="13"/>
                        <a:pt x="12" y="13"/>
                      </a:cubicBezTo>
                      <a:cubicBezTo>
                        <a:pt x="13" y="11"/>
                        <a:pt x="14" y="10"/>
                        <a:pt x="14" y="7"/>
                      </a:cubicBezTo>
                      <a:cubicBezTo>
                        <a:pt x="14" y="6"/>
                        <a:pt x="14" y="5"/>
                        <a:pt x="13" y="4"/>
                      </a:cubicBezTo>
                      <a:cubicBezTo>
                        <a:pt x="12" y="2"/>
                        <a:pt x="10" y="0"/>
                        <a:pt x="7" y="0"/>
                      </a:cubicBezTo>
                    </a:path>
                  </a:pathLst>
                </a:custGeom>
                <a:solidFill>
                  <a:srgbClr val="5454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17" name="Google Shape;4217;p330"/>
                <p:cNvSpPr/>
                <p:nvPr/>
              </p:nvSpPr>
              <p:spPr>
                <a:xfrm>
                  <a:off x="4602163" y="3333750"/>
                  <a:ext cx="80963" cy="19050"/>
                </a:xfrm>
                <a:custGeom>
                  <a:avLst/>
                  <a:gdLst/>
                  <a:ahLst/>
                  <a:cxnLst/>
                  <a:rect l="l" t="t" r="r" b="b"/>
                  <a:pathLst>
                    <a:path w="26" h="6" extrusionOk="0">
                      <a:moveTo>
                        <a:pt x="26" y="0"/>
                      </a:moveTo>
                      <a:cubicBezTo>
                        <a:pt x="26" y="0"/>
                        <a:pt x="26" y="0"/>
                        <a:pt x="26" y="0"/>
                      </a:cubicBezTo>
                      <a:cubicBezTo>
                        <a:pt x="26" y="0"/>
                        <a:pt x="26" y="0"/>
                        <a:pt x="26" y="0"/>
                      </a:cubicBezTo>
                      <a:cubicBezTo>
                        <a:pt x="26" y="0"/>
                        <a:pt x="26" y="0"/>
                        <a:pt x="26" y="0"/>
                      </a:cubicBezTo>
                      <a:cubicBezTo>
                        <a:pt x="26" y="0"/>
                        <a:pt x="26" y="0"/>
                        <a:pt x="26" y="0"/>
                      </a:cubicBezTo>
                      <a:cubicBezTo>
                        <a:pt x="26" y="0"/>
                        <a:pt x="26" y="0"/>
                        <a:pt x="26" y="0"/>
                      </a:cubicBezTo>
                      <a:cubicBezTo>
                        <a:pt x="26" y="0"/>
                        <a:pt x="26" y="0"/>
                        <a:pt x="26" y="0"/>
                      </a:cubicBezTo>
                      <a:cubicBezTo>
                        <a:pt x="26" y="0"/>
                        <a:pt x="26" y="0"/>
                        <a:pt x="26" y="0"/>
                      </a:cubicBezTo>
                      <a:cubicBezTo>
                        <a:pt x="26" y="0"/>
                        <a:pt x="26" y="0"/>
                        <a:pt x="26" y="0"/>
                      </a:cubicBezTo>
                      <a:cubicBezTo>
                        <a:pt x="26" y="0"/>
                        <a:pt x="26" y="0"/>
                        <a:pt x="26" y="0"/>
                      </a:cubicBezTo>
                      <a:cubicBezTo>
                        <a:pt x="26" y="0"/>
                        <a:pt x="26" y="0"/>
                        <a:pt x="26" y="0"/>
                      </a:cubicBezTo>
                      <a:moveTo>
                        <a:pt x="0" y="0"/>
                      </a:moveTo>
                      <a:cubicBezTo>
                        <a:pt x="1" y="0"/>
                        <a:pt x="4" y="5"/>
                        <a:pt x="11" y="6"/>
                      </a:cubicBezTo>
                      <a:cubicBezTo>
                        <a:pt x="11" y="6"/>
                        <a:pt x="12" y="6"/>
                        <a:pt x="13" y="6"/>
                      </a:cubicBezTo>
                      <a:cubicBezTo>
                        <a:pt x="18" y="6"/>
                        <a:pt x="23" y="4"/>
                        <a:pt x="26" y="0"/>
                      </a:cubicBezTo>
                      <a:cubicBezTo>
                        <a:pt x="24" y="0"/>
                        <a:pt x="21" y="1"/>
                        <a:pt x="17" y="2"/>
                      </a:cubicBezTo>
                      <a:cubicBezTo>
                        <a:pt x="16" y="2"/>
                        <a:pt x="14" y="2"/>
                        <a:pt x="13" y="2"/>
                      </a:cubicBezTo>
                      <a:cubicBezTo>
                        <a:pt x="13" y="2"/>
                        <a:pt x="13" y="2"/>
                        <a:pt x="13" y="2"/>
                      </a:cubicBezTo>
                      <a:cubicBezTo>
                        <a:pt x="10" y="2"/>
                        <a:pt x="8" y="2"/>
                        <a:pt x="6" y="1"/>
                      </a:cubicBezTo>
                      <a:cubicBezTo>
                        <a:pt x="6" y="1"/>
                        <a:pt x="6" y="1"/>
                        <a:pt x="6" y="1"/>
                      </a:cubicBezTo>
                      <a:cubicBezTo>
                        <a:pt x="4" y="1"/>
                        <a:pt x="2" y="0"/>
                        <a:pt x="1" y="0"/>
                      </a:cubicBezTo>
                      <a:cubicBezTo>
                        <a:pt x="1" y="0"/>
                        <a:pt x="0" y="0"/>
                        <a:pt x="0" y="0"/>
                      </a:cubicBezTo>
                    </a:path>
                  </a:pathLst>
                </a:custGeom>
                <a:solidFill>
                  <a:srgbClr val="F5AC9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18" name="Google Shape;4218;p330"/>
                <p:cNvSpPr/>
                <p:nvPr/>
              </p:nvSpPr>
              <p:spPr>
                <a:xfrm>
                  <a:off x="4541838" y="3267075"/>
                  <a:ext cx="28575" cy="76200"/>
                </a:xfrm>
                <a:custGeom>
                  <a:avLst/>
                  <a:gdLst/>
                  <a:ahLst/>
                  <a:cxnLst/>
                  <a:rect l="l" t="t" r="r" b="b"/>
                  <a:pathLst>
                    <a:path w="9" h="24" extrusionOk="0">
                      <a:moveTo>
                        <a:pt x="9" y="0"/>
                      </a:moveTo>
                      <a:cubicBezTo>
                        <a:pt x="8" y="0"/>
                        <a:pt x="5" y="1"/>
                        <a:pt x="4" y="2"/>
                      </a:cubicBezTo>
                      <a:cubicBezTo>
                        <a:pt x="3" y="3"/>
                        <a:pt x="2" y="4"/>
                        <a:pt x="2" y="5"/>
                      </a:cubicBezTo>
                      <a:cubicBezTo>
                        <a:pt x="0" y="9"/>
                        <a:pt x="0" y="14"/>
                        <a:pt x="0" y="14"/>
                      </a:cubicBezTo>
                      <a:cubicBezTo>
                        <a:pt x="1" y="18"/>
                        <a:pt x="2" y="21"/>
                        <a:pt x="3" y="24"/>
                      </a:cubicBezTo>
                      <a:cubicBezTo>
                        <a:pt x="3" y="23"/>
                        <a:pt x="3" y="23"/>
                        <a:pt x="3" y="22"/>
                      </a:cubicBezTo>
                      <a:cubicBezTo>
                        <a:pt x="4" y="17"/>
                        <a:pt x="5" y="9"/>
                        <a:pt x="9" y="0"/>
                      </a:cubicBezTo>
                    </a:path>
                  </a:pathLst>
                </a:custGeom>
                <a:solidFill>
                  <a:srgbClr val="68686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19" name="Google Shape;4219;p330"/>
                <p:cNvSpPr/>
                <p:nvPr/>
              </p:nvSpPr>
              <p:spPr>
                <a:xfrm>
                  <a:off x="4762500" y="3270250"/>
                  <a:ext cx="165100" cy="142875"/>
                </a:xfrm>
                <a:custGeom>
                  <a:avLst/>
                  <a:gdLst/>
                  <a:ahLst/>
                  <a:cxnLst/>
                  <a:rect l="l" t="t" r="r" b="b"/>
                  <a:pathLst>
                    <a:path w="52" h="45" extrusionOk="0">
                      <a:moveTo>
                        <a:pt x="30" y="21"/>
                      </a:moveTo>
                      <a:cubicBezTo>
                        <a:pt x="30" y="21"/>
                        <a:pt x="30" y="21"/>
                        <a:pt x="30" y="21"/>
                      </a:cubicBezTo>
                      <a:cubicBezTo>
                        <a:pt x="30" y="21"/>
                        <a:pt x="30" y="21"/>
                        <a:pt x="30" y="21"/>
                      </a:cubicBezTo>
                      <a:cubicBezTo>
                        <a:pt x="30" y="21"/>
                        <a:pt x="30" y="21"/>
                        <a:pt x="30" y="21"/>
                      </a:cubicBezTo>
                      <a:moveTo>
                        <a:pt x="10" y="20"/>
                      </a:moveTo>
                      <a:cubicBezTo>
                        <a:pt x="13" y="13"/>
                        <a:pt x="20" y="8"/>
                        <a:pt x="27" y="8"/>
                      </a:cubicBezTo>
                      <a:cubicBezTo>
                        <a:pt x="27" y="8"/>
                        <a:pt x="27" y="8"/>
                        <a:pt x="28" y="8"/>
                      </a:cubicBezTo>
                      <a:cubicBezTo>
                        <a:pt x="38" y="8"/>
                        <a:pt x="44" y="17"/>
                        <a:pt x="44" y="18"/>
                      </a:cubicBezTo>
                      <a:cubicBezTo>
                        <a:pt x="42" y="18"/>
                        <a:pt x="39" y="18"/>
                        <a:pt x="37" y="18"/>
                      </a:cubicBezTo>
                      <a:cubicBezTo>
                        <a:pt x="37" y="18"/>
                        <a:pt x="37" y="18"/>
                        <a:pt x="37" y="18"/>
                      </a:cubicBezTo>
                      <a:cubicBezTo>
                        <a:pt x="37" y="19"/>
                        <a:pt x="36" y="19"/>
                        <a:pt x="35" y="20"/>
                      </a:cubicBezTo>
                      <a:cubicBezTo>
                        <a:pt x="35" y="20"/>
                        <a:pt x="36" y="20"/>
                        <a:pt x="36" y="19"/>
                      </a:cubicBezTo>
                      <a:cubicBezTo>
                        <a:pt x="36" y="19"/>
                        <a:pt x="36" y="19"/>
                        <a:pt x="36" y="19"/>
                      </a:cubicBezTo>
                      <a:cubicBezTo>
                        <a:pt x="36" y="19"/>
                        <a:pt x="36" y="19"/>
                        <a:pt x="36" y="19"/>
                      </a:cubicBezTo>
                      <a:cubicBezTo>
                        <a:pt x="35" y="20"/>
                        <a:pt x="32" y="25"/>
                        <a:pt x="25" y="26"/>
                      </a:cubicBezTo>
                      <a:cubicBezTo>
                        <a:pt x="25" y="26"/>
                        <a:pt x="24" y="26"/>
                        <a:pt x="23" y="26"/>
                      </a:cubicBezTo>
                      <a:cubicBezTo>
                        <a:pt x="18" y="26"/>
                        <a:pt x="13" y="24"/>
                        <a:pt x="10" y="20"/>
                      </a:cubicBezTo>
                      <a:cubicBezTo>
                        <a:pt x="12" y="20"/>
                        <a:pt x="15" y="21"/>
                        <a:pt x="19" y="22"/>
                      </a:cubicBezTo>
                      <a:cubicBezTo>
                        <a:pt x="19" y="22"/>
                        <a:pt x="19" y="22"/>
                        <a:pt x="19" y="22"/>
                      </a:cubicBezTo>
                      <a:cubicBezTo>
                        <a:pt x="15" y="21"/>
                        <a:pt x="12" y="20"/>
                        <a:pt x="10" y="20"/>
                      </a:cubicBezTo>
                      <a:cubicBezTo>
                        <a:pt x="10" y="19"/>
                        <a:pt x="12" y="17"/>
                        <a:pt x="14" y="16"/>
                      </a:cubicBezTo>
                      <a:cubicBezTo>
                        <a:pt x="12" y="17"/>
                        <a:pt x="11" y="18"/>
                        <a:pt x="10" y="20"/>
                      </a:cubicBezTo>
                      <a:moveTo>
                        <a:pt x="43" y="0"/>
                      </a:moveTo>
                      <a:cubicBezTo>
                        <a:pt x="43" y="0"/>
                        <a:pt x="43" y="0"/>
                        <a:pt x="42" y="0"/>
                      </a:cubicBezTo>
                      <a:cubicBezTo>
                        <a:pt x="32" y="0"/>
                        <a:pt x="21" y="3"/>
                        <a:pt x="21" y="3"/>
                      </a:cubicBezTo>
                      <a:cubicBezTo>
                        <a:pt x="14" y="5"/>
                        <a:pt x="11" y="6"/>
                        <a:pt x="7" y="9"/>
                      </a:cubicBezTo>
                      <a:cubicBezTo>
                        <a:pt x="5" y="10"/>
                        <a:pt x="3" y="12"/>
                        <a:pt x="2" y="14"/>
                      </a:cubicBezTo>
                      <a:cubicBezTo>
                        <a:pt x="1" y="17"/>
                        <a:pt x="0" y="20"/>
                        <a:pt x="0" y="21"/>
                      </a:cubicBezTo>
                      <a:cubicBezTo>
                        <a:pt x="0" y="30"/>
                        <a:pt x="6" y="36"/>
                        <a:pt x="8" y="38"/>
                      </a:cubicBezTo>
                      <a:cubicBezTo>
                        <a:pt x="9" y="39"/>
                        <a:pt x="11" y="41"/>
                        <a:pt x="14" y="43"/>
                      </a:cubicBezTo>
                      <a:cubicBezTo>
                        <a:pt x="17" y="44"/>
                        <a:pt x="20" y="45"/>
                        <a:pt x="24" y="45"/>
                      </a:cubicBezTo>
                      <a:cubicBezTo>
                        <a:pt x="25" y="45"/>
                        <a:pt x="27" y="45"/>
                        <a:pt x="28" y="45"/>
                      </a:cubicBezTo>
                      <a:cubicBezTo>
                        <a:pt x="33" y="44"/>
                        <a:pt x="37" y="42"/>
                        <a:pt x="41" y="38"/>
                      </a:cubicBezTo>
                      <a:cubicBezTo>
                        <a:pt x="45" y="35"/>
                        <a:pt x="48" y="31"/>
                        <a:pt x="50" y="26"/>
                      </a:cubicBezTo>
                      <a:cubicBezTo>
                        <a:pt x="51" y="25"/>
                        <a:pt x="51" y="24"/>
                        <a:pt x="52" y="23"/>
                      </a:cubicBezTo>
                      <a:cubicBezTo>
                        <a:pt x="52" y="22"/>
                        <a:pt x="52" y="22"/>
                        <a:pt x="52" y="22"/>
                      </a:cubicBezTo>
                      <a:cubicBezTo>
                        <a:pt x="51" y="17"/>
                        <a:pt x="49" y="9"/>
                        <a:pt x="46" y="0"/>
                      </a:cubicBezTo>
                      <a:cubicBezTo>
                        <a:pt x="45" y="0"/>
                        <a:pt x="44" y="0"/>
                        <a:pt x="43" y="0"/>
                      </a:cubicBezTo>
                    </a:path>
                  </a:pathLst>
                </a:custGeom>
                <a:solidFill>
                  <a:srgbClr val="F6BFB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20" name="Google Shape;4220;p330"/>
                <p:cNvSpPr/>
                <p:nvPr/>
              </p:nvSpPr>
              <p:spPr>
                <a:xfrm>
                  <a:off x="4794250" y="3311525"/>
                  <a:ext cx="85725" cy="28575"/>
                </a:xfrm>
                <a:custGeom>
                  <a:avLst/>
                  <a:gdLst/>
                  <a:ahLst/>
                  <a:cxnLst/>
                  <a:rect l="l" t="t" r="r" b="b"/>
                  <a:pathLst>
                    <a:path w="27" h="9" extrusionOk="0">
                      <a:moveTo>
                        <a:pt x="8" y="0"/>
                      </a:moveTo>
                      <a:cubicBezTo>
                        <a:pt x="6" y="1"/>
                        <a:pt x="5" y="2"/>
                        <a:pt x="4" y="3"/>
                      </a:cubicBezTo>
                      <a:cubicBezTo>
                        <a:pt x="2" y="4"/>
                        <a:pt x="0" y="6"/>
                        <a:pt x="0" y="7"/>
                      </a:cubicBezTo>
                      <a:cubicBezTo>
                        <a:pt x="2" y="7"/>
                        <a:pt x="5" y="8"/>
                        <a:pt x="9" y="9"/>
                      </a:cubicBezTo>
                      <a:cubicBezTo>
                        <a:pt x="8" y="7"/>
                        <a:pt x="7" y="6"/>
                        <a:pt x="7" y="3"/>
                      </a:cubicBezTo>
                      <a:cubicBezTo>
                        <a:pt x="7" y="2"/>
                        <a:pt x="7" y="1"/>
                        <a:pt x="8" y="0"/>
                      </a:cubicBezTo>
                      <a:moveTo>
                        <a:pt x="21" y="0"/>
                      </a:moveTo>
                      <a:cubicBezTo>
                        <a:pt x="21" y="1"/>
                        <a:pt x="22" y="2"/>
                        <a:pt x="22" y="3"/>
                      </a:cubicBezTo>
                      <a:cubicBezTo>
                        <a:pt x="22" y="5"/>
                        <a:pt x="21" y="7"/>
                        <a:pt x="20" y="8"/>
                      </a:cubicBezTo>
                      <a:cubicBezTo>
                        <a:pt x="20" y="8"/>
                        <a:pt x="20" y="8"/>
                        <a:pt x="20" y="8"/>
                      </a:cubicBezTo>
                      <a:cubicBezTo>
                        <a:pt x="22" y="8"/>
                        <a:pt x="24" y="7"/>
                        <a:pt x="25" y="7"/>
                      </a:cubicBezTo>
                      <a:cubicBezTo>
                        <a:pt x="26" y="6"/>
                        <a:pt x="27" y="6"/>
                        <a:pt x="27" y="5"/>
                      </a:cubicBezTo>
                      <a:cubicBezTo>
                        <a:pt x="27" y="5"/>
                        <a:pt x="27" y="5"/>
                        <a:pt x="27" y="5"/>
                      </a:cubicBezTo>
                      <a:cubicBezTo>
                        <a:pt x="27" y="5"/>
                        <a:pt x="27" y="5"/>
                        <a:pt x="27" y="5"/>
                      </a:cubicBezTo>
                      <a:cubicBezTo>
                        <a:pt x="26" y="4"/>
                        <a:pt x="24" y="2"/>
                        <a:pt x="21" y="0"/>
                      </a:cubicBezTo>
                    </a:path>
                  </a:pathLst>
                </a:custGeom>
                <a:solidFill>
                  <a:srgbClr val="F4E0E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21" name="Google Shape;4221;p330"/>
                <p:cNvSpPr/>
                <p:nvPr/>
              </p:nvSpPr>
              <p:spPr>
                <a:xfrm>
                  <a:off x="4794250" y="3295650"/>
                  <a:ext cx="107950" cy="38100"/>
                </a:xfrm>
                <a:custGeom>
                  <a:avLst/>
                  <a:gdLst/>
                  <a:ahLst/>
                  <a:cxnLst/>
                  <a:rect l="l" t="t" r="r" b="b"/>
                  <a:pathLst>
                    <a:path w="34" h="12" extrusionOk="0">
                      <a:moveTo>
                        <a:pt x="18" y="0"/>
                      </a:moveTo>
                      <a:cubicBezTo>
                        <a:pt x="17" y="0"/>
                        <a:pt x="17" y="0"/>
                        <a:pt x="17" y="0"/>
                      </a:cubicBezTo>
                      <a:cubicBezTo>
                        <a:pt x="10" y="0"/>
                        <a:pt x="3" y="5"/>
                        <a:pt x="0" y="12"/>
                      </a:cubicBezTo>
                      <a:cubicBezTo>
                        <a:pt x="1" y="10"/>
                        <a:pt x="2" y="9"/>
                        <a:pt x="4" y="8"/>
                      </a:cubicBezTo>
                      <a:cubicBezTo>
                        <a:pt x="5" y="7"/>
                        <a:pt x="6" y="6"/>
                        <a:pt x="8" y="5"/>
                      </a:cubicBezTo>
                      <a:cubicBezTo>
                        <a:pt x="9" y="3"/>
                        <a:pt x="11" y="1"/>
                        <a:pt x="14" y="1"/>
                      </a:cubicBezTo>
                      <a:cubicBezTo>
                        <a:pt x="17" y="1"/>
                        <a:pt x="20" y="3"/>
                        <a:pt x="21" y="5"/>
                      </a:cubicBezTo>
                      <a:cubicBezTo>
                        <a:pt x="24" y="7"/>
                        <a:pt x="26" y="9"/>
                        <a:pt x="27" y="10"/>
                      </a:cubicBezTo>
                      <a:cubicBezTo>
                        <a:pt x="27" y="10"/>
                        <a:pt x="27" y="10"/>
                        <a:pt x="27" y="10"/>
                      </a:cubicBezTo>
                      <a:cubicBezTo>
                        <a:pt x="29" y="10"/>
                        <a:pt x="32" y="10"/>
                        <a:pt x="34" y="10"/>
                      </a:cubicBezTo>
                      <a:cubicBezTo>
                        <a:pt x="34" y="9"/>
                        <a:pt x="28" y="0"/>
                        <a:pt x="18" y="0"/>
                      </a:cubicBezTo>
                    </a:path>
                  </a:pathLst>
                </a:custGeom>
                <a:solidFill>
                  <a:srgbClr val="5454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22" name="Google Shape;4222;p330"/>
                <p:cNvSpPr/>
                <p:nvPr/>
              </p:nvSpPr>
              <p:spPr>
                <a:xfrm>
                  <a:off x="4816475" y="3298825"/>
                  <a:ext cx="47625" cy="41275"/>
                </a:xfrm>
                <a:custGeom>
                  <a:avLst/>
                  <a:gdLst/>
                  <a:ahLst/>
                  <a:cxnLst/>
                  <a:rect l="l" t="t" r="r" b="b"/>
                  <a:pathLst>
                    <a:path w="15" h="13" extrusionOk="0">
                      <a:moveTo>
                        <a:pt x="7" y="0"/>
                      </a:moveTo>
                      <a:cubicBezTo>
                        <a:pt x="4" y="0"/>
                        <a:pt x="2" y="2"/>
                        <a:pt x="1" y="4"/>
                      </a:cubicBezTo>
                      <a:cubicBezTo>
                        <a:pt x="0" y="5"/>
                        <a:pt x="0" y="6"/>
                        <a:pt x="0" y="7"/>
                      </a:cubicBezTo>
                      <a:cubicBezTo>
                        <a:pt x="0" y="10"/>
                        <a:pt x="1" y="11"/>
                        <a:pt x="2" y="13"/>
                      </a:cubicBezTo>
                      <a:cubicBezTo>
                        <a:pt x="2" y="13"/>
                        <a:pt x="2" y="13"/>
                        <a:pt x="2" y="13"/>
                      </a:cubicBezTo>
                      <a:cubicBezTo>
                        <a:pt x="3" y="13"/>
                        <a:pt x="5" y="13"/>
                        <a:pt x="6" y="13"/>
                      </a:cubicBezTo>
                      <a:cubicBezTo>
                        <a:pt x="6" y="13"/>
                        <a:pt x="6" y="13"/>
                        <a:pt x="6" y="13"/>
                      </a:cubicBezTo>
                      <a:cubicBezTo>
                        <a:pt x="9" y="13"/>
                        <a:pt x="11" y="13"/>
                        <a:pt x="13" y="12"/>
                      </a:cubicBezTo>
                      <a:cubicBezTo>
                        <a:pt x="13" y="12"/>
                        <a:pt x="13" y="12"/>
                        <a:pt x="13" y="12"/>
                      </a:cubicBezTo>
                      <a:cubicBezTo>
                        <a:pt x="14" y="11"/>
                        <a:pt x="15" y="9"/>
                        <a:pt x="15" y="7"/>
                      </a:cubicBezTo>
                      <a:cubicBezTo>
                        <a:pt x="15" y="6"/>
                        <a:pt x="14" y="5"/>
                        <a:pt x="14" y="4"/>
                      </a:cubicBezTo>
                      <a:cubicBezTo>
                        <a:pt x="13" y="2"/>
                        <a:pt x="10" y="0"/>
                        <a:pt x="7" y="0"/>
                      </a:cubicBezTo>
                    </a:path>
                  </a:pathLst>
                </a:custGeom>
                <a:solidFill>
                  <a:srgbClr val="5454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23" name="Google Shape;4223;p330"/>
                <p:cNvSpPr/>
                <p:nvPr/>
              </p:nvSpPr>
              <p:spPr>
                <a:xfrm>
                  <a:off x="4794250" y="3330575"/>
                  <a:ext cx="82550" cy="22225"/>
                </a:xfrm>
                <a:custGeom>
                  <a:avLst/>
                  <a:gdLst/>
                  <a:ahLst/>
                  <a:cxnLst/>
                  <a:rect l="l" t="t" r="r" b="b"/>
                  <a:pathLst>
                    <a:path w="26" h="7" extrusionOk="0">
                      <a:moveTo>
                        <a:pt x="26" y="0"/>
                      </a:moveTo>
                      <a:cubicBezTo>
                        <a:pt x="26" y="1"/>
                        <a:pt x="25" y="1"/>
                        <a:pt x="25" y="1"/>
                      </a:cubicBezTo>
                      <a:cubicBezTo>
                        <a:pt x="24" y="1"/>
                        <a:pt x="22" y="2"/>
                        <a:pt x="20" y="2"/>
                      </a:cubicBezTo>
                      <a:cubicBezTo>
                        <a:pt x="20" y="2"/>
                        <a:pt x="20" y="2"/>
                        <a:pt x="20" y="2"/>
                      </a:cubicBezTo>
                      <a:cubicBezTo>
                        <a:pt x="18" y="3"/>
                        <a:pt x="16" y="3"/>
                        <a:pt x="13" y="3"/>
                      </a:cubicBezTo>
                      <a:cubicBezTo>
                        <a:pt x="13" y="3"/>
                        <a:pt x="13" y="3"/>
                        <a:pt x="13" y="3"/>
                      </a:cubicBezTo>
                      <a:cubicBezTo>
                        <a:pt x="12" y="3"/>
                        <a:pt x="10" y="3"/>
                        <a:pt x="9" y="3"/>
                      </a:cubicBezTo>
                      <a:cubicBezTo>
                        <a:pt x="5" y="2"/>
                        <a:pt x="2" y="1"/>
                        <a:pt x="0" y="1"/>
                      </a:cubicBezTo>
                      <a:cubicBezTo>
                        <a:pt x="3" y="5"/>
                        <a:pt x="8" y="7"/>
                        <a:pt x="13" y="7"/>
                      </a:cubicBezTo>
                      <a:cubicBezTo>
                        <a:pt x="14" y="7"/>
                        <a:pt x="15" y="7"/>
                        <a:pt x="15" y="7"/>
                      </a:cubicBezTo>
                      <a:cubicBezTo>
                        <a:pt x="22" y="6"/>
                        <a:pt x="25" y="1"/>
                        <a:pt x="26" y="0"/>
                      </a:cubicBezTo>
                    </a:path>
                  </a:pathLst>
                </a:custGeom>
                <a:solidFill>
                  <a:srgbClr val="F5AC9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24" name="Google Shape;4224;p330"/>
                <p:cNvSpPr/>
                <p:nvPr/>
              </p:nvSpPr>
              <p:spPr>
                <a:xfrm>
                  <a:off x="4908550" y="3270250"/>
                  <a:ext cx="25400" cy="73025"/>
                </a:xfrm>
                <a:custGeom>
                  <a:avLst/>
                  <a:gdLst/>
                  <a:ahLst/>
                  <a:cxnLst/>
                  <a:rect l="l" t="t" r="r" b="b"/>
                  <a:pathLst>
                    <a:path w="8" h="23" extrusionOk="0">
                      <a:moveTo>
                        <a:pt x="0" y="0"/>
                      </a:moveTo>
                      <a:cubicBezTo>
                        <a:pt x="3" y="9"/>
                        <a:pt x="5" y="17"/>
                        <a:pt x="6" y="22"/>
                      </a:cubicBezTo>
                      <a:cubicBezTo>
                        <a:pt x="6" y="22"/>
                        <a:pt x="6" y="22"/>
                        <a:pt x="6" y="23"/>
                      </a:cubicBezTo>
                      <a:cubicBezTo>
                        <a:pt x="7" y="20"/>
                        <a:pt x="8" y="17"/>
                        <a:pt x="8" y="14"/>
                      </a:cubicBezTo>
                      <a:cubicBezTo>
                        <a:pt x="8" y="13"/>
                        <a:pt x="8" y="8"/>
                        <a:pt x="7" y="5"/>
                      </a:cubicBezTo>
                      <a:cubicBezTo>
                        <a:pt x="6" y="4"/>
                        <a:pt x="6" y="3"/>
                        <a:pt x="5" y="2"/>
                      </a:cubicBezTo>
                      <a:cubicBezTo>
                        <a:pt x="3" y="1"/>
                        <a:pt x="1" y="0"/>
                        <a:pt x="0" y="0"/>
                      </a:cubicBezTo>
                    </a:path>
                  </a:pathLst>
                </a:custGeom>
                <a:solidFill>
                  <a:srgbClr val="68686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25" name="Google Shape;4225;p330"/>
                <p:cNvSpPr/>
                <p:nvPr/>
              </p:nvSpPr>
              <p:spPr>
                <a:xfrm>
                  <a:off x="4506913" y="3254375"/>
                  <a:ext cx="465138" cy="171450"/>
                </a:xfrm>
                <a:custGeom>
                  <a:avLst/>
                  <a:gdLst/>
                  <a:ahLst/>
                  <a:cxnLst/>
                  <a:rect l="l" t="t" r="r" b="b"/>
                  <a:pathLst>
                    <a:path w="147" h="54" extrusionOk="0">
                      <a:moveTo>
                        <a:pt x="146" y="4"/>
                      </a:moveTo>
                      <a:cubicBezTo>
                        <a:pt x="146" y="2"/>
                        <a:pt x="145" y="1"/>
                        <a:pt x="144" y="1"/>
                      </a:cubicBezTo>
                      <a:cubicBezTo>
                        <a:pt x="141" y="1"/>
                        <a:pt x="139" y="1"/>
                        <a:pt x="137" y="0"/>
                      </a:cubicBezTo>
                      <a:cubicBezTo>
                        <a:pt x="132" y="0"/>
                        <a:pt x="128" y="0"/>
                        <a:pt x="124" y="0"/>
                      </a:cubicBezTo>
                      <a:cubicBezTo>
                        <a:pt x="114" y="0"/>
                        <a:pt x="104" y="2"/>
                        <a:pt x="94" y="6"/>
                      </a:cubicBezTo>
                      <a:cubicBezTo>
                        <a:pt x="90" y="8"/>
                        <a:pt x="87" y="10"/>
                        <a:pt x="83" y="12"/>
                      </a:cubicBezTo>
                      <a:cubicBezTo>
                        <a:pt x="80" y="14"/>
                        <a:pt x="78" y="15"/>
                        <a:pt x="75" y="16"/>
                      </a:cubicBezTo>
                      <a:cubicBezTo>
                        <a:pt x="75" y="16"/>
                        <a:pt x="75" y="16"/>
                        <a:pt x="74" y="16"/>
                      </a:cubicBezTo>
                      <a:cubicBezTo>
                        <a:pt x="74" y="16"/>
                        <a:pt x="73" y="16"/>
                        <a:pt x="73" y="16"/>
                      </a:cubicBezTo>
                      <a:cubicBezTo>
                        <a:pt x="72" y="16"/>
                        <a:pt x="72" y="16"/>
                        <a:pt x="72" y="16"/>
                      </a:cubicBezTo>
                      <a:cubicBezTo>
                        <a:pt x="69" y="15"/>
                        <a:pt x="67" y="14"/>
                        <a:pt x="64" y="12"/>
                      </a:cubicBezTo>
                      <a:cubicBezTo>
                        <a:pt x="60" y="10"/>
                        <a:pt x="57" y="8"/>
                        <a:pt x="53" y="6"/>
                      </a:cubicBezTo>
                      <a:cubicBezTo>
                        <a:pt x="43" y="2"/>
                        <a:pt x="33" y="0"/>
                        <a:pt x="23" y="0"/>
                      </a:cubicBezTo>
                      <a:cubicBezTo>
                        <a:pt x="19" y="0"/>
                        <a:pt x="15" y="0"/>
                        <a:pt x="10" y="0"/>
                      </a:cubicBezTo>
                      <a:cubicBezTo>
                        <a:pt x="8" y="1"/>
                        <a:pt x="6" y="1"/>
                        <a:pt x="3" y="1"/>
                      </a:cubicBezTo>
                      <a:cubicBezTo>
                        <a:pt x="2" y="1"/>
                        <a:pt x="1" y="2"/>
                        <a:pt x="1" y="4"/>
                      </a:cubicBezTo>
                      <a:cubicBezTo>
                        <a:pt x="0" y="6"/>
                        <a:pt x="1" y="8"/>
                        <a:pt x="1" y="10"/>
                      </a:cubicBezTo>
                      <a:cubicBezTo>
                        <a:pt x="3" y="14"/>
                        <a:pt x="4" y="19"/>
                        <a:pt x="6" y="23"/>
                      </a:cubicBezTo>
                      <a:cubicBezTo>
                        <a:pt x="8" y="28"/>
                        <a:pt x="11" y="34"/>
                        <a:pt x="15" y="39"/>
                      </a:cubicBezTo>
                      <a:cubicBezTo>
                        <a:pt x="17" y="42"/>
                        <a:pt x="22" y="48"/>
                        <a:pt x="31" y="51"/>
                      </a:cubicBezTo>
                      <a:cubicBezTo>
                        <a:pt x="35" y="53"/>
                        <a:pt x="39" y="54"/>
                        <a:pt x="39" y="54"/>
                      </a:cubicBezTo>
                      <a:cubicBezTo>
                        <a:pt x="41" y="54"/>
                        <a:pt x="46" y="54"/>
                        <a:pt x="51" y="52"/>
                      </a:cubicBezTo>
                      <a:cubicBezTo>
                        <a:pt x="53" y="51"/>
                        <a:pt x="58" y="48"/>
                        <a:pt x="62" y="43"/>
                      </a:cubicBezTo>
                      <a:cubicBezTo>
                        <a:pt x="65" y="39"/>
                        <a:pt x="68" y="34"/>
                        <a:pt x="70" y="29"/>
                      </a:cubicBezTo>
                      <a:cubicBezTo>
                        <a:pt x="70" y="28"/>
                        <a:pt x="71" y="27"/>
                        <a:pt x="72" y="26"/>
                      </a:cubicBezTo>
                      <a:cubicBezTo>
                        <a:pt x="73" y="26"/>
                        <a:pt x="74" y="26"/>
                        <a:pt x="75" y="26"/>
                      </a:cubicBezTo>
                      <a:cubicBezTo>
                        <a:pt x="76" y="27"/>
                        <a:pt x="77" y="28"/>
                        <a:pt x="77" y="29"/>
                      </a:cubicBezTo>
                      <a:cubicBezTo>
                        <a:pt x="79" y="34"/>
                        <a:pt x="82" y="39"/>
                        <a:pt x="85" y="43"/>
                      </a:cubicBezTo>
                      <a:cubicBezTo>
                        <a:pt x="89" y="48"/>
                        <a:pt x="94" y="51"/>
                        <a:pt x="95" y="52"/>
                      </a:cubicBezTo>
                      <a:cubicBezTo>
                        <a:pt x="101" y="54"/>
                        <a:pt x="106" y="54"/>
                        <a:pt x="108" y="54"/>
                      </a:cubicBezTo>
                      <a:cubicBezTo>
                        <a:pt x="108" y="54"/>
                        <a:pt x="112" y="53"/>
                        <a:pt x="116" y="51"/>
                      </a:cubicBezTo>
                      <a:cubicBezTo>
                        <a:pt x="125" y="48"/>
                        <a:pt x="130" y="42"/>
                        <a:pt x="132" y="39"/>
                      </a:cubicBezTo>
                      <a:cubicBezTo>
                        <a:pt x="136" y="34"/>
                        <a:pt x="139" y="28"/>
                        <a:pt x="141" y="23"/>
                      </a:cubicBezTo>
                      <a:cubicBezTo>
                        <a:pt x="143" y="19"/>
                        <a:pt x="144" y="14"/>
                        <a:pt x="146" y="10"/>
                      </a:cubicBezTo>
                      <a:cubicBezTo>
                        <a:pt x="146" y="8"/>
                        <a:pt x="147" y="6"/>
                        <a:pt x="146" y="4"/>
                      </a:cubicBezTo>
                      <a:close/>
                      <a:moveTo>
                        <a:pt x="58" y="43"/>
                      </a:moveTo>
                      <a:cubicBezTo>
                        <a:pt x="57" y="44"/>
                        <a:pt x="55" y="46"/>
                        <a:pt x="52" y="48"/>
                      </a:cubicBezTo>
                      <a:cubicBezTo>
                        <a:pt x="48" y="50"/>
                        <a:pt x="43" y="51"/>
                        <a:pt x="38" y="50"/>
                      </a:cubicBezTo>
                      <a:cubicBezTo>
                        <a:pt x="33" y="49"/>
                        <a:pt x="29" y="47"/>
                        <a:pt x="25" y="43"/>
                      </a:cubicBezTo>
                      <a:cubicBezTo>
                        <a:pt x="21" y="40"/>
                        <a:pt x="18" y="36"/>
                        <a:pt x="16" y="31"/>
                      </a:cubicBezTo>
                      <a:cubicBezTo>
                        <a:pt x="14" y="27"/>
                        <a:pt x="13" y="23"/>
                        <a:pt x="12" y="19"/>
                      </a:cubicBezTo>
                      <a:cubicBezTo>
                        <a:pt x="12" y="19"/>
                        <a:pt x="11" y="13"/>
                        <a:pt x="13" y="10"/>
                      </a:cubicBezTo>
                      <a:cubicBezTo>
                        <a:pt x="14" y="9"/>
                        <a:pt x="15" y="8"/>
                        <a:pt x="16" y="7"/>
                      </a:cubicBezTo>
                      <a:cubicBezTo>
                        <a:pt x="16" y="7"/>
                        <a:pt x="17" y="7"/>
                        <a:pt x="17" y="6"/>
                      </a:cubicBezTo>
                      <a:cubicBezTo>
                        <a:pt x="18" y="6"/>
                        <a:pt x="19" y="6"/>
                        <a:pt x="20" y="6"/>
                      </a:cubicBezTo>
                      <a:cubicBezTo>
                        <a:pt x="21" y="6"/>
                        <a:pt x="22" y="5"/>
                        <a:pt x="23" y="5"/>
                      </a:cubicBezTo>
                      <a:cubicBezTo>
                        <a:pt x="30" y="5"/>
                        <a:pt x="38" y="6"/>
                        <a:pt x="45" y="8"/>
                      </a:cubicBezTo>
                      <a:cubicBezTo>
                        <a:pt x="50" y="9"/>
                        <a:pt x="55" y="11"/>
                        <a:pt x="59" y="14"/>
                      </a:cubicBezTo>
                      <a:cubicBezTo>
                        <a:pt x="61" y="15"/>
                        <a:pt x="63" y="17"/>
                        <a:pt x="64" y="19"/>
                      </a:cubicBezTo>
                      <a:cubicBezTo>
                        <a:pt x="65" y="22"/>
                        <a:pt x="66" y="25"/>
                        <a:pt x="66" y="26"/>
                      </a:cubicBezTo>
                      <a:cubicBezTo>
                        <a:pt x="66" y="35"/>
                        <a:pt x="60" y="41"/>
                        <a:pt x="58" y="43"/>
                      </a:cubicBezTo>
                      <a:close/>
                      <a:moveTo>
                        <a:pt x="135" y="19"/>
                      </a:moveTo>
                      <a:cubicBezTo>
                        <a:pt x="134" y="23"/>
                        <a:pt x="133" y="27"/>
                        <a:pt x="131" y="31"/>
                      </a:cubicBezTo>
                      <a:cubicBezTo>
                        <a:pt x="129" y="36"/>
                        <a:pt x="126" y="40"/>
                        <a:pt x="122" y="43"/>
                      </a:cubicBezTo>
                      <a:cubicBezTo>
                        <a:pt x="118" y="47"/>
                        <a:pt x="114" y="49"/>
                        <a:pt x="109" y="50"/>
                      </a:cubicBezTo>
                      <a:cubicBezTo>
                        <a:pt x="104" y="51"/>
                        <a:pt x="99" y="50"/>
                        <a:pt x="95" y="48"/>
                      </a:cubicBezTo>
                      <a:cubicBezTo>
                        <a:pt x="92" y="46"/>
                        <a:pt x="90" y="44"/>
                        <a:pt x="89" y="43"/>
                      </a:cubicBezTo>
                      <a:cubicBezTo>
                        <a:pt x="87" y="41"/>
                        <a:pt x="81" y="35"/>
                        <a:pt x="81" y="26"/>
                      </a:cubicBezTo>
                      <a:cubicBezTo>
                        <a:pt x="81" y="25"/>
                        <a:pt x="82" y="22"/>
                        <a:pt x="83" y="19"/>
                      </a:cubicBezTo>
                      <a:cubicBezTo>
                        <a:pt x="84" y="17"/>
                        <a:pt x="86" y="15"/>
                        <a:pt x="88" y="14"/>
                      </a:cubicBezTo>
                      <a:cubicBezTo>
                        <a:pt x="92" y="11"/>
                        <a:pt x="97" y="9"/>
                        <a:pt x="102" y="8"/>
                      </a:cubicBezTo>
                      <a:cubicBezTo>
                        <a:pt x="109" y="6"/>
                        <a:pt x="117" y="5"/>
                        <a:pt x="124" y="5"/>
                      </a:cubicBezTo>
                      <a:cubicBezTo>
                        <a:pt x="125" y="5"/>
                        <a:pt x="126" y="6"/>
                        <a:pt x="127" y="6"/>
                      </a:cubicBezTo>
                      <a:cubicBezTo>
                        <a:pt x="128" y="6"/>
                        <a:pt x="129" y="6"/>
                        <a:pt x="130" y="6"/>
                      </a:cubicBezTo>
                      <a:cubicBezTo>
                        <a:pt x="130" y="7"/>
                        <a:pt x="131" y="7"/>
                        <a:pt x="131" y="7"/>
                      </a:cubicBezTo>
                      <a:cubicBezTo>
                        <a:pt x="132" y="8"/>
                        <a:pt x="133" y="9"/>
                        <a:pt x="134" y="10"/>
                      </a:cubicBezTo>
                      <a:cubicBezTo>
                        <a:pt x="136" y="13"/>
                        <a:pt x="135" y="19"/>
                        <a:pt x="135" y="19"/>
                      </a:cubicBezTo>
                      <a:close/>
                    </a:path>
                  </a:pathLst>
                </a:cu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4226" name="Google Shape;4226;p330"/>
            <p:cNvSpPr/>
            <p:nvPr/>
          </p:nvSpPr>
          <p:spPr>
            <a:xfrm>
              <a:off x="2462685" y="5635130"/>
              <a:ext cx="1221439" cy="1222870"/>
            </a:xfrm>
            <a:prstGeom prst="rect">
              <a:avLst/>
            </a:prstGeom>
            <a:solidFill>
              <a:srgbClr val="DFDED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27" name="Google Shape;4227;p330"/>
            <p:cNvSpPr/>
            <p:nvPr/>
          </p:nvSpPr>
          <p:spPr>
            <a:xfrm>
              <a:off x="10974479" y="5637994"/>
              <a:ext cx="1220694" cy="1220006"/>
            </a:xfrm>
            <a:prstGeom prst="rect">
              <a:avLst/>
            </a:prstGeom>
            <a:solidFill>
              <a:srgbClr val="DFDED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228" name="Google Shape;4228;p330"/>
            <p:cNvGrpSpPr/>
            <p:nvPr/>
          </p:nvGrpSpPr>
          <p:grpSpPr>
            <a:xfrm>
              <a:off x="11252961" y="5815553"/>
              <a:ext cx="661553" cy="859159"/>
              <a:chOff x="11144250" y="5702300"/>
              <a:chExt cx="733425" cy="952500"/>
            </a:xfrm>
          </p:grpSpPr>
          <p:sp>
            <p:nvSpPr>
              <p:cNvPr id="4229" name="Google Shape;4229;p330"/>
              <p:cNvSpPr/>
              <p:nvPr/>
            </p:nvSpPr>
            <p:spPr>
              <a:xfrm>
                <a:off x="11144250" y="5702300"/>
                <a:ext cx="466725" cy="752475"/>
              </a:xfrm>
              <a:custGeom>
                <a:avLst/>
                <a:gdLst/>
                <a:ahLst/>
                <a:cxnLst/>
                <a:rect l="l" t="t" r="r" b="b"/>
                <a:pathLst>
                  <a:path w="147" h="237" extrusionOk="0">
                    <a:moveTo>
                      <a:pt x="132" y="237"/>
                    </a:moveTo>
                    <a:cubicBezTo>
                      <a:pt x="15" y="237"/>
                      <a:pt x="15" y="237"/>
                      <a:pt x="15" y="237"/>
                    </a:cubicBezTo>
                    <a:cubicBezTo>
                      <a:pt x="7" y="237"/>
                      <a:pt x="0" y="231"/>
                      <a:pt x="0" y="222"/>
                    </a:cubicBezTo>
                    <a:cubicBezTo>
                      <a:pt x="0" y="15"/>
                      <a:pt x="0" y="15"/>
                      <a:pt x="0" y="15"/>
                    </a:cubicBezTo>
                    <a:cubicBezTo>
                      <a:pt x="0" y="6"/>
                      <a:pt x="7" y="0"/>
                      <a:pt x="15" y="0"/>
                    </a:cubicBezTo>
                    <a:cubicBezTo>
                      <a:pt x="132" y="0"/>
                      <a:pt x="132" y="0"/>
                      <a:pt x="132" y="0"/>
                    </a:cubicBezTo>
                    <a:cubicBezTo>
                      <a:pt x="141" y="0"/>
                      <a:pt x="147" y="6"/>
                      <a:pt x="147" y="15"/>
                    </a:cubicBezTo>
                    <a:cubicBezTo>
                      <a:pt x="147" y="222"/>
                      <a:pt x="147" y="222"/>
                      <a:pt x="147" y="222"/>
                    </a:cubicBezTo>
                    <a:cubicBezTo>
                      <a:pt x="147" y="231"/>
                      <a:pt x="141" y="237"/>
                      <a:pt x="132" y="237"/>
                    </a:cubicBezTo>
                    <a:close/>
                  </a:path>
                </a:pathLst>
              </a:cu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30" name="Google Shape;4230;p330"/>
              <p:cNvSpPr/>
              <p:nvPr/>
            </p:nvSpPr>
            <p:spPr>
              <a:xfrm>
                <a:off x="11144250" y="5797550"/>
                <a:ext cx="466725" cy="555625"/>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31" name="Google Shape;4231;p330"/>
              <p:cNvSpPr/>
              <p:nvPr/>
            </p:nvSpPr>
            <p:spPr>
              <a:xfrm>
                <a:off x="11303000" y="5740400"/>
                <a:ext cx="149225" cy="15875"/>
              </a:xfrm>
              <a:custGeom>
                <a:avLst/>
                <a:gdLst/>
                <a:ahLst/>
                <a:cxnLst/>
                <a:rect l="l" t="t" r="r" b="b"/>
                <a:pathLst>
                  <a:path w="47" h="5" extrusionOk="0">
                    <a:moveTo>
                      <a:pt x="45" y="5"/>
                    </a:moveTo>
                    <a:cubicBezTo>
                      <a:pt x="3" y="5"/>
                      <a:pt x="3" y="5"/>
                      <a:pt x="3" y="5"/>
                    </a:cubicBezTo>
                    <a:cubicBezTo>
                      <a:pt x="1" y="5"/>
                      <a:pt x="0" y="4"/>
                      <a:pt x="0" y="3"/>
                    </a:cubicBezTo>
                    <a:cubicBezTo>
                      <a:pt x="0" y="1"/>
                      <a:pt x="1" y="0"/>
                      <a:pt x="3" y="0"/>
                    </a:cubicBezTo>
                    <a:cubicBezTo>
                      <a:pt x="45" y="0"/>
                      <a:pt x="45" y="0"/>
                      <a:pt x="45" y="0"/>
                    </a:cubicBezTo>
                    <a:cubicBezTo>
                      <a:pt x="46" y="0"/>
                      <a:pt x="47" y="1"/>
                      <a:pt x="47" y="3"/>
                    </a:cubicBezTo>
                    <a:cubicBezTo>
                      <a:pt x="47" y="4"/>
                      <a:pt x="46" y="5"/>
                      <a:pt x="45" y="5"/>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32" name="Google Shape;4232;p330"/>
              <p:cNvSpPr/>
              <p:nvPr/>
            </p:nvSpPr>
            <p:spPr>
              <a:xfrm>
                <a:off x="11410950" y="5902325"/>
                <a:ext cx="466725" cy="752475"/>
              </a:xfrm>
              <a:custGeom>
                <a:avLst/>
                <a:gdLst/>
                <a:ahLst/>
                <a:cxnLst/>
                <a:rect l="l" t="t" r="r" b="b"/>
                <a:pathLst>
                  <a:path w="147" h="237" extrusionOk="0">
                    <a:moveTo>
                      <a:pt x="132" y="237"/>
                    </a:moveTo>
                    <a:cubicBezTo>
                      <a:pt x="14" y="237"/>
                      <a:pt x="14" y="237"/>
                      <a:pt x="14" y="237"/>
                    </a:cubicBezTo>
                    <a:cubicBezTo>
                      <a:pt x="6" y="237"/>
                      <a:pt x="0" y="231"/>
                      <a:pt x="0" y="222"/>
                    </a:cubicBezTo>
                    <a:cubicBezTo>
                      <a:pt x="0" y="15"/>
                      <a:pt x="0" y="15"/>
                      <a:pt x="0" y="15"/>
                    </a:cubicBezTo>
                    <a:cubicBezTo>
                      <a:pt x="0" y="7"/>
                      <a:pt x="6" y="0"/>
                      <a:pt x="14" y="0"/>
                    </a:cubicBezTo>
                    <a:cubicBezTo>
                      <a:pt x="132" y="0"/>
                      <a:pt x="132" y="0"/>
                      <a:pt x="132" y="0"/>
                    </a:cubicBezTo>
                    <a:cubicBezTo>
                      <a:pt x="140" y="0"/>
                      <a:pt x="147" y="7"/>
                      <a:pt x="147" y="15"/>
                    </a:cubicBezTo>
                    <a:cubicBezTo>
                      <a:pt x="147" y="222"/>
                      <a:pt x="147" y="222"/>
                      <a:pt x="147" y="222"/>
                    </a:cubicBezTo>
                    <a:cubicBezTo>
                      <a:pt x="147" y="231"/>
                      <a:pt x="140" y="237"/>
                      <a:pt x="132" y="237"/>
                    </a:cubicBezTo>
                    <a:close/>
                  </a:path>
                </a:pathLst>
              </a:cu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33" name="Google Shape;4233;p330"/>
              <p:cNvSpPr/>
              <p:nvPr/>
            </p:nvSpPr>
            <p:spPr>
              <a:xfrm>
                <a:off x="11410950" y="5997575"/>
                <a:ext cx="466725" cy="555625"/>
              </a:xfrm>
              <a:prstGeom prst="rect">
                <a:avLst/>
              </a:prstGeom>
              <a:solidFill>
                <a:srgbClr val="FDB61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34" name="Google Shape;4234;p330"/>
              <p:cNvSpPr/>
              <p:nvPr/>
            </p:nvSpPr>
            <p:spPr>
              <a:xfrm>
                <a:off x="11566525" y="5940425"/>
                <a:ext cx="152400" cy="19050"/>
              </a:xfrm>
              <a:custGeom>
                <a:avLst/>
                <a:gdLst/>
                <a:ahLst/>
                <a:cxnLst/>
                <a:rect l="l" t="t" r="r" b="b"/>
                <a:pathLst>
                  <a:path w="48" h="6" extrusionOk="0">
                    <a:moveTo>
                      <a:pt x="45" y="6"/>
                    </a:moveTo>
                    <a:cubicBezTo>
                      <a:pt x="3" y="6"/>
                      <a:pt x="3" y="6"/>
                      <a:pt x="3" y="6"/>
                    </a:cubicBezTo>
                    <a:cubicBezTo>
                      <a:pt x="2" y="6"/>
                      <a:pt x="0" y="4"/>
                      <a:pt x="0" y="3"/>
                    </a:cubicBezTo>
                    <a:cubicBezTo>
                      <a:pt x="0" y="1"/>
                      <a:pt x="2" y="0"/>
                      <a:pt x="3" y="0"/>
                    </a:cubicBezTo>
                    <a:cubicBezTo>
                      <a:pt x="45" y="0"/>
                      <a:pt x="45" y="0"/>
                      <a:pt x="45" y="0"/>
                    </a:cubicBezTo>
                    <a:cubicBezTo>
                      <a:pt x="47" y="0"/>
                      <a:pt x="48" y="1"/>
                      <a:pt x="48" y="3"/>
                    </a:cubicBezTo>
                    <a:cubicBezTo>
                      <a:pt x="48" y="4"/>
                      <a:pt x="47" y="6"/>
                      <a:pt x="45" y="6"/>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235" name="Google Shape;4235;p330"/>
            <p:cNvGrpSpPr/>
            <p:nvPr/>
          </p:nvGrpSpPr>
          <p:grpSpPr>
            <a:xfrm>
              <a:off x="2603110" y="5871859"/>
              <a:ext cx="909278" cy="767516"/>
              <a:chOff x="1533525" y="5753100"/>
              <a:chExt cx="1008063" cy="850900"/>
            </a:xfrm>
          </p:grpSpPr>
          <p:sp>
            <p:nvSpPr>
              <p:cNvPr id="4236" name="Google Shape;4236;p330"/>
              <p:cNvSpPr/>
              <p:nvPr/>
            </p:nvSpPr>
            <p:spPr>
              <a:xfrm>
                <a:off x="1533525" y="5753100"/>
                <a:ext cx="1008063" cy="612775"/>
              </a:xfrm>
              <a:custGeom>
                <a:avLst/>
                <a:gdLst/>
                <a:ahLst/>
                <a:cxnLst/>
                <a:rect l="l" t="t" r="r" b="b"/>
                <a:pathLst>
                  <a:path w="318" h="193" extrusionOk="0">
                    <a:moveTo>
                      <a:pt x="318" y="161"/>
                    </a:moveTo>
                    <a:cubicBezTo>
                      <a:pt x="318" y="162"/>
                      <a:pt x="318" y="162"/>
                      <a:pt x="318" y="163"/>
                    </a:cubicBezTo>
                    <a:cubicBezTo>
                      <a:pt x="318" y="171"/>
                      <a:pt x="311" y="178"/>
                      <a:pt x="306" y="183"/>
                    </a:cubicBezTo>
                    <a:cubicBezTo>
                      <a:pt x="300" y="189"/>
                      <a:pt x="288" y="193"/>
                      <a:pt x="279" y="193"/>
                    </a:cubicBezTo>
                    <a:cubicBezTo>
                      <a:pt x="51" y="193"/>
                      <a:pt x="51" y="193"/>
                      <a:pt x="51" y="193"/>
                    </a:cubicBezTo>
                    <a:cubicBezTo>
                      <a:pt x="37" y="193"/>
                      <a:pt x="28" y="188"/>
                      <a:pt x="19" y="181"/>
                    </a:cubicBezTo>
                    <a:cubicBezTo>
                      <a:pt x="15" y="178"/>
                      <a:pt x="13" y="174"/>
                      <a:pt x="10" y="170"/>
                    </a:cubicBezTo>
                    <a:cubicBezTo>
                      <a:pt x="9" y="169"/>
                      <a:pt x="9" y="167"/>
                      <a:pt x="8" y="166"/>
                    </a:cubicBezTo>
                    <a:cubicBezTo>
                      <a:pt x="8" y="165"/>
                      <a:pt x="8" y="164"/>
                      <a:pt x="8" y="164"/>
                    </a:cubicBezTo>
                    <a:cubicBezTo>
                      <a:pt x="5" y="158"/>
                      <a:pt x="4" y="151"/>
                      <a:pt x="3" y="144"/>
                    </a:cubicBezTo>
                    <a:cubicBezTo>
                      <a:pt x="0" y="105"/>
                      <a:pt x="29" y="93"/>
                      <a:pt x="51" y="86"/>
                    </a:cubicBezTo>
                    <a:cubicBezTo>
                      <a:pt x="43" y="38"/>
                      <a:pt x="87" y="0"/>
                      <a:pt x="136" y="0"/>
                    </a:cubicBezTo>
                    <a:cubicBezTo>
                      <a:pt x="158" y="0"/>
                      <a:pt x="178" y="9"/>
                      <a:pt x="192" y="22"/>
                    </a:cubicBezTo>
                    <a:cubicBezTo>
                      <a:pt x="206" y="36"/>
                      <a:pt x="214" y="54"/>
                      <a:pt x="216" y="74"/>
                    </a:cubicBezTo>
                    <a:cubicBezTo>
                      <a:pt x="216" y="74"/>
                      <a:pt x="217" y="74"/>
                      <a:pt x="218" y="73"/>
                    </a:cubicBezTo>
                    <a:cubicBezTo>
                      <a:pt x="222" y="72"/>
                      <a:pt x="233" y="69"/>
                      <a:pt x="251" y="73"/>
                    </a:cubicBezTo>
                    <a:cubicBezTo>
                      <a:pt x="272" y="79"/>
                      <a:pt x="285" y="98"/>
                      <a:pt x="288" y="120"/>
                    </a:cubicBezTo>
                    <a:cubicBezTo>
                      <a:pt x="288" y="125"/>
                      <a:pt x="288" y="126"/>
                      <a:pt x="288" y="129"/>
                    </a:cubicBezTo>
                    <a:cubicBezTo>
                      <a:pt x="297" y="131"/>
                      <a:pt x="306" y="135"/>
                      <a:pt x="311" y="142"/>
                    </a:cubicBezTo>
                    <a:cubicBezTo>
                      <a:pt x="311" y="142"/>
                      <a:pt x="311" y="142"/>
                      <a:pt x="311" y="142"/>
                    </a:cubicBezTo>
                    <a:cubicBezTo>
                      <a:pt x="315" y="147"/>
                      <a:pt x="318" y="154"/>
                      <a:pt x="318" y="161"/>
                    </a:cubicBezTo>
                    <a:close/>
                  </a:path>
                </a:pathLst>
              </a:cu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37" name="Google Shape;4237;p330"/>
              <p:cNvSpPr/>
              <p:nvPr/>
            </p:nvSpPr>
            <p:spPr>
              <a:xfrm>
                <a:off x="1795463" y="5829300"/>
                <a:ext cx="342900" cy="171450"/>
              </a:xfrm>
              <a:custGeom>
                <a:avLst/>
                <a:gdLst/>
                <a:ahLst/>
                <a:cxnLst/>
                <a:rect l="l" t="t" r="r" b="b"/>
                <a:pathLst>
                  <a:path w="108" h="54" extrusionOk="0">
                    <a:moveTo>
                      <a:pt x="104" y="54"/>
                    </a:moveTo>
                    <a:cubicBezTo>
                      <a:pt x="102" y="54"/>
                      <a:pt x="100" y="53"/>
                      <a:pt x="100" y="51"/>
                    </a:cubicBezTo>
                    <a:cubicBezTo>
                      <a:pt x="99" y="39"/>
                      <a:pt x="94" y="29"/>
                      <a:pt x="86" y="21"/>
                    </a:cubicBezTo>
                    <a:cubicBezTo>
                      <a:pt x="77" y="12"/>
                      <a:pt x="65" y="7"/>
                      <a:pt x="53" y="7"/>
                    </a:cubicBezTo>
                    <a:cubicBezTo>
                      <a:pt x="34" y="7"/>
                      <a:pt x="17" y="17"/>
                      <a:pt x="8" y="31"/>
                    </a:cubicBezTo>
                    <a:cubicBezTo>
                      <a:pt x="7" y="33"/>
                      <a:pt x="4" y="33"/>
                      <a:pt x="3" y="32"/>
                    </a:cubicBezTo>
                    <a:cubicBezTo>
                      <a:pt x="1" y="31"/>
                      <a:pt x="0" y="29"/>
                      <a:pt x="1" y="27"/>
                    </a:cubicBezTo>
                    <a:cubicBezTo>
                      <a:pt x="12" y="11"/>
                      <a:pt x="32" y="0"/>
                      <a:pt x="53" y="0"/>
                    </a:cubicBezTo>
                    <a:cubicBezTo>
                      <a:pt x="67" y="0"/>
                      <a:pt x="81" y="5"/>
                      <a:pt x="91" y="15"/>
                    </a:cubicBezTo>
                    <a:cubicBezTo>
                      <a:pt x="101" y="25"/>
                      <a:pt x="107" y="37"/>
                      <a:pt x="107" y="51"/>
                    </a:cubicBezTo>
                    <a:cubicBezTo>
                      <a:pt x="108" y="53"/>
                      <a:pt x="106" y="54"/>
                      <a:pt x="104" y="54"/>
                    </a:cubicBezTo>
                    <a:close/>
                  </a:path>
                </a:pathLst>
              </a:custGeom>
              <a:solidFill>
                <a:srgbClr val="DFDED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38" name="Google Shape;4238;p330"/>
              <p:cNvSpPr/>
              <p:nvPr/>
            </p:nvSpPr>
            <p:spPr>
              <a:xfrm>
                <a:off x="1919288" y="6080125"/>
                <a:ext cx="419100" cy="523875"/>
              </a:xfrm>
              <a:custGeom>
                <a:avLst/>
                <a:gdLst/>
                <a:ahLst/>
                <a:cxnLst/>
                <a:rect l="l" t="t" r="r" b="b"/>
                <a:pathLst>
                  <a:path w="132" h="165" extrusionOk="0">
                    <a:moveTo>
                      <a:pt x="66" y="0"/>
                    </a:moveTo>
                    <a:cubicBezTo>
                      <a:pt x="0" y="27"/>
                      <a:pt x="0" y="27"/>
                      <a:pt x="0" y="27"/>
                    </a:cubicBezTo>
                    <a:cubicBezTo>
                      <a:pt x="0" y="93"/>
                      <a:pt x="0" y="93"/>
                      <a:pt x="0" y="93"/>
                    </a:cubicBezTo>
                    <a:cubicBezTo>
                      <a:pt x="0" y="93"/>
                      <a:pt x="4" y="139"/>
                      <a:pt x="66" y="165"/>
                    </a:cubicBezTo>
                    <a:cubicBezTo>
                      <a:pt x="128" y="139"/>
                      <a:pt x="132" y="93"/>
                      <a:pt x="132" y="93"/>
                    </a:cubicBezTo>
                    <a:cubicBezTo>
                      <a:pt x="132" y="27"/>
                      <a:pt x="132" y="27"/>
                      <a:pt x="132" y="27"/>
                    </a:cubicBezTo>
                    <a:lnTo>
                      <a:pt x="66" y="0"/>
                    </a:lnTo>
                    <a:close/>
                  </a:path>
                </a:pathLst>
              </a:custGeom>
              <a:solidFill>
                <a:srgbClr val="7E7E7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39" name="Google Shape;4239;p330"/>
              <p:cNvSpPr/>
              <p:nvPr/>
            </p:nvSpPr>
            <p:spPr>
              <a:xfrm>
                <a:off x="2122488" y="6124575"/>
                <a:ext cx="184150" cy="434975"/>
              </a:xfrm>
              <a:custGeom>
                <a:avLst/>
                <a:gdLst/>
                <a:ahLst/>
                <a:cxnLst/>
                <a:rect l="l" t="t" r="r" b="b"/>
                <a:pathLst>
                  <a:path w="58" h="137" extrusionOk="0">
                    <a:moveTo>
                      <a:pt x="3" y="137"/>
                    </a:moveTo>
                    <a:cubicBezTo>
                      <a:pt x="0" y="131"/>
                      <a:pt x="0" y="131"/>
                      <a:pt x="0" y="131"/>
                    </a:cubicBezTo>
                    <a:cubicBezTo>
                      <a:pt x="46" y="112"/>
                      <a:pt x="50" y="79"/>
                      <a:pt x="50" y="77"/>
                    </a:cubicBezTo>
                    <a:cubicBezTo>
                      <a:pt x="50" y="27"/>
                      <a:pt x="50" y="27"/>
                      <a:pt x="50" y="27"/>
                    </a:cubicBezTo>
                    <a:cubicBezTo>
                      <a:pt x="0" y="7"/>
                      <a:pt x="0" y="7"/>
                      <a:pt x="0" y="7"/>
                    </a:cubicBezTo>
                    <a:cubicBezTo>
                      <a:pt x="3" y="0"/>
                      <a:pt x="3" y="0"/>
                      <a:pt x="3" y="0"/>
                    </a:cubicBezTo>
                    <a:cubicBezTo>
                      <a:pt x="56" y="21"/>
                      <a:pt x="56" y="21"/>
                      <a:pt x="56" y="21"/>
                    </a:cubicBezTo>
                    <a:cubicBezTo>
                      <a:pt x="57" y="22"/>
                      <a:pt x="58" y="23"/>
                      <a:pt x="58" y="24"/>
                    </a:cubicBezTo>
                    <a:cubicBezTo>
                      <a:pt x="58" y="77"/>
                      <a:pt x="58" y="77"/>
                      <a:pt x="58" y="77"/>
                    </a:cubicBezTo>
                    <a:cubicBezTo>
                      <a:pt x="58" y="77"/>
                      <a:pt x="58" y="77"/>
                      <a:pt x="58" y="77"/>
                    </a:cubicBezTo>
                    <a:cubicBezTo>
                      <a:pt x="58" y="79"/>
                      <a:pt x="54" y="116"/>
                      <a:pt x="3" y="137"/>
                    </a:cubicBezTo>
                    <a:close/>
                  </a:path>
                </a:pathLst>
              </a:cu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240" name="Google Shape;4240;p330"/>
            <p:cNvSpPr/>
            <p:nvPr/>
          </p:nvSpPr>
          <p:spPr>
            <a:xfrm>
              <a:off x="10972303" y="4412259"/>
              <a:ext cx="1222870" cy="1225734"/>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41" name="Google Shape;4241;p330"/>
            <p:cNvSpPr/>
            <p:nvPr/>
          </p:nvSpPr>
          <p:spPr>
            <a:xfrm>
              <a:off x="9755970" y="5637994"/>
              <a:ext cx="1218575" cy="1220006"/>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42" name="Google Shape;4242;p330"/>
            <p:cNvSpPr/>
            <p:nvPr/>
          </p:nvSpPr>
          <p:spPr>
            <a:xfrm>
              <a:off x="7320253" y="5637994"/>
              <a:ext cx="1218575" cy="1220006"/>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43" name="Google Shape;4243;p330"/>
            <p:cNvSpPr/>
            <p:nvPr/>
          </p:nvSpPr>
          <p:spPr>
            <a:xfrm>
              <a:off x="8533100" y="5635130"/>
              <a:ext cx="1222870" cy="1222870"/>
            </a:xfrm>
            <a:prstGeom prst="rect">
              <a:avLst/>
            </a:prstGeom>
            <a:solidFill>
              <a:srgbClr val="DA38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244" name="Google Shape;4244;p330"/>
            <p:cNvGrpSpPr/>
            <p:nvPr/>
          </p:nvGrpSpPr>
          <p:grpSpPr>
            <a:xfrm>
              <a:off x="9856206" y="5932972"/>
              <a:ext cx="996625" cy="630050"/>
              <a:chOff x="9593263" y="5832475"/>
              <a:chExt cx="1104900" cy="698500"/>
            </a:xfrm>
          </p:grpSpPr>
          <p:sp>
            <p:nvSpPr>
              <p:cNvPr id="4245" name="Google Shape;4245;p330"/>
              <p:cNvSpPr/>
              <p:nvPr/>
            </p:nvSpPr>
            <p:spPr>
              <a:xfrm>
                <a:off x="9726613" y="5937250"/>
                <a:ext cx="869950" cy="488950"/>
              </a:xfrm>
              <a:custGeom>
                <a:avLst/>
                <a:gdLst/>
                <a:ahLst/>
                <a:cxnLst/>
                <a:rect l="l" t="t" r="r" b="b"/>
                <a:pathLst>
                  <a:path w="274" h="154" extrusionOk="0">
                    <a:moveTo>
                      <a:pt x="274" y="8"/>
                    </a:moveTo>
                    <a:cubicBezTo>
                      <a:pt x="262" y="26"/>
                      <a:pt x="262" y="26"/>
                      <a:pt x="262" y="26"/>
                    </a:cubicBezTo>
                    <a:cubicBezTo>
                      <a:pt x="197" y="120"/>
                      <a:pt x="197" y="120"/>
                      <a:pt x="197" y="120"/>
                    </a:cubicBezTo>
                    <a:cubicBezTo>
                      <a:pt x="173" y="154"/>
                      <a:pt x="173" y="154"/>
                      <a:pt x="173" y="154"/>
                    </a:cubicBezTo>
                    <a:cubicBezTo>
                      <a:pt x="141" y="131"/>
                      <a:pt x="141" y="131"/>
                      <a:pt x="141" y="131"/>
                    </a:cubicBezTo>
                    <a:cubicBezTo>
                      <a:pt x="86" y="90"/>
                      <a:pt x="86" y="90"/>
                      <a:pt x="86" y="90"/>
                    </a:cubicBezTo>
                    <a:cubicBezTo>
                      <a:pt x="62" y="72"/>
                      <a:pt x="62" y="72"/>
                      <a:pt x="62" y="72"/>
                    </a:cubicBezTo>
                    <a:cubicBezTo>
                      <a:pt x="59" y="77"/>
                      <a:pt x="53" y="85"/>
                      <a:pt x="47" y="93"/>
                    </a:cubicBezTo>
                    <a:cubicBezTo>
                      <a:pt x="44" y="96"/>
                      <a:pt x="41" y="99"/>
                      <a:pt x="39" y="103"/>
                    </a:cubicBezTo>
                    <a:cubicBezTo>
                      <a:pt x="31" y="113"/>
                      <a:pt x="24" y="122"/>
                      <a:pt x="19" y="128"/>
                    </a:cubicBezTo>
                    <a:cubicBezTo>
                      <a:pt x="16" y="131"/>
                      <a:pt x="14" y="134"/>
                      <a:pt x="13" y="136"/>
                    </a:cubicBezTo>
                    <a:cubicBezTo>
                      <a:pt x="9" y="140"/>
                      <a:pt x="9" y="140"/>
                      <a:pt x="8" y="141"/>
                    </a:cubicBezTo>
                    <a:cubicBezTo>
                      <a:pt x="2" y="129"/>
                      <a:pt x="2" y="129"/>
                      <a:pt x="2" y="129"/>
                    </a:cubicBezTo>
                    <a:cubicBezTo>
                      <a:pt x="1" y="129"/>
                      <a:pt x="0" y="130"/>
                      <a:pt x="0" y="130"/>
                    </a:cubicBezTo>
                    <a:cubicBezTo>
                      <a:pt x="0" y="130"/>
                      <a:pt x="1" y="129"/>
                      <a:pt x="2" y="128"/>
                    </a:cubicBezTo>
                    <a:cubicBezTo>
                      <a:pt x="7" y="121"/>
                      <a:pt x="22" y="102"/>
                      <a:pt x="37" y="83"/>
                    </a:cubicBezTo>
                    <a:cubicBezTo>
                      <a:pt x="44" y="74"/>
                      <a:pt x="50" y="66"/>
                      <a:pt x="56" y="59"/>
                    </a:cubicBezTo>
                    <a:cubicBezTo>
                      <a:pt x="60" y="54"/>
                      <a:pt x="60" y="54"/>
                      <a:pt x="60" y="54"/>
                    </a:cubicBezTo>
                    <a:cubicBezTo>
                      <a:pt x="93" y="78"/>
                      <a:pt x="93" y="78"/>
                      <a:pt x="93" y="78"/>
                    </a:cubicBezTo>
                    <a:cubicBezTo>
                      <a:pt x="147" y="118"/>
                      <a:pt x="147" y="118"/>
                      <a:pt x="147" y="118"/>
                    </a:cubicBezTo>
                    <a:cubicBezTo>
                      <a:pt x="170" y="135"/>
                      <a:pt x="170" y="135"/>
                      <a:pt x="170" y="135"/>
                    </a:cubicBezTo>
                    <a:cubicBezTo>
                      <a:pt x="187" y="110"/>
                      <a:pt x="187" y="110"/>
                      <a:pt x="187" y="110"/>
                    </a:cubicBezTo>
                    <a:cubicBezTo>
                      <a:pt x="251" y="17"/>
                      <a:pt x="251" y="17"/>
                      <a:pt x="251" y="17"/>
                    </a:cubicBezTo>
                    <a:cubicBezTo>
                      <a:pt x="263" y="0"/>
                      <a:pt x="263" y="0"/>
                      <a:pt x="263" y="0"/>
                    </a:cubicBezTo>
                    <a:lnTo>
                      <a:pt x="274" y="8"/>
                    </a:lnTo>
                    <a:close/>
                  </a:path>
                </a:pathLst>
              </a:cu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46" name="Google Shape;4246;p330"/>
              <p:cNvSpPr/>
              <p:nvPr/>
            </p:nvSpPr>
            <p:spPr>
              <a:xfrm>
                <a:off x="9593263" y="6334125"/>
                <a:ext cx="196850" cy="196850"/>
              </a:xfrm>
              <a:custGeom>
                <a:avLst/>
                <a:gdLst/>
                <a:ahLst/>
                <a:cxnLst/>
                <a:rect l="l" t="t" r="r" b="b"/>
                <a:pathLst>
                  <a:path w="62" h="62" extrusionOk="0">
                    <a:moveTo>
                      <a:pt x="62" y="31"/>
                    </a:moveTo>
                    <a:cubicBezTo>
                      <a:pt x="62" y="46"/>
                      <a:pt x="52" y="58"/>
                      <a:pt x="38" y="61"/>
                    </a:cubicBezTo>
                    <a:cubicBezTo>
                      <a:pt x="36" y="62"/>
                      <a:pt x="33" y="62"/>
                      <a:pt x="31" y="62"/>
                    </a:cubicBezTo>
                    <a:cubicBezTo>
                      <a:pt x="14" y="62"/>
                      <a:pt x="0" y="48"/>
                      <a:pt x="0" y="31"/>
                    </a:cubicBezTo>
                    <a:cubicBezTo>
                      <a:pt x="0" y="22"/>
                      <a:pt x="4" y="14"/>
                      <a:pt x="10" y="8"/>
                    </a:cubicBezTo>
                    <a:cubicBezTo>
                      <a:pt x="16" y="3"/>
                      <a:pt x="23" y="0"/>
                      <a:pt x="31" y="0"/>
                    </a:cubicBezTo>
                    <a:cubicBezTo>
                      <a:pt x="36" y="0"/>
                      <a:pt x="40" y="1"/>
                      <a:pt x="44" y="3"/>
                    </a:cubicBezTo>
                    <a:cubicBezTo>
                      <a:pt x="48" y="5"/>
                      <a:pt x="52" y="8"/>
                      <a:pt x="55" y="11"/>
                    </a:cubicBezTo>
                    <a:cubicBezTo>
                      <a:pt x="59" y="16"/>
                      <a:pt x="62" y="23"/>
                      <a:pt x="62" y="31"/>
                    </a:cubicBezTo>
                    <a:close/>
                  </a:path>
                </a:pathLst>
              </a:custGeom>
              <a:solidFill>
                <a:srgbClr val="DA38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47" name="Google Shape;4247;p330"/>
              <p:cNvSpPr/>
              <p:nvPr/>
            </p:nvSpPr>
            <p:spPr>
              <a:xfrm>
                <a:off x="10174288" y="6273800"/>
                <a:ext cx="193675" cy="196850"/>
              </a:xfrm>
              <a:custGeom>
                <a:avLst/>
                <a:gdLst/>
                <a:ahLst/>
                <a:cxnLst/>
                <a:rect l="l" t="t" r="r" b="b"/>
                <a:pathLst>
                  <a:path w="61" h="62" extrusionOk="0">
                    <a:moveTo>
                      <a:pt x="61" y="31"/>
                    </a:moveTo>
                    <a:cubicBezTo>
                      <a:pt x="61" y="48"/>
                      <a:pt x="48" y="62"/>
                      <a:pt x="31" y="62"/>
                    </a:cubicBezTo>
                    <a:cubicBezTo>
                      <a:pt x="14" y="62"/>
                      <a:pt x="0" y="48"/>
                      <a:pt x="0" y="31"/>
                    </a:cubicBezTo>
                    <a:cubicBezTo>
                      <a:pt x="0" y="29"/>
                      <a:pt x="0" y="27"/>
                      <a:pt x="0" y="25"/>
                    </a:cubicBezTo>
                    <a:cubicBezTo>
                      <a:pt x="1" y="20"/>
                      <a:pt x="3" y="16"/>
                      <a:pt x="6" y="12"/>
                    </a:cubicBezTo>
                    <a:cubicBezTo>
                      <a:pt x="12" y="5"/>
                      <a:pt x="21" y="0"/>
                      <a:pt x="31" y="0"/>
                    </a:cubicBezTo>
                    <a:cubicBezTo>
                      <a:pt x="36" y="0"/>
                      <a:pt x="41" y="2"/>
                      <a:pt x="46" y="4"/>
                    </a:cubicBezTo>
                    <a:cubicBezTo>
                      <a:pt x="50" y="7"/>
                      <a:pt x="53" y="10"/>
                      <a:pt x="56" y="14"/>
                    </a:cubicBezTo>
                    <a:cubicBezTo>
                      <a:pt x="59" y="19"/>
                      <a:pt x="61" y="25"/>
                      <a:pt x="61" y="31"/>
                    </a:cubicBezTo>
                    <a:close/>
                  </a:path>
                </a:pathLst>
              </a:custGeom>
              <a:solidFill>
                <a:srgbClr val="EA8C2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48" name="Google Shape;4248;p330"/>
              <p:cNvSpPr/>
              <p:nvPr/>
            </p:nvSpPr>
            <p:spPr>
              <a:xfrm>
                <a:off x="10501313" y="5832475"/>
                <a:ext cx="196850" cy="196850"/>
              </a:xfrm>
              <a:custGeom>
                <a:avLst/>
                <a:gdLst/>
                <a:ahLst/>
                <a:cxnLst/>
                <a:rect l="l" t="t" r="r" b="b"/>
                <a:pathLst>
                  <a:path w="62" h="62" extrusionOk="0">
                    <a:moveTo>
                      <a:pt x="62" y="31"/>
                    </a:moveTo>
                    <a:cubicBezTo>
                      <a:pt x="62" y="41"/>
                      <a:pt x="57" y="50"/>
                      <a:pt x="49" y="56"/>
                    </a:cubicBezTo>
                    <a:cubicBezTo>
                      <a:pt x="44" y="59"/>
                      <a:pt x="38" y="62"/>
                      <a:pt x="31" y="62"/>
                    </a:cubicBezTo>
                    <a:cubicBezTo>
                      <a:pt x="26" y="62"/>
                      <a:pt x="22" y="60"/>
                      <a:pt x="18" y="59"/>
                    </a:cubicBezTo>
                    <a:cubicBezTo>
                      <a:pt x="14" y="57"/>
                      <a:pt x="10" y="54"/>
                      <a:pt x="7" y="50"/>
                    </a:cubicBezTo>
                    <a:cubicBezTo>
                      <a:pt x="3" y="45"/>
                      <a:pt x="0" y="38"/>
                      <a:pt x="0" y="31"/>
                    </a:cubicBezTo>
                    <a:cubicBezTo>
                      <a:pt x="0" y="19"/>
                      <a:pt x="7" y="8"/>
                      <a:pt x="17" y="3"/>
                    </a:cubicBezTo>
                    <a:cubicBezTo>
                      <a:pt x="22" y="1"/>
                      <a:pt x="26" y="0"/>
                      <a:pt x="31" y="0"/>
                    </a:cubicBezTo>
                    <a:cubicBezTo>
                      <a:pt x="48" y="0"/>
                      <a:pt x="62" y="14"/>
                      <a:pt x="62" y="31"/>
                    </a:cubicBezTo>
                    <a:close/>
                  </a:path>
                </a:pathLst>
              </a:custGeom>
              <a:solidFill>
                <a:srgbClr val="DF332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49" name="Google Shape;4249;p330"/>
              <p:cNvSpPr/>
              <p:nvPr/>
            </p:nvSpPr>
            <p:spPr>
              <a:xfrm>
                <a:off x="9726613" y="5937250"/>
                <a:ext cx="869950" cy="488950"/>
              </a:xfrm>
              <a:custGeom>
                <a:avLst/>
                <a:gdLst/>
                <a:ahLst/>
                <a:cxnLst/>
                <a:rect l="l" t="t" r="r" b="b"/>
                <a:pathLst>
                  <a:path w="274" h="154" extrusionOk="0">
                    <a:moveTo>
                      <a:pt x="274" y="8"/>
                    </a:moveTo>
                    <a:cubicBezTo>
                      <a:pt x="262" y="26"/>
                      <a:pt x="262" y="26"/>
                      <a:pt x="262" y="26"/>
                    </a:cubicBezTo>
                    <a:cubicBezTo>
                      <a:pt x="197" y="120"/>
                      <a:pt x="197" y="120"/>
                      <a:pt x="197" y="120"/>
                    </a:cubicBezTo>
                    <a:cubicBezTo>
                      <a:pt x="173" y="154"/>
                      <a:pt x="173" y="154"/>
                      <a:pt x="173" y="154"/>
                    </a:cubicBezTo>
                    <a:cubicBezTo>
                      <a:pt x="141" y="131"/>
                      <a:pt x="141" y="131"/>
                      <a:pt x="141" y="131"/>
                    </a:cubicBezTo>
                    <a:cubicBezTo>
                      <a:pt x="86" y="90"/>
                      <a:pt x="86" y="90"/>
                      <a:pt x="86" y="90"/>
                    </a:cubicBezTo>
                    <a:cubicBezTo>
                      <a:pt x="62" y="72"/>
                      <a:pt x="62" y="72"/>
                      <a:pt x="62" y="72"/>
                    </a:cubicBezTo>
                    <a:cubicBezTo>
                      <a:pt x="59" y="77"/>
                      <a:pt x="53" y="85"/>
                      <a:pt x="47" y="93"/>
                    </a:cubicBezTo>
                    <a:cubicBezTo>
                      <a:pt x="44" y="96"/>
                      <a:pt x="41" y="99"/>
                      <a:pt x="39" y="103"/>
                    </a:cubicBezTo>
                    <a:cubicBezTo>
                      <a:pt x="31" y="113"/>
                      <a:pt x="24" y="122"/>
                      <a:pt x="19" y="128"/>
                    </a:cubicBezTo>
                    <a:cubicBezTo>
                      <a:pt x="16" y="131"/>
                      <a:pt x="14" y="134"/>
                      <a:pt x="13" y="136"/>
                    </a:cubicBezTo>
                    <a:cubicBezTo>
                      <a:pt x="9" y="140"/>
                      <a:pt x="9" y="140"/>
                      <a:pt x="8" y="141"/>
                    </a:cubicBezTo>
                    <a:cubicBezTo>
                      <a:pt x="2" y="129"/>
                      <a:pt x="2" y="129"/>
                      <a:pt x="2" y="129"/>
                    </a:cubicBezTo>
                    <a:cubicBezTo>
                      <a:pt x="1" y="129"/>
                      <a:pt x="0" y="130"/>
                      <a:pt x="0" y="130"/>
                    </a:cubicBezTo>
                    <a:cubicBezTo>
                      <a:pt x="0" y="130"/>
                      <a:pt x="1" y="129"/>
                      <a:pt x="2" y="128"/>
                    </a:cubicBezTo>
                    <a:cubicBezTo>
                      <a:pt x="7" y="121"/>
                      <a:pt x="22" y="102"/>
                      <a:pt x="37" y="83"/>
                    </a:cubicBezTo>
                    <a:cubicBezTo>
                      <a:pt x="44" y="74"/>
                      <a:pt x="50" y="66"/>
                      <a:pt x="56" y="59"/>
                    </a:cubicBezTo>
                    <a:cubicBezTo>
                      <a:pt x="60" y="54"/>
                      <a:pt x="60" y="54"/>
                      <a:pt x="60" y="54"/>
                    </a:cubicBezTo>
                    <a:cubicBezTo>
                      <a:pt x="93" y="78"/>
                      <a:pt x="93" y="78"/>
                      <a:pt x="93" y="78"/>
                    </a:cubicBezTo>
                    <a:cubicBezTo>
                      <a:pt x="147" y="118"/>
                      <a:pt x="147" y="118"/>
                      <a:pt x="147" y="118"/>
                    </a:cubicBezTo>
                    <a:cubicBezTo>
                      <a:pt x="170" y="135"/>
                      <a:pt x="170" y="135"/>
                      <a:pt x="170" y="135"/>
                    </a:cubicBezTo>
                    <a:cubicBezTo>
                      <a:pt x="187" y="110"/>
                      <a:pt x="187" y="110"/>
                      <a:pt x="187" y="110"/>
                    </a:cubicBezTo>
                    <a:cubicBezTo>
                      <a:pt x="251" y="17"/>
                      <a:pt x="251" y="17"/>
                      <a:pt x="251" y="17"/>
                    </a:cubicBezTo>
                    <a:cubicBezTo>
                      <a:pt x="263" y="0"/>
                      <a:pt x="263" y="0"/>
                      <a:pt x="263" y="0"/>
                    </a:cubicBezTo>
                    <a:lnTo>
                      <a:pt x="274" y="8"/>
                    </a:lnTo>
                    <a:close/>
                  </a:path>
                </a:pathLst>
              </a:cu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50" name="Google Shape;4250;p330"/>
              <p:cNvSpPr/>
              <p:nvPr/>
            </p:nvSpPr>
            <p:spPr>
              <a:xfrm>
                <a:off x="9593263" y="6334125"/>
                <a:ext cx="196850" cy="196850"/>
              </a:xfrm>
              <a:custGeom>
                <a:avLst/>
                <a:gdLst/>
                <a:ahLst/>
                <a:cxnLst/>
                <a:rect l="l" t="t" r="r" b="b"/>
                <a:pathLst>
                  <a:path w="62" h="62" extrusionOk="0">
                    <a:moveTo>
                      <a:pt x="62" y="31"/>
                    </a:moveTo>
                    <a:cubicBezTo>
                      <a:pt x="62" y="46"/>
                      <a:pt x="52" y="58"/>
                      <a:pt x="38" y="61"/>
                    </a:cubicBezTo>
                    <a:cubicBezTo>
                      <a:pt x="36" y="62"/>
                      <a:pt x="33" y="62"/>
                      <a:pt x="31" y="62"/>
                    </a:cubicBezTo>
                    <a:cubicBezTo>
                      <a:pt x="14" y="62"/>
                      <a:pt x="0" y="48"/>
                      <a:pt x="0" y="31"/>
                    </a:cubicBezTo>
                    <a:cubicBezTo>
                      <a:pt x="0" y="22"/>
                      <a:pt x="4" y="14"/>
                      <a:pt x="10" y="8"/>
                    </a:cubicBezTo>
                    <a:cubicBezTo>
                      <a:pt x="16" y="3"/>
                      <a:pt x="23" y="0"/>
                      <a:pt x="31" y="0"/>
                    </a:cubicBezTo>
                    <a:cubicBezTo>
                      <a:pt x="36" y="0"/>
                      <a:pt x="40" y="1"/>
                      <a:pt x="44" y="3"/>
                    </a:cubicBezTo>
                    <a:cubicBezTo>
                      <a:pt x="48" y="5"/>
                      <a:pt x="52" y="8"/>
                      <a:pt x="55" y="11"/>
                    </a:cubicBezTo>
                    <a:cubicBezTo>
                      <a:pt x="59" y="16"/>
                      <a:pt x="62" y="23"/>
                      <a:pt x="62" y="31"/>
                    </a:cubicBezTo>
                    <a:close/>
                  </a:path>
                </a:pathLst>
              </a:custGeom>
              <a:solidFill>
                <a:srgbClr val="DA38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51" name="Google Shape;4251;p330"/>
              <p:cNvSpPr/>
              <p:nvPr/>
            </p:nvSpPr>
            <p:spPr>
              <a:xfrm>
                <a:off x="10174288" y="6273800"/>
                <a:ext cx="193675" cy="196850"/>
              </a:xfrm>
              <a:custGeom>
                <a:avLst/>
                <a:gdLst/>
                <a:ahLst/>
                <a:cxnLst/>
                <a:rect l="l" t="t" r="r" b="b"/>
                <a:pathLst>
                  <a:path w="61" h="62" extrusionOk="0">
                    <a:moveTo>
                      <a:pt x="61" y="31"/>
                    </a:moveTo>
                    <a:cubicBezTo>
                      <a:pt x="61" y="48"/>
                      <a:pt x="48" y="62"/>
                      <a:pt x="31" y="62"/>
                    </a:cubicBezTo>
                    <a:cubicBezTo>
                      <a:pt x="14" y="62"/>
                      <a:pt x="0" y="48"/>
                      <a:pt x="0" y="31"/>
                    </a:cubicBezTo>
                    <a:cubicBezTo>
                      <a:pt x="0" y="29"/>
                      <a:pt x="0" y="27"/>
                      <a:pt x="0" y="25"/>
                    </a:cubicBezTo>
                    <a:cubicBezTo>
                      <a:pt x="1" y="20"/>
                      <a:pt x="3" y="16"/>
                      <a:pt x="6" y="12"/>
                    </a:cubicBezTo>
                    <a:cubicBezTo>
                      <a:pt x="12" y="5"/>
                      <a:pt x="21" y="0"/>
                      <a:pt x="31" y="0"/>
                    </a:cubicBezTo>
                    <a:cubicBezTo>
                      <a:pt x="36" y="0"/>
                      <a:pt x="41" y="2"/>
                      <a:pt x="46" y="4"/>
                    </a:cubicBezTo>
                    <a:cubicBezTo>
                      <a:pt x="50" y="7"/>
                      <a:pt x="53" y="10"/>
                      <a:pt x="56" y="14"/>
                    </a:cubicBezTo>
                    <a:cubicBezTo>
                      <a:pt x="59" y="19"/>
                      <a:pt x="61" y="25"/>
                      <a:pt x="61" y="31"/>
                    </a:cubicBezTo>
                    <a:close/>
                  </a:path>
                </a:pathLst>
              </a:custGeom>
              <a:solidFill>
                <a:srgbClr val="EA8C2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52" name="Google Shape;4252;p330"/>
              <p:cNvSpPr/>
              <p:nvPr/>
            </p:nvSpPr>
            <p:spPr>
              <a:xfrm>
                <a:off x="10501313" y="5832475"/>
                <a:ext cx="196850" cy="196850"/>
              </a:xfrm>
              <a:custGeom>
                <a:avLst/>
                <a:gdLst/>
                <a:ahLst/>
                <a:cxnLst/>
                <a:rect l="l" t="t" r="r" b="b"/>
                <a:pathLst>
                  <a:path w="62" h="62" extrusionOk="0">
                    <a:moveTo>
                      <a:pt x="62" y="31"/>
                    </a:moveTo>
                    <a:cubicBezTo>
                      <a:pt x="62" y="41"/>
                      <a:pt x="57" y="50"/>
                      <a:pt x="49" y="56"/>
                    </a:cubicBezTo>
                    <a:cubicBezTo>
                      <a:pt x="44" y="59"/>
                      <a:pt x="38" y="62"/>
                      <a:pt x="31" y="62"/>
                    </a:cubicBezTo>
                    <a:cubicBezTo>
                      <a:pt x="26" y="62"/>
                      <a:pt x="22" y="60"/>
                      <a:pt x="18" y="59"/>
                    </a:cubicBezTo>
                    <a:cubicBezTo>
                      <a:pt x="14" y="57"/>
                      <a:pt x="10" y="54"/>
                      <a:pt x="7" y="50"/>
                    </a:cubicBezTo>
                    <a:cubicBezTo>
                      <a:pt x="3" y="45"/>
                      <a:pt x="0" y="38"/>
                      <a:pt x="0" y="31"/>
                    </a:cubicBezTo>
                    <a:cubicBezTo>
                      <a:pt x="0" y="19"/>
                      <a:pt x="7" y="8"/>
                      <a:pt x="17" y="3"/>
                    </a:cubicBezTo>
                    <a:cubicBezTo>
                      <a:pt x="22" y="1"/>
                      <a:pt x="26" y="0"/>
                      <a:pt x="31" y="0"/>
                    </a:cubicBezTo>
                    <a:cubicBezTo>
                      <a:pt x="48" y="0"/>
                      <a:pt x="62" y="14"/>
                      <a:pt x="62" y="31"/>
                    </a:cubicBezTo>
                    <a:close/>
                  </a:path>
                </a:pathLst>
              </a:custGeom>
              <a:solidFill>
                <a:srgbClr val="DF332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53" name="Google Shape;4253;p330"/>
              <p:cNvSpPr/>
              <p:nvPr/>
            </p:nvSpPr>
            <p:spPr>
              <a:xfrm>
                <a:off x="9726613" y="5937250"/>
                <a:ext cx="869950" cy="488950"/>
              </a:xfrm>
              <a:custGeom>
                <a:avLst/>
                <a:gdLst/>
                <a:ahLst/>
                <a:cxnLst/>
                <a:rect l="l" t="t" r="r" b="b"/>
                <a:pathLst>
                  <a:path w="274" h="154" extrusionOk="0">
                    <a:moveTo>
                      <a:pt x="274" y="8"/>
                    </a:moveTo>
                    <a:cubicBezTo>
                      <a:pt x="262" y="26"/>
                      <a:pt x="262" y="26"/>
                      <a:pt x="262" y="26"/>
                    </a:cubicBezTo>
                    <a:cubicBezTo>
                      <a:pt x="197" y="120"/>
                      <a:pt x="197" y="120"/>
                      <a:pt x="197" y="120"/>
                    </a:cubicBezTo>
                    <a:cubicBezTo>
                      <a:pt x="173" y="154"/>
                      <a:pt x="173" y="154"/>
                      <a:pt x="173" y="154"/>
                    </a:cubicBezTo>
                    <a:cubicBezTo>
                      <a:pt x="141" y="131"/>
                      <a:pt x="141" y="131"/>
                      <a:pt x="141" y="131"/>
                    </a:cubicBezTo>
                    <a:cubicBezTo>
                      <a:pt x="86" y="90"/>
                      <a:pt x="86" y="90"/>
                      <a:pt x="86" y="90"/>
                    </a:cubicBezTo>
                    <a:cubicBezTo>
                      <a:pt x="62" y="72"/>
                      <a:pt x="62" y="72"/>
                      <a:pt x="62" y="72"/>
                    </a:cubicBezTo>
                    <a:cubicBezTo>
                      <a:pt x="59" y="77"/>
                      <a:pt x="53" y="85"/>
                      <a:pt x="47" y="93"/>
                    </a:cubicBezTo>
                    <a:cubicBezTo>
                      <a:pt x="44" y="96"/>
                      <a:pt x="41" y="99"/>
                      <a:pt x="39" y="103"/>
                    </a:cubicBezTo>
                    <a:cubicBezTo>
                      <a:pt x="31" y="113"/>
                      <a:pt x="24" y="122"/>
                      <a:pt x="19" y="128"/>
                    </a:cubicBezTo>
                    <a:cubicBezTo>
                      <a:pt x="16" y="131"/>
                      <a:pt x="14" y="134"/>
                      <a:pt x="13" y="136"/>
                    </a:cubicBezTo>
                    <a:cubicBezTo>
                      <a:pt x="9" y="140"/>
                      <a:pt x="9" y="140"/>
                      <a:pt x="8" y="141"/>
                    </a:cubicBezTo>
                    <a:cubicBezTo>
                      <a:pt x="2" y="129"/>
                      <a:pt x="2" y="129"/>
                      <a:pt x="2" y="129"/>
                    </a:cubicBezTo>
                    <a:cubicBezTo>
                      <a:pt x="1" y="129"/>
                      <a:pt x="0" y="130"/>
                      <a:pt x="0" y="130"/>
                    </a:cubicBezTo>
                    <a:cubicBezTo>
                      <a:pt x="0" y="130"/>
                      <a:pt x="1" y="129"/>
                      <a:pt x="2" y="128"/>
                    </a:cubicBezTo>
                    <a:cubicBezTo>
                      <a:pt x="7" y="121"/>
                      <a:pt x="22" y="102"/>
                      <a:pt x="37" y="83"/>
                    </a:cubicBezTo>
                    <a:cubicBezTo>
                      <a:pt x="44" y="74"/>
                      <a:pt x="50" y="66"/>
                      <a:pt x="56" y="59"/>
                    </a:cubicBezTo>
                    <a:cubicBezTo>
                      <a:pt x="60" y="54"/>
                      <a:pt x="60" y="54"/>
                      <a:pt x="60" y="54"/>
                    </a:cubicBezTo>
                    <a:cubicBezTo>
                      <a:pt x="93" y="78"/>
                      <a:pt x="93" y="78"/>
                      <a:pt x="93" y="78"/>
                    </a:cubicBezTo>
                    <a:cubicBezTo>
                      <a:pt x="147" y="118"/>
                      <a:pt x="147" y="118"/>
                      <a:pt x="147" y="118"/>
                    </a:cubicBezTo>
                    <a:cubicBezTo>
                      <a:pt x="170" y="135"/>
                      <a:pt x="170" y="135"/>
                      <a:pt x="170" y="135"/>
                    </a:cubicBezTo>
                    <a:cubicBezTo>
                      <a:pt x="187" y="110"/>
                      <a:pt x="187" y="110"/>
                      <a:pt x="187" y="110"/>
                    </a:cubicBezTo>
                    <a:cubicBezTo>
                      <a:pt x="251" y="17"/>
                      <a:pt x="251" y="17"/>
                      <a:pt x="251" y="17"/>
                    </a:cubicBezTo>
                    <a:cubicBezTo>
                      <a:pt x="263" y="0"/>
                      <a:pt x="263" y="0"/>
                      <a:pt x="263" y="0"/>
                    </a:cubicBezTo>
                    <a:lnTo>
                      <a:pt x="274" y="8"/>
                    </a:lnTo>
                    <a:close/>
                  </a:path>
                </a:pathLst>
              </a:cu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54" name="Google Shape;4254;p330"/>
              <p:cNvSpPr/>
              <p:nvPr/>
            </p:nvSpPr>
            <p:spPr>
              <a:xfrm>
                <a:off x="9593263" y="6334125"/>
                <a:ext cx="196850" cy="196850"/>
              </a:xfrm>
              <a:custGeom>
                <a:avLst/>
                <a:gdLst/>
                <a:ahLst/>
                <a:cxnLst/>
                <a:rect l="l" t="t" r="r" b="b"/>
                <a:pathLst>
                  <a:path w="62" h="62" extrusionOk="0">
                    <a:moveTo>
                      <a:pt x="62" y="31"/>
                    </a:moveTo>
                    <a:cubicBezTo>
                      <a:pt x="62" y="46"/>
                      <a:pt x="52" y="58"/>
                      <a:pt x="38" y="61"/>
                    </a:cubicBezTo>
                    <a:cubicBezTo>
                      <a:pt x="36" y="62"/>
                      <a:pt x="33" y="62"/>
                      <a:pt x="31" y="62"/>
                    </a:cubicBezTo>
                    <a:cubicBezTo>
                      <a:pt x="14" y="62"/>
                      <a:pt x="0" y="48"/>
                      <a:pt x="0" y="31"/>
                    </a:cubicBezTo>
                    <a:cubicBezTo>
                      <a:pt x="0" y="22"/>
                      <a:pt x="4" y="14"/>
                      <a:pt x="10" y="8"/>
                    </a:cubicBezTo>
                    <a:cubicBezTo>
                      <a:pt x="16" y="3"/>
                      <a:pt x="23" y="0"/>
                      <a:pt x="31" y="0"/>
                    </a:cubicBezTo>
                    <a:cubicBezTo>
                      <a:pt x="36" y="0"/>
                      <a:pt x="40" y="1"/>
                      <a:pt x="44" y="3"/>
                    </a:cubicBezTo>
                    <a:cubicBezTo>
                      <a:pt x="48" y="5"/>
                      <a:pt x="52" y="8"/>
                      <a:pt x="55" y="11"/>
                    </a:cubicBezTo>
                    <a:cubicBezTo>
                      <a:pt x="59" y="16"/>
                      <a:pt x="62" y="23"/>
                      <a:pt x="62" y="31"/>
                    </a:cubicBezTo>
                    <a:close/>
                  </a:path>
                </a:pathLst>
              </a:custGeom>
              <a:solidFill>
                <a:srgbClr val="DA38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55" name="Google Shape;4255;p330"/>
              <p:cNvSpPr/>
              <p:nvPr/>
            </p:nvSpPr>
            <p:spPr>
              <a:xfrm>
                <a:off x="10174288" y="6273800"/>
                <a:ext cx="193675" cy="196850"/>
              </a:xfrm>
              <a:custGeom>
                <a:avLst/>
                <a:gdLst/>
                <a:ahLst/>
                <a:cxnLst/>
                <a:rect l="l" t="t" r="r" b="b"/>
                <a:pathLst>
                  <a:path w="61" h="62" extrusionOk="0">
                    <a:moveTo>
                      <a:pt x="61" y="31"/>
                    </a:moveTo>
                    <a:cubicBezTo>
                      <a:pt x="61" y="48"/>
                      <a:pt x="48" y="62"/>
                      <a:pt x="31" y="62"/>
                    </a:cubicBezTo>
                    <a:cubicBezTo>
                      <a:pt x="14" y="62"/>
                      <a:pt x="0" y="48"/>
                      <a:pt x="0" y="31"/>
                    </a:cubicBezTo>
                    <a:cubicBezTo>
                      <a:pt x="0" y="29"/>
                      <a:pt x="0" y="27"/>
                      <a:pt x="0" y="25"/>
                    </a:cubicBezTo>
                    <a:cubicBezTo>
                      <a:pt x="1" y="20"/>
                      <a:pt x="3" y="16"/>
                      <a:pt x="6" y="12"/>
                    </a:cubicBezTo>
                    <a:cubicBezTo>
                      <a:pt x="12" y="5"/>
                      <a:pt x="21" y="0"/>
                      <a:pt x="31" y="0"/>
                    </a:cubicBezTo>
                    <a:cubicBezTo>
                      <a:pt x="36" y="0"/>
                      <a:pt x="41" y="2"/>
                      <a:pt x="46" y="4"/>
                    </a:cubicBezTo>
                    <a:cubicBezTo>
                      <a:pt x="50" y="7"/>
                      <a:pt x="53" y="10"/>
                      <a:pt x="56" y="14"/>
                    </a:cubicBezTo>
                    <a:cubicBezTo>
                      <a:pt x="59" y="19"/>
                      <a:pt x="61" y="25"/>
                      <a:pt x="61" y="31"/>
                    </a:cubicBezTo>
                    <a:close/>
                  </a:path>
                </a:pathLst>
              </a:custGeom>
              <a:solidFill>
                <a:srgbClr val="EA8C2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56" name="Google Shape;4256;p330"/>
              <p:cNvSpPr/>
              <p:nvPr/>
            </p:nvSpPr>
            <p:spPr>
              <a:xfrm>
                <a:off x="10501313" y="5832475"/>
                <a:ext cx="196850" cy="196850"/>
              </a:xfrm>
              <a:custGeom>
                <a:avLst/>
                <a:gdLst/>
                <a:ahLst/>
                <a:cxnLst/>
                <a:rect l="l" t="t" r="r" b="b"/>
                <a:pathLst>
                  <a:path w="62" h="62" extrusionOk="0">
                    <a:moveTo>
                      <a:pt x="62" y="31"/>
                    </a:moveTo>
                    <a:cubicBezTo>
                      <a:pt x="62" y="41"/>
                      <a:pt x="57" y="50"/>
                      <a:pt x="49" y="56"/>
                    </a:cubicBezTo>
                    <a:cubicBezTo>
                      <a:pt x="44" y="59"/>
                      <a:pt x="38" y="62"/>
                      <a:pt x="31" y="62"/>
                    </a:cubicBezTo>
                    <a:cubicBezTo>
                      <a:pt x="26" y="62"/>
                      <a:pt x="22" y="60"/>
                      <a:pt x="18" y="59"/>
                    </a:cubicBezTo>
                    <a:cubicBezTo>
                      <a:pt x="14" y="57"/>
                      <a:pt x="10" y="54"/>
                      <a:pt x="7" y="50"/>
                    </a:cubicBezTo>
                    <a:cubicBezTo>
                      <a:pt x="3" y="45"/>
                      <a:pt x="0" y="38"/>
                      <a:pt x="0" y="31"/>
                    </a:cubicBezTo>
                    <a:cubicBezTo>
                      <a:pt x="0" y="19"/>
                      <a:pt x="7" y="8"/>
                      <a:pt x="17" y="3"/>
                    </a:cubicBezTo>
                    <a:cubicBezTo>
                      <a:pt x="22" y="1"/>
                      <a:pt x="26" y="0"/>
                      <a:pt x="31" y="0"/>
                    </a:cubicBezTo>
                    <a:cubicBezTo>
                      <a:pt x="48" y="0"/>
                      <a:pt x="62" y="14"/>
                      <a:pt x="62" y="31"/>
                    </a:cubicBezTo>
                    <a:close/>
                  </a:path>
                </a:pathLst>
              </a:custGeom>
              <a:solidFill>
                <a:srgbClr val="DF332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257" name="Google Shape;4257;p330"/>
            <p:cNvSpPr/>
            <p:nvPr/>
          </p:nvSpPr>
          <p:spPr>
            <a:xfrm>
              <a:off x="6100246" y="5637994"/>
              <a:ext cx="1220006" cy="1220006"/>
            </a:xfrm>
            <a:prstGeom prst="rect">
              <a:avLst/>
            </a:prstGeom>
            <a:solidFill>
              <a:srgbClr val="7E7E7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58" name="Google Shape;4258;p330"/>
            <p:cNvSpPr/>
            <p:nvPr/>
          </p:nvSpPr>
          <p:spPr>
            <a:xfrm>
              <a:off x="6100246" y="5635130"/>
              <a:ext cx="1220006" cy="122000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259" name="Google Shape;4259;p330"/>
            <p:cNvGrpSpPr/>
            <p:nvPr/>
          </p:nvGrpSpPr>
          <p:grpSpPr>
            <a:xfrm>
              <a:off x="6197618" y="5844192"/>
              <a:ext cx="993761" cy="1010944"/>
              <a:chOff x="5530850" y="5734050"/>
              <a:chExt cx="1101725" cy="1120775"/>
            </a:xfrm>
          </p:grpSpPr>
          <p:sp>
            <p:nvSpPr>
              <p:cNvPr id="4260" name="Google Shape;4260;p330"/>
              <p:cNvSpPr/>
              <p:nvPr/>
            </p:nvSpPr>
            <p:spPr>
              <a:xfrm>
                <a:off x="5565775" y="6165850"/>
                <a:ext cx="1038225" cy="688975"/>
              </a:xfrm>
              <a:custGeom>
                <a:avLst/>
                <a:gdLst/>
                <a:ahLst/>
                <a:cxnLst/>
                <a:rect l="l" t="t" r="r" b="b"/>
                <a:pathLst>
                  <a:path w="327" h="217" extrusionOk="0">
                    <a:moveTo>
                      <a:pt x="300" y="163"/>
                    </a:moveTo>
                    <a:cubicBezTo>
                      <a:pt x="290" y="157"/>
                      <a:pt x="282" y="158"/>
                      <a:pt x="251" y="147"/>
                    </a:cubicBezTo>
                    <a:cubicBezTo>
                      <a:pt x="238" y="142"/>
                      <a:pt x="232" y="140"/>
                      <a:pt x="227" y="136"/>
                    </a:cubicBezTo>
                    <a:cubicBezTo>
                      <a:pt x="207" y="122"/>
                      <a:pt x="202" y="99"/>
                      <a:pt x="200" y="91"/>
                    </a:cubicBezTo>
                    <a:cubicBezTo>
                      <a:pt x="198" y="76"/>
                      <a:pt x="200" y="64"/>
                      <a:pt x="202" y="55"/>
                    </a:cubicBezTo>
                    <a:cubicBezTo>
                      <a:pt x="190" y="38"/>
                      <a:pt x="177" y="20"/>
                      <a:pt x="165" y="2"/>
                    </a:cubicBezTo>
                    <a:cubicBezTo>
                      <a:pt x="164" y="2"/>
                      <a:pt x="164" y="1"/>
                      <a:pt x="163" y="0"/>
                    </a:cubicBezTo>
                    <a:cubicBezTo>
                      <a:pt x="163" y="1"/>
                      <a:pt x="162" y="2"/>
                      <a:pt x="162" y="2"/>
                    </a:cubicBezTo>
                    <a:cubicBezTo>
                      <a:pt x="149" y="20"/>
                      <a:pt x="137" y="38"/>
                      <a:pt x="124" y="55"/>
                    </a:cubicBezTo>
                    <a:cubicBezTo>
                      <a:pt x="126" y="64"/>
                      <a:pt x="129" y="76"/>
                      <a:pt x="126" y="91"/>
                    </a:cubicBezTo>
                    <a:cubicBezTo>
                      <a:pt x="124" y="99"/>
                      <a:pt x="119" y="122"/>
                      <a:pt x="99" y="136"/>
                    </a:cubicBezTo>
                    <a:cubicBezTo>
                      <a:pt x="94" y="140"/>
                      <a:pt x="88" y="142"/>
                      <a:pt x="75" y="147"/>
                    </a:cubicBezTo>
                    <a:cubicBezTo>
                      <a:pt x="44" y="158"/>
                      <a:pt x="36" y="157"/>
                      <a:pt x="26" y="163"/>
                    </a:cubicBezTo>
                    <a:cubicBezTo>
                      <a:pt x="15" y="169"/>
                      <a:pt x="4" y="183"/>
                      <a:pt x="0" y="217"/>
                    </a:cubicBezTo>
                    <a:cubicBezTo>
                      <a:pt x="54" y="217"/>
                      <a:pt x="108" y="217"/>
                      <a:pt x="163" y="217"/>
                    </a:cubicBezTo>
                    <a:cubicBezTo>
                      <a:pt x="164" y="217"/>
                      <a:pt x="164" y="217"/>
                      <a:pt x="164" y="217"/>
                    </a:cubicBezTo>
                    <a:cubicBezTo>
                      <a:pt x="218" y="217"/>
                      <a:pt x="272" y="217"/>
                      <a:pt x="327" y="217"/>
                    </a:cubicBezTo>
                    <a:cubicBezTo>
                      <a:pt x="322" y="183"/>
                      <a:pt x="311" y="169"/>
                      <a:pt x="300" y="163"/>
                    </a:cubicBezTo>
                  </a:path>
                </a:pathLst>
              </a:custGeom>
              <a:solidFill>
                <a:srgbClr val="FAC6B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61" name="Google Shape;4261;p330"/>
              <p:cNvSpPr/>
              <p:nvPr/>
            </p:nvSpPr>
            <p:spPr>
              <a:xfrm>
                <a:off x="5965825" y="6397625"/>
                <a:ext cx="238125" cy="66675"/>
              </a:xfrm>
              <a:custGeom>
                <a:avLst/>
                <a:gdLst/>
                <a:ahLst/>
                <a:cxnLst/>
                <a:rect l="l" t="t" r="r" b="b"/>
                <a:pathLst>
                  <a:path w="75" h="21" extrusionOk="0">
                    <a:moveTo>
                      <a:pt x="1" y="1"/>
                    </a:moveTo>
                    <a:cubicBezTo>
                      <a:pt x="1" y="2"/>
                      <a:pt x="1" y="4"/>
                      <a:pt x="1" y="5"/>
                    </a:cubicBezTo>
                    <a:cubicBezTo>
                      <a:pt x="1" y="10"/>
                      <a:pt x="0" y="15"/>
                      <a:pt x="0" y="19"/>
                    </a:cubicBezTo>
                    <a:cubicBezTo>
                      <a:pt x="0" y="19"/>
                      <a:pt x="0" y="19"/>
                      <a:pt x="0" y="19"/>
                    </a:cubicBezTo>
                    <a:cubicBezTo>
                      <a:pt x="0" y="18"/>
                      <a:pt x="0" y="18"/>
                      <a:pt x="0" y="18"/>
                    </a:cubicBezTo>
                    <a:cubicBezTo>
                      <a:pt x="1" y="12"/>
                      <a:pt x="1" y="6"/>
                      <a:pt x="1" y="1"/>
                    </a:cubicBezTo>
                    <a:moveTo>
                      <a:pt x="73" y="0"/>
                    </a:moveTo>
                    <a:cubicBezTo>
                      <a:pt x="73" y="5"/>
                      <a:pt x="73" y="11"/>
                      <a:pt x="74" y="18"/>
                    </a:cubicBezTo>
                    <a:cubicBezTo>
                      <a:pt x="75" y="19"/>
                      <a:pt x="75" y="20"/>
                      <a:pt x="75" y="21"/>
                    </a:cubicBezTo>
                    <a:cubicBezTo>
                      <a:pt x="75" y="21"/>
                      <a:pt x="75" y="21"/>
                      <a:pt x="75" y="21"/>
                    </a:cubicBezTo>
                    <a:cubicBezTo>
                      <a:pt x="74" y="18"/>
                      <a:pt x="74" y="14"/>
                      <a:pt x="74" y="10"/>
                    </a:cubicBezTo>
                    <a:cubicBezTo>
                      <a:pt x="73" y="6"/>
                      <a:pt x="73" y="3"/>
                      <a:pt x="73" y="0"/>
                    </a:cubicBezTo>
                  </a:path>
                </a:pathLst>
              </a:custGeom>
              <a:solidFill>
                <a:srgbClr val="8E727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62" name="Google Shape;4262;p330"/>
              <p:cNvSpPr/>
              <p:nvPr/>
            </p:nvSpPr>
            <p:spPr>
              <a:xfrm>
                <a:off x="5965825" y="6375400"/>
                <a:ext cx="238125" cy="171450"/>
              </a:xfrm>
              <a:custGeom>
                <a:avLst/>
                <a:gdLst/>
                <a:ahLst/>
                <a:cxnLst/>
                <a:rect l="l" t="t" r="r" b="b"/>
                <a:pathLst>
                  <a:path w="75" h="54" extrusionOk="0">
                    <a:moveTo>
                      <a:pt x="0" y="0"/>
                    </a:moveTo>
                    <a:cubicBezTo>
                      <a:pt x="1" y="2"/>
                      <a:pt x="1" y="5"/>
                      <a:pt x="1" y="8"/>
                    </a:cubicBezTo>
                    <a:cubicBezTo>
                      <a:pt x="1" y="13"/>
                      <a:pt x="1" y="19"/>
                      <a:pt x="0" y="25"/>
                    </a:cubicBezTo>
                    <a:cubicBezTo>
                      <a:pt x="0" y="25"/>
                      <a:pt x="0" y="25"/>
                      <a:pt x="0" y="26"/>
                    </a:cubicBezTo>
                    <a:cubicBezTo>
                      <a:pt x="3" y="30"/>
                      <a:pt x="8" y="36"/>
                      <a:pt x="15" y="42"/>
                    </a:cubicBezTo>
                    <a:cubicBezTo>
                      <a:pt x="24" y="49"/>
                      <a:pt x="30" y="54"/>
                      <a:pt x="39" y="54"/>
                    </a:cubicBezTo>
                    <a:cubicBezTo>
                      <a:pt x="39" y="54"/>
                      <a:pt x="40" y="54"/>
                      <a:pt x="40" y="54"/>
                    </a:cubicBezTo>
                    <a:cubicBezTo>
                      <a:pt x="48" y="54"/>
                      <a:pt x="55" y="48"/>
                      <a:pt x="62" y="42"/>
                    </a:cubicBezTo>
                    <a:cubicBezTo>
                      <a:pt x="68" y="37"/>
                      <a:pt x="73" y="32"/>
                      <a:pt x="75" y="28"/>
                    </a:cubicBezTo>
                    <a:cubicBezTo>
                      <a:pt x="75" y="27"/>
                      <a:pt x="75" y="26"/>
                      <a:pt x="74" y="25"/>
                    </a:cubicBezTo>
                    <a:cubicBezTo>
                      <a:pt x="73" y="18"/>
                      <a:pt x="73" y="12"/>
                      <a:pt x="73" y="7"/>
                    </a:cubicBezTo>
                    <a:cubicBezTo>
                      <a:pt x="73" y="5"/>
                      <a:pt x="73" y="3"/>
                      <a:pt x="74" y="1"/>
                    </a:cubicBezTo>
                    <a:cubicBezTo>
                      <a:pt x="71" y="3"/>
                      <a:pt x="68" y="5"/>
                      <a:pt x="65" y="8"/>
                    </a:cubicBezTo>
                    <a:cubicBezTo>
                      <a:pt x="53" y="16"/>
                      <a:pt x="47" y="20"/>
                      <a:pt x="38" y="20"/>
                    </a:cubicBezTo>
                    <a:cubicBezTo>
                      <a:pt x="38" y="20"/>
                      <a:pt x="38" y="20"/>
                      <a:pt x="37" y="20"/>
                    </a:cubicBezTo>
                    <a:cubicBezTo>
                      <a:pt x="29" y="20"/>
                      <a:pt x="23" y="16"/>
                      <a:pt x="12" y="8"/>
                    </a:cubicBezTo>
                    <a:cubicBezTo>
                      <a:pt x="7" y="5"/>
                      <a:pt x="4" y="2"/>
                      <a:pt x="0" y="0"/>
                    </a:cubicBezTo>
                  </a:path>
                </a:pathLst>
              </a:custGeom>
              <a:solidFill>
                <a:srgbClr val="EEA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63" name="Google Shape;4263;p330"/>
              <p:cNvSpPr/>
              <p:nvPr/>
            </p:nvSpPr>
            <p:spPr>
              <a:xfrm>
                <a:off x="5530850" y="6594475"/>
                <a:ext cx="1101725" cy="260350"/>
              </a:xfrm>
              <a:custGeom>
                <a:avLst/>
                <a:gdLst/>
                <a:ahLst/>
                <a:cxnLst/>
                <a:rect l="l" t="t" r="r" b="b"/>
                <a:pathLst>
                  <a:path w="347" h="82" extrusionOk="0">
                    <a:moveTo>
                      <a:pt x="59" y="3"/>
                    </a:moveTo>
                    <a:cubicBezTo>
                      <a:pt x="70" y="0"/>
                      <a:pt x="84" y="2"/>
                      <a:pt x="110" y="8"/>
                    </a:cubicBezTo>
                    <a:cubicBezTo>
                      <a:pt x="174" y="21"/>
                      <a:pt x="193" y="36"/>
                      <a:pt x="243" y="41"/>
                    </a:cubicBezTo>
                    <a:cubicBezTo>
                      <a:pt x="265" y="43"/>
                      <a:pt x="273" y="43"/>
                      <a:pt x="273" y="43"/>
                    </a:cubicBezTo>
                    <a:cubicBezTo>
                      <a:pt x="308" y="44"/>
                      <a:pt x="320" y="39"/>
                      <a:pt x="331" y="46"/>
                    </a:cubicBezTo>
                    <a:cubicBezTo>
                      <a:pt x="336" y="50"/>
                      <a:pt x="345" y="58"/>
                      <a:pt x="347" y="82"/>
                    </a:cubicBezTo>
                    <a:cubicBezTo>
                      <a:pt x="231" y="82"/>
                      <a:pt x="116" y="82"/>
                      <a:pt x="0" y="82"/>
                    </a:cubicBezTo>
                    <a:cubicBezTo>
                      <a:pt x="6" y="62"/>
                      <a:pt x="21" y="15"/>
                      <a:pt x="59" y="3"/>
                    </a:cubicBezTo>
                    <a:close/>
                  </a:path>
                </a:pathLst>
              </a:custGeom>
              <a:solidFill>
                <a:srgbClr val="DF332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64" name="Google Shape;4264;p330"/>
              <p:cNvSpPr/>
              <p:nvPr/>
            </p:nvSpPr>
            <p:spPr>
              <a:xfrm>
                <a:off x="5530850" y="6657975"/>
                <a:ext cx="1101725" cy="196850"/>
              </a:xfrm>
              <a:custGeom>
                <a:avLst/>
                <a:gdLst/>
                <a:ahLst/>
                <a:cxnLst/>
                <a:rect l="l" t="t" r="r" b="b"/>
                <a:pathLst>
                  <a:path w="347" h="62" extrusionOk="0">
                    <a:moveTo>
                      <a:pt x="59" y="3"/>
                    </a:moveTo>
                    <a:cubicBezTo>
                      <a:pt x="70" y="0"/>
                      <a:pt x="84" y="2"/>
                      <a:pt x="110" y="6"/>
                    </a:cubicBezTo>
                    <a:cubicBezTo>
                      <a:pt x="174" y="16"/>
                      <a:pt x="193" y="28"/>
                      <a:pt x="243" y="31"/>
                    </a:cubicBezTo>
                    <a:cubicBezTo>
                      <a:pt x="265" y="32"/>
                      <a:pt x="273" y="33"/>
                      <a:pt x="273" y="33"/>
                    </a:cubicBezTo>
                    <a:cubicBezTo>
                      <a:pt x="308" y="33"/>
                      <a:pt x="320" y="29"/>
                      <a:pt x="331" y="35"/>
                    </a:cubicBezTo>
                    <a:cubicBezTo>
                      <a:pt x="336" y="38"/>
                      <a:pt x="345" y="44"/>
                      <a:pt x="347" y="62"/>
                    </a:cubicBezTo>
                    <a:cubicBezTo>
                      <a:pt x="231" y="62"/>
                      <a:pt x="116" y="62"/>
                      <a:pt x="0" y="62"/>
                    </a:cubicBezTo>
                    <a:cubicBezTo>
                      <a:pt x="6" y="47"/>
                      <a:pt x="21" y="11"/>
                      <a:pt x="59" y="3"/>
                    </a:cubicBezTo>
                    <a:close/>
                  </a:path>
                </a:pathLst>
              </a:custGeom>
              <a:solidFill>
                <a:srgbClr val="DF332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65" name="Google Shape;4265;p330"/>
              <p:cNvSpPr/>
              <p:nvPr/>
            </p:nvSpPr>
            <p:spPr>
              <a:xfrm>
                <a:off x="5870575" y="5832475"/>
                <a:ext cx="434975" cy="606425"/>
              </a:xfrm>
              <a:custGeom>
                <a:avLst/>
                <a:gdLst/>
                <a:ahLst/>
                <a:cxnLst/>
                <a:rect l="l" t="t" r="r" b="b"/>
                <a:pathLst>
                  <a:path w="137" h="191" extrusionOk="0">
                    <a:moveTo>
                      <a:pt x="115" y="160"/>
                    </a:moveTo>
                    <a:cubicBezTo>
                      <a:pt x="109" y="169"/>
                      <a:pt x="102" y="173"/>
                      <a:pt x="95" y="179"/>
                    </a:cubicBezTo>
                    <a:cubicBezTo>
                      <a:pt x="83" y="187"/>
                      <a:pt x="76" y="191"/>
                      <a:pt x="67" y="191"/>
                    </a:cubicBezTo>
                    <a:cubicBezTo>
                      <a:pt x="59" y="191"/>
                      <a:pt x="53" y="187"/>
                      <a:pt x="42" y="179"/>
                    </a:cubicBezTo>
                    <a:cubicBezTo>
                      <a:pt x="31" y="171"/>
                      <a:pt x="25" y="167"/>
                      <a:pt x="19" y="159"/>
                    </a:cubicBezTo>
                    <a:cubicBezTo>
                      <a:pt x="12" y="149"/>
                      <a:pt x="9" y="137"/>
                      <a:pt x="5" y="114"/>
                    </a:cubicBezTo>
                    <a:cubicBezTo>
                      <a:pt x="4" y="107"/>
                      <a:pt x="0" y="99"/>
                      <a:pt x="2" y="87"/>
                    </a:cubicBezTo>
                    <a:cubicBezTo>
                      <a:pt x="6" y="47"/>
                      <a:pt x="0" y="45"/>
                      <a:pt x="6" y="33"/>
                    </a:cubicBezTo>
                    <a:cubicBezTo>
                      <a:pt x="18" y="10"/>
                      <a:pt x="50" y="0"/>
                      <a:pt x="76" y="1"/>
                    </a:cubicBezTo>
                    <a:cubicBezTo>
                      <a:pt x="82" y="2"/>
                      <a:pt x="116" y="5"/>
                      <a:pt x="131" y="30"/>
                    </a:cubicBezTo>
                    <a:cubicBezTo>
                      <a:pt x="136" y="38"/>
                      <a:pt x="136" y="54"/>
                      <a:pt x="137" y="87"/>
                    </a:cubicBezTo>
                    <a:cubicBezTo>
                      <a:pt x="137" y="98"/>
                      <a:pt x="134" y="107"/>
                      <a:pt x="132" y="115"/>
                    </a:cubicBezTo>
                    <a:cubicBezTo>
                      <a:pt x="127" y="137"/>
                      <a:pt x="124" y="148"/>
                      <a:pt x="115" y="160"/>
                    </a:cubicBezTo>
                  </a:path>
                </a:pathLst>
              </a:custGeom>
              <a:solidFill>
                <a:srgbClr val="FCD6C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66" name="Google Shape;4266;p330"/>
              <p:cNvSpPr/>
              <p:nvPr/>
            </p:nvSpPr>
            <p:spPr>
              <a:xfrm>
                <a:off x="6016625" y="6296025"/>
                <a:ext cx="139700" cy="53975"/>
              </a:xfrm>
              <a:custGeom>
                <a:avLst/>
                <a:gdLst/>
                <a:ahLst/>
                <a:cxnLst/>
                <a:rect l="l" t="t" r="r" b="b"/>
                <a:pathLst>
                  <a:path w="44" h="17" extrusionOk="0">
                    <a:moveTo>
                      <a:pt x="22" y="0"/>
                    </a:moveTo>
                    <a:cubicBezTo>
                      <a:pt x="22" y="0"/>
                      <a:pt x="22" y="0"/>
                      <a:pt x="22" y="0"/>
                    </a:cubicBezTo>
                    <a:cubicBezTo>
                      <a:pt x="14" y="0"/>
                      <a:pt x="7" y="1"/>
                      <a:pt x="0" y="1"/>
                    </a:cubicBezTo>
                    <a:cubicBezTo>
                      <a:pt x="3" y="11"/>
                      <a:pt x="12" y="17"/>
                      <a:pt x="22" y="17"/>
                    </a:cubicBezTo>
                    <a:cubicBezTo>
                      <a:pt x="22" y="17"/>
                      <a:pt x="22" y="17"/>
                      <a:pt x="22" y="17"/>
                    </a:cubicBezTo>
                    <a:cubicBezTo>
                      <a:pt x="32" y="17"/>
                      <a:pt x="41" y="11"/>
                      <a:pt x="44" y="1"/>
                    </a:cubicBezTo>
                    <a:cubicBezTo>
                      <a:pt x="37" y="1"/>
                      <a:pt x="30" y="0"/>
                      <a:pt x="22" y="0"/>
                    </a:cubicBezTo>
                  </a:path>
                </a:pathLst>
              </a:custGeom>
              <a:solidFill>
                <a:srgbClr val="F0607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67" name="Google Shape;4267;p330"/>
              <p:cNvSpPr/>
              <p:nvPr/>
            </p:nvSpPr>
            <p:spPr>
              <a:xfrm>
                <a:off x="6016625" y="6276975"/>
                <a:ext cx="139700" cy="34925"/>
              </a:xfrm>
              <a:custGeom>
                <a:avLst/>
                <a:gdLst/>
                <a:ahLst/>
                <a:cxnLst/>
                <a:rect l="l" t="t" r="r" b="b"/>
                <a:pathLst>
                  <a:path w="44" h="11" extrusionOk="0">
                    <a:moveTo>
                      <a:pt x="0" y="7"/>
                    </a:moveTo>
                    <a:cubicBezTo>
                      <a:pt x="12" y="1"/>
                      <a:pt x="17" y="0"/>
                      <a:pt x="19" y="1"/>
                    </a:cubicBezTo>
                    <a:cubicBezTo>
                      <a:pt x="19" y="1"/>
                      <a:pt x="20" y="2"/>
                      <a:pt x="22" y="2"/>
                    </a:cubicBezTo>
                    <a:cubicBezTo>
                      <a:pt x="24" y="2"/>
                      <a:pt x="25" y="2"/>
                      <a:pt x="26" y="1"/>
                    </a:cubicBezTo>
                    <a:cubicBezTo>
                      <a:pt x="27" y="0"/>
                      <a:pt x="32" y="1"/>
                      <a:pt x="44" y="7"/>
                    </a:cubicBezTo>
                    <a:cubicBezTo>
                      <a:pt x="44" y="8"/>
                      <a:pt x="43" y="9"/>
                      <a:pt x="42" y="9"/>
                    </a:cubicBezTo>
                    <a:cubicBezTo>
                      <a:pt x="39" y="10"/>
                      <a:pt x="36" y="9"/>
                      <a:pt x="33" y="9"/>
                    </a:cubicBezTo>
                    <a:cubicBezTo>
                      <a:pt x="27" y="9"/>
                      <a:pt x="28" y="11"/>
                      <a:pt x="22" y="11"/>
                    </a:cubicBezTo>
                    <a:cubicBezTo>
                      <a:pt x="17" y="11"/>
                      <a:pt x="17" y="9"/>
                      <a:pt x="11" y="10"/>
                    </a:cubicBezTo>
                    <a:cubicBezTo>
                      <a:pt x="8" y="10"/>
                      <a:pt x="5" y="11"/>
                      <a:pt x="2" y="9"/>
                    </a:cubicBezTo>
                    <a:cubicBezTo>
                      <a:pt x="1" y="9"/>
                      <a:pt x="0" y="8"/>
                      <a:pt x="0" y="7"/>
                    </a:cubicBezTo>
                    <a:close/>
                  </a:path>
                </a:pathLst>
              </a:custGeom>
              <a:solidFill>
                <a:srgbClr val="EC1A3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68" name="Google Shape;4268;p330"/>
              <p:cNvSpPr/>
              <p:nvPr/>
            </p:nvSpPr>
            <p:spPr>
              <a:xfrm>
                <a:off x="6048375" y="6232525"/>
                <a:ext cx="25400" cy="12700"/>
              </a:xfrm>
              <a:custGeom>
                <a:avLst/>
                <a:gdLst/>
                <a:ahLst/>
                <a:cxnLst/>
                <a:rect l="l" t="t" r="r" b="b"/>
                <a:pathLst>
                  <a:path w="8" h="4" extrusionOk="0">
                    <a:moveTo>
                      <a:pt x="4" y="0"/>
                    </a:moveTo>
                    <a:cubicBezTo>
                      <a:pt x="2" y="0"/>
                      <a:pt x="0" y="2"/>
                      <a:pt x="0" y="3"/>
                    </a:cubicBezTo>
                    <a:cubicBezTo>
                      <a:pt x="0" y="3"/>
                      <a:pt x="0" y="3"/>
                      <a:pt x="0" y="3"/>
                    </a:cubicBezTo>
                    <a:cubicBezTo>
                      <a:pt x="0" y="3"/>
                      <a:pt x="0" y="3"/>
                      <a:pt x="1" y="3"/>
                    </a:cubicBezTo>
                    <a:cubicBezTo>
                      <a:pt x="1" y="2"/>
                      <a:pt x="1" y="2"/>
                      <a:pt x="2" y="2"/>
                    </a:cubicBezTo>
                    <a:cubicBezTo>
                      <a:pt x="2" y="2"/>
                      <a:pt x="3" y="2"/>
                      <a:pt x="4" y="3"/>
                    </a:cubicBezTo>
                    <a:cubicBezTo>
                      <a:pt x="5" y="3"/>
                      <a:pt x="5" y="4"/>
                      <a:pt x="6" y="4"/>
                    </a:cubicBezTo>
                    <a:cubicBezTo>
                      <a:pt x="6" y="4"/>
                      <a:pt x="7" y="4"/>
                      <a:pt x="7" y="4"/>
                    </a:cubicBezTo>
                    <a:cubicBezTo>
                      <a:pt x="7" y="4"/>
                      <a:pt x="8" y="4"/>
                      <a:pt x="8" y="3"/>
                    </a:cubicBezTo>
                    <a:cubicBezTo>
                      <a:pt x="8" y="3"/>
                      <a:pt x="8" y="2"/>
                      <a:pt x="8" y="2"/>
                    </a:cubicBezTo>
                    <a:cubicBezTo>
                      <a:pt x="7" y="1"/>
                      <a:pt x="6" y="0"/>
                      <a:pt x="4" y="0"/>
                    </a:cubicBezTo>
                    <a:cubicBezTo>
                      <a:pt x="4" y="0"/>
                      <a:pt x="4" y="0"/>
                      <a:pt x="4" y="0"/>
                    </a:cubicBezTo>
                  </a:path>
                </a:pathLst>
              </a:custGeom>
              <a:solidFill>
                <a:srgbClr val="F3B3A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69" name="Google Shape;4269;p330"/>
              <p:cNvSpPr/>
              <p:nvPr/>
            </p:nvSpPr>
            <p:spPr>
              <a:xfrm>
                <a:off x="6099175" y="6232525"/>
                <a:ext cx="25400" cy="12700"/>
              </a:xfrm>
              <a:custGeom>
                <a:avLst/>
                <a:gdLst/>
                <a:ahLst/>
                <a:cxnLst/>
                <a:rect l="l" t="t" r="r" b="b"/>
                <a:pathLst>
                  <a:path w="8" h="4" extrusionOk="0">
                    <a:moveTo>
                      <a:pt x="4" y="0"/>
                    </a:moveTo>
                    <a:cubicBezTo>
                      <a:pt x="4" y="0"/>
                      <a:pt x="3" y="0"/>
                      <a:pt x="3" y="0"/>
                    </a:cubicBezTo>
                    <a:cubicBezTo>
                      <a:pt x="2" y="0"/>
                      <a:pt x="0" y="1"/>
                      <a:pt x="0" y="2"/>
                    </a:cubicBezTo>
                    <a:cubicBezTo>
                      <a:pt x="0" y="2"/>
                      <a:pt x="0" y="3"/>
                      <a:pt x="0" y="3"/>
                    </a:cubicBezTo>
                    <a:cubicBezTo>
                      <a:pt x="0" y="4"/>
                      <a:pt x="1" y="4"/>
                      <a:pt x="1" y="4"/>
                    </a:cubicBezTo>
                    <a:cubicBezTo>
                      <a:pt x="1" y="4"/>
                      <a:pt x="1" y="4"/>
                      <a:pt x="2" y="4"/>
                    </a:cubicBezTo>
                    <a:cubicBezTo>
                      <a:pt x="3" y="4"/>
                      <a:pt x="3" y="3"/>
                      <a:pt x="4" y="3"/>
                    </a:cubicBezTo>
                    <a:cubicBezTo>
                      <a:pt x="5" y="2"/>
                      <a:pt x="5" y="2"/>
                      <a:pt x="6" y="2"/>
                    </a:cubicBezTo>
                    <a:cubicBezTo>
                      <a:pt x="6" y="2"/>
                      <a:pt x="7" y="2"/>
                      <a:pt x="7" y="3"/>
                    </a:cubicBezTo>
                    <a:cubicBezTo>
                      <a:pt x="8" y="3"/>
                      <a:pt x="8" y="3"/>
                      <a:pt x="8" y="3"/>
                    </a:cubicBezTo>
                    <a:cubicBezTo>
                      <a:pt x="8" y="3"/>
                      <a:pt x="8" y="3"/>
                      <a:pt x="8" y="3"/>
                    </a:cubicBezTo>
                    <a:cubicBezTo>
                      <a:pt x="8" y="2"/>
                      <a:pt x="6" y="0"/>
                      <a:pt x="4" y="0"/>
                    </a:cubicBezTo>
                  </a:path>
                </a:pathLst>
              </a:custGeom>
              <a:solidFill>
                <a:srgbClr val="F3B3A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70" name="Google Shape;4270;p330"/>
              <p:cNvSpPr/>
              <p:nvPr/>
            </p:nvSpPr>
            <p:spPr>
              <a:xfrm>
                <a:off x="5953125" y="6080125"/>
                <a:ext cx="79375" cy="53975"/>
              </a:xfrm>
              <a:custGeom>
                <a:avLst/>
                <a:gdLst/>
                <a:ahLst/>
                <a:cxnLst/>
                <a:rect l="l" t="t" r="r" b="b"/>
                <a:pathLst>
                  <a:path w="25" h="17" extrusionOk="0">
                    <a:moveTo>
                      <a:pt x="0" y="11"/>
                    </a:moveTo>
                    <a:cubicBezTo>
                      <a:pt x="0" y="10"/>
                      <a:pt x="1" y="7"/>
                      <a:pt x="3" y="5"/>
                    </a:cubicBezTo>
                    <a:cubicBezTo>
                      <a:pt x="7" y="0"/>
                      <a:pt x="13" y="1"/>
                      <a:pt x="15" y="2"/>
                    </a:cubicBezTo>
                    <a:cubicBezTo>
                      <a:pt x="22" y="3"/>
                      <a:pt x="25" y="10"/>
                      <a:pt x="25" y="11"/>
                    </a:cubicBezTo>
                    <a:cubicBezTo>
                      <a:pt x="24" y="12"/>
                      <a:pt x="19" y="17"/>
                      <a:pt x="12" y="17"/>
                    </a:cubicBezTo>
                    <a:cubicBezTo>
                      <a:pt x="8" y="16"/>
                      <a:pt x="5" y="15"/>
                      <a:pt x="5" y="15"/>
                    </a:cubicBezTo>
                    <a:cubicBezTo>
                      <a:pt x="3" y="14"/>
                      <a:pt x="1" y="12"/>
                      <a:pt x="0" y="11"/>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71" name="Google Shape;4271;p330"/>
              <p:cNvSpPr/>
              <p:nvPr/>
            </p:nvSpPr>
            <p:spPr>
              <a:xfrm>
                <a:off x="5969000" y="6086475"/>
                <a:ext cx="41275" cy="44450"/>
              </a:xfrm>
              <a:custGeom>
                <a:avLst/>
                <a:gdLst/>
                <a:ahLst/>
                <a:cxnLst/>
                <a:rect l="l" t="t" r="r" b="b"/>
                <a:pathLst>
                  <a:path w="13" h="14" extrusionOk="0">
                    <a:moveTo>
                      <a:pt x="0" y="7"/>
                    </a:moveTo>
                    <a:cubicBezTo>
                      <a:pt x="0" y="3"/>
                      <a:pt x="3" y="0"/>
                      <a:pt x="6" y="0"/>
                    </a:cubicBezTo>
                    <a:cubicBezTo>
                      <a:pt x="10" y="0"/>
                      <a:pt x="13" y="3"/>
                      <a:pt x="13" y="7"/>
                    </a:cubicBezTo>
                    <a:cubicBezTo>
                      <a:pt x="13" y="10"/>
                      <a:pt x="10" y="13"/>
                      <a:pt x="7" y="13"/>
                    </a:cubicBezTo>
                    <a:cubicBezTo>
                      <a:pt x="3" y="14"/>
                      <a:pt x="0" y="11"/>
                      <a:pt x="0" y="7"/>
                    </a:cubicBezTo>
                    <a:close/>
                  </a:path>
                </a:pathLst>
              </a:custGeom>
              <a:solidFill>
                <a:srgbClr val="6C0B2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72" name="Google Shape;4272;p330"/>
              <p:cNvSpPr/>
              <p:nvPr/>
            </p:nvSpPr>
            <p:spPr>
              <a:xfrm>
                <a:off x="5978525" y="6099175"/>
                <a:ext cx="22225" cy="19050"/>
              </a:xfrm>
              <a:prstGeom prst="ellipse">
                <a:avLst/>
              </a:prstGeom>
              <a:solidFill>
                <a:srgbClr val="3B131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73" name="Google Shape;4273;p330"/>
              <p:cNvSpPr/>
              <p:nvPr/>
            </p:nvSpPr>
            <p:spPr>
              <a:xfrm>
                <a:off x="5991225" y="6089650"/>
                <a:ext cx="15875" cy="15875"/>
              </a:xfrm>
              <a:custGeom>
                <a:avLst/>
                <a:gdLst/>
                <a:ahLst/>
                <a:cxnLst/>
                <a:rect l="l" t="t" r="r" b="b"/>
                <a:pathLst>
                  <a:path w="5" h="5" extrusionOk="0">
                    <a:moveTo>
                      <a:pt x="5" y="2"/>
                    </a:moveTo>
                    <a:cubicBezTo>
                      <a:pt x="5" y="1"/>
                      <a:pt x="4" y="0"/>
                      <a:pt x="3" y="0"/>
                    </a:cubicBezTo>
                    <a:cubicBezTo>
                      <a:pt x="1" y="0"/>
                      <a:pt x="0" y="1"/>
                      <a:pt x="0" y="3"/>
                    </a:cubicBezTo>
                    <a:cubicBezTo>
                      <a:pt x="0" y="4"/>
                      <a:pt x="1" y="5"/>
                      <a:pt x="3" y="5"/>
                    </a:cubicBezTo>
                    <a:cubicBezTo>
                      <a:pt x="4" y="5"/>
                      <a:pt x="5" y="4"/>
                      <a:pt x="5" y="2"/>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74" name="Google Shape;4274;p330"/>
              <p:cNvSpPr/>
              <p:nvPr/>
            </p:nvSpPr>
            <p:spPr>
              <a:xfrm>
                <a:off x="5953125" y="6115050"/>
                <a:ext cx="79375" cy="22225"/>
              </a:xfrm>
              <a:custGeom>
                <a:avLst/>
                <a:gdLst/>
                <a:ahLst/>
                <a:cxnLst/>
                <a:rect l="l" t="t" r="r" b="b"/>
                <a:pathLst>
                  <a:path w="25" h="7" extrusionOk="0">
                    <a:moveTo>
                      <a:pt x="25" y="0"/>
                    </a:moveTo>
                    <a:cubicBezTo>
                      <a:pt x="23" y="1"/>
                      <a:pt x="16" y="4"/>
                      <a:pt x="8" y="3"/>
                    </a:cubicBezTo>
                    <a:cubicBezTo>
                      <a:pt x="5" y="2"/>
                      <a:pt x="2" y="1"/>
                      <a:pt x="0" y="0"/>
                    </a:cubicBezTo>
                    <a:cubicBezTo>
                      <a:pt x="0" y="1"/>
                      <a:pt x="0" y="2"/>
                      <a:pt x="1" y="3"/>
                    </a:cubicBezTo>
                    <a:cubicBezTo>
                      <a:pt x="3" y="7"/>
                      <a:pt x="10" y="7"/>
                      <a:pt x="15" y="6"/>
                    </a:cubicBezTo>
                    <a:cubicBezTo>
                      <a:pt x="20" y="5"/>
                      <a:pt x="23" y="2"/>
                      <a:pt x="25" y="0"/>
                    </a:cubicBezTo>
                    <a:close/>
                  </a:path>
                </a:pathLst>
              </a:custGeom>
              <a:solidFill>
                <a:srgbClr val="FBCBB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75" name="Google Shape;4275;p330"/>
              <p:cNvSpPr/>
              <p:nvPr/>
            </p:nvSpPr>
            <p:spPr>
              <a:xfrm>
                <a:off x="5946775" y="6070600"/>
                <a:ext cx="85725" cy="44450"/>
              </a:xfrm>
              <a:custGeom>
                <a:avLst/>
                <a:gdLst/>
                <a:ahLst/>
                <a:cxnLst/>
                <a:rect l="l" t="t" r="r" b="b"/>
                <a:pathLst>
                  <a:path w="27" h="14" extrusionOk="0">
                    <a:moveTo>
                      <a:pt x="0" y="11"/>
                    </a:moveTo>
                    <a:cubicBezTo>
                      <a:pt x="0" y="6"/>
                      <a:pt x="7" y="0"/>
                      <a:pt x="15" y="1"/>
                    </a:cubicBezTo>
                    <a:cubicBezTo>
                      <a:pt x="21" y="1"/>
                      <a:pt x="25" y="7"/>
                      <a:pt x="26" y="11"/>
                    </a:cubicBezTo>
                    <a:cubicBezTo>
                      <a:pt x="27" y="12"/>
                      <a:pt x="27" y="13"/>
                      <a:pt x="27" y="14"/>
                    </a:cubicBezTo>
                    <a:cubicBezTo>
                      <a:pt x="27" y="13"/>
                      <a:pt x="23" y="5"/>
                      <a:pt x="15" y="4"/>
                    </a:cubicBezTo>
                    <a:cubicBezTo>
                      <a:pt x="14" y="4"/>
                      <a:pt x="11" y="4"/>
                      <a:pt x="8" y="5"/>
                    </a:cubicBezTo>
                    <a:cubicBezTo>
                      <a:pt x="3" y="7"/>
                      <a:pt x="1" y="13"/>
                      <a:pt x="1" y="13"/>
                    </a:cubicBezTo>
                    <a:cubicBezTo>
                      <a:pt x="0" y="13"/>
                      <a:pt x="0" y="12"/>
                      <a:pt x="0" y="11"/>
                    </a:cubicBezTo>
                    <a:close/>
                  </a:path>
                </a:pathLst>
              </a:custGeom>
              <a:solidFill>
                <a:srgbClr val="FABEA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76" name="Google Shape;4276;p330"/>
              <p:cNvSpPr/>
              <p:nvPr/>
            </p:nvSpPr>
            <p:spPr>
              <a:xfrm>
                <a:off x="5937250" y="6080125"/>
                <a:ext cx="95250" cy="34925"/>
              </a:xfrm>
              <a:custGeom>
                <a:avLst/>
                <a:gdLst/>
                <a:ahLst/>
                <a:cxnLst/>
                <a:rect l="l" t="t" r="r" b="b"/>
                <a:pathLst>
                  <a:path w="30" h="11" extrusionOk="0">
                    <a:moveTo>
                      <a:pt x="5" y="11"/>
                    </a:moveTo>
                    <a:cubicBezTo>
                      <a:pt x="3" y="11"/>
                      <a:pt x="2" y="11"/>
                      <a:pt x="0" y="11"/>
                    </a:cubicBezTo>
                    <a:cubicBezTo>
                      <a:pt x="1" y="9"/>
                      <a:pt x="3" y="6"/>
                      <a:pt x="7" y="3"/>
                    </a:cubicBezTo>
                    <a:cubicBezTo>
                      <a:pt x="9" y="2"/>
                      <a:pt x="12" y="0"/>
                      <a:pt x="17" y="1"/>
                    </a:cubicBezTo>
                    <a:cubicBezTo>
                      <a:pt x="18" y="1"/>
                      <a:pt x="22" y="1"/>
                      <a:pt x="26" y="4"/>
                    </a:cubicBezTo>
                    <a:cubicBezTo>
                      <a:pt x="27" y="6"/>
                      <a:pt x="29" y="8"/>
                      <a:pt x="29" y="8"/>
                    </a:cubicBezTo>
                    <a:cubicBezTo>
                      <a:pt x="30" y="9"/>
                      <a:pt x="30" y="10"/>
                      <a:pt x="30" y="11"/>
                    </a:cubicBezTo>
                    <a:cubicBezTo>
                      <a:pt x="29" y="10"/>
                      <a:pt x="28" y="9"/>
                      <a:pt x="26" y="8"/>
                    </a:cubicBezTo>
                    <a:cubicBezTo>
                      <a:pt x="24" y="6"/>
                      <a:pt x="21" y="4"/>
                      <a:pt x="18" y="4"/>
                    </a:cubicBezTo>
                    <a:cubicBezTo>
                      <a:pt x="16" y="3"/>
                      <a:pt x="14" y="3"/>
                      <a:pt x="11" y="5"/>
                    </a:cubicBezTo>
                    <a:cubicBezTo>
                      <a:pt x="7" y="7"/>
                      <a:pt x="6" y="10"/>
                      <a:pt x="5" y="11"/>
                    </a:cubicBezTo>
                    <a:close/>
                  </a:path>
                </a:pathLst>
              </a:custGeom>
              <a:solidFill>
                <a:srgbClr val="3B131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77" name="Google Shape;4277;p330"/>
              <p:cNvSpPr/>
              <p:nvPr/>
            </p:nvSpPr>
            <p:spPr>
              <a:xfrm>
                <a:off x="6140450" y="6080125"/>
                <a:ext cx="79375" cy="53975"/>
              </a:xfrm>
              <a:custGeom>
                <a:avLst/>
                <a:gdLst/>
                <a:ahLst/>
                <a:cxnLst/>
                <a:rect l="l" t="t" r="r" b="b"/>
                <a:pathLst>
                  <a:path w="25" h="17" extrusionOk="0">
                    <a:moveTo>
                      <a:pt x="25" y="10"/>
                    </a:moveTo>
                    <a:cubicBezTo>
                      <a:pt x="24" y="9"/>
                      <a:pt x="24" y="6"/>
                      <a:pt x="22" y="4"/>
                    </a:cubicBezTo>
                    <a:cubicBezTo>
                      <a:pt x="18" y="0"/>
                      <a:pt x="12" y="1"/>
                      <a:pt x="10" y="1"/>
                    </a:cubicBezTo>
                    <a:cubicBezTo>
                      <a:pt x="3" y="3"/>
                      <a:pt x="0" y="10"/>
                      <a:pt x="0" y="11"/>
                    </a:cubicBezTo>
                    <a:cubicBezTo>
                      <a:pt x="1" y="12"/>
                      <a:pt x="6" y="17"/>
                      <a:pt x="13" y="16"/>
                    </a:cubicBezTo>
                    <a:cubicBezTo>
                      <a:pt x="17" y="16"/>
                      <a:pt x="20" y="14"/>
                      <a:pt x="20" y="14"/>
                    </a:cubicBezTo>
                    <a:cubicBezTo>
                      <a:pt x="22" y="13"/>
                      <a:pt x="24" y="11"/>
                      <a:pt x="25" y="1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78" name="Google Shape;4278;p330"/>
              <p:cNvSpPr/>
              <p:nvPr/>
            </p:nvSpPr>
            <p:spPr>
              <a:xfrm>
                <a:off x="6162675" y="6086475"/>
                <a:ext cx="41275" cy="41275"/>
              </a:xfrm>
              <a:prstGeom prst="ellipse">
                <a:avLst/>
              </a:prstGeom>
              <a:solidFill>
                <a:srgbClr val="6C0B2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79" name="Google Shape;4279;p330"/>
              <p:cNvSpPr/>
              <p:nvPr/>
            </p:nvSpPr>
            <p:spPr>
              <a:xfrm>
                <a:off x="6172200" y="6096000"/>
                <a:ext cx="22225" cy="22225"/>
              </a:xfrm>
              <a:custGeom>
                <a:avLst/>
                <a:gdLst/>
                <a:ahLst/>
                <a:cxnLst/>
                <a:rect l="l" t="t" r="r" b="b"/>
                <a:pathLst>
                  <a:path w="7" h="7" extrusionOk="0">
                    <a:moveTo>
                      <a:pt x="7" y="3"/>
                    </a:moveTo>
                    <a:cubicBezTo>
                      <a:pt x="6" y="2"/>
                      <a:pt x="5" y="0"/>
                      <a:pt x="3" y="0"/>
                    </a:cubicBezTo>
                    <a:cubicBezTo>
                      <a:pt x="2" y="0"/>
                      <a:pt x="0" y="2"/>
                      <a:pt x="0" y="3"/>
                    </a:cubicBezTo>
                    <a:cubicBezTo>
                      <a:pt x="0" y="5"/>
                      <a:pt x="2" y="7"/>
                      <a:pt x="3" y="7"/>
                    </a:cubicBezTo>
                    <a:cubicBezTo>
                      <a:pt x="5" y="6"/>
                      <a:pt x="7" y="5"/>
                      <a:pt x="7" y="3"/>
                    </a:cubicBezTo>
                    <a:close/>
                  </a:path>
                </a:pathLst>
              </a:custGeom>
              <a:solidFill>
                <a:srgbClr val="3B131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80" name="Google Shape;4280;p330"/>
              <p:cNvSpPr/>
              <p:nvPr/>
            </p:nvSpPr>
            <p:spPr>
              <a:xfrm>
                <a:off x="6184900" y="6089650"/>
                <a:ext cx="15875" cy="12700"/>
              </a:xfrm>
              <a:custGeom>
                <a:avLst/>
                <a:gdLst/>
                <a:ahLst/>
                <a:cxnLst/>
                <a:rect l="l" t="t" r="r" b="b"/>
                <a:pathLst>
                  <a:path w="5" h="4" extrusionOk="0">
                    <a:moveTo>
                      <a:pt x="0" y="2"/>
                    </a:moveTo>
                    <a:cubicBezTo>
                      <a:pt x="0" y="1"/>
                      <a:pt x="1" y="0"/>
                      <a:pt x="2" y="0"/>
                    </a:cubicBezTo>
                    <a:cubicBezTo>
                      <a:pt x="4" y="0"/>
                      <a:pt x="5" y="1"/>
                      <a:pt x="5" y="2"/>
                    </a:cubicBezTo>
                    <a:cubicBezTo>
                      <a:pt x="5" y="3"/>
                      <a:pt x="4" y="4"/>
                      <a:pt x="3" y="4"/>
                    </a:cubicBezTo>
                    <a:cubicBezTo>
                      <a:pt x="1" y="4"/>
                      <a:pt x="0" y="3"/>
                      <a:pt x="0" y="2"/>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81" name="Google Shape;4281;p330"/>
              <p:cNvSpPr/>
              <p:nvPr/>
            </p:nvSpPr>
            <p:spPr>
              <a:xfrm>
                <a:off x="6140450" y="6111875"/>
                <a:ext cx="79375" cy="22225"/>
              </a:xfrm>
              <a:custGeom>
                <a:avLst/>
                <a:gdLst/>
                <a:ahLst/>
                <a:cxnLst/>
                <a:rect l="l" t="t" r="r" b="b"/>
                <a:pathLst>
                  <a:path w="25" h="7" extrusionOk="0">
                    <a:moveTo>
                      <a:pt x="0" y="1"/>
                    </a:moveTo>
                    <a:cubicBezTo>
                      <a:pt x="2" y="2"/>
                      <a:pt x="9" y="5"/>
                      <a:pt x="17" y="3"/>
                    </a:cubicBezTo>
                    <a:cubicBezTo>
                      <a:pt x="20" y="3"/>
                      <a:pt x="23" y="1"/>
                      <a:pt x="25" y="0"/>
                    </a:cubicBezTo>
                    <a:cubicBezTo>
                      <a:pt x="25" y="1"/>
                      <a:pt x="25" y="2"/>
                      <a:pt x="24" y="3"/>
                    </a:cubicBezTo>
                    <a:cubicBezTo>
                      <a:pt x="22" y="7"/>
                      <a:pt x="15" y="7"/>
                      <a:pt x="10" y="6"/>
                    </a:cubicBezTo>
                    <a:cubicBezTo>
                      <a:pt x="5" y="5"/>
                      <a:pt x="2" y="3"/>
                      <a:pt x="0" y="1"/>
                    </a:cubicBezTo>
                    <a:close/>
                  </a:path>
                </a:pathLst>
              </a:custGeom>
              <a:solidFill>
                <a:srgbClr val="FBCBB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82" name="Google Shape;4282;p330"/>
              <p:cNvSpPr/>
              <p:nvPr/>
            </p:nvSpPr>
            <p:spPr>
              <a:xfrm>
                <a:off x="6140450" y="6067425"/>
                <a:ext cx="88900" cy="47625"/>
              </a:xfrm>
              <a:custGeom>
                <a:avLst/>
                <a:gdLst/>
                <a:ahLst/>
                <a:cxnLst/>
                <a:rect l="l" t="t" r="r" b="b"/>
                <a:pathLst>
                  <a:path w="28" h="15" extrusionOk="0">
                    <a:moveTo>
                      <a:pt x="27" y="11"/>
                    </a:moveTo>
                    <a:cubicBezTo>
                      <a:pt x="28" y="7"/>
                      <a:pt x="20" y="0"/>
                      <a:pt x="12" y="1"/>
                    </a:cubicBezTo>
                    <a:cubicBezTo>
                      <a:pt x="6" y="2"/>
                      <a:pt x="2" y="7"/>
                      <a:pt x="0" y="12"/>
                    </a:cubicBezTo>
                    <a:cubicBezTo>
                      <a:pt x="0" y="13"/>
                      <a:pt x="0" y="14"/>
                      <a:pt x="0" y="15"/>
                    </a:cubicBezTo>
                    <a:cubicBezTo>
                      <a:pt x="0" y="14"/>
                      <a:pt x="4" y="6"/>
                      <a:pt x="12" y="5"/>
                    </a:cubicBezTo>
                    <a:cubicBezTo>
                      <a:pt x="13" y="4"/>
                      <a:pt x="16" y="4"/>
                      <a:pt x="19" y="5"/>
                    </a:cubicBezTo>
                    <a:cubicBezTo>
                      <a:pt x="25" y="8"/>
                      <a:pt x="26" y="13"/>
                      <a:pt x="27" y="14"/>
                    </a:cubicBezTo>
                    <a:cubicBezTo>
                      <a:pt x="27" y="13"/>
                      <a:pt x="27" y="12"/>
                      <a:pt x="27" y="11"/>
                    </a:cubicBezTo>
                    <a:close/>
                  </a:path>
                </a:pathLst>
              </a:custGeom>
              <a:solidFill>
                <a:srgbClr val="FABEA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83" name="Google Shape;4283;p330"/>
              <p:cNvSpPr/>
              <p:nvPr/>
            </p:nvSpPr>
            <p:spPr>
              <a:xfrm>
                <a:off x="6140450" y="6076950"/>
                <a:ext cx="95250" cy="38100"/>
              </a:xfrm>
              <a:custGeom>
                <a:avLst/>
                <a:gdLst/>
                <a:ahLst/>
                <a:cxnLst/>
                <a:rect l="l" t="t" r="r" b="b"/>
                <a:pathLst>
                  <a:path w="30" h="12" extrusionOk="0">
                    <a:moveTo>
                      <a:pt x="25" y="11"/>
                    </a:moveTo>
                    <a:cubicBezTo>
                      <a:pt x="26" y="11"/>
                      <a:pt x="28" y="11"/>
                      <a:pt x="30" y="11"/>
                    </a:cubicBezTo>
                    <a:cubicBezTo>
                      <a:pt x="29" y="9"/>
                      <a:pt x="27" y="6"/>
                      <a:pt x="23" y="4"/>
                    </a:cubicBezTo>
                    <a:cubicBezTo>
                      <a:pt x="21" y="3"/>
                      <a:pt x="17" y="0"/>
                      <a:pt x="12" y="1"/>
                    </a:cubicBezTo>
                    <a:cubicBezTo>
                      <a:pt x="12" y="1"/>
                      <a:pt x="8" y="2"/>
                      <a:pt x="4" y="5"/>
                    </a:cubicBezTo>
                    <a:cubicBezTo>
                      <a:pt x="2" y="7"/>
                      <a:pt x="1" y="9"/>
                      <a:pt x="1" y="9"/>
                    </a:cubicBezTo>
                    <a:cubicBezTo>
                      <a:pt x="0" y="10"/>
                      <a:pt x="0" y="11"/>
                      <a:pt x="0" y="12"/>
                    </a:cubicBezTo>
                    <a:cubicBezTo>
                      <a:pt x="0" y="11"/>
                      <a:pt x="2" y="10"/>
                      <a:pt x="4" y="8"/>
                    </a:cubicBezTo>
                    <a:cubicBezTo>
                      <a:pt x="6" y="6"/>
                      <a:pt x="8" y="5"/>
                      <a:pt x="12" y="4"/>
                    </a:cubicBezTo>
                    <a:cubicBezTo>
                      <a:pt x="13" y="4"/>
                      <a:pt x="16" y="4"/>
                      <a:pt x="19" y="5"/>
                    </a:cubicBezTo>
                    <a:cubicBezTo>
                      <a:pt x="23" y="7"/>
                      <a:pt x="24" y="10"/>
                      <a:pt x="25" y="11"/>
                    </a:cubicBezTo>
                    <a:close/>
                  </a:path>
                </a:pathLst>
              </a:custGeom>
              <a:solidFill>
                <a:srgbClr val="3B131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84" name="Google Shape;4284;p330"/>
              <p:cNvSpPr/>
              <p:nvPr/>
            </p:nvSpPr>
            <p:spPr>
              <a:xfrm>
                <a:off x="5908675" y="6016625"/>
                <a:ext cx="136525" cy="47625"/>
              </a:xfrm>
              <a:custGeom>
                <a:avLst/>
                <a:gdLst/>
                <a:ahLst/>
                <a:cxnLst/>
                <a:rect l="l" t="t" r="r" b="b"/>
                <a:pathLst>
                  <a:path w="43" h="15" extrusionOk="0">
                    <a:moveTo>
                      <a:pt x="0" y="13"/>
                    </a:moveTo>
                    <a:cubicBezTo>
                      <a:pt x="0" y="12"/>
                      <a:pt x="4" y="6"/>
                      <a:pt x="10" y="3"/>
                    </a:cubicBezTo>
                    <a:cubicBezTo>
                      <a:pt x="12" y="3"/>
                      <a:pt x="15" y="1"/>
                      <a:pt x="20" y="1"/>
                    </a:cubicBezTo>
                    <a:cubicBezTo>
                      <a:pt x="25" y="0"/>
                      <a:pt x="29" y="2"/>
                      <a:pt x="33" y="3"/>
                    </a:cubicBezTo>
                    <a:cubicBezTo>
                      <a:pt x="39" y="5"/>
                      <a:pt x="41" y="8"/>
                      <a:pt x="41" y="8"/>
                    </a:cubicBezTo>
                    <a:cubicBezTo>
                      <a:pt x="41" y="9"/>
                      <a:pt x="43" y="11"/>
                      <a:pt x="42" y="12"/>
                    </a:cubicBezTo>
                    <a:cubicBezTo>
                      <a:pt x="39" y="15"/>
                      <a:pt x="25" y="4"/>
                      <a:pt x="11" y="7"/>
                    </a:cubicBezTo>
                    <a:cubicBezTo>
                      <a:pt x="5" y="9"/>
                      <a:pt x="1" y="13"/>
                      <a:pt x="0" y="13"/>
                    </a:cubicBezTo>
                    <a:close/>
                  </a:path>
                </a:pathLst>
              </a:custGeom>
              <a:solidFill>
                <a:srgbClr val="4E10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85" name="Google Shape;4285;p330"/>
              <p:cNvSpPr/>
              <p:nvPr/>
            </p:nvSpPr>
            <p:spPr>
              <a:xfrm>
                <a:off x="6127750" y="6016625"/>
                <a:ext cx="136525" cy="47625"/>
              </a:xfrm>
              <a:custGeom>
                <a:avLst/>
                <a:gdLst/>
                <a:ahLst/>
                <a:cxnLst/>
                <a:rect l="l" t="t" r="r" b="b"/>
                <a:pathLst>
                  <a:path w="43" h="15" extrusionOk="0">
                    <a:moveTo>
                      <a:pt x="43" y="13"/>
                    </a:moveTo>
                    <a:cubicBezTo>
                      <a:pt x="43" y="12"/>
                      <a:pt x="39" y="6"/>
                      <a:pt x="33" y="3"/>
                    </a:cubicBezTo>
                    <a:cubicBezTo>
                      <a:pt x="31" y="3"/>
                      <a:pt x="28" y="1"/>
                      <a:pt x="23" y="1"/>
                    </a:cubicBezTo>
                    <a:cubicBezTo>
                      <a:pt x="18" y="0"/>
                      <a:pt x="14" y="2"/>
                      <a:pt x="10" y="3"/>
                    </a:cubicBezTo>
                    <a:cubicBezTo>
                      <a:pt x="4" y="5"/>
                      <a:pt x="2" y="8"/>
                      <a:pt x="2" y="8"/>
                    </a:cubicBezTo>
                    <a:cubicBezTo>
                      <a:pt x="2" y="9"/>
                      <a:pt x="0" y="11"/>
                      <a:pt x="1" y="12"/>
                    </a:cubicBezTo>
                    <a:cubicBezTo>
                      <a:pt x="4" y="15"/>
                      <a:pt x="17" y="4"/>
                      <a:pt x="32" y="7"/>
                    </a:cubicBezTo>
                    <a:cubicBezTo>
                      <a:pt x="38" y="9"/>
                      <a:pt x="42" y="13"/>
                      <a:pt x="43" y="13"/>
                    </a:cubicBezTo>
                    <a:close/>
                  </a:path>
                </a:pathLst>
              </a:custGeom>
              <a:solidFill>
                <a:srgbClr val="4E10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86" name="Google Shape;4286;p330"/>
              <p:cNvSpPr/>
              <p:nvPr/>
            </p:nvSpPr>
            <p:spPr>
              <a:xfrm>
                <a:off x="5743575" y="5734050"/>
                <a:ext cx="657225" cy="574675"/>
              </a:xfrm>
              <a:custGeom>
                <a:avLst/>
                <a:gdLst/>
                <a:ahLst/>
                <a:cxnLst/>
                <a:rect l="l" t="t" r="r" b="b"/>
                <a:pathLst>
                  <a:path w="207" h="181" extrusionOk="0">
                    <a:moveTo>
                      <a:pt x="157" y="26"/>
                    </a:moveTo>
                    <a:cubicBezTo>
                      <a:pt x="155" y="23"/>
                      <a:pt x="152" y="18"/>
                      <a:pt x="148" y="15"/>
                    </a:cubicBezTo>
                    <a:cubicBezTo>
                      <a:pt x="135" y="4"/>
                      <a:pt x="120" y="2"/>
                      <a:pt x="111" y="2"/>
                    </a:cubicBezTo>
                    <a:cubicBezTo>
                      <a:pt x="86" y="0"/>
                      <a:pt x="47" y="9"/>
                      <a:pt x="36" y="33"/>
                    </a:cubicBezTo>
                    <a:cubicBezTo>
                      <a:pt x="33" y="39"/>
                      <a:pt x="31" y="50"/>
                      <a:pt x="21" y="60"/>
                    </a:cubicBezTo>
                    <a:cubicBezTo>
                      <a:pt x="15" y="66"/>
                      <a:pt x="13" y="65"/>
                      <a:pt x="10" y="69"/>
                    </a:cubicBezTo>
                    <a:cubicBezTo>
                      <a:pt x="0" y="82"/>
                      <a:pt x="2" y="104"/>
                      <a:pt x="10" y="115"/>
                    </a:cubicBezTo>
                    <a:cubicBezTo>
                      <a:pt x="15" y="122"/>
                      <a:pt x="16" y="122"/>
                      <a:pt x="18" y="129"/>
                    </a:cubicBezTo>
                    <a:cubicBezTo>
                      <a:pt x="22" y="140"/>
                      <a:pt x="18" y="144"/>
                      <a:pt x="21" y="155"/>
                    </a:cubicBezTo>
                    <a:cubicBezTo>
                      <a:pt x="22" y="158"/>
                      <a:pt x="25" y="168"/>
                      <a:pt x="35" y="175"/>
                    </a:cubicBezTo>
                    <a:cubicBezTo>
                      <a:pt x="42" y="180"/>
                      <a:pt x="50" y="180"/>
                      <a:pt x="53" y="180"/>
                    </a:cubicBezTo>
                    <a:cubicBezTo>
                      <a:pt x="53" y="179"/>
                      <a:pt x="53" y="178"/>
                      <a:pt x="52" y="177"/>
                    </a:cubicBezTo>
                    <a:cubicBezTo>
                      <a:pt x="52" y="176"/>
                      <a:pt x="51" y="174"/>
                      <a:pt x="51" y="173"/>
                    </a:cubicBezTo>
                    <a:cubicBezTo>
                      <a:pt x="51" y="173"/>
                      <a:pt x="50" y="169"/>
                      <a:pt x="49" y="165"/>
                    </a:cubicBezTo>
                    <a:cubicBezTo>
                      <a:pt x="47" y="157"/>
                      <a:pt x="50" y="152"/>
                      <a:pt x="50" y="141"/>
                    </a:cubicBezTo>
                    <a:cubicBezTo>
                      <a:pt x="51" y="127"/>
                      <a:pt x="46" y="126"/>
                      <a:pt x="49" y="118"/>
                    </a:cubicBezTo>
                    <a:cubicBezTo>
                      <a:pt x="52" y="109"/>
                      <a:pt x="57" y="109"/>
                      <a:pt x="61" y="100"/>
                    </a:cubicBezTo>
                    <a:cubicBezTo>
                      <a:pt x="64" y="90"/>
                      <a:pt x="59" y="86"/>
                      <a:pt x="63" y="81"/>
                    </a:cubicBezTo>
                    <a:cubicBezTo>
                      <a:pt x="70" y="73"/>
                      <a:pt x="88" y="87"/>
                      <a:pt x="102" y="79"/>
                    </a:cubicBezTo>
                    <a:cubicBezTo>
                      <a:pt x="112" y="73"/>
                      <a:pt x="109" y="63"/>
                      <a:pt x="122" y="55"/>
                    </a:cubicBezTo>
                    <a:cubicBezTo>
                      <a:pt x="125" y="53"/>
                      <a:pt x="132" y="48"/>
                      <a:pt x="142" y="50"/>
                    </a:cubicBezTo>
                    <a:cubicBezTo>
                      <a:pt x="150" y="51"/>
                      <a:pt x="160" y="58"/>
                      <a:pt x="162" y="67"/>
                    </a:cubicBezTo>
                    <a:cubicBezTo>
                      <a:pt x="166" y="81"/>
                      <a:pt x="152" y="96"/>
                      <a:pt x="157" y="101"/>
                    </a:cubicBezTo>
                    <a:cubicBezTo>
                      <a:pt x="158" y="102"/>
                      <a:pt x="160" y="103"/>
                      <a:pt x="163" y="107"/>
                    </a:cubicBezTo>
                    <a:cubicBezTo>
                      <a:pt x="164" y="107"/>
                      <a:pt x="164" y="108"/>
                      <a:pt x="165" y="109"/>
                    </a:cubicBezTo>
                    <a:cubicBezTo>
                      <a:pt x="170" y="118"/>
                      <a:pt x="166" y="126"/>
                      <a:pt x="167" y="140"/>
                    </a:cubicBezTo>
                    <a:cubicBezTo>
                      <a:pt x="167" y="141"/>
                      <a:pt x="167" y="149"/>
                      <a:pt x="167" y="154"/>
                    </a:cubicBezTo>
                    <a:cubicBezTo>
                      <a:pt x="167" y="155"/>
                      <a:pt x="167" y="155"/>
                      <a:pt x="167" y="155"/>
                    </a:cubicBezTo>
                    <a:cubicBezTo>
                      <a:pt x="167" y="159"/>
                      <a:pt x="167" y="163"/>
                      <a:pt x="167" y="164"/>
                    </a:cubicBezTo>
                    <a:cubicBezTo>
                      <a:pt x="167" y="167"/>
                      <a:pt x="165" y="173"/>
                      <a:pt x="162" y="181"/>
                    </a:cubicBezTo>
                    <a:cubicBezTo>
                      <a:pt x="165" y="181"/>
                      <a:pt x="172" y="180"/>
                      <a:pt x="179" y="175"/>
                    </a:cubicBezTo>
                    <a:cubicBezTo>
                      <a:pt x="181" y="174"/>
                      <a:pt x="190" y="169"/>
                      <a:pt x="194" y="157"/>
                    </a:cubicBezTo>
                    <a:cubicBezTo>
                      <a:pt x="202" y="139"/>
                      <a:pt x="186" y="129"/>
                      <a:pt x="193" y="111"/>
                    </a:cubicBezTo>
                    <a:cubicBezTo>
                      <a:pt x="197" y="102"/>
                      <a:pt x="201" y="102"/>
                      <a:pt x="204" y="92"/>
                    </a:cubicBezTo>
                    <a:cubicBezTo>
                      <a:pt x="207" y="81"/>
                      <a:pt x="205" y="71"/>
                      <a:pt x="204" y="66"/>
                    </a:cubicBezTo>
                    <a:cubicBezTo>
                      <a:pt x="202" y="61"/>
                      <a:pt x="196" y="42"/>
                      <a:pt x="177" y="31"/>
                    </a:cubicBezTo>
                    <a:cubicBezTo>
                      <a:pt x="169" y="27"/>
                      <a:pt x="162" y="26"/>
                      <a:pt x="157" y="26"/>
                    </a:cubicBezTo>
                    <a:close/>
                  </a:path>
                </a:pathLst>
              </a:custGeom>
              <a:solidFill>
                <a:srgbClr val="6C0B2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287" name="Google Shape;4287;p330"/>
            <p:cNvSpPr/>
            <p:nvPr/>
          </p:nvSpPr>
          <p:spPr>
            <a:xfrm>
              <a:off x="4884536" y="5637994"/>
              <a:ext cx="1218575" cy="1220006"/>
            </a:xfrm>
            <a:prstGeom prst="rect">
              <a:avLst/>
            </a:prstGeom>
            <a:solidFill>
              <a:srgbClr val="FDB61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288" name="Google Shape;4288;p330"/>
            <p:cNvGrpSpPr/>
            <p:nvPr/>
          </p:nvGrpSpPr>
          <p:grpSpPr>
            <a:xfrm>
              <a:off x="4987635" y="5792642"/>
              <a:ext cx="1015241" cy="907845"/>
              <a:chOff x="4189413" y="5676900"/>
              <a:chExt cx="1125538" cy="1006475"/>
            </a:xfrm>
          </p:grpSpPr>
          <p:sp>
            <p:nvSpPr>
              <p:cNvPr id="4289" name="Google Shape;4289;p330"/>
              <p:cNvSpPr/>
              <p:nvPr/>
            </p:nvSpPr>
            <p:spPr>
              <a:xfrm>
                <a:off x="4249738" y="5676900"/>
                <a:ext cx="1004888" cy="463550"/>
              </a:xfrm>
              <a:custGeom>
                <a:avLst/>
                <a:gdLst/>
                <a:ahLst/>
                <a:cxnLst/>
                <a:rect l="l" t="t" r="r" b="b"/>
                <a:pathLst>
                  <a:path w="317" h="146" extrusionOk="0">
                    <a:moveTo>
                      <a:pt x="317" y="140"/>
                    </a:moveTo>
                    <a:cubicBezTo>
                      <a:pt x="317" y="7"/>
                      <a:pt x="317" y="7"/>
                      <a:pt x="317" y="7"/>
                    </a:cubicBezTo>
                    <a:cubicBezTo>
                      <a:pt x="317" y="5"/>
                      <a:pt x="316" y="4"/>
                      <a:pt x="315" y="2"/>
                    </a:cubicBezTo>
                    <a:cubicBezTo>
                      <a:pt x="313" y="1"/>
                      <a:pt x="312" y="0"/>
                      <a:pt x="310" y="0"/>
                    </a:cubicBezTo>
                    <a:cubicBezTo>
                      <a:pt x="6" y="0"/>
                      <a:pt x="6" y="0"/>
                      <a:pt x="6" y="0"/>
                    </a:cubicBezTo>
                    <a:cubicBezTo>
                      <a:pt x="4" y="0"/>
                      <a:pt x="3" y="1"/>
                      <a:pt x="2" y="2"/>
                    </a:cubicBezTo>
                    <a:cubicBezTo>
                      <a:pt x="0" y="4"/>
                      <a:pt x="0" y="5"/>
                      <a:pt x="0" y="7"/>
                    </a:cubicBezTo>
                    <a:cubicBezTo>
                      <a:pt x="0" y="108"/>
                      <a:pt x="0" y="108"/>
                      <a:pt x="0" y="108"/>
                    </a:cubicBezTo>
                    <a:cubicBezTo>
                      <a:pt x="0" y="112"/>
                      <a:pt x="3" y="115"/>
                      <a:pt x="6" y="115"/>
                    </a:cubicBezTo>
                    <a:cubicBezTo>
                      <a:pt x="10" y="115"/>
                      <a:pt x="13" y="112"/>
                      <a:pt x="13" y="108"/>
                    </a:cubicBezTo>
                    <a:cubicBezTo>
                      <a:pt x="13" y="13"/>
                      <a:pt x="13" y="13"/>
                      <a:pt x="13" y="13"/>
                    </a:cubicBezTo>
                    <a:cubicBezTo>
                      <a:pt x="304" y="13"/>
                      <a:pt x="304" y="13"/>
                      <a:pt x="304" y="13"/>
                    </a:cubicBezTo>
                    <a:cubicBezTo>
                      <a:pt x="304" y="140"/>
                      <a:pt x="304" y="140"/>
                      <a:pt x="304" y="140"/>
                    </a:cubicBezTo>
                    <a:cubicBezTo>
                      <a:pt x="304" y="143"/>
                      <a:pt x="307" y="146"/>
                      <a:pt x="310" y="146"/>
                    </a:cubicBezTo>
                    <a:cubicBezTo>
                      <a:pt x="314" y="146"/>
                      <a:pt x="317" y="143"/>
                      <a:pt x="317" y="140"/>
                    </a:cubicBezTo>
                    <a:close/>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90" name="Google Shape;4290;p330"/>
              <p:cNvSpPr/>
              <p:nvPr/>
            </p:nvSpPr>
            <p:spPr>
              <a:xfrm>
                <a:off x="5210175" y="6178550"/>
                <a:ext cx="104775" cy="165100"/>
              </a:xfrm>
              <a:custGeom>
                <a:avLst/>
                <a:gdLst/>
                <a:ahLst/>
                <a:cxnLst/>
                <a:rect l="l" t="t" r="r" b="b"/>
                <a:pathLst>
                  <a:path w="33" h="52" extrusionOk="0">
                    <a:moveTo>
                      <a:pt x="3" y="12"/>
                    </a:moveTo>
                    <a:cubicBezTo>
                      <a:pt x="17" y="26"/>
                      <a:pt x="17" y="26"/>
                      <a:pt x="17" y="26"/>
                    </a:cubicBezTo>
                    <a:cubicBezTo>
                      <a:pt x="3" y="41"/>
                      <a:pt x="3" y="41"/>
                      <a:pt x="3" y="41"/>
                    </a:cubicBezTo>
                    <a:cubicBezTo>
                      <a:pt x="0" y="43"/>
                      <a:pt x="0" y="47"/>
                      <a:pt x="3" y="50"/>
                    </a:cubicBezTo>
                    <a:cubicBezTo>
                      <a:pt x="5" y="52"/>
                      <a:pt x="9" y="52"/>
                      <a:pt x="12" y="50"/>
                    </a:cubicBezTo>
                    <a:cubicBezTo>
                      <a:pt x="31" y="31"/>
                      <a:pt x="31" y="31"/>
                      <a:pt x="31" y="31"/>
                    </a:cubicBezTo>
                    <a:cubicBezTo>
                      <a:pt x="32" y="30"/>
                      <a:pt x="33" y="28"/>
                      <a:pt x="33" y="26"/>
                    </a:cubicBezTo>
                    <a:cubicBezTo>
                      <a:pt x="33" y="25"/>
                      <a:pt x="32" y="23"/>
                      <a:pt x="31" y="22"/>
                    </a:cubicBezTo>
                    <a:cubicBezTo>
                      <a:pt x="12" y="3"/>
                      <a:pt x="12" y="3"/>
                      <a:pt x="12" y="3"/>
                    </a:cubicBezTo>
                    <a:cubicBezTo>
                      <a:pt x="9" y="0"/>
                      <a:pt x="5" y="0"/>
                      <a:pt x="3" y="3"/>
                    </a:cubicBezTo>
                    <a:cubicBezTo>
                      <a:pt x="0" y="5"/>
                      <a:pt x="0" y="9"/>
                      <a:pt x="3" y="12"/>
                    </a:cubicBezTo>
                    <a:close/>
                  </a:path>
                </a:pathLst>
              </a:custGeom>
              <a:solidFill>
                <a:srgbClr val="DA38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91" name="Google Shape;4291;p330"/>
              <p:cNvSpPr/>
              <p:nvPr/>
            </p:nvSpPr>
            <p:spPr>
              <a:xfrm>
                <a:off x="4249738" y="6200775"/>
                <a:ext cx="1004888" cy="482600"/>
              </a:xfrm>
              <a:custGeom>
                <a:avLst/>
                <a:gdLst/>
                <a:ahLst/>
                <a:cxnLst/>
                <a:rect l="l" t="t" r="r" b="b"/>
                <a:pathLst>
                  <a:path w="317" h="152" extrusionOk="0">
                    <a:moveTo>
                      <a:pt x="310" y="152"/>
                    </a:moveTo>
                    <a:cubicBezTo>
                      <a:pt x="6" y="152"/>
                      <a:pt x="6" y="152"/>
                      <a:pt x="6" y="152"/>
                    </a:cubicBezTo>
                    <a:cubicBezTo>
                      <a:pt x="3" y="152"/>
                      <a:pt x="0" y="149"/>
                      <a:pt x="0" y="146"/>
                    </a:cubicBezTo>
                    <a:cubicBezTo>
                      <a:pt x="0" y="7"/>
                      <a:pt x="0" y="7"/>
                      <a:pt x="0" y="7"/>
                    </a:cubicBezTo>
                    <a:cubicBezTo>
                      <a:pt x="0" y="3"/>
                      <a:pt x="3" y="0"/>
                      <a:pt x="6" y="0"/>
                    </a:cubicBezTo>
                    <a:cubicBezTo>
                      <a:pt x="10" y="0"/>
                      <a:pt x="13" y="3"/>
                      <a:pt x="13" y="7"/>
                    </a:cubicBezTo>
                    <a:cubicBezTo>
                      <a:pt x="13" y="139"/>
                      <a:pt x="13" y="139"/>
                      <a:pt x="13" y="139"/>
                    </a:cubicBezTo>
                    <a:cubicBezTo>
                      <a:pt x="304" y="139"/>
                      <a:pt x="304" y="139"/>
                      <a:pt x="304" y="139"/>
                    </a:cubicBezTo>
                    <a:cubicBezTo>
                      <a:pt x="304" y="64"/>
                      <a:pt x="304" y="64"/>
                      <a:pt x="304" y="64"/>
                    </a:cubicBezTo>
                    <a:cubicBezTo>
                      <a:pt x="304" y="60"/>
                      <a:pt x="307" y="57"/>
                      <a:pt x="310" y="57"/>
                    </a:cubicBezTo>
                    <a:cubicBezTo>
                      <a:pt x="314" y="57"/>
                      <a:pt x="317" y="60"/>
                      <a:pt x="317" y="64"/>
                    </a:cubicBezTo>
                    <a:cubicBezTo>
                      <a:pt x="317" y="146"/>
                      <a:pt x="317" y="146"/>
                      <a:pt x="317" y="146"/>
                    </a:cubicBezTo>
                    <a:cubicBezTo>
                      <a:pt x="317" y="149"/>
                      <a:pt x="314" y="152"/>
                      <a:pt x="310" y="152"/>
                    </a:cubicBezTo>
                    <a:close/>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92" name="Google Shape;4292;p330"/>
              <p:cNvSpPr/>
              <p:nvPr/>
            </p:nvSpPr>
            <p:spPr>
              <a:xfrm>
                <a:off x="4189413" y="6099175"/>
                <a:ext cx="1125538" cy="365125"/>
              </a:xfrm>
              <a:custGeom>
                <a:avLst/>
                <a:gdLst/>
                <a:ahLst/>
                <a:cxnLst/>
                <a:rect l="l" t="t" r="r" b="b"/>
                <a:pathLst>
                  <a:path w="355" h="115" extrusionOk="0">
                    <a:moveTo>
                      <a:pt x="234" y="115"/>
                    </a:moveTo>
                    <a:cubicBezTo>
                      <a:pt x="133" y="115"/>
                      <a:pt x="133" y="115"/>
                      <a:pt x="133" y="115"/>
                    </a:cubicBezTo>
                    <a:cubicBezTo>
                      <a:pt x="129" y="115"/>
                      <a:pt x="126" y="112"/>
                      <a:pt x="126" y="108"/>
                    </a:cubicBezTo>
                    <a:cubicBezTo>
                      <a:pt x="126" y="13"/>
                      <a:pt x="126" y="13"/>
                      <a:pt x="126" y="13"/>
                    </a:cubicBezTo>
                    <a:cubicBezTo>
                      <a:pt x="6" y="13"/>
                      <a:pt x="6" y="13"/>
                      <a:pt x="6" y="13"/>
                    </a:cubicBezTo>
                    <a:cubicBezTo>
                      <a:pt x="3" y="13"/>
                      <a:pt x="0" y="10"/>
                      <a:pt x="0" y="7"/>
                    </a:cubicBezTo>
                    <a:cubicBezTo>
                      <a:pt x="0" y="3"/>
                      <a:pt x="3" y="0"/>
                      <a:pt x="6" y="0"/>
                    </a:cubicBezTo>
                    <a:cubicBezTo>
                      <a:pt x="133" y="0"/>
                      <a:pt x="133" y="0"/>
                      <a:pt x="133" y="0"/>
                    </a:cubicBezTo>
                    <a:cubicBezTo>
                      <a:pt x="136" y="0"/>
                      <a:pt x="139" y="3"/>
                      <a:pt x="139" y="7"/>
                    </a:cubicBezTo>
                    <a:cubicBezTo>
                      <a:pt x="139" y="102"/>
                      <a:pt x="139" y="102"/>
                      <a:pt x="139" y="102"/>
                    </a:cubicBezTo>
                    <a:cubicBezTo>
                      <a:pt x="228" y="102"/>
                      <a:pt x="228" y="102"/>
                      <a:pt x="228" y="102"/>
                    </a:cubicBezTo>
                    <a:cubicBezTo>
                      <a:pt x="228" y="51"/>
                      <a:pt x="228" y="51"/>
                      <a:pt x="228" y="51"/>
                    </a:cubicBezTo>
                    <a:cubicBezTo>
                      <a:pt x="228" y="48"/>
                      <a:pt x="231" y="45"/>
                      <a:pt x="234" y="45"/>
                    </a:cubicBezTo>
                    <a:cubicBezTo>
                      <a:pt x="348" y="45"/>
                      <a:pt x="348" y="45"/>
                      <a:pt x="348" y="45"/>
                    </a:cubicBezTo>
                    <a:cubicBezTo>
                      <a:pt x="352" y="45"/>
                      <a:pt x="355" y="48"/>
                      <a:pt x="355" y="51"/>
                    </a:cubicBezTo>
                    <a:cubicBezTo>
                      <a:pt x="355" y="55"/>
                      <a:pt x="352" y="58"/>
                      <a:pt x="348" y="58"/>
                    </a:cubicBezTo>
                    <a:cubicBezTo>
                      <a:pt x="241" y="58"/>
                      <a:pt x="241" y="58"/>
                      <a:pt x="241" y="58"/>
                    </a:cubicBezTo>
                    <a:cubicBezTo>
                      <a:pt x="241" y="108"/>
                      <a:pt x="241" y="108"/>
                      <a:pt x="241" y="108"/>
                    </a:cubicBezTo>
                    <a:cubicBezTo>
                      <a:pt x="241" y="112"/>
                      <a:pt x="238" y="115"/>
                      <a:pt x="234" y="115"/>
                    </a:cubicBezTo>
                    <a:close/>
                  </a:path>
                </a:pathLst>
              </a:custGeom>
              <a:solidFill>
                <a:srgbClr val="DA38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93" name="Google Shape;4293;p330"/>
              <p:cNvSpPr/>
              <p:nvPr/>
            </p:nvSpPr>
            <p:spPr>
              <a:xfrm>
                <a:off x="4249738" y="5940425"/>
                <a:ext cx="301625" cy="41275"/>
              </a:xfrm>
              <a:custGeom>
                <a:avLst/>
                <a:gdLst/>
                <a:ahLst/>
                <a:cxnLst/>
                <a:rect l="l" t="t" r="r" b="b"/>
                <a:pathLst>
                  <a:path w="95" h="13" extrusionOk="0">
                    <a:moveTo>
                      <a:pt x="88" y="13"/>
                    </a:moveTo>
                    <a:cubicBezTo>
                      <a:pt x="6" y="13"/>
                      <a:pt x="6" y="13"/>
                      <a:pt x="6" y="13"/>
                    </a:cubicBezTo>
                    <a:cubicBezTo>
                      <a:pt x="3" y="13"/>
                      <a:pt x="0" y="10"/>
                      <a:pt x="0" y="6"/>
                    </a:cubicBezTo>
                    <a:cubicBezTo>
                      <a:pt x="0" y="3"/>
                      <a:pt x="3" y="0"/>
                      <a:pt x="6" y="0"/>
                    </a:cubicBezTo>
                    <a:cubicBezTo>
                      <a:pt x="88" y="0"/>
                      <a:pt x="88" y="0"/>
                      <a:pt x="88" y="0"/>
                    </a:cubicBezTo>
                    <a:cubicBezTo>
                      <a:pt x="92" y="0"/>
                      <a:pt x="95" y="3"/>
                      <a:pt x="95" y="6"/>
                    </a:cubicBezTo>
                    <a:cubicBezTo>
                      <a:pt x="95" y="10"/>
                      <a:pt x="92" y="13"/>
                      <a:pt x="88" y="13"/>
                    </a:cubicBezTo>
                    <a:close/>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94" name="Google Shape;4294;p330"/>
              <p:cNvSpPr/>
              <p:nvPr/>
            </p:nvSpPr>
            <p:spPr>
              <a:xfrm>
                <a:off x="4430713" y="5819775"/>
                <a:ext cx="41275" cy="161925"/>
              </a:xfrm>
              <a:custGeom>
                <a:avLst/>
                <a:gdLst/>
                <a:ahLst/>
                <a:cxnLst/>
                <a:rect l="l" t="t" r="r" b="b"/>
                <a:pathLst>
                  <a:path w="13" h="51" extrusionOk="0">
                    <a:moveTo>
                      <a:pt x="6" y="51"/>
                    </a:moveTo>
                    <a:cubicBezTo>
                      <a:pt x="3" y="51"/>
                      <a:pt x="0" y="48"/>
                      <a:pt x="0" y="44"/>
                    </a:cubicBezTo>
                    <a:cubicBezTo>
                      <a:pt x="0" y="6"/>
                      <a:pt x="0" y="6"/>
                      <a:pt x="0" y="6"/>
                    </a:cubicBezTo>
                    <a:cubicBezTo>
                      <a:pt x="0" y="3"/>
                      <a:pt x="3" y="0"/>
                      <a:pt x="6" y="0"/>
                    </a:cubicBezTo>
                    <a:cubicBezTo>
                      <a:pt x="10" y="0"/>
                      <a:pt x="13" y="3"/>
                      <a:pt x="13" y="6"/>
                    </a:cubicBezTo>
                    <a:cubicBezTo>
                      <a:pt x="13" y="44"/>
                      <a:pt x="13" y="44"/>
                      <a:pt x="13" y="44"/>
                    </a:cubicBezTo>
                    <a:cubicBezTo>
                      <a:pt x="13" y="48"/>
                      <a:pt x="10" y="51"/>
                      <a:pt x="6" y="51"/>
                    </a:cubicBezTo>
                    <a:close/>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95" name="Google Shape;4295;p330"/>
              <p:cNvSpPr/>
              <p:nvPr/>
            </p:nvSpPr>
            <p:spPr>
              <a:xfrm>
                <a:off x="4689475" y="5676900"/>
                <a:ext cx="41275" cy="485775"/>
              </a:xfrm>
              <a:custGeom>
                <a:avLst/>
                <a:gdLst/>
                <a:ahLst/>
                <a:cxnLst/>
                <a:rect l="l" t="t" r="r" b="b"/>
                <a:pathLst>
                  <a:path w="13" h="153" extrusionOk="0">
                    <a:moveTo>
                      <a:pt x="6" y="153"/>
                    </a:moveTo>
                    <a:cubicBezTo>
                      <a:pt x="3" y="153"/>
                      <a:pt x="0" y="150"/>
                      <a:pt x="0" y="146"/>
                    </a:cubicBezTo>
                    <a:cubicBezTo>
                      <a:pt x="0" y="7"/>
                      <a:pt x="0" y="7"/>
                      <a:pt x="0" y="7"/>
                    </a:cubicBezTo>
                    <a:cubicBezTo>
                      <a:pt x="0" y="3"/>
                      <a:pt x="3" y="0"/>
                      <a:pt x="6" y="0"/>
                    </a:cubicBezTo>
                    <a:cubicBezTo>
                      <a:pt x="10" y="0"/>
                      <a:pt x="13" y="3"/>
                      <a:pt x="13" y="7"/>
                    </a:cubicBezTo>
                    <a:cubicBezTo>
                      <a:pt x="13" y="146"/>
                      <a:pt x="13" y="146"/>
                      <a:pt x="13" y="146"/>
                    </a:cubicBezTo>
                    <a:cubicBezTo>
                      <a:pt x="13" y="150"/>
                      <a:pt x="10" y="153"/>
                      <a:pt x="6" y="153"/>
                    </a:cubicBezTo>
                    <a:close/>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96" name="Google Shape;4296;p330"/>
              <p:cNvSpPr/>
              <p:nvPr/>
            </p:nvSpPr>
            <p:spPr>
              <a:xfrm>
                <a:off x="4689475" y="5924550"/>
                <a:ext cx="180975" cy="38100"/>
              </a:xfrm>
              <a:custGeom>
                <a:avLst/>
                <a:gdLst/>
                <a:ahLst/>
                <a:cxnLst/>
                <a:rect l="l" t="t" r="r" b="b"/>
                <a:pathLst>
                  <a:path w="57" h="12" extrusionOk="0">
                    <a:moveTo>
                      <a:pt x="50" y="12"/>
                    </a:moveTo>
                    <a:cubicBezTo>
                      <a:pt x="6" y="12"/>
                      <a:pt x="6" y="12"/>
                      <a:pt x="6" y="12"/>
                    </a:cubicBezTo>
                    <a:cubicBezTo>
                      <a:pt x="3" y="12"/>
                      <a:pt x="0" y="10"/>
                      <a:pt x="0" y="6"/>
                    </a:cubicBezTo>
                    <a:cubicBezTo>
                      <a:pt x="0" y="2"/>
                      <a:pt x="3" y="0"/>
                      <a:pt x="6" y="0"/>
                    </a:cubicBezTo>
                    <a:cubicBezTo>
                      <a:pt x="50" y="0"/>
                      <a:pt x="50" y="0"/>
                      <a:pt x="50" y="0"/>
                    </a:cubicBezTo>
                    <a:cubicBezTo>
                      <a:pt x="54" y="0"/>
                      <a:pt x="57" y="2"/>
                      <a:pt x="57" y="6"/>
                    </a:cubicBezTo>
                    <a:cubicBezTo>
                      <a:pt x="57" y="10"/>
                      <a:pt x="54" y="12"/>
                      <a:pt x="50" y="12"/>
                    </a:cubicBezTo>
                    <a:close/>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97" name="Google Shape;4297;p330"/>
              <p:cNvSpPr/>
              <p:nvPr/>
            </p:nvSpPr>
            <p:spPr>
              <a:xfrm>
                <a:off x="4791075" y="5857875"/>
                <a:ext cx="200025" cy="523875"/>
              </a:xfrm>
              <a:custGeom>
                <a:avLst/>
                <a:gdLst/>
                <a:ahLst/>
                <a:cxnLst/>
                <a:rect l="l" t="t" r="r" b="b"/>
                <a:pathLst>
                  <a:path w="63" h="165" extrusionOk="0">
                    <a:moveTo>
                      <a:pt x="6" y="165"/>
                    </a:moveTo>
                    <a:cubicBezTo>
                      <a:pt x="3" y="165"/>
                      <a:pt x="0" y="162"/>
                      <a:pt x="0" y="159"/>
                    </a:cubicBezTo>
                    <a:cubicBezTo>
                      <a:pt x="0" y="89"/>
                      <a:pt x="0" y="89"/>
                      <a:pt x="0" y="89"/>
                    </a:cubicBezTo>
                    <a:cubicBezTo>
                      <a:pt x="0" y="86"/>
                      <a:pt x="3" y="83"/>
                      <a:pt x="6" y="83"/>
                    </a:cubicBezTo>
                    <a:cubicBezTo>
                      <a:pt x="50" y="83"/>
                      <a:pt x="50" y="83"/>
                      <a:pt x="50" y="83"/>
                    </a:cubicBezTo>
                    <a:cubicBezTo>
                      <a:pt x="50" y="7"/>
                      <a:pt x="50" y="7"/>
                      <a:pt x="50" y="7"/>
                    </a:cubicBezTo>
                    <a:cubicBezTo>
                      <a:pt x="50" y="3"/>
                      <a:pt x="53" y="0"/>
                      <a:pt x="57" y="0"/>
                    </a:cubicBezTo>
                    <a:cubicBezTo>
                      <a:pt x="60" y="0"/>
                      <a:pt x="63" y="3"/>
                      <a:pt x="63" y="7"/>
                    </a:cubicBezTo>
                    <a:cubicBezTo>
                      <a:pt x="63" y="89"/>
                      <a:pt x="63" y="89"/>
                      <a:pt x="63" y="89"/>
                    </a:cubicBezTo>
                    <a:cubicBezTo>
                      <a:pt x="63" y="93"/>
                      <a:pt x="60" y="96"/>
                      <a:pt x="57" y="96"/>
                    </a:cubicBezTo>
                    <a:cubicBezTo>
                      <a:pt x="13" y="96"/>
                      <a:pt x="13" y="96"/>
                      <a:pt x="13" y="96"/>
                    </a:cubicBezTo>
                    <a:cubicBezTo>
                      <a:pt x="13" y="159"/>
                      <a:pt x="13" y="159"/>
                      <a:pt x="13" y="159"/>
                    </a:cubicBezTo>
                    <a:cubicBezTo>
                      <a:pt x="13" y="162"/>
                      <a:pt x="10" y="165"/>
                      <a:pt x="6" y="165"/>
                    </a:cubicBezTo>
                    <a:close/>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98" name="Google Shape;4298;p330"/>
              <p:cNvSpPr/>
              <p:nvPr/>
            </p:nvSpPr>
            <p:spPr>
              <a:xfrm>
                <a:off x="4249738" y="6261100"/>
                <a:ext cx="241300" cy="41275"/>
              </a:xfrm>
              <a:custGeom>
                <a:avLst/>
                <a:gdLst/>
                <a:ahLst/>
                <a:cxnLst/>
                <a:rect l="l" t="t" r="r" b="b"/>
                <a:pathLst>
                  <a:path w="76" h="13" extrusionOk="0">
                    <a:moveTo>
                      <a:pt x="70" y="13"/>
                    </a:moveTo>
                    <a:cubicBezTo>
                      <a:pt x="6" y="13"/>
                      <a:pt x="6" y="13"/>
                      <a:pt x="6" y="13"/>
                    </a:cubicBezTo>
                    <a:cubicBezTo>
                      <a:pt x="3" y="13"/>
                      <a:pt x="0" y="10"/>
                      <a:pt x="0" y="7"/>
                    </a:cubicBezTo>
                    <a:cubicBezTo>
                      <a:pt x="0" y="3"/>
                      <a:pt x="3" y="0"/>
                      <a:pt x="6" y="0"/>
                    </a:cubicBezTo>
                    <a:cubicBezTo>
                      <a:pt x="70" y="0"/>
                      <a:pt x="70" y="0"/>
                      <a:pt x="70" y="0"/>
                    </a:cubicBezTo>
                    <a:cubicBezTo>
                      <a:pt x="73" y="0"/>
                      <a:pt x="76" y="3"/>
                      <a:pt x="76" y="7"/>
                    </a:cubicBezTo>
                    <a:cubicBezTo>
                      <a:pt x="76" y="10"/>
                      <a:pt x="73" y="13"/>
                      <a:pt x="70" y="13"/>
                    </a:cubicBezTo>
                    <a:close/>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99" name="Google Shape;4299;p330"/>
              <p:cNvSpPr/>
              <p:nvPr/>
            </p:nvSpPr>
            <p:spPr>
              <a:xfrm>
                <a:off x="4370388" y="6423025"/>
                <a:ext cx="133350" cy="41275"/>
              </a:xfrm>
              <a:custGeom>
                <a:avLst/>
                <a:gdLst/>
                <a:ahLst/>
                <a:cxnLst/>
                <a:rect l="l" t="t" r="r" b="b"/>
                <a:pathLst>
                  <a:path w="42" h="13" extrusionOk="0">
                    <a:moveTo>
                      <a:pt x="36" y="13"/>
                    </a:moveTo>
                    <a:cubicBezTo>
                      <a:pt x="6" y="13"/>
                      <a:pt x="6" y="13"/>
                      <a:pt x="6" y="13"/>
                    </a:cubicBezTo>
                    <a:cubicBezTo>
                      <a:pt x="3" y="13"/>
                      <a:pt x="0" y="10"/>
                      <a:pt x="0" y="6"/>
                    </a:cubicBezTo>
                    <a:cubicBezTo>
                      <a:pt x="0" y="3"/>
                      <a:pt x="3" y="0"/>
                      <a:pt x="6" y="0"/>
                    </a:cubicBezTo>
                    <a:cubicBezTo>
                      <a:pt x="36" y="0"/>
                      <a:pt x="36" y="0"/>
                      <a:pt x="36" y="0"/>
                    </a:cubicBezTo>
                    <a:cubicBezTo>
                      <a:pt x="39" y="0"/>
                      <a:pt x="42" y="3"/>
                      <a:pt x="42" y="6"/>
                    </a:cubicBezTo>
                    <a:cubicBezTo>
                      <a:pt x="42" y="10"/>
                      <a:pt x="39" y="13"/>
                      <a:pt x="36" y="13"/>
                    </a:cubicBezTo>
                    <a:close/>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00" name="Google Shape;4300;p330"/>
              <p:cNvSpPr/>
              <p:nvPr/>
            </p:nvSpPr>
            <p:spPr>
              <a:xfrm>
                <a:off x="4949825" y="6000750"/>
                <a:ext cx="304800" cy="41275"/>
              </a:xfrm>
              <a:custGeom>
                <a:avLst/>
                <a:gdLst/>
                <a:ahLst/>
                <a:cxnLst/>
                <a:rect l="l" t="t" r="r" b="b"/>
                <a:pathLst>
                  <a:path w="96" h="13" extrusionOk="0">
                    <a:moveTo>
                      <a:pt x="89" y="13"/>
                    </a:moveTo>
                    <a:cubicBezTo>
                      <a:pt x="7" y="13"/>
                      <a:pt x="7" y="13"/>
                      <a:pt x="7" y="13"/>
                    </a:cubicBezTo>
                    <a:cubicBezTo>
                      <a:pt x="3" y="13"/>
                      <a:pt x="0" y="10"/>
                      <a:pt x="0" y="6"/>
                    </a:cubicBezTo>
                    <a:cubicBezTo>
                      <a:pt x="0" y="3"/>
                      <a:pt x="3" y="0"/>
                      <a:pt x="7" y="0"/>
                    </a:cubicBezTo>
                    <a:cubicBezTo>
                      <a:pt x="89" y="0"/>
                      <a:pt x="89" y="0"/>
                      <a:pt x="89" y="0"/>
                    </a:cubicBezTo>
                    <a:cubicBezTo>
                      <a:pt x="93" y="0"/>
                      <a:pt x="96" y="3"/>
                      <a:pt x="96" y="6"/>
                    </a:cubicBezTo>
                    <a:cubicBezTo>
                      <a:pt x="96" y="10"/>
                      <a:pt x="93" y="13"/>
                      <a:pt x="89" y="13"/>
                    </a:cubicBezTo>
                    <a:close/>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01" name="Google Shape;4301;p330"/>
              <p:cNvSpPr/>
              <p:nvPr/>
            </p:nvSpPr>
            <p:spPr>
              <a:xfrm>
                <a:off x="5070475" y="5676900"/>
                <a:ext cx="41275" cy="187325"/>
              </a:xfrm>
              <a:custGeom>
                <a:avLst/>
                <a:gdLst/>
                <a:ahLst/>
                <a:cxnLst/>
                <a:rect l="l" t="t" r="r" b="b"/>
                <a:pathLst>
                  <a:path w="13" h="59" extrusionOk="0">
                    <a:moveTo>
                      <a:pt x="7" y="59"/>
                    </a:moveTo>
                    <a:cubicBezTo>
                      <a:pt x="3" y="59"/>
                      <a:pt x="0" y="56"/>
                      <a:pt x="0" y="53"/>
                    </a:cubicBezTo>
                    <a:cubicBezTo>
                      <a:pt x="0" y="7"/>
                      <a:pt x="0" y="7"/>
                      <a:pt x="0" y="7"/>
                    </a:cubicBezTo>
                    <a:cubicBezTo>
                      <a:pt x="0" y="3"/>
                      <a:pt x="3" y="0"/>
                      <a:pt x="7" y="0"/>
                    </a:cubicBezTo>
                    <a:cubicBezTo>
                      <a:pt x="10" y="0"/>
                      <a:pt x="13" y="3"/>
                      <a:pt x="13" y="7"/>
                    </a:cubicBezTo>
                    <a:cubicBezTo>
                      <a:pt x="13" y="53"/>
                      <a:pt x="13" y="53"/>
                      <a:pt x="13" y="53"/>
                    </a:cubicBezTo>
                    <a:cubicBezTo>
                      <a:pt x="13" y="56"/>
                      <a:pt x="10" y="59"/>
                      <a:pt x="7" y="59"/>
                    </a:cubicBezTo>
                    <a:close/>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02" name="Google Shape;4302;p330"/>
              <p:cNvSpPr/>
              <p:nvPr/>
            </p:nvSpPr>
            <p:spPr>
              <a:xfrm>
                <a:off x="4468813" y="6362700"/>
                <a:ext cx="303213" cy="320675"/>
              </a:xfrm>
              <a:custGeom>
                <a:avLst/>
                <a:gdLst/>
                <a:ahLst/>
                <a:cxnLst/>
                <a:rect l="l" t="t" r="r" b="b"/>
                <a:pathLst>
                  <a:path w="96" h="101" extrusionOk="0">
                    <a:moveTo>
                      <a:pt x="89" y="101"/>
                    </a:moveTo>
                    <a:cubicBezTo>
                      <a:pt x="86" y="101"/>
                      <a:pt x="83" y="98"/>
                      <a:pt x="83" y="95"/>
                    </a:cubicBezTo>
                    <a:cubicBezTo>
                      <a:pt x="83" y="63"/>
                      <a:pt x="83" y="63"/>
                      <a:pt x="83" y="63"/>
                    </a:cubicBezTo>
                    <a:cubicBezTo>
                      <a:pt x="7" y="63"/>
                      <a:pt x="7" y="63"/>
                      <a:pt x="7" y="63"/>
                    </a:cubicBezTo>
                    <a:cubicBezTo>
                      <a:pt x="3" y="63"/>
                      <a:pt x="0" y="60"/>
                      <a:pt x="0" y="57"/>
                    </a:cubicBezTo>
                    <a:cubicBezTo>
                      <a:pt x="0" y="6"/>
                      <a:pt x="0" y="6"/>
                      <a:pt x="0" y="6"/>
                    </a:cubicBezTo>
                    <a:cubicBezTo>
                      <a:pt x="0" y="3"/>
                      <a:pt x="3" y="0"/>
                      <a:pt x="7" y="0"/>
                    </a:cubicBezTo>
                    <a:cubicBezTo>
                      <a:pt x="10" y="0"/>
                      <a:pt x="13" y="3"/>
                      <a:pt x="13" y="6"/>
                    </a:cubicBezTo>
                    <a:cubicBezTo>
                      <a:pt x="13" y="50"/>
                      <a:pt x="13" y="50"/>
                      <a:pt x="13" y="50"/>
                    </a:cubicBezTo>
                    <a:cubicBezTo>
                      <a:pt x="89" y="50"/>
                      <a:pt x="89" y="50"/>
                      <a:pt x="89" y="50"/>
                    </a:cubicBezTo>
                    <a:cubicBezTo>
                      <a:pt x="93" y="50"/>
                      <a:pt x="96" y="53"/>
                      <a:pt x="96" y="57"/>
                    </a:cubicBezTo>
                    <a:cubicBezTo>
                      <a:pt x="96" y="95"/>
                      <a:pt x="96" y="95"/>
                      <a:pt x="96" y="95"/>
                    </a:cubicBezTo>
                    <a:cubicBezTo>
                      <a:pt x="96" y="98"/>
                      <a:pt x="93" y="101"/>
                      <a:pt x="89" y="101"/>
                    </a:cubicBezTo>
                    <a:close/>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03" name="Google Shape;4303;p330"/>
              <p:cNvSpPr/>
              <p:nvPr/>
            </p:nvSpPr>
            <p:spPr>
              <a:xfrm>
                <a:off x="4870450" y="6362700"/>
                <a:ext cx="222250" cy="200025"/>
              </a:xfrm>
              <a:custGeom>
                <a:avLst/>
                <a:gdLst/>
                <a:ahLst/>
                <a:cxnLst/>
                <a:rect l="l" t="t" r="r" b="b"/>
                <a:pathLst>
                  <a:path w="70" h="63" extrusionOk="0">
                    <a:moveTo>
                      <a:pt x="63" y="63"/>
                    </a:moveTo>
                    <a:cubicBezTo>
                      <a:pt x="6" y="63"/>
                      <a:pt x="6" y="63"/>
                      <a:pt x="6" y="63"/>
                    </a:cubicBezTo>
                    <a:cubicBezTo>
                      <a:pt x="3" y="63"/>
                      <a:pt x="0" y="60"/>
                      <a:pt x="0" y="57"/>
                    </a:cubicBezTo>
                    <a:cubicBezTo>
                      <a:pt x="0" y="53"/>
                      <a:pt x="3" y="50"/>
                      <a:pt x="6" y="50"/>
                    </a:cubicBezTo>
                    <a:cubicBezTo>
                      <a:pt x="57" y="50"/>
                      <a:pt x="57" y="50"/>
                      <a:pt x="57" y="50"/>
                    </a:cubicBezTo>
                    <a:cubicBezTo>
                      <a:pt x="57" y="6"/>
                      <a:pt x="57" y="6"/>
                      <a:pt x="57" y="6"/>
                    </a:cubicBezTo>
                    <a:cubicBezTo>
                      <a:pt x="57" y="3"/>
                      <a:pt x="60" y="0"/>
                      <a:pt x="63" y="0"/>
                    </a:cubicBezTo>
                    <a:cubicBezTo>
                      <a:pt x="67" y="0"/>
                      <a:pt x="70" y="3"/>
                      <a:pt x="70" y="6"/>
                    </a:cubicBezTo>
                    <a:cubicBezTo>
                      <a:pt x="70" y="57"/>
                      <a:pt x="70" y="57"/>
                      <a:pt x="70" y="57"/>
                    </a:cubicBezTo>
                    <a:cubicBezTo>
                      <a:pt x="70" y="60"/>
                      <a:pt x="67" y="63"/>
                      <a:pt x="63" y="63"/>
                    </a:cubicBezTo>
                    <a:close/>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04" name="Google Shape;4304;p330"/>
              <p:cNvSpPr/>
              <p:nvPr/>
            </p:nvSpPr>
            <p:spPr>
              <a:xfrm>
                <a:off x="5051425" y="6442075"/>
                <a:ext cx="203200" cy="41275"/>
              </a:xfrm>
              <a:custGeom>
                <a:avLst/>
                <a:gdLst/>
                <a:ahLst/>
                <a:cxnLst/>
                <a:rect l="l" t="t" r="r" b="b"/>
                <a:pathLst>
                  <a:path w="64" h="13" extrusionOk="0">
                    <a:moveTo>
                      <a:pt x="57" y="13"/>
                    </a:moveTo>
                    <a:cubicBezTo>
                      <a:pt x="6" y="13"/>
                      <a:pt x="6" y="13"/>
                      <a:pt x="6" y="13"/>
                    </a:cubicBezTo>
                    <a:cubicBezTo>
                      <a:pt x="3" y="13"/>
                      <a:pt x="0" y="10"/>
                      <a:pt x="0" y="7"/>
                    </a:cubicBezTo>
                    <a:cubicBezTo>
                      <a:pt x="0" y="3"/>
                      <a:pt x="3" y="0"/>
                      <a:pt x="6" y="0"/>
                    </a:cubicBezTo>
                    <a:cubicBezTo>
                      <a:pt x="57" y="0"/>
                      <a:pt x="57" y="0"/>
                      <a:pt x="57" y="0"/>
                    </a:cubicBezTo>
                    <a:cubicBezTo>
                      <a:pt x="61" y="0"/>
                      <a:pt x="64" y="3"/>
                      <a:pt x="64" y="7"/>
                    </a:cubicBezTo>
                    <a:cubicBezTo>
                      <a:pt x="64" y="10"/>
                      <a:pt x="61" y="13"/>
                      <a:pt x="57" y="13"/>
                    </a:cubicBezTo>
                    <a:close/>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305" name="Google Shape;4305;p330"/>
            <p:cNvSpPr/>
            <p:nvPr/>
          </p:nvSpPr>
          <p:spPr>
            <a:xfrm>
              <a:off x="3669805" y="5637994"/>
              <a:ext cx="1220006" cy="1220006"/>
            </a:xfrm>
            <a:prstGeom prst="rect">
              <a:avLst/>
            </a:prstGeom>
            <a:solidFill>
              <a:srgbClr val="DF332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06" name="Google Shape;4306;p330"/>
            <p:cNvSpPr/>
            <p:nvPr/>
          </p:nvSpPr>
          <p:spPr>
            <a:xfrm>
              <a:off x="9755830" y="4415123"/>
              <a:ext cx="1218575" cy="1222870"/>
            </a:xfrm>
            <a:prstGeom prst="rect">
              <a:avLst/>
            </a:prstGeom>
            <a:solidFill>
              <a:srgbClr val="7E7E7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07" name="Google Shape;4307;p330"/>
            <p:cNvSpPr/>
            <p:nvPr/>
          </p:nvSpPr>
          <p:spPr>
            <a:xfrm>
              <a:off x="6088791" y="4415123"/>
              <a:ext cx="1220006" cy="1222870"/>
            </a:xfrm>
            <a:prstGeom prst="rect">
              <a:avLst/>
            </a:prstGeom>
            <a:solidFill>
              <a:srgbClr val="DFDED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08" name="Google Shape;4308;p330"/>
            <p:cNvSpPr/>
            <p:nvPr/>
          </p:nvSpPr>
          <p:spPr>
            <a:xfrm>
              <a:off x="7320253" y="4412259"/>
              <a:ext cx="1218575" cy="1225734"/>
            </a:xfrm>
            <a:prstGeom prst="rect">
              <a:avLst/>
            </a:prstGeom>
            <a:solidFill>
              <a:srgbClr val="EA8C2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09" name="Google Shape;4309;p330"/>
            <p:cNvSpPr/>
            <p:nvPr/>
          </p:nvSpPr>
          <p:spPr>
            <a:xfrm>
              <a:off x="8535964" y="4412259"/>
              <a:ext cx="1220006" cy="1225733"/>
            </a:xfrm>
            <a:prstGeom prst="rect">
              <a:avLst/>
            </a:prstGeom>
            <a:solidFill>
              <a:srgbClr val="DFDED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10" name="Google Shape;4310;p330"/>
            <p:cNvSpPr/>
            <p:nvPr/>
          </p:nvSpPr>
          <p:spPr>
            <a:xfrm>
              <a:off x="8535964" y="4417987"/>
              <a:ext cx="1220006" cy="122000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311" name="Google Shape;4311;p330"/>
            <p:cNvGrpSpPr/>
            <p:nvPr/>
          </p:nvGrpSpPr>
          <p:grpSpPr>
            <a:xfrm>
              <a:off x="8564602" y="4526814"/>
              <a:ext cx="1159865" cy="1111180"/>
              <a:chOff x="8161338" y="4273550"/>
              <a:chExt cx="1285875" cy="1231900"/>
            </a:xfrm>
          </p:grpSpPr>
          <p:sp>
            <p:nvSpPr>
              <p:cNvPr id="4312" name="Google Shape;4312;p330"/>
              <p:cNvSpPr/>
              <p:nvPr/>
            </p:nvSpPr>
            <p:spPr>
              <a:xfrm>
                <a:off x="8339138" y="4911725"/>
                <a:ext cx="930275" cy="558800"/>
              </a:xfrm>
              <a:custGeom>
                <a:avLst/>
                <a:gdLst/>
                <a:ahLst/>
                <a:cxnLst/>
                <a:rect l="l" t="t" r="r" b="b"/>
                <a:pathLst>
                  <a:path w="293" h="176" extrusionOk="0">
                    <a:moveTo>
                      <a:pt x="147" y="176"/>
                    </a:moveTo>
                    <a:cubicBezTo>
                      <a:pt x="234" y="176"/>
                      <a:pt x="286" y="113"/>
                      <a:pt x="293" y="104"/>
                    </a:cubicBezTo>
                    <a:cubicBezTo>
                      <a:pt x="266" y="96"/>
                      <a:pt x="245" y="87"/>
                      <a:pt x="230" y="79"/>
                    </a:cubicBezTo>
                    <a:cubicBezTo>
                      <a:pt x="210" y="69"/>
                      <a:pt x="201" y="62"/>
                      <a:pt x="197" y="50"/>
                    </a:cubicBezTo>
                    <a:cubicBezTo>
                      <a:pt x="195" y="44"/>
                      <a:pt x="195" y="35"/>
                      <a:pt x="194" y="25"/>
                    </a:cubicBezTo>
                    <a:cubicBezTo>
                      <a:pt x="194" y="15"/>
                      <a:pt x="194" y="6"/>
                      <a:pt x="195" y="0"/>
                    </a:cubicBezTo>
                    <a:cubicBezTo>
                      <a:pt x="163" y="0"/>
                      <a:pt x="131" y="0"/>
                      <a:pt x="99" y="0"/>
                    </a:cubicBezTo>
                    <a:cubicBezTo>
                      <a:pt x="99" y="6"/>
                      <a:pt x="100" y="15"/>
                      <a:pt x="99" y="25"/>
                    </a:cubicBezTo>
                    <a:cubicBezTo>
                      <a:pt x="99" y="37"/>
                      <a:pt x="99" y="44"/>
                      <a:pt x="96" y="50"/>
                    </a:cubicBezTo>
                    <a:cubicBezTo>
                      <a:pt x="93" y="60"/>
                      <a:pt x="86" y="67"/>
                      <a:pt x="65" y="78"/>
                    </a:cubicBezTo>
                    <a:cubicBezTo>
                      <a:pt x="51" y="86"/>
                      <a:pt x="29" y="96"/>
                      <a:pt x="0" y="104"/>
                    </a:cubicBezTo>
                    <a:cubicBezTo>
                      <a:pt x="8" y="113"/>
                      <a:pt x="60" y="176"/>
                      <a:pt x="147" y="176"/>
                    </a:cubicBezTo>
                  </a:path>
                </a:pathLst>
              </a:custGeom>
              <a:solidFill>
                <a:srgbClr val="53323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13" name="Google Shape;4313;p330"/>
              <p:cNvSpPr/>
              <p:nvPr/>
            </p:nvSpPr>
            <p:spPr>
              <a:xfrm>
                <a:off x="8161338" y="5162550"/>
                <a:ext cx="1285875" cy="342900"/>
              </a:xfrm>
              <a:custGeom>
                <a:avLst/>
                <a:gdLst/>
                <a:ahLst/>
                <a:cxnLst/>
                <a:rect l="l" t="t" r="r" b="b"/>
                <a:pathLst>
                  <a:path w="405" h="108" extrusionOk="0">
                    <a:moveTo>
                      <a:pt x="397" y="65"/>
                    </a:moveTo>
                    <a:cubicBezTo>
                      <a:pt x="396" y="60"/>
                      <a:pt x="394" y="55"/>
                      <a:pt x="391" y="50"/>
                    </a:cubicBezTo>
                    <a:cubicBezTo>
                      <a:pt x="389" y="46"/>
                      <a:pt x="387" y="43"/>
                      <a:pt x="384" y="39"/>
                    </a:cubicBezTo>
                    <a:cubicBezTo>
                      <a:pt x="370" y="24"/>
                      <a:pt x="352" y="25"/>
                      <a:pt x="319" y="13"/>
                    </a:cubicBezTo>
                    <a:cubicBezTo>
                      <a:pt x="311" y="11"/>
                      <a:pt x="299" y="6"/>
                      <a:pt x="285" y="0"/>
                    </a:cubicBezTo>
                    <a:cubicBezTo>
                      <a:pt x="277" y="39"/>
                      <a:pt x="243" y="67"/>
                      <a:pt x="203" y="67"/>
                    </a:cubicBezTo>
                    <a:cubicBezTo>
                      <a:pt x="163" y="67"/>
                      <a:pt x="128" y="39"/>
                      <a:pt x="121" y="0"/>
                    </a:cubicBezTo>
                    <a:cubicBezTo>
                      <a:pt x="107" y="6"/>
                      <a:pt x="95" y="11"/>
                      <a:pt x="87" y="13"/>
                    </a:cubicBezTo>
                    <a:cubicBezTo>
                      <a:pt x="53" y="25"/>
                      <a:pt x="36" y="24"/>
                      <a:pt x="22" y="39"/>
                    </a:cubicBezTo>
                    <a:cubicBezTo>
                      <a:pt x="19" y="43"/>
                      <a:pt x="16" y="46"/>
                      <a:pt x="14" y="50"/>
                    </a:cubicBezTo>
                    <a:cubicBezTo>
                      <a:pt x="12" y="55"/>
                      <a:pt x="10" y="60"/>
                      <a:pt x="9" y="65"/>
                    </a:cubicBezTo>
                    <a:cubicBezTo>
                      <a:pt x="6" y="79"/>
                      <a:pt x="3" y="93"/>
                      <a:pt x="0" y="108"/>
                    </a:cubicBezTo>
                    <a:cubicBezTo>
                      <a:pt x="135" y="108"/>
                      <a:pt x="270" y="108"/>
                      <a:pt x="405" y="108"/>
                    </a:cubicBezTo>
                    <a:cubicBezTo>
                      <a:pt x="403" y="93"/>
                      <a:pt x="400" y="79"/>
                      <a:pt x="397" y="65"/>
                    </a:cubicBezTo>
                    <a:close/>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14" name="Google Shape;4314;p330"/>
              <p:cNvSpPr/>
              <p:nvPr/>
            </p:nvSpPr>
            <p:spPr>
              <a:xfrm>
                <a:off x="8494713" y="5181600"/>
                <a:ext cx="619125" cy="250825"/>
              </a:xfrm>
              <a:custGeom>
                <a:avLst/>
                <a:gdLst/>
                <a:ahLst/>
                <a:cxnLst/>
                <a:rect l="l" t="t" r="r" b="b"/>
                <a:pathLst>
                  <a:path w="195" h="79" extrusionOk="0">
                    <a:moveTo>
                      <a:pt x="195" y="0"/>
                    </a:moveTo>
                    <a:cubicBezTo>
                      <a:pt x="191" y="18"/>
                      <a:pt x="182" y="35"/>
                      <a:pt x="168" y="49"/>
                    </a:cubicBezTo>
                    <a:cubicBezTo>
                      <a:pt x="149" y="68"/>
                      <a:pt x="124" y="79"/>
                      <a:pt x="98" y="79"/>
                    </a:cubicBezTo>
                    <a:cubicBezTo>
                      <a:pt x="50" y="79"/>
                      <a:pt x="10" y="45"/>
                      <a:pt x="1" y="0"/>
                    </a:cubicBezTo>
                    <a:cubicBezTo>
                      <a:pt x="0" y="0"/>
                      <a:pt x="0" y="0"/>
                      <a:pt x="0" y="0"/>
                    </a:cubicBezTo>
                    <a:cubicBezTo>
                      <a:pt x="10" y="45"/>
                      <a:pt x="50" y="79"/>
                      <a:pt x="98" y="79"/>
                    </a:cubicBezTo>
                    <a:cubicBezTo>
                      <a:pt x="124" y="79"/>
                      <a:pt x="149" y="69"/>
                      <a:pt x="168" y="50"/>
                    </a:cubicBezTo>
                    <a:cubicBezTo>
                      <a:pt x="182" y="36"/>
                      <a:pt x="191" y="19"/>
                      <a:pt x="195" y="0"/>
                    </a:cubicBezTo>
                    <a:close/>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15" name="Google Shape;4315;p330"/>
              <p:cNvSpPr/>
              <p:nvPr/>
            </p:nvSpPr>
            <p:spPr>
              <a:xfrm>
                <a:off x="8535988" y="4654550"/>
                <a:ext cx="69850" cy="152400"/>
              </a:xfrm>
              <a:custGeom>
                <a:avLst/>
                <a:gdLst/>
                <a:ahLst/>
                <a:cxnLst/>
                <a:rect l="l" t="t" r="r" b="b"/>
                <a:pathLst>
                  <a:path w="22" h="48" extrusionOk="0">
                    <a:moveTo>
                      <a:pt x="6" y="0"/>
                    </a:moveTo>
                    <a:cubicBezTo>
                      <a:pt x="3" y="1"/>
                      <a:pt x="2" y="3"/>
                      <a:pt x="2" y="4"/>
                    </a:cubicBezTo>
                    <a:cubicBezTo>
                      <a:pt x="0" y="6"/>
                      <a:pt x="1" y="9"/>
                      <a:pt x="2" y="11"/>
                    </a:cubicBezTo>
                    <a:cubicBezTo>
                      <a:pt x="6" y="25"/>
                      <a:pt x="9" y="32"/>
                      <a:pt x="9" y="32"/>
                    </a:cubicBezTo>
                    <a:cubicBezTo>
                      <a:pt x="11" y="37"/>
                      <a:pt x="12" y="41"/>
                      <a:pt x="16" y="45"/>
                    </a:cubicBezTo>
                    <a:cubicBezTo>
                      <a:pt x="18" y="47"/>
                      <a:pt x="19" y="48"/>
                      <a:pt x="20" y="48"/>
                    </a:cubicBezTo>
                    <a:cubicBezTo>
                      <a:pt x="22" y="47"/>
                      <a:pt x="21" y="41"/>
                      <a:pt x="18" y="25"/>
                    </a:cubicBezTo>
                    <a:cubicBezTo>
                      <a:pt x="17" y="13"/>
                      <a:pt x="16" y="6"/>
                      <a:pt x="12" y="2"/>
                    </a:cubicBezTo>
                    <a:cubicBezTo>
                      <a:pt x="11" y="1"/>
                      <a:pt x="8" y="0"/>
                      <a:pt x="6" y="0"/>
                    </a:cubicBezTo>
                    <a:close/>
                  </a:path>
                </a:pathLst>
              </a:custGeom>
              <a:solidFill>
                <a:srgbClr val="53323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16" name="Google Shape;4316;p330"/>
              <p:cNvSpPr/>
              <p:nvPr/>
            </p:nvSpPr>
            <p:spPr>
              <a:xfrm>
                <a:off x="9002713" y="4654550"/>
                <a:ext cx="69850" cy="152400"/>
              </a:xfrm>
              <a:custGeom>
                <a:avLst/>
                <a:gdLst/>
                <a:ahLst/>
                <a:cxnLst/>
                <a:rect l="l" t="t" r="r" b="b"/>
                <a:pathLst>
                  <a:path w="22" h="48" extrusionOk="0">
                    <a:moveTo>
                      <a:pt x="16" y="0"/>
                    </a:moveTo>
                    <a:cubicBezTo>
                      <a:pt x="19" y="1"/>
                      <a:pt x="20" y="3"/>
                      <a:pt x="20" y="4"/>
                    </a:cubicBezTo>
                    <a:cubicBezTo>
                      <a:pt x="22" y="6"/>
                      <a:pt x="21" y="9"/>
                      <a:pt x="20" y="11"/>
                    </a:cubicBezTo>
                    <a:cubicBezTo>
                      <a:pt x="16" y="25"/>
                      <a:pt x="13" y="32"/>
                      <a:pt x="13" y="32"/>
                    </a:cubicBezTo>
                    <a:cubicBezTo>
                      <a:pt x="11" y="37"/>
                      <a:pt x="10" y="41"/>
                      <a:pt x="6" y="45"/>
                    </a:cubicBezTo>
                    <a:cubicBezTo>
                      <a:pt x="4" y="47"/>
                      <a:pt x="3" y="48"/>
                      <a:pt x="2" y="48"/>
                    </a:cubicBezTo>
                    <a:cubicBezTo>
                      <a:pt x="0" y="47"/>
                      <a:pt x="4" y="39"/>
                      <a:pt x="5" y="25"/>
                    </a:cubicBezTo>
                    <a:cubicBezTo>
                      <a:pt x="7" y="13"/>
                      <a:pt x="6" y="6"/>
                      <a:pt x="11" y="2"/>
                    </a:cubicBezTo>
                    <a:cubicBezTo>
                      <a:pt x="12" y="2"/>
                      <a:pt x="14" y="0"/>
                      <a:pt x="16" y="0"/>
                    </a:cubicBezTo>
                    <a:close/>
                  </a:path>
                </a:pathLst>
              </a:custGeom>
              <a:solidFill>
                <a:srgbClr val="53323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17" name="Google Shape;4317;p330"/>
              <p:cNvSpPr/>
              <p:nvPr/>
            </p:nvSpPr>
            <p:spPr>
              <a:xfrm>
                <a:off x="8542338" y="4305300"/>
                <a:ext cx="527050" cy="736600"/>
              </a:xfrm>
              <a:custGeom>
                <a:avLst/>
                <a:gdLst/>
                <a:ahLst/>
                <a:cxnLst/>
                <a:rect l="l" t="t" r="r" b="b"/>
                <a:pathLst>
                  <a:path w="166" h="232" extrusionOk="0">
                    <a:moveTo>
                      <a:pt x="10" y="110"/>
                    </a:moveTo>
                    <a:cubicBezTo>
                      <a:pt x="11" y="114"/>
                      <a:pt x="11" y="117"/>
                      <a:pt x="11" y="121"/>
                    </a:cubicBezTo>
                    <a:cubicBezTo>
                      <a:pt x="11" y="122"/>
                      <a:pt x="12" y="124"/>
                      <a:pt x="12" y="125"/>
                    </a:cubicBezTo>
                    <a:cubicBezTo>
                      <a:pt x="13" y="135"/>
                      <a:pt x="15" y="139"/>
                      <a:pt x="17" y="149"/>
                    </a:cubicBezTo>
                    <a:cubicBezTo>
                      <a:pt x="20" y="165"/>
                      <a:pt x="18" y="165"/>
                      <a:pt x="20" y="173"/>
                    </a:cubicBezTo>
                    <a:cubicBezTo>
                      <a:pt x="23" y="182"/>
                      <a:pt x="28" y="189"/>
                      <a:pt x="35" y="197"/>
                    </a:cubicBezTo>
                    <a:cubicBezTo>
                      <a:pt x="47" y="212"/>
                      <a:pt x="53" y="220"/>
                      <a:pt x="64" y="224"/>
                    </a:cubicBezTo>
                    <a:cubicBezTo>
                      <a:pt x="65" y="225"/>
                      <a:pt x="84" y="232"/>
                      <a:pt x="103" y="224"/>
                    </a:cubicBezTo>
                    <a:cubicBezTo>
                      <a:pt x="110" y="220"/>
                      <a:pt x="116" y="213"/>
                      <a:pt x="128" y="198"/>
                    </a:cubicBezTo>
                    <a:cubicBezTo>
                      <a:pt x="138" y="187"/>
                      <a:pt x="143" y="181"/>
                      <a:pt x="145" y="174"/>
                    </a:cubicBezTo>
                    <a:cubicBezTo>
                      <a:pt x="146" y="169"/>
                      <a:pt x="146" y="167"/>
                      <a:pt x="147" y="162"/>
                    </a:cubicBezTo>
                    <a:cubicBezTo>
                      <a:pt x="147" y="160"/>
                      <a:pt x="147" y="156"/>
                      <a:pt x="148" y="149"/>
                    </a:cubicBezTo>
                    <a:cubicBezTo>
                      <a:pt x="149" y="147"/>
                      <a:pt x="149" y="145"/>
                      <a:pt x="150" y="143"/>
                    </a:cubicBezTo>
                    <a:cubicBezTo>
                      <a:pt x="151" y="135"/>
                      <a:pt x="152" y="131"/>
                      <a:pt x="153" y="128"/>
                    </a:cubicBezTo>
                    <a:cubicBezTo>
                      <a:pt x="154" y="123"/>
                      <a:pt x="155" y="117"/>
                      <a:pt x="155" y="110"/>
                    </a:cubicBezTo>
                    <a:cubicBezTo>
                      <a:pt x="166" y="73"/>
                      <a:pt x="157" y="37"/>
                      <a:pt x="133" y="17"/>
                    </a:cubicBezTo>
                    <a:cubicBezTo>
                      <a:pt x="113" y="1"/>
                      <a:pt x="89" y="0"/>
                      <a:pt x="83" y="0"/>
                    </a:cubicBezTo>
                    <a:cubicBezTo>
                      <a:pt x="77" y="0"/>
                      <a:pt x="54" y="1"/>
                      <a:pt x="34" y="17"/>
                    </a:cubicBezTo>
                    <a:cubicBezTo>
                      <a:pt x="9" y="37"/>
                      <a:pt x="0" y="74"/>
                      <a:pt x="10" y="110"/>
                    </a:cubicBezTo>
                  </a:path>
                </a:pathLst>
              </a:custGeom>
              <a:solidFill>
                <a:srgbClr val="6E424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18" name="Google Shape;4318;p330"/>
              <p:cNvSpPr/>
              <p:nvPr/>
            </p:nvSpPr>
            <p:spPr>
              <a:xfrm>
                <a:off x="8863013" y="4667250"/>
                <a:ext cx="88900" cy="31750"/>
              </a:xfrm>
              <a:custGeom>
                <a:avLst/>
                <a:gdLst/>
                <a:ahLst/>
                <a:cxnLst/>
                <a:rect l="l" t="t" r="r" b="b"/>
                <a:pathLst>
                  <a:path w="28" h="10" extrusionOk="0">
                    <a:moveTo>
                      <a:pt x="28" y="5"/>
                    </a:moveTo>
                    <a:cubicBezTo>
                      <a:pt x="28" y="3"/>
                      <a:pt x="22" y="1"/>
                      <a:pt x="17" y="1"/>
                    </a:cubicBezTo>
                    <a:cubicBezTo>
                      <a:pt x="9" y="0"/>
                      <a:pt x="2" y="5"/>
                      <a:pt x="0" y="7"/>
                    </a:cubicBezTo>
                    <a:cubicBezTo>
                      <a:pt x="4" y="8"/>
                      <a:pt x="9" y="10"/>
                      <a:pt x="16" y="9"/>
                    </a:cubicBezTo>
                    <a:cubicBezTo>
                      <a:pt x="20" y="9"/>
                      <a:pt x="28" y="8"/>
                      <a:pt x="28" y="5"/>
                    </a:cubicBezTo>
                    <a:close/>
                  </a:path>
                </a:pathLst>
              </a:custGeom>
              <a:solidFill>
                <a:srgbClr val="F5DCD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19" name="Google Shape;4319;p330"/>
              <p:cNvSpPr/>
              <p:nvPr/>
            </p:nvSpPr>
            <p:spPr>
              <a:xfrm>
                <a:off x="8872538" y="4641850"/>
                <a:ext cx="92075" cy="25400"/>
              </a:xfrm>
              <a:custGeom>
                <a:avLst/>
                <a:gdLst/>
                <a:ahLst/>
                <a:cxnLst/>
                <a:rect l="l" t="t" r="r" b="b"/>
                <a:pathLst>
                  <a:path w="29" h="8" extrusionOk="0">
                    <a:moveTo>
                      <a:pt x="1" y="6"/>
                    </a:moveTo>
                    <a:cubicBezTo>
                      <a:pt x="1" y="6"/>
                      <a:pt x="6" y="3"/>
                      <a:pt x="14" y="3"/>
                    </a:cubicBezTo>
                    <a:cubicBezTo>
                      <a:pt x="23" y="3"/>
                      <a:pt x="29" y="8"/>
                      <a:pt x="29" y="7"/>
                    </a:cubicBezTo>
                    <a:cubicBezTo>
                      <a:pt x="29" y="7"/>
                      <a:pt x="23" y="1"/>
                      <a:pt x="15" y="0"/>
                    </a:cubicBezTo>
                    <a:cubicBezTo>
                      <a:pt x="7" y="0"/>
                      <a:pt x="0" y="6"/>
                      <a:pt x="1" y="6"/>
                    </a:cubicBezTo>
                    <a:close/>
                  </a:path>
                </a:pathLst>
              </a:custGeom>
              <a:solidFill>
                <a:srgbClr val="492C2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20" name="Google Shape;4320;p330"/>
              <p:cNvSpPr/>
              <p:nvPr/>
            </p:nvSpPr>
            <p:spPr>
              <a:xfrm>
                <a:off x="8863013" y="4657725"/>
                <a:ext cx="111125" cy="31750"/>
              </a:xfrm>
              <a:custGeom>
                <a:avLst/>
                <a:gdLst/>
                <a:ahLst/>
                <a:cxnLst/>
                <a:rect l="l" t="t" r="r" b="b"/>
                <a:pathLst>
                  <a:path w="35" h="10" extrusionOk="0">
                    <a:moveTo>
                      <a:pt x="35" y="5"/>
                    </a:moveTo>
                    <a:cubicBezTo>
                      <a:pt x="33" y="6"/>
                      <a:pt x="30" y="7"/>
                      <a:pt x="28" y="8"/>
                    </a:cubicBezTo>
                    <a:cubicBezTo>
                      <a:pt x="27" y="7"/>
                      <a:pt x="24" y="5"/>
                      <a:pt x="20" y="4"/>
                    </a:cubicBezTo>
                    <a:cubicBezTo>
                      <a:pt x="10" y="2"/>
                      <a:pt x="1" y="9"/>
                      <a:pt x="0" y="10"/>
                    </a:cubicBezTo>
                    <a:cubicBezTo>
                      <a:pt x="1" y="9"/>
                      <a:pt x="9" y="0"/>
                      <a:pt x="22" y="1"/>
                    </a:cubicBezTo>
                    <a:cubicBezTo>
                      <a:pt x="28" y="1"/>
                      <a:pt x="33" y="4"/>
                      <a:pt x="35" y="5"/>
                    </a:cubicBezTo>
                    <a:close/>
                  </a:path>
                </a:pathLst>
              </a:custGeom>
              <a:solidFill>
                <a:srgbClr val="2515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21" name="Google Shape;4321;p330"/>
              <p:cNvSpPr/>
              <p:nvPr/>
            </p:nvSpPr>
            <p:spPr>
              <a:xfrm>
                <a:off x="8891588" y="4664075"/>
                <a:ext cx="38100" cy="41275"/>
              </a:xfrm>
              <a:prstGeom prst="ellipse">
                <a:avLst/>
              </a:prstGeom>
              <a:solidFill>
                <a:srgbClr val="2515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22" name="Google Shape;4322;p330"/>
              <p:cNvSpPr/>
              <p:nvPr/>
            </p:nvSpPr>
            <p:spPr>
              <a:xfrm>
                <a:off x="8863013" y="4689475"/>
                <a:ext cx="85725" cy="22225"/>
              </a:xfrm>
              <a:custGeom>
                <a:avLst/>
                <a:gdLst/>
                <a:ahLst/>
                <a:cxnLst/>
                <a:rect l="l" t="t" r="r" b="b"/>
                <a:pathLst>
                  <a:path w="27" h="7" extrusionOk="0">
                    <a:moveTo>
                      <a:pt x="27" y="0"/>
                    </a:moveTo>
                    <a:cubicBezTo>
                      <a:pt x="24" y="1"/>
                      <a:pt x="20" y="2"/>
                      <a:pt x="14" y="2"/>
                    </a:cubicBezTo>
                    <a:cubicBezTo>
                      <a:pt x="8" y="2"/>
                      <a:pt x="3" y="1"/>
                      <a:pt x="0" y="0"/>
                    </a:cubicBezTo>
                    <a:cubicBezTo>
                      <a:pt x="4" y="5"/>
                      <a:pt x="10" y="7"/>
                      <a:pt x="16" y="6"/>
                    </a:cubicBezTo>
                    <a:cubicBezTo>
                      <a:pt x="23" y="5"/>
                      <a:pt x="26" y="1"/>
                      <a:pt x="27" y="0"/>
                    </a:cubicBezTo>
                    <a:close/>
                  </a:path>
                </a:pathLst>
              </a:custGeom>
              <a:solidFill>
                <a:srgbClr val="53323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23" name="Google Shape;4323;p330"/>
              <p:cNvSpPr/>
              <p:nvPr/>
            </p:nvSpPr>
            <p:spPr>
              <a:xfrm>
                <a:off x="8656638" y="4667250"/>
                <a:ext cx="88900" cy="28575"/>
              </a:xfrm>
              <a:custGeom>
                <a:avLst/>
                <a:gdLst/>
                <a:ahLst/>
                <a:cxnLst/>
                <a:rect l="l" t="t" r="r" b="b"/>
                <a:pathLst>
                  <a:path w="28" h="9" extrusionOk="0">
                    <a:moveTo>
                      <a:pt x="0" y="5"/>
                    </a:moveTo>
                    <a:cubicBezTo>
                      <a:pt x="0" y="3"/>
                      <a:pt x="6" y="1"/>
                      <a:pt x="11" y="0"/>
                    </a:cubicBezTo>
                    <a:cubicBezTo>
                      <a:pt x="19" y="0"/>
                      <a:pt x="26" y="5"/>
                      <a:pt x="28" y="7"/>
                    </a:cubicBezTo>
                    <a:cubicBezTo>
                      <a:pt x="24" y="8"/>
                      <a:pt x="19" y="9"/>
                      <a:pt x="12" y="9"/>
                    </a:cubicBezTo>
                    <a:cubicBezTo>
                      <a:pt x="8" y="9"/>
                      <a:pt x="0" y="8"/>
                      <a:pt x="0" y="5"/>
                    </a:cubicBezTo>
                    <a:close/>
                  </a:path>
                </a:pathLst>
              </a:custGeom>
              <a:solidFill>
                <a:srgbClr val="F5DCD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24" name="Google Shape;4324;p330"/>
              <p:cNvSpPr/>
              <p:nvPr/>
            </p:nvSpPr>
            <p:spPr>
              <a:xfrm>
                <a:off x="8643938" y="4641850"/>
                <a:ext cx="92075" cy="25400"/>
              </a:xfrm>
              <a:custGeom>
                <a:avLst/>
                <a:gdLst/>
                <a:ahLst/>
                <a:cxnLst/>
                <a:rect l="l" t="t" r="r" b="b"/>
                <a:pathLst>
                  <a:path w="29" h="8" extrusionOk="0">
                    <a:moveTo>
                      <a:pt x="28" y="6"/>
                    </a:moveTo>
                    <a:cubicBezTo>
                      <a:pt x="28" y="6"/>
                      <a:pt x="23" y="2"/>
                      <a:pt x="15" y="3"/>
                    </a:cubicBezTo>
                    <a:cubicBezTo>
                      <a:pt x="6" y="3"/>
                      <a:pt x="0" y="8"/>
                      <a:pt x="0" y="7"/>
                    </a:cubicBezTo>
                    <a:cubicBezTo>
                      <a:pt x="0" y="7"/>
                      <a:pt x="6" y="1"/>
                      <a:pt x="14" y="0"/>
                    </a:cubicBezTo>
                    <a:cubicBezTo>
                      <a:pt x="22" y="0"/>
                      <a:pt x="29" y="6"/>
                      <a:pt x="28" y="6"/>
                    </a:cubicBezTo>
                    <a:close/>
                  </a:path>
                </a:pathLst>
              </a:custGeom>
              <a:solidFill>
                <a:srgbClr val="492C2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25" name="Google Shape;4325;p330"/>
              <p:cNvSpPr/>
              <p:nvPr/>
            </p:nvSpPr>
            <p:spPr>
              <a:xfrm>
                <a:off x="8634413" y="4657725"/>
                <a:ext cx="111125" cy="31750"/>
              </a:xfrm>
              <a:custGeom>
                <a:avLst/>
                <a:gdLst/>
                <a:ahLst/>
                <a:cxnLst/>
                <a:rect l="l" t="t" r="r" b="b"/>
                <a:pathLst>
                  <a:path w="35" h="10" extrusionOk="0">
                    <a:moveTo>
                      <a:pt x="0" y="5"/>
                    </a:moveTo>
                    <a:cubicBezTo>
                      <a:pt x="2" y="6"/>
                      <a:pt x="5" y="7"/>
                      <a:pt x="7" y="8"/>
                    </a:cubicBezTo>
                    <a:cubicBezTo>
                      <a:pt x="8" y="7"/>
                      <a:pt x="11" y="5"/>
                      <a:pt x="15" y="4"/>
                    </a:cubicBezTo>
                    <a:cubicBezTo>
                      <a:pt x="25" y="2"/>
                      <a:pt x="34" y="9"/>
                      <a:pt x="35" y="10"/>
                    </a:cubicBezTo>
                    <a:cubicBezTo>
                      <a:pt x="34" y="9"/>
                      <a:pt x="26" y="0"/>
                      <a:pt x="13" y="0"/>
                    </a:cubicBezTo>
                    <a:cubicBezTo>
                      <a:pt x="7" y="1"/>
                      <a:pt x="2" y="4"/>
                      <a:pt x="0" y="5"/>
                    </a:cubicBezTo>
                    <a:close/>
                  </a:path>
                </a:pathLst>
              </a:custGeom>
              <a:solidFill>
                <a:srgbClr val="2515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26" name="Google Shape;4326;p330"/>
              <p:cNvSpPr/>
              <p:nvPr/>
            </p:nvSpPr>
            <p:spPr>
              <a:xfrm>
                <a:off x="8678863" y="4664075"/>
                <a:ext cx="38100" cy="41275"/>
              </a:xfrm>
              <a:prstGeom prst="ellipse">
                <a:avLst/>
              </a:prstGeom>
              <a:solidFill>
                <a:srgbClr val="2515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27" name="Google Shape;4327;p330"/>
              <p:cNvSpPr/>
              <p:nvPr/>
            </p:nvSpPr>
            <p:spPr>
              <a:xfrm>
                <a:off x="8659813" y="4689475"/>
                <a:ext cx="85725" cy="22225"/>
              </a:xfrm>
              <a:custGeom>
                <a:avLst/>
                <a:gdLst/>
                <a:ahLst/>
                <a:cxnLst/>
                <a:rect l="l" t="t" r="r" b="b"/>
                <a:pathLst>
                  <a:path w="27" h="7" extrusionOk="0">
                    <a:moveTo>
                      <a:pt x="0" y="0"/>
                    </a:moveTo>
                    <a:cubicBezTo>
                      <a:pt x="3" y="1"/>
                      <a:pt x="7" y="2"/>
                      <a:pt x="13" y="2"/>
                    </a:cubicBezTo>
                    <a:cubicBezTo>
                      <a:pt x="19" y="2"/>
                      <a:pt x="24" y="1"/>
                      <a:pt x="27" y="0"/>
                    </a:cubicBezTo>
                    <a:cubicBezTo>
                      <a:pt x="23" y="5"/>
                      <a:pt x="17" y="7"/>
                      <a:pt x="11" y="6"/>
                    </a:cubicBezTo>
                    <a:cubicBezTo>
                      <a:pt x="4" y="5"/>
                      <a:pt x="1" y="1"/>
                      <a:pt x="0" y="0"/>
                    </a:cubicBezTo>
                    <a:close/>
                  </a:path>
                </a:pathLst>
              </a:custGeom>
              <a:solidFill>
                <a:srgbClr val="53323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28" name="Google Shape;4328;p330"/>
              <p:cNvSpPr/>
              <p:nvPr/>
            </p:nvSpPr>
            <p:spPr>
              <a:xfrm>
                <a:off x="8612188" y="4600575"/>
                <a:ext cx="146050" cy="41275"/>
              </a:xfrm>
              <a:custGeom>
                <a:avLst/>
                <a:gdLst/>
                <a:ahLst/>
                <a:cxnLst/>
                <a:rect l="l" t="t" r="r" b="b"/>
                <a:pathLst>
                  <a:path w="46" h="13" extrusionOk="0">
                    <a:moveTo>
                      <a:pt x="0" y="9"/>
                    </a:moveTo>
                    <a:cubicBezTo>
                      <a:pt x="1" y="7"/>
                      <a:pt x="3" y="3"/>
                      <a:pt x="7" y="2"/>
                    </a:cubicBezTo>
                    <a:cubicBezTo>
                      <a:pt x="8" y="1"/>
                      <a:pt x="8" y="1"/>
                      <a:pt x="9" y="1"/>
                    </a:cubicBezTo>
                    <a:cubicBezTo>
                      <a:pt x="15" y="0"/>
                      <a:pt x="21" y="1"/>
                      <a:pt x="27" y="2"/>
                    </a:cubicBezTo>
                    <a:cubicBezTo>
                      <a:pt x="36" y="3"/>
                      <a:pt x="43" y="3"/>
                      <a:pt x="44" y="6"/>
                    </a:cubicBezTo>
                    <a:cubicBezTo>
                      <a:pt x="44" y="6"/>
                      <a:pt x="45" y="6"/>
                      <a:pt x="45" y="7"/>
                    </a:cubicBezTo>
                    <a:cubicBezTo>
                      <a:pt x="45" y="9"/>
                      <a:pt x="46" y="11"/>
                      <a:pt x="45" y="12"/>
                    </a:cubicBezTo>
                    <a:cubicBezTo>
                      <a:pt x="44" y="13"/>
                      <a:pt x="41" y="12"/>
                      <a:pt x="34" y="10"/>
                    </a:cubicBezTo>
                    <a:cubicBezTo>
                      <a:pt x="34" y="10"/>
                      <a:pt x="35" y="10"/>
                      <a:pt x="20" y="9"/>
                    </a:cubicBezTo>
                    <a:cubicBezTo>
                      <a:pt x="14" y="8"/>
                      <a:pt x="12" y="8"/>
                      <a:pt x="10" y="8"/>
                    </a:cubicBezTo>
                    <a:cubicBezTo>
                      <a:pt x="6" y="8"/>
                      <a:pt x="2" y="9"/>
                      <a:pt x="0" y="9"/>
                    </a:cubicBezTo>
                    <a:close/>
                  </a:path>
                </a:pathLst>
              </a:custGeom>
              <a:solidFill>
                <a:srgbClr val="2A181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29" name="Google Shape;4329;p330"/>
              <p:cNvSpPr/>
              <p:nvPr/>
            </p:nvSpPr>
            <p:spPr>
              <a:xfrm>
                <a:off x="8850313" y="4600575"/>
                <a:ext cx="142875" cy="41275"/>
              </a:xfrm>
              <a:custGeom>
                <a:avLst/>
                <a:gdLst/>
                <a:ahLst/>
                <a:cxnLst/>
                <a:rect l="l" t="t" r="r" b="b"/>
                <a:pathLst>
                  <a:path w="45" h="13" extrusionOk="0">
                    <a:moveTo>
                      <a:pt x="45" y="9"/>
                    </a:moveTo>
                    <a:cubicBezTo>
                      <a:pt x="45" y="7"/>
                      <a:pt x="43" y="3"/>
                      <a:pt x="38" y="2"/>
                    </a:cubicBezTo>
                    <a:cubicBezTo>
                      <a:pt x="38" y="1"/>
                      <a:pt x="37" y="1"/>
                      <a:pt x="36" y="1"/>
                    </a:cubicBezTo>
                    <a:cubicBezTo>
                      <a:pt x="31" y="0"/>
                      <a:pt x="25" y="1"/>
                      <a:pt x="19" y="2"/>
                    </a:cubicBezTo>
                    <a:cubicBezTo>
                      <a:pt x="10" y="3"/>
                      <a:pt x="3" y="3"/>
                      <a:pt x="2" y="6"/>
                    </a:cubicBezTo>
                    <a:cubicBezTo>
                      <a:pt x="1" y="6"/>
                      <a:pt x="1" y="6"/>
                      <a:pt x="1" y="7"/>
                    </a:cubicBezTo>
                    <a:cubicBezTo>
                      <a:pt x="0" y="9"/>
                      <a:pt x="0" y="11"/>
                      <a:pt x="0" y="12"/>
                    </a:cubicBezTo>
                    <a:cubicBezTo>
                      <a:pt x="1" y="13"/>
                      <a:pt x="5" y="12"/>
                      <a:pt x="11" y="10"/>
                    </a:cubicBezTo>
                    <a:cubicBezTo>
                      <a:pt x="12" y="10"/>
                      <a:pt x="11" y="10"/>
                      <a:pt x="26" y="9"/>
                    </a:cubicBezTo>
                    <a:cubicBezTo>
                      <a:pt x="32" y="8"/>
                      <a:pt x="33" y="8"/>
                      <a:pt x="36" y="8"/>
                    </a:cubicBezTo>
                    <a:cubicBezTo>
                      <a:pt x="40" y="8"/>
                      <a:pt x="43" y="8"/>
                      <a:pt x="45" y="9"/>
                    </a:cubicBezTo>
                    <a:close/>
                  </a:path>
                </a:pathLst>
              </a:custGeom>
              <a:solidFill>
                <a:srgbClr val="2A181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30" name="Google Shape;4330;p330"/>
              <p:cNvSpPr/>
              <p:nvPr/>
            </p:nvSpPr>
            <p:spPr>
              <a:xfrm>
                <a:off x="8751888" y="4791075"/>
                <a:ext cx="104775" cy="34925"/>
              </a:xfrm>
              <a:custGeom>
                <a:avLst/>
                <a:gdLst/>
                <a:ahLst/>
                <a:cxnLst/>
                <a:rect l="l" t="t" r="r" b="b"/>
                <a:pathLst>
                  <a:path w="33" h="11" extrusionOk="0">
                    <a:moveTo>
                      <a:pt x="2" y="0"/>
                    </a:moveTo>
                    <a:cubicBezTo>
                      <a:pt x="2" y="0"/>
                      <a:pt x="0" y="2"/>
                      <a:pt x="1" y="4"/>
                    </a:cubicBezTo>
                    <a:cubicBezTo>
                      <a:pt x="1" y="5"/>
                      <a:pt x="3" y="6"/>
                      <a:pt x="5" y="6"/>
                    </a:cubicBezTo>
                    <a:cubicBezTo>
                      <a:pt x="7" y="6"/>
                      <a:pt x="7" y="5"/>
                      <a:pt x="9" y="4"/>
                    </a:cubicBezTo>
                    <a:cubicBezTo>
                      <a:pt x="12" y="4"/>
                      <a:pt x="13" y="7"/>
                      <a:pt x="17" y="7"/>
                    </a:cubicBezTo>
                    <a:cubicBezTo>
                      <a:pt x="19" y="7"/>
                      <a:pt x="20" y="5"/>
                      <a:pt x="22" y="5"/>
                    </a:cubicBezTo>
                    <a:cubicBezTo>
                      <a:pt x="25" y="5"/>
                      <a:pt x="27" y="8"/>
                      <a:pt x="29" y="7"/>
                    </a:cubicBezTo>
                    <a:cubicBezTo>
                      <a:pt x="30" y="7"/>
                      <a:pt x="31" y="5"/>
                      <a:pt x="32" y="4"/>
                    </a:cubicBezTo>
                    <a:cubicBezTo>
                      <a:pt x="32" y="2"/>
                      <a:pt x="30" y="1"/>
                      <a:pt x="30" y="0"/>
                    </a:cubicBezTo>
                    <a:cubicBezTo>
                      <a:pt x="30" y="0"/>
                      <a:pt x="33" y="2"/>
                      <a:pt x="33" y="4"/>
                    </a:cubicBezTo>
                    <a:cubicBezTo>
                      <a:pt x="33" y="6"/>
                      <a:pt x="32" y="8"/>
                      <a:pt x="30" y="9"/>
                    </a:cubicBezTo>
                    <a:cubicBezTo>
                      <a:pt x="27" y="9"/>
                      <a:pt x="26" y="8"/>
                      <a:pt x="23" y="8"/>
                    </a:cubicBezTo>
                    <a:cubicBezTo>
                      <a:pt x="20" y="8"/>
                      <a:pt x="20" y="11"/>
                      <a:pt x="17" y="11"/>
                    </a:cubicBezTo>
                    <a:cubicBezTo>
                      <a:pt x="14" y="11"/>
                      <a:pt x="13" y="8"/>
                      <a:pt x="9" y="8"/>
                    </a:cubicBezTo>
                    <a:cubicBezTo>
                      <a:pt x="7" y="8"/>
                      <a:pt x="6" y="9"/>
                      <a:pt x="4" y="8"/>
                    </a:cubicBezTo>
                    <a:cubicBezTo>
                      <a:pt x="2" y="8"/>
                      <a:pt x="0" y="6"/>
                      <a:pt x="0" y="4"/>
                    </a:cubicBezTo>
                    <a:cubicBezTo>
                      <a:pt x="0" y="2"/>
                      <a:pt x="2" y="0"/>
                      <a:pt x="2" y="0"/>
                    </a:cubicBezTo>
                    <a:close/>
                  </a:path>
                </a:pathLst>
              </a:custGeom>
              <a:solidFill>
                <a:srgbClr val="492C2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31" name="Google Shape;4331;p330"/>
              <p:cNvSpPr/>
              <p:nvPr/>
            </p:nvSpPr>
            <p:spPr>
              <a:xfrm>
                <a:off x="8729663" y="4886325"/>
                <a:ext cx="152400" cy="50800"/>
              </a:xfrm>
              <a:custGeom>
                <a:avLst/>
                <a:gdLst/>
                <a:ahLst/>
                <a:cxnLst/>
                <a:rect l="l" t="t" r="r" b="b"/>
                <a:pathLst>
                  <a:path w="48" h="16" extrusionOk="0">
                    <a:moveTo>
                      <a:pt x="0" y="0"/>
                    </a:moveTo>
                    <a:cubicBezTo>
                      <a:pt x="0" y="1"/>
                      <a:pt x="1" y="3"/>
                      <a:pt x="2" y="4"/>
                    </a:cubicBezTo>
                    <a:cubicBezTo>
                      <a:pt x="3" y="5"/>
                      <a:pt x="4" y="7"/>
                      <a:pt x="5" y="9"/>
                    </a:cubicBezTo>
                    <a:cubicBezTo>
                      <a:pt x="5" y="9"/>
                      <a:pt x="8" y="11"/>
                      <a:pt x="10" y="13"/>
                    </a:cubicBezTo>
                    <a:cubicBezTo>
                      <a:pt x="15" y="16"/>
                      <a:pt x="19" y="16"/>
                      <a:pt x="24" y="16"/>
                    </a:cubicBezTo>
                    <a:cubicBezTo>
                      <a:pt x="29" y="16"/>
                      <a:pt x="33" y="16"/>
                      <a:pt x="37" y="13"/>
                    </a:cubicBezTo>
                    <a:cubicBezTo>
                      <a:pt x="39" y="11"/>
                      <a:pt x="42" y="9"/>
                      <a:pt x="42" y="9"/>
                    </a:cubicBezTo>
                    <a:cubicBezTo>
                      <a:pt x="44" y="6"/>
                      <a:pt x="45" y="5"/>
                      <a:pt x="46" y="4"/>
                    </a:cubicBezTo>
                    <a:cubicBezTo>
                      <a:pt x="47" y="3"/>
                      <a:pt x="47" y="1"/>
                      <a:pt x="48" y="0"/>
                    </a:cubicBezTo>
                    <a:cubicBezTo>
                      <a:pt x="44" y="0"/>
                      <a:pt x="41" y="0"/>
                      <a:pt x="37" y="0"/>
                    </a:cubicBezTo>
                    <a:cubicBezTo>
                      <a:pt x="32" y="1"/>
                      <a:pt x="31" y="1"/>
                      <a:pt x="29" y="1"/>
                    </a:cubicBezTo>
                    <a:cubicBezTo>
                      <a:pt x="27" y="2"/>
                      <a:pt x="26" y="2"/>
                      <a:pt x="24" y="2"/>
                    </a:cubicBezTo>
                    <a:cubicBezTo>
                      <a:pt x="24" y="2"/>
                      <a:pt x="24" y="2"/>
                      <a:pt x="24" y="2"/>
                    </a:cubicBezTo>
                    <a:cubicBezTo>
                      <a:pt x="21" y="2"/>
                      <a:pt x="21" y="1"/>
                      <a:pt x="18" y="1"/>
                    </a:cubicBezTo>
                    <a:cubicBezTo>
                      <a:pt x="18" y="0"/>
                      <a:pt x="18" y="0"/>
                      <a:pt x="18" y="0"/>
                    </a:cubicBezTo>
                    <a:cubicBezTo>
                      <a:pt x="16" y="0"/>
                      <a:pt x="13" y="0"/>
                      <a:pt x="11" y="0"/>
                    </a:cubicBezTo>
                    <a:cubicBezTo>
                      <a:pt x="9" y="0"/>
                      <a:pt x="8" y="0"/>
                      <a:pt x="7" y="0"/>
                    </a:cubicBezTo>
                    <a:cubicBezTo>
                      <a:pt x="7" y="0"/>
                      <a:pt x="6" y="0"/>
                      <a:pt x="4" y="0"/>
                    </a:cubicBezTo>
                    <a:cubicBezTo>
                      <a:pt x="3" y="0"/>
                      <a:pt x="1" y="0"/>
                      <a:pt x="0" y="0"/>
                    </a:cubicBezTo>
                  </a:path>
                </a:pathLst>
              </a:custGeom>
              <a:solidFill>
                <a:srgbClr val="55333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32" name="Google Shape;4332;p330"/>
              <p:cNvSpPr/>
              <p:nvPr/>
            </p:nvSpPr>
            <p:spPr>
              <a:xfrm>
                <a:off x="8726488" y="4860925"/>
                <a:ext cx="158750" cy="38100"/>
              </a:xfrm>
              <a:custGeom>
                <a:avLst/>
                <a:gdLst/>
                <a:ahLst/>
                <a:cxnLst/>
                <a:rect l="l" t="t" r="r" b="b"/>
                <a:pathLst>
                  <a:path w="50" h="12" extrusionOk="0">
                    <a:moveTo>
                      <a:pt x="50" y="7"/>
                    </a:moveTo>
                    <a:cubicBezTo>
                      <a:pt x="38" y="0"/>
                      <a:pt x="33" y="0"/>
                      <a:pt x="31" y="1"/>
                    </a:cubicBezTo>
                    <a:cubicBezTo>
                      <a:pt x="31" y="1"/>
                      <a:pt x="28" y="2"/>
                      <a:pt x="25" y="3"/>
                    </a:cubicBezTo>
                    <a:cubicBezTo>
                      <a:pt x="24" y="3"/>
                      <a:pt x="23" y="2"/>
                      <a:pt x="23" y="2"/>
                    </a:cubicBezTo>
                    <a:cubicBezTo>
                      <a:pt x="20" y="2"/>
                      <a:pt x="19" y="1"/>
                      <a:pt x="18" y="1"/>
                    </a:cubicBezTo>
                    <a:cubicBezTo>
                      <a:pt x="17" y="0"/>
                      <a:pt x="12" y="1"/>
                      <a:pt x="0" y="7"/>
                    </a:cubicBezTo>
                    <a:cubicBezTo>
                      <a:pt x="0" y="7"/>
                      <a:pt x="0" y="8"/>
                      <a:pt x="1" y="9"/>
                    </a:cubicBezTo>
                    <a:cubicBezTo>
                      <a:pt x="2" y="10"/>
                      <a:pt x="3" y="10"/>
                      <a:pt x="3" y="10"/>
                    </a:cubicBezTo>
                    <a:cubicBezTo>
                      <a:pt x="7" y="10"/>
                      <a:pt x="9" y="10"/>
                      <a:pt x="11" y="10"/>
                    </a:cubicBezTo>
                    <a:cubicBezTo>
                      <a:pt x="15" y="10"/>
                      <a:pt x="17" y="10"/>
                      <a:pt x="19" y="11"/>
                    </a:cubicBezTo>
                    <a:cubicBezTo>
                      <a:pt x="22" y="11"/>
                      <a:pt x="22" y="12"/>
                      <a:pt x="24" y="12"/>
                    </a:cubicBezTo>
                    <a:cubicBezTo>
                      <a:pt x="27" y="12"/>
                      <a:pt x="27" y="11"/>
                      <a:pt x="30" y="10"/>
                    </a:cubicBezTo>
                    <a:cubicBezTo>
                      <a:pt x="31" y="10"/>
                      <a:pt x="32" y="10"/>
                      <a:pt x="37" y="10"/>
                    </a:cubicBezTo>
                    <a:cubicBezTo>
                      <a:pt x="38" y="10"/>
                      <a:pt x="42" y="10"/>
                      <a:pt x="46" y="10"/>
                    </a:cubicBezTo>
                    <a:cubicBezTo>
                      <a:pt x="46" y="10"/>
                      <a:pt x="47" y="10"/>
                      <a:pt x="48" y="9"/>
                    </a:cubicBezTo>
                    <a:cubicBezTo>
                      <a:pt x="49" y="8"/>
                      <a:pt x="49" y="7"/>
                      <a:pt x="50" y="7"/>
                    </a:cubicBezTo>
                    <a:close/>
                  </a:path>
                </a:pathLst>
              </a:custGeom>
              <a:solidFill>
                <a:srgbClr val="37212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33" name="Google Shape;4333;p330"/>
              <p:cNvSpPr/>
              <p:nvPr/>
            </p:nvSpPr>
            <p:spPr>
              <a:xfrm>
                <a:off x="8529638" y="4273550"/>
                <a:ext cx="552450" cy="457200"/>
              </a:xfrm>
              <a:custGeom>
                <a:avLst/>
                <a:gdLst/>
                <a:ahLst/>
                <a:cxnLst/>
                <a:rect l="l" t="t" r="r" b="b"/>
                <a:pathLst>
                  <a:path w="174" h="144" extrusionOk="0">
                    <a:moveTo>
                      <a:pt x="19" y="119"/>
                    </a:moveTo>
                    <a:cubicBezTo>
                      <a:pt x="18" y="109"/>
                      <a:pt x="19" y="106"/>
                      <a:pt x="21" y="103"/>
                    </a:cubicBezTo>
                    <a:cubicBezTo>
                      <a:pt x="24" y="99"/>
                      <a:pt x="26" y="99"/>
                      <a:pt x="29" y="97"/>
                    </a:cubicBezTo>
                    <a:cubicBezTo>
                      <a:pt x="37" y="90"/>
                      <a:pt x="30" y="76"/>
                      <a:pt x="34" y="65"/>
                    </a:cubicBezTo>
                    <a:cubicBezTo>
                      <a:pt x="41" y="45"/>
                      <a:pt x="82" y="45"/>
                      <a:pt x="87" y="45"/>
                    </a:cubicBezTo>
                    <a:cubicBezTo>
                      <a:pt x="91" y="45"/>
                      <a:pt x="132" y="46"/>
                      <a:pt x="139" y="65"/>
                    </a:cubicBezTo>
                    <a:cubicBezTo>
                      <a:pt x="143" y="76"/>
                      <a:pt x="136" y="90"/>
                      <a:pt x="145" y="97"/>
                    </a:cubicBezTo>
                    <a:cubicBezTo>
                      <a:pt x="147" y="99"/>
                      <a:pt x="150" y="99"/>
                      <a:pt x="152" y="103"/>
                    </a:cubicBezTo>
                    <a:cubicBezTo>
                      <a:pt x="153" y="105"/>
                      <a:pt x="155" y="108"/>
                      <a:pt x="155" y="119"/>
                    </a:cubicBezTo>
                    <a:cubicBezTo>
                      <a:pt x="154" y="124"/>
                      <a:pt x="154" y="130"/>
                      <a:pt x="152" y="139"/>
                    </a:cubicBezTo>
                    <a:cubicBezTo>
                      <a:pt x="153" y="140"/>
                      <a:pt x="154" y="142"/>
                      <a:pt x="156" y="143"/>
                    </a:cubicBezTo>
                    <a:cubicBezTo>
                      <a:pt x="157" y="139"/>
                      <a:pt x="159" y="132"/>
                      <a:pt x="161" y="124"/>
                    </a:cubicBezTo>
                    <a:cubicBezTo>
                      <a:pt x="166" y="103"/>
                      <a:pt x="174" y="67"/>
                      <a:pt x="154" y="37"/>
                    </a:cubicBezTo>
                    <a:cubicBezTo>
                      <a:pt x="141" y="18"/>
                      <a:pt x="121" y="11"/>
                      <a:pt x="114" y="8"/>
                    </a:cubicBezTo>
                    <a:cubicBezTo>
                      <a:pt x="88" y="0"/>
                      <a:pt x="66" y="6"/>
                      <a:pt x="59" y="8"/>
                    </a:cubicBezTo>
                    <a:cubicBezTo>
                      <a:pt x="53" y="11"/>
                      <a:pt x="32" y="18"/>
                      <a:pt x="19" y="37"/>
                    </a:cubicBezTo>
                    <a:cubicBezTo>
                      <a:pt x="0" y="65"/>
                      <a:pt x="7" y="100"/>
                      <a:pt x="12" y="124"/>
                    </a:cubicBezTo>
                    <a:cubicBezTo>
                      <a:pt x="14" y="133"/>
                      <a:pt x="16" y="139"/>
                      <a:pt x="17" y="144"/>
                    </a:cubicBezTo>
                    <a:cubicBezTo>
                      <a:pt x="19" y="142"/>
                      <a:pt x="20" y="140"/>
                      <a:pt x="21" y="138"/>
                    </a:cubicBezTo>
                    <a:cubicBezTo>
                      <a:pt x="20" y="131"/>
                      <a:pt x="19" y="124"/>
                      <a:pt x="19" y="119"/>
                    </a:cubicBezTo>
                    <a:close/>
                  </a:path>
                </a:pathLst>
              </a:custGeom>
              <a:solidFill>
                <a:srgbClr val="2A181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334" name="Google Shape;4334;p330"/>
            <p:cNvSpPr/>
            <p:nvPr/>
          </p:nvSpPr>
          <p:spPr>
            <a:xfrm>
              <a:off x="6100246" y="4415123"/>
              <a:ext cx="1220006" cy="1222870"/>
            </a:xfrm>
            <a:prstGeom prst="rect">
              <a:avLst/>
            </a:prstGeom>
            <a:solidFill>
              <a:srgbClr val="DFDED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335" name="Google Shape;4335;p330"/>
            <p:cNvGrpSpPr/>
            <p:nvPr/>
          </p:nvGrpSpPr>
          <p:grpSpPr>
            <a:xfrm>
              <a:off x="4884536" y="4415123"/>
              <a:ext cx="1218575" cy="1222870"/>
              <a:chOff x="4075113" y="4149725"/>
              <a:chExt cx="1350963" cy="1355725"/>
            </a:xfrm>
          </p:grpSpPr>
          <p:sp>
            <p:nvSpPr>
              <p:cNvPr id="4336" name="Google Shape;4336;p330"/>
              <p:cNvSpPr/>
              <p:nvPr/>
            </p:nvSpPr>
            <p:spPr>
              <a:xfrm>
                <a:off x="4075113" y="4149725"/>
                <a:ext cx="1350963" cy="1355725"/>
              </a:xfrm>
              <a:prstGeom prst="rect">
                <a:avLst/>
              </a:prstGeom>
              <a:solidFill>
                <a:srgbClr val="DA38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37" name="Google Shape;4337;p330"/>
              <p:cNvSpPr/>
              <p:nvPr/>
            </p:nvSpPr>
            <p:spPr>
              <a:xfrm>
                <a:off x="4075113" y="4149725"/>
                <a:ext cx="1350963" cy="450850"/>
              </a:xfrm>
              <a:prstGeom prst="rect">
                <a:avLst/>
              </a:prstGeom>
              <a:solidFill>
                <a:srgbClr val="EA8C2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38" name="Google Shape;4338;p330"/>
              <p:cNvSpPr/>
              <p:nvPr/>
            </p:nvSpPr>
            <p:spPr>
              <a:xfrm>
                <a:off x="4075113" y="5054600"/>
                <a:ext cx="1350963" cy="450850"/>
              </a:xfrm>
              <a:prstGeom prst="rect">
                <a:avLst/>
              </a:pr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4339" name="Google Shape;4339;p330"/>
          <p:cNvGrpSpPr/>
          <p:nvPr/>
        </p:nvGrpSpPr>
        <p:grpSpPr>
          <a:xfrm>
            <a:off x="0" y="52070"/>
            <a:ext cx="12192000" cy="6805929"/>
            <a:chOff x="0" y="52070"/>
            <a:chExt cx="12192000" cy="6805929"/>
          </a:xfrm>
        </p:grpSpPr>
        <p:sp>
          <p:nvSpPr>
            <p:cNvPr id="4340" name="Google Shape;4340;p330"/>
            <p:cNvSpPr/>
            <p:nvPr/>
          </p:nvSpPr>
          <p:spPr>
            <a:xfrm>
              <a:off x="0" y="4417400"/>
              <a:ext cx="12192000" cy="2440599"/>
            </a:xfrm>
            <a:prstGeom prst="rect">
              <a:avLst/>
            </a:pr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4341" name="Google Shape;4341;p330"/>
            <p:cNvCxnSpPr/>
            <p:nvPr/>
          </p:nvCxnSpPr>
          <p:spPr>
            <a:xfrm rot="-5400000">
              <a:off x="7579810" y="3435350"/>
              <a:ext cx="6766560" cy="0"/>
            </a:xfrm>
            <a:prstGeom prst="straightConnector1">
              <a:avLst/>
            </a:prstGeom>
            <a:noFill/>
            <a:ln w="76200" cap="sq" cmpd="sng">
              <a:solidFill>
                <a:schemeClr val="lt1"/>
              </a:solidFill>
              <a:prstDash val="solid"/>
              <a:round/>
              <a:headEnd type="none" w="sm" len="sm"/>
              <a:tailEnd type="none" w="sm" len="sm"/>
            </a:ln>
          </p:spPr>
        </p:cxnSp>
        <p:pic>
          <p:nvPicPr>
            <p:cNvPr id="4342" name="Google Shape;4342;p330"/>
            <p:cNvPicPr preferRelativeResize="0"/>
            <p:nvPr/>
          </p:nvPicPr>
          <p:blipFill rotWithShape="1">
            <a:blip r:embed="rId2">
              <a:alphaModFix/>
            </a:blip>
            <a:srcRect/>
            <a:stretch/>
          </p:blipFill>
          <p:spPr>
            <a:xfrm>
              <a:off x="185139" y="5330952"/>
              <a:ext cx="1636776" cy="1351184"/>
            </a:xfrm>
            <a:prstGeom prst="rect">
              <a:avLst/>
            </a:prstGeom>
            <a:noFill/>
            <a:ln>
              <a:noFill/>
            </a:ln>
          </p:spPr>
        </p:pic>
        <p:cxnSp>
          <p:nvCxnSpPr>
            <p:cNvPr id="4343" name="Google Shape;4343;p330"/>
            <p:cNvCxnSpPr/>
            <p:nvPr/>
          </p:nvCxnSpPr>
          <p:spPr>
            <a:xfrm rot="10800000">
              <a:off x="24130" y="4412259"/>
              <a:ext cx="12143231" cy="0"/>
            </a:xfrm>
            <a:prstGeom prst="straightConnector1">
              <a:avLst/>
            </a:prstGeom>
            <a:noFill/>
            <a:ln w="76200" cap="sq" cmpd="sng">
              <a:solidFill>
                <a:schemeClr val="lt1"/>
              </a:solidFill>
              <a:prstDash val="solid"/>
              <a:round/>
              <a:headEnd type="none" w="sm" len="sm"/>
              <a:tailEnd type="none" w="sm" len="sm"/>
            </a:ln>
          </p:spPr>
        </p:cxnSp>
      </p:grpSp>
      <p:sp>
        <p:nvSpPr>
          <p:cNvPr id="4344" name="Google Shape;4344;p330"/>
          <p:cNvSpPr txBox="1">
            <a:spLocks noGrp="1"/>
          </p:cNvSpPr>
          <p:nvPr>
            <p:ph type="subTitle" idx="1"/>
          </p:nvPr>
        </p:nvSpPr>
        <p:spPr>
          <a:xfrm>
            <a:off x="442913" y="2803525"/>
            <a:ext cx="3520440" cy="121983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600"/>
              <a:buNone/>
              <a:defRPr sz="1600" b="0">
                <a:solidFill>
                  <a:schemeClr val="dk1"/>
                </a:solidFill>
              </a:defRPr>
            </a:lvl1pPr>
            <a:lvl2pPr lvl="1" algn="l">
              <a:lnSpc>
                <a:spcPct val="100000"/>
              </a:lnSpc>
              <a:spcBef>
                <a:spcPts val="0"/>
              </a:spcBef>
              <a:spcAft>
                <a:spcPts val="0"/>
              </a:spcAft>
              <a:buClr>
                <a:schemeClr val="lt1"/>
              </a:buClr>
              <a:buSzPts val="1600"/>
              <a:buNone/>
              <a:defRPr sz="1600">
                <a:solidFill>
                  <a:schemeClr val="lt1"/>
                </a:solidFill>
              </a:defRPr>
            </a:lvl2pPr>
            <a:lvl3pPr lvl="2" algn="l">
              <a:lnSpc>
                <a:spcPct val="100000"/>
              </a:lnSpc>
              <a:spcBef>
                <a:spcPts val="0"/>
              </a:spcBef>
              <a:spcAft>
                <a:spcPts val="0"/>
              </a:spcAft>
              <a:buClr>
                <a:schemeClr val="lt1"/>
              </a:buClr>
              <a:buSzPts val="1600"/>
              <a:buNone/>
              <a:defRPr sz="1600">
                <a:solidFill>
                  <a:schemeClr val="lt1"/>
                </a:solidFill>
              </a:defRPr>
            </a:lvl3pPr>
            <a:lvl4pPr lvl="3" algn="l">
              <a:lnSpc>
                <a:spcPct val="100000"/>
              </a:lnSpc>
              <a:spcBef>
                <a:spcPts val="0"/>
              </a:spcBef>
              <a:spcAft>
                <a:spcPts val="0"/>
              </a:spcAft>
              <a:buClr>
                <a:schemeClr val="lt1"/>
              </a:buClr>
              <a:buSzPts val="1600"/>
              <a:buNone/>
              <a:defRPr sz="1600">
                <a:solidFill>
                  <a:schemeClr val="lt1"/>
                </a:solidFill>
              </a:defRPr>
            </a:lvl4pPr>
            <a:lvl5pPr lvl="4" algn="l">
              <a:lnSpc>
                <a:spcPct val="100000"/>
              </a:lnSpc>
              <a:spcBef>
                <a:spcPts val="0"/>
              </a:spcBef>
              <a:spcAft>
                <a:spcPts val="0"/>
              </a:spcAft>
              <a:buClr>
                <a:schemeClr val="lt1"/>
              </a:buClr>
              <a:buSzPts val="1600"/>
              <a:buNone/>
              <a:defRPr sz="1600">
                <a:solidFill>
                  <a:schemeClr val="lt1"/>
                </a:solidFill>
              </a:defRPr>
            </a:lvl5pPr>
            <a:lvl6pPr lvl="5" algn="l">
              <a:lnSpc>
                <a:spcPct val="100000"/>
              </a:lnSpc>
              <a:spcBef>
                <a:spcPts val="0"/>
              </a:spcBef>
              <a:spcAft>
                <a:spcPts val="0"/>
              </a:spcAft>
              <a:buClr>
                <a:schemeClr val="lt1"/>
              </a:buClr>
              <a:buSzPts val="1600"/>
              <a:buNone/>
              <a:defRPr sz="1600">
                <a:solidFill>
                  <a:schemeClr val="lt1"/>
                </a:solidFill>
              </a:defRPr>
            </a:lvl6pPr>
            <a:lvl7pPr lvl="6" algn="l">
              <a:lnSpc>
                <a:spcPct val="100000"/>
              </a:lnSpc>
              <a:spcBef>
                <a:spcPts val="0"/>
              </a:spcBef>
              <a:spcAft>
                <a:spcPts val="0"/>
              </a:spcAft>
              <a:buClr>
                <a:schemeClr val="lt1"/>
              </a:buClr>
              <a:buSzPts val="1600"/>
              <a:buNone/>
              <a:defRPr sz="1600">
                <a:solidFill>
                  <a:schemeClr val="lt1"/>
                </a:solidFill>
              </a:defRPr>
            </a:lvl7pPr>
            <a:lvl8pPr lvl="7" algn="l">
              <a:lnSpc>
                <a:spcPct val="100000"/>
              </a:lnSpc>
              <a:spcBef>
                <a:spcPts val="0"/>
              </a:spcBef>
              <a:spcAft>
                <a:spcPts val="0"/>
              </a:spcAft>
              <a:buClr>
                <a:schemeClr val="lt1"/>
              </a:buClr>
              <a:buSzPts val="1600"/>
              <a:buNone/>
              <a:defRPr sz="1600">
                <a:solidFill>
                  <a:schemeClr val="lt1"/>
                </a:solidFill>
              </a:defRPr>
            </a:lvl8pPr>
            <a:lvl9pPr lvl="8" algn="l">
              <a:lnSpc>
                <a:spcPct val="100000"/>
              </a:lnSpc>
              <a:spcBef>
                <a:spcPts val="0"/>
              </a:spcBef>
              <a:spcAft>
                <a:spcPts val="0"/>
              </a:spcAft>
              <a:buClr>
                <a:schemeClr val="lt1"/>
              </a:buClr>
              <a:buSzPts val="1600"/>
              <a:buNone/>
              <a:defRPr sz="1600">
                <a:solidFill>
                  <a:schemeClr val="lt1"/>
                </a:solidFil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25.xml><?xml version="1.0" encoding="utf-8"?>
<p:sldLayout xmlns:a="http://schemas.openxmlformats.org/drawingml/2006/main" xmlns:r="http://schemas.openxmlformats.org/officeDocument/2006/relationships" xmlns:p="http://schemas.openxmlformats.org/presentationml/2006/main" showMasterSp="0" matchingName="1_2020 FPE Theme">
  <p:cSld name="1_2020 FPE Theme">
    <p:bg>
      <p:bgPr>
        <a:solidFill>
          <a:srgbClr val="2D2D2D"/>
        </a:solidFill>
        <a:effectLst/>
      </p:bgPr>
    </p:bg>
    <p:spTree>
      <p:nvGrpSpPr>
        <p:cNvPr id="1" name="Shape 4345"/>
        <p:cNvGrpSpPr/>
        <p:nvPr/>
      </p:nvGrpSpPr>
      <p:grpSpPr>
        <a:xfrm>
          <a:off x="0" y="0"/>
          <a:ext cx="0" cy="0"/>
          <a:chOff x="0" y="0"/>
          <a:chExt cx="0" cy="0"/>
        </a:xfrm>
      </p:grpSpPr>
      <p:sp>
        <p:nvSpPr>
          <p:cNvPr id="4346" name="Google Shape;4346;p331"/>
          <p:cNvSpPr txBox="1">
            <a:spLocks noGrp="1"/>
          </p:cNvSpPr>
          <p:nvPr>
            <p:ph type="subTitle" idx="1"/>
          </p:nvPr>
        </p:nvSpPr>
        <p:spPr>
          <a:xfrm>
            <a:off x="442913" y="2803525"/>
            <a:ext cx="3520440" cy="121983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1600"/>
              <a:buNone/>
              <a:defRPr sz="1600" b="0">
                <a:solidFill>
                  <a:schemeClr val="lt1"/>
                </a:solidFill>
              </a:defRPr>
            </a:lvl1pPr>
            <a:lvl2pPr lvl="1" algn="l">
              <a:lnSpc>
                <a:spcPct val="100000"/>
              </a:lnSpc>
              <a:spcBef>
                <a:spcPts val="0"/>
              </a:spcBef>
              <a:spcAft>
                <a:spcPts val="0"/>
              </a:spcAft>
              <a:buClr>
                <a:schemeClr val="lt1"/>
              </a:buClr>
              <a:buSzPts val="1600"/>
              <a:buNone/>
              <a:defRPr sz="1600">
                <a:solidFill>
                  <a:schemeClr val="lt1"/>
                </a:solidFill>
              </a:defRPr>
            </a:lvl2pPr>
            <a:lvl3pPr lvl="2" algn="l">
              <a:lnSpc>
                <a:spcPct val="100000"/>
              </a:lnSpc>
              <a:spcBef>
                <a:spcPts val="0"/>
              </a:spcBef>
              <a:spcAft>
                <a:spcPts val="0"/>
              </a:spcAft>
              <a:buClr>
                <a:schemeClr val="lt1"/>
              </a:buClr>
              <a:buSzPts val="1600"/>
              <a:buNone/>
              <a:defRPr sz="1600">
                <a:solidFill>
                  <a:schemeClr val="lt1"/>
                </a:solidFill>
              </a:defRPr>
            </a:lvl3pPr>
            <a:lvl4pPr lvl="3" algn="l">
              <a:lnSpc>
                <a:spcPct val="100000"/>
              </a:lnSpc>
              <a:spcBef>
                <a:spcPts val="0"/>
              </a:spcBef>
              <a:spcAft>
                <a:spcPts val="0"/>
              </a:spcAft>
              <a:buClr>
                <a:schemeClr val="lt1"/>
              </a:buClr>
              <a:buSzPts val="1600"/>
              <a:buNone/>
              <a:defRPr sz="1600">
                <a:solidFill>
                  <a:schemeClr val="lt1"/>
                </a:solidFill>
              </a:defRPr>
            </a:lvl4pPr>
            <a:lvl5pPr lvl="4" algn="l">
              <a:lnSpc>
                <a:spcPct val="100000"/>
              </a:lnSpc>
              <a:spcBef>
                <a:spcPts val="0"/>
              </a:spcBef>
              <a:spcAft>
                <a:spcPts val="0"/>
              </a:spcAft>
              <a:buClr>
                <a:schemeClr val="lt1"/>
              </a:buClr>
              <a:buSzPts val="1600"/>
              <a:buNone/>
              <a:defRPr sz="1600">
                <a:solidFill>
                  <a:schemeClr val="lt1"/>
                </a:solidFill>
              </a:defRPr>
            </a:lvl5pPr>
            <a:lvl6pPr lvl="5" algn="l">
              <a:lnSpc>
                <a:spcPct val="100000"/>
              </a:lnSpc>
              <a:spcBef>
                <a:spcPts val="0"/>
              </a:spcBef>
              <a:spcAft>
                <a:spcPts val="0"/>
              </a:spcAft>
              <a:buClr>
                <a:schemeClr val="lt1"/>
              </a:buClr>
              <a:buSzPts val="1600"/>
              <a:buNone/>
              <a:defRPr sz="1600">
                <a:solidFill>
                  <a:schemeClr val="lt1"/>
                </a:solidFill>
              </a:defRPr>
            </a:lvl6pPr>
            <a:lvl7pPr lvl="6" algn="l">
              <a:lnSpc>
                <a:spcPct val="100000"/>
              </a:lnSpc>
              <a:spcBef>
                <a:spcPts val="0"/>
              </a:spcBef>
              <a:spcAft>
                <a:spcPts val="0"/>
              </a:spcAft>
              <a:buClr>
                <a:schemeClr val="lt1"/>
              </a:buClr>
              <a:buSzPts val="1600"/>
              <a:buNone/>
              <a:defRPr sz="1600">
                <a:solidFill>
                  <a:schemeClr val="lt1"/>
                </a:solidFill>
              </a:defRPr>
            </a:lvl7pPr>
            <a:lvl8pPr lvl="7" algn="l">
              <a:lnSpc>
                <a:spcPct val="100000"/>
              </a:lnSpc>
              <a:spcBef>
                <a:spcPts val="0"/>
              </a:spcBef>
              <a:spcAft>
                <a:spcPts val="0"/>
              </a:spcAft>
              <a:buClr>
                <a:schemeClr val="lt1"/>
              </a:buClr>
              <a:buSzPts val="1600"/>
              <a:buNone/>
              <a:defRPr sz="1600">
                <a:solidFill>
                  <a:schemeClr val="lt1"/>
                </a:solidFill>
              </a:defRPr>
            </a:lvl8pPr>
            <a:lvl9pPr lvl="8" algn="l">
              <a:lnSpc>
                <a:spcPct val="100000"/>
              </a:lnSpc>
              <a:spcBef>
                <a:spcPts val="0"/>
              </a:spcBef>
              <a:spcAft>
                <a:spcPts val="0"/>
              </a:spcAft>
              <a:buClr>
                <a:schemeClr val="lt1"/>
              </a:buClr>
              <a:buSzPts val="1600"/>
              <a:buNone/>
              <a:defRPr sz="1600">
                <a:solidFill>
                  <a:schemeClr val="lt1"/>
                </a:solidFill>
              </a:defRPr>
            </a:lvl9pPr>
          </a:lstStyle>
          <a:p>
            <a:endParaRPr/>
          </a:p>
        </p:txBody>
      </p:sp>
      <p:pic>
        <p:nvPicPr>
          <p:cNvPr id="4347" name="Google Shape;4347;p331"/>
          <p:cNvPicPr preferRelativeResize="0"/>
          <p:nvPr/>
        </p:nvPicPr>
        <p:blipFill rotWithShape="1">
          <a:blip r:embed="rId2">
            <a:alphaModFix/>
          </a:blip>
          <a:srcRect/>
          <a:stretch/>
        </p:blipFill>
        <p:spPr>
          <a:xfrm>
            <a:off x="185139" y="5330952"/>
            <a:ext cx="1636776" cy="1351184"/>
          </a:xfrm>
          <a:prstGeom prst="rect">
            <a:avLst/>
          </a:prstGeom>
          <a:noFill/>
          <a:ln>
            <a:noFill/>
          </a:ln>
        </p:spPr>
      </p:pic>
      <p:sp>
        <p:nvSpPr>
          <p:cNvPr id="4348" name="Google Shape;4348;p331"/>
          <p:cNvSpPr/>
          <p:nvPr/>
        </p:nvSpPr>
        <p:spPr>
          <a:xfrm>
            <a:off x="10965953" y="1980838"/>
            <a:ext cx="1222870" cy="1220006"/>
          </a:xfrm>
          <a:prstGeom prst="rect">
            <a:avLst/>
          </a:pr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49" name="Google Shape;4349;p331"/>
          <p:cNvSpPr/>
          <p:nvPr/>
        </p:nvSpPr>
        <p:spPr>
          <a:xfrm>
            <a:off x="10972303" y="3196482"/>
            <a:ext cx="1222870" cy="1220006"/>
          </a:xfrm>
          <a:prstGeom prst="rect">
            <a:avLst/>
          </a:prstGeom>
          <a:solidFill>
            <a:srgbClr val="EA8C2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50" name="Google Shape;4350;p331"/>
          <p:cNvSpPr/>
          <p:nvPr/>
        </p:nvSpPr>
        <p:spPr>
          <a:xfrm>
            <a:off x="8535964" y="1980838"/>
            <a:ext cx="1220006" cy="1220006"/>
          </a:xfrm>
          <a:prstGeom prst="rect">
            <a:avLst/>
          </a:prstGeom>
          <a:solidFill>
            <a:srgbClr val="DFDED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51" name="Google Shape;4351;p331"/>
          <p:cNvSpPr/>
          <p:nvPr/>
        </p:nvSpPr>
        <p:spPr>
          <a:xfrm>
            <a:off x="6100246" y="3196482"/>
            <a:ext cx="1220006" cy="1220006"/>
          </a:xfrm>
          <a:prstGeom prst="rect">
            <a:avLst/>
          </a:prstGeom>
          <a:solidFill>
            <a:srgbClr val="FDB61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52" name="Google Shape;4352;p331"/>
          <p:cNvSpPr/>
          <p:nvPr/>
        </p:nvSpPr>
        <p:spPr>
          <a:xfrm>
            <a:off x="9755970" y="3196482"/>
            <a:ext cx="1218575" cy="1220006"/>
          </a:xfrm>
          <a:prstGeom prst="rect">
            <a:avLst/>
          </a:prstGeom>
          <a:solidFill>
            <a:srgbClr val="FDB61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53" name="Google Shape;4353;p331"/>
          <p:cNvSpPr/>
          <p:nvPr/>
        </p:nvSpPr>
        <p:spPr>
          <a:xfrm>
            <a:off x="8535964" y="3196482"/>
            <a:ext cx="1220006" cy="1220006"/>
          </a:xfrm>
          <a:prstGeom prst="rect">
            <a:avLst/>
          </a:prstGeom>
          <a:solidFill>
            <a:srgbClr val="DA38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54" name="Google Shape;4354;p331"/>
          <p:cNvSpPr/>
          <p:nvPr/>
        </p:nvSpPr>
        <p:spPr>
          <a:xfrm>
            <a:off x="4884536" y="3196482"/>
            <a:ext cx="1218575" cy="1220006"/>
          </a:xfrm>
          <a:prstGeom prst="rect">
            <a:avLst/>
          </a:pr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55" name="Google Shape;4355;p331"/>
          <p:cNvSpPr/>
          <p:nvPr/>
        </p:nvSpPr>
        <p:spPr>
          <a:xfrm>
            <a:off x="4884536" y="3192253"/>
            <a:ext cx="1218575" cy="122000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56" name="Google Shape;4356;p331"/>
          <p:cNvSpPr/>
          <p:nvPr/>
        </p:nvSpPr>
        <p:spPr>
          <a:xfrm>
            <a:off x="2462685" y="5635130"/>
            <a:ext cx="1221439" cy="1222870"/>
          </a:xfrm>
          <a:prstGeom prst="rect">
            <a:avLst/>
          </a:prstGeom>
          <a:solidFill>
            <a:srgbClr val="DFDED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57" name="Google Shape;4357;p331"/>
          <p:cNvSpPr/>
          <p:nvPr/>
        </p:nvSpPr>
        <p:spPr>
          <a:xfrm>
            <a:off x="10974479" y="5637994"/>
            <a:ext cx="1220694" cy="1220006"/>
          </a:xfrm>
          <a:prstGeom prst="rect">
            <a:avLst/>
          </a:prstGeom>
          <a:solidFill>
            <a:srgbClr val="DFDED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58" name="Google Shape;4358;p331"/>
          <p:cNvSpPr/>
          <p:nvPr/>
        </p:nvSpPr>
        <p:spPr>
          <a:xfrm>
            <a:off x="10972303" y="4412259"/>
            <a:ext cx="1222870" cy="1225734"/>
          </a:xfrm>
          <a:prstGeom prst="rect">
            <a:avLst/>
          </a:pr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59" name="Google Shape;4359;p331"/>
          <p:cNvSpPr/>
          <p:nvPr/>
        </p:nvSpPr>
        <p:spPr>
          <a:xfrm>
            <a:off x="9755970" y="5637994"/>
            <a:ext cx="1218575" cy="1220006"/>
          </a:xfrm>
          <a:prstGeom prst="rect">
            <a:avLst/>
          </a:pr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60" name="Google Shape;4360;p331"/>
          <p:cNvSpPr/>
          <p:nvPr/>
        </p:nvSpPr>
        <p:spPr>
          <a:xfrm>
            <a:off x="7320253" y="5637994"/>
            <a:ext cx="1218575" cy="1220006"/>
          </a:xfrm>
          <a:prstGeom prst="rect">
            <a:avLst/>
          </a:pr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61" name="Google Shape;4361;p331"/>
          <p:cNvSpPr/>
          <p:nvPr/>
        </p:nvSpPr>
        <p:spPr>
          <a:xfrm>
            <a:off x="8533100" y="5635130"/>
            <a:ext cx="1222870" cy="1222870"/>
          </a:xfrm>
          <a:prstGeom prst="rect">
            <a:avLst/>
          </a:prstGeom>
          <a:solidFill>
            <a:srgbClr val="DA38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62" name="Google Shape;4362;p331"/>
          <p:cNvSpPr/>
          <p:nvPr/>
        </p:nvSpPr>
        <p:spPr>
          <a:xfrm>
            <a:off x="6100246" y="5637994"/>
            <a:ext cx="1220006" cy="1220006"/>
          </a:xfrm>
          <a:prstGeom prst="rect">
            <a:avLst/>
          </a:prstGeom>
          <a:solidFill>
            <a:srgbClr val="7E7E7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63" name="Google Shape;4363;p331"/>
          <p:cNvSpPr/>
          <p:nvPr/>
        </p:nvSpPr>
        <p:spPr>
          <a:xfrm>
            <a:off x="6100246" y="5635130"/>
            <a:ext cx="1220006" cy="122000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64" name="Google Shape;4364;p331"/>
          <p:cNvSpPr/>
          <p:nvPr/>
        </p:nvSpPr>
        <p:spPr>
          <a:xfrm>
            <a:off x="4884536" y="5637994"/>
            <a:ext cx="1218575" cy="1220006"/>
          </a:xfrm>
          <a:prstGeom prst="rect">
            <a:avLst/>
          </a:prstGeom>
          <a:solidFill>
            <a:srgbClr val="FDB61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65" name="Google Shape;4365;p331"/>
          <p:cNvSpPr/>
          <p:nvPr/>
        </p:nvSpPr>
        <p:spPr>
          <a:xfrm>
            <a:off x="3669805" y="5637994"/>
            <a:ext cx="1220006" cy="1220006"/>
          </a:xfrm>
          <a:prstGeom prst="rect">
            <a:avLst/>
          </a:prstGeom>
          <a:solidFill>
            <a:srgbClr val="DF332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66" name="Google Shape;4366;p331"/>
          <p:cNvSpPr/>
          <p:nvPr/>
        </p:nvSpPr>
        <p:spPr>
          <a:xfrm>
            <a:off x="9755830" y="4415123"/>
            <a:ext cx="1218575" cy="1222870"/>
          </a:xfrm>
          <a:prstGeom prst="rect">
            <a:avLst/>
          </a:prstGeom>
          <a:solidFill>
            <a:srgbClr val="7E7E7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67" name="Google Shape;4367;p331"/>
          <p:cNvSpPr/>
          <p:nvPr/>
        </p:nvSpPr>
        <p:spPr>
          <a:xfrm>
            <a:off x="6088791" y="4415123"/>
            <a:ext cx="1220006" cy="1222870"/>
          </a:xfrm>
          <a:prstGeom prst="rect">
            <a:avLst/>
          </a:prstGeom>
          <a:solidFill>
            <a:srgbClr val="DFDED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68" name="Google Shape;4368;p331"/>
          <p:cNvSpPr/>
          <p:nvPr/>
        </p:nvSpPr>
        <p:spPr>
          <a:xfrm>
            <a:off x="7320253" y="4412259"/>
            <a:ext cx="1218575" cy="1225734"/>
          </a:xfrm>
          <a:prstGeom prst="rect">
            <a:avLst/>
          </a:prstGeom>
          <a:solidFill>
            <a:srgbClr val="EA8C2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69" name="Google Shape;4369;p331"/>
          <p:cNvSpPr/>
          <p:nvPr/>
        </p:nvSpPr>
        <p:spPr>
          <a:xfrm>
            <a:off x="8535964" y="4412259"/>
            <a:ext cx="1220006" cy="1225733"/>
          </a:xfrm>
          <a:prstGeom prst="rect">
            <a:avLst/>
          </a:prstGeom>
          <a:solidFill>
            <a:srgbClr val="DFDED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70" name="Google Shape;4370;p331"/>
          <p:cNvSpPr/>
          <p:nvPr/>
        </p:nvSpPr>
        <p:spPr>
          <a:xfrm>
            <a:off x="8535964" y="4417987"/>
            <a:ext cx="1220006" cy="122000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71" name="Google Shape;4371;p331"/>
          <p:cNvSpPr/>
          <p:nvPr/>
        </p:nvSpPr>
        <p:spPr>
          <a:xfrm>
            <a:off x="6100246" y="4415123"/>
            <a:ext cx="1220006" cy="1222870"/>
          </a:xfrm>
          <a:prstGeom prst="rect">
            <a:avLst/>
          </a:prstGeom>
          <a:solidFill>
            <a:srgbClr val="DFDED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72" name="Google Shape;4372;p331"/>
          <p:cNvSpPr/>
          <p:nvPr/>
        </p:nvSpPr>
        <p:spPr>
          <a:xfrm>
            <a:off x="4884536" y="4415123"/>
            <a:ext cx="1218575" cy="1222870"/>
          </a:xfrm>
          <a:prstGeom prst="rect">
            <a:avLst/>
          </a:prstGeom>
          <a:solidFill>
            <a:srgbClr val="DA38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2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373"/>
        <p:cNvGrpSpPr/>
        <p:nvPr/>
      </p:nvGrpSpPr>
      <p:grpSpPr>
        <a:xfrm>
          <a:off x="0" y="0"/>
          <a:ext cx="0" cy="0"/>
          <a:chOff x="0" y="0"/>
          <a:chExt cx="0" cy="0"/>
        </a:xfrm>
      </p:grpSpPr>
      <p:sp>
        <p:nvSpPr>
          <p:cNvPr id="4374" name="Google Shape;4374;p332"/>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375" name="Google Shape;4375;p332"/>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76" name="Google Shape;4376;p332"/>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27.xml><?xml version="1.0" encoding="utf-8"?>
<p:sldLayout xmlns:a="http://schemas.openxmlformats.org/drawingml/2006/main" xmlns:r="http://schemas.openxmlformats.org/officeDocument/2006/relationships" xmlns:p="http://schemas.openxmlformats.org/presentationml/2006/main" showMasterSp="0" matchingName="2020 FPE Theme">
  <p:cSld name="2020 FPE Theme">
    <p:bg>
      <p:bgPr>
        <a:solidFill>
          <a:srgbClr val="2D2D2D"/>
        </a:solidFill>
        <a:effectLst/>
      </p:bgPr>
    </p:bg>
    <p:spTree>
      <p:nvGrpSpPr>
        <p:cNvPr id="1" name="Shape 4377"/>
        <p:cNvGrpSpPr/>
        <p:nvPr/>
      </p:nvGrpSpPr>
      <p:grpSpPr>
        <a:xfrm>
          <a:off x="0" y="0"/>
          <a:ext cx="0" cy="0"/>
          <a:chOff x="0" y="0"/>
          <a:chExt cx="0" cy="0"/>
        </a:xfrm>
      </p:grpSpPr>
      <p:grpSp>
        <p:nvGrpSpPr>
          <p:cNvPr id="4378" name="Google Shape;4378;p333"/>
          <p:cNvGrpSpPr/>
          <p:nvPr/>
        </p:nvGrpSpPr>
        <p:grpSpPr>
          <a:xfrm>
            <a:off x="460201" y="748653"/>
            <a:ext cx="4607100" cy="1193714"/>
            <a:chOff x="460200" y="1316165"/>
            <a:chExt cx="5963437" cy="1545145"/>
          </a:xfrm>
        </p:grpSpPr>
        <p:sp>
          <p:nvSpPr>
            <p:cNvPr id="4379" name="Google Shape;4379;p333"/>
            <p:cNvSpPr/>
            <p:nvPr/>
          </p:nvSpPr>
          <p:spPr>
            <a:xfrm>
              <a:off x="3227717" y="1316165"/>
              <a:ext cx="191582" cy="597478"/>
            </a:xfrm>
            <a:custGeom>
              <a:avLst/>
              <a:gdLst/>
              <a:ahLst/>
              <a:cxnLst/>
              <a:rect l="l" t="t" r="r" b="b"/>
              <a:pathLst>
                <a:path w="123634" h="385572" extrusionOk="0">
                  <a:moveTo>
                    <a:pt x="63913" y="0"/>
                  </a:moveTo>
                  <a:lnTo>
                    <a:pt x="83820" y="0"/>
                  </a:lnTo>
                  <a:lnTo>
                    <a:pt x="83820" y="355711"/>
                  </a:lnTo>
                  <a:lnTo>
                    <a:pt x="93249" y="364093"/>
                  </a:lnTo>
                  <a:lnTo>
                    <a:pt x="123634" y="366713"/>
                  </a:lnTo>
                  <a:lnTo>
                    <a:pt x="123634" y="385572"/>
                  </a:lnTo>
                  <a:lnTo>
                    <a:pt x="524" y="385572"/>
                  </a:lnTo>
                  <a:lnTo>
                    <a:pt x="524" y="366713"/>
                  </a:lnTo>
                  <a:lnTo>
                    <a:pt x="31432" y="364093"/>
                  </a:lnTo>
                  <a:lnTo>
                    <a:pt x="40338" y="355711"/>
                  </a:lnTo>
                  <a:lnTo>
                    <a:pt x="40338" y="35100"/>
                  </a:lnTo>
                  <a:lnTo>
                    <a:pt x="0" y="35100"/>
                  </a:lnTo>
                  <a:lnTo>
                    <a:pt x="0" y="18860"/>
                  </a:lnTo>
                  <a:lnTo>
                    <a:pt x="63913" y="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4380" name="Google Shape;4380;p333"/>
            <p:cNvSpPr/>
            <p:nvPr/>
          </p:nvSpPr>
          <p:spPr>
            <a:xfrm>
              <a:off x="3463875" y="1316165"/>
              <a:ext cx="191582" cy="597478"/>
            </a:xfrm>
            <a:custGeom>
              <a:avLst/>
              <a:gdLst/>
              <a:ahLst/>
              <a:cxnLst/>
              <a:rect l="l" t="t" r="r" b="b"/>
              <a:pathLst>
                <a:path w="123634" h="385572" extrusionOk="0">
                  <a:moveTo>
                    <a:pt x="63913" y="0"/>
                  </a:moveTo>
                  <a:lnTo>
                    <a:pt x="83820" y="0"/>
                  </a:lnTo>
                  <a:lnTo>
                    <a:pt x="83820" y="355711"/>
                  </a:lnTo>
                  <a:lnTo>
                    <a:pt x="93250" y="364093"/>
                  </a:lnTo>
                  <a:lnTo>
                    <a:pt x="123634" y="366713"/>
                  </a:lnTo>
                  <a:lnTo>
                    <a:pt x="123634" y="385572"/>
                  </a:lnTo>
                  <a:lnTo>
                    <a:pt x="524" y="385572"/>
                  </a:lnTo>
                  <a:lnTo>
                    <a:pt x="524" y="366713"/>
                  </a:lnTo>
                  <a:lnTo>
                    <a:pt x="31432" y="364093"/>
                  </a:lnTo>
                  <a:lnTo>
                    <a:pt x="40338" y="355711"/>
                  </a:lnTo>
                  <a:lnTo>
                    <a:pt x="40338" y="35100"/>
                  </a:lnTo>
                  <a:lnTo>
                    <a:pt x="0" y="35100"/>
                  </a:lnTo>
                  <a:lnTo>
                    <a:pt x="0" y="18860"/>
                  </a:lnTo>
                  <a:lnTo>
                    <a:pt x="63913" y="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4381" name="Google Shape;4381;p333"/>
            <p:cNvSpPr/>
            <p:nvPr/>
          </p:nvSpPr>
          <p:spPr>
            <a:xfrm>
              <a:off x="467506" y="1359191"/>
              <a:ext cx="375859" cy="554453"/>
            </a:xfrm>
            <a:custGeom>
              <a:avLst/>
              <a:gdLst/>
              <a:ahLst/>
              <a:cxnLst/>
              <a:rect l="l" t="t" r="r" b="b"/>
              <a:pathLst>
                <a:path w="242554" h="357807" extrusionOk="0">
                  <a:moveTo>
                    <a:pt x="122587" y="0"/>
                  </a:moveTo>
                  <a:cubicBezTo>
                    <a:pt x="138652" y="0"/>
                    <a:pt x="153408" y="2358"/>
                    <a:pt x="166854" y="7073"/>
                  </a:cubicBezTo>
                  <a:cubicBezTo>
                    <a:pt x="180300" y="11788"/>
                    <a:pt x="191738" y="18336"/>
                    <a:pt x="201168" y="26718"/>
                  </a:cubicBezTo>
                  <a:cubicBezTo>
                    <a:pt x="210598" y="35100"/>
                    <a:pt x="217932" y="45228"/>
                    <a:pt x="223171" y="57103"/>
                  </a:cubicBezTo>
                  <a:cubicBezTo>
                    <a:pt x="228409" y="68977"/>
                    <a:pt x="231029" y="82249"/>
                    <a:pt x="231029" y="96917"/>
                  </a:cubicBezTo>
                  <a:cubicBezTo>
                    <a:pt x="231029" y="117174"/>
                    <a:pt x="225528" y="137168"/>
                    <a:pt x="214527" y="156901"/>
                  </a:cubicBezTo>
                  <a:cubicBezTo>
                    <a:pt x="203525" y="176634"/>
                    <a:pt x="185626" y="198724"/>
                    <a:pt x="160829" y="223171"/>
                  </a:cubicBezTo>
                  <a:cubicBezTo>
                    <a:pt x="154892" y="229108"/>
                    <a:pt x="149217" y="234609"/>
                    <a:pt x="143803" y="239673"/>
                  </a:cubicBezTo>
                  <a:cubicBezTo>
                    <a:pt x="138390" y="244737"/>
                    <a:pt x="131929" y="250500"/>
                    <a:pt x="124420" y="256961"/>
                  </a:cubicBezTo>
                  <a:cubicBezTo>
                    <a:pt x="116911" y="263422"/>
                    <a:pt x="107394" y="271280"/>
                    <a:pt x="95869" y="280536"/>
                  </a:cubicBezTo>
                  <a:cubicBezTo>
                    <a:pt x="84344" y="289791"/>
                    <a:pt x="69675" y="301752"/>
                    <a:pt x="51863" y="316421"/>
                  </a:cubicBezTo>
                  <a:lnTo>
                    <a:pt x="209550" y="316421"/>
                  </a:lnTo>
                  <a:lnTo>
                    <a:pt x="218980" y="271892"/>
                  </a:lnTo>
                  <a:lnTo>
                    <a:pt x="242554" y="271892"/>
                  </a:lnTo>
                  <a:lnTo>
                    <a:pt x="242554" y="357807"/>
                  </a:lnTo>
                  <a:lnTo>
                    <a:pt x="0" y="357807"/>
                  </a:lnTo>
                  <a:lnTo>
                    <a:pt x="0" y="324803"/>
                  </a:lnTo>
                  <a:cubicBezTo>
                    <a:pt x="20955" y="307690"/>
                    <a:pt x="37195" y="294331"/>
                    <a:pt x="48720" y="284727"/>
                  </a:cubicBezTo>
                  <a:cubicBezTo>
                    <a:pt x="60245" y="275122"/>
                    <a:pt x="69326" y="267439"/>
                    <a:pt x="75962" y="261676"/>
                  </a:cubicBezTo>
                  <a:cubicBezTo>
                    <a:pt x="82597" y="255913"/>
                    <a:pt x="88011" y="251111"/>
                    <a:pt x="92202" y="247269"/>
                  </a:cubicBezTo>
                  <a:cubicBezTo>
                    <a:pt x="96393" y="243428"/>
                    <a:pt x="101457" y="238538"/>
                    <a:pt x="107394" y="232601"/>
                  </a:cubicBezTo>
                  <a:cubicBezTo>
                    <a:pt x="120666" y="219679"/>
                    <a:pt x="131929" y="207630"/>
                    <a:pt x="141184" y="196454"/>
                  </a:cubicBezTo>
                  <a:cubicBezTo>
                    <a:pt x="150439" y="185278"/>
                    <a:pt x="157948" y="174538"/>
                    <a:pt x="163711" y="164235"/>
                  </a:cubicBezTo>
                  <a:cubicBezTo>
                    <a:pt x="169473" y="153932"/>
                    <a:pt x="173664" y="143717"/>
                    <a:pt x="176284" y="133589"/>
                  </a:cubicBezTo>
                  <a:cubicBezTo>
                    <a:pt x="178903" y="123460"/>
                    <a:pt x="180213" y="112808"/>
                    <a:pt x="180213" y="101632"/>
                  </a:cubicBezTo>
                  <a:cubicBezTo>
                    <a:pt x="180213" y="78582"/>
                    <a:pt x="173926" y="60333"/>
                    <a:pt x="161353" y="46887"/>
                  </a:cubicBezTo>
                  <a:cubicBezTo>
                    <a:pt x="148780" y="33441"/>
                    <a:pt x="131842" y="26718"/>
                    <a:pt x="110537" y="26718"/>
                  </a:cubicBezTo>
                  <a:cubicBezTo>
                    <a:pt x="102155" y="26718"/>
                    <a:pt x="94385" y="27678"/>
                    <a:pt x="87225" y="29599"/>
                  </a:cubicBezTo>
                  <a:cubicBezTo>
                    <a:pt x="80065" y="31520"/>
                    <a:pt x="72295" y="34751"/>
                    <a:pt x="63913" y="39291"/>
                  </a:cubicBezTo>
                  <a:lnTo>
                    <a:pt x="63913" y="95346"/>
                  </a:lnTo>
                  <a:cubicBezTo>
                    <a:pt x="60071" y="98140"/>
                    <a:pt x="56229" y="100148"/>
                    <a:pt x="52387" y="101370"/>
                  </a:cubicBezTo>
                  <a:cubicBezTo>
                    <a:pt x="48546" y="102593"/>
                    <a:pt x="44355" y="103204"/>
                    <a:pt x="39814" y="103204"/>
                  </a:cubicBezTo>
                  <a:cubicBezTo>
                    <a:pt x="31083" y="103204"/>
                    <a:pt x="24098" y="100584"/>
                    <a:pt x="18859" y="95346"/>
                  </a:cubicBezTo>
                  <a:cubicBezTo>
                    <a:pt x="13621" y="90107"/>
                    <a:pt x="11001" y="83122"/>
                    <a:pt x="11001" y="74391"/>
                  </a:cubicBezTo>
                  <a:cubicBezTo>
                    <a:pt x="11001" y="64262"/>
                    <a:pt x="13970" y="54658"/>
                    <a:pt x="19907" y="45578"/>
                  </a:cubicBezTo>
                  <a:cubicBezTo>
                    <a:pt x="25844" y="36497"/>
                    <a:pt x="33877" y="28552"/>
                    <a:pt x="44005" y="21741"/>
                  </a:cubicBezTo>
                  <a:cubicBezTo>
                    <a:pt x="54134" y="14931"/>
                    <a:pt x="65921" y="9605"/>
                    <a:pt x="79367" y="5763"/>
                  </a:cubicBezTo>
                  <a:cubicBezTo>
                    <a:pt x="92813" y="1921"/>
                    <a:pt x="107220" y="0"/>
                    <a:pt x="122587"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4382" name="Google Shape;4382;p333"/>
            <p:cNvSpPr/>
            <p:nvPr/>
          </p:nvSpPr>
          <p:spPr>
            <a:xfrm>
              <a:off x="924249" y="1359189"/>
              <a:ext cx="384789" cy="564196"/>
            </a:xfrm>
            <a:custGeom>
              <a:avLst/>
              <a:gdLst/>
              <a:ahLst/>
              <a:cxnLst/>
              <a:rect l="l" t="t" r="r" b="b"/>
              <a:pathLst>
                <a:path w="248317" h="364094" extrusionOk="0">
                  <a:moveTo>
                    <a:pt x="125730" y="0"/>
                  </a:moveTo>
                  <a:cubicBezTo>
                    <a:pt x="144589" y="0"/>
                    <a:pt x="161615" y="4279"/>
                    <a:pt x="176808" y="12835"/>
                  </a:cubicBezTo>
                  <a:cubicBezTo>
                    <a:pt x="192000" y="21392"/>
                    <a:pt x="204835" y="33528"/>
                    <a:pt x="215313" y="49245"/>
                  </a:cubicBezTo>
                  <a:cubicBezTo>
                    <a:pt x="225790" y="64961"/>
                    <a:pt x="233910" y="83995"/>
                    <a:pt x="239673" y="106347"/>
                  </a:cubicBezTo>
                  <a:cubicBezTo>
                    <a:pt x="245435" y="128699"/>
                    <a:pt x="248317" y="153845"/>
                    <a:pt x="248317" y="181785"/>
                  </a:cubicBezTo>
                  <a:cubicBezTo>
                    <a:pt x="248317" y="210074"/>
                    <a:pt x="245435" y="235482"/>
                    <a:pt x="239673" y="258009"/>
                  </a:cubicBezTo>
                  <a:cubicBezTo>
                    <a:pt x="233910" y="280536"/>
                    <a:pt x="225703" y="299657"/>
                    <a:pt x="215051" y="315373"/>
                  </a:cubicBezTo>
                  <a:cubicBezTo>
                    <a:pt x="204399" y="331089"/>
                    <a:pt x="191389" y="343139"/>
                    <a:pt x="176022" y="351521"/>
                  </a:cubicBezTo>
                  <a:cubicBezTo>
                    <a:pt x="160655" y="359903"/>
                    <a:pt x="143367" y="364094"/>
                    <a:pt x="124158" y="364094"/>
                  </a:cubicBezTo>
                  <a:cubicBezTo>
                    <a:pt x="104950" y="364094"/>
                    <a:pt x="87662" y="359903"/>
                    <a:pt x="72295" y="351521"/>
                  </a:cubicBezTo>
                  <a:cubicBezTo>
                    <a:pt x="56928" y="343139"/>
                    <a:pt x="43918" y="331089"/>
                    <a:pt x="33266" y="315373"/>
                  </a:cubicBezTo>
                  <a:cubicBezTo>
                    <a:pt x="22614" y="299657"/>
                    <a:pt x="14406" y="280623"/>
                    <a:pt x="8644" y="258271"/>
                  </a:cubicBezTo>
                  <a:cubicBezTo>
                    <a:pt x="2881" y="235919"/>
                    <a:pt x="0" y="210773"/>
                    <a:pt x="0" y="182833"/>
                  </a:cubicBezTo>
                  <a:cubicBezTo>
                    <a:pt x="0" y="154194"/>
                    <a:pt x="2881" y="128524"/>
                    <a:pt x="8644" y="105823"/>
                  </a:cubicBezTo>
                  <a:cubicBezTo>
                    <a:pt x="14406" y="83122"/>
                    <a:pt x="22614" y="63913"/>
                    <a:pt x="33266" y="48197"/>
                  </a:cubicBezTo>
                  <a:cubicBezTo>
                    <a:pt x="43918" y="32481"/>
                    <a:pt x="57015" y="20519"/>
                    <a:pt x="72557" y="12312"/>
                  </a:cubicBezTo>
                  <a:cubicBezTo>
                    <a:pt x="88098" y="4104"/>
                    <a:pt x="105823" y="0"/>
                    <a:pt x="125730" y="0"/>
                  </a:cubicBezTo>
                  <a:close/>
                  <a:moveTo>
                    <a:pt x="123111" y="25670"/>
                  </a:moveTo>
                  <a:cubicBezTo>
                    <a:pt x="99012" y="25670"/>
                    <a:pt x="80764" y="38984"/>
                    <a:pt x="68366" y="65612"/>
                  </a:cubicBezTo>
                  <a:cubicBezTo>
                    <a:pt x="55967" y="92239"/>
                    <a:pt x="49768" y="131138"/>
                    <a:pt x="49768" y="182309"/>
                  </a:cubicBezTo>
                  <a:cubicBezTo>
                    <a:pt x="49768" y="233474"/>
                    <a:pt x="56055" y="272284"/>
                    <a:pt x="68628" y="298740"/>
                  </a:cubicBezTo>
                  <a:cubicBezTo>
                    <a:pt x="81201" y="325196"/>
                    <a:pt x="99711" y="338424"/>
                    <a:pt x="124158" y="338424"/>
                  </a:cubicBezTo>
                  <a:cubicBezTo>
                    <a:pt x="148606" y="338424"/>
                    <a:pt x="167116" y="325196"/>
                    <a:pt x="179689" y="298740"/>
                  </a:cubicBezTo>
                  <a:cubicBezTo>
                    <a:pt x="192262" y="272284"/>
                    <a:pt x="198549" y="233125"/>
                    <a:pt x="198549" y="181261"/>
                  </a:cubicBezTo>
                  <a:cubicBezTo>
                    <a:pt x="198549" y="129747"/>
                    <a:pt x="192262" y="90936"/>
                    <a:pt x="179689" y="64830"/>
                  </a:cubicBezTo>
                  <a:cubicBezTo>
                    <a:pt x="167116" y="38724"/>
                    <a:pt x="148257" y="25670"/>
                    <a:pt x="123111" y="2567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4383" name="Google Shape;4383;p333"/>
            <p:cNvSpPr/>
            <p:nvPr/>
          </p:nvSpPr>
          <p:spPr>
            <a:xfrm>
              <a:off x="1382615" y="1359191"/>
              <a:ext cx="375859" cy="554453"/>
            </a:xfrm>
            <a:custGeom>
              <a:avLst/>
              <a:gdLst/>
              <a:ahLst/>
              <a:cxnLst/>
              <a:rect l="l" t="t" r="r" b="b"/>
              <a:pathLst>
                <a:path w="242554" h="357807" extrusionOk="0">
                  <a:moveTo>
                    <a:pt x="122587" y="0"/>
                  </a:moveTo>
                  <a:cubicBezTo>
                    <a:pt x="138652" y="0"/>
                    <a:pt x="153408" y="2358"/>
                    <a:pt x="166854" y="7073"/>
                  </a:cubicBezTo>
                  <a:cubicBezTo>
                    <a:pt x="180300" y="11788"/>
                    <a:pt x="191738" y="18336"/>
                    <a:pt x="201168" y="26718"/>
                  </a:cubicBezTo>
                  <a:cubicBezTo>
                    <a:pt x="210598" y="35100"/>
                    <a:pt x="217932" y="45228"/>
                    <a:pt x="223171" y="57103"/>
                  </a:cubicBezTo>
                  <a:cubicBezTo>
                    <a:pt x="228409" y="68977"/>
                    <a:pt x="231029" y="82249"/>
                    <a:pt x="231029" y="96917"/>
                  </a:cubicBezTo>
                  <a:cubicBezTo>
                    <a:pt x="231029" y="117174"/>
                    <a:pt x="225528" y="137168"/>
                    <a:pt x="214527" y="156901"/>
                  </a:cubicBezTo>
                  <a:cubicBezTo>
                    <a:pt x="203525" y="176634"/>
                    <a:pt x="185626" y="198724"/>
                    <a:pt x="160829" y="223171"/>
                  </a:cubicBezTo>
                  <a:cubicBezTo>
                    <a:pt x="154892" y="229108"/>
                    <a:pt x="149217" y="234609"/>
                    <a:pt x="143804" y="239673"/>
                  </a:cubicBezTo>
                  <a:cubicBezTo>
                    <a:pt x="138390" y="244737"/>
                    <a:pt x="131929" y="250500"/>
                    <a:pt x="124420" y="256961"/>
                  </a:cubicBezTo>
                  <a:cubicBezTo>
                    <a:pt x="116911" y="263422"/>
                    <a:pt x="107394" y="271280"/>
                    <a:pt x="95869" y="280536"/>
                  </a:cubicBezTo>
                  <a:cubicBezTo>
                    <a:pt x="84344" y="289791"/>
                    <a:pt x="69675" y="301752"/>
                    <a:pt x="51863" y="316421"/>
                  </a:cubicBezTo>
                  <a:lnTo>
                    <a:pt x="209550" y="316421"/>
                  </a:lnTo>
                  <a:lnTo>
                    <a:pt x="218980" y="271892"/>
                  </a:lnTo>
                  <a:lnTo>
                    <a:pt x="242554" y="271892"/>
                  </a:lnTo>
                  <a:lnTo>
                    <a:pt x="242554" y="357807"/>
                  </a:lnTo>
                  <a:lnTo>
                    <a:pt x="0" y="357807"/>
                  </a:lnTo>
                  <a:lnTo>
                    <a:pt x="0" y="324803"/>
                  </a:lnTo>
                  <a:cubicBezTo>
                    <a:pt x="20955" y="307690"/>
                    <a:pt x="37195" y="294331"/>
                    <a:pt x="48720" y="284727"/>
                  </a:cubicBezTo>
                  <a:cubicBezTo>
                    <a:pt x="60245" y="275122"/>
                    <a:pt x="69326" y="267439"/>
                    <a:pt x="75962" y="261676"/>
                  </a:cubicBezTo>
                  <a:cubicBezTo>
                    <a:pt x="82597" y="255913"/>
                    <a:pt x="88011" y="251111"/>
                    <a:pt x="92202" y="247269"/>
                  </a:cubicBezTo>
                  <a:cubicBezTo>
                    <a:pt x="96393" y="243428"/>
                    <a:pt x="101457" y="238538"/>
                    <a:pt x="107394" y="232601"/>
                  </a:cubicBezTo>
                  <a:cubicBezTo>
                    <a:pt x="120666" y="219679"/>
                    <a:pt x="131929" y="207630"/>
                    <a:pt x="141184" y="196454"/>
                  </a:cubicBezTo>
                  <a:cubicBezTo>
                    <a:pt x="150439" y="185278"/>
                    <a:pt x="157948" y="174538"/>
                    <a:pt x="163711" y="164235"/>
                  </a:cubicBezTo>
                  <a:cubicBezTo>
                    <a:pt x="169473" y="153932"/>
                    <a:pt x="173664" y="143717"/>
                    <a:pt x="176284" y="133589"/>
                  </a:cubicBezTo>
                  <a:cubicBezTo>
                    <a:pt x="178903" y="123460"/>
                    <a:pt x="180213" y="112808"/>
                    <a:pt x="180213" y="101632"/>
                  </a:cubicBezTo>
                  <a:cubicBezTo>
                    <a:pt x="180213" y="78582"/>
                    <a:pt x="173926" y="60333"/>
                    <a:pt x="161353" y="46887"/>
                  </a:cubicBezTo>
                  <a:cubicBezTo>
                    <a:pt x="148780" y="33441"/>
                    <a:pt x="131842" y="26718"/>
                    <a:pt x="110537" y="26718"/>
                  </a:cubicBezTo>
                  <a:cubicBezTo>
                    <a:pt x="102155" y="26718"/>
                    <a:pt x="94385" y="27678"/>
                    <a:pt x="87225" y="29599"/>
                  </a:cubicBezTo>
                  <a:cubicBezTo>
                    <a:pt x="80065" y="31520"/>
                    <a:pt x="72295" y="34751"/>
                    <a:pt x="63913" y="39291"/>
                  </a:cubicBezTo>
                  <a:lnTo>
                    <a:pt x="63913" y="95346"/>
                  </a:lnTo>
                  <a:cubicBezTo>
                    <a:pt x="60071" y="98140"/>
                    <a:pt x="56229" y="100148"/>
                    <a:pt x="52387" y="101370"/>
                  </a:cubicBezTo>
                  <a:cubicBezTo>
                    <a:pt x="48546" y="102593"/>
                    <a:pt x="44355" y="103204"/>
                    <a:pt x="39814" y="103204"/>
                  </a:cubicBezTo>
                  <a:cubicBezTo>
                    <a:pt x="31083" y="103204"/>
                    <a:pt x="24098" y="100584"/>
                    <a:pt x="18859" y="95346"/>
                  </a:cubicBezTo>
                  <a:cubicBezTo>
                    <a:pt x="13621" y="90107"/>
                    <a:pt x="11001" y="83122"/>
                    <a:pt x="11001" y="74391"/>
                  </a:cubicBezTo>
                  <a:cubicBezTo>
                    <a:pt x="11001" y="64262"/>
                    <a:pt x="13970" y="54658"/>
                    <a:pt x="19907" y="45578"/>
                  </a:cubicBezTo>
                  <a:cubicBezTo>
                    <a:pt x="25844" y="36497"/>
                    <a:pt x="33877" y="28552"/>
                    <a:pt x="44005" y="21741"/>
                  </a:cubicBezTo>
                  <a:cubicBezTo>
                    <a:pt x="54134" y="14931"/>
                    <a:pt x="65921" y="9605"/>
                    <a:pt x="79367" y="5763"/>
                  </a:cubicBezTo>
                  <a:cubicBezTo>
                    <a:pt x="92813" y="1921"/>
                    <a:pt x="107220" y="0"/>
                    <a:pt x="122587"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4384" name="Google Shape;4384;p333"/>
            <p:cNvSpPr/>
            <p:nvPr/>
          </p:nvSpPr>
          <p:spPr>
            <a:xfrm>
              <a:off x="1839358" y="1359189"/>
              <a:ext cx="384789" cy="564196"/>
            </a:xfrm>
            <a:custGeom>
              <a:avLst/>
              <a:gdLst/>
              <a:ahLst/>
              <a:cxnLst/>
              <a:rect l="l" t="t" r="r" b="b"/>
              <a:pathLst>
                <a:path w="248317" h="364094" extrusionOk="0">
                  <a:moveTo>
                    <a:pt x="125730" y="0"/>
                  </a:moveTo>
                  <a:cubicBezTo>
                    <a:pt x="144589" y="0"/>
                    <a:pt x="161615" y="4279"/>
                    <a:pt x="176808" y="12835"/>
                  </a:cubicBezTo>
                  <a:cubicBezTo>
                    <a:pt x="192000" y="21392"/>
                    <a:pt x="204835" y="33528"/>
                    <a:pt x="215313" y="49245"/>
                  </a:cubicBezTo>
                  <a:cubicBezTo>
                    <a:pt x="225790" y="64961"/>
                    <a:pt x="233910" y="83995"/>
                    <a:pt x="239673" y="106347"/>
                  </a:cubicBezTo>
                  <a:cubicBezTo>
                    <a:pt x="245435" y="128699"/>
                    <a:pt x="248317" y="153845"/>
                    <a:pt x="248317" y="181785"/>
                  </a:cubicBezTo>
                  <a:cubicBezTo>
                    <a:pt x="248317" y="210074"/>
                    <a:pt x="245435" y="235482"/>
                    <a:pt x="239673" y="258009"/>
                  </a:cubicBezTo>
                  <a:cubicBezTo>
                    <a:pt x="233910" y="280536"/>
                    <a:pt x="225703" y="299657"/>
                    <a:pt x="215051" y="315373"/>
                  </a:cubicBezTo>
                  <a:cubicBezTo>
                    <a:pt x="204398" y="331089"/>
                    <a:pt x="191389" y="343139"/>
                    <a:pt x="176022" y="351521"/>
                  </a:cubicBezTo>
                  <a:cubicBezTo>
                    <a:pt x="160655" y="359903"/>
                    <a:pt x="143367" y="364094"/>
                    <a:pt x="124158" y="364094"/>
                  </a:cubicBezTo>
                  <a:cubicBezTo>
                    <a:pt x="104950" y="364094"/>
                    <a:pt x="87662" y="359903"/>
                    <a:pt x="72295" y="351521"/>
                  </a:cubicBezTo>
                  <a:cubicBezTo>
                    <a:pt x="56928" y="343139"/>
                    <a:pt x="43918" y="331089"/>
                    <a:pt x="33266" y="315373"/>
                  </a:cubicBezTo>
                  <a:cubicBezTo>
                    <a:pt x="22614" y="299657"/>
                    <a:pt x="14407" y="280623"/>
                    <a:pt x="8644" y="258271"/>
                  </a:cubicBezTo>
                  <a:cubicBezTo>
                    <a:pt x="2881" y="235919"/>
                    <a:pt x="0" y="210773"/>
                    <a:pt x="0" y="182833"/>
                  </a:cubicBezTo>
                  <a:cubicBezTo>
                    <a:pt x="0" y="154194"/>
                    <a:pt x="2881" y="128524"/>
                    <a:pt x="8644" y="105823"/>
                  </a:cubicBezTo>
                  <a:cubicBezTo>
                    <a:pt x="14407" y="83122"/>
                    <a:pt x="22614" y="63913"/>
                    <a:pt x="33266" y="48197"/>
                  </a:cubicBezTo>
                  <a:cubicBezTo>
                    <a:pt x="43918" y="32481"/>
                    <a:pt x="57015" y="20519"/>
                    <a:pt x="72557" y="12312"/>
                  </a:cubicBezTo>
                  <a:cubicBezTo>
                    <a:pt x="88098" y="4104"/>
                    <a:pt x="105823" y="0"/>
                    <a:pt x="125730" y="0"/>
                  </a:cubicBezTo>
                  <a:close/>
                  <a:moveTo>
                    <a:pt x="123111" y="25670"/>
                  </a:moveTo>
                  <a:cubicBezTo>
                    <a:pt x="99012" y="25670"/>
                    <a:pt x="80764" y="38984"/>
                    <a:pt x="68366" y="65612"/>
                  </a:cubicBezTo>
                  <a:cubicBezTo>
                    <a:pt x="55967" y="92239"/>
                    <a:pt x="49768" y="131138"/>
                    <a:pt x="49768" y="182309"/>
                  </a:cubicBezTo>
                  <a:cubicBezTo>
                    <a:pt x="49768" y="233474"/>
                    <a:pt x="56055" y="272284"/>
                    <a:pt x="68628" y="298740"/>
                  </a:cubicBezTo>
                  <a:cubicBezTo>
                    <a:pt x="81201" y="325196"/>
                    <a:pt x="99711" y="338424"/>
                    <a:pt x="124158" y="338424"/>
                  </a:cubicBezTo>
                  <a:cubicBezTo>
                    <a:pt x="148606" y="338424"/>
                    <a:pt x="167116" y="325196"/>
                    <a:pt x="179689" y="298740"/>
                  </a:cubicBezTo>
                  <a:cubicBezTo>
                    <a:pt x="192262" y="272284"/>
                    <a:pt x="198549" y="233125"/>
                    <a:pt x="198549" y="181261"/>
                  </a:cubicBezTo>
                  <a:cubicBezTo>
                    <a:pt x="198549" y="129747"/>
                    <a:pt x="192262" y="90936"/>
                    <a:pt x="179689" y="64830"/>
                  </a:cubicBezTo>
                  <a:cubicBezTo>
                    <a:pt x="167116" y="38724"/>
                    <a:pt x="148257" y="25670"/>
                    <a:pt x="123111" y="2567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4385" name="Google Shape;4385;p333"/>
            <p:cNvSpPr/>
            <p:nvPr/>
          </p:nvSpPr>
          <p:spPr>
            <a:xfrm>
              <a:off x="2414303" y="1368932"/>
              <a:ext cx="389659" cy="544711"/>
            </a:xfrm>
            <a:custGeom>
              <a:avLst/>
              <a:gdLst/>
              <a:ahLst/>
              <a:cxnLst/>
              <a:rect l="l" t="t" r="r" b="b"/>
              <a:pathLst>
                <a:path w="251460" h="351520" extrusionOk="0">
                  <a:moveTo>
                    <a:pt x="0" y="0"/>
                  </a:moveTo>
                  <a:lnTo>
                    <a:pt x="251460" y="0"/>
                  </a:lnTo>
                  <a:lnTo>
                    <a:pt x="251460" y="81724"/>
                  </a:lnTo>
                  <a:lnTo>
                    <a:pt x="222647" y="81724"/>
                  </a:lnTo>
                  <a:lnTo>
                    <a:pt x="214789" y="31956"/>
                  </a:lnTo>
                  <a:lnTo>
                    <a:pt x="207978" y="24098"/>
                  </a:lnTo>
                  <a:lnTo>
                    <a:pt x="90106" y="24098"/>
                  </a:lnTo>
                  <a:lnTo>
                    <a:pt x="90106" y="161877"/>
                  </a:lnTo>
                  <a:lnTo>
                    <a:pt x="176022" y="161877"/>
                  </a:lnTo>
                  <a:lnTo>
                    <a:pt x="183356" y="154543"/>
                  </a:lnTo>
                  <a:lnTo>
                    <a:pt x="188595" y="116300"/>
                  </a:lnTo>
                  <a:lnTo>
                    <a:pt x="213217" y="116300"/>
                  </a:lnTo>
                  <a:lnTo>
                    <a:pt x="213217" y="232077"/>
                  </a:lnTo>
                  <a:lnTo>
                    <a:pt x="188595" y="232077"/>
                  </a:lnTo>
                  <a:lnTo>
                    <a:pt x="183356" y="193834"/>
                  </a:lnTo>
                  <a:lnTo>
                    <a:pt x="176022" y="185976"/>
                  </a:lnTo>
                  <a:lnTo>
                    <a:pt x="90106" y="185976"/>
                  </a:lnTo>
                  <a:lnTo>
                    <a:pt x="90106" y="320088"/>
                  </a:lnTo>
                  <a:lnTo>
                    <a:pt x="99012" y="327422"/>
                  </a:lnTo>
                  <a:lnTo>
                    <a:pt x="136207" y="330041"/>
                  </a:lnTo>
                  <a:lnTo>
                    <a:pt x="136207" y="351520"/>
                  </a:lnTo>
                  <a:lnTo>
                    <a:pt x="4191" y="351520"/>
                  </a:lnTo>
                  <a:lnTo>
                    <a:pt x="4191" y="330041"/>
                  </a:lnTo>
                  <a:lnTo>
                    <a:pt x="34052" y="327422"/>
                  </a:lnTo>
                  <a:lnTo>
                    <a:pt x="42958" y="320088"/>
                  </a:lnTo>
                  <a:lnTo>
                    <a:pt x="42958" y="31432"/>
                  </a:lnTo>
                  <a:lnTo>
                    <a:pt x="34052" y="24098"/>
                  </a:lnTo>
                  <a:lnTo>
                    <a:pt x="0" y="21479"/>
                  </a:lnTo>
                  <a:lnTo>
                    <a:pt x="0" y="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4386" name="Google Shape;4386;p333"/>
            <p:cNvSpPr/>
            <p:nvPr/>
          </p:nvSpPr>
          <p:spPr>
            <a:xfrm>
              <a:off x="3846006" y="1368932"/>
              <a:ext cx="409954" cy="544711"/>
            </a:xfrm>
            <a:custGeom>
              <a:avLst/>
              <a:gdLst/>
              <a:ahLst/>
              <a:cxnLst/>
              <a:rect l="l" t="t" r="r" b="b"/>
              <a:pathLst>
                <a:path w="264557" h="351520" extrusionOk="0">
                  <a:moveTo>
                    <a:pt x="0" y="0"/>
                  </a:moveTo>
                  <a:lnTo>
                    <a:pt x="119263" y="0"/>
                  </a:lnTo>
                  <a:cubicBezTo>
                    <a:pt x="170134" y="0"/>
                    <a:pt x="207067" y="8033"/>
                    <a:pt x="230063" y="24098"/>
                  </a:cubicBezTo>
                  <a:cubicBezTo>
                    <a:pt x="253059" y="40164"/>
                    <a:pt x="264557" y="65834"/>
                    <a:pt x="264557" y="101108"/>
                  </a:cubicBezTo>
                  <a:cubicBezTo>
                    <a:pt x="264557" y="138827"/>
                    <a:pt x="252805" y="167989"/>
                    <a:pt x="229302" y="188595"/>
                  </a:cubicBezTo>
                  <a:cubicBezTo>
                    <a:pt x="205798" y="209201"/>
                    <a:pt x="172630" y="219504"/>
                    <a:pt x="129798" y="219504"/>
                  </a:cubicBezTo>
                  <a:cubicBezTo>
                    <a:pt x="123883" y="219504"/>
                    <a:pt x="118052" y="219329"/>
                    <a:pt x="112306" y="218980"/>
                  </a:cubicBezTo>
                  <a:cubicBezTo>
                    <a:pt x="106559" y="218630"/>
                    <a:pt x="99160" y="217932"/>
                    <a:pt x="90107" y="216884"/>
                  </a:cubicBezTo>
                  <a:lnTo>
                    <a:pt x="90107" y="320088"/>
                  </a:lnTo>
                  <a:lnTo>
                    <a:pt x="99012" y="327422"/>
                  </a:lnTo>
                  <a:lnTo>
                    <a:pt x="136208" y="330041"/>
                  </a:lnTo>
                  <a:lnTo>
                    <a:pt x="136208" y="351520"/>
                  </a:lnTo>
                  <a:lnTo>
                    <a:pt x="4191" y="351520"/>
                  </a:lnTo>
                  <a:lnTo>
                    <a:pt x="4191" y="330041"/>
                  </a:lnTo>
                  <a:lnTo>
                    <a:pt x="34052" y="327422"/>
                  </a:lnTo>
                  <a:lnTo>
                    <a:pt x="42958" y="320088"/>
                  </a:lnTo>
                  <a:lnTo>
                    <a:pt x="42958" y="31432"/>
                  </a:lnTo>
                  <a:lnTo>
                    <a:pt x="34052" y="24098"/>
                  </a:lnTo>
                  <a:lnTo>
                    <a:pt x="0" y="21479"/>
                  </a:lnTo>
                  <a:lnTo>
                    <a:pt x="0" y="0"/>
                  </a:lnTo>
                  <a:close/>
                  <a:moveTo>
                    <a:pt x="110014" y="24098"/>
                  </a:moveTo>
                  <a:cubicBezTo>
                    <a:pt x="107918" y="24098"/>
                    <a:pt x="105299" y="24186"/>
                    <a:pt x="102156" y="24360"/>
                  </a:cubicBezTo>
                  <a:cubicBezTo>
                    <a:pt x="99012" y="24535"/>
                    <a:pt x="94996" y="24797"/>
                    <a:pt x="90107" y="25146"/>
                  </a:cubicBezTo>
                  <a:lnTo>
                    <a:pt x="90107" y="191214"/>
                  </a:lnTo>
                  <a:cubicBezTo>
                    <a:pt x="100235" y="192262"/>
                    <a:pt x="107744" y="192961"/>
                    <a:pt x="112633" y="193310"/>
                  </a:cubicBezTo>
                  <a:cubicBezTo>
                    <a:pt x="117523" y="193659"/>
                    <a:pt x="122412" y="193834"/>
                    <a:pt x="127302" y="193834"/>
                  </a:cubicBezTo>
                  <a:cubicBezTo>
                    <a:pt x="155591" y="193834"/>
                    <a:pt x="177506" y="186173"/>
                    <a:pt x="193048" y="170853"/>
                  </a:cubicBezTo>
                  <a:cubicBezTo>
                    <a:pt x="208590" y="155532"/>
                    <a:pt x="216360" y="133771"/>
                    <a:pt x="216360" y="105569"/>
                  </a:cubicBezTo>
                  <a:cubicBezTo>
                    <a:pt x="216360" y="51255"/>
                    <a:pt x="184404" y="24098"/>
                    <a:pt x="120491" y="24098"/>
                  </a:cubicBezTo>
                  <a:cubicBezTo>
                    <a:pt x="118745" y="24098"/>
                    <a:pt x="117086" y="24098"/>
                    <a:pt x="115514" y="24098"/>
                  </a:cubicBezTo>
                  <a:cubicBezTo>
                    <a:pt x="113943" y="24098"/>
                    <a:pt x="112109" y="24098"/>
                    <a:pt x="110014" y="240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4387" name="Google Shape;4387;p333"/>
            <p:cNvSpPr/>
            <p:nvPr/>
          </p:nvSpPr>
          <p:spPr>
            <a:xfrm>
              <a:off x="5016952" y="1447675"/>
              <a:ext cx="241914" cy="468403"/>
            </a:xfrm>
            <a:custGeom>
              <a:avLst/>
              <a:gdLst/>
              <a:ahLst/>
              <a:cxnLst/>
              <a:rect l="l" t="t" r="r" b="b"/>
              <a:pathLst>
                <a:path w="156115" h="302276" extrusionOk="0">
                  <a:moveTo>
                    <a:pt x="57102" y="0"/>
                  </a:moveTo>
                  <a:lnTo>
                    <a:pt x="76486" y="0"/>
                  </a:lnTo>
                  <a:lnTo>
                    <a:pt x="76486" y="56054"/>
                  </a:lnTo>
                  <a:lnTo>
                    <a:pt x="156115" y="56054"/>
                  </a:lnTo>
                  <a:lnTo>
                    <a:pt x="156115" y="80153"/>
                  </a:lnTo>
                  <a:lnTo>
                    <a:pt x="76486" y="80153"/>
                  </a:lnTo>
                  <a:lnTo>
                    <a:pt x="76486" y="218456"/>
                  </a:lnTo>
                  <a:cubicBezTo>
                    <a:pt x="76486" y="229632"/>
                    <a:pt x="77184" y="238799"/>
                    <a:pt x="78581" y="245959"/>
                  </a:cubicBezTo>
                  <a:cubicBezTo>
                    <a:pt x="79978" y="253119"/>
                    <a:pt x="82336" y="258969"/>
                    <a:pt x="85654" y="263509"/>
                  </a:cubicBezTo>
                  <a:cubicBezTo>
                    <a:pt x="88971" y="268049"/>
                    <a:pt x="93337" y="271192"/>
                    <a:pt x="98750" y="272939"/>
                  </a:cubicBezTo>
                  <a:cubicBezTo>
                    <a:pt x="104164" y="274685"/>
                    <a:pt x="110887" y="275558"/>
                    <a:pt x="118920" y="275558"/>
                  </a:cubicBezTo>
                  <a:cubicBezTo>
                    <a:pt x="124857" y="275558"/>
                    <a:pt x="130881" y="275296"/>
                    <a:pt x="136993" y="274772"/>
                  </a:cubicBezTo>
                  <a:cubicBezTo>
                    <a:pt x="143105" y="274248"/>
                    <a:pt x="149479" y="273113"/>
                    <a:pt x="156115" y="271367"/>
                  </a:cubicBezTo>
                  <a:lnTo>
                    <a:pt x="156115" y="290750"/>
                  </a:lnTo>
                  <a:cubicBezTo>
                    <a:pt x="142145" y="294941"/>
                    <a:pt x="129834" y="297910"/>
                    <a:pt x="119182" y="299656"/>
                  </a:cubicBezTo>
                  <a:cubicBezTo>
                    <a:pt x="108529" y="301403"/>
                    <a:pt x="97615" y="302276"/>
                    <a:pt x="86439" y="302276"/>
                  </a:cubicBezTo>
                  <a:cubicBezTo>
                    <a:pt x="66532" y="302276"/>
                    <a:pt x="52649" y="298434"/>
                    <a:pt x="44791" y="290750"/>
                  </a:cubicBezTo>
                  <a:cubicBezTo>
                    <a:pt x="36933" y="283067"/>
                    <a:pt x="33004" y="269272"/>
                    <a:pt x="33004" y="249364"/>
                  </a:cubicBezTo>
                  <a:lnTo>
                    <a:pt x="33004" y="80153"/>
                  </a:lnTo>
                  <a:lnTo>
                    <a:pt x="0" y="80153"/>
                  </a:lnTo>
                  <a:lnTo>
                    <a:pt x="0" y="63913"/>
                  </a:lnTo>
                  <a:lnTo>
                    <a:pt x="34576" y="48720"/>
                  </a:lnTo>
                  <a:lnTo>
                    <a:pt x="57102" y="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4388" name="Google Shape;4388;p333"/>
            <p:cNvSpPr/>
            <p:nvPr/>
          </p:nvSpPr>
          <p:spPr>
            <a:xfrm>
              <a:off x="4696294" y="1515055"/>
              <a:ext cx="280880" cy="398590"/>
            </a:xfrm>
            <a:custGeom>
              <a:avLst/>
              <a:gdLst/>
              <a:ahLst/>
              <a:cxnLst/>
              <a:rect l="l" t="t" r="r" b="b"/>
              <a:pathLst>
                <a:path w="181261" h="257223" extrusionOk="0">
                  <a:moveTo>
                    <a:pt x="143280" y="0"/>
                  </a:moveTo>
                  <a:cubicBezTo>
                    <a:pt x="144852" y="0"/>
                    <a:pt x="146860" y="0"/>
                    <a:pt x="149305" y="0"/>
                  </a:cubicBezTo>
                  <a:cubicBezTo>
                    <a:pt x="155242" y="0"/>
                    <a:pt x="160393" y="437"/>
                    <a:pt x="164759" y="1310"/>
                  </a:cubicBezTo>
                  <a:cubicBezTo>
                    <a:pt x="169125" y="2183"/>
                    <a:pt x="174625" y="4017"/>
                    <a:pt x="181261" y="6811"/>
                  </a:cubicBezTo>
                  <a:lnTo>
                    <a:pt x="181261" y="51864"/>
                  </a:lnTo>
                  <a:lnTo>
                    <a:pt x="164497" y="51864"/>
                  </a:lnTo>
                  <a:cubicBezTo>
                    <a:pt x="160306" y="46975"/>
                    <a:pt x="156290" y="43657"/>
                    <a:pt x="152448" y="41910"/>
                  </a:cubicBezTo>
                  <a:cubicBezTo>
                    <a:pt x="148606" y="40164"/>
                    <a:pt x="143891" y="39291"/>
                    <a:pt x="138303" y="39291"/>
                  </a:cubicBezTo>
                  <a:cubicBezTo>
                    <a:pt x="129572" y="39291"/>
                    <a:pt x="120841" y="42260"/>
                    <a:pt x="112110" y="48197"/>
                  </a:cubicBezTo>
                  <a:cubicBezTo>
                    <a:pt x="103378" y="54134"/>
                    <a:pt x="92901" y="63913"/>
                    <a:pt x="80677" y="77534"/>
                  </a:cubicBezTo>
                  <a:lnTo>
                    <a:pt x="80677" y="227362"/>
                  </a:lnTo>
                  <a:lnTo>
                    <a:pt x="89583" y="235744"/>
                  </a:lnTo>
                  <a:lnTo>
                    <a:pt x="126254" y="238364"/>
                  </a:lnTo>
                  <a:lnTo>
                    <a:pt x="126254" y="257223"/>
                  </a:lnTo>
                  <a:lnTo>
                    <a:pt x="0" y="257223"/>
                  </a:lnTo>
                  <a:lnTo>
                    <a:pt x="0" y="238364"/>
                  </a:lnTo>
                  <a:lnTo>
                    <a:pt x="28290" y="235744"/>
                  </a:lnTo>
                  <a:lnTo>
                    <a:pt x="37196" y="227362"/>
                  </a:lnTo>
                  <a:lnTo>
                    <a:pt x="37196" y="37719"/>
                  </a:lnTo>
                  <a:lnTo>
                    <a:pt x="0" y="37719"/>
                  </a:lnTo>
                  <a:lnTo>
                    <a:pt x="0" y="21479"/>
                  </a:lnTo>
                  <a:lnTo>
                    <a:pt x="60770" y="2620"/>
                  </a:lnTo>
                  <a:lnTo>
                    <a:pt x="80677" y="2620"/>
                  </a:lnTo>
                  <a:lnTo>
                    <a:pt x="80677" y="51864"/>
                  </a:lnTo>
                  <a:cubicBezTo>
                    <a:pt x="89408" y="42784"/>
                    <a:pt x="98140" y="34314"/>
                    <a:pt x="106871" y="26456"/>
                  </a:cubicBezTo>
                  <a:cubicBezTo>
                    <a:pt x="115602" y="18598"/>
                    <a:pt x="125556" y="10129"/>
                    <a:pt x="136732" y="1048"/>
                  </a:cubicBezTo>
                  <a:cubicBezTo>
                    <a:pt x="139526" y="350"/>
                    <a:pt x="141709" y="0"/>
                    <a:pt x="14328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4389" name="Google Shape;4389;p333"/>
            <p:cNvSpPr/>
            <p:nvPr/>
          </p:nvSpPr>
          <p:spPr>
            <a:xfrm>
              <a:off x="6142757" y="1515055"/>
              <a:ext cx="280880" cy="398590"/>
            </a:xfrm>
            <a:custGeom>
              <a:avLst/>
              <a:gdLst/>
              <a:ahLst/>
              <a:cxnLst/>
              <a:rect l="l" t="t" r="r" b="b"/>
              <a:pathLst>
                <a:path w="181261" h="257223" extrusionOk="0">
                  <a:moveTo>
                    <a:pt x="143280" y="0"/>
                  </a:moveTo>
                  <a:cubicBezTo>
                    <a:pt x="144852" y="0"/>
                    <a:pt x="146860" y="0"/>
                    <a:pt x="149305" y="0"/>
                  </a:cubicBezTo>
                  <a:cubicBezTo>
                    <a:pt x="155242" y="0"/>
                    <a:pt x="160394" y="437"/>
                    <a:pt x="164759" y="1310"/>
                  </a:cubicBezTo>
                  <a:cubicBezTo>
                    <a:pt x="169125" y="2183"/>
                    <a:pt x="174625" y="4017"/>
                    <a:pt x="181261" y="6811"/>
                  </a:cubicBezTo>
                  <a:lnTo>
                    <a:pt x="181261" y="51864"/>
                  </a:lnTo>
                  <a:lnTo>
                    <a:pt x="164497" y="51864"/>
                  </a:lnTo>
                  <a:cubicBezTo>
                    <a:pt x="160306" y="46975"/>
                    <a:pt x="156290" y="43657"/>
                    <a:pt x="152448" y="41910"/>
                  </a:cubicBezTo>
                  <a:cubicBezTo>
                    <a:pt x="148606" y="40164"/>
                    <a:pt x="143891" y="39291"/>
                    <a:pt x="138304" y="39291"/>
                  </a:cubicBezTo>
                  <a:cubicBezTo>
                    <a:pt x="129572" y="39291"/>
                    <a:pt x="120841" y="42260"/>
                    <a:pt x="112110" y="48197"/>
                  </a:cubicBezTo>
                  <a:cubicBezTo>
                    <a:pt x="103378" y="54134"/>
                    <a:pt x="92901" y="63913"/>
                    <a:pt x="80677" y="77534"/>
                  </a:cubicBezTo>
                  <a:lnTo>
                    <a:pt x="80677" y="227362"/>
                  </a:lnTo>
                  <a:lnTo>
                    <a:pt x="89583" y="235744"/>
                  </a:lnTo>
                  <a:lnTo>
                    <a:pt x="126254" y="238364"/>
                  </a:lnTo>
                  <a:lnTo>
                    <a:pt x="126254" y="257223"/>
                  </a:lnTo>
                  <a:lnTo>
                    <a:pt x="0" y="257223"/>
                  </a:lnTo>
                  <a:lnTo>
                    <a:pt x="0" y="238364"/>
                  </a:lnTo>
                  <a:lnTo>
                    <a:pt x="28290" y="235744"/>
                  </a:lnTo>
                  <a:lnTo>
                    <a:pt x="37196" y="227362"/>
                  </a:lnTo>
                  <a:lnTo>
                    <a:pt x="37196" y="37719"/>
                  </a:lnTo>
                  <a:lnTo>
                    <a:pt x="0" y="37719"/>
                  </a:lnTo>
                  <a:lnTo>
                    <a:pt x="0" y="21479"/>
                  </a:lnTo>
                  <a:lnTo>
                    <a:pt x="60770" y="2620"/>
                  </a:lnTo>
                  <a:lnTo>
                    <a:pt x="80677" y="2620"/>
                  </a:lnTo>
                  <a:lnTo>
                    <a:pt x="80677" y="51864"/>
                  </a:lnTo>
                  <a:cubicBezTo>
                    <a:pt x="89408" y="42784"/>
                    <a:pt x="98140" y="34314"/>
                    <a:pt x="106871" y="26456"/>
                  </a:cubicBezTo>
                  <a:cubicBezTo>
                    <a:pt x="115602" y="18598"/>
                    <a:pt x="125556" y="10129"/>
                    <a:pt x="136732" y="1048"/>
                  </a:cubicBezTo>
                  <a:cubicBezTo>
                    <a:pt x="139526" y="350"/>
                    <a:pt x="141709" y="0"/>
                    <a:pt x="14328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4390" name="Google Shape;4390;p333"/>
            <p:cNvSpPr/>
            <p:nvPr/>
          </p:nvSpPr>
          <p:spPr>
            <a:xfrm>
              <a:off x="2826619" y="1515865"/>
              <a:ext cx="361246" cy="403460"/>
            </a:xfrm>
            <a:custGeom>
              <a:avLst/>
              <a:gdLst/>
              <a:ahLst/>
              <a:cxnLst/>
              <a:rect l="l" t="t" r="r" b="b"/>
              <a:pathLst>
                <a:path w="233124" h="260366" extrusionOk="0">
                  <a:moveTo>
                    <a:pt x="117348" y="0"/>
                  </a:moveTo>
                  <a:cubicBezTo>
                    <a:pt x="145288" y="0"/>
                    <a:pt x="165457" y="5938"/>
                    <a:pt x="177855" y="17812"/>
                  </a:cubicBezTo>
                  <a:cubicBezTo>
                    <a:pt x="190254" y="29687"/>
                    <a:pt x="196453" y="48721"/>
                    <a:pt x="196453" y="74914"/>
                  </a:cubicBezTo>
                  <a:lnTo>
                    <a:pt x="196453" y="226838"/>
                  </a:lnTo>
                  <a:lnTo>
                    <a:pt x="205359" y="235220"/>
                  </a:lnTo>
                  <a:lnTo>
                    <a:pt x="233124" y="237840"/>
                  </a:lnTo>
                  <a:lnTo>
                    <a:pt x="233124" y="256699"/>
                  </a:lnTo>
                  <a:lnTo>
                    <a:pt x="159782" y="256699"/>
                  </a:lnTo>
                  <a:lnTo>
                    <a:pt x="152971" y="226314"/>
                  </a:lnTo>
                  <a:cubicBezTo>
                    <a:pt x="133763" y="238887"/>
                    <a:pt x="117784" y="247706"/>
                    <a:pt x="105037" y="252770"/>
                  </a:cubicBezTo>
                  <a:cubicBezTo>
                    <a:pt x="92289" y="257834"/>
                    <a:pt x="79454" y="260366"/>
                    <a:pt x="66532" y="260366"/>
                  </a:cubicBezTo>
                  <a:cubicBezTo>
                    <a:pt x="46625" y="260366"/>
                    <a:pt x="30559" y="254254"/>
                    <a:pt x="18335" y="242031"/>
                  </a:cubicBezTo>
                  <a:cubicBezTo>
                    <a:pt x="6112" y="229807"/>
                    <a:pt x="0" y="213741"/>
                    <a:pt x="0" y="193834"/>
                  </a:cubicBezTo>
                  <a:cubicBezTo>
                    <a:pt x="0" y="178118"/>
                    <a:pt x="4191" y="164934"/>
                    <a:pt x="12573" y="154282"/>
                  </a:cubicBezTo>
                  <a:cubicBezTo>
                    <a:pt x="20955" y="143629"/>
                    <a:pt x="34226" y="134636"/>
                    <a:pt x="52387" y="127302"/>
                  </a:cubicBezTo>
                  <a:cubicBezTo>
                    <a:pt x="58674" y="124857"/>
                    <a:pt x="64524" y="122674"/>
                    <a:pt x="69937" y="120754"/>
                  </a:cubicBezTo>
                  <a:cubicBezTo>
                    <a:pt x="75351" y="118833"/>
                    <a:pt x="81550" y="116824"/>
                    <a:pt x="88535" y="114729"/>
                  </a:cubicBezTo>
                  <a:cubicBezTo>
                    <a:pt x="95520" y="112633"/>
                    <a:pt x="104076" y="110276"/>
                    <a:pt x="114205" y="107657"/>
                  </a:cubicBezTo>
                  <a:cubicBezTo>
                    <a:pt x="124333" y="105037"/>
                    <a:pt x="137255" y="101807"/>
                    <a:pt x="152971" y="97965"/>
                  </a:cubicBezTo>
                  <a:lnTo>
                    <a:pt x="152971" y="81201"/>
                  </a:lnTo>
                  <a:cubicBezTo>
                    <a:pt x="152971" y="59547"/>
                    <a:pt x="149479" y="44442"/>
                    <a:pt x="142494" y="35886"/>
                  </a:cubicBezTo>
                  <a:cubicBezTo>
                    <a:pt x="135509" y="27329"/>
                    <a:pt x="123285" y="23051"/>
                    <a:pt x="105823" y="23051"/>
                  </a:cubicBezTo>
                  <a:cubicBezTo>
                    <a:pt x="98838" y="23051"/>
                    <a:pt x="92289" y="23662"/>
                    <a:pt x="86177" y="24884"/>
                  </a:cubicBezTo>
                  <a:cubicBezTo>
                    <a:pt x="80065" y="26107"/>
                    <a:pt x="72993" y="28115"/>
                    <a:pt x="64960" y="30909"/>
                  </a:cubicBezTo>
                  <a:lnTo>
                    <a:pt x="64960" y="74914"/>
                  </a:lnTo>
                  <a:lnTo>
                    <a:pt x="28813" y="74914"/>
                  </a:lnTo>
                  <a:cubicBezTo>
                    <a:pt x="22876" y="74914"/>
                    <a:pt x="18685" y="73867"/>
                    <a:pt x="16240" y="71771"/>
                  </a:cubicBezTo>
                  <a:cubicBezTo>
                    <a:pt x="13795" y="69676"/>
                    <a:pt x="12573" y="65659"/>
                    <a:pt x="12573" y="59722"/>
                  </a:cubicBezTo>
                  <a:cubicBezTo>
                    <a:pt x="12573" y="50991"/>
                    <a:pt x="15105" y="42958"/>
                    <a:pt x="20169" y="35624"/>
                  </a:cubicBezTo>
                  <a:cubicBezTo>
                    <a:pt x="25233" y="28290"/>
                    <a:pt x="32393" y="22003"/>
                    <a:pt x="41648" y="16764"/>
                  </a:cubicBezTo>
                  <a:cubicBezTo>
                    <a:pt x="50903" y="11526"/>
                    <a:pt x="61992" y="7422"/>
                    <a:pt x="74914" y="4453"/>
                  </a:cubicBezTo>
                  <a:cubicBezTo>
                    <a:pt x="87836" y="1485"/>
                    <a:pt x="101981" y="0"/>
                    <a:pt x="117348" y="0"/>
                  </a:cubicBezTo>
                  <a:close/>
                  <a:moveTo>
                    <a:pt x="152971" y="116301"/>
                  </a:moveTo>
                  <a:cubicBezTo>
                    <a:pt x="141795" y="119444"/>
                    <a:pt x="132628" y="122151"/>
                    <a:pt x="125468" y="124421"/>
                  </a:cubicBezTo>
                  <a:cubicBezTo>
                    <a:pt x="118308" y="126691"/>
                    <a:pt x="112284" y="128612"/>
                    <a:pt x="107394" y="130183"/>
                  </a:cubicBezTo>
                  <a:cubicBezTo>
                    <a:pt x="102505" y="131755"/>
                    <a:pt x="98226" y="133327"/>
                    <a:pt x="94559" y="134898"/>
                  </a:cubicBezTo>
                  <a:cubicBezTo>
                    <a:pt x="90892" y="136470"/>
                    <a:pt x="86788" y="138303"/>
                    <a:pt x="82248" y="140399"/>
                  </a:cubicBezTo>
                  <a:cubicBezTo>
                    <a:pt x="69675" y="146336"/>
                    <a:pt x="60507" y="153146"/>
                    <a:pt x="54745" y="160830"/>
                  </a:cubicBezTo>
                  <a:cubicBezTo>
                    <a:pt x="48982" y="168513"/>
                    <a:pt x="46101" y="177769"/>
                    <a:pt x="46101" y="188595"/>
                  </a:cubicBezTo>
                  <a:cubicBezTo>
                    <a:pt x="46101" y="201867"/>
                    <a:pt x="49855" y="212432"/>
                    <a:pt x="57364" y="220290"/>
                  </a:cubicBezTo>
                  <a:cubicBezTo>
                    <a:pt x="64873" y="228148"/>
                    <a:pt x="74739" y="232077"/>
                    <a:pt x="86963" y="232077"/>
                  </a:cubicBezTo>
                  <a:cubicBezTo>
                    <a:pt x="96044" y="232077"/>
                    <a:pt x="105386" y="230331"/>
                    <a:pt x="114990" y="226838"/>
                  </a:cubicBezTo>
                  <a:cubicBezTo>
                    <a:pt x="124595" y="223346"/>
                    <a:pt x="137255" y="217234"/>
                    <a:pt x="152971" y="208503"/>
                  </a:cubicBezTo>
                  <a:lnTo>
                    <a:pt x="152971" y="116301"/>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4391" name="Google Shape;4391;p333"/>
            <p:cNvSpPr/>
            <p:nvPr/>
          </p:nvSpPr>
          <p:spPr>
            <a:xfrm>
              <a:off x="4302601" y="1515865"/>
              <a:ext cx="361246" cy="403460"/>
            </a:xfrm>
            <a:custGeom>
              <a:avLst/>
              <a:gdLst/>
              <a:ahLst/>
              <a:cxnLst/>
              <a:rect l="l" t="t" r="r" b="b"/>
              <a:pathLst>
                <a:path w="233124" h="260366" extrusionOk="0">
                  <a:moveTo>
                    <a:pt x="117348" y="0"/>
                  </a:moveTo>
                  <a:cubicBezTo>
                    <a:pt x="145288" y="0"/>
                    <a:pt x="165457" y="5938"/>
                    <a:pt x="177855" y="17812"/>
                  </a:cubicBezTo>
                  <a:cubicBezTo>
                    <a:pt x="190254" y="29687"/>
                    <a:pt x="196453" y="48721"/>
                    <a:pt x="196453" y="74914"/>
                  </a:cubicBezTo>
                  <a:lnTo>
                    <a:pt x="196453" y="226838"/>
                  </a:lnTo>
                  <a:lnTo>
                    <a:pt x="205359" y="235220"/>
                  </a:lnTo>
                  <a:lnTo>
                    <a:pt x="233124" y="237840"/>
                  </a:lnTo>
                  <a:lnTo>
                    <a:pt x="233124" y="256699"/>
                  </a:lnTo>
                  <a:lnTo>
                    <a:pt x="159782" y="256699"/>
                  </a:lnTo>
                  <a:lnTo>
                    <a:pt x="152971" y="226314"/>
                  </a:lnTo>
                  <a:cubicBezTo>
                    <a:pt x="133763" y="238887"/>
                    <a:pt x="117784" y="247706"/>
                    <a:pt x="105037" y="252770"/>
                  </a:cubicBezTo>
                  <a:cubicBezTo>
                    <a:pt x="92289" y="257834"/>
                    <a:pt x="79454" y="260366"/>
                    <a:pt x="66532" y="260366"/>
                  </a:cubicBezTo>
                  <a:cubicBezTo>
                    <a:pt x="46625" y="260366"/>
                    <a:pt x="30559" y="254254"/>
                    <a:pt x="18336" y="242031"/>
                  </a:cubicBezTo>
                  <a:cubicBezTo>
                    <a:pt x="6112" y="229807"/>
                    <a:pt x="0" y="213741"/>
                    <a:pt x="0" y="193834"/>
                  </a:cubicBezTo>
                  <a:cubicBezTo>
                    <a:pt x="0" y="178118"/>
                    <a:pt x="4191" y="164934"/>
                    <a:pt x="12573" y="154282"/>
                  </a:cubicBezTo>
                  <a:cubicBezTo>
                    <a:pt x="20955" y="143629"/>
                    <a:pt x="34226" y="134636"/>
                    <a:pt x="52387" y="127302"/>
                  </a:cubicBezTo>
                  <a:cubicBezTo>
                    <a:pt x="58674" y="124857"/>
                    <a:pt x="64524" y="122674"/>
                    <a:pt x="69937" y="120754"/>
                  </a:cubicBezTo>
                  <a:cubicBezTo>
                    <a:pt x="75351" y="118833"/>
                    <a:pt x="81550" y="116824"/>
                    <a:pt x="88535" y="114729"/>
                  </a:cubicBezTo>
                  <a:cubicBezTo>
                    <a:pt x="95520" y="112633"/>
                    <a:pt x="104076" y="110276"/>
                    <a:pt x="114205" y="107657"/>
                  </a:cubicBezTo>
                  <a:cubicBezTo>
                    <a:pt x="124333" y="105037"/>
                    <a:pt x="137255" y="101807"/>
                    <a:pt x="152971" y="97965"/>
                  </a:cubicBezTo>
                  <a:lnTo>
                    <a:pt x="152971" y="81201"/>
                  </a:lnTo>
                  <a:cubicBezTo>
                    <a:pt x="152971" y="59547"/>
                    <a:pt x="149479" y="44442"/>
                    <a:pt x="142494" y="35886"/>
                  </a:cubicBezTo>
                  <a:cubicBezTo>
                    <a:pt x="135509" y="27329"/>
                    <a:pt x="123285" y="23051"/>
                    <a:pt x="105823" y="23051"/>
                  </a:cubicBezTo>
                  <a:cubicBezTo>
                    <a:pt x="98838" y="23051"/>
                    <a:pt x="92289" y="23662"/>
                    <a:pt x="86177" y="24884"/>
                  </a:cubicBezTo>
                  <a:cubicBezTo>
                    <a:pt x="80065" y="26107"/>
                    <a:pt x="72993" y="28115"/>
                    <a:pt x="64960" y="30909"/>
                  </a:cubicBezTo>
                  <a:lnTo>
                    <a:pt x="64960" y="74914"/>
                  </a:lnTo>
                  <a:lnTo>
                    <a:pt x="28813" y="74914"/>
                  </a:lnTo>
                  <a:cubicBezTo>
                    <a:pt x="22876" y="74914"/>
                    <a:pt x="18685" y="73867"/>
                    <a:pt x="16240" y="71771"/>
                  </a:cubicBezTo>
                  <a:cubicBezTo>
                    <a:pt x="13795" y="69676"/>
                    <a:pt x="12573" y="65659"/>
                    <a:pt x="12573" y="59722"/>
                  </a:cubicBezTo>
                  <a:cubicBezTo>
                    <a:pt x="12573" y="50991"/>
                    <a:pt x="15105" y="42958"/>
                    <a:pt x="20169" y="35624"/>
                  </a:cubicBezTo>
                  <a:cubicBezTo>
                    <a:pt x="25233" y="28290"/>
                    <a:pt x="32393" y="22003"/>
                    <a:pt x="41648" y="16764"/>
                  </a:cubicBezTo>
                  <a:cubicBezTo>
                    <a:pt x="50903" y="11526"/>
                    <a:pt x="61992" y="7422"/>
                    <a:pt x="74914" y="4453"/>
                  </a:cubicBezTo>
                  <a:cubicBezTo>
                    <a:pt x="87836" y="1485"/>
                    <a:pt x="101981" y="0"/>
                    <a:pt x="117348" y="0"/>
                  </a:cubicBezTo>
                  <a:close/>
                  <a:moveTo>
                    <a:pt x="152971" y="116301"/>
                  </a:moveTo>
                  <a:cubicBezTo>
                    <a:pt x="141795" y="119444"/>
                    <a:pt x="132628" y="122151"/>
                    <a:pt x="125468" y="124421"/>
                  </a:cubicBezTo>
                  <a:cubicBezTo>
                    <a:pt x="118308" y="126691"/>
                    <a:pt x="112284" y="128612"/>
                    <a:pt x="107394" y="130183"/>
                  </a:cubicBezTo>
                  <a:cubicBezTo>
                    <a:pt x="102505" y="131755"/>
                    <a:pt x="98226" y="133327"/>
                    <a:pt x="94559" y="134898"/>
                  </a:cubicBezTo>
                  <a:cubicBezTo>
                    <a:pt x="90892" y="136470"/>
                    <a:pt x="86789" y="138303"/>
                    <a:pt x="82248" y="140399"/>
                  </a:cubicBezTo>
                  <a:cubicBezTo>
                    <a:pt x="69675" y="146336"/>
                    <a:pt x="60507" y="153146"/>
                    <a:pt x="54745" y="160830"/>
                  </a:cubicBezTo>
                  <a:cubicBezTo>
                    <a:pt x="48982" y="168513"/>
                    <a:pt x="46101" y="177769"/>
                    <a:pt x="46101" y="188595"/>
                  </a:cubicBezTo>
                  <a:cubicBezTo>
                    <a:pt x="46101" y="201867"/>
                    <a:pt x="49855" y="212432"/>
                    <a:pt x="57364" y="220290"/>
                  </a:cubicBezTo>
                  <a:cubicBezTo>
                    <a:pt x="64873" y="228148"/>
                    <a:pt x="74739" y="232077"/>
                    <a:pt x="86963" y="232077"/>
                  </a:cubicBezTo>
                  <a:cubicBezTo>
                    <a:pt x="96044" y="232077"/>
                    <a:pt x="105386" y="230331"/>
                    <a:pt x="114990" y="226838"/>
                  </a:cubicBezTo>
                  <a:cubicBezTo>
                    <a:pt x="124595" y="223346"/>
                    <a:pt x="137255" y="217234"/>
                    <a:pt x="152971" y="208503"/>
                  </a:cubicBezTo>
                  <a:lnTo>
                    <a:pt x="152971" y="116301"/>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4392" name="Google Shape;4392;p333"/>
            <p:cNvSpPr/>
            <p:nvPr/>
          </p:nvSpPr>
          <p:spPr>
            <a:xfrm>
              <a:off x="5286687" y="1515867"/>
              <a:ext cx="422943" cy="397778"/>
            </a:xfrm>
            <a:custGeom>
              <a:avLst/>
              <a:gdLst/>
              <a:ahLst/>
              <a:cxnLst/>
              <a:rect l="l" t="t" r="r" b="b"/>
              <a:pathLst>
                <a:path w="272939" h="256699" extrusionOk="0">
                  <a:moveTo>
                    <a:pt x="167640" y="0"/>
                  </a:moveTo>
                  <a:cubicBezTo>
                    <a:pt x="189643" y="0"/>
                    <a:pt x="206494" y="6898"/>
                    <a:pt x="218194" y="20693"/>
                  </a:cubicBezTo>
                  <a:cubicBezTo>
                    <a:pt x="229894" y="34489"/>
                    <a:pt x="235744" y="53959"/>
                    <a:pt x="235744" y="79105"/>
                  </a:cubicBezTo>
                  <a:lnTo>
                    <a:pt x="235744" y="226838"/>
                  </a:lnTo>
                  <a:lnTo>
                    <a:pt x="244650" y="235220"/>
                  </a:lnTo>
                  <a:lnTo>
                    <a:pt x="272939" y="237840"/>
                  </a:lnTo>
                  <a:lnTo>
                    <a:pt x="272939" y="256699"/>
                  </a:lnTo>
                  <a:lnTo>
                    <a:pt x="158211" y="256699"/>
                  </a:lnTo>
                  <a:lnTo>
                    <a:pt x="158211" y="237840"/>
                  </a:lnTo>
                  <a:lnTo>
                    <a:pt x="183357" y="235220"/>
                  </a:lnTo>
                  <a:lnTo>
                    <a:pt x="192263" y="226838"/>
                  </a:lnTo>
                  <a:lnTo>
                    <a:pt x="192263" y="88011"/>
                  </a:lnTo>
                  <a:cubicBezTo>
                    <a:pt x="192263" y="69152"/>
                    <a:pt x="188333" y="55531"/>
                    <a:pt x="180475" y="47149"/>
                  </a:cubicBezTo>
                  <a:cubicBezTo>
                    <a:pt x="172617" y="38767"/>
                    <a:pt x="159957" y="34576"/>
                    <a:pt x="142494" y="34576"/>
                  </a:cubicBezTo>
                  <a:cubicBezTo>
                    <a:pt x="132715" y="34576"/>
                    <a:pt x="123460" y="35711"/>
                    <a:pt x="114729" y="37981"/>
                  </a:cubicBezTo>
                  <a:cubicBezTo>
                    <a:pt x="105998" y="40251"/>
                    <a:pt x="94647" y="44704"/>
                    <a:pt x="80677" y="51340"/>
                  </a:cubicBezTo>
                  <a:lnTo>
                    <a:pt x="80677" y="226838"/>
                  </a:lnTo>
                  <a:lnTo>
                    <a:pt x="89583" y="235220"/>
                  </a:lnTo>
                  <a:lnTo>
                    <a:pt x="114729" y="237840"/>
                  </a:lnTo>
                  <a:lnTo>
                    <a:pt x="114729" y="256699"/>
                  </a:lnTo>
                  <a:lnTo>
                    <a:pt x="0" y="256699"/>
                  </a:lnTo>
                  <a:lnTo>
                    <a:pt x="0" y="237840"/>
                  </a:lnTo>
                  <a:lnTo>
                    <a:pt x="28290" y="235220"/>
                  </a:lnTo>
                  <a:lnTo>
                    <a:pt x="37196" y="226838"/>
                  </a:lnTo>
                  <a:lnTo>
                    <a:pt x="37196" y="37195"/>
                  </a:lnTo>
                  <a:lnTo>
                    <a:pt x="0" y="37195"/>
                  </a:lnTo>
                  <a:lnTo>
                    <a:pt x="0" y="20955"/>
                  </a:lnTo>
                  <a:lnTo>
                    <a:pt x="60770" y="2096"/>
                  </a:lnTo>
                  <a:lnTo>
                    <a:pt x="80677" y="2096"/>
                  </a:lnTo>
                  <a:lnTo>
                    <a:pt x="80677" y="30909"/>
                  </a:lnTo>
                  <a:cubicBezTo>
                    <a:pt x="92202" y="24622"/>
                    <a:pt x="102156" y="19558"/>
                    <a:pt x="110538" y="15717"/>
                  </a:cubicBezTo>
                  <a:cubicBezTo>
                    <a:pt x="118920" y="11875"/>
                    <a:pt x="126342" y="8732"/>
                    <a:pt x="132803" y="6287"/>
                  </a:cubicBezTo>
                  <a:cubicBezTo>
                    <a:pt x="139264" y="3842"/>
                    <a:pt x="145201" y="2183"/>
                    <a:pt x="150614" y="1310"/>
                  </a:cubicBezTo>
                  <a:cubicBezTo>
                    <a:pt x="156028" y="437"/>
                    <a:pt x="161703" y="0"/>
                    <a:pt x="16764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4393" name="Google Shape;4393;p333"/>
            <p:cNvSpPr/>
            <p:nvPr/>
          </p:nvSpPr>
          <p:spPr>
            <a:xfrm>
              <a:off x="5749926" y="1515865"/>
              <a:ext cx="332833" cy="405084"/>
            </a:xfrm>
            <a:custGeom>
              <a:avLst/>
              <a:gdLst/>
              <a:ahLst/>
              <a:cxnLst/>
              <a:rect l="l" t="t" r="r" b="b"/>
              <a:pathLst>
                <a:path w="214788" h="261414" extrusionOk="0">
                  <a:moveTo>
                    <a:pt x="120720" y="0"/>
                  </a:moveTo>
                  <a:cubicBezTo>
                    <a:pt x="149986" y="0"/>
                    <a:pt x="172981" y="8993"/>
                    <a:pt x="189704" y="26980"/>
                  </a:cubicBezTo>
                  <a:cubicBezTo>
                    <a:pt x="206427" y="44966"/>
                    <a:pt x="214788" y="69850"/>
                    <a:pt x="214788" y="101632"/>
                  </a:cubicBezTo>
                  <a:cubicBezTo>
                    <a:pt x="214788" y="103378"/>
                    <a:pt x="214788" y="105736"/>
                    <a:pt x="214788" y="108704"/>
                  </a:cubicBezTo>
                  <a:cubicBezTo>
                    <a:pt x="214788" y="111673"/>
                    <a:pt x="214614" y="115078"/>
                    <a:pt x="214264" y="118920"/>
                  </a:cubicBezTo>
                  <a:lnTo>
                    <a:pt x="45053" y="118920"/>
                  </a:lnTo>
                  <a:cubicBezTo>
                    <a:pt x="45053" y="124857"/>
                    <a:pt x="45140" y="130096"/>
                    <a:pt x="45315" y="134636"/>
                  </a:cubicBezTo>
                  <a:cubicBezTo>
                    <a:pt x="45489" y="139176"/>
                    <a:pt x="45837" y="143455"/>
                    <a:pt x="46358" y="147471"/>
                  </a:cubicBezTo>
                  <a:cubicBezTo>
                    <a:pt x="46880" y="151488"/>
                    <a:pt x="47575" y="155242"/>
                    <a:pt x="48446" y="158734"/>
                  </a:cubicBezTo>
                  <a:cubicBezTo>
                    <a:pt x="49316" y="162227"/>
                    <a:pt x="50275" y="166069"/>
                    <a:pt x="51323" y="170260"/>
                  </a:cubicBezTo>
                  <a:cubicBezTo>
                    <a:pt x="57238" y="189818"/>
                    <a:pt x="67247" y="204923"/>
                    <a:pt x="81347" y="215575"/>
                  </a:cubicBezTo>
                  <a:cubicBezTo>
                    <a:pt x="95449" y="226227"/>
                    <a:pt x="112423" y="231553"/>
                    <a:pt x="132270" y="231553"/>
                  </a:cubicBezTo>
                  <a:cubicBezTo>
                    <a:pt x="138884" y="231553"/>
                    <a:pt x="145151" y="231029"/>
                    <a:pt x="151072" y="229981"/>
                  </a:cubicBezTo>
                  <a:cubicBezTo>
                    <a:pt x="156993" y="228934"/>
                    <a:pt x="163173" y="227275"/>
                    <a:pt x="169612" y="225005"/>
                  </a:cubicBezTo>
                  <a:cubicBezTo>
                    <a:pt x="176052" y="222735"/>
                    <a:pt x="182927" y="219679"/>
                    <a:pt x="190240" y="215837"/>
                  </a:cubicBezTo>
                  <a:cubicBezTo>
                    <a:pt x="197552" y="211995"/>
                    <a:pt x="205735" y="207106"/>
                    <a:pt x="214788" y="201168"/>
                  </a:cubicBezTo>
                  <a:lnTo>
                    <a:pt x="214788" y="229981"/>
                  </a:lnTo>
                  <a:cubicBezTo>
                    <a:pt x="197369" y="241157"/>
                    <a:pt x="180994" y="249190"/>
                    <a:pt x="165663" y="254080"/>
                  </a:cubicBezTo>
                  <a:cubicBezTo>
                    <a:pt x="150331" y="258969"/>
                    <a:pt x="134305" y="261414"/>
                    <a:pt x="117585" y="261414"/>
                  </a:cubicBezTo>
                  <a:cubicBezTo>
                    <a:pt x="100166" y="261414"/>
                    <a:pt x="84227" y="258358"/>
                    <a:pt x="69769" y="252246"/>
                  </a:cubicBezTo>
                  <a:cubicBezTo>
                    <a:pt x="55311" y="246134"/>
                    <a:pt x="42942" y="237403"/>
                    <a:pt x="32664" y="226052"/>
                  </a:cubicBezTo>
                  <a:cubicBezTo>
                    <a:pt x="22386" y="214702"/>
                    <a:pt x="14372" y="201168"/>
                    <a:pt x="8623" y="185452"/>
                  </a:cubicBezTo>
                  <a:cubicBezTo>
                    <a:pt x="2874" y="169736"/>
                    <a:pt x="0" y="152273"/>
                    <a:pt x="0" y="133065"/>
                  </a:cubicBezTo>
                  <a:cubicBezTo>
                    <a:pt x="0" y="113507"/>
                    <a:pt x="2961" y="95608"/>
                    <a:pt x="8885" y="79367"/>
                  </a:cubicBezTo>
                  <a:cubicBezTo>
                    <a:pt x="14809" y="63127"/>
                    <a:pt x="23170" y="49070"/>
                    <a:pt x="33970" y="37195"/>
                  </a:cubicBezTo>
                  <a:cubicBezTo>
                    <a:pt x="44769" y="25321"/>
                    <a:pt x="57485" y="16153"/>
                    <a:pt x="72118" y="9692"/>
                  </a:cubicBezTo>
                  <a:cubicBezTo>
                    <a:pt x="86751" y="3231"/>
                    <a:pt x="102952" y="0"/>
                    <a:pt x="120720" y="0"/>
                  </a:cubicBezTo>
                  <a:close/>
                  <a:moveTo>
                    <a:pt x="115252" y="23051"/>
                  </a:moveTo>
                  <a:cubicBezTo>
                    <a:pt x="96393" y="23051"/>
                    <a:pt x="81113" y="29512"/>
                    <a:pt x="69413" y="42434"/>
                  </a:cubicBezTo>
                  <a:cubicBezTo>
                    <a:pt x="57713" y="55356"/>
                    <a:pt x="50466" y="73517"/>
                    <a:pt x="47672" y="96917"/>
                  </a:cubicBezTo>
                  <a:lnTo>
                    <a:pt x="168687" y="96917"/>
                  </a:lnTo>
                  <a:cubicBezTo>
                    <a:pt x="168687" y="84693"/>
                    <a:pt x="168163" y="75264"/>
                    <a:pt x="167116" y="68628"/>
                  </a:cubicBezTo>
                  <a:cubicBezTo>
                    <a:pt x="166068" y="61992"/>
                    <a:pt x="164147" y="55706"/>
                    <a:pt x="161353" y="49768"/>
                  </a:cubicBezTo>
                  <a:cubicBezTo>
                    <a:pt x="151574" y="31957"/>
                    <a:pt x="136207" y="23051"/>
                    <a:pt x="115252" y="2305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4394" name="Google Shape;4394;p333"/>
            <p:cNvSpPr/>
            <p:nvPr/>
          </p:nvSpPr>
          <p:spPr>
            <a:xfrm>
              <a:off x="2530979" y="2109594"/>
              <a:ext cx="93356" cy="93355"/>
            </a:xfrm>
            <a:custGeom>
              <a:avLst/>
              <a:gdLst/>
              <a:ahLst/>
              <a:cxnLst/>
              <a:rect l="l" t="t" r="r" b="b"/>
              <a:pathLst>
                <a:path w="60246" h="60245" extrusionOk="0">
                  <a:moveTo>
                    <a:pt x="30385" y="0"/>
                  </a:moveTo>
                  <a:cubicBezTo>
                    <a:pt x="38418" y="0"/>
                    <a:pt x="45403" y="2968"/>
                    <a:pt x="51340" y="8905"/>
                  </a:cubicBezTo>
                  <a:cubicBezTo>
                    <a:pt x="57277" y="14843"/>
                    <a:pt x="60246" y="22002"/>
                    <a:pt x="60246" y="30384"/>
                  </a:cubicBezTo>
                  <a:cubicBezTo>
                    <a:pt x="60246" y="38766"/>
                    <a:pt x="57364" y="45839"/>
                    <a:pt x="51602" y="51601"/>
                  </a:cubicBezTo>
                  <a:cubicBezTo>
                    <a:pt x="45839" y="57364"/>
                    <a:pt x="38592" y="60245"/>
                    <a:pt x="29861" y="60245"/>
                  </a:cubicBezTo>
                  <a:cubicBezTo>
                    <a:pt x="21479" y="60245"/>
                    <a:pt x="14407" y="57364"/>
                    <a:pt x="8644" y="51601"/>
                  </a:cubicBezTo>
                  <a:cubicBezTo>
                    <a:pt x="2881" y="45839"/>
                    <a:pt x="0" y="38766"/>
                    <a:pt x="0" y="30384"/>
                  </a:cubicBezTo>
                  <a:cubicBezTo>
                    <a:pt x="0" y="22002"/>
                    <a:pt x="2969" y="14843"/>
                    <a:pt x="8906" y="8905"/>
                  </a:cubicBezTo>
                  <a:cubicBezTo>
                    <a:pt x="14843" y="2968"/>
                    <a:pt x="22003" y="0"/>
                    <a:pt x="30385"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4395" name="Google Shape;4395;p333"/>
            <p:cNvSpPr/>
            <p:nvPr/>
          </p:nvSpPr>
          <p:spPr>
            <a:xfrm>
              <a:off x="460200" y="2139628"/>
              <a:ext cx="418073" cy="544711"/>
            </a:xfrm>
            <a:custGeom>
              <a:avLst/>
              <a:gdLst/>
              <a:ahLst/>
              <a:cxnLst/>
              <a:rect l="l" t="t" r="r" b="b"/>
              <a:pathLst>
                <a:path w="269796" h="351520" extrusionOk="0">
                  <a:moveTo>
                    <a:pt x="0" y="0"/>
                  </a:moveTo>
                  <a:lnTo>
                    <a:pt x="250936" y="0"/>
                  </a:lnTo>
                  <a:lnTo>
                    <a:pt x="250936" y="76486"/>
                  </a:lnTo>
                  <a:lnTo>
                    <a:pt x="221599" y="76486"/>
                  </a:lnTo>
                  <a:lnTo>
                    <a:pt x="214265" y="31956"/>
                  </a:lnTo>
                  <a:lnTo>
                    <a:pt x="206931" y="24098"/>
                  </a:lnTo>
                  <a:lnTo>
                    <a:pt x="85915" y="24098"/>
                  </a:lnTo>
                  <a:lnTo>
                    <a:pt x="85915" y="156639"/>
                  </a:lnTo>
                  <a:lnTo>
                    <a:pt x="171831" y="156639"/>
                  </a:lnTo>
                  <a:lnTo>
                    <a:pt x="179165" y="149304"/>
                  </a:lnTo>
                  <a:lnTo>
                    <a:pt x="184404" y="111061"/>
                  </a:lnTo>
                  <a:lnTo>
                    <a:pt x="209026" y="111061"/>
                  </a:lnTo>
                  <a:lnTo>
                    <a:pt x="209026" y="226314"/>
                  </a:lnTo>
                  <a:lnTo>
                    <a:pt x="184404" y="226314"/>
                  </a:lnTo>
                  <a:lnTo>
                    <a:pt x="179165" y="188595"/>
                  </a:lnTo>
                  <a:lnTo>
                    <a:pt x="171831" y="180737"/>
                  </a:lnTo>
                  <a:lnTo>
                    <a:pt x="85915" y="180737"/>
                  </a:lnTo>
                  <a:lnTo>
                    <a:pt x="85915" y="327422"/>
                  </a:lnTo>
                  <a:lnTo>
                    <a:pt x="226314" y="327422"/>
                  </a:lnTo>
                  <a:lnTo>
                    <a:pt x="233648" y="319040"/>
                  </a:lnTo>
                  <a:lnTo>
                    <a:pt x="242554" y="266129"/>
                  </a:lnTo>
                  <a:lnTo>
                    <a:pt x="269796" y="266129"/>
                  </a:lnTo>
                  <a:lnTo>
                    <a:pt x="269796" y="351520"/>
                  </a:lnTo>
                  <a:lnTo>
                    <a:pt x="0" y="351520"/>
                  </a:lnTo>
                  <a:lnTo>
                    <a:pt x="0" y="330041"/>
                  </a:lnTo>
                  <a:lnTo>
                    <a:pt x="29861" y="327422"/>
                  </a:lnTo>
                  <a:lnTo>
                    <a:pt x="38767" y="320088"/>
                  </a:lnTo>
                  <a:lnTo>
                    <a:pt x="38767" y="31432"/>
                  </a:lnTo>
                  <a:lnTo>
                    <a:pt x="29861" y="24098"/>
                  </a:lnTo>
                  <a:lnTo>
                    <a:pt x="0" y="21479"/>
                  </a:lnTo>
                  <a:lnTo>
                    <a:pt x="0" y="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4396" name="Google Shape;4396;p333"/>
            <p:cNvSpPr/>
            <p:nvPr/>
          </p:nvSpPr>
          <p:spPr>
            <a:xfrm>
              <a:off x="2157605" y="2285751"/>
              <a:ext cx="280880" cy="398588"/>
            </a:xfrm>
            <a:custGeom>
              <a:avLst/>
              <a:gdLst/>
              <a:ahLst/>
              <a:cxnLst/>
              <a:rect l="l" t="t" r="r" b="b"/>
              <a:pathLst>
                <a:path w="181261" h="257222" extrusionOk="0">
                  <a:moveTo>
                    <a:pt x="143280" y="0"/>
                  </a:moveTo>
                  <a:cubicBezTo>
                    <a:pt x="144852" y="0"/>
                    <a:pt x="146860" y="0"/>
                    <a:pt x="149305" y="0"/>
                  </a:cubicBezTo>
                  <a:cubicBezTo>
                    <a:pt x="155242" y="0"/>
                    <a:pt x="160393" y="436"/>
                    <a:pt x="164759" y="1309"/>
                  </a:cubicBezTo>
                  <a:cubicBezTo>
                    <a:pt x="169125" y="2182"/>
                    <a:pt x="174625" y="4016"/>
                    <a:pt x="181261" y="6810"/>
                  </a:cubicBezTo>
                  <a:lnTo>
                    <a:pt x="181261" y="51863"/>
                  </a:lnTo>
                  <a:lnTo>
                    <a:pt x="164497" y="51863"/>
                  </a:lnTo>
                  <a:cubicBezTo>
                    <a:pt x="160306" y="46974"/>
                    <a:pt x="156290" y="43656"/>
                    <a:pt x="152448" y="41910"/>
                  </a:cubicBezTo>
                  <a:cubicBezTo>
                    <a:pt x="148606" y="40163"/>
                    <a:pt x="143891" y="39290"/>
                    <a:pt x="138303" y="39290"/>
                  </a:cubicBezTo>
                  <a:cubicBezTo>
                    <a:pt x="129572" y="39290"/>
                    <a:pt x="120841" y="42259"/>
                    <a:pt x="112110" y="48196"/>
                  </a:cubicBezTo>
                  <a:cubicBezTo>
                    <a:pt x="103378" y="54133"/>
                    <a:pt x="92901" y="63912"/>
                    <a:pt x="80677" y="77533"/>
                  </a:cubicBezTo>
                  <a:lnTo>
                    <a:pt x="80677" y="227361"/>
                  </a:lnTo>
                  <a:lnTo>
                    <a:pt x="89583" y="235743"/>
                  </a:lnTo>
                  <a:lnTo>
                    <a:pt x="126254" y="238363"/>
                  </a:lnTo>
                  <a:lnTo>
                    <a:pt x="126254" y="257222"/>
                  </a:lnTo>
                  <a:lnTo>
                    <a:pt x="0" y="257222"/>
                  </a:lnTo>
                  <a:lnTo>
                    <a:pt x="0" y="238363"/>
                  </a:lnTo>
                  <a:lnTo>
                    <a:pt x="28290" y="235743"/>
                  </a:lnTo>
                  <a:lnTo>
                    <a:pt x="37195" y="227361"/>
                  </a:lnTo>
                  <a:lnTo>
                    <a:pt x="37195" y="37719"/>
                  </a:lnTo>
                  <a:lnTo>
                    <a:pt x="0" y="37719"/>
                  </a:lnTo>
                  <a:lnTo>
                    <a:pt x="0" y="21478"/>
                  </a:lnTo>
                  <a:lnTo>
                    <a:pt x="60770" y="2619"/>
                  </a:lnTo>
                  <a:lnTo>
                    <a:pt x="80677" y="2619"/>
                  </a:lnTo>
                  <a:lnTo>
                    <a:pt x="80677" y="51863"/>
                  </a:lnTo>
                  <a:cubicBezTo>
                    <a:pt x="89408" y="42783"/>
                    <a:pt x="98140" y="34313"/>
                    <a:pt x="106871" y="26455"/>
                  </a:cubicBezTo>
                  <a:cubicBezTo>
                    <a:pt x="115602" y="18597"/>
                    <a:pt x="125556" y="10128"/>
                    <a:pt x="136732" y="1047"/>
                  </a:cubicBezTo>
                  <a:cubicBezTo>
                    <a:pt x="139526" y="349"/>
                    <a:pt x="141709" y="0"/>
                    <a:pt x="14328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4397" name="Google Shape;4397;p333"/>
            <p:cNvSpPr/>
            <p:nvPr/>
          </p:nvSpPr>
          <p:spPr>
            <a:xfrm>
              <a:off x="1336859" y="2286562"/>
              <a:ext cx="400214" cy="574748"/>
            </a:xfrm>
            <a:custGeom>
              <a:avLst/>
              <a:gdLst/>
              <a:ahLst/>
              <a:cxnLst/>
              <a:rect l="l" t="t" r="r" b="b"/>
              <a:pathLst>
                <a:path w="258271" h="370904" extrusionOk="0">
                  <a:moveTo>
                    <a:pt x="158211" y="0"/>
                  </a:moveTo>
                  <a:cubicBezTo>
                    <a:pt x="172879" y="0"/>
                    <a:pt x="186325" y="2969"/>
                    <a:pt x="198549" y="8906"/>
                  </a:cubicBezTo>
                  <a:cubicBezTo>
                    <a:pt x="210773" y="14844"/>
                    <a:pt x="221337" y="23226"/>
                    <a:pt x="230243" y="34052"/>
                  </a:cubicBezTo>
                  <a:cubicBezTo>
                    <a:pt x="239149" y="44879"/>
                    <a:pt x="246047" y="57801"/>
                    <a:pt x="250936" y="72819"/>
                  </a:cubicBezTo>
                  <a:cubicBezTo>
                    <a:pt x="255826" y="87837"/>
                    <a:pt x="258271" y="104252"/>
                    <a:pt x="258271" y="122063"/>
                  </a:cubicBezTo>
                  <a:cubicBezTo>
                    <a:pt x="258271" y="142669"/>
                    <a:pt x="255215" y="161354"/>
                    <a:pt x="249103" y="178118"/>
                  </a:cubicBezTo>
                  <a:cubicBezTo>
                    <a:pt x="242991" y="194882"/>
                    <a:pt x="234347" y="209201"/>
                    <a:pt x="223171" y="221076"/>
                  </a:cubicBezTo>
                  <a:cubicBezTo>
                    <a:pt x="211995" y="232950"/>
                    <a:pt x="198462" y="242118"/>
                    <a:pt x="182571" y="248579"/>
                  </a:cubicBezTo>
                  <a:cubicBezTo>
                    <a:pt x="166680" y="255040"/>
                    <a:pt x="148955" y="258271"/>
                    <a:pt x="129397" y="258271"/>
                  </a:cubicBezTo>
                  <a:cubicBezTo>
                    <a:pt x="122412" y="258271"/>
                    <a:pt x="115253" y="257922"/>
                    <a:pt x="107919" y="257223"/>
                  </a:cubicBezTo>
                  <a:cubicBezTo>
                    <a:pt x="100584" y="256525"/>
                    <a:pt x="91504" y="255302"/>
                    <a:pt x="80677" y="253556"/>
                  </a:cubicBezTo>
                  <a:lnTo>
                    <a:pt x="80677" y="341043"/>
                  </a:lnTo>
                  <a:lnTo>
                    <a:pt x="89583" y="349425"/>
                  </a:lnTo>
                  <a:lnTo>
                    <a:pt x="123111" y="352044"/>
                  </a:lnTo>
                  <a:lnTo>
                    <a:pt x="123111" y="370904"/>
                  </a:lnTo>
                  <a:lnTo>
                    <a:pt x="0" y="370904"/>
                  </a:lnTo>
                  <a:lnTo>
                    <a:pt x="0" y="352044"/>
                  </a:lnTo>
                  <a:lnTo>
                    <a:pt x="28813" y="349425"/>
                  </a:lnTo>
                  <a:lnTo>
                    <a:pt x="37195" y="341043"/>
                  </a:lnTo>
                  <a:lnTo>
                    <a:pt x="37195" y="37196"/>
                  </a:lnTo>
                  <a:lnTo>
                    <a:pt x="0" y="37196"/>
                  </a:lnTo>
                  <a:lnTo>
                    <a:pt x="0" y="20955"/>
                  </a:lnTo>
                  <a:lnTo>
                    <a:pt x="61294" y="2096"/>
                  </a:lnTo>
                  <a:lnTo>
                    <a:pt x="80677" y="2096"/>
                  </a:lnTo>
                  <a:lnTo>
                    <a:pt x="80677" y="30909"/>
                  </a:lnTo>
                  <a:cubicBezTo>
                    <a:pt x="96393" y="19733"/>
                    <a:pt x="110014" y="11788"/>
                    <a:pt x="121539" y="7073"/>
                  </a:cubicBezTo>
                  <a:cubicBezTo>
                    <a:pt x="133065" y="2358"/>
                    <a:pt x="145288" y="0"/>
                    <a:pt x="158211" y="0"/>
                  </a:cubicBezTo>
                  <a:close/>
                  <a:moveTo>
                    <a:pt x="135684" y="33005"/>
                  </a:moveTo>
                  <a:cubicBezTo>
                    <a:pt x="126953" y="33005"/>
                    <a:pt x="118396" y="34314"/>
                    <a:pt x="110014" y="36934"/>
                  </a:cubicBezTo>
                  <a:cubicBezTo>
                    <a:pt x="101632" y="39553"/>
                    <a:pt x="91853" y="44006"/>
                    <a:pt x="80677" y="50292"/>
                  </a:cubicBezTo>
                  <a:lnTo>
                    <a:pt x="80677" y="226314"/>
                  </a:lnTo>
                  <a:cubicBezTo>
                    <a:pt x="89758" y="229108"/>
                    <a:pt x="97790" y="231117"/>
                    <a:pt x="104775" y="232339"/>
                  </a:cubicBezTo>
                  <a:cubicBezTo>
                    <a:pt x="111760" y="233561"/>
                    <a:pt x="118396" y="234172"/>
                    <a:pt x="124683" y="234172"/>
                  </a:cubicBezTo>
                  <a:cubicBezTo>
                    <a:pt x="137605" y="234172"/>
                    <a:pt x="149479" y="231640"/>
                    <a:pt x="160306" y="226576"/>
                  </a:cubicBezTo>
                  <a:cubicBezTo>
                    <a:pt x="171133" y="221512"/>
                    <a:pt x="180388" y="214353"/>
                    <a:pt x="188071" y="205097"/>
                  </a:cubicBezTo>
                  <a:cubicBezTo>
                    <a:pt x="195755" y="195842"/>
                    <a:pt x="201692" y="184666"/>
                    <a:pt x="205883" y="171569"/>
                  </a:cubicBezTo>
                  <a:cubicBezTo>
                    <a:pt x="210074" y="158473"/>
                    <a:pt x="212170" y="144066"/>
                    <a:pt x="212170" y="128350"/>
                  </a:cubicBezTo>
                  <a:cubicBezTo>
                    <a:pt x="212170" y="99362"/>
                    <a:pt x="205272" y="76224"/>
                    <a:pt x="191477" y="58936"/>
                  </a:cubicBezTo>
                  <a:cubicBezTo>
                    <a:pt x="177681" y="41648"/>
                    <a:pt x="159084" y="33005"/>
                    <a:pt x="135684" y="3300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4398" name="Google Shape;4398;p333"/>
            <p:cNvSpPr/>
            <p:nvPr/>
          </p:nvSpPr>
          <p:spPr>
            <a:xfrm>
              <a:off x="1791832" y="2286562"/>
              <a:ext cx="332833" cy="405084"/>
            </a:xfrm>
            <a:custGeom>
              <a:avLst/>
              <a:gdLst/>
              <a:ahLst/>
              <a:cxnLst/>
              <a:rect l="l" t="t" r="r" b="b"/>
              <a:pathLst>
                <a:path w="214788" h="261414" extrusionOk="0">
                  <a:moveTo>
                    <a:pt x="120720" y="0"/>
                  </a:moveTo>
                  <a:cubicBezTo>
                    <a:pt x="149986" y="0"/>
                    <a:pt x="172980" y="8994"/>
                    <a:pt x="189704" y="26980"/>
                  </a:cubicBezTo>
                  <a:cubicBezTo>
                    <a:pt x="206427" y="44966"/>
                    <a:pt x="214788" y="69850"/>
                    <a:pt x="214788" y="101632"/>
                  </a:cubicBezTo>
                  <a:cubicBezTo>
                    <a:pt x="214788" y="103378"/>
                    <a:pt x="214788" y="105736"/>
                    <a:pt x="214788" y="108704"/>
                  </a:cubicBezTo>
                  <a:cubicBezTo>
                    <a:pt x="214788" y="111673"/>
                    <a:pt x="214614" y="115078"/>
                    <a:pt x="214264" y="118920"/>
                  </a:cubicBezTo>
                  <a:lnTo>
                    <a:pt x="45053" y="118920"/>
                  </a:lnTo>
                  <a:cubicBezTo>
                    <a:pt x="45053" y="124857"/>
                    <a:pt x="45140" y="130096"/>
                    <a:pt x="45315" y="134636"/>
                  </a:cubicBezTo>
                  <a:cubicBezTo>
                    <a:pt x="45489" y="139177"/>
                    <a:pt x="45837" y="143455"/>
                    <a:pt x="46358" y="147471"/>
                  </a:cubicBezTo>
                  <a:cubicBezTo>
                    <a:pt x="46879" y="151488"/>
                    <a:pt x="47575" y="155242"/>
                    <a:pt x="48446" y="158735"/>
                  </a:cubicBezTo>
                  <a:cubicBezTo>
                    <a:pt x="49316" y="162227"/>
                    <a:pt x="50275" y="166069"/>
                    <a:pt x="51323" y="170260"/>
                  </a:cubicBezTo>
                  <a:cubicBezTo>
                    <a:pt x="57238" y="189818"/>
                    <a:pt x="67246" y="204923"/>
                    <a:pt x="81347" y="215575"/>
                  </a:cubicBezTo>
                  <a:cubicBezTo>
                    <a:pt x="95448" y="226227"/>
                    <a:pt x="112423" y="231553"/>
                    <a:pt x="132270" y="231553"/>
                  </a:cubicBezTo>
                  <a:cubicBezTo>
                    <a:pt x="138884" y="231553"/>
                    <a:pt x="145151" y="231029"/>
                    <a:pt x="151072" y="229982"/>
                  </a:cubicBezTo>
                  <a:cubicBezTo>
                    <a:pt x="156993" y="228934"/>
                    <a:pt x="163173" y="227275"/>
                    <a:pt x="169612" y="225005"/>
                  </a:cubicBezTo>
                  <a:cubicBezTo>
                    <a:pt x="176051" y="222735"/>
                    <a:pt x="182927" y="219679"/>
                    <a:pt x="190240" y="215837"/>
                  </a:cubicBezTo>
                  <a:cubicBezTo>
                    <a:pt x="197552" y="211995"/>
                    <a:pt x="205735" y="207106"/>
                    <a:pt x="214788" y="201168"/>
                  </a:cubicBezTo>
                  <a:lnTo>
                    <a:pt x="214788" y="229982"/>
                  </a:lnTo>
                  <a:cubicBezTo>
                    <a:pt x="197369" y="241158"/>
                    <a:pt x="180994" y="249190"/>
                    <a:pt x="165663" y="254080"/>
                  </a:cubicBezTo>
                  <a:cubicBezTo>
                    <a:pt x="150331" y="258969"/>
                    <a:pt x="134305" y="261414"/>
                    <a:pt x="117585" y="261414"/>
                  </a:cubicBezTo>
                  <a:cubicBezTo>
                    <a:pt x="100166" y="261414"/>
                    <a:pt x="84227" y="258358"/>
                    <a:pt x="69769" y="252246"/>
                  </a:cubicBezTo>
                  <a:cubicBezTo>
                    <a:pt x="55311" y="246134"/>
                    <a:pt x="42942" y="237403"/>
                    <a:pt x="32664" y="226052"/>
                  </a:cubicBezTo>
                  <a:cubicBezTo>
                    <a:pt x="22386" y="214702"/>
                    <a:pt x="14372" y="201168"/>
                    <a:pt x="8623" y="185452"/>
                  </a:cubicBezTo>
                  <a:cubicBezTo>
                    <a:pt x="2874" y="169736"/>
                    <a:pt x="0" y="152273"/>
                    <a:pt x="0" y="133065"/>
                  </a:cubicBezTo>
                  <a:cubicBezTo>
                    <a:pt x="0" y="113507"/>
                    <a:pt x="2961" y="95608"/>
                    <a:pt x="8885" y="79367"/>
                  </a:cubicBezTo>
                  <a:cubicBezTo>
                    <a:pt x="14808" y="63127"/>
                    <a:pt x="23170" y="49070"/>
                    <a:pt x="33970" y="37196"/>
                  </a:cubicBezTo>
                  <a:cubicBezTo>
                    <a:pt x="44769" y="25321"/>
                    <a:pt x="57485" y="16153"/>
                    <a:pt x="72118" y="9692"/>
                  </a:cubicBezTo>
                  <a:cubicBezTo>
                    <a:pt x="86751" y="3231"/>
                    <a:pt x="102952" y="0"/>
                    <a:pt x="120720" y="0"/>
                  </a:cubicBezTo>
                  <a:close/>
                  <a:moveTo>
                    <a:pt x="115252" y="23051"/>
                  </a:moveTo>
                  <a:cubicBezTo>
                    <a:pt x="96392" y="23051"/>
                    <a:pt x="81113" y="29512"/>
                    <a:pt x="69413" y="42434"/>
                  </a:cubicBezTo>
                  <a:cubicBezTo>
                    <a:pt x="57713" y="55357"/>
                    <a:pt x="50466" y="73518"/>
                    <a:pt x="47672" y="96917"/>
                  </a:cubicBezTo>
                  <a:lnTo>
                    <a:pt x="168687" y="96917"/>
                  </a:lnTo>
                  <a:cubicBezTo>
                    <a:pt x="168687" y="84694"/>
                    <a:pt x="168163" y="75264"/>
                    <a:pt x="167116" y="68628"/>
                  </a:cubicBezTo>
                  <a:cubicBezTo>
                    <a:pt x="166068" y="61992"/>
                    <a:pt x="164147" y="55706"/>
                    <a:pt x="161353" y="49769"/>
                  </a:cubicBezTo>
                  <a:cubicBezTo>
                    <a:pt x="151574" y="31957"/>
                    <a:pt x="136207" y="23051"/>
                    <a:pt x="115252" y="2305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4399" name="Google Shape;4399;p333"/>
            <p:cNvSpPr/>
            <p:nvPr/>
          </p:nvSpPr>
          <p:spPr>
            <a:xfrm>
              <a:off x="2704480" y="2286562"/>
              <a:ext cx="332834" cy="405084"/>
            </a:xfrm>
            <a:custGeom>
              <a:avLst/>
              <a:gdLst/>
              <a:ahLst/>
              <a:cxnLst/>
              <a:rect l="l" t="t" r="r" b="b"/>
              <a:pathLst>
                <a:path w="214789" h="261414" extrusionOk="0">
                  <a:moveTo>
                    <a:pt x="120721" y="0"/>
                  </a:moveTo>
                  <a:cubicBezTo>
                    <a:pt x="149987" y="0"/>
                    <a:pt x="172982" y="8994"/>
                    <a:pt x="189705" y="26980"/>
                  </a:cubicBezTo>
                  <a:cubicBezTo>
                    <a:pt x="206428" y="44966"/>
                    <a:pt x="214789" y="69850"/>
                    <a:pt x="214789" y="101632"/>
                  </a:cubicBezTo>
                  <a:cubicBezTo>
                    <a:pt x="214789" y="103378"/>
                    <a:pt x="214789" y="105736"/>
                    <a:pt x="214789" y="108704"/>
                  </a:cubicBezTo>
                  <a:cubicBezTo>
                    <a:pt x="214789" y="111673"/>
                    <a:pt x="214615" y="115078"/>
                    <a:pt x="214265" y="118920"/>
                  </a:cubicBezTo>
                  <a:lnTo>
                    <a:pt x="45054" y="118920"/>
                  </a:lnTo>
                  <a:cubicBezTo>
                    <a:pt x="45054" y="124857"/>
                    <a:pt x="45141" y="130096"/>
                    <a:pt x="45316" y="134636"/>
                  </a:cubicBezTo>
                  <a:cubicBezTo>
                    <a:pt x="45490" y="139177"/>
                    <a:pt x="45838" y="143455"/>
                    <a:pt x="46359" y="147471"/>
                  </a:cubicBezTo>
                  <a:cubicBezTo>
                    <a:pt x="46880" y="151488"/>
                    <a:pt x="47576" y="155242"/>
                    <a:pt x="48447" y="158735"/>
                  </a:cubicBezTo>
                  <a:cubicBezTo>
                    <a:pt x="49317" y="162227"/>
                    <a:pt x="50276" y="166069"/>
                    <a:pt x="51324" y="170260"/>
                  </a:cubicBezTo>
                  <a:cubicBezTo>
                    <a:pt x="57239" y="189818"/>
                    <a:pt x="67247" y="204923"/>
                    <a:pt x="81348" y="215575"/>
                  </a:cubicBezTo>
                  <a:cubicBezTo>
                    <a:pt x="95449" y="226227"/>
                    <a:pt x="112423" y="231553"/>
                    <a:pt x="132271" y="231553"/>
                  </a:cubicBezTo>
                  <a:cubicBezTo>
                    <a:pt x="138885" y="231553"/>
                    <a:pt x="145152" y="231029"/>
                    <a:pt x="151073" y="229982"/>
                  </a:cubicBezTo>
                  <a:cubicBezTo>
                    <a:pt x="156994" y="228934"/>
                    <a:pt x="163174" y="227275"/>
                    <a:pt x="169613" y="225005"/>
                  </a:cubicBezTo>
                  <a:cubicBezTo>
                    <a:pt x="176052" y="222735"/>
                    <a:pt x="182928" y="219679"/>
                    <a:pt x="190241" y="215837"/>
                  </a:cubicBezTo>
                  <a:cubicBezTo>
                    <a:pt x="197553" y="211995"/>
                    <a:pt x="205736" y="207106"/>
                    <a:pt x="214789" y="201168"/>
                  </a:cubicBezTo>
                  <a:lnTo>
                    <a:pt x="214789" y="229982"/>
                  </a:lnTo>
                  <a:cubicBezTo>
                    <a:pt x="197370" y="241158"/>
                    <a:pt x="180995" y="249190"/>
                    <a:pt x="165664" y="254080"/>
                  </a:cubicBezTo>
                  <a:cubicBezTo>
                    <a:pt x="150332" y="258969"/>
                    <a:pt x="134306" y="261414"/>
                    <a:pt x="117586" y="261414"/>
                  </a:cubicBezTo>
                  <a:cubicBezTo>
                    <a:pt x="100167" y="261414"/>
                    <a:pt x="84228" y="258358"/>
                    <a:pt x="69770" y="252246"/>
                  </a:cubicBezTo>
                  <a:cubicBezTo>
                    <a:pt x="55312" y="246134"/>
                    <a:pt x="42943" y="237403"/>
                    <a:pt x="32665" y="226052"/>
                  </a:cubicBezTo>
                  <a:cubicBezTo>
                    <a:pt x="22387" y="214702"/>
                    <a:pt x="14373" y="201168"/>
                    <a:pt x="8624" y="185452"/>
                  </a:cubicBezTo>
                  <a:cubicBezTo>
                    <a:pt x="2875" y="169736"/>
                    <a:pt x="0" y="152273"/>
                    <a:pt x="0" y="133065"/>
                  </a:cubicBezTo>
                  <a:cubicBezTo>
                    <a:pt x="0" y="113507"/>
                    <a:pt x="2962" y="95608"/>
                    <a:pt x="8886" y="79367"/>
                  </a:cubicBezTo>
                  <a:cubicBezTo>
                    <a:pt x="14809" y="63127"/>
                    <a:pt x="23171" y="49070"/>
                    <a:pt x="33970" y="37196"/>
                  </a:cubicBezTo>
                  <a:cubicBezTo>
                    <a:pt x="44770" y="25321"/>
                    <a:pt x="57486" y="16153"/>
                    <a:pt x="72119" y="9692"/>
                  </a:cubicBezTo>
                  <a:cubicBezTo>
                    <a:pt x="86752" y="3231"/>
                    <a:pt x="102953" y="0"/>
                    <a:pt x="120721" y="0"/>
                  </a:cubicBezTo>
                  <a:close/>
                  <a:moveTo>
                    <a:pt x="115253" y="23051"/>
                  </a:moveTo>
                  <a:cubicBezTo>
                    <a:pt x="96393" y="23051"/>
                    <a:pt x="81114" y="29512"/>
                    <a:pt x="69414" y="42434"/>
                  </a:cubicBezTo>
                  <a:cubicBezTo>
                    <a:pt x="57714" y="55357"/>
                    <a:pt x="50467" y="73518"/>
                    <a:pt x="47673" y="96917"/>
                  </a:cubicBezTo>
                  <a:lnTo>
                    <a:pt x="168688" y="96917"/>
                  </a:lnTo>
                  <a:cubicBezTo>
                    <a:pt x="168688" y="84694"/>
                    <a:pt x="168164" y="75264"/>
                    <a:pt x="167117" y="68628"/>
                  </a:cubicBezTo>
                  <a:cubicBezTo>
                    <a:pt x="166069" y="61992"/>
                    <a:pt x="164148" y="55706"/>
                    <a:pt x="161354" y="49769"/>
                  </a:cubicBezTo>
                  <a:cubicBezTo>
                    <a:pt x="151575" y="31957"/>
                    <a:pt x="136208" y="23051"/>
                    <a:pt x="115253" y="2305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4400" name="Google Shape;4400;p333"/>
            <p:cNvSpPr/>
            <p:nvPr/>
          </p:nvSpPr>
          <p:spPr>
            <a:xfrm>
              <a:off x="3097313" y="2286563"/>
              <a:ext cx="422943" cy="397778"/>
            </a:xfrm>
            <a:custGeom>
              <a:avLst/>
              <a:gdLst/>
              <a:ahLst/>
              <a:cxnLst/>
              <a:rect l="l" t="t" r="r" b="b"/>
              <a:pathLst>
                <a:path w="272939" h="256699" extrusionOk="0">
                  <a:moveTo>
                    <a:pt x="167640" y="0"/>
                  </a:moveTo>
                  <a:cubicBezTo>
                    <a:pt x="189643" y="0"/>
                    <a:pt x="206494" y="6898"/>
                    <a:pt x="218194" y="20693"/>
                  </a:cubicBezTo>
                  <a:cubicBezTo>
                    <a:pt x="229894" y="34489"/>
                    <a:pt x="235744" y="53960"/>
                    <a:pt x="235744" y="79106"/>
                  </a:cubicBezTo>
                  <a:lnTo>
                    <a:pt x="235744" y="226838"/>
                  </a:lnTo>
                  <a:lnTo>
                    <a:pt x="244650" y="235220"/>
                  </a:lnTo>
                  <a:lnTo>
                    <a:pt x="272939" y="237840"/>
                  </a:lnTo>
                  <a:lnTo>
                    <a:pt x="272939" y="256699"/>
                  </a:lnTo>
                  <a:lnTo>
                    <a:pt x="158211" y="256699"/>
                  </a:lnTo>
                  <a:lnTo>
                    <a:pt x="158211" y="237840"/>
                  </a:lnTo>
                  <a:lnTo>
                    <a:pt x="183357" y="235220"/>
                  </a:lnTo>
                  <a:lnTo>
                    <a:pt x="192263" y="226838"/>
                  </a:lnTo>
                  <a:lnTo>
                    <a:pt x="192263" y="88011"/>
                  </a:lnTo>
                  <a:cubicBezTo>
                    <a:pt x="192263" y="69152"/>
                    <a:pt x="188333" y="55531"/>
                    <a:pt x="180475" y="47149"/>
                  </a:cubicBezTo>
                  <a:cubicBezTo>
                    <a:pt x="172617" y="38767"/>
                    <a:pt x="159957" y="34576"/>
                    <a:pt x="142494" y="34576"/>
                  </a:cubicBezTo>
                  <a:cubicBezTo>
                    <a:pt x="132715" y="34576"/>
                    <a:pt x="123460" y="35711"/>
                    <a:pt x="114729" y="37981"/>
                  </a:cubicBezTo>
                  <a:cubicBezTo>
                    <a:pt x="105998" y="40251"/>
                    <a:pt x="94647" y="44704"/>
                    <a:pt x="80677" y="51340"/>
                  </a:cubicBezTo>
                  <a:lnTo>
                    <a:pt x="80677" y="226838"/>
                  </a:lnTo>
                  <a:lnTo>
                    <a:pt x="89583" y="235220"/>
                  </a:lnTo>
                  <a:lnTo>
                    <a:pt x="114729" y="237840"/>
                  </a:lnTo>
                  <a:lnTo>
                    <a:pt x="114729" y="256699"/>
                  </a:lnTo>
                  <a:lnTo>
                    <a:pt x="0" y="256699"/>
                  </a:lnTo>
                  <a:lnTo>
                    <a:pt x="0" y="237840"/>
                  </a:lnTo>
                  <a:lnTo>
                    <a:pt x="28290" y="235220"/>
                  </a:lnTo>
                  <a:lnTo>
                    <a:pt x="37196" y="226838"/>
                  </a:lnTo>
                  <a:lnTo>
                    <a:pt x="37196" y="37196"/>
                  </a:lnTo>
                  <a:lnTo>
                    <a:pt x="0" y="37196"/>
                  </a:lnTo>
                  <a:lnTo>
                    <a:pt x="0" y="20955"/>
                  </a:lnTo>
                  <a:lnTo>
                    <a:pt x="60770" y="2096"/>
                  </a:lnTo>
                  <a:lnTo>
                    <a:pt x="80677" y="2096"/>
                  </a:lnTo>
                  <a:lnTo>
                    <a:pt x="80677" y="30909"/>
                  </a:lnTo>
                  <a:cubicBezTo>
                    <a:pt x="92202" y="24623"/>
                    <a:pt x="102156" y="19558"/>
                    <a:pt x="110538" y="15717"/>
                  </a:cubicBezTo>
                  <a:cubicBezTo>
                    <a:pt x="118920" y="11875"/>
                    <a:pt x="126342" y="8732"/>
                    <a:pt x="132803" y="6287"/>
                  </a:cubicBezTo>
                  <a:cubicBezTo>
                    <a:pt x="139264" y="3842"/>
                    <a:pt x="145201" y="2183"/>
                    <a:pt x="150614" y="1310"/>
                  </a:cubicBezTo>
                  <a:cubicBezTo>
                    <a:pt x="156028" y="437"/>
                    <a:pt x="161703" y="0"/>
                    <a:pt x="16764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4401" name="Google Shape;4401;p333"/>
            <p:cNvSpPr/>
            <p:nvPr/>
          </p:nvSpPr>
          <p:spPr>
            <a:xfrm>
              <a:off x="3560550" y="2286562"/>
              <a:ext cx="314975" cy="403460"/>
            </a:xfrm>
            <a:custGeom>
              <a:avLst/>
              <a:gdLst/>
              <a:ahLst/>
              <a:cxnLst/>
              <a:rect l="l" t="t" r="r" b="b"/>
              <a:pathLst>
                <a:path w="203264" h="260366" extrusionOk="0">
                  <a:moveTo>
                    <a:pt x="125731" y="0"/>
                  </a:moveTo>
                  <a:cubicBezTo>
                    <a:pt x="149130" y="0"/>
                    <a:pt x="167815" y="4453"/>
                    <a:pt x="181785" y="13359"/>
                  </a:cubicBezTo>
                  <a:cubicBezTo>
                    <a:pt x="195755" y="22265"/>
                    <a:pt x="202740" y="34402"/>
                    <a:pt x="202740" y="49769"/>
                  </a:cubicBezTo>
                  <a:cubicBezTo>
                    <a:pt x="202740" y="58151"/>
                    <a:pt x="200121" y="64961"/>
                    <a:pt x="194882" y="70200"/>
                  </a:cubicBezTo>
                  <a:cubicBezTo>
                    <a:pt x="189643" y="75438"/>
                    <a:pt x="182833" y="78058"/>
                    <a:pt x="174451" y="78058"/>
                  </a:cubicBezTo>
                  <a:cubicBezTo>
                    <a:pt x="165720" y="78058"/>
                    <a:pt x="157512" y="75613"/>
                    <a:pt x="149829" y="70724"/>
                  </a:cubicBezTo>
                  <a:lnTo>
                    <a:pt x="149829" y="27766"/>
                  </a:lnTo>
                  <a:cubicBezTo>
                    <a:pt x="145310" y="25321"/>
                    <a:pt x="141054" y="23575"/>
                    <a:pt x="137059" y="22527"/>
                  </a:cubicBezTo>
                  <a:cubicBezTo>
                    <a:pt x="133065" y="21479"/>
                    <a:pt x="128634" y="20955"/>
                    <a:pt x="123766" y="20955"/>
                  </a:cubicBezTo>
                  <a:cubicBezTo>
                    <a:pt x="112650" y="20955"/>
                    <a:pt x="102402" y="23481"/>
                    <a:pt x="93021" y="28531"/>
                  </a:cubicBezTo>
                  <a:cubicBezTo>
                    <a:pt x="83640" y="33582"/>
                    <a:pt x="75649" y="40723"/>
                    <a:pt x="69046" y="49957"/>
                  </a:cubicBezTo>
                  <a:cubicBezTo>
                    <a:pt x="62443" y="59190"/>
                    <a:pt x="57317" y="70252"/>
                    <a:pt x="53669" y="83141"/>
                  </a:cubicBezTo>
                  <a:cubicBezTo>
                    <a:pt x="50021" y="96030"/>
                    <a:pt x="48197" y="110140"/>
                    <a:pt x="48197" y="125468"/>
                  </a:cubicBezTo>
                  <a:cubicBezTo>
                    <a:pt x="48197" y="157867"/>
                    <a:pt x="56029" y="183211"/>
                    <a:pt x="71694" y="201500"/>
                  </a:cubicBezTo>
                  <a:cubicBezTo>
                    <a:pt x="87358" y="219789"/>
                    <a:pt x="108939" y="228934"/>
                    <a:pt x="136437" y="228934"/>
                  </a:cubicBezTo>
                  <a:cubicBezTo>
                    <a:pt x="147919" y="228934"/>
                    <a:pt x="158620" y="227275"/>
                    <a:pt x="168541" y="223957"/>
                  </a:cubicBezTo>
                  <a:cubicBezTo>
                    <a:pt x="178462" y="220639"/>
                    <a:pt x="190036" y="214964"/>
                    <a:pt x="203264" y="206931"/>
                  </a:cubicBezTo>
                  <a:lnTo>
                    <a:pt x="203264" y="234263"/>
                  </a:lnTo>
                  <a:cubicBezTo>
                    <a:pt x="186500" y="243496"/>
                    <a:pt x="171657" y="250155"/>
                    <a:pt x="158735" y="254239"/>
                  </a:cubicBezTo>
                  <a:cubicBezTo>
                    <a:pt x="145812" y="258324"/>
                    <a:pt x="132017" y="260366"/>
                    <a:pt x="117348" y="260366"/>
                  </a:cubicBezTo>
                  <a:cubicBezTo>
                    <a:pt x="99886" y="260366"/>
                    <a:pt x="83908" y="257223"/>
                    <a:pt x="69414" y="250937"/>
                  </a:cubicBezTo>
                  <a:cubicBezTo>
                    <a:pt x="54920" y="244650"/>
                    <a:pt x="42522" y="235919"/>
                    <a:pt x="32219" y="224743"/>
                  </a:cubicBezTo>
                  <a:cubicBezTo>
                    <a:pt x="21916" y="213567"/>
                    <a:pt x="13971" y="200033"/>
                    <a:pt x="8383" y="184142"/>
                  </a:cubicBezTo>
                  <a:cubicBezTo>
                    <a:pt x="2795" y="168252"/>
                    <a:pt x="0" y="150527"/>
                    <a:pt x="0" y="130969"/>
                  </a:cubicBezTo>
                  <a:cubicBezTo>
                    <a:pt x="0" y="111411"/>
                    <a:pt x="2969" y="93599"/>
                    <a:pt x="8906" y="77534"/>
                  </a:cubicBezTo>
                  <a:cubicBezTo>
                    <a:pt x="14844" y="61468"/>
                    <a:pt x="23313" y="47673"/>
                    <a:pt x="34314" y="36148"/>
                  </a:cubicBezTo>
                  <a:cubicBezTo>
                    <a:pt x="45316" y="24623"/>
                    <a:pt x="58587" y="15717"/>
                    <a:pt x="74129" y="9430"/>
                  </a:cubicBezTo>
                  <a:cubicBezTo>
                    <a:pt x="89671" y="3144"/>
                    <a:pt x="106871" y="0"/>
                    <a:pt x="1257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4402" name="Google Shape;4402;p333"/>
            <p:cNvSpPr/>
            <p:nvPr/>
          </p:nvSpPr>
          <p:spPr>
            <a:xfrm>
              <a:off x="3929547" y="2286562"/>
              <a:ext cx="332833" cy="405084"/>
            </a:xfrm>
            <a:custGeom>
              <a:avLst/>
              <a:gdLst/>
              <a:ahLst/>
              <a:cxnLst/>
              <a:rect l="l" t="t" r="r" b="b"/>
              <a:pathLst>
                <a:path w="214788" h="261414" extrusionOk="0">
                  <a:moveTo>
                    <a:pt x="120720" y="0"/>
                  </a:moveTo>
                  <a:cubicBezTo>
                    <a:pt x="149986" y="0"/>
                    <a:pt x="172981" y="8994"/>
                    <a:pt x="189704" y="26980"/>
                  </a:cubicBezTo>
                  <a:cubicBezTo>
                    <a:pt x="206427" y="44966"/>
                    <a:pt x="214788" y="69850"/>
                    <a:pt x="214788" y="101632"/>
                  </a:cubicBezTo>
                  <a:cubicBezTo>
                    <a:pt x="214788" y="103378"/>
                    <a:pt x="214788" y="105736"/>
                    <a:pt x="214788" y="108704"/>
                  </a:cubicBezTo>
                  <a:cubicBezTo>
                    <a:pt x="214788" y="111673"/>
                    <a:pt x="214614" y="115078"/>
                    <a:pt x="214264" y="118920"/>
                  </a:cubicBezTo>
                  <a:lnTo>
                    <a:pt x="45053" y="118920"/>
                  </a:lnTo>
                  <a:cubicBezTo>
                    <a:pt x="45053" y="124857"/>
                    <a:pt x="45140" y="130096"/>
                    <a:pt x="45315" y="134636"/>
                  </a:cubicBezTo>
                  <a:cubicBezTo>
                    <a:pt x="45489" y="139177"/>
                    <a:pt x="45837" y="143455"/>
                    <a:pt x="46358" y="147471"/>
                  </a:cubicBezTo>
                  <a:cubicBezTo>
                    <a:pt x="46880" y="151488"/>
                    <a:pt x="47575" y="155242"/>
                    <a:pt x="48446" y="158735"/>
                  </a:cubicBezTo>
                  <a:cubicBezTo>
                    <a:pt x="49316" y="162227"/>
                    <a:pt x="50275" y="166069"/>
                    <a:pt x="51323" y="170260"/>
                  </a:cubicBezTo>
                  <a:cubicBezTo>
                    <a:pt x="57238" y="189818"/>
                    <a:pt x="67246" y="204923"/>
                    <a:pt x="81348" y="215575"/>
                  </a:cubicBezTo>
                  <a:cubicBezTo>
                    <a:pt x="95448" y="226227"/>
                    <a:pt x="112423" y="231553"/>
                    <a:pt x="132270" y="231553"/>
                  </a:cubicBezTo>
                  <a:cubicBezTo>
                    <a:pt x="138884" y="231553"/>
                    <a:pt x="145151" y="231029"/>
                    <a:pt x="151072" y="229982"/>
                  </a:cubicBezTo>
                  <a:cubicBezTo>
                    <a:pt x="156993" y="228934"/>
                    <a:pt x="163173" y="227275"/>
                    <a:pt x="169612" y="225005"/>
                  </a:cubicBezTo>
                  <a:cubicBezTo>
                    <a:pt x="176052" y="222735"/>
                    <a:pt x="182927" y="219679"/>
                    <a:pt x="190240" y="215837"/>
                  </a:cubicBezTo>
                  <a:cubicBezTo>
                    <a:pt x="197552" y="211995"/>
                    <a:pt x="205735" y="207106"/>
                    <a:pt x="214788" y="201168"/>
                  </a:cubicBezTo>
                  <a:lnTo>
                    <a:pt x="214788" y="229982"/>
                  </a:lnTo>
                  <a:cubicBezTo>
                    <a:pt x="197369" y="241158"/>
                    <a:pt x="180994" y="249190"/>
                    <a:pt x="165663" y="254080"/>
                  </a:cubicBezTo>
                  <a:cubicBezTo>
                    <a:pt x="150331" y="258969"/>
                    <a:pt x="134305" y="261414"/>
                    <a:pt x="117585" y="261414"/>
                  </a:cubicBezTo>
                  <a:cubicBezTo>
                    <a:pt x="100166" y="261414"/>
                    <a:pt x="84227" y="258358"/>
                    <a:pt x="69769" y="252246"/>
                  </a:cubicBezTo>
                  <a:cubicBezTo>
                    <a:pt x="55311" y="246134"/>
                    <a:pt x="42942" y="237403"/>
                    <a:pt x="32664" y="226052"/>
                  </a:cubicBezTo>
                  <a:cubicBezTo>
                    <a:pt x="22386" y="214702"/>
                    <a:pt x="14372" y="201168"/>
                    <a:pt x="8623" y="185452"/>
                  </a:cubicBezTo>
                  <a:cubicBezTo>
                    <a:pt x="2874" y="169736"/>
                    <a:pt x="0" y="152273"/>
                    <a:pt x="0" y="133065"/>
                  </a:cubicBezTo>
                  <a:cubicBezTo>
                    <a:pt x="0" y="113507"/>
                    <a:pt x="2961" y="95608"/>
                    <a:pt x="8885" y="79367"/>
                  </a:cubicBezTo>
                  <a:cubicBezTo>
                    <a:pt x="14809" y="63127"/>
                    <a:pt x="23170" y="49070"/>
                    <a:pt x="33970" y="37196"/>
                  </a:cubicBezTo>
                  <a:cubicBezTo>
                    <a:pt x="44769" y="25321"/>
                    <a:pt x="57485" y="16153"/>
                    <a:pt x="72118" y="9692"/>
                  </a:cubicBezTo>
                  <a:cubicBezTo>
                    <a:pt x="86751" y="3231"/>
                    <a:pt x="102952" y="0"/>
                    <a:pt x="120720" y="0"/>
                  </a:cubicBezTo>
                  <a:close/>
                  <a:moveTo>
                    <a:pt x="115252" y="23051"/>
                  </a:moveTo>
                  <a:cubicBezTo>
                    <a:pt x="96393" y="23051"/>
                    <a:pt x="81113" y="29512"/>
                    <a:pt x="69413" y="42434"/>
                  </a:cubicBezTo>
                  <a:cubicBezTo>
                    <a:pt x="57713" y="55357"/>
                    <a:pt x="50466" y="73518"/>
                    <a:pt x="47672" y="96917"/>
                  </a:cubicBezTo>
                  <a:lnTo>
                    <a:pt x="168687" y="96917"/>
                  </a:lnTo>
                  <a:cubicBezTo>
                    <a:pt x="168687" y="84694"/>
                    <a:pt x="168163" y="75264"/>
                    <a:pt x="167116" y="68628"/>
                  </a:cubicBezTo>
                  <a:cubicBezTo>
                    <a:pt x="166068" y="61992"/>
                    <a:pt x="164147" y="55706"/>
                    <a:pt x="161353" y="49769"/>
                  </a:cubicBezTo>
                  <a:cubicBezTo>
                    <a:pt x="151574" y="31957"/>
                    <a:pt x="136207" y="23051"/>
                    <a:pt x="115252" y="2305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4403" name="Google Shape;4403;p333"/>
            <p:cNvSpPr/>
            <p:nvPr/>
          </p:nvSpPr>
          <p:spPr>
            <a:xfrm>
              <a:off x="2480649" y="2289811"/>
              <a:ext cx="182653" cy="394530"/>
            </a:xfrm>
            <a:custGeom>
              <a:avLst/>
              <a:gdLst/>
              <a:ahLst/>
              <a:cxnLst/>
              <a:rect l="l" t="t" r="r" b="b"/>
              <a:pathLst>
                <a:path w="117872" h="254603" extrusionOk="0">
                  <a:moveTo>
                    <a:pt x="60491" y="0"/>
                  </a:moveTo>
                  <a:lnTo>
                    <a:pt x="80677" y="0"/>
                  </a:lnTo>
                  <a:lnTo>
                    <a:pt x="80677" y="224742"/>
                  </a:lnTo>
                  <a:lnTo>
                    <a:pt x="89582" y="233124"/>
                  </a:lnTo>
                  <a:lnTo>
                    <a:pt x="117872" y="235744"/>
                  </a:lnTo>
                  <a:lnTo>
                    <a:pt x="117872" y="254603"/>
                  </a:lnTo>
                  <a:lnTo>
                    <a:pt x="0" y="254603"/>
                  </a:lnTo>
                  <a:lnTo>
                    <a:pt x="0" y="235744"/>
                  </a:lnTo>
                  <a:lnTo>
                    <a:pt x="28289" y="233124"/>
                  </a:lnTo>
                  <a:lnTo>
                    <a:pt x="37195" y="224742"/>
                  </a:lnTo>
                  <a:lnTo>
                    <a:pt x="37195" y="35100"/>
                  </a:lnTo>
                  <a:lnTo>
                    <a:pt x="0" y="35100"/>
                  </a:lnTo>
                  <a:lnTo>
                    <a:pt x="0" y="18859"/>
                  </a:lnTo>
                  <a:lnTo>
                    <a:pt x="60491" y="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4404" name="Google Shape;4404;p333"/>
            <p:cNvSpPr/>
            <p:nvPr/>
          </p:nvSpPr>
          <p:spPr>
            <a:xfrm>
              <a:off x="915467" y="2293868"/>
              <a:ext cx="396154" cy="390471"/>
            </a:xfrm>
            <a:custGeom>
              <a:avLst/>
              <a:gdLst/>
              <a:ahLst/>
              <a:cxnLst/>
              <a:rect l="l" t="t" r="r" b="b"/>
              <a:pathLst>
                <a:path w="255651" h="251984" extrusionOk="0">
                  <a:moveTo>
                    <a:pt x="3143" y="0"/>
                  </a:moveTo>
                  <a:lnTo>
                    <a:pt x="115776" y="0"/>
                  </a:lnTo>
                  <a:lnTo>
                    <a:pt x="115776" y="18860"/>
                  </a:lnTo>
                  <a:lnTo>
                    <a:pt x="91678" y="22527"/>
                  </a:lnTo>
                  <a:lnTo>
                    <a:pt x="89058" y="27766"/>
                  </a:lnTo>
                  <a:lnTo>
                    <a:pt x="133064" y="96393"/>
                  </a:lnTo>
                  <a:lnTo>
                    <a:pt x="180736" y="29337"/>
                  </a:lnTo>
                  <a:lnTo>
                    <a:pt x="176545" y="22527"/>
                  </a:lnTo>
                  <a:lnTo>
                    <a:pt x="151399" y="18860"/>
                  </a:lnTo>
                  <a:lnTo>
                    <a:pt x="151399" y="0"/>
                  </a:lnTo>
                  <a:lnTo>
                    <a:pt x="245697" y="0"/>
                  </a:lnTo>
                  <a:lnTo>
                    <a:pt x="245697" y="18860"/>
                  </a:lnTo>
                  <a:lnTo>
                    <a:pt x="216360" y="24622"/>
                  </a:lnTo>
                  <a:lnTo>
                    <a:pt x="147208" y="116301"/>
                  </a:lnTo>
                  <a:lnTo>
                    <a:pt x="224218" y="228410"/>
                  </a:lnTo>
                  <a:lnTo>
                    <a:pt x="255651" y="232601"/>
                  </a:lnTo>
                  <a:lnTo>
                    <a:pt x="255651" y="251984"/>
                  </a:lnTo>
                  <a:lnTo>
                    <a:pt x="144065" y="251984"/>
                  </a:lnTo>
                  <a:lnTo>
                    <a:pt x="144065" y="232601"/>
                  </a:lnTo>
                  <a:lnTo>
                    <a:pt x="166068" y="228934"/>
                  </a:lnTo>
                  <a:lnTo>
                    <a:pt x="168687" y="224743"/>
                  </a:lnTo>
                  <a:lnTo>
                    <a:pt x="119967" y="146685"/>
                  </a:lnTo>
                  <a:lnTo>
                    <a:pt x="66532" y="222647"/>
                  </a:lnTo>
                  <a:lnTo>
                    <a:pt x="69151" y="228934"/>
                  </a:lnTo>
                  <a:lnTo>
                    <a:pt x="99012" y="232601"/>
                  </a:lnTo>
                  <a:lnTo>
                    <a:pt x="99012" y="251984"/>
                  </a:lnTo>
                  <a:lnTo>
                    <a:pt x="0" y="251984"/>
                  </a:lnTo>
                  <a:lnTo>
                    <a:pt x="0" y="232601"/>
                  </a:lnTo>
                  <a:lnTo>
                    <a:pt x="29860" y="228410"/>
                  </a:lnTo>
                  <a:lnTo>
                    <a:pt x="105298" y="127302"/>
                  </a:lnTo>
                  <a:lnTo>
                    <a:pt x="35099" y="25146"/>
                  </a:lnTo>
                  <a:lnTo>
                    <a:pt x="3143" y="18860"/>
                  </a:lnTo>
                  <a:lnTo>
                    <a:pt x="3143" y="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grpSp>
      <p:sp>
        <p:nvSpPr>
          <p:cNvPr id="4405" name="Google Shape;4405;p333"/>
          <p:cNvSpPr txBox="1">
            <a:spLocks noGrp="1"/>
          </p:cNvSpPr>
          <p:nvPr>
            <p:ph type="subTitle" idx="1"/>
          </p:nvPr>
        </p:nvSpPr>
        <p:spPr>
          <a:xfrm>
            <a:off x="442913" y="2803525"/>
            <a:ext cx="3517900" cy="121983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1600"/>
              <a:buNone/>
              <a:defRPr sz="1600" b="0">
                <a:solidFill>
                  <a:schemeClr val="lt1"/>
                </a:solidFill>
              </a:defRPr>
            </a:lvl1pPr>
            <a:lvl2pPr lvl="1" algn="l">
              <a:lnSpc>
                <a:spcPct val="100000"/>
              </a:lnSpc>
              <a:spcBef>
                <a:spcPts val="0"/>
              </a:spcBef>
              <a:spcAft>
                <a:spcPts val="0"/>
              </a:spcAft>
              <a:buClr>
                <a:schemeClr val="lt1"/>
              </a:buClr>
              <a:buSzPts val="1600"/>
              <a:buNone/>
              <a:defRPr sz="1600">
                <a:solidFill>
                  <a:schemeClr val="lt1"/>
                </a:solidFill>
              </a:defRPr>
            </a:lvl2pPr>
            <a:lvl3pPr lvl="2" algn="l">
              <a:lnSpc>
                <a:spcPct val="100000"/>
              </a:lnSpc>
              <a:spcBef>
                <a:spcPts val="0"/>
              </a:spcBef>
              <a:spcAft>
                <a:spcPts val="0"/>
              </a:spcAft>
              <a:buClr>
                <a:schemeClr val="lt1"/>
              </a:buClr>
              <a:buSzPts val="1600"/>
              <a:buNone/>
              <a:defRPr sz="1600">
                <a:solidFill>
                  <a:schemeClr val="lt1"/>
                </a:solidFill>
              </a:defRPr>
            </a:lvl3pPr>
            <a:lvl4pPr lvl="3" algn="l">
              <a:lnSpc>
                <a:spcPct val="100000"/>
              </a:lnSpc>
              <a:spcBef>
                <a:spcPts val="0"/>
              </a:spcBef>
              <a:spcAft>
                <a:spcPts val="0"/>
              </a:spcAft>
              <a:buClr>
                <a:schemeClr val="lt1"/>
              </a:buClr>
              <a:buSzPts val="1600"/>
              <a:buNone/>
              <a:defRPr sz="1600">
                <a:solidFill>
                  <a:schemeClr val="lt1"/>
                </a:solidFill>
              </a:defRPr>
            </a:lvl4pPr>
            <a:lvl5pPr lvl="4" algn="l">
              <a:lnSpc>
                <a:spcPct val="100000"/>
              </a:lnSpc>
              <a:spcBef>
                <a:spcPts val="0"/>
              </a:spcBef>
              <a:spcAft>
                <a:spcPts val="0"/>
              </a:spcAft>
              <a:buClr>
                <a:schemeClr val="lt1"/>
              </a:buClr>
              <a:buSzPts val="1600"/>
              <a:buNone/>
              <a:defRPr sz="1600">
                <a:solidFill>
                  <a:schemeClr val="lt1"/>
                </a:solidFill>
              </a:defRPr>
            </a:lvl5pPr>
            <a:lvl6pPr lvl="5" algn="l">
              <a:lnSpc>
                <a:spcPct val="100000"/>
              </a:lnSpc>
              <a:spcBef>
                <a:spcPts val="0"/>
              </a:spcBef>
              <a:spcAft>
                <a:spcPts val="0"/>
              </a:spcAft>
              <a:buClr>
                <a:schemeClr val="lt1"/>
              </a:buClr>
              <a:buSzPts val="1600"/>
              <a:buNone/>
              <a:defRPr sz="1600">
                <a:solidFill>
                  <a:schemeClr val="lt1"/>
                </a:solidFill>
              </a:defRPr>
            </a:lvl6pPr>
            <a:lvl7pPr lvl="6" algn="l">
              <a:lnSpc>
                <a:spcPct val="100000"/>
              </a:lnSpc>
              <a:spcBef>
                <a:spcPts val="0"/>
              </a:spcBef>
              <a:spcAft>
                <a:spcPts val="0"/>
              </a:spcAft>
              <a:buClr>
                <a:schemeClr val="lt1"/>
              </a:buClr>
              <a:buSzPts val="1600"/>
              <a:buNone/>
              <a:defRPr sz="1600">
                <a:solidFill>
                  <a:schemeClr val="lt1"/>
                </a:solidFill>
              </a:defRPr>
            </a:lvl7pPr>
            <a:lvl8pPr lvl="7" algn="l">
              <a:lnSpc>
                <a:spcPct val="100000"/>
              </a:lnSpc>
              <a:spcBef>
                <a:spcPts val="0"/>
              </a:spcBef>
              <a:spcAft>
                <a:spcPts val="0"/>
              </a:spcAft>
              <a:buClr>
                <a:schemeClr val="lt1"/>
              </a:buClr>
              <a:buSzPts val="1600"/>
              <a:buNone/>
              <a:defRPr sz="1600">
                <a:solidFill>
                  <a:schemeClr val="lt1"/>
                </a:solidFill>
              </a:defRPr>
            </a:lvl8pPr>
            <a:lvl9pPr lvl="8" algn="l">
              <a:lnSpc>
                <a:spcPct val="100000"/>
              </a:lnSpc>
              <a:spcBef>
                <a:spcPts val="0"/>
              </a:spcBef>
              <a:spcAft>
                <a:spcPts val="0"/>
              </a:spcAft>
              <a:buClr>
                <a:schemeClr val="lt1"/>
              </a:buClr>
              <a:buSzPts val="1600"/>
              <a:buNone/>
              <a:defRPr sz="1600">
                <a:solidFill>
                  <a:schemeClr val="lt1"/>
                </a:solidFill>
              </a:defRPr>
            </a:lvl9pPr>
          </a:lstStyle>
          <a:p>
            <a:endParaRPr/>
          </a:p>
        </p:txBody>
      </p:sp>
      <p:grpSp>
        <p:nvGrpSpPr>
          <p:cNvPr id="4406" name="Google Shape;4406;p333"/>
          <p:cNvGrpSpPr/>
          <p:nvPr/>
        </p:nvGrpSpPr>
        <p:grpSpPr>
          <a:xfrm>
            <a:off x="2462685" y="1980838"/>
            <a:ext cx="9732488" cy="4877162"/>
            <a:chOff x="2462685" y="1980838"/>
            <a:chExt cx="9732488" cy="4877162"/>
          </a:xfrm>
        </p:grpSpPr>
        <p:sp>
          <p:nvSpPr>
            <p:cNvPr id="4407" name="Google Shape;4407;p333"/>
            <p:cNvSpPr/>
            <p:nvPr/>
          </p:nvSpPr>
          <p:spPr>
            <a:xfrm>
              <a:off x="10965953" y="1980838"/>
              <a:ext cx="1222870" cy="1220006"/>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408" name="Google Shape;4408;p333"/>
            <p:cNvGrpSpPr/>
            <p:nvPr/>
          </p:nvGrpSpPr>
          <p:grpSpPr>
            <a:xfrm>
              <a:off x="11122033" y="2387507"/>
              <a:ext cx="910709" cy="819065"/>
              <a:chOff x="12557125" y="1908175"/>
              <a:chExt cx="1009650" cy="908050"/>
            </a:xfrm>
          </p:grpSpPr>
          <p:sp>
            <p:nvSpPr>
              <p:cNvPr id="4409" name="Google Shape;4409;p333"/>
              <p:cNvSpPr/>
              <p:nvPr/>
            </p:nvSpPr>
            <p:spPr>
              <a:xfrm>
                <a:off x="12836525" y="1908175"/>
                <a:ext cx="400050" cy="908050"/>
              </a:xfrm>
              <a:custGeom>
                <a:avLst/>
                <a:gdLst/>
                <a:ahLst/>
                <a:cxnLst/>
                <a:rect l="l" t="t" r="r" b="b"/>
                <a:pathLst>
                  <a:path w="252" h="572" extrusionOk="0">
                    <a:moveTo>
                      <a:pt x="0" y="572"/>
                    </a:moveTo>
                    <a:lnTo>
                      <a:pt x="124" y="0"/>
                    </a:lnTo>
                    <a:lnTo>
                      <a:pt x="252" y="572"/>
                    </a:lnTo>
                    <a:lnTo>
                      <a:pt x="0" y="572"/>
                    </a:lnTo>
                    <a:close/>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10" name="Google Shape;4410;p333"/>
              <p:cNvSpPr/>
              <p:nvPr/>
            </p:nvSpPr>
            <p:spPr>
              <a:xfrm>
                <a:off x="13169900" y="2292350"/>
                <a:ext cx="396875" cy="523875"/>
              </a:xfrm>
              <a:custGeom>
                <a:avLst/>
                <a:gdLst/>
                <a:ahLst/>
                <a:cxnLst/>
                <a:rect l="l" t="t" r="r" b="b"/>
                <a:pathLst>
                  <a:path w="250" h="330" extrusionOk="0">
                    <a:moveTo>
                      <a:pt x="0" y="330"/>
                    </a:moveTo>
                    <a:lnTo>
                      <a:pt x="124" y="0"/>
                    </a:lnTo>
                    <a:lnTo>
                      <a:pt x="250" y="330"/>
                    </a:lnTo>
                    <a:lnTo>
                      <a:pt x="0" y="330"/>
                    </a:lnTo>
                    <a:close/>
                  </a:path>
                </a:pathLst>
              </a:custGeom>
              <a:solidFill>
                <a:srgbClr val="EA8C2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11" name="Google Shape;4411;p333"/>
              <p:cNvSpPr/>
              <p:nvPr/>
            </p:nvSpPr>
            <p:spPr>
              <a:xfrm>
                <a:off x="12557125" y="2292350"/>
                <a:ext cx="396875" cy="523875"/>
              </a:xfrm>
              <a:custGeom>
                <a:avLst/>
                <a:gdLst/>
                <a:ahLst/>
                <a:cxnLst/>
                <a:rect l="l" t="t" r="r" b="b"/>
                <a:pathLst>
                  <a:path w="250" h="330" extrusionOk="0">
                    <a:moveTo>
                      <a:pt x="0" y="330"/>
                    </a:moveTo>
                    <a:lnTo>
                      <a:pt x="124" y="0"/>
                    </a:lnTo>
                    <a:lnTo>
                      <a:pt x="250" y="330"/>
                    </a:lnTo>
                    <a:lnTo>
                      <a:pt x="0" y="330"/>
                    </a:lnTo>
                    <a:close/>
                  </a:path>
                </a:pathLst>
              </a:custGeom>
              <a:solidFill>
                <a:srgbClr val="DA38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412" name="Google Shape;4412;p333"/>
            <p:cNvSpPr/>
            <p:nvPr/>
          </p:nvSpPr>
          <p:spPr>
            <a:xfrm>
              <a:off x="10972303" y="3196482"/>
              <a:ext cx="1222870" cy="1220006"/>
            </a:xfrm>
            <a:prstGeom prst="rect">
              <a:avLst/>
            </a:prstGeom>
            <a:solidFill>
              <a:srgbClr val="EA8C2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413" name="Google Shape;4413;p333"/>
            <p:cNvGrpSpPr/>
            <p:nvPr/>
          </p:nvGrpSpPr>
          <p:grpSpPr>
            <a:xfrm>
              <a:off x="11175637" y="3283897"/>
              <a:ext cx="816201" cy="1059630"/>
              <a:chOff x="11058525" y="2895600"/>
              <a:chExt cx="904875" cy="1174750"/>
            </a:xfrm>
          </p:grpSpPr>
          <p:sp>
            <p:nvSpPr>
              <p:cNvPr id="4414" name="Google Shape;4414;p333"/>
              <p:cNvSpPr/>
              <p:nvPr/>
            </p:nvSpPr>
            <p:spPr>
              <a:xfrm>
                <a:off x="11169650" y="2984500"/>
                <a:ext cx="682625" cy="828675"/>
              </a:xfrm>
              <a:custGeom>
                <a:avLst/>
                <a:gdLst/>
                <a:ahLst/>
                <a:cxnLst/>
                <a:rect l="l" t="t" r="r" b="b"/>
                <a:pathLst>
                  <a:path w="215" h="261" extrusionOk="0">
                    <a:moveTo>
                      <a:pt x="108" y="0"/>
                    </a:moveTo>
                    <a:cubicBezTo>
                      <a:pt x="48" y="0"/>
                      <a:pt x="0" y="48"/>
                      <a:pt x="0" y="107"/>
                    </a:cubicBezTo>
                    <a:cubicBezTo>
                      <a:pt x="0" y="139"/>
                      <a:pt x="14" y="167"/>
                      <a:pt x="35" y="187"/>
                    </a:cubicBezTo>
                    <a:cubicBezTo>
                      <a:pt x="36" y="188"/>
                      <a:pt x="37" y="189"/>
                      <a:pt x="38" y="190"/>
                    </a:cubicBezTo>
                    <a:cubicBezTo>
                      <a:pt x="55" y="205"/>
                      <a:pt x="66" y="227"/>
                      <a:pt x="66" y="252"/>
                    </a:cubicBezTo>
                    <a:cubicBezTo>
                      <a:pt x="66" y="261"/>
                      <a:pt x="66" y="261"/>
                      <a:pt x="66" y="261"/>
                    </a:cubicBezTo>
                    <a:cubicBezTo>
                      <a:pt x="108" y="261"/>
                      <a:pt x="108" y="261"/>
                      <a:pt x="108" y="261"/>
                    </a:cubicBezTo>
                    <a:cubicBezTo>
                      <a:pt x="150" y="261"/>
                      <a:pt x="150" y="261"/>
                      <a:pt x="150" y="261"/>
                    </a:cubicBezTo>
                    <a:cubicBezTo>
                      <a:pt x="150" y="252"/>
                      <a:pt x="150" y="252"/>
                      <a:pt x="150" y="252"/>
                    </a:cubicBezTo>
                    <a:cubicBezTo>
                      <a:pt x="150" y="227"/>
                      <a:pt x="160" y="205"/>
                      <a:pt x="177" y="190"/>
                    </a:cubicBezTo>
                    <a:cubicBezTo>
                      <a:pt x="178" y="189"/>
                      <a:pt x="179" y="188"/>
                      <a:pt x="180" y="187"/>
                    </a:cubicBezTo>
                    <a:cubicBezTo>
                      <a:pt x="202" y="167"/>
                      <a:pt x="215" y="139"/>
                      <a:pt x="215" y="107"/>
                    </a:cubicBezTo>
                    <a:cubicBezTo>
                      <a:pt x="215" y="48"/>
                      <a:pt x="167" y="0"/>
                      <a:pt x="108"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15" name="Google Shape;4415;p333"/>
              <p:cNvSpPr/>
              <p:nvPr/>
            </p:nvSpPr>
            <p:spPr>
              <a:xfrm>
                <a:off x="11239500" y="3054350"/>
                <a:ext cx="542925" cy="542925"/>
              </a:xfrm>
              <a:prstGeom prst="ellipse">
                <a:avLst/>
              </a:prstGeom>
              <a:solidFill>
                <a:srgbClr val="E5E4E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16" name="Google Shape;4416;p333"/>
              <p:cNvSpPr/>
              <p:nvPr/>
            </p:nvSpPr>
            <p:spPr>
              <a:xfrm>
                <a:off x="11490325" y="3159125"/>
                <a:ext cx="41275" cy="38100"/>
              </a:xfrm>
              <a:custGeom>
                <a:avLst/>
                <a:gdLst/>
                <a:ahLst/>
                <a:cxnLst/>
                <a:rect l="l" t="t" r="r" b="b"/>
                <a:pathLst>
                  <a:path w="26" h="24" extrusionOk="0">
                    <a:moveTo>
                      <a:pt x="22" y="0"/>
                    </a:moveTo>
                    <a:lnTo>
                      <a:pt x="6" y="0"/>
                    </a:lnTo>
                    <a:lnTo>
                      <a:pt x="0" y="24"/>
                    </a:lnTo>
                    <a:lnTo>
                      <a:pt x="26" y="24"/>
                    </a:lnTo>
                    <a:lnTo>
                      <a:pt x="22" y="0"/>
                    </a:lnTo>
                    <a:close/>
                  </a:path>
                </a:pathLst>
              </a:cu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17" name="Google Shape;4417;p333"/>
              <p:cNvSpPr/>
              <p:nvPr/>
            </p:nvSpPr>
            <p:spPr>
              <a:xfrm>
                <a:off x="11417300" y="3175000"/>
                <a:ext cx="47625" cy="47625"/>
              </a:xfrm>
              <a:custGeom>
                <a:avLst/>
                <a:gdLst/>
                <a:ahLst/>
                <a:cxnLst/>
                <a:rect l="l" t="t" r="r" b="b"/>
                <a:pathLst>
                  <a:path w="30" h="30" extrusionOk="0">
                    <a:moveTo>
                      <a:pt x="14" y="0"/>
                    </a:moveTo>
                    <a:lnTo>
                      <a:pt x="0" y="8"/>
                    </a:lnTo>
                    <a:lnTo>
                      <a:pt x="8" y="30"/>
                    </a:lnTo>
                    <a:lnTo>
                      <a:pt x="30" y="18"/>
                    </a:lnTo>
                    <a:lnTo>
                      <a:pt x="14" y="0"/>
                    </a:lnTo>
                    <a:close/>
                  </a:path>
                </a:pathLst>
              </a:cu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18" name="Google Shape;4418;p333"/>
              <p:cNvSpPr/>
              <p:nvPr/>
            </p:nvSpPr>
            <p:spPr>
              <a:xfrm>
                <a:off x="11363325" y="3232150"/>
                <a:ext cx="47625" cy="44450"/>
              </a:xfrm>
              <a:custGeom>
                <a:avLst/>
                <a:gdLst/>
                <a:ahLst/>
                <a:cxnLst/>
                <a:rect l="l" t="t" r="r" b="b"/>
                <a:pathLst>
                  <a:path w="30" h="28" extrusionOk="0">
                    <a:moveTo>
                      <a:pt x="6" y="0"/>
                    </a:moveTo>
                    <a:lnTo>
                      <a:pt x="0" y="14"/>
                    </a:lnTo>
                    <a:lnTo>
                      <a:pt x="16" y="28"/>
                    </a:lnTo>
                    <a:lnTo>
                      <a:pt x="30" y="6"/>
                    </a:lnTo>
                    <a:lnTo>
                      <a:pt x="6" y="0"/>
                    </a:lnTo>
                    <a:close/>
                  </a:path>
                </a:pathLst>
              </a:cu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19" name="Google Shape;4419;p333"/>
              <p:cNvSpPr/>
              <p:nvPr/>
            </p:nvSpPr>
            <p:spPr>
              <a:xfrm>
                <a:off x="11344275" y="3305175"/>
                <a:ext cx="38100" cy="41275"/>
              </a:xfrm>
              <a:custGeom>
                <a:avLst/>
                <a:gdLst/>
                <a:ahLst/>
                <a:cxnLst/>
                <a:rect l="l" t="t" r="r" b="b"/>
                <a:pathLst>
                  <a:path w="24" h="26" extrusionOk="0">
                    <a:moveTo>
                      <a:pt x="0" y="4"/>
                    </a:moveTo>
                    <a:lnTo>
                      <a:pt x="2" y="20"/>
                    </a:lnTo>
                    <a:lnTo>
                      <a:pt x="24" y="26"/>
                    </a:lnTo>
                    <a:lnTo>
                      <a:pt x="24" y="0"/>
                    </a:lnTo>
                    <a:lnTo>
                      <a:pt x="0" y="4"/>
                    </a:lnTo>
                    <a:close/>
                  </a:path>
                </a:pathLst>
              </a:cu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20" name="Google Shape;4420;p333"/>
              <p:cNvSpPr/>
              <p:nvPr/>
            </p:nvSpPr>
            <p:spPr>
              <a:xfrm>
                <a:off x="11363325" y="3371850"/>
                <a:ext cx="47625" cy="47625"/>
              </a:xfrm>
              <a:custGeom>
                <a:avLst/>
                <a:gdLst/>
                <a:ahLst/>
                <a:cxnLst/>
                <a:rect l="l" t="t" r="r" b="b"/>
                <a:pathLst>
                  <a:path w="30" h="30" extrusionOk="0">
                    <a:moveTo>
                      <a:pt x="0" y="16"/>
                    </a:moveTo>
                    <a:lnTo>
                      <a:pt x="6" y="30"/>
                    </a:lnTo>
                    <a:lnTo>
                      <a:pt x="30" y="22"/>
                    </a:lnTo>
                    <a:lnTo>
                      <a:pt x="16" y="0"/>
                    </a:lnTo>
                    <a:lnTo>
                      <a:pt x="0" y="16"/>
                    </a:lnTo>
                    <a:close/>
                  </a:path>
                </a:pathLst>
              </a:cu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21" name="Google Shape;4421;p333"/>
              <p:cNvSpPr/>
              <p:nvPr/>
            </p:nvSpPr>
            <p:spPr>
              <a:xfrm>
                <a:off x="11417300" y="3425825"/>
                <a:ext cx="47625" cy="50800"/>
              </a:xfrm>
              <a:custGeom>
                <a:avLst/>
                <a:gdLst/>
                <a:ahLst/>
                <a:cxnLst/>
                <a:rect l="l" t="t" r="r" b="b"/>
                <a:pathLst>
                  <a:path w="30" h="32" extrusionOk="0">
                    <a:moveTo>
                      <a:pt x="0" y="24"/>
                    </a:moveTo>
                    <a:lnTo>
                      <a:pt x="14" y="32"/>
                    </a:lnTo>
                    <a:lnTo>
                      <a:pt x="30" y="14"/>
                    </a:lnTo>
                    <a:lnTo>
                      <a:pt x="8" y="0"/>
                    </a:lnTo>
                    <a:lnTo>
                      <a:pt x="0" y="24"/>
                    </a:lnTo>
                    <a:close/>
                  </a:path>
                </a:pathLst>
              </a:cu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22" name="Google Shape;4422;p333"/>
              <p:cNvSpPr/>
              <p:nvPr/>
            </p:nvSpPr>
            <p:spPr>
              <a:xfrm>
                <a:off x="11490325" y="3454400"/>
                <a:ext cx="41275" cy="38100"/>
              </a:xfrm>
              <a:custGeom>
                <a:avLst/>
                <a:gdLst/>
                <a:ahLst/>
                <a:cxnLst/>
                <a:rect l="l" t="t" r="r" b="b"/>
                <a:pathLst>
                  <a:path w="26" h="24" extrusionOk="0">
                    <a:moveTo>
                      <a:pt x="6" y="24"/>
                    </a:moveTo>
                    <a:lnTo>
                      <a:pt x="22" y="24"/>
                    </a:lnTo>
                    <a:lnTo>
                      <a:pt x="26" y="0"/>
                    </a:lnTo>
                    <a:lnTo>
                      <a:pt x="0" y="0"/>
                    </a:lnTo>
                    <a:lnTo>
                      <a:pt x="6" y="24"/>
                    </a:lnTo>
                    <a:close/>
                  </a:path>
                </a:pathLst>
              </a:cu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23" name="Google Shape;4423;p333"/>
              <p:cNvSpPr/>
              <p:nvPr/>
            </p:nvSpPr>
            <p:spPr>
              <a:xfrm>
                <a:off x="11560175" y="3425825"/>
                <a:ext cx="44450" cy="50800"/>
              </a:xfrm>
              <a:custGeom>
                <a:avLst/>
                <a:gdLst/>
                <a:ahLst/>
                <a:cxnLst/>
                <a:rect l="l" t="t" r="r" b="b"/>
                <a:pathLst>
                  <a:path w="28" h="32" extrusionOk="0">
                    <a:moveTo>
                      <a:pt x="14" y="32"/>
                    </a:moveTo>
                    <a:lnTo>
                      <a:pt x="28" y="24"/>
                    </a:lnTo>
                    <a:lnTo>
                      <a:pt x="22" y="0"/>
                    </a:lnTo>
                    <a:lnTo>
                      <a:pt x="0" y="14"/>
                    </a:lnTo>
                    <a:lnTo>
                      <a:pt x="14" y="32"/>
                    </a:lnTo>
                    <a:close/>
                  </a:path>
                </a:pathLst>
              </a:cu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24" name="Google Shape;4424;p333"/>
              <p:cNvSpPr/>
              <p:nvPr/>
            </p:nvSpPr>
            <p:spPr>
              <a:xfrm>
                <a:off x="11614150" y="3371850"/>
                <a:ext cx="47625" cy="47625"/>
              </a:xfrm>
              <a:custGeom>
                <a:avLst/>
                <a:gdLst/>
                <a:ahLst/>
                <a:cxnLst/>
                <a:rect l="l" t="t" r="r" b="b"/>
                <a:pathLst>
                  <a:path w="30" h="30" extrusionOk="0">
                    <a:moveTo>
                      <a:pt x="22" y="30"/>
                    </a:moveTo>
                    <a:lnTo>
                      <a:pt x="30" y="16"/>
                    </a:lnTo>
                    <a:lnTo>
                      <a:pt x="12" y="0"/>
                    </a:lnTo>
                    <a:lnTo>
                      <a:pt x="0" y="22"/>
                    </a:lnTo>
                    <a:lnTo>
                      <a:pt x="22" y="30"/>
                    </a:lnTo>
                    <a:close/>
                  </a:path>
                </a:pathLst>
              </a:cu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25" name="Google Shape;4425;p333"/>
              <p:cNvSpPr/>
              <p:nvPr/>
            </p:nvSpPr>
            <p:spPr>
              <a:xfrm>
                <a:off x="11639550" y="3305175"/>
                <a:ext cx="38100" cy="41275"/>
              </a:xfrm>
              <a:custGeom>
                <a:avLst/>
                <a:gdLst/>
                <a:ahLst/>
                <a:cxnLst/>
                <a:rect l="l" t="t" r="r" b="b"/>
                <a:pathLst>
                  <a:path w="24" h="26" extrusionOk="0">
                    <a:moveTo>
                      <a:pt x="24" y="20"/>
                    </a:moveTo>
                    <a:lnTo>
                      <a:pt x="24" y="4"/>
                    </a:lnTo>
                    <a:lnTo>
                      <a:pt x="0" y="0"/>
                    </a:lnTo>
                    <a:lnTo>
                      <a:pt x="0" y="26"/>
                    </a:lnTo>
                    <a:lnTo>
                      <a:pt x="24" y="20"/>
                    </a:lnTo>
                    <a:close/>
                  </a:path>
                </a:pathLst>
              </a:cu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26" name="Google Shape;4426;p333"/>
              <p:cNvSpPr/>
              <p:nvPr/>
            </p:nvSpPr>
            <p:spPr>
              <a:xfrm>
                <a:off x="11614150" y="3232150"/>
                <a:ext cx="47625" cy="44450"/>
              </a:xfrm>
              <a:custGeom>
                <a:avLst/>
                <a:gdLst/>
                <a:ahLst/>
                <a:cxnLst/>
                <a:rect l="l" t="t" r="r" b="b"/>
                <a:pathLst>
                  <a:path w="30" h="28" extrusionOk="0">
                    <a:moveTo>
                      <a:pt x="30" y="14"/>
                    </a:moveTo>
                    <a:lnTo>
                      <a:pt x="22" y="0"/>
                    </a:lnTo>
                    <a:lnTo>
                      <a:pt x="0" y="6"/>
                    </a:lnTo>
                    <a:lnTo>
                      <a:pt x="12" y="28"/>
                    </a:lnTo>
                    <a:lnTo>
                      <a:pt x="30" y="14"/>
                    </a:lnTo>
                    <a:close/>
                  </a:path>
                </a:pathLst>
              </a:cu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27" name="Google Shape;4427;p333"/>
              <p:cNvSpPr/>
              <p:nvPr/>
            </p:nvSpPr>
            <p:spPr>
              <a:xfrm>
                <a:off x="11560175" y="3175000"/>
                <a:ext cx="44450" cy="47625"/>
              </a:xfrm>
              <a:custGeom>
                <a:avLst/>
                <a:gdLst/>
                <a:ahLst/>
                <a:cxnLst/>
                <a:rect l="l" t="t" r="r" b="b"/>
                <a:pathLst>
                  <a:path w="28" h="30" extrusionOk="0">
                    <a:moveTo>
                      <a:pt x="28" y="8"/>
                    </a:moveTo>
                    <a:lnTo>
                      <a:pt x="14" y="0"/>
                    </a:lnTo>
                    <a:lnTo>
                      <a:pt x="0" y="18"/>
                    </a:lnTo>
                    <a:lnTo>
                      <a:pt x="22" y="30"/>
                    </a:lnTo>
                    <a:lnTo>
                      <a:pt x="28" y="8"/>
                    </a:lnTo>
                    <a:close/>
                  </a:path>
                </a:pathLst>
              </a:cu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28" name="Google Shape;4428;p333"/>
              <p:cNvSpPr/>
              <p:nvPr/>
            </p:nvSpPr>
            <p:spPr>
              <a:xfrm>
                <a:off x="11382375" y="3194050"/>
                <a:ext cx="260350" cy="260350"/>
              </a:xfrm>
              <a:custGeom>
                <a:avLst/>
                <a:gdLst/>
                <a:ahLst/>
                <a:cxnLst/>
                <a:rect l="l" t="t" r="r" b="b"/>
                <a:pathLst>
                  <a:path w="82" h="82" extrusionOk="0">
                    <a:moveTo>
                      <a:pt x="41" y="0"/>
                    </a:moveTo>
                    <a:cubicBezTo>
                      <a:pt x="18" y="0"/>
                      <a:pt x="0" y="19"/>
                      <a:pt x="0" y="41"/>
                    </a:cubicBezTo>
                    <a:cubicBezTo>
                      <a:pt x="0" y="64"/>
                      <a:pt x="18" y="82"/>
                      <a:pt x="41" y="82"/>
                    </a:cubicBezTo>
                    <a:cubicBezTo>
                      <a:pt x="63" y="82"/>
                      <a:pt x="82" y="64"/>
                      <a:pt x="82" y="41"/>
                    </a:cubicBezTo>
                    <a:cubicBezTo>
                      <a:pt x="82" y="19"/>
                      <a:pt x="63" y="0"/>
                      <a:pt x="41" y="0"/>
                    </a:cubicBezTo>
                    <a:close/>
                    <a:moveTo>
                      <a:pt x="41" y="53"/>
                    </a:moveTo>
                    <a:cubicBezTo>
                      <a:pt x="34" y="53"/>
                      <a:pt x="29" y="48"/>
                      <a:pt x="29" y="41"/>
                    </a:cubicBezTo>
                    <a:cubicBezTo>
                      <a:pt x="29" y="35"/>
                      <a:pt x="34" y="30"/>
                      <a:pt x="41" y="30"/>
                    </a:cubicBezTo>
                    <a:cubicBezTo>
                      <a:pt x="47" y="30"/>
                      <a:pt x="52" y="35"/>
                      <a:pt x="52" y="41"/>
                    </a:cubicBezTo>
                    <a:cubicBezTo>
                      <a:pt x="52" y="48"/>
                      <a:pt x="47" y="53"/>
                      <a:pt x="41" y="53"/>
                    </a:cubicBezTo>
                    <a:close/>
                  </a:path>
                </a:pathLst>
              </a:cu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29" name="Google Shape;4429;p333"/>
              <p:cNvSpPr/>
              <p:nvPr/>
            </p:nvSpPr>
            <p:spPr>
              <a:xfrm>
                <a:off x="11420475" y="4016375"/>
                <a:ext cx="184150" cy="53975"/>
              </a:xfrm>
              <a:custGeom>
                <a:avLst/>
                <a:gdLst/>
                <a:ahLst/>
                <a:cxnLst/>
                <a:rect l="l" t="t" r="r" b="b"/>
                <a:pathLst>
                  <a:path w="116" h="34" extrusionOk="0">
                    <a:moveTo>
                      <a:pt x="58" y="34"/>
                    </a:moveTo>
                    <a:lnTo>
                      <a:pt x="0" y="0"/>
                    </a:lnTo>
                    <a:lnTo>
                      <a:pt x="116" y="0"/>
                    </a:lnTo>
                    <a:lnTo>
                      <a:pt x="58" y="3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30" name="Google Shape;4430;p333"/>
              <p:cNvSpPr/>
              <p:nvPr/>
            </p:nvSpPr>
            <p:spPr>
              <a:xfrm>
                <a:off x="11360150" y="3813175"/>
                <a:ext cx="304800" cy="203200"/>
              </a:xfrm>
              <a:custGeom>
                <a:avLst/>
                <a:gdLst/>
                <a:ahLst/>
                <a:cxnLst/>
                <a:rect l="l" t="t" r="r" b="b"/>
                <a:pathLst>
                  <a:path w="96" h="64" extrusionOk="0">
                    <a:moveTo>
                      <a:pt x="96" y="57"/>
                    </a:moveTo>
                    <a:cubicBezTo>
                      <a:pt x="96" y="59"/>
                      <a:pt x="95" y="61"/>
                      <a:pt x="94" y="62"/>
                    </a:cubicBezTo>
                    <a:cubicBezTo>
                      <a:pt x="92" y="63"/>
                      <a:pt x="91" y="64"/>
                      <a:pt x="89" y="64"/>
                    </a:cubicBezTo>
                    <a:cubicBezTo>
                      <a:pt x="7" y="64"/>
                      <a:pt x="7" y="64"/>
                      <a:pt x="7" y="64"/>
                    </a:cubicBezTo>
                    <a:cubicBezTo>
                      <a:pt x="5" y="64"/>
                      <a:pt x="3" y="63"/>
                      <a:pt x="2" y="62"/>
                    </a:cubicBezTo>
                    <a:cubicBezTo>
                      <a:pt x="0" y="61"/>
                      <a:pt x="0" y="59"/>
                      <a:pt x="0" y="57"/>
                    </a:cubicBezTo>
                    <a:cubicBezTo>
                      <a:pt x="0" y="0"/>
                      <a:pt x="0" y="0"/>
                      <a:pt x="0" y="0"/>
                    </a:cubicBezTo>
                    <a:cubicBezTo>
                      <a:pt x="96" y="0"/>
                      <a:pt x="96" y="0"/>
                      <a:pt x="96" y="0"/>
                    </a:cubicBezTo>
                    <a:lnTo>
                      <a:pt x="96" y="57"/>
                    </a:lnTo>
                    <a:close/>
                  </a:path>
                </a:pathLst>
              </a:cu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31" name="Google Shape;4431;p333"/>
              <p:cNvSpPr/>
              <p:nvPr/>
            </p:nvSpPr>
            <p:spPr>
              <a:xfrm>
                <a:off x="11360150" y="3835400"/>
                <a:ext cx="304800" cy="22225"/>
              </a:xfrm>
              <a:prstGeom prst="rect">
                <a:avLst/>
              </a:pr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32" name="Google Shape;4432;p333"/>
              <p:cNvSpPr/>
              <p:nvPr/>
            </p:nvSpPr>
            <p:spPr>
              <a:xfrm>
                <a:off x="11360150" y="3879850"/>
                <a:ext cx="304800" cy="22225"/>
              </a:xfrm>
              <a:prstGeom prst="rect">
                <a:avLst/>
              </a:pr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33" name="Google Shape;4433;p333"/>
              <p:cNvSpPr/>
              <p:nvPr/>
            </p:nvSpPr>
            <p:spPr>
              <a:xfrm>
                <a:off x="11360150" y="3924300"/>
                <a:ext cx="304800" cy="25400"/>
              </a:xfrm>
              <a:prstGeom prst="rect">
                <a:avLst/>
              </a:pr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34" name="Google Shape;4434;p333"/>
              <p:cNvSpPr/>
              <p:nvPr/>
            </p:nvSpPr>
            <p:spPr>
              <a:xfrm>
                <a:off x="11360150" y="3971925"/>
                <a:ext cx="304800" cy="22225"/>
              </a:xfrm>
              <a:prstGeom prst="rect">
                <a:avLst/>
              </a:pr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35" name="Google Shape;4435;p333"/>
              <p:cNvSpPr/>
              <p:nvPr/>
            </p:nvSpPr>
            <p:spPr>
              <a:xfrm>
                <a:off x="11506200" y="2895600"/>
                <a:ext cx="22225" cy="63500"/>
              </a:xfrm>
              <a:custGeom>
                <a:avLst/>
                <a:gdLst/>
                <a:ahLst/>
                <a:cxnLst/>
                <a:rect l="l" t="t" r="r" b="b"/>
                <a:pathLst>
                  <a:path w="14" h="40" extrusionOk="0">
                    <a:moveTo>
                      <a:pt x="0" y="0"/>
                    </a:moveTo>
                    <a:lnTo>
                      <a:pt x="14" y="0"/>
                    </a:lnTo>
                    <a:lnTo>
                      <a:pt x="12" y="40"/>
                    </a:lnTo>
                    <a:lnTo>
                      <a:pt x="0" y="4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36" name="Google Shape;4436;p333"/>
              <p:cNvSpPr/>
              <p:nvPr/>
            </p:nvSpPr>
            <p:spPr>
              <a:xfrm>
                <a:off x="11588750" y="2905125"/>
                <a:ext cx="31750" cy="66675"/>
              </a:xfrm>
              <a:custGeom>
                <a:avLst/>
                <a:gdLst/>
                <a:ahLst/>
                <a:cxnLst/>
                <a:rect l="l" t="t" r="r" b="b"/>
                <a:pathLst>
                  <a:path w="20" h="42" extrusionOk="0">
                    <a:moveTo>
                      <a:pt x="8" y="0"/>
                    </a:moveTo>
                    <a:lnTo>
                      <a:pt x="20" y="4"/>
                    </a:lnTo>
                    <a:lnTo>
                      <a:pt x="12" y="42"/>
                    </a:lnTo>
                    <a:lnTo>
                      <a:pt x="0" y="40"/>
                    </a:lnTo>
                    <a:lnTo>
                      <a:pt x="8"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37" name="Google Shape;4437;p333"/>
              <p:cNvSpPr/>
              <p:nvPr/>
            </p:nvSpPr>
            <p:spPr>
              <a:xfrm>
                <a:off x="11664950" y="2933700"/>
                <a:ext cx="44450" cy="66675"/>
              </a:xfrm>
              <a:custGeom>
                <a:avLst/>
                <a:gdLst/>
                <a:ahLst/>
                <a:cxnLst/>
                <a:rect l="l" t="t" r="r" b="b"/>
                <a:pathLst>
                  <a:path w="28" h="42" extrusionOk="0">
                    <a:moveTo>
                      <a:pt x="18" y="0"/>
                    </a:moveTo>
                    <a:lnTo>
                      <a:pt x="28" y="6"/>
                    </a:lnTo>
                    <a:lnTo>
                      <a:pt x="12" y="42"/>
                    </a:lnTo>
                    <a:lnTo>
                      <a:pt x="0" y="36"/>
                    </a:lnTo>
                    <a:lnTo>
                      <a:pt x="18"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38" name="Google Shape;4438;p333"/>
              <p:cNvSpPr/>
              <p:nvPr/>
            </p:nvSpPr>
            <p:spPr>
              <a:xfrm>
                <a:off x="11737975" y="2981325"/>
                <a:ext cx="53975" cy="63500"/>
              </a:xfrm>
              <a:custGeom>
                <a:avLst/>
                <a:gdLst/>
                <a:ahLst/>
                <a:cxnLst/>
                <a:rect l="l" t="t" r="r" b="b"/>
                <a:pathLst>
                  <a:path w="34" h="40" extrusionOk="0">
                    <a:moveTo>
                      <a:pt x="24" y="0"/>
                    </a:moveTo>
                    <a:lnTo>
                      <a:pt x="34" y="8"/>
                    </a:lnTo>
                    <a:lnTo>
                      <a:pt x="10" y="40"/>
                    </a:lnTo>
                    <a:lnTo>
                      <a:pt x="0" y="32"/>
                    </a:lnTo>
                    <a:lnTo>
                      <a:pt x="24"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39" name="Google Shape;4439;p333"/>
              <p:cNvSpPr/>
              <p:nvPr/>
            </p:nvSpPr>
            <p:spPr>
              <a:xfrm>
                <a:off x="11798300" y="3044825"/>
                <a:ext cx="60325" cy="57150"/>
              </a:xfrm>
              <a:custGeom>
                <a:avLst/>
                <a:gdLst/>
                <a:ahLst/>
                <a:cxnLst/>
                <a:rect l="l" t="t" r="r" b="b"/>
                <a:pathLst>
                  <a:path w="38" h="36" extrusionOk="0">
                    <a:moveTo>
                      <a:pt x="30" y="0"/>
                    </a:moveTo>
                    <a:lnTo>
                      <a:pt x="38" y="10"/>
                    </a:lnTo>
                    <a:lnTo>
                      <a:pt x="8" y="36"/>
                    </a:lnTo>
                    <a:lnTo>
                      <a:pt x="0" y="26"/>
                    </a:lnTo>
                    <a:lnTo>
                      <a:pt x="3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40" name="Google Shape;4440;p333"/>
              <p:cNvSpPr/>
              <p:nvPr/>
            </p:nvSpPr>
            <p:spPr>
              <a:xfrm>
                <a:off x="11845925" y="3121025"/>
                <a:ext cx="66675" cy="47625"/>
              </a:xfrm>
              <a:custGeom>
                <a:avLst/>
                <a:gdLst/>
                <a:ahLst/>
                <a:cxnLst/>
                <a:rect l="l" t="t" r="r" b="b"/>
                <a:pathLst>
                  <a:path w="42" h="30" extrusionOk="0">
                    <a:moveTo>
                      <a:pt x="36" y="0"/>
                    </a:moveTo>
                    <a:lnTo>
                      <a:pt x="42" y="10"/>
                    </a:lnTo>
                    <a:lnTo>
                      <a:pt x="8" y="30"/>
                    </a:lnTo>
                    <a:lnTo>
                      <a:pt x="0" y="20"/>
                    </a:lnTo>
                    <a:lnTo>
                      <a:pt x="36"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41" name="Google Shape;4441;p333"/>
              <p:cNvSpPr/>
              <p:nvPr/>
            </p:nvSpPr>
            <p:spPr>
              <a:xfrm>
                <a:off x="11880850" y="3206750"/>
                <a:ext cx="66675" cy="38100"/>
              </a:xfrm>
              <a:custGeom>
                <a:avLst/>
                <a:gdLst/>
                <a:ahLst/>
                <a:cxnLst/>
                <a:rect l="l" t="t" r="r" b="b"/>
                <a:pathLst>
                  <a:path w="42" h="24" extrusionOk="0">
                    <a:moveTo>
                      <a:pt x="38" y="0"/>
                    </a:moveTo>
                    <a:lnTo>
                      <a:pt x="42" y="12"/>
                    </a:lnTo>
                    <a:lnTo>
                      <a:pt x="4" y="24"/>
                    </a:lnTo>
                    <a:lnTo>
                      <a:pt x="0" y="12"/>
                    </a:lnTo>
                    <a:lnTo>
                      <a:pt x="38"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42" name="Google Shape;4442;p333"/>
              <p:cNvSpPr/>
              <p:nvPr/>
            </p:nvSpPr>
            <p:spPr>
              <a:xfrm>
                <a:off x="11899900" y="3298825"/>
                <a:ext cx="63500" cy="28575"/>
              </a:xfrm>
              <a:custGeom>
                <a:avLst/>
                <a:gdLst/>
                <a:ahLst/>
                <a:cxnLst/>
                <a:rect l="l" t="t" r="r" b="b"/>
                <a:pathLst>
                  <a:path w="40" h="18" extrusionOk="0">
                    <a:moveTo>
                      <a:pt x="40" y="0"/>
                    </a:moveTo>
                    <a:lnTo>
                      <a:pt x="40" y="14"/>
                    </a:lnTo>
                    <a:lnTo>
                      <a:pt x="0" y="18"/>
                    </a:lnTo>
                    <a:lnTo>
                      <a:pt x="0" y="4"/>
                    </a:lnTo>
                    <a:lnTo>
                      <a:pt x="4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43" name="Google Shape;4443;p333"/>
              <p:cNvSpPr/>
              <p:nvPr/>
            </p:nvSpPr>
            <p:spPr>
              <a:xfrm>
                <a:off x="11896725" y="3387725"/>
                <a:ext cx="66675" cy="28575"/>
              </a:xfrm>
              <a:custGeom>
                <a:avLst/>
                <a:gdLst/>
                <a:ahLst/>
                <a:cxnLst/>
                <a:rect l="l" t="t" r="r" b="b"/>
                <a:pathLst>
                  <a:path w="42" h="18" extrusionOk="0">
                    <a:moveTo>
                      <a:pt x="2" y="0"/>
                    </a:moveTo>
                    <a:lnTo>
                      <a:pt x="42" y="4"/>
                    </a:lnTo>
                    <a:lnTo>
                      <a:pt x="40" y="18"/>
                    </a:lnTo>
                    <a:lnTo>
                      <a:pt x="0" y="12"/>
                    </a:lnTo>
                    <a:lnTo>
                      <a:pt x="2"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44" name="Google Shape;4444;p333"/>
              <p:cNvSpPr/>
              <p:nvPr/>
            </p:nvSpPr>
            <p:spPr>
              <a:xfrm>
                <a:off x="11877675" y="3467100"/>
                <a:ext cx="66675" cy="41275"/>
              </a:xfrm>
              <a:custGeom>
                <a:avLst/>
                <a:gdLst/>
                <a:ahLst/>
                <a:cxnLst/>
                <a:rect l="l" t="t" r="r" b="b"/>
                <a:pathLst>
                  <a:path w="42" h="26" extrusionOk="0">
                    <a:moveTo>
                      <a:pt x="4" y="0"/>
                    </a:moveTo>
                    <a:lnTo>
                      <a:pt x="42" y="12"/>
                    </a:lnTo>
                    <a:lnTo>
                      <a:pt x="38" y="26"/>
                    </a:lnTo>
                    <a:lnTo>
                      <a:pt x="0" y="12"/>
                    </a:lnTo>
                    <a:lnTo>
                      <a:pt x="4"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45" name="Google Shape;4445;p333"/>
              <p:cNvSpPr/>
              <p:nvPr/>
            </p:nvSpPr>
            <p:spPr>
              <a:xfrm>
                <a:off x="11839575" y="3543300"/>
                <a:ext cx="66675" cy="47625"/>
              </a:xfrm>
              <a:custGeom>
                <a:avLst/>
                <a:gdLst/>
                <a:ahLst/>
                <a:cxnLst/>
                <a:rect l="l" t="t" r="r" b="b"/>
                <a:pathLst>
                  <a:path w="42" h="30" extrusionOk="0">
                    <a:moveTo>
                      <a:pt x="8" y="0"/>
                    </a:moveTo>
                    <a:lnTo>
                      <a:pt x="42" y="20"/>
                    </a:lnTo>
                    <a:lnTo>
                      <a:pt x="36" y="30"/>
                    </a:lnTo>
                    <a:lnTo>
                      <a:pt x="0" y="10"/>
                    </a:lnTo>
                    <a:lnTo>
                      <a:pt x="8"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46" name="Google Shape;4446;p333"/>
              <p:cNvSpPr/>
              <p:nvPr/>
            </p:nvSpPr>
            <p:spPr>
              <a:xfrm>
                <a:off x="11788775" y="3609975"/>
                <a:ext cx="60325" cy="57150"/>
              </a:xfrm>
              <a:custGeom>
                <a:avLst/>
                <a:gdLst/>
                <a:ahLst/>
                <a:cxnLst/>
                <a:rect l="l" t="t" r="r" b="b"/>
                <a:pathLst>
                  <a:path w="38" h="36" extrusionOk="0">
                    <a:moveTo>
                      <a:pt x="10" y="0"/>
                    </a:moveTo>
                    <a:lnTo>
                      <a:pt x="38" y="26"/>
                    </a:lnTo>
                    <a:lnTo>
                      <a:pt x="30" y="36"/>
                    </a:lnTo>
                    <a:lnTo>
                      <a:pt x="0" y="8"/>
                    </a:lnTo>
                    <a:lnTo>
                      <a:pt x="1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47" name="Google Shape;4447;p333"/>
              <p:cNvSpPr/>
              <p:nvPr/>
            </p:nvSpPr>
            <p:spPr>
              <a:xfrm>
                <a:off x="11728450" y="3663950"/>
                <a:ext cx="50800" cy="63500"/>
              </a:xfrm>
              <a:custGeom>
                <a:avLst/>
                <a:gdLst/>
                <a:ahLst/>
                <a:cxnLst/>
                <a:rect l="l" t="t" r="r" b="b"/>
                <a:pathLst>
                  <a:path w="32" h="40" extrusionOk="0">
                    <a:moveTo>
                      <a:pt x="10" y="0"/>
                    </a:moveTo>
                    <a:lnTo>
                      <a:pt x="32" y="32"/>
                    </a:lnTo>
                    <a:lnTo>
                      <a:pt x="22" y="40"/>
                    </a:lnTo>
                    <a:lnTo>
                      <a:pt x="0" y="8"/>
                    </a:lnTo>
                    <a:lnTo>
                      <a:pt x="1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48" name="Google Shape;4448;p333"/>
              <p:cNvSpPr/>
              <p:nvPr/>
            </p:nvSpPr>
            <p:spPr>
              <a:xfrm>
                <a:off x="11414125" y="2901950"/>
                <a:ext cx="31750" cy="66675"/>
              </a:xfrm>
              <a:custGeom>
                <a:avLst/>
                <a:gdLst/>
                <a:ahLst/>
                <a:cxnLst/>
                <a:rect l="l" t="t" r="r" b="b"/>
                <a:pathLst>
                  <a:path w="20" h="42" extrusionOk="0">
                    <a:moveTo>
                      <a:pt x="12" y="0"/>
                    </a:moveTo>
                    <a:lnTo>
                      <a:pt x="20" y="40"/>
                    </a:lnTo>
                    <a:lnTo>
                      <a:pt x="8" y="42"/>
                    </a:lnTo>
                    <a:lnTo>
                      <a:pt x="0" y="4"/>
                    </a:lnTo>
                    <a:lnTo>
                      <a:pt x="12"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49" name="Google Shape;4449;p333"/>
              <p:cNvSpPr/>
              <p:nvPr/>
            </p:nvSpPr>
            <p:spPr>
              <a:xfrm>
                <a:off x="11322050" y="2930525"/>
                <a:ext cx="44450" cy="63500"/>
              </a:xfrm>
              <a:custGeom>
                <a:avLst/>
                <a:gdLst/>
                <a:ahLst/>
                <a:cxnLst/>
                <a:rect l="l" t="t" r="r" b="b"/>
                <a:pathLst>
                  <a:path w="28" h="40" extrusionOk="0">
                    <a:moveTo>
                      <a:pt x="12" y="0"/>
                    </a:moveTo>
                    <a:lnTo>
                      <a:pt x="28" y="36"/>
                    </a:lnTo>
                    <a:lnTo>
                      <a:pt x="16" y="40"/>
                    </a:lnTo>
                    <a:lnTo>
                      <a:pt x="0" y="4"/>
                    </a:lnTo>
                    <a:lnTo>
                      <a:pt x="12"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50" name="Google Shape;4450;p333"/>
              <p:cNvSpPr/>
              <p:nvPr/>
            </p:nvSpPr>
            <p:spPr>
              <a:xfrm>
                <a:off x="11239500" y="2974975"/>
                <a:ext cx="53975" cy="60325"/>
              </a:xfrm>
              <a:custGeom>
                <a:avLst/>
                <a:gdLst/>
                <a:ahLst/>
                <a:cxnLst/>
                <a:rect l="l" t="t" r="r" b="b"/>
                <a:pathLst>
                  <a:path w="34" h="38" extrusionOk="0">
                    <a:moveTo>
                      <a:pt x="12" y="0"/>
                    </a:moveTo>
                    <a:lnTo>
                      <a:pt x="34" y="32"/>
                    </a:lnTo>
                    <a:lnTo>
                      <a:pt x="24" y="38"/>
                    </a:lnTo>
                    <a:lnTo>
                      <a:pt x="0" y="6"/>
                    </a:lnTo>
                    <a:lnTo>
                      <a:pt x="12"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51" name="Google Shape;4451;p333"/>
              <p:cNvSpPr/>
              <p:nvPr/>
            </p:nvSpPr>
            <p:spPr>
              <a:xfrm>
                <a:off x="11169650" y="3035300"/>
                <a:ext cx="60325" cy="57150"/>
              </a:xfrm>
              <a:custGeom>
                <a:avLst/>
                <a:gdLst/>
                <a:ahLst/>
                <a:cxnLst/>
                <a:rect l="l" t="t" r="r" b="b"/>
                <a:pathLst>
                  <a:path w="38" h="36" extrusionOk="0">
                    <a:moveTo>
                      <a:pt x="10" y="0"/>
                    </a:moveTo>
                    <a:lnTo>
                      <a:pt x="38" y="26"/>
                    </a:lnTo>
                    <a:lnTo>
                      <a:pt x="30" y="36"/>
                    </a:lnTo>
                    <a:lnTo>
                      <a:pt x="0" y="8"/>
                    </a:lnTo>
                    <a:lnTo>
                      <a:pt x="1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52" name="Google Shape;4452;p333"/>
              <p:cNvSpPr/>
              <p:nvPr/>
            </p:nvSpPr>
            <p:spPr>
              <a:xfrm>
                <a:off x="11115675" y="3108325"/>
                <a:ext cx="63500" cy="50800"/>
              </a:xfrm>
              <a:custGeom>
                <a:avLst/>
                <a:gdLst/>
                <a:ahLst/>
                <a:cxnLst/>
                <a:rect l="l" t="t" r="r" b="b"/>
                <a:pathLst>
                  <a:path w="40" h="32" extrusionOk="0">
                    <a:moveTo>
                      <a:pt x="6" y="0"/>
                    </a:moveTo>
                    <a:lnTo>
                      <a:pt x="40" y="20"/>
                    </a:lnTo>
                    <a:lnTo>
                      <a:pt x="34" y="32"/>
                    </a:lnTo>
                    <a:lnTo>
                      <a:pt x="0" y="12"/>
                    </a:lnTo>
                    <a:lnTo>
                      <a:pt x="6"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53" name="Google Shape;4453;p333"/>
              <p:cNvSpPr/>
              <p:nvPr/>
            </p:nvSpPr>
            <p:spPr>
              <a:xfrm>
                <a:off x="11077575" y="3194050"/>
                <a:ext cx="66675" cy="41275"/>
              </a:xfrm>
              <a:custGeom>
                <a:avLst/>
                <a:gdLst/>
                <a:ahLst/>
                <a:cxnLst/>
                <a:rect l="l" t="t" r="r" b="b"/>
                <a:pathLst>
                  <a:path w="42" h="26" extrusionOk="0">
                    <a:moveTo>
                      <a:pt x="4" y="0"/>
                    </a:moveTo>
                    <a:lnTo>
                      <a:pt x="42" y="12"/>
                    </a:lnTo>
                    <a:lnTo>
                      <a:pt x="38" y="26"/>
                    </a:lnTo>
                    <a:lnTo>
                      <a:pt x="0" y="12"/>
                    </a:lnTo>
                    <a:lnTo>
                      <a:pt x="4"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54" name="Google Shape;4454;p333"/>
              <p:cNvSpPr/>
              <p:nvPr/>
            </p:nvSpPr>
            <p:spPr>
              <a:xfrm>
                <a:off x="11058525" y="3286125"/>
                <a:ext cx="66675" cy="28575"/>
              </a:xfrm>
              <a:custGeom>
                <a:avLst/>
                <a:gdLst/>
                <a:ahLst/>
                <a:cxnLst/>
                <a:rect l="l" t="t" r="r" b="b"/>
                <a:pathLst>
                  <a:path w="42" h="18" extrusionOk="0">
                    <a:moveTo>
                      <a:pt x="2" y="0"/>
                    </a:moveTo>
                    <a:lnTo>
                      <a:pt x="42" y="4"/>
                    </a:lnTo>
                    <a:lnTo>
                      <a:pt x="40" y="18"/>
                    </a:lnTo>
                    <a:lnTo>
                      <a:pt x="0" y="12"/>
                    </a:lnTo>
                    <a:lnTo>
                      <a:pt x="2"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55" name="Google Shape;4455;p333"/>
              <p:cNvSpPr/>
              <p:nvPr/>
            </p:nvSpPr>
            <p:spPr>
              <a:xfrm>
                <a:off x="11058525" y="3375025"/>
                <a:ext cx="63500" cy="25400"/>
              </a:xfrm>
              <a:custGeom>
                <a:avLst/>
                <a:gdLst/>
                <a:ahLst/>
                <a:cxnLst/>
                <a:rect l="l" t="t" r="r" b="b"/>
                <a:pathLst>
                  <a:path w="40" h="16" extrusionOk="0">
                    <a:moveTo>
                      <a:pt x="38" y="0"/>
                    </a:moveTo>
                    <a:lnTo>
                      <a:pt x="40" y="12"/>
                    </a:lnTo>
                    <a:lnTo>
                      <a:pt x="0" y="16"/>
                    </a:lnTo>
                    <a:lnTo>
                      <a:pt x="0" y="4"/>
                    </a:lnTo>
                    <a:lnTo>
                      <a:pt x="38"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56" name="Google Shape;4456;p333"/>
              <p:cNvSpPr/>
              <p:nvPr/>
            </p:nvSpPr>
            <p:spPr>
              <a:xfrm>
                <a:off x="11074400" y="3454400"/>
                <a:ext cx="66675" cy="41275"/>
              </a:xfrm>
              <a:custGeom>
                <a:avLst/>
                <a:gdLst/>
                <a:ahLst/>
                <a:cxnLst/>
                <a:rect l="l" t="t" r="r" b="b"/>
                <a:pathLst>
                  <a:path w="42" h="26" extrusionOk="0">
                    <a:moveTo>
                      <a:pt x="38" y="0"/>
                    </a:moveTo>
                    <a:lnTo>
                      <a:pt x="42" y="14"/>
                    </a:lnTo>
                    <a:lnTo>
                      <a:pt x="4" y="26"/>
                    </a:lnTo>
                    <a:lnTo>
                      <a:pt x="0" y="12"/>
                    </a:lnTo>
                    <a:lnTo>
                      <a:pt x="38"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57" name="Google Shape;4457;p333"/>
              <p:cNvSpPr/>
              <p:nvPr/>
            </p:nvSpPr>
            <p:spPr>
              <a:xfrm>
                <a:off x="11109325" y="3530600"/>
                <a:ext cx="63500" cy="50800"/>
              </a:xfrm>
              <a:custGeom>
                <a:avLst/>
                <a:gdLst/>
                <a:ahLst/>
                <a:cxnLst/>
                <a:rect l="l" t="t" r="r" b="b"/>
                <a:pathLst>
                  <a:path w="40" h="32" extrusionOk="0">
                    <a:moveTo>
                      <a:pt x="34" y="0"/>
                    </a:moveTo>
                    <a:lnTo>
                      <a:pt x="40" y="12"/>
                    </a:lnTo>
                    <a:lnTo>
                      <a:pt x="6" y="32"/>
                    </a:lnTo>
                    <a:lnTo>
                      <a:pt x="0" y="20"/>
                    </a:lnTo>
                    <a:lnTo>
                      <a:pt x="34"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58" name="Google Shape;4458;p333"/>
              <p:cNvSpPr/>
              <p:nvPr/>
            </p:nvSpPr>
            <p:spPr>
              <a:xfrm>
                <a:off x="11163300" y="3600450"/>
                <a:ext cx="60325" cy="57150"/>
              </a:xfrm>
              <a:custGeom>
                <a:avLst/>
                <a:gdLst/>
                <a:ahLst/>
                <a:cxnLst/>
                <a:rect l="l" t="t" r="r" b="b"/>
                <a:pathLst>
                  <a:path w="38" h="36" extrusionOk="0">
                    <a:moveTo>
                      <a:pt x="30" y="0"/>
                    </a:moveTo>
                    <a:lnTo>
                      <a:pt x="38" y="10"/>
                    </a:lnTo>
                    <a:lnTo>
                      <a:pt x="8" y="36"/>
                    </a:lnTo>
                    <a:lnTo>
                      <a:pt x="0" y="26"/>
                    </a:lnTo>
                    <a:lnTo>
                      <a:pt x="3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59" name="Google Shape;4459;p333"/>
              <p:cNvSpPr/>
              <p:nvPr/>
            </p:nvSpPr>
            <p:spPr>
              <a:xfrm>
                <a:off x="11229975" y="3657600"/>
                <a:ext cx="53975" cy="63500"/>
              </a:xfrm>
              <a:custGeom>
                <a:avLst/>
                <a:gdLst/>
                <a:ahLst/>
                <a:cxnLst/>
                <a:rect l="l" t="t" r="r" b="b"/>
                <a:pathLst>
                  <a:path w="34" h="40" extrusionOk="0">
                    <a:moveTo>
                      <a:pt x="24" y="0"/>
                    </a:moveTo>
                    <a:lnTo>
                      <a:pt x="34" y="8"/>
                    </a:lnTo>
                    <a:lnTo>
                      <a:pt x="10" y="40"/>
                    </a:lnTo>
                    <a:lnTo>
                      <a:pt x="0" y="32"/>
                    </a:lnTo>
                    <a:lnTo>
                      <a:pt x="24"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460" name="Google Shape;4460;p333"/>
            <p:cNvSpPr/>
            <p:nvPr/>
          </p:nvSpPr>
          <p:spPr>
            <a:xfrm>
              <a:off x="8535964" y="1980838"/>
              <a:ext cx="1220006" cy="1220006"/>
            </a:xfrm>
            <a:prstGeom prst="rect">
              <a:avLst/>
            </a:prstGeom>
            <a:solidFill>
              <a:srgbClr val="DFDED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461" name="Google Shape;4461;p333"/>
            <p:cNvGrpSpPr/>
            <p:nvPr/>
          </p:nvGrpSpPr>
          <p:grpSpPr>
            <a:xfrm>
              <a:off x="8730707" y="2270088"/>
              <a:ext cx="830521" cy="641506"/>
              <a:chOff x="8345488" y="1765300"/>
              <a:chExt cx="920750" cy="711200"/>
            </a:xfrm>
          </p:grpSpPr>
          <p:sp>
            <p:nvSpPr>
              <p:cNvPr id="4462" name="Google Shape;4462;p333"/>
              <p:cNvSpPr/>
              <p:nvPr/>
            </p:nvSpPr>
            <p:spPr>
              <a:xfrm>
                <a:off x="8920163" y="2162175"/>
                <a:ext cx="346075" cy="292100"/>
              </a:xfrm>
              <a:custGeom>
                <a:avLst/>
                <a:gdLst/>
                <a:ahLst/>
                <a:cxnLst/>
                <a:rect l="l" t="t" r="r" b="b"/>
                <a:pathLst>
                  <a:path w="218" h="184" extrusionOk="0">
                    <a:moveTo>
                      <a:pt x="218" y="0"/>
                    </a:moveTo>
                    <a:lnTo>
                      <a:pt x="0" y="0"/>
                    </a:lnTo>
                    <a:lnTo>
                      <a:pt x="0" y="154"/>
                    </a:lnTo>
                    <a:lnTo>
                      <a:pt x="28" y="154"/>
                    </a:lnTo>
                    <a:lnTo>
                      <a:pt x="30" y="184"/>
                    </a:lnTo>
                    <a:lnTo>
                      <a:pt x="46" y="176"/>
                    </a:lnTo>
                    <a:lnTo>
                      <a:pt x="74" y="154"/>
                    </a:lnTo>
                    <a:lnTo>
                      <a:pt x="218" y="154"/>
                    </a:lnTo>
                    <a:lnTo>
                      <a:pt x="218" y="0"/>
                    </a:lnTo>
                    <a:close/>
                  </a:path>
                </a:pathLst>
              </a:cu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63" name="Google Shape;4463;p333"/>
              <p:cNvSpPr/>
              <p:nvPr/>
            </p:nvSpPr>
            <p:spPr>
              <a:xfrm>
                <a:off x="8907463" y="2152650"/>
                <a:ext cx="358775" cy="323850"/>
              </a:xfrm>
              <a:custGeom>
                <a:avLst/>
                <a:gdLst/>
                <a:ahLst/>
                <a:cxnLst/>
                <a:rect l="l" t="t" r="r" b="b"/>
                <a:pathLst>
                  <a:path w="113" h="102" extrusionOk="0">
                    <a:moveTo>
                      <a:pt x="14" y="82"/>
                    </a:moveTo>
                    <a:cubicBezTo>
                      <a:pt x="2" y="82"/>
                      <a:pt x="2" y="82"/>
                      <a:pt x="2" y="82"/>
                    </a:cubicBezTo>
                    <a:cubicBezTo>
                      <a:pt x="1" y="82"/>
                      <a:pt x="0" y="81"/>
                      <a:pt x="0" y="80"/>
                    </a:cubicBezTo>
                    <a:cubicBezTo>
                      <a:pt x="0" y="3"/>
                      <a:pt x="0" y="3"/>
                      <a:pt x="0" y="3"/>
                    </a:cubicBezTo>
                    <a:cubicBezTo>
                      <a:pt x="0" y="1"/>
                      <a:pt x="1" y="0"/>
                      <a:pt x="2" y="0"/>
                    </a:cubicBezTo>
                    <a:cubicBezTo>
                      <a:pt x="110" y="0"/>
                      <a:pt x="110" y="0"/>
                      <a:pt x="110" y="0"/>
                    </a:cubicBezTo>
                    <a:cubicBezTo>
                      <a:pt x="112" y="0"/>
                      <a:pt x="113" y="1"/>
                      <a:pt x="113" y="3"/>
                    </a:cubicBezTo>
                    <a:cubicBezTo>
                      <a:pt x="113" y="80"/>
                      <a:pt x="113" y="80"/>
                      <a:pt x="113" y="80"/>
                    </a:cubicBezTo>
                    <a:cubicBezTo>
                      <a:pt x="113" y="81"/>
                      <a:pt x="112" y="82"/>
                      <a:pt x="110" y="82"/>
                    </a:cubicBezTo>
                    <a:cubicBezTo>
                      <a:pt x="41" y="82"/>
                      <a:pt x="41" y="82"/>
                      <a:pt x="41" y="82"/>
                    </a:cubicBezTo>
                    <a:cubicBezTo>
                      <a:pt x="40" y="82"/>
                      <a:pt x="39" y="83"/>
                      <a:pt x="39" y="83"/>
                    </a:cubicBezTo>
                    <a:cubicBezTo>
                      <a:pt x="31" y="91"/>
                      <a:pt x="20" y="100"/>
                      <a:pt x="20" y="101"/>
                    </a:cubicBezTo>
                    <a:cubicBezTo>
                      <a:pt x="18" y="102"/>
                      <a:pt x="16" y="101"/>
                      <a:pt x="16" y="99"/>
                    </a:cubicBezTo>
                    <a:cubicBezTo>
                      <a:pt x="16" y="85"/>
                      <a:pt x="16" y="85"/>
                      <a:pt x="16" y="85"/>
                    </a:cubicBezTo>
                    <a:cubicBezTo>
                      <a:pt x="16" y="83"/>
                      <a:pt x="15" y="82"/>
                      <a:pt x="14" y="82"/>
                    </a:cubicBezTo>
                    <a:close/>
                    <a:moveTo>
                      <a:pt x="106" y="5"/>
                    </a:moveTo>
                    <a:cubicBezTo>
                      <a:pt x="6" y="5"/>
                      <a:pt x="6" y="5"/>
                      <a:pt x="6" y="5"/>
                    </a:cubicBezTo>
                    <a:cubicBezTo>
                      <a:pt x="5" y="5"/>
                      <a:pt x="4" y="6"/>
                      <a:pt x="4" y="7"/>
                    </a:cubicBezTo>
                    <a:cubicBezTo>
                      <a:pt x="4" y="76"/>
                      <a:pt x="4" y="76"/>
                      <a:pt x="4" y="76"/>
                    </a:cubicBezTo>
                    <a:cubicBezTo>
                      <a:pt x="4" y="77"/>
                      <a:pt x="5" y="78"/>
                      <a:pt x="6" y="78"/>
                    </a:cubicBezTo>
                    <a:cubicBezTo>
                      <a:pt x="18" y="78"/>
                      <a:pt x="18" y="78"/>
                      <a:pt x="18" y="78"/>
                    </a:cubicBezTo>
                    <a:cubicBezTo>
                      <a:pt x="20" y="78"/>
                      <a:pt x="21" y="79"/>
                      <a:pt x="21" y="80"/>
                    </a:cubicBezTo>
                    <a:cubicBezTo>
                      <a:pt x="21" y="89"/>
                      <a:pt x="21" y="89"/>
                      <a:pt x="21" y="89"/>
                    </a:cubicBezTo>
                    <a:cubicBezTo>
                      <a:pt x="21" y="91"/>
                      <a:pt x="23" y="92"/>
                      <a:pt x="24" y="91"/>
                    </a:cubicBezTo>
                    <a:cubicBezTo>
                      <a:pt x="28" y="87"/>
                      <a:pt x="33" y="82"/>
                      <a:pt x="37" y="79"/>
                    </a:cubicBezTo>
                    <a:cubicBezTo>
                      <a:pt x="37" y="79"/>
                      <a:pt x="37" y="79"/>
                      <a:pt x="37" y="79"/>
                    </a:cubicBezTo>
                    <a:cubicBezTo>
                      <a:pt x="38" y="78"/>
                      <a:pt x="38" y="78"/>
                      <a:pt x="39" y="78"/>
                    </a:cubicBezTo>
                    <a:cubicBezTo>
                      <a:pt x="106" y="78"/>
                      <a:pt x="106" y="78"/>
                      <a:pt x="106" y="78"/>
                    </a:cubicBezTo>
                    <a:cubicBezTo>
                      <a:pt x="107" y="78"/>
                      <a:pt x="108" y="77"/>
                      <a:pt x="108" y="76"/>
                    </a:cubicBezTo>
                    <a:cubicBezTo>
                      <a:pt x="108" y="7"/>
                      <a:pt x="108" y="7"/>
                      <a:pt x="108" y="7"/>
                    </a:cubicBezTo>
                    <a:cubicBezTo>
                      <a:pt x="108" y="6"/>
                      <a:pt x="107" y="5"/>
                      <a:pt x="106" y="5"/>
                    </a:cubicBezTo>
                    <a:close/>
                  </a:path>
                </a:pathLst>
              </a:cu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64" name="Google Shape;4464;p333"/>
              <p:cNvSpPr/>
              <p:nvPr/>
            </p:nvSpPr>
            <p:spPr>
              <a:xfrm>
                <a:off x="8993188" y="2235200"/>
                <a:ext cx="193675" cy="15875"/>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65" name="Google Shape;4465;p333"/>
              <p:cNvSpPr/>
              <p:nvPr/>
            </p:nvSpPr>
            <p:spPr>
              <a:xfrm>
                <a:off x="8993188" y="2276475"/>
                <a:ext cx="193675" cy="127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66" name="Google Shape;4466;p333"/>
              <p:cNvSpPr/>
              <p:nvPr/>
            </p:nvSpPr>
            <p:spPr>
              <a:xfrm>
                <a:off x="8993188" y="2317750"/>
                <a:ext cx="193675" cy="127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67" name="Google Shape;4467;p333"/>
              <p:cNvSpPr/>
              <p:nvPr/>
            </p:nvSpPr>
            <p:spPr>
              <a:xfrm>
                <a:off x="8345488" y="1765300"/>
                <a:ext cx="688975" cy="625475"/>
              </a:xfrm>
              <a:custGeom>
                <a:avLst/>
                <a:gdLst/>
                <a:ahLst/>
                <a:cxnLst/>
                <a:rect l="l" t="t" r="r" b="b"/>
                <a:pathLst>
                  <a:path w="217" h="197" extrusionOk="0">
                    <a:moveTo>
                      <a:pt x="0" y="0"/>
                    </a:moveTo>
                    <a:cubicBezTo>
                      <a:pt x="217" y="0"/>
                      <a:pt x="217" y="0"/>
                      <a:pt x="217" y="0"/>
                    </a:cubicBezTo>
                    <a:cubicBezTo>
                      <a:pt x="217" y="154"/>
                      <a:pt x="217" y="154"/>
                      <a:pt x="217" y="154"/>
                    </a:cubicBezTo>
                    <a:cubicBezTo>
                      <a:pt x="181" y="154"/>
                      <a:pt x="181" y="154"/>
                      <a:pt x="181" y="154"/>
                    </a:cubicBezTo>
                    <a:cubicBezTo>
                      <a:pt x="163" y="170"/>
                      <a:pt x="135" y="197"/>
                      <a:pt x="135" y="197"/>
                    </a:cubicBezTo>
                    <a:cubicBezTo>
                      <a:pt x="135" y="154"/>
                      <a:pt x="135" y="154"/>
                      <a:pt x="135" y="154"/>
                    </a:cubicBezTo>
                    <a:cubicBezTo>
                      <a:pt x="0" y="154"/>
                      <a:pt x="0" y="154"/>
                      <a:pt x="0" y="154"/>
                    </a:cubicBezTo>
                    <a:lnTo>
                      <a:pt x="0" y="0"/>
                    </a:lnTo>
                    <a:close/>
                  </a:path>
                </a:pathLst>
              </a:custGeom>
              <a:solidFill>
                <a:srgbClr val="FDB61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68" name="Google Shape;4468;p333"/>
              <p:cNvSpPr/>
              <p:nvPr/>
            </p:nvSpPr>
            <p:spPr>
              <a:xfrm>
                <a:off x="8485188" y="1905000"/>
                <a:ext cx="403225" cy="31750"/>
              </a:xfrm>
              <a:prstGeom prst="rect">
                <a:avLst/>
              </a:prstGeom>
              <a:solidFill>
                <a:srgbClr val="DA38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69" name="Google Shape;4469;p333"/>
              <p:cNvSpPr/>
              <p:nvPr/>
            </p:nvSpPr>
            <p:spPr>
              <a:xfrm>
                <a:off x="8485188" y="1990725"/>
                <a:ext cx="403225" cy="25400"/>
              </a:xfrm>
              <a:prstGeom prst="rect">
                <a:avLst/>
              </a:prstGeom>
              <a:solidFill>
                <a:srgbClr val="DA38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70" name="Google Shape;4470;p333"/>
              <p:cNvSpPr/>
              <p:nvPr/>
            </p:nvSpPr>
            <p:spPr>
              <a:xfrm>
                <a:off x="8485188" y="2070100"/>
                <a:ext cx="403225" cy="31750"/>
              </a:xfrm>
              <a:prstGeom prst="rect">
                <a:avLst/>
              </a:prstGeom>
              <a:solidFill>
                <a:srgbClr val="DA38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471" name="Google Shape;4471;p333"/>
            <p:cNvSpPr/>
            <p:nvPr/>
          </p:nvSpPr>
          <p:spPr>
            <a:xfrm>
              <a:off x="6100246" y="3196482"/>
              <a:ext cx="1220006" cy="1220006"/>
            </a:xfrm>
            <a:prstGeom prst="rect">
              <a:avLst/>
            </a:prstGeom>
            <a:solidFill>
              <a:srgbClr val="FDB61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72" name="Google Shape;4472;p333"/>
            <p:cNvSpPr/>
            <p:nvPr/>
          </p:nvSpPr>
          <p:spPr>
            <a:xfrm>
              <a:off x="9755970" y="3196482"/>
              <a:ext cx="1218575" cy="1220006"/>
            </a:xfrm>
            <a:prstGeom prst="rect">
              <a:avLst/>
            </a:prstGeom>
            <a:solidFill>
              <a:srgbClr val="FDB61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73" name="Google Shape;4473;p333"/>
            <p:cNvSpPr/>
            <p:nvPr/>
          </p:nvSpPr>
          <p:spPr>
            <a:xfrm>
              <a:off x="8535964" y="3196482"/>
              <a:ext cx="1220006" cy="1220006"/>
            </a:xfrm>
            <a:prstGeom prst="rect">
              <a:avLst/>
            </a:prstGeom>
            <a:solidFill>
              <a:srgbClr val="DA38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74" name="Google Shape;4474;p333"/>
            <p:cNvSpPr/>
            <p:nvPr/>
          </p:nvSpPr>
          <p:spPr>
            <a:xfrm>
              <a:off x="4884536" y="3196482"/>
              <a:ext cx="1218575" cy="1220006"/>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75" name="Google Shape;4475;p333"/>
            <p:cNvSpPr/>
            <p:nvPr/>
          </p:nvSpPr>
          <p:spPr>
            <a:xfrm>
              <a:off x="4884536" y="3192253"/>
              <a:ext cx="1218575" cy="122000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476" name="Google Shape;4476;p333"/>
            <p:cNvGrpSpPr/>
            <p:nvPr/>
          </p:nvGrpSpPr>
          <p:grpSpPr>
            <a:xfrm>
              <a:off x="4950405" y="3303944"/>
              <a:ext cx="1086837" cy="1114043"/>
              <a:chOff x="4148138" y="2911475"/>
              <a:chExt cx="1204913" cy="1235075"/>
            </a:xfrm>
          </p:grpSpPr>
          <p:sp>
            <p:nvSpPr>
              <p:cNvPr id="4477" name="Google Shape;4477;p333"/>
              <p:cNvSpPr/>
              <p:nvPr/>
            </p:nvSpPr>
            <p:spPr>
              <a:xfrm>
                <a:off x="4208463" y="3298825"/>
                <a:ext cx="1068388" cy="844550"/>
              </a:xfrm>
              <a:custGeom>
                <a:avLst/>
                <a:gdLst/>
                <a:ahLst/>
                <a:cxnLst/>
                <a:rect l="l" t="t" r="r" b="b"/>
                <a:pathLst>
                  <a:path w="337" h="266" extrusionOk="0">
                    <a:moveTo>
                      <a:pt x="311" y="197"/>
                    </a:moveTo>
                    <a:cubicBezTo>
                      <a:pt x="310" y="197"/>
                      <a:pt x="300" y="193"/>
                      <a:pt x="282" y="186"/>
                    </a:cubicBezTo>
                    <a:cubicBezTo>
                      <a:pt x="269" y="182"/>
                      <a:pt x="266" y="180"/>
                      <a:pt x="260" y="178"/>
                    </a:cubicBezTo>
                    <a:cubicBezTo>
                      <a:pt x="247" y="172"/>
                      <a:pt x="240" y="169"/>
                      <a:pt x="235" y="165"/>
                    </a:cubicBezTo>
                    <a:cubicBezTo>
                      <a:pt x="215" y="148"/>
                      <a:pt x="209" y="120"/>
                      <a:pt x="208" y="110"/>
                    </a:cubicBezTo>
                    <a:cubicBezTo>
                      <a:pt x="205" y="93"/>
                      <a:pt x="207" y="77"/>
                      <a:pt x="209" y="67"/>
                    </a:cubicBezTo>
                    <a:cubicBezTo>
                      <a:pt x="197" y="46"/>
                      <a:pt x="184" y="25"/>
                      <a:pt x="171" y="3"/>
                    </a:cubicBezTo>
                    <a:cubicBezTo>
                      <a:pt x="170" y="2"/>
                      <a:pt x="170" y="1"/>
                      <a:pt x="169" y="0"/>
                    </a:cubicBezTo>
                    <a:cubicBezTo>
                      <a:pt x="169" y="1"/>
                      <a:pt x="168" y="2"/>
                      <a:pt x="167" y="3"/>
                    </a:cubicBezTo>
                    <a:cubicBezTo>
                      <a:pt x="155" y="25"/>
                      <a:pt x="142" y="46"/>
                      <a:pt x="129" y="67"/>
                    </a:cubicBezTo>
                    <a:cubicBezTo>
                      <a:pt x="131" y="77"/>
                      <a:pt x="133" y="93"/>
                      <a:pt x="131" y="110"/>
                    </a:cubicBezTo>
                    <a:cubicBezTo>
                      <a:pt x="129" y="120"/>
                      <a:pt x="123" y="148"/>
                      <a:pt x="103" y="165"/>
                    </a:cubicBezTo>
                    <a:cubicBezTo>
                      <a:pt x="98" y="169"/>
                      <a:pt x="91" y="172"/>
                      <a:pt x="78" y="178"/>
                    </a:cubicBezTo>
                    <a:cubicBezTo>
                      <a:pt x="69" y="182"/>
                      <a:pt x="62" y="184"/>
                      <a:pt x="57" y="186"/>
                    </a:cubicBezTo>
                    <a:cubicBezTo>
                      <a:pt x="38" y="193"/>
                      <a:pt x="33" y="195"/>
                      <a:pt x="30" y="196"/>
                    </a:cubicBezTo>
                    <a:cubicBezTo>
                      <a:pt x="19" y="200"/>
                      <a:pt x="6" y="216"/>
                      <a:pt x="0" y="266"/>
                    </a:cubicBezTo>
                    <a:cubicBezTo>
                      <a:pt x="112" y="266"/>
                      <a:pt x="225" y="266"/>
                      <a:pt x="337" y="266"/>
                    </a:cubicBezTo>
                    <a:cubicBezTo>
                      <a:pt x="334" y="218"/>
                      <a:pt x="322" y="202"/>
                      <a:pt x="311" y="197"/>
                    </a:cubicBezTo>
                  </a:path>
                </a:pathLst>
              </a:custGeom>
              <a:solidFill>
                <a:srgbClr val="F69A8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78" name="Google Shape;4478;p333"/>
              <p:cNvSpPr/>
              <p:nvPr/>
            </p:nvSpPr>
            <p:spPr>
              <a:xfrm>
                <a:off x="4208463" y="3765550"/>
                <a:ext cx="1068388" cy="377825"/>
              </a:xfrm>
              <a:custGeom>
                <a:avLst/>
                <a:gdLst/>
                <a:ahLst/>
                <a:cxnLst/>
                <a:rect l="l" t="t" r="r" b="b"/>
                <a:pathLst>
                  <a:path w="337" h="119" extrusionOk="0">
                    <a:moveTo>
                      <a:pt x="311" y="50"/>
                    </a:moveTo>
                    <a:cubicBezTo>
                      <a:pt x="310" y="50"/>
                      <a:pt x="300" y="46"/>
                      <a:pt x="282" y="39"/>
                    </a:cubicBezTo>
                    <a:cubicBezTo>
                      <a:pt x="269" y="35"/>
                      <a:pt x="266" y="33"/>
                      <a:pt x="260" y="31"/>
                    </a:cubicBezTo>
                    <a:cubicBezTo>
                      <a:pt x="247" y="25"/>
                      <a:pt x="240" y="22"/>
                      <a:pt x="235" y="18"/>
                    </a:cubicBezTo>
                    <a:cubicBezTo>
                      <a:pt x="229" y="13"/>
                      <a:pt x="224" y="6"/>
                      <a:pt x="220" y="0"/>
                    </a:cubicBezTo>
                    <a:cubicBezTo>
                      <a:pt x="217" y="4"/>
                      <a:pt x="199" y="21"/>
                      <a:pt x="170" y="21"/>
                    </a:cubicBezTo>
                    <a:cubicBezTo>
                      <a:pt x="140" y="22"/>
                      <a:pt x="121" y="3"/>
                      <a:pt x="118" y="0"/>
                    </a:cubicBezTo>
                    <a:cubicBezTo>
                      <a:pt x="115" y="4"/>
                      <a:pt x="113" y="8"/>
                      <a:pt x="110" y="11"/>
                    </a:cubicBezTo>
                    <a:cubicBezTo>
                      <a:pt x="107" y="15"/>
                      <a:pt x="104" y="17"/>
                      <a:pt x="103" y="18"/>
                    </a:cubicBezTo>
                    <a:cubicBezTo>
                      <a:pt x="103" y="18"/>
                      <a:pt x="101" y="19"/>
                      <a:pt x="99" y="21"/>
                    </a:cubicBezTo>
                    <a:cubicBezTo>
                      <a:pt x="97" y="22"/>
                      <a:pt x="93" y="25"/>
                      <a:pt x="78" y="31"/>
                    </a:cubicBezTo>
                    <a:cubicBezTo>
                      <a:pt x="78" y="31"/>
                      <a:pt x="78" y="31"/>
                      <a:pt x="75" y="32"/>
                    </a:cubicBezTo>
                    <a:cubicBezTo>
                      <a:pt x="59" y="38"/>
                      <a:pt x="60" y="38"/>
                      <a:pt x="56" y="39"/>
                    </a:cubicBezTo>
                    <a:cubicBezTo>
                      <a:pt x="46" y="43"/>
                      <a:pt x="43" y="44"/>
                      <a:pt x="31" y="48"/>
                    </a:cubicBezTo>
                    <a:cubicBezTo>
                      <a:pt x="31" y="48"/>
                      <a:pt x="30" y="49"/>
                      <a:pt x="30" y="49"/>
                    </a:cubicBezTo>
                    <a:cubicBezTo>
                      <a:pt x="19" y="53"/>
                      <a:pt x="6" y="69"/>
                      <a:pt x="0" y="119"/>
                    </a:cubicBezTo>
                    <a:cubicBezTo>
                      <a:pt x="337" y="119"/>
                      <a:pt x="337" y="119"/>
                      <a:pt x="337" y="119"/>
                    </a:cubicBezTo>
                    <a:cubicBezTo>
                      <a:pt x="334" y="71"/>
                      <a:pt x="322" y="55"/>
                      <a:pt x="311" y="50"/>
                    </a:cubicBezTo>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79" name="Google Shape;4479;p333"/>
              <p:cNvSpPr/>
              <p:nvPr/>
            </p:nvSpPr>
            <p:spPr>
              <a:xfrm>
                <a:off x="4481513" y="3286125"/>
                <a:ext cx="95250" cy="193675"/>
              </a:xfrm>
              <a:custGeom>
                <a:avLst/>
                <a:gdLst/>
                <a:ahLst/>
                <a:cxnLst/>
                <a:rect l="l" t="t" r="r" b="b"/>
                <a:pathLst>
                  <a:path w="30" h="61" extrusionOk="0">
                    <a:moveTo>
                      <a:pt x="14" y="5"/>
                    </a:moveTo>
                    <a:cubicBezTo>
                      <a:pt x="11" y="2"/>
                      <a:pt x="5" y="0"/>
                      <a:pt x="3" y="2"/>
                    </a:cubicBezTo>
                    <a:cubicBezTo>
                      <a:pt x="0" y="3"/>
                      <a:pt x="1" y="7"/>
                      <a:pt x="3" y="20"/>
                    </a:cubicBezTo>
                    <a:cubicBezTo>
                      <a:pt x="7" y="40"/>
                      <a:pt x="6" y="41"/>
                      <a:pt x="8" y="45"/>
                    </a:cubicBezTo>
                    <a:cubicBezTo>
                      <a:pt x="13" y="53"/>
                      <a:pt x="22" y="61"/>
                      <a:pt x="25" y="59"/>
                    </a:cubicBezTo>
                    <a:cubicBezTo>
                      <a:pt x="30" y="57"/>
                      <a:pt x="21" y="42"/>
                      <a:pt x="19" y="17"/>
                    </a:cubicBezTo>
                    <a:cubicBezTo>
                      <a:pt x="19" y="15"/>
                      <a:pt x="18" y="10"/>
                      <a:pt x="14" y="5"/>
                    </a:cubicBezTo>
                  </a:path>
                </a:pathLst>
              </a:custGeom>
              <a:solidFill>
                <a:srgbClr val="F3816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80" name="Google Shape;4480;p333"/>
              <p:cNvSpPr/>
              <p:nvPr/>
            </p:nvSpPr>
            <p:spPr>
              <a:xfrm>
                <a:off x="4905375" y="3286125"/>
                <a:ext cx="92075" cy="193675"/>
              </a:xfrm>
              <a:custGeom>
                <a:avLst/>
                <a:gdLst/>
                <a:ahLst/>
                <a:cxnLst/>
                <a:rect l="l" t="t" r="r" b="b"/>
                <a:pathLst>
                  <a:path w="29" h="61" extrusionOk="0">
                    <a:moveTo>
                      <a:pt x="15" y="6"/>
                    </a:moveTo>
                    <a:cubicBezTo>
                      <a:pt x="18" y="2"/>
                      <a:pt x="24" y="0"/>
                      <a:pt x="27" y="2"/>
                    </a:cubicBezTo>
                    <a:cubicBezTo>
                      <a:pt x="29" y="3"/>
                      <a:pt x="28" y="7"/>
                      <a:pt x="26" y="20"/>
                    </a:cubicBezTo>
                    <a:cubicBezTo>
                      <a:pt x="23" y="40"/>
                      <a:pt x="23" y="41"/>
                      <a:pt x="21" y="45"/>
                    </a:cubicBezTo>
                    <a:cubicBezTo>
                      <a:pt x="16" y="53"/>
                      <a:pt x="8" y="61"/>
                      <a:pt x="4" y="60"/>
                    </a:cubicBezTo>
                    <a:cubicBezTo>
                      <a:pt x="0" y="57"/>
                      <a:pt x="8" y="42"/>
                      <a:pt x="10" y="17"/>
                    </a:cubicBezTo>
                    <a:cubicBezTo>
                      <a:pt x="11" y="15"/>
                      <a:pt x="11" y="10"/>
                      <a:pt x="15" y="6"/>
                    </a:cubicBezTo>
                  </a:path>
                </a:pathLst>
              </a:custGeom>
              <a:solidFill>
                <a:srgbClr val="F3816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481" name="Google Shape;4481;p333"/>
              <p:cNvGrpSpPr/>
              <p:nvPr/>
            </p:nvGrpSpPr>
            <p:grpSpPr>
              <a:xfrm>
                <a:off x="4148138" y="2911475"/>
                <a:ext cx="1204913" cy="1235075"/>
                <a:chOff x="4148138" y="2911475"/>
                <a:chExt cx="1204913" cy="1235075"/>
              </a:xfrm>
            </p:grpSpPr>
            <p:sp>
              <p:nvSpPr>
                <p:cNvPr id="4482" name="Google Shape;4482;p333"/>
                <p:cNvSpPr/>
                <p:nvPr/>
              </p:nvSpPr>
              <p:spPr>
                <a:xfrm>
                  <a:off x="4911725" y="3435350"/>
                  <a:ext cx="66675" cy="66675"/>
                </a:xfrm>
                <a:prstGeom prst="ellipse">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83" name="Google Shape;4483;p333"/>
                <p:cNvSpPr/>
                <p:nvPr/>
              </p:nvSpPr>
              <p:spPr>
                <a:xfrm>
                  <a:off x="4503738" y="3435350"/>
                  <a:ext cx="66675" cy="66675"/>
                </a:xfrm>
                <a:prstGeom prst="ellipse">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84" name="Google Shape;4484;p333"/>
                <p:cNvSpPr/>
                <p:nvPr/>
              </p:nvSpPr>
              <p:spPr>
                <a:xfrm>
                  <a:off x="4513263" y="2965450"/>
                  <a:ext cx="455613" cy="708025"/>
                </a:xfrm>
                <a:custGeom>
                  <a:avLst/>
                  <a:gdLst/>
                  <a:ahLst/>
                  <a:cxnLst/>
                  <a:rect l="l" t="t" r="r" b="b"/>
                  <a:pathLst>
                    <a:path w="144" h="223" extrusionOk="0">
                      <a:moveTo>
                        <a:pt x="110" y="14"/>
                      </a:moveTo>
                      <a:cubicBezTo>
                        <a:pt x="87" y="0"/>
                        <a:pt x="57" y="0"/>
                        <a:pt x="34" y="14"/>
                      </a:cubicBezTo>
                      <a:cubicBezTo>
                        <a:pt x="13" y="27"/>
                        <a:pt x="2" y="49"/>
                        <a:pt x="0" y="66"/>
                      </a:cubicBezTo>
                      <a:cubicBezTo>
                        <a:pt x="0" y="69"/>
                        <a:pt x="0" y="72"/>
                        <a:pt x="0" y="78"/>
                      </a:cubicBezTo>
                      <a:cubicBezTo>
                        <a:pt x="0" y="85"/>
                        <a:pt x="1" y="100"/>
                        <a:pt x="3" y="119"/>
                      </a:cubicBezTo>
                      <a:cubicBezTo>
                        <a:pt x="4" y="131"/>
                        <a:pt x="5" y="150"/>
                        <a:pt x="14" y="170"/>
                      </a:cubicBezTo>
                      <a:cubicBezTo>
                        <a:pt x="16" y="175"/>
                        <a:pt x="27" y="199"/>
                        <a:pt x="50" y="214"/>
                      </a:cubicBezTo>
                      <a:cubicBezTo>
                        <a:pt x="61" y="222"/>
                        <a:pt x="68" y="223"/>
                        <a:pt x="72" y="223"/>
                      </a:cubicBezTo>
                      <a:cubicBezTo>
                        <a:pt x="76" y="223"/>
                        <a:pt x="83" y="222"/>
                        <a:pt x="94" y="214"/>
                      </a:cubicBezTo>
                      <a:cubicBezTo>
                        <a:pt x="117" y="199"/>
                        <a:pt x="127" y="175"/>
                        <a:pt x="130" y="170"/>
                      </a:cubicBezTo>
                      <a:cubicBezTo>
                        <a:pt x="139" y="150"/>
                        <a:pt x="140" y="131"/>
                        <a:pt x="141" y="119"/>
                      </a:cubicBezTo>
                      <a:cubicBezTo>
                        <a:pt x="143" y="102"/>
                        <a:pt x="144" y="88"/>
                        <a:pt x="144" y="78"/>
                      </a:cubicBezTo>
                      <a:cubicBezTo>
                        <a:pt x="144" y="73"/>
                        <a:pt x="144" y="70"/>
                        <a:pt x="143" y="67"/>
                      </a:cubicBezTo>
                      <a:cubicBezTo>
                        <a:pt x="141" y="51"/>
                        <a:pt x="132" y="28"/>
                        <a:pt x="110" y="14"/>
                      </a:cubicBezTo>
                    </a:path>
                  </a:pathLst>
                </a:custGeom>
                <a:solidFill>
                  <a:srgbClr val="F8B2A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85" name="Google Shape;4485;p333"/>
                <p:cNvSpPr/>
                <p:nvPr/>
              </p:nvSpPr>
              <p:spPr>
                <a:xfrm>
                  <a:off x="4699000" y="3444875"/>
                  <a:ext cx="79375" cy="22225"/>
                </a:xfrm>
                <a:custGeom>
                  <a:avLst/>
                  <a:gdLst/>
                  <a:ahLst/>
                  <a:cxnLst/>
                  <a:rect l="l" t="t" r="r" b="b"/>
                  <a:pathLst>
                    <a:path w="25" h="7" extrusionOk="0">
                      <a:moveTo>
                        <a:pt x="20" y="1"/>
                      </a:moveTo>
                      <a:cubicBezTo>
                        <a:pt x="18" y="1"/>
                        <a:pt x="18" y="2"/>
                        <a:pt x="15" y="5"/>
                      </a:cubicBezTo>
                      <a:cubicBezTo>
                        <a:pt x="14" y="6"/>
                        <a:pt x="13" y="6"/>
                        <a:pt x="12" y="6"/>
                      </a:cubicBezTo>
                      <a:cubicBezTo>
                        <a:pt x="12" y="6"/>
                        <a:pt x="11" y="6"/>
                        <a:pt x="10" y="5"/>
                      </a:cubicBezTo>
                      <a:cubicBezTo>
                        <a:pt x="6" y="2"/>
                        <a:pt x="6" y="1"/>
                        <a:pt x="5" y="1"/>
                      </a:cubicBezTo>
                      <a:cubicBezTo>
                        <a:pt x="3" y="0"/>
                        <a:pt x="0" y="3"/>
                        <a:pt x="0" y="3"/>
                      </a:cubicBezTo>
                      <a:cubicBezTo>
                        <a:pt x="0" y="4"/>
                        <a:pt x="2" y="4"/>
                        <a:pt x="2" y="4"/>
                      </a:cubicBezTo>
                      <a:cubicBezTo>
                        <a:pt x="4" y="3"/>
                        <a:pt x="4" y="3"/>
                        <a:pt x="5" y="3"/>
                      </a:cubicBezTo>
                      <a:cubicBezTo>
                        <a:pt x="7" y="3"/>
                        <a:pt x="9" y="6"/>
                        <a:pt x="11" y="7"/>
                      </a:cubicBezTo>
                      <a:cubicBezTo>
                        <a:pt x="12" y="7"/>
                        <a:pt x="12" y="7"/>
                        <a:pt x="12" y="7"/>
                      </a:cubicBezTo>
                      <a:cubicBezTo>
                        <a:pt x="12" y="7"/>
                        <a:pt x="13" y="7"/>
                        <a:pt x="14" y="7"/>
                      </a:cubicBezTo>
                      <a:cubicBezTo>
                        <a:pt x="16" y="6"/>
                        <a:pt x="18" y="3"/>
                        <a:pt x="19" y="3"/>
                      </a:cubicBezTo>
                      <a:cubicBezTo>
                        <a:pt x="21" y="3"/>
                        <a:pt x="21" y="3"/>
                        <a:pt x="23" y="4"/>
                      </a:cubicBezTo>
                      <a:cubicBezTo>
                        <a:pt x="23" y="4"/>
                        <a:pt x="25" y="4"/>
                        <a:pt x="25" y="3"/>
                      </a:cubicBezTo>
                      <a:cubicBezTo>
                        <a:pt x="25" y="3"/>
                        <a:pt x="22" y="0"/>
                        <a:pt x="20" y="1"/>
                      </a:cubicBezTo>
                      <a:close/>
                    </a:path>
                  </a:pathLst>
                </a:custGeom>
                <a:solidFill>
                  <a:srgbClr val="F3816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86" name="Google Shape;4486;p333"/>
                <p:cNvSpPr/>
                <p:nvPr/>
              </p:nvSpPr>
              <p:spPr>
                <a:xfrm>
                  <a:off x="4665663" y="3521075"/>
                  <a:ext cx="147638" cy="53975"/>
                </a:xfrm>
                <a:custGeom>
                  <a:avLst/>
                  <a:gdLst/>
                  <a:ahLst/>
                  <a:cxnLst/>
                  <a:rect l="l" t="t" r="r" b="b"/>
                  <a:pathLst>
                    <a:path w="47" h="17" extrusionOk="0">
                      <a:moveTo>
                        <a:pt x="47" y="0"/>
                      </a:moveTo>
                      <a:cubicBezTo>
                        <a:pt x="41" y="2"/>
                        <a:pt x="33" y="4"/>
                        <a:pt x="23" y="4"/>
                      </a:cubicBezTo>
                      <a:cubicBezTo>
                        <a:pt x="23" y="4"/>
                        <a:pt x="23" y="4"/>
                        <a:pt x="23" y="4"/>
                      </a:cubicBezTo>
                      <a:cubicBezTo>
                        <a:pt x="13" y="4"/>
                        <a:pt x="5" y="2"/>
                        <a:pt x="0" y="0"/>
                      </a:cubicBezTo>
                      <a:cubicBezTo>
                        <a:pt x="3" y="10"/>
                        <a:pt x="13" y="17"/>
                        <a:pt x="23" y="17"/>
                      </a:cubicBezTo>
                      <a:cubicBezTo>
                        <a:pt x="24" y="17"/>
                        <a:pt x="24" y="17"/>
                        <a:pt x="24" y="17"/>
                      </a:cubicBezTo>
                      <a:cubicBezTo>
                        <a:pt x="34" y="17"/>
                        <a:pt x="43" y="10"/>
                        <a:pt x="47" y="0"/>
                      </a:cubicBezTo>
                    </a:path>
                  </a:pathLst>
                </a:custGeom>
                <a:solidFill>
                  <a:srgbClr val="F58E7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87" name="Google Shape;4487;p333"/>
                <p:cNvSpPr/>
                <p:nvPr/>
              </p:nvSpPr>
              <p:spPr>
                <a:xfrm>
                  <a:off x="4652963" y="3508375"/>
                  <a:ext cx="173038" cy="34925"/>
                </a:xfrm>
                <a:custGeom>
                  <a:avLst/>
                  <a:gdLst/>
                  <a:ahLst/>
                  <a:cxnLst/>
                  <a:rect l="l" t="t" r="r" b="b"/>
                  <a:pathLst>
                    <a:path w="55" h="11" extrusionOk="0">
                      <a:moveTo>
                        <a:pt x="0" y="2"/>
                      </a:moveTo>
                      <a:cubicBezTo>
                        <a:pt x="0" y="2"/>
                        <a:pt x="1" y="2"/>
                        <a:pt x="2" y="3"/>
                      </a:cubicBezTo>
                      <a:cubicBezTo>
                        <a:pt x="13" y="5"/>
                        <a:pt x="18" y="1"/>
                        <a:pt x="24" y="3"/>
                      </a:cubicBezTo>
                      <a:cubicBezTo>
                        <a:pt x="24" y="3"/>
                        <a:pt x="26" y="4"/>
                        <a:pt x="28" y="4"/>
                      </a:cubicBezTo>
                      <a:cubicBezTo>
                        <a:pt x="30" y="4"/>
                        <a:pt x="31" y="3"/>
                        <a:pt x="31" y="3"/>
                      </a:cubicBezTo>
                      <a:cubicBezTo>
                        <a:pt x="37" y="0"/>
                        <a:pt x="42" y="5"/>
                        <a:pt x="52" y="3"/>
                      </a:cubicBezTo>
                      <a:cubicBezTo>
                        <a:pt x="54" y="2"/>
                        <a:pt x="55" y="2"/>
                        <a:pt x="55" y="2"/>
                      </a:cubicBezTo>
                      <a:cubicBezTo>
                        <a:pt x="55" y="3"/>
                        <a:pt x="42" y="11"/>
                        <a:pt x="28" y="11"/>
                      </a:cubicBezTo>
                      <a:cubicBezTo>
                        <a:pt x="13" y="11"/>
                        <a:pt x="0" y="3"/>
                        <a:pt x="0" y="2"/>
                      </a:cubicBezTo>
                      <a:close/>
                    </a:path>
                  </a:pathLst>
                </a:custGeom>
                <a:solidFill>
                  <a:srgbClr val="F1633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88" name="Google Shape;4488;p333"/>
                <p:cNvSpPr/>
                <p:nvPr/>
              </p:nvSpPr>
              <p:spPr>
                <a:xfrm>
                  <a:off x="4538663" y="3228975"/>
                  <a:ext cx="147638" cy="53975"/>
                </a:xfrm>
                <a:custGeom>
                  <a:avLst/>
                  <a:gdLst/>
                  <a:ahLst/>
                  <a:cxnLst/>
                  <a:rect l="l" t="t" r="r" b="b"/>
                  <a:pathLst>
                    <a:path w="47" h="17" extrusionOk="0">
                      <a:moveTo>
                        <a:pt x="46" y="13"/>
                      </a:moveTo>
                      <a:cubicBezTo>
                        <a:pt x="46" y="15"/>
                        <a:pt x="42" y="15"/>
                        <a:pt x="38" y="15"/>
                      </a:cubicBezTo>
                      <a:cubicBezTo>
                        <a:pt x="35" y="15"/>
                        <a:pt x="33" y="14"/>
                        <a:pt x="30" y="12"/>
                      </a:cubicBezTo>
                      <a:cubicBezTo>
                        <a:pt x="27" y="11"/>
                        <a:pt x="20" y="9"/>
                        <a:pt x="14" y="9"/>
                      </a:cubicBezTo>
                      <a:cubicBezTo>
                        <a:pt x="6" y="10"/>
                        <a:pt x="1" y="17"/>
                        <a:pt x="1" y="16"/>
                      </a:cubicBezTo>
                      <a:cubicBezTo>
                        <a:pt x="0" y="16"/>
                        <a:pt x="4" y="10"/>
                        <a:pt x="11" y="7"/>
                      </a:cubicBezTo>
                      <a:cubicBezTo>
                        <a:pt x="25" y="0"/>
                        <a:pt x="47" y="10"/>
                        <a:pt x="46" y="13"/>
                      </a:cubicBezTo>
                    </a:path>
                  </a:pathLst>
                </a:cu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89" name="Google Shape;4489;p333"/>
                <p:cNvSpPr/>
                <p:nvPr/>
              </p:nvSpPr>
              <p:spPr>
                <a:xfrm>
                  <a:off x="4598988" y="3302000"/>
                  <a:ext cx="84138" cy="38100"/>
                </a:xfrm>
                <a:custGeom>
                  <a:avLst/>
                  <a:gdLst/>
                  <a:ahLst/>
                  <a:cxnLst/>
                  <a:rect l="l" t="t" r="r" b="b"/>
                  <a:pathLst>
                    <a:path w="27" h="12" extrusionOk="0">
                      <a:moveTo>
                        <a:pt x="0" y="8"/>
                      </a:moveTo>
                      <a:cubicBezTo>
                        <a:pt x="0" y="6"/>
                        <a:pt x="5" y="2"/>
                        <a:pt x="10" y="1"/>
                      </a:cubicBezTo>
                      <a:cubicBezTo>
                        <a:pt x="19" y="0"/>
                        <a:pt x="26" y="8"/>
                        <a:pt x="27" y="10"/>
                      </a:cubicBezTo>
                      <a:cubicBezTo>
                        <a:pt x="24" y="11"/>
                        <a:pt x="18" y="12"/>
                        <a:pt x="12" y="12"/>
                      </a:cubicBezTo>
                      <a:cubicBezTo>
                        <a:pt x="10" y="12"/>
                        <a:pt x="1" y="11"/>
                        <a:pt x="0" y="8"/>
                      </a:cubicBezTo>
                    </a:path>
                  </a:pathLst>
                </a:custGeom>
                <a:solidFill>
                  <a:srgbClr val="F5DCD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90" name="Google Shape;4490;p333"/>
                <p:cNvSpPr/>
                <p:nvPr/>
              </p:nvSpPr>
              <p:spPr>
                <a:xfrm>
                  <a:off x="4576763" y="3295650"/>
                  <a:ext cx="106363" cy="38100"/>
                </a:xfrm>
                <a:custGeom>
                  <a:avLst/>
                  <a:gdLst/>
                  <a:ahLst/>
                  <a:cxnLst/>
                  <a:rect l="l" t="t" r="r" b="b"/>
                  <a:pathLst>
                    <a:path w="34" h="12" extrusionOk="0">
                      <a:moveTo>
                        <a:pt x="0" y="10"/>
                      </a:moveTo>
                      <a:cubicBezTo>
                        <a:pt x="2" y="10"/>
                        <a:pt x="5" y="10"/>
                        <a:pt x="7" y="10"/>
                      </a:cubicBezTo>
                      <a:cubicBezTo>
                        <a:pt x="8" y="9"/>
                        <a:pt x="11" y="5"/>
                        <a:pt x="16" y="4"/>
                      </a:cubicBezTo>
                      <a:cubicBezTo>
                        <a:pt x="23" y="3"/>
                        <a:pt x="30" y="6"/>
                        <a:pt x="34" y="12"/>
                      </a:cubicBezTo>
                      <a:cubicBezTo>
                        <a:pt x="31" y="5"/>
                        <a:pt x="24" y="0"/>
                        <a:pt x="17" y="0"/>
                      </a:cubicBezTo>
                      <a:cubicBezTo>
                        <a:pt x="6" y="0"/>
                        <a:pt x="0" y="9"/>
                        <a:pt x="0" y="10"/>
                      </a:cubicBezTo>
                    </a:path>
                  </a:pathLst>
                </a:cu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91" name="Google Shape;4491;p333"/>
                <p:cNvSpPr/>
                <p:nvPr/>
              </p:nvSpPr>
              <p:spPr>
                <a:xfrm>
                  <a:off x="4618038" y="3298825"/>
                  <a:ext cx="44450" cy="47625"/>
                </a:xfrm>
                <a:prstGeom prst="ellipse">
                  <a:avLst/>
                </a:pr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92" name="Google Shape;4492;p333"/>
                <p:cNvSpPr/>
                <p:nvPr/>
              </p:nvSpPr>
              <p:spPr>
                <a:xfrm>
                  <a:off x="4602163" y="3333750"/>
                  <a:ext cx="80963" cy="22225"/>
                </a:xfrm>
                <a:custGeom>
                  <a:avLst/>
                  <a:gdLst/>
                  <a:ahLst/>
                  <a:cxnLst/>
                  <a:rect l="l" t="t" r="r" b="b"/>
                  <a:pathLst>
                    <a:path w="26" h="7" extrusionOk="0">
                      <a:moveTo>
                        <a:pt x="0" y="0"/>
                      </a:moveTo>
                      <a:cubicBezTo>
                        <a:pt x="3" y="1"/>
                        <a:pt x="7" y="2"/>
                        <a:pt x="13" y="2"/>
                      </a:cubicBezTo>
                      <a:cubicBezTo>
                        <a:pt x="19" y="2"/>
                        <a:pt x="23" y="1"/>
                        <a:pt x="26" y="0"/>
                      </a:cubicBezTo>
                      <a:cubicBezTo>
                        <a:pt x="22" y="5"/>
                        <a:pt x="17" y="7"/>
                        <a:pt x="11" y="6"/>
                      </a:cubicBezTo>
                      <a:cubicBezTo>
                        <a:pt x="4" y="5"/>
                        <a:pt x="1" y="0"/>
                        <a:pt x="0" y="0"/>
                      </a:cubicBezTo>
                    </a:path>
                  </a:pathLst>
                </a:custGeom>
                <a:solidFill>
                  <a:srgbClr val="F69A8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93" name="Google Shape;4493;p333"/>
                <p:cNvSpPr/>
                <p:nvPr/>
              </p:nvSpPr>
              <p:spPr>
                <a:xfrm>
                  <a:off x="4794250" y="3228975"/>
                  <a:ext cx="149225" cy="53975"/>
                </a:xfrm>
                <a:custGeom>
                  <a:avLst/>
                  <a:gdLst/>
                  <a:ahLst/>
                  <a:cxnLst/>
                  <a:rect l="l" t="t" r="r" b="b"/>
                  <a:pathLst>
                    <a:path w="47" h="17" extrusionOk="0">
                      <a:moveTo>
                        <a:pt x="1" y="13"/>
                      </a:moveTo>
                      <a:cubicBezTo>
                        <a:pt x="1" y="15"/>
                        <a:pt x="5" y="15"/>
                        <a:pt x="9" y="15"/>
                      </a:cubicBezTo>
                      <a:cubicBezTo>
                        <a:pt x="12" y="15"/>
                        <a:pt x="14" y="14"/>
                        <a:pt x="17" y="12"/>
                      </a:cubicBezTo>
                      <a:cubicBezTo>
                        <a:pt x="20" y="11"/>
                        <a:pt x="27" y="9"/>
                        <a:pt x="33" y="9"/>
                      </a:cubicBezTo>
                      <a:cubicBezTo>
                        <a:pt x="41" y="10"/>
                        <a:pt x="46" y="17"/>
                        <a:pt x="46" y="16"/>
                      </a:cubicBezTo>
                      <a:cubicBezTo>
                        <a:pt x="47" y="16"/>
                        <a:pt x="43" y="10"/>
                        <a:pt x="36" y="7"/>
                      </a:cubicBezTo>
                      <a:cubicBezTo>
                        <a:pt x="22" y="0"/>
                        <a:pt x="0" y="10"/>
                        <a:pt x="1" y="13"/>
                      </a:cubicBezTo>
                    </a:path>
                  </a:pathLst>
                </a:cu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94" name="Google Shape;4494;p333"/>
                <p:cNvSpPr/>
                <p:nvPr/>
              </p:nvSpPr>
              <p:spPr>
                <a:xfrm>
                  <a:off x="4794250" y="3302000"/>
                  <a:ext cx="85725" cy="38100"/>
                </a:xfrm>
                <a:custGeom>
                  <a:avLst/>
                  <a:gdLst/>
                  <a:ahLst/>
                  <a:cxnLst/>
                  <a:rect l="l" t="t" r="r" b="b"/>
                  <a:pathLst>
                    <a:path w="27" h="12" extrusionOk="0">
                      <a:moveTo>
                        <a:pt x="27" y="8"/>
                      </a:moveTo>
                      <a:cubicBezTo>
                        <a:pt x="27" y="6"/>
                        <a:pt x="22" y="2"/>
                        <a:pt x="17" y="1"/>
                      </a:cubicBezTo>
                      <a:cubicBezTo>
                        <a:pt x="8" y="0"/>
                        <a:pt x="1" y="8"/>
                        <a:pt x="0" y="10"/>
                      </a:cubicBezTo>
                      <a:cubicBezTo>
                        <a:pt x="3" y="11"/>
                        <a:pt x="9" y="12"/>
                        <a:pt x="15" y="12"/>
                      </a:cubicBezTo>
                      <a:cubicBezTo>
                        <a:pt x="17" y="12"/>
                        <a:pt x="26" y="11"/>
                        <a:pt x="27" y="8"/>
                      </a:cubicBezTo>
                    </a:path>
                  </a:pathLst>
                </a:custGeom>
                <a:solidFill>
                  <a:srgbClr val="F5DCD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95" name="Google Shape;4495;p333"/>
                <p:cNvSpPr/>
                <p:nvPr/>
              </p:nvSpPr>
              <p:spPr>
                <a:xfrm>
                  <a:off x="4794250" y="3295650"/>
                  <a:ext cx="107950" cy="38100"/>
                </a:xfrm>
                <a:custGeom>
                  <a:avLst/>
                  <a:gdLst/>
                  <a:ahLst/>
                  <a:cxnLst/>
                  <a:rect l="l" t="t" r="r" b="b"/>
                  <a:pathLst>
                    <a:path w="34" h="12" extrusionOk="0">
                      <a:moveTo>
                        <a:pt x="34" y="10"/>
                      </a:moveTo>
                      <a:cubicBezTo>
                        <a:pt x="32" y="10"/>
                        <a:pt x="29" y="10"/>
                        <a:pt x="27" y="10"/>
                      </a:cubicBezTo>
                      <a:cubicBezTo>
                        <a:pt x="26" y="9"/>
                        <a:pt x="23" y="5"/>
                        <a:pt x="18" y="4"/>
                      </a:cubicBezTo>
                      <a:cubicBezTo>
                        <a:pt x="11" y="3"/>
                        <a:pt x="4" y="6"/>
                        <a:pt x="0" y="12"/>
                      </a:cubicBezTo>
                      <a:cubicBezTo>
                        <a:pt x="3" y="5"/>
                        <a:pt x="10" y="0"/>
                        <a:pt x="17" y="0"/>
                      </a:cubicBezTo>
                      <a:cubicBezTo>
                        <a:pt x="28" y="0"/>
                        <a:pt x="34" y="9"/>
                        <a:pt x="34" y="10"/>
                      </a:cubicBezTo>
                    </a:path>
                  </a:pathLst>
                </a:cu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96" name="Google Shape;4496;p333"/>
                <p:cNvSpPr/>
                <p:nvPr/>
              </p:nvSpPr>
              <p:spPr>
                <a:xfrm>
                  <a:off x="4816475" y="3298825"/>
                  <a:ext cx="47625" cy="47625"/>
                </a:xfrm>
                <a:prstGeom prst="ellipse">
                  <a:avLst/>
                </a:pr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97" name="Google Shape;4497;p333"/>
                <p:cNvSpPr/>
                <p:nvPr/>
              </p:nvSpPr>
              <p:spPr>
                <a:xfrm>
                  <a:off x="4794250" y="3330575"/>
                  <a:ext cx="82550" cy="25400"/>
                </a:xfrm>
                <a:custGeom>
                  <a:avLst/>
                  <a:gdLst/>
                  <a:ahLst/>
                  <a:cxnLst/>
                  <a:rect l="l" t="t" r="r" b="b"/>
                  <a:pathLst>
                    <a:path w="26" h="8" extrusionOk="0">
                      <a:moveTo>
                        <a:pt x="26" y="0"/>
                      </a:moveTo>
                      <a:cubicBezTo>
                        <a:pt x="23" y="2"/>
                        <a:pt x="19" y="3"/>
                        <a:pt x="13" y="3"/>
                      </a:cubicBezTo>
                      <a:cubicBezTo>
                        <a:pt x="7" y="3"/>
                        <a:pt x="3" y="2"/>
                        <a:pt x="0" y="1"/>
                      </a:cubicBezTo>
                      <a:cubicBezTo>
                        <a:pt x="4" y="5"/>
                        <a:pt x="10" y="8"/>
                        <a:pt x="15" y="7"/>
                      </a:cubicBezTo>
                      <a:cubicBezTo>
                        <a:pt x="22" y="6"/>
                        <a:pt x="25" y="1"/>
                        <a:pt x="26" y="0"/>
                      </a:cubicBezTo>
                    </a:path>
                  </a:pathLst>
                </a:custGeom>
                <a:solidFill>
                  <a:srgbClr val="F69A8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98" name="Google Shape;4498;p333"/>
                <p:cNvSpPr/>
                <p:nvPr/>
              </p:nvSpPr>
              <p:spPr>
                <a:xfrm>
                  <a:off x="4494213" y="2955925"/>
                  <a:ext cx="249238" cy="403225"/>
                </a:xfrm>
                <a:custGeom>
                  <a:avLst/>
                  <a:gdLst/>
                  <a:ahLst/>
                  <a:cxnLst/>
                  <a:rect l="l" t="t" r="r" b="b"/>
                  <a:pathLst>
                    <a:path w="79" h="127" extrusionOk="0">
                      <a:moveTo>
                        <a:pt x="79" y="1"/>
                      </a:moveTo>
                      <a:cubicBezTo>
                        <a:pt x="73" y="0"/>
                        <a:pt x="47" y="0"/>
                        <a:pt x="25" y="20"/>
                      </a:cubicBezTo>
                      <a:cubicBezTo>
                        <a:pt x="20" y="25"/>
                        <a:pt x="4" y="40"/>
                        <a:pt x="1" y="63"/>
                      </a:cubicBezTo>
                      <a:cubicBezTo>
                        <a:pt x="0" y="74"/>
                        <a:pt x="1" y="87"/>
                        <a:pt x="1" y="93"/>
                      </a:cubicBezTo>
                      <a:cubicBezTo>
                        <a:pt x="2" y="97"/>
                        <a:pt x="2" y="102"/>
                        <a:pt x="4" y="113"/>
                      </a:cubicBezTo>
                      <a:cubicBezTo>
                        <a:pt x="5" y="115"/>
                        <a:pt x="5" y="118"/>
                        <a:pt x="6" y="121"/>
                      </a:cubicBezTo>
                      <a:cubicBezTo>
                        <a:pt x="7" y="124"/>
                        <a:pt x="8" y="126"/>
                        <a:pt x="9" y="127"/>
                      </a:cubicBezTo>
                      <a:cubicBezTo>
                        <a:pt x="9" y="122"/>
                        <a:pt x="9" y="114"/>
                        <a:pt x="10" y="105"/>
                      </a:cubicBezTo>
                      <a:cubicBezTo>
                        <a:pt x="10" y="105"/>
                        <a:pt x="10" y="105"/>
                        <a:pt x="10" y="105"/>
                      </a:cubicBezTo>
                      <a:cubicBezTo>
                        <a:pt x="10" y="105"/>
                        <a:pt x="10" y="103"/>
                        <a:pt x="11" y="102"/>
                      </a:cubicBezTo>
                      <a:cubicBezTo>
                        <a:pt x="12" y="88"/>
                        <a:pt x="17" y="76"/>
                        <a:pt x="17" y="76"/>
                      </a:cubicBezTo>
                      <a:cubicBezTo>
                        <a:pt x="18" y="73"/>
                        <a:pt x="20" y="68"/>
                        <a:pt x="24" y="62"/>
                      </a:cubicBezTo>
                      <a:cubicBezTo>
                        <a:pt x="33" y="50"/>
                        <a:pt x="45" y="44"/>
                        <a:pt x="50" y="42"/>
                      </a:cubicBezTo>
                      <a:cubicBezTo>
                        <a:pt x="56" y="39"/>
                        <a:pt x="64" y="36"/>
                        <a:pt x="75" y="36"/>
                      </a:cubicBezTo>
                      <a:cubicBezTo>
                        <a:pt x="76" y="30"/>
                        <a:pt x="77" y="24"/>
                        <a:pt x="78" y="18"/>
                      </a:cubicBezTo>
                      <a:cubicBezTo>
                        <a:pt x="78" y="13"/>
                        <a:pt x="79" y="7"/>
                        <a:pt x="79" y="1"/>
                      </a:cubicBezTo>
                    </a:path>
                  </a:pathLst>
                </a:cu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99" name="Google Shape;4499;p333"/>
                <p:cNvSpPr/>
                <p:nvPr/>
              </p:nvSpPr>
              <p:spPr>
                <a:xfrm>
                  <a:off x="4733925" y="2955925"/>
                  <a:ext cx="254000" cy="403225"/>
                </a:xfrm>
                <a:custGeom>
                  <a:avLst/>
                  <a:gdLst/>
                  <a:ahLst/>
                  <a:cxnLst/>
                  <a:rect l="l" t="t" r="r" b="b"/>
                  <a:pathLst>
                    <a:path w="80" h="127" extrusionOk="0">
                      <a:moveTo>
                        <a:pt x="0" y="1"/>
                      </a:moveTo>
                      <a:cubicBezTo>
                        <a:pt x="6" y="0"/>
                        <a:pt x="33" y="0"/>
                        <a:pt x="55" y="20"/>
                      </a:cubicBezTo>
                      <a:cubicBezTo>
                        <a:pt x="60" y="25"/>
                        <a:pt x="76" y="40"/>
                        <a:pt x="79" y="63"/>
                      </a:cubicBezTo>
                      <a:cubicBezTo>
                        <a:pt x="80" y="74"/>
                        <a:pt x="79" y="87"/>
                        <a:pt x="79" y="93"/>
                      </a:cubicBezTo>
                      <a:cubicBezTo>
                        <a:pt x="78" y="97"/>
                        <a:pt x="77" y="102"/>
                        <a:pt x="76" y="113"/>
                      </a:cubicBezTo>
                      <a:cubicBezTo>
                        <a:pt x="75" y="115"/>
                        <a:pt x="75" y="118"/>
                        <a:pt x="74" y="121"/>
                      </a:cubicBezTo>
                      <a:cubicBezTo>
                        <a:pt x="73" y="124"/>
                        <a:pt x="72" y="126"/>
                        <a:pt x="71" y="127"/>
                      </a:cubicBezTo>
                      <a:cubicBezTo>
                        <a:pt x="71" y="122"/>
                        <a:pt x="71" y="114"/>
                        <a:pt x="70" y="105"/>
                      </a:cubicBezTo>
                      <a:cubicBezTo>
                        <a:pt x="70" y="105"/>
                        <a:pt x="70" y="103"/>
                        <a:pt x="69" y="102"/>
                      </a:cubicBezTo>
                      <a:cubicBezTo>
                        <a:pt x="69" y="95"/>
                        <a:pt x="65" y="75"/>
                        <a:pt x="56" y="62"/>
                      </a:cubicBezTo>
                      <a:cubicBezTo>
                        <a:pt x="38" y="38"/>
                        <a:pt x="9" y="36"/>
                        <a:pt x="5" y="36"/>
                      </a:cubicBezTo>
                      <a:cubicBezTo>
                        <a:pt x="3" y="24"/>
                        <a:pt x="2" y="12"/>
                        <a:pt x="0" y="1"/>
                      </a:cubicBezTo>
                    </a:path>
                  </a:pathLst>
                </a:cu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00" name="Google Shape;4500;p333"/>
                <p:cNvSpPr/>
                <p:nvPr/>
              </p:nvSpPr>
              <p:spPr>
                <a:xfrm>
                  <a:off x="4148138" y="2911475"/>
                  <a:ext cx="1204913" cy="1235075"/>
                </a:xfrm>
                <a:custGeom>
                  <a:avLst/>
                  <a:gdLst/>
                  <a:ahLst/>
                  <a:cxnLst/>
                  <a:rect l="l" t="t" r="r" b="b"/>
                  <a:pathLst>
                    <a:path w="380" h="389" extrusionOk="0">
                      <a:moveTo>
                        <a:pt x="377" y="367"/>
                      </a:moveTo>
                      <a:cubicBezTo>
                        <a:pt x="377" y="367"/>
                        <a:pt x="374" y="354"/>
                        <a:pt x="371" y="343"/>
                      </a:cubicBezTo>
                      <a:cubicBezTo>
                        <a:pt x="363" y="316"/>
                        <a:pt x="323" y="308"/>
                        <a:pt x="302" y="277"/>
                      </a:cubicBezTo>
                      <a:cubicBezTo>
                        <a:pt x="292" y="263"/>
                        <a:pt x="288" y="245"/>
                        <a:pt x="286" y="206"/>
                      </a:cubicBezTo>
                      <a:cubicBezTo>
                        <a:pt x="284" y="147"/>
                        <a:pt x="287" y="134"/>
                        <a:pt x="281" y="102"/>
                      </a:cubicBezTo>
                      <a:cubicBezTo>
                        <a:pt x="276" y="74"/>
                        <a:pt x="269" y="61"/>
                        <a:pt x="268" y="58"/>
                      </a:cubicBezTo>
                      <a:cubicBezTo>
                        <a:pt x="262" y="48"/>
                        <a:pt x="247" y="22"/>
                        <a:pt x="215" y="10"/>
                      </a:cubicBezTo>
                      <a:cubicBezTo>
                        <a:pt x="209" y="8"/>
                        <a:pt x="184" y="0"/>
                        <a:pt x="155" y="11"/>
                      </a:cubicBezTo>
                      <a:cubicBezTo>
                        <a:pt x="120" y="23"/>
                        <a:pt x="106" y="54"/>
                        <a:pt x="102" y="61"/>
                      </a:cubicBezTo>
                      <a:cubicBezTo>
                        <a:pt x="82" y="104"/>
                        <a:pt x="97" y="154"/>
                        <a:pt x="98" y="160"/>
                      </a:cubicBezTo>
                      <a:cubicBezTo>
                        <a:pt x="102" y="173"/>
                        <a:pt x="110" y="190"/>
                        <a:pt x="106" y="211"/>
                      </a:cubicBezTo>
                      <a:cubicBezTo>
                        <a:pt x="103" y="227"/>
                        <a:pt x="100" y="236"/>
                        <a:pt x="100" y="236"/>
                      </a:cubicBezTo>
                      <a:cubicBezTo>
                        <a:pt x="96" y="246"/>
                        <a:pt x="93" y="250"/>
                        <a:pt x="93" y="257"/>
                      </a:cubicBezTo>
                      <a:cubicBezTo>
                        <a:pt x="92" y="260"/>
                        <a:pt x="93" y="263"/>
                        <a:pt x="93" y="264"/>
                      </a:cubicBezTo>
                      <a:cubicBezTo>
                        <a:pt x="95" y="272"/>
                        <a:pt x="96" y="275"/>
                        <a:pt x="97" y="277"/>
                      </a:cubicBezTo>
                      <a:cubicBezTo>
                        <a:pt x="99" y="291"/>
                        <a:pt x="25" y="306"/>
                        <a:pt x="12" y="341"/>
                      </a:cubicBezTo>
                      <a:cubicBezTo>
                        <a:pt x="11" y="345"/>
                        <a:pt x="7" y="356"/>
                        <a:pt x="4" y="370"/>
                      </a:cubicBezTo>
                      <a:cubicBezTo>
                        <a:pt x="2" y="378"/>
                        <a:pt x="1" y="385"/>
                        <a:pt x="0" y="389"/>
                      </a:cubicBezTo>
                      <a:cubicBezTo>
                        <a:pt x="127" y="389"/>
                        <a:pt x="254" y="389"/>
                        <a:pt x="380" y="389"/>
                      </a:cubicBezTo>
                      <a:cubicBezTo>
                        <a:pt x="380" y="384"/>
                        <a:pt x="379" y="376"/>
                        <a:pt x="377" y="367"/>
                      </a:cubicBezTo>
                      <a:moveTo>
                        <a:pt x="229" y="208"/>
                      </a:moveTo>
                      <a:cubicBezTo>
                        <a:pt x="222" y="218"/>
                        <a:pt x="208" y="237"/>
                        <a:pt x="188" y="237"/>
                      </a:cubicBezTo>
                      <a:cubicBezTo>
                        <a:pt x="171" y="238"/>
                        <a:pt x="158" y="224"/>
                        <a:pt x="150" y="215"/>
                      </a:cubicBezTo>
                      <a:cubicBezTo>
                        <a:pt x="120" y="183"/>
                        <a:pt x="126" y="139"/>
                        <a:pt x="127" y="134"/>
                      </a:cubicBezTo>
                      <a:cubicBezTo>
                        <a:pt x="128" y="127"/>
                        <a:pt x="131" y="113"/>
                        <a:pt x="141" y="99"/>
                      </a:cubicBezTo>
                      <a:cubicBezTo>
                        <a:pt x="146" y="93"/>
                        <a:pt x="161" y="71"/>
                        <a:pt x="186" y="71"/>
                      </a:cubicBezTo>
                      <a:cubicBezTo>
                        <a:pt x="207" y="71"/>
                        <a:pt x="222" y="87"/>
                        <a:pt x="228" y="94"/>
                      </a:cubicBezTo>
                      <a:cubicBezTo>
                        <a:pt x="241" y="109"/>
                        <a:pt x="244" y="126"/>
                        <a:pt x="246" y="135"/>
                      </a:cubicBezTo>
                      <a:cubicBezTo>
                        <a:pt x="247" y="141"/>
                        <a:pt x="252" y="176"/>
                        <a:pt x="229" y="208"/>
                      </a:cubicBezTo>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01" name="Google Shape;4501;p333"/>
                <p:cNvSpPr/>
                <p:nvPr/>
              </p:nvSpPr>
              <p:spPr>
                <a:xfrm>
                  <a:off x="4487863" y="3721100"/>
                  <a:ext cx="290513" cy="69850"/>
                </a:xfrm>
                <a:custGeom>
                  <a:avLst/>
                  <a:gdLst/>
                  <a:ahLst/>
                  <a:cxnLst/>
                  <a:rect l="l" t="t" r="r" b="b"/>
                  <a:pathLst>
                    <a:path w="92" h="22" extrusionOk="0">
                      <a:moveTo>
                        <a:pt x="90" y="0"/>
                      </a:moveTo>
                      <a:cubicBezTo>
                        <a:pt x="86" y="0"/>
                        <a:pt x="72" y="5"/>
                        <a:pt x="52" y="9"/>
                      </a:cubicBezTo>
                      <a:cubicBezTo>
                        <a:pt x="15" y="17"/>
                        <a:pt x="0" y="15"/>
                        <a:pt x="0" y="17"/>
                      </a:cubicBezTo>
                      <a:cubicBezTo>
                        <a:pt x="0" y="19"/>
                        <a:pt x="11" y="22"/>
                        <a:pt x="27" y="22"/>
                      </a:cubicBezTo>
                      <a:cubicBezTo>
                        <a:pt x="41" y="22"/>
                        <a:pt x="59" y="20"/>
                        <a:pt x="75" y="12"/>
                      </a:cubicBezTo>
                      <a:cubicBezTo>
                        <a:pt x="83" y="8"/>
                        <a:pt x="92" y="2"/>
                        <a:pt x="92" y="1"/>
                      </a:cubicBezTo>
                      <a:cubicBezTo>
                        <a:pt x="92" y="0"/>
                        <a:pt x="91" y="0"/>
                        <a:pt x="90" y="0"/>
                      </a:cubicBezTo>
                    </a:path>
                  </a:pathLst>
                </a:custGeom>
                <a:solidFill>
                  <a:srgbClr val="39393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02" name="Google Shape;4502;p333"/>
                <p:cNvSpPr/>
                <p:nvPr/>
              </p:nvSpPr>
              <p:spPr>
                <a:xfrm>
                  <a:off x="4497388" y="3546475"/>
                  <a:ext cx="168275" cy="149225"/>
                </a:xfrm>
                <a:custGeom>
                  <a:avLst/>
                  <a:gdLst/>
                  <a:ahLst/>
                  <a:cxnLst/>
                  <a:rect l="l" t="t" r="r" b="b"/>
                  <a:pathLst>
                    <a:path w="53" h="47" extrusionOk="0">
                      <a:moveTo>
                        <a:pt x="2" y="0"/>
                      </a:moveTo>
                      <a:cubicBezTo>
                        <a:pt x="2" y="0"/>
                        <a:pt x="2" y="0"/>
                        <a:pt x="2" y="0"/>
                      </a:cubicBezTo>
                      <a:cubicBezTo>
                        <a:pt x="0" y="1"/>
                        <a:pt x="2" y="17"/>
                        <a:pt x="13" y="30"/>
                      </a:cubicBezTo>
                      <a:cubicBezTo>
                        <a:pt x="25" y="43"/>
                        <a:pt x="42" y="47"/>
                        <a:pt x="49" y="47"/>
                      </a:cubicBezTo>
                      <a:cubicBezTo>
                        <a:pt x="51" y="47"/>
                        <a:pt x="52" y="47"/>
                        <a:pt x="52" y="46"/>
                      </a:cubicBezTo>
                      <a:cubicBezTo>
                        <a:pt x="53" y="45"/>
                        <a:pt x="43" y="43"/>
                        <a:pt x="32" y="34"/>
                      </a:cubicBezTo>
                      <a:cubicBezTo>
                        <a:pt x="11" y="19"/>
                        <a:pt x="5" y="0"/>
                        <a:pt x="2" y="0"/>
                      </a:cubicBezTo>
                    </a:path>
                  </a:pathLst>
                </a:custGeom>
                <a:solidFill>
                  <a:srgbClr val="39393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03" name="Google Shape;4503;p333"/>
                <p:cNvSpPr/>
                <p:nvPr/>
              </p:nvSpPr>
              <p:spPr>
                <a:xfrm>
                  <a:off x="4465638" y="3206750"/>
                  <a:ext cx="142875" cy="403225"/>
                </a:xfrm>
                <a:custGeom>
                  <a:avLst/>
                  <a:gdLst/>
                  <a:ahLst/>
                  <a:cxnLst/>
                  <a:rect l="l" t="t" r="r" b="b"/>
                  <a:pathLst>
                    <a:path w="45" h="127" extrusionOk="0">
                      <a:moveTo>
                        <a:pt x="2" y="0"/>
                      </a:moveTo>
                      <a:cubicBezTo>
                        <a:pt x="2" y="0"/>
                        <a:pt x="2" y="0"/>
                        <a:pt x="2" y="0"/>
                      </a:cubicBezTo>
                      <a:cubicBezTo>
                        <a:pt x="1" y="0"/>
                        <a:pt x="0" y="19"/>
                        <a:pt x="2" y="35"/>
                      </a:cubicBezTo>
                      <a:cubicBezTo>
                        <a:pt x="7" y="89"/>
                        <a:pt x="41" y="127"/>
                        <a:pt x="43" y="127"/>
                      </a:cubicBezTo>
                      <a:cubicBezTo>
                        <a:pt x="43" y="127"/>
                        <a:pt x="43" y="127"/>
                        <a:pt x="43" y="127"/>
                      </a:cubicBezTo>
                      <a:cubicBezTo>
                        <a:pt x="45" y="126"/>
                        <a:pt x="17" y="93"/>
                        <a:pt x="7" y="38"/>
                      </a:cubicBezTo>
                      <a:cubicBezTo>
                        <a:pt x="4" y="19"/>
                        <a:pt x="3" y="0"/>
                        <a:pt x="2" y="0"/>
                      </a:cubicBezTo>
                    </a:path>
                  </a:pathLst>
                </a:custGeom>
                <a:solidFill>
                  <a:srgbClr val="39393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04" name="Google Shape;4504;p333"/>
                <p:cNvSpPr/>
                <p:nvPr/>
              </p:nvSpPr>
              <p:spPr>
                <a:xfrm>
                  <a:off x="4484688" y="3041650"/>
                  <a:ext cx="66675" cy="269875"/>
                </a:xfrm>
                <a:custGeom>
                  <a:avLst/>
                  <a:gdLst/>
                  <a:ahLst/>
                  <a:cxnLst/>
                  <a:rect l="l" t="t" r="r" b="b"/>
                  <a:pathLst>
                    <a:path w="21" h="85" extrusionOk="0">
                      <a:moveTo>
                        <a:pt x="21" y="0"/>
                      </a:moveTo>
                      <a:cubicBezTo>
                        <a:pt x="20" y="0"/>
                        <a:pt x="15" y="11"/>
                        <a:pt x="11" y="23"/>
                      </a:cubicBezTo>
                      <a:cubicBezTo>
                        <a:pt x="0" y="56"/>
                        <a:pt x="3" y="85"/>
                        <a:pt x="4" y="85"/>
                      </a:cubicBezTo>
                      <a:cubicBezTo>
                        <a:pt x="4" y="85"/>
                        <a:pt x="4" y="85"/>
                        <a:pt x="4" y="85"/>
                      </a:cubicBezTo>
                      <a:cubicBezTo>
                        <a:pt x="5" y="85"/>
                        <a:pt x="4" y="65"/>
                        <a:pt x="11" y="35"/>
                      </a:cubicBezTo>
                      <a:cubicBezTo>
                        <a:pt x="15" y="15"/>
                        <a:pt x="21" y="1"/>
                        <a:pt x="21" y="0"/>
                      </a:cubicBezTo>
                      <a:cubicBezTo>
                        <a:pt x="21" y="0"/>
                        <a:pt x="21" y="0"/>
                        <a:pt x="21" y="0"/>
                      </a:cubicBezTo>
                    </a:path>
                  </a:pathLst>
                </a:custGeom>
                <a:solidFill>
                  <a:srgbClr val="39393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05" name="Google Shape;4505;p333"/>
                <p:cNvSpPr/>
                <p:nvPr/>
              </p:nvSpPr>
              <p:spPr>
                <a:xfrm>
                  <a:off x="4500563" y="3206750"/>
                  <a:ext cx="41275" cy="234950"/>
                </a:xfrm>
                <a:custGeom>
                  <a:avLst/>
                  <a:gdLst/>
                  <a:ahLst/>
                  <a:cxnLst/>
                  <a:rect l="l" t="t" r="r" b="b"/>
                  <a:pathLst>
                    <a:path w="13" h="74" extrusionOk="0">
                      <a:moveTo>
                        <a:pt x="12" y="0"/>
                      </a:moveTo>
                      <a:cubicBezTo>
                        <a:pt x="11" y="0"/>
                        <a:pt x="8" y="9"/>
                        <a:pt x="7" y="15"/>
                      </a:cubicBezTo>
                      <a:cubicBezTo>
                        <a:pt x="0" y="45"/>
                        <a:pt x="10" y="74"/>
                        <a:pt x="12" y="74"/>
                      </a:cubicBezTo>
                      <a:cubicBezTo>
                        <a:pt x="12" y="74"/>
                        <a:pt x="12" y="74"/>
                        <a:pt x="12" y="74"/>
                      </a:cubicBezTo>
                      <a:cubicBezTo>
                        <a:pt x="13" y="74"/>
                        <a:pt x="8" y="54"/>
                        <a:pt x="11" y="21"/>
                      </a:cubicBezTo>
                      <a:cubicBezTo>
                        <a:pt x="12" y="11"/>
                        <a:pt x="13" y="0"/>
                        <a:pt x="12" y="0"/>
                      </a:cubicBezTo>
                      <a:cubicBezTo>
                        <a:pt x="12" y="0"/>
                        <a:pt x="12" y="0"/>
                        <a:pt x="12" y="0"/>
                      </a:cubicBezTo>
                    </a:path>
                  </a:pathLst>
                </a:custGeom>
                <a:solidFill>
                  <a:srgbClr val="39393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06" name="Google Shape;4506;p333"/>
                <p:cNvSpPr/>
                <p:nvPr/>
              </p:nvSpPr>
              <p:spPr>
                <a:xfrm>
                  <a:off x="4956175" y="3086100"/>
                  <a:ext cx="25400" cy="244475"/>
                </a:xfrm>
                <a:custGeom>
                  <a:avLst/>
                  <a:gdLst/>
                  <a:ahLst/>
                  <a:cxnLst/>
                  <a:rect l="l" t="t" r="r" b="b"/>
                  <a:pathLst>
                    <a:path w="8" h="77" extrusionOk="0">
                      <a:moveTo>
                        <a:pt x="1" y="0"/>
                      </a:moveTo>
                      <a:cubicBezTo>
                        <a:pt x="1" y="0"/>
                        <a:pt x="1" y="0"/>
                        <a:pt x="1" y="0"/>
                      </a:cubicBezTo>
                      <a:cubicBezTo>
                        <a:pt x="0" y="0"/>
                        <a:pt x="2" y="17"/>
                        <a:pt x="3" y="45"/>
                      </a:cubicBezTo>
                      <a:cubicBezTo>
                        <a:pt x="3" y="52"/>
                        <a:pt x="3" y="59"/>
                        <a:pt x="3" y="64"/>
                      </a:cubicBezTo>
                      <a:cubicBezTo>
                        <a:pt x="3" y="68"/>
                        <a:pt x="4" y="73"/>
                        <a:pt x="4" y="77"/>
                      </a:cubicBezTo>
                      <a:cubicBezTo>
                        <a:pt x="6" y="67"/>
                        <a:pt x="8" y="47"/>
                        <a:pt x="6" y="24"/>
                      </a:cubicBezTo>
                      <a:cubicBezTo>
                        <a:pt x="4" y="12"/>
                        <a:pt x="2" y="0"/>
                        <a:pt x="1" y="0"/>
                      </a:cubicBezTo>
                    </a:path>
                  </a:pathLst>
                </a:custGeom>
                <a:solidFill>
                  <a:srgbClr val="39393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07" name="Google Shape;4507;p333"/>
                <p:cNvSpPr/>
                <p:nvPr/>
              </p:nvSpPr>
              <p:spPr>
                <a:xfrm>
                  <a:off x="4621213" y="3057525"/>
                  <a:ext cx="357188" cy="860425"/>
                </a:xfrm>
                <a:custGeom>
                  <a:avLst/>
                  <a:gdLst/>
                  <a:ahLst/>
                  <a:cxnLst/>
                  <a:rect l="l" t="t" r="r" b="b"/>
                  <a:pathLst>
                    <a:path w="113" h="271" extrusionOk="0">
                      <a:moveTo>
                        <a:pt x="87" y="0"/>
                      </a:moveTo>
                      <a:cubicBezTo>
                        <a:pt x="87" y="0"/>
                        <a:pt x="87" y="0"/>
                        <a:pt x="87" y="0"/>
                      </a:cubicBezTo>
                      <a:cubicBezTo>
                        <a:pt x="87" y="0"/>
                        <a:pt x="113" y="50"/>
                        <a:pt x="103" y="113"/>
                      </a:cubicBezTo>
                      <a:cubicBezTo>
                        <a:pt x="89" y="210"/>
                        <a:pt x="0" y="267"/>
                        <a:pt x="3" y="271"/>
                      </a:cubicBezTo>
                      <a:cubicBezTo>
                        <a:pt x="3" y="271"/>
                        <a:pt x="3" y="271"/>
                        <a:pt x="3" y="271"/>
                      </a:cubicBezTo>
                      <a:cubicBezTo>
                        <a:pt x="11" y="271"/>
                        <a:pt x="78" y="233"/>
                        <a:pt x="102" y="161"/>
                      </a:cubicBezTo>
                      <a:cubicBezTo>
                        <a:pt x="110" y="135"/>
                        <a:pt x="112" y="109"/>
                        <a:pt x="110" y="86"/>
                      </a:cubicBezTo>
                      <a:cubicBezTo>
                        <a:pt x="110" y="82"/>
                        <a:pt x="109" y="77"/>
                        <a:pt x="109" y="73"/>
                      </a:cubicBezTo>
                      <a:cubicBezTo>
                        <a:pt x="103" y="31"/>
                        <a:pt x="87" y="0"/>
                        <a:pt x="87" y="0"/>
                      </a:cubicBezTo>
                    </a:path>
                  </a:pathLst>
                </a:custGeom>
                <a:solidFill>
                  <a:srgbClr val="39393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08" name="Google Shape;4508;p333"/>
                <p:cNvSpPr/>
                <p:nvPr/>
              </p:nvSpPr>
              <p:spPr>
                <a:xfrm>
                  <a:off x="4679950" y="3606800"/>
                  <a:ext cx="292100" cy="454025"/>
                </a:xfrm>
                <a:custGeom>
                  <a:avLst/>
                  <a:gdLst/>
                  <a:ahLst/>
                  <a:cxnLst/>
                  <a:rect l="l" t="t" r="r" b="b"/>
                  <a:pathLst>
                    <a:path w="92" h="143" extrusionOk="0">
                      <a:moveTo>
                        <a:pt x="90" y="0"/>
                      </a:moveTo>
                      <a:cubicBezTo>
                        <a:pt x="87" y="0"/>
                        <a:pt x="76" y="38"/>
                        <a:pt x="52" y="79"/>
                      </a:cubicBezTo>
                      <a:cubicBezTo>
                        <a:pt x="26" y="124"/>
                        <a:pt x="0" y="142"/>
                        <a:pt x="1" y="143"/>
                      </a:cubicBezTo>
                      <a:cubicBezTo>
                        <a:pt x="1" y="143"/>
                        <a:pt x="1" y="143"/>
                        <a:pt x="1" y="143"/>
                      </a:cubicBezTo>
                      <a:cubicBezTo>
                        <a:pt x="5" y="143"/>
                        <a:pt x="76" y="87"/>
                        <a:pt x="89" y="19"/>
                      </a:cubicBezTo>
                      <a:cubicBezTo>
                        <a:pt x="91" y="12"/>
                        <a:pt x="92" y="0"/>
                        <a:pt x="90" y="0"/>
                      </a:cubicBezTo>
                      <a:cubicBezTo>
                        <a:pt x="90" y="0"/>
                        <a:pt x="90" y="0"/>
                        <a:pt x="90" y="0"/>
                      </a:cubicBezTo>
                    </a:path>
                  </a:pathLst>
                </a:custGeom>
                <a:solidFill>
                  <a:srgbClr val="39393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09" name="Google Shape;4509;p333"/>
                <p:cNvSpPr/>
                <p:nvPr/>
              </p:nvSpPr>
              <p:spPr>
                <a:xfrm>
                  <a:off x="4876800" y="3822700"/>
                  <a:ext cx="69850" cy="288925"/>
                </a:xfrm>
                <a:custGeom>
                  <a:avLst/>
                  <a:gdLst/>
                  <a:ahLst/>
                  <a:cxnLst/>
                  <a:rect l="l" t="t" r="r" b="b"/>
                  <a:pathLst>
                    <a:path w="22" h="91" extrusionOk="0">
                      <a:moveTo>
                        <a:pt x="20" y="0"/>
                      </a:moveTo>
                      <a:cubicBezTo>
                        <a:pt x="15" y="0"/>
                        <a:pt x="0" y="66"/>
                        <a:pt x="11" y="87"/>
                      </a:cubicBezTo>
                      <a:cubicBezTo>
                        <a:pt x="12" y="88"/>
                        <a:pt x="14" y="91"/>
                        <a:pt x="16" y="91"/>
                      </a:cubicBezTo>
                      <a:cubicBezTo>
                        <a:pt x="16" y="91"/>
                        <a:pt x="16" y="91"/>
                        <a:pt x="16" y="91"/>
                      </a:cubicBezTo>
                      <a:cubicBezTo>
                        <a:pt x="19" y="90"/>
                        <a:pt x="18" y="75"/>
                        <a:pt x="18" y="64"/>
                      </a:cubicBezTo>
                      <a:cubicBezTo>
                        <a:pt x="17" y="19"/>
                        <a:pt x="22" y="1"/>
                        <a:pt x="20" y="0"/>
                      </a:cubicBezTo>
                      <a:cubicBezTo>
                        <a:pt x="20" y="0"/>
                        <a:pt x="20" y="0"/>
                        <a:pt x="20" y="0"/>
                      </a:cubicBezTo>
                    </a:path>
                  </a:pathLst>
                </a:custGeom>
                <a:solidFill>
                  <a:srgbClr val="39393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10" name="Google Shape;4510;p333"/>
                <p:cNvSpPr/>
                <p:nvPr/>
              </p:nvSpPr>
              <p:spPr>
                <a:xfrm>
                  <a:off x="4975225" y="3349625"/>
                  <a:ext cx="85725" cy="654050"/>
                </a:xfrm>
                <a:custGeom>
                  <a:avLst/>
                  <a:gdLst/>
                  <a:ahLst/>
                  <a:cxnLst/>
                  <a:rect l="l" t="t" r="r" b="b"/>
                  <a:pathLst>
                    <a:path w="27" h="206" extrusionOk="0">
                      <a:moveTo>
                        <a:pt x="4" y="0"/>
                      </a:moveTo>
                      <a:cubicBezTo>
                        <a:pt x="4" y="0"/>
                        <a:pt x="4" y="0"/>
                        <a:pt x="4" y="0"/>
                      </a:cubicBezTo>
                      <a:cubicBezTo>
                        <a:pt x="3" y="1"/>
                        <a:pt x="21" y="58"/>
                        <a:pt x="10" y="95"/>
                      </a:cubicBezTo>
                      <a:cubicBezTo>
                        <a:pt x="8" y="99"/>
                        <a:pt x="4" y="114"/>
                        <a:pt x="1" y="134"/>
                      </a:cubicBezTo>
                      <a:cubicBezTo>
                        <a:pt x="1" y="139"/>
                        <a:pt x="0" y="144"/>
                        <a:pt x="0" y="151"/>
                      </a:cubicBezTo>
                      <a:cubicBezTo>
                        <a:pt x="1" y="182"/>
                        <a:pt x="11" y="206"/>
                        <a:pt x="12" y="206"/>
                      </a:cubicBezTo>
                      <a:cubicBezTo>
                        <a:pt x="13" y="206"/>
                        <a:pt x="13" y="206"/>
                        <a:pt x="13" y="206"/>
                      </a:cubicBezTo>
                      <a:cubicBezTo>
                        <a:pt x="14" y="206"/>
                        <a:pt x="6" y="185"/>
                        <a:pt x="7" y="155"/>
                      </a:cubicBezTo>
                      <a:cubicBezTo>
                        <a:pt x="7" y="148"/>
                        <a:pt x="8" y="142"/>
                        <a:pt x="8" y="136"/>
                      </a:cubicBezTo>
                      <a:cubicBezTo>
                        <a:pt x="11" y="116"/>
                        <a:pt x="15" y="102"/>
                        <a:pt x="16" y="99"/>
                      </a:cubicBezTo>
                      <a:cubicBezTo>
                        <a:pt x="27" y="63"/>
                        <a:pt x="6" y="0"/>
                        <a:pt x="4" y="0"/>
                      </a:cubicBezTo>
                    </a:path>
                  </a:pathLst>
                </a:custGeom>
                <a:solidFill>
                  <a:srgbClr val="39393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11" name="Google Shape;4511;p333"/>
                <p:cNvSpPr/>
                <p:nvPr/>
              </p:nvSpPr>
              <p:spPr>
                <a:xfrm>
                  <a:off x="5060950" y="3692525"/>
                  <a:ext cx="117475" cy="368300"/>
                </a:xfrm>
                <a:custGeom>
                  <a:avLst/>
                  <a:gdLst/>
                  <a:ahLst/>
                  <a:cxnLst/>
                  <a:rect l="l" t="t" r="r" b="b"/>
                  <a:pathLst>
                    <a:path w="37" h="116" extrusionOk="0">
                      <a:moveTo>
                        <a:pt x="1" y="0"/>
                      </a:moveTo>
                      <a:cubicBezTo>
                        <a:pt x="0" y="14"/>
                        <a:pt x="1" y="34"/>
                        <a:pt x="7" y="57"/>
                      </a:cubicBezTo>
                      <a:cubicBezTo>
                        <a:pt x="17" y="91"/>
                        <a:pt x="35" y="116"/>
                        <a:pt x="36" y="116"/>
                      </a:cubicBezTo>
                      <a:cubicBezTo>
                        <a:pt x="36" y="116"/>
                        <a:pt x="36" y="116"/>
                        <a:pt x="36" y="116"/>
                      </a:cubicBezTo>
                      <a:cubicBezTo>
                        <a:pt x="37" y="115"/>
                        <a:pt x="21" y="89"/>
                        <a:pt x="9" y="47"/>
                      </a:cubicBezTo>
                      <a:cubicBezTo>
                        <a:pt x="4" y="28"/>
                        <a:pt x="2" y="11"/>
                        <a:pt x="1" y="0"/>
                      </a:cubicBezTo>
                    </a:path>
                  </a:pathLst>
                </a:custGeom>
                <a:solidFill>
                  <a:srgbClr val="39393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12" name="Google Shape;4512;p333"/>
                <p:cNvSpPr/>
                <p:nvPr/>
              </p:nvSpPr>
              <p:spPr>
                <a:xfrm>
                  <a:off x="4551363" y="3267075"/>
                  <a:ext cx="163513" cy="149225"/>
                </a:xfrm>
                <a:custGeom>
                  <a:avLst/>
                  <a:gdLst/>
                  <a:ahLst/>
                  <a:cxnLst/>
                  <a:rect l="l" t="t" r="r" b="b"/>
                  <a:pathLst>
                    <a:path w="52" h="47" extrusionOk="0">
                      <a:moveTo>
                        <a:pt x="22" y="22"/>
                      </a:moveTo>
                      <a:cubicBezTo>
                        <a:pt x="22" y="22"/>
                        <a:pt x="22" y="22"/>
                        <a:pt x="22" y="22"/>
                      </a:cubicBezTo>
                      <a:cubicBezTo>
                        <a:pt x="22" y="22"/>
                        <a:pt x="22" y="22"/>
                        <a:pt x="22" y="22"/>
                      </a:cubicBezTo>
                      <a:cubicBezTo>
                        <a:pt x="22" y="22"/>
                        <a:pt x="22" y="22"/>
                        <a:pt x="22" y="22"/>
                      </a:cubicBezTo>
                      <a:moveTo>
                        <a:pt x="42" y="21"/>
                      </a:moveTo>
                      <a:cubicBezTo>
                        <a:pt x="40" y="21"/>
                        <a:pt x="37" y="22"/>
                        <a:pt x="33" y="23"/>
                      </a:cubicBezTo>
                      <a:cubicBezTo>
                        <a:pt x="33" y="23"/>
                        <a:pt x="33" y="23"/>
                        <a:pt x="33" y="23"/>
                      </a:cubicBezTo>
                      <a:cubicBezTo>
                        <a:pt x="37" y="22"/>
                        <a:pt x="40" y="21"/>
                        <a:pt x="42" y="21"/>
                      </a:cubicBezTo>
                      <a:cubicBezTo>
                        <a:pt x="42" y="21"/>
                        <a:pt x="42" y="21"/>
                        <a:pt x="42" y="21"/>
                      </a:cubicBezTo>
                      <a:moveTo>
                        <a:pt x="38" y="17"/>
                      </a:moveTo>
                      <a:cubicBezTo>
                        <a:pt x="40" y="18"/>
                        <a:pt x="42" y="20"/>
                        <a:pt x="42" y="21"/>
                      </a:cubicBezTo>
                      <a:cubicBezTo>
                        <a:pt x="42" y="21"/>
                        <a:pt x="42" y="21"/>
                        <a:pt x="42" y="21"/>
                      </a:cubicBezTo>
                      <a:cubicBezTo>
                        <a:pt x="41" y="19"/>
                        <a:pt x="40" y="18"/>
                        <a:pt x="38" y="17"/>
                      </a:cubicBezTo>
                      <a:moveTo>
                        <a:pt x="15" y="19"/>
                      </a:moveTo>
                      <a:cubicBezTo>
                        <a:pt x="13" y="19"/>
                        <a:pt x="10" y="19"/>
                        <a:pt x="8" y="19"/>
                      </a:cubicBezTo>
                      <a:cubicBezTo>
                        <a:pt x="8" y="18"/>
                        <a:pt x="14" y="9"/>
                        <a:pt x="25" y="9"/>
                      </a:cubicBezTo>
                      <a:cubicBezTo>
                        <a:pt x="25" y="9"/>
                        <a:pt x="25" y="9"/>
                        <a:pt x="25" y="9"/>
                      </a:cubicBezTo>
                      <a:cubicBezTo>
                        <a:pt x="32" y="9"/>
                        <a:pt x="39" y="14"/>
                        <a:pt x="42" y="21"/>
                      </a:cubicBezTo>
                      <a:cubicBezTo>
                        <a:pt x="42" y="21"/>
                        <a:pt x="42" y="21"/>
                        <a:pt x="42" y="21"/>
                      </a:cubicBezTo>
                      <a:cubicBezTo>
                        <a:pt x="42" y="21"/>
                        <a:pt x="42" y="21"/>
                        <a:pt x="42" y="21"/>
                      </a:cubicBezTo>
                      <a:cubicBezTo>
                        <a:pt x="42" y="21"/>
                        <a:pt x="42" y="21"/>
                        <a:pt x="42" y="21"/>
                      </a:cubicBezTo>
                      <a:cubicBezTo>
                        <a:pt x="42" y="21"/>
                        <a:pt x="42" y="21"/>
                        <a:pt x="42" y="21"/>
                      </a:cubicBezTo>
                      <a:cubicBezTo>
                        <a:pt x="42" y="21"/>
                        <a:pt x="42" y="21"/>
                        <a:pt x="42" y="21"/>
                      </a:cubicBezTo>
                      <a:cubicBezTo>
                        <a:pt x="42" y="21"/>
                        <a:pt x="42" y="21"/>
                        <a:pt x="42" y="21"/>
                      </a:cubicBezTo>
                      <a:cubicBezTo>
                        <a:pt x="42" y="21"/>
                        <a:pt x="42" y="21"/>
                        <a:pt x="42" y="21"/>
                      </a:cubicBezTo>
                      <a:cubicBezTo>
                        <a:pt x="42" y="21"/>
                        <a:pt x="42" y="21"/>
                        <a:pt x="42" y="21"/>
                      </a:cubicBezTo>
                      <a:cubicBezTo>
                        <a:pt x="39" y="25"/>
                        <a:pt x="34" y="27"/>
                        <a:pt x="29" y="27"/>
                      </a:cubicBezTo>
                      <a:cubicBezTo>
                        <a:pt x="28" y="27"/>
                        <a:pt x="27" y="27"/>
                        <a:pt x="27" y="27"/>
                      </a:cubicBezTo>
                      <a:cubicBezTo>
                        <a:pt x="20" y="26"/>
                        <a:pt x="17" y="21"/>
                        <a:pt x="16" y="21"/>
                      </a:cubicBezTo>
                      <a:cubicBezTo>
                        <a:pt x="16" y="21"/>
                        <a:pt x="17" y="21"/>
                        <a:pt x="17" y="21"/>
                      </a:cubicBezTo>
                      <a:cubicBezTo>
                        <a:pt x="16" y="20"/>
                        <a:pt x="15" y="20"/>
                        <a:pt x="15" y="19"/>
                      </a:cubicBezTo>
                      <a:cubicBezTo>
                        <a:pt x="15" y="19"/>
                        <a:pt x="15" y="19"/>
                        <a:pt x="15" y="19"/>
                      </a:cubicBezTo>
                      <a:moveTo>
                        <a:pt x="8" y="0"/>
                      </a:moveTo>
                      <a:cubicBezTo>
                        <a:pt x="8" y="0"/>
                        <a:pt x="7" y="0"/>
                        <a:pt x="6" y="0"/>
                      </a:cubicBezTo>
                      <a:cubicBezTo>
                        <a:pt x="2" y="9"/>
                        <a:pt x="1" y="17"/>
                        <a:pt x="0" y="22"/>
                      </a:cubicBezTo>
                      <a:cubicBezTo>
                        <a:pt x="0" y="23"/>
                        <a:pt x="0" y="23"/>
                        <a:pt x="0" y="24"/>
                      </a:cubicBezTo>
                      <a:cubicBezTo>
                        <a:pt x="0" y="25"/>
                        <a:pt x="1" y="26"/>
                        <a:pt x="1" y="28"/>
                      </a:cubicBezTo>
                      <a:cubicBezTo>
                        <a:pt x="3" y="32"/>
                        <a:pt x="7" y="36"/>
                        <a:pt x="10" y="40"/>
                      </a:cubicBezTo>
                      <a:cubicBezTo>
                        <a:pt x="14" y="43"/>
                        <a:pt x="19" y="46"/>
                        <a:pt x="24" y="46"/>
                      </a:cubicBezTo>
                      <a:cubicBezTo>
                        <a:pt x="25" y="47"/>
                        <a:pt x="27" y="47"/>
                        <a:pt x="28" y="47"/>
                      </a:cubicBezTo>
                      <a:cubicBezTo>
                        <a:pt x="32" y="47"/>
                        <a:pt x="35" y="46"/>
                        <a:pt x="39" y="44"/>
                      </a:cubicBezTo>
                      <a:cubicBezTo>
                        <a:pt x="42" y="43"/>
                        <a:pt x="43" y="41"/>
                        <a:pt x="45" y="39"/>
                      </a:cubicBezTo>
                      <a:cubicBezTo>
                        <a:pt x="46" y="37"/>
                        <a:pt x="52" y="31"/>
                        <a:pt x="52" y="22"/>
                      </a:cubicBezTo>
                      <a:cubicBezTo>
                        <a:pt x="52" y="20"/>
                        <a:pt x="52" y="18"/>
                        <a:pt x="51" y="15"/>
                      </a:cubicBezTo>
                      <a:cubicBezTo>
                        <a:pt x="50" y="13"/>
                        <a:pt x="48" y="11"/>
                        <a:pt x="45" y="9"/>
                      </a:cubicBezTo>
                      <a:cubicBezTo>
                        <a:pt x="42" y="7"/>
                        <a:pt x="38" y="5"/>
                        <a:pt x="32" y="4"/>
                      </a:cubicBezTo>
                      <a:cubicBezTo>
                        <a:pt x="31" y="3"/>
                        <a:pt x="20" y="0"/>
                        <a:pt x="9" y="0"/>
                      </a:cubicBezTo>
                      <a:cubicBezTo>
                        <a:pt x="9" y="0"/>
                        <a:pt x="9" y="0"/>
                        <a:pt x="8" y="0"/>
                      </a:cubicBezTo>
                    </a:path>
                  </a:pathLst>
                </a:custGeom>
                <a:solidFill>
                  <a:srgbClr val="F6BFB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13" name="Google Shape;4513;p333"/>
                <p:cNvSpPr/>
                <p:nvPr/>
              </p:nvSpPr>
              <p:spPr>
                <a:xfrm>
                  <a:off x="4598988" y="3311525"/>
                  <a:ext cx="84138" cy="28575"/>
                </a:xfrm>
                <a:custGeom>
                  <a:avLst/>
                  <a:gdLst/>
                  <a:ahLst/>
                  <a:cxnLst/>
                  <a:rect l="l" t="t" r="r" b="b"/>
                  <a:pathLst>
                    <a:path w="27" h="9" extrusionOk="0">
                      <a:moveTo>
                        <a:pt x="19" y="0"/>
                      </a:moveTo>
                      <a:cubicBezTo>
                        <a:pt x="20" y="1"/>
                        <a:pt x="20" y="2"/>
                        <a:pt x="20" y="3"/>
                      </a:cubicBezTo>
                      <a:cubicBezTo>
                        <a:pt x="20" y="6"/>
                        <a:pt x="19" y="7"/>
                        <a:pt x="18" y="9"/>
                      </a:cubicBezTo>
                      <a:cubicBezTo>
                        <a:pt x="22" y="8"/>
                        <a:pt x="25" y="7"/>
                        <a:pt x="27" y="7"/>
                      </a:cubicBezTo>
                      <a:cubicBezTo>
                        <a:pt x="27" y="7"/>
                        <a:pt x="27" y="7"/>
                        <a:pt x="27" y="7"/>
                      </a:cubicBezTo>
                      <a:cubicBezTo>
                        <a:pt x="27" y="6"/>
                        <a:pt x="25" y="4"/>
                        <a:pt x="23" y="3"/>
                      </a:cubicBezTo>
                      <a:cubicBezTo>
                        <a:pt x="22" y="2"/>
                        <a:pt x="21" y="1"/>
                        <a:pt x="19" y="0"/>
                      </a:cubicBezTo>
                      <a:moveTo>
                        <a:pt x="6" y="0"/>
                      </a:moveTo>
                      <a:cubicBezTo>
                        <a:pt x="3" y="2"/>
                        <a:pt x="1" y="4"/>
                        <a:pt x="0" y="5"/>
                      </a:cubicBezTo>
                      <a:cubicBezTo>
                        <a:pt x="0" y="5"/>
                        <a:pt x="0" y="5"/>
                        <a:pt x="0" y="5"/>
                      </a:cubicBezTo>
                      <a:cubicBezTo>
                        <a:pt x="0" y="5"/>
                        <a:pt x="0" y="5"/>
                        <a:pt x="0" y="5"/>
                      </a:cubicBezTo>
                      <a:cubicBezTo>
                        <a:pt x="0" y="6"/>
                        <a:pt x="1" y="6"/>
                        <a:pt x="2" y="7"/>
                      </a:cubicBezTo>
                      <a:cubicBezTo>
                        <a:pt x="3" y="7"/>
                        <a:pt x="5" y="8"/>
                        <a:pt x="7" y="8"/>
                      </a:cubicBezTo>
                      <a:cubicBezTo>
                        <a:pt x="7" y="8"/>
                        <a:pt x="7" y="8"/>
                        <a:pt x="7" y="8"/>
                      </a:cubicBezTo>
                      <a:cubicBezTo>
                        <a:pt x="6" y="7"/>
                        <a:pt x="6" y="5"/>
                        <a:pt x="6" y="3"/>
                      </a:cubicBezTo>
                      <a:cubicBezTo>
                        <a:pt x="6" y="2"/>
                        <a:pt x="6" y="1"/>
                        <a:pt x="6" y="0"/>
                      </a:cubicBezTo>
                    </a:path>
                  </a:pathLst>
                </a:custGeom>
                <a:solidFill>
                  <a:srgbClr val="F4E0E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14" name="Google Shape;4514;p333"/>
                <p:cNvSpPr/>
                <p:nvPr/>
              </p:nvSpPr>
              <p:spPr>
                <a:xfrm>
                  <a:off x="4576763" y="3295650"/>
                  <a:ext cx="106363" cy="38100"/>
                </a:xfrm>
                <a:custGeom>
                  <a:avLst/>
                  <a:gdLst/>
                  <a:ahLst/>
                  <a:cxnLst/>
                  <a:rect l="l" t="t" r="r" b="b"/>
                  <a:pathLst>
                    <a:path w="34" h="12" extrusionOk="0">
                      <a:moveTo>
                        <a:pt x="17" y="0"/>
                      </a:moveTo>
                      <a:cubicBezTo>
                        <a:pt x="6" y="0"/>
                        <a:pt x="0" y="9"/>
                        <a:pt x="0" y="10"/>
                      </a:cubicBezTo>
                      <a:cubicBezTo>
                        <a:pt x="2" y="10"/>
                        <a:pt x="5" y="10"/>
                        <a:pt x="7" y="10"/>
                      </a:cubicBezTo>
                      <a:cubicBezTo>
                        <a:pt x="7" y="10"/>
                        <a:pt x="7" y="10"/>
                        <a:pt x="7" y="10"/>
                      </a:cubicBezTo>
                      <a:cubicBezTo>
                        <a:pt x="8" y="9"/>
                        <a:pt x="10" y="7"/>
                        <a:pt x="13" y="5"/>
                      </a:cubicBezTo>
                      <a:cubicBezTo>
                        <a:pt x="15" y="3"/>
                        <a:pt x="17" y="1"/>
                        <a:pt x="20" y="1"/>
                      </a:cubicBezTo>
                      <a:cubicBezTo>
                        <a:pt x="23" y="1"/>
                        <a:pt x="25" y="3"/>
                        <a:pt x="26" y="5"/>
                      </a:cubicBezTo>
                      <a:cubicBezTo>
                        <a:pt x="28" y="6"/>
                        <a:pt x="29" y="7"/>
                        <a:pt x="30" y="8"/>
                      </a:cubicBezTo>
                      <a:cubicBezTo>
                        <a:pt x="32" y="9"/>
                        <a:pt x="33" y="10"/>
                        <a:pt x="34" y="12"/>
                      </a:cubicBezTo>
                      <a:cubicBezTo>
                        <a:pt x="34" y="12"/>
                        <a:pt x="34" y="12"/>
                        <a:pt x="34" y="12"/>
                      </a:cubicBezTo>
                      <a:cubicBezTo>
                        <a:pt x="31" y="5"/>
                        <a:pt x="24" y="0"/>
                        <a:pt x="17" y="0"/>
                      </a:cubicBezTo>
                      <a:cubicBezTo>
                        <a:pt x="17" y="0"/>
                        <a:pt x="17" y="0"/>
                        <a:pt x="17" y="0"/>
                      </a:cubicBezTo>
                    </a:path>
                  </a:pathLst>
                </a:custGeom>
                <a:solidFill>
                  <a:srgbClr val="5454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15" name="Google Shape;4515;p333"/>
                <p:cNvSpPr/>
                <p:nvPr/>
              </p:nvSpPr>
              <p:spPr>
                <a:xfrm>
                  <a:off x="4618038" y="3298825"/>
                  <a:ext cx="44450" cy="41275"/>
                </a:xfrm>
                <a:custGeom>
                  <a:avLst/>
                  <a:gdLst/>
                  <a:ahLst/>
                  <a:cxnLst/>
                  <a:rect l="l" t="t" r="r" b="b"/>
                  <a:pathLst>
                    <a:path w="14" h="13" extrusionOk="0">
                      <a:moveTo>
                        <a:pt x="7" y="0"/>
                      </a:moveTo>
                      <a:cubicBezTo>
                        <a:pt x="4" y="0"/>
                        <a:pt x="2" y="2"/>
                        <a:pt x="0" y="4"/>
                      </a:cubicBezTo>
                      <a:cubicBezTo>
                        <a:pt x="0" y="5"/>
                        <a:pt x="0" y="6"/>
                        <a:pt x="0" y="7"/>
                      </a:cubicBezTo>
                      <a:cubicBezTo>
                        <a:pt x="0" y="9"/>
                        <a:pt x="0" y="11"/>
                        <a:pt x="1" y="12"/>
                      </a:cubicBezTo>
                      <a:cubicBezTo>
                        <a:pt x="1" y="12"/>
                        <a:pt x="1" y="12"/>
                        <a:pt x="1" y="12"/>
                      </a:cubicBezTo>
                      <a:cubicBezTo>
                        <a:pt x="3" y="13"/>
                        <a:pt x="5" y="13"/>
                        <a:pt x="8" y="13"/>
                      </a:cubicBezTo>
                      <a:cubicBezTo>
                        <a:pt x="8" y="13"/>
                        <a:pt x="8" y="13"/>
                        <a:pt x="8" y="13"/>
                      </a:cubicBezTo>
                      <a:cubicBezTo>
                        <a:pt x="9" y="13"/>
                        <a:pt x="11" y="13"/>
                        <a:pt x="12" y="13"/>
                      </a:cubicBezTo>
                      <a:cubicBezTo>
                        <a:pt x="12" y="13"/>
                        <a:pt x="12" y="13"/>
                        <a:pt x="12" y="13"/>
                      </a:cubicBezTo>
                      <a:cubicBezTo>
                        <a:pt x="13" y="11"/>
                        <a:pt x="14" y="10"/>
                        <a:pt x="14" y="7"/>
                      </a:cubicBezTo>
                      <a:cubicBezTo>
                        <a:pt x="14" y="6"/>
                        <a:pt x="14" y="5"/>
                        <a:pt x="13" y="4"/>
                      </a:cubicBezTo>
                      <a:cubicBezTo>
                        <a:pt x="12" y="2"/>
                        <a:pt x="10" y="0"/>
                        <a:pt x="7" y="0"/>
                      </a:cubicBezTo>
                    </a:path>
                  </a:pathLst>
                </a:custGeom>
                <a:solidFill>
                  <a:srgbClr val="5454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16" name="Google Shape;4516;p333"/>
                <p:cNvSpPr/>
                <p:nvPr/>
              </p:nvSpPr>
              <p:spPr>
                <a:xfrm>
                  <a:off x="4602163" y="3333750"/>
                  <a:ext cx="80963" cy="19050"/>
                </a:xfrm>
                <a:custGeom>
                  <a:avLst/>
                  <a:gdLst/>
                  <a:ahLst/>
                  <a:cxnLst/>
                  <a:rect l="l" t="t" r="r" b="b"/>
                  <a:pathLst>
                    <a:path w="26" h="6" extrusionOk="0">
                      <a:moveTo>
                        <a:pt x="26" y="0"/>
                      </a:moveTo>
                      <a:cubicBezTo>
                        <a:pt x="26" y="0"/>
                        <a:pt x="26" y="0"/>
                        <a:pt x="26" y="0"/>
                      </a:cubicBezTo>
                      <a:cubicBezTo>
                        <a:pt x="26" y="0"/>
                        <a:pt x="26" y="0"/>
                        <a:pt x="26" y="0"/>
                      </a:cubicBezTo>
                      <a:cubicBezTo>
                        <a:pt x="26" y="0"/>
                        <a:pt x="26" y="0"/>
                        <a:pt x="26" y="0"/>
                      </a:cubicBezTo>
                      <a:cubicBezTo>
                        <a:pt x="26" y="0"/>
                        <a:pt x="26" y="0"/>
                        <a:pt x="26" y="0"/>
                      </a:cubicBezTo>
                      <a:cubicBezTo>
                        <a:pt x="26" y="0"/>
                        <a:pt x="26" y="0"/>
                        <a:pt x="26" y="0"/>
                      </a:cubicBezTo>
                      <a:cubicBezTo>
                        <a:pt x="26" y="0"/>
                        <a:pt x="26" y="0"/>
                        <a:pt x="26" y="0"/>
                      </a:cubicBezTo>
                      <a:cubicBezTo>
                        <a:pt x="26" y="0"/>
                        <a:pt x="26" y="0"/>
                        <a:pt x="26" y="0"/>
                      </a:cubicBezTo>
                      <a:cubicBezTo>
                        <a:pt x="26" y="0"/>
                        <a:pt x="26" y="0"/>
                        <a:pt x="26" y="0"/>
                      </a:cubicBezTo>
                      <a:cubicBezTo>
                        <a:pt x="26" y="0"/>
                        <a:pt x="26" y="0"/>
                        <a:pt x="26" y="0"/>
                      </a:cubicBezTo>
                      <a:cubicBezTo>
                        <a:pt x="26" y="0"/>
                        <a:pt x="26" y="0"/>
                        <a:pt x="26" y="0"/>
                      </a:cubicBezTo>
                      <a:moveTo>
                        <a:pt x="0" y="0"/>
                      </a:moveTo>
                      <a:cubicBezTo>
                        <a:pt x="1" y="0"/>
                        <a:pt x="4" y="5"/>
                        <a:pt x="11" y="6"/>
                      </a:cubicBezTo>
                      <a:cubicBezTo>
                        <a:pt x="11" y="6"/>
                        <a:pt x="12" y="6"/>
                        <a:pt x="13" y="6"/>
                      </a:cubicBezTo>
                      <a:cubicBezTo>
                        <a:pt x="18" y="6"/>
                        <a:pt x="23" y="4"/>
                        <a:pt x="26" y="0"/>
                      </a:cubicBezTo>
                      <a:cubicBezTo>
                        <a:pt x="24" y="0"/>
                        <a:pt x="21" y="1"/>
                        <a:pt x="17" y="2"/>
                      </a:cubicBezTo>
                      <a:cubicBezTo>
                        <a:pt x="16" y="2"/>
                        <a:pt x="14" y="2"/>
                        <a:pt x="13" y="2"/>
                      </a:cubicBezTo>
                      <a:cubicBezTo>
                        <a:pt x="13" y="2"/>
                        <a:pt x="13" y="2"/>
                        <a:pt x="13" y="2"/>
                      </a:cubicBezTo>
                      <a:cubicBezTo>
                        <a:pt x="10" y="2"/>
                        <a:pt x="8" y="2"/>
                        <a:pt x="6" y="1"/>
                      </a:cubicBezTo>
                      <a:cubicBezTo>
                        <a:pt x="6" y="1"/>
                        <a:pt x="6" y="1"/>
                        <a:pt x="6" y="1"/>
                      </a:cubicBezTo>
                      <a:cubicBezTo>
                        <a:pt x="4" y="1"/>
                        <a:pt x="2" y="0"/>
                        <a:pt x="1" y="0"/>
                      </a:cubicBezTo>
                      <a:cubicBezTo>
                        <a:pt x="1" y="0"/>
                        <a:pt x="0" y="0"/>
                        <a:pt x="0" y="0"/>
                      </a:cubicBezTo>
                    </a:path>
                  </a:pathLst>
                </a:custGeom>
                <a:solidFill>
                  <a:srgbClr val="F5AC9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17" name="Google Shape;4517;p333"/>
                <p:cNvSpPr/>
                <p:nvPr/>
              </p:nvSpPr>
              <p:spPr>
                <a:xfrm>
                  <a:off x="4541838" y="3267075"/>
                  <a:ext cx="28575" cy="76200"/>
                </a:xfrm>
                <a:custGeom>
                  <a:avLst/>
                  <a:gdLst/>
                  <a:ahLst/>
                  <a:cxnLst/>
                  <a:rect l="l" t="t" r="r" b="b"/>
                  <a:pathLst>
                    <a:path w="9" h="24" extrusionOk="0">
                      <a:moveTo>
                        <a:pt x="9" y="0"/>
                      </a:moveTo>
                      <a:cubicBezTo>
                        <a:pt x="8" y="0"/>
                        <a:pt x="5" y="1"/>
                        <a:pt x="4" y="2"/>
                      </a:cubicBezTo>
                      <a:cubicBezTo>
                        <a:pt x="3" y="3"/>
                        <a:pt x="2" y="4"/>
                        <a:pt x="2" y="5"/>
                      </a:cubicBezTo>
                      <a:cubicBezTo>
                        <a:pt x="0" y="9"/>
                        <a:pt x="0" y="14"/>
                        <a:pt x="0" y="14"/>
                      </a:cubicBezTo>
                      <a:cubicBezTo>
                        <a:pt x="1" y="18"/>
                        <a:pt x="2" y="21"/>
                        <a:pt x="3" y="24"/>
                      </a:cubicBezTo>
                      <a:cubicBezTo>
                        <a:pt x="3" y="23"/>
                        <a:pt x="3" y="23"/>
                        <a:pt x="3" y="22"/>
                      </a:cubicBezTo>
                      <a:cubicBezTo>
                        <a:pt x="4" y="17"/>
                        <a:pt x="5" y="9"/>
                        <a:pt x="9" y="0"/>
                      </a:cubicBezTo>
                    </a:path>
                  </a:pathLst>
                </a:custGeom>
                <a:solidFill>
                  <a:srgbClr val="68686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18" name="Google Shape;4518;p333"/>
                <p:cNvSpPr/>
                <p:nvPr/>
              </p:nvSpPr>
              <p:spPr>
                <a:xfrm>
                  <a:off x="4762500" y="3270250"/>
                  <a:ext cx="165100" cy="142875"/>
                </a:xfrm>
                <a:custGeom>
                  <a:avLst/>
                  <a:gdLst/>
                  <a:ahLst/>
                  <a:cxnLst/>
                  <a:rect l="l" t="t" r="r" b="b"/>
                  <a:pathLst>
                    <a:path w="52" h="45" extrusionOk="0">
                      <a:moveTo>
                        <a:pt x="30" y="21"/>
                      </a:moveTo>
                      <a:cubicBezTo>
                        <a:pt x="30" y="21"/>
                        <a:pt x="30" y="21"/>
                        <a:pt x="30" y="21"/>
                      </a:cubicBezTo>
                      <a:cubicBezTo>
                        <a:pt x="30" y="21"/>
                        <a:pt x="30" y="21"/>
                        <a:pt x="30" y="21"/>
                      </a:cubicBezTo>
                      <a:cubicBezTo>
                        <a:pt x="30" y="21"/>
                        <a:pt x="30" y="21"/>
                        <a:pt x="30" y="21"/>
                      </a:cubicBezTo>
                      <a:moveTo>
                        <a:pt x="10" y="20"/>
                      </a:moveTo>
                      <a:cubicBezTo>
                        <a:pt x="13" y="13"/>
                        <a:pt x="20" y="8"/>
                        <a:pt x="27" y="8"/>
                      </a:cubicBezTo>
                      <a:cubicBezTo>
                        <a:pt x="27" y="8"/>
                        <a:pt x="27" y="8"/>
                        <a:pt x="28" y="8"/>
                      </a:cubicBezTo>
                      <a:cubicBezTo>
                        <a:pt x="38" y="8"/>
                        <a:pt x="44" y="17"/>
                        <a:pt x="44" y="18"/>
                      </a:cubicBezTo>
                      <a:cubicBezTo>
                        <a:pt x="42" y="18"/>
                        <a:pt x="39" y="18"/>
                        <a:pt x="37" y="18"/>
                      </a:cubicBezTo>
                      <a:cubicBezTo>
                        <a:pt x="37" y="18"/>
                        <a:pt x="37" y="18"/>
                        <a:pt x="37" y="18"/>
                      </a:cubicBezTo>
                      <a:cubicBezTo>
                        <a:pt x="37" y="19"/>
                        <a:pt x="36" y="19"/>
                        <a:pt x="35" y="20"/>
                      </a:cubicBezTo>
                      <a:cubicBezTo>
                        <a:pt x="35" y="20"/>
                        <a:pt x="36" y="20"/>
                        <a:pt x="36" y="19"/>
                      </a:cubicBezTo>
                      <a:cubicBezTo>
                        <a:pt x="36" y="19"/>
                        <a:pt x="36" y="19"/>
                        <a:pt x="36" y="19"/>
                      </a:cubicBezTo>
                      <a:cubicBezTo>
                        <a:pt x="36" y="19"/>
                        <a:pt x="36" y="19"/>
                        <a:pt x="36" y="19"/>
                      </a:cubicBezTo>
                      <a:cubicBezTo>
                        <a:pt x="35" y="20"/>
                        <a:pt x="32" y="25"/>
                        <a:pt x="25" y="26"/>
                      </a:cubicBezTo>
                      <a:cubicBezTo>
                        <a:pt x="25" y="26"/>
                        <a:pt x="24" y="26"/>
                        <a:pt x="23" y="26"/>
                      </a:cubicBezTo>
                      <a:cubicBezTo>
                        <a:pt x="18" y="26"/>
                        <a:pt x="13" y="24"/>
                        <a:pt x="10" y="20"/>
                      </a:cubicBezTo>
                      <a:cubicBezTo>
                        <a:pt x="12" y="20"/>
                        <a:pt x="15" y="21"/>
                        <a:pt x="19" y="22"/>
                      </a:cubicBezTo>
                      <a:cubicBezTo>
                        <a:pt x="19" y="22"/>
                        <a:pt x="19" y="22"/>
                        <a:pt x="19" y="22"/>
                      </a:cubicBezTo>
                      <a:cubicBezTo>
                        <a:pt x="15" y="21"/>
                        <a:pt x="12" y="20"/>
                        <a:pt x="10" y="20"/>
                      </a:cubicBezTo>
                      <a:cubicBezTo>
                        <a:pt x="10" y="19"/>
                        <a:pt x="12" y="17"/>
                        <a:pt x="14" y="16"/>
                      </a:cubicBezTo>
                      <a:cubicBezTo>
                        <a:pt x="12" y="17"/>
                        <a:pt x="11" y="18"/>
                        <a:pt x="10" y="20"/>
                      </a:cubicBezTo>
                      <a:moveTo>
                        <a:pt x="43" y="0"/>
                      </a:moveTo>
                      <a:cubicBezTo>
                        <a:pt x="43" y="0"/>
                        <a:pt x="43" y="0"/>
                        <a:pt x="42" y="0"/>
                      </a:cubicBezTo>
                      <a:cubicBezTo>
                        <a:pt x="32" y="0"/>
                        <a:pt x="21" y="3"/>
                        <a:pt x="21" y="3"/>
                      </a:cubicBezTo>
                      <a:cubicBezTo>
                        <a:pt x="14" y="5"/>
                        <a:pt x="11" y="6"/>
                        <a:pt x="7" y="9"/>
                      </a:cubicBezTo>
                      <a:cubicBezTo>
                        <a:pt x="5" y="10"/>
                        <a:pt x="3" y="12"/>
                        <a:pt x="2" y="14"/>
                      </a:cubicBezTo>
                      <a:cubicBezTo>
                        <a:pt x="1" y="17"/>
                        <a:pt x="0" y="20"/>
                        <a:pt x="0" y="21"/>
                      </a:cubicBezTo>
                      <a:cubicBezTo>
                        <a:pt x="0" y="30"/>
                        <a:pt x="6" y="36"/>
                        <a:pt x="8" y="38"/>
                      </a:cubicBezTo>
                      <a:cubicBezTo>
                        <a:pt x="9" y="39"/>
                        <a:pt x="11" y="41"/>
                        <a:pt x="14" y="43"/>
                      </a:cubicBezTo>
                      <a:cubicBezTo>
                        <a:pt x="17" y="44"/>
                        <a:pt x="20" y="45"/>
                        <a:pt x="24" y="45"/>
                      </a:cubicBezTo>
                      <a:cubicBezTo>
                        <a:pt x="25" y="45"/>
                        <a:pt x="27" y="45"/>
                        <a:pt x="28" y="45"/>
                      </a:cubicBezTo>
                      <a:cubicBezTo>
                        <a:pt x="33" y="44"/>
                        <a:pt x="37" y="42"/>
                        <a:pt x="41" y="38"/>
                      </a:cubicBezTo>
                      <a:cubicBezTo>
                        <a:pt x="45" y="35"/>
                        <a:pt x="48" y="31"/>
                        <a:pt x="50" y="26"/>
                      </a:cubicBezTo>
                      <a:cubicBezTo>
                        <a:pt x="51" y="25"/>
                        <a:pt x="51" y="24"/>
                        <a:pt x="52" y="23"/>
                      </a:cubicBezTo>
                      <a:cubicBezTo>
                        <a:pt x="52" y="22"/>
                        <a:pt x="52" y="22"/>
                        <a:pt x="52" y="22"/>
                      </a:cubicBezTo>
                      <a:cubicBezTo>
                        <a:pt x="51" y="17"/>
                        <a:pt x="49" y="9"/>
                        <a:pt x="46" y="0"/>
                      </a:cubicBezTo>
                      <a:cubicBezTo>
                        <a:pt x="45" y="0"/>
                        <a:pt x="44" y="0"/>
                        <a:pt x="43" y="0"/>
                      </a:cubicBezTo>
                    </a:path>
                  </a:pathLst>
                </a:custGeom>
                <a:solidFill>
                  <a:srgbClr val="F6BFB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19" name="Google Shape;4519;p333"/>
                <p:cNvSpPr/>
                <p:nvPr/>
              </p:nvSpPr>
              <p:spPr>
                <a:xfrm>
                  <a:off x="4794250" y="3311525"/>
                  <a:ext cx="85725" cy="28575"/>
                </a:xfrm>
                <a:custGeom>
                  <a:avLst/>
                  <a:gdLst/>
                  <a:ahLst/>
                  <a:cxnLst/>
                  <a:rect l="l" t="t" r="r" b="b"/>
                  <a:pathLst>
                    <a:path w="27" h="9" extrusionOk="0">
                      <a:moveTo>
                        <a:pt x="8" y="0"/>
                      </a:moveTo>
                      <a:cubicBezTo>
                        <a:pt x="6" y="1"/>
                        <a:pt x="5" y="2"/>
                        <a:pt x="4" y="3"/>
                      </a:cubicBezTo>
                      <a:cubicBezTo>
                        <a:pt x="2" y="4"/>
                        <a:pt x="0" y="6"/>
                        <a:pt x="0" y="7"/>
                      </a:cubicBezTo>
                      <a:cubicBezTo>
                        <a:pt x="2" y="7"/>
                        <a:pt x="5" y="8"/>
                        <a:pt x="9" y="9"/>
                      </a:cubicBezTo>
                      <a:cubicBezTo>
                        <a:pt x="8" y="7"/>
                        <a:pt x="7" y="6"/>
                        <a:pt x="7" y="3"/>
                      </a:cubicBezTo>
                      <a:cubicBezTo>
                        <a:pt x="7" y="2"/>
                        <a:pt x="7" y="1"/>
                        <a:pt x="8" y="0"/>
                      </a:cubicBezTo>
                      <a:moveTo>
                        <a:pt x="21" y="0"/>
                      </a:moveTo>
                      <a:cubicBezTo>
                        <a:pt x="21" y="1"/>
                        <a:pt x="22" y="2"/>
                        <a:pt x="22" y="3"/>
                      </a:cubicBezTo>
                      <a:cubicBezTo>
                        <a:pt x="22" y="5"/>
                        <a:pt x="21" y="7"/>
                        <a:pt x="20" y="8"/>
                      </a:cubicBezTo>
                      <a:cubicBezTo>
                        <a:pt x="20" y="8"/>
                        <a:pt x="20" y="8"/>
                        <a:pt x="20" y="8"/>
                      </a:cubicBezTo>
                      <a:cubicBezTo>
                        <a:pt x="22" y="8"/>
                        <a:pt x="24" y="7"/>
                        <a:pt x="25" y="7"/>
                      </a:cubicBezTo>
                      <a:cubicBezTo>
                        <a:pt x="26" y="6"/>
                        <a:pt x="27" y="6"/>
                        <a:pt x="27" y="5"/>
                      </a:cubicBezTo>
                      <a:cubicBezTo>
                        <a:pt x="27" y="5"/>
                        <a:pt x="27" y="5"/>
                        <a:pt x="27" y="5"/>
                      </a:cubicBezTo>
                      <a:cubicBezTo>
                        <a:pt x="27" y="5"/>
                        <a:pt x="27" y="5"/>
                        <a:pt x="27" y="5"/>
                      </a:cubicBezTo>
                      <a:cubicBezTo>
                        <a:pt x="26" y="4"/>
                        <a:pt x="24" y="2"/>
                        <a:pt x="21" y="0"/>
                      </a:cubicBezTo>
                    </a:path>
                  </a:pathLst>
                </a:custGeom>
                <a:solidFill>
                  <a:srgbClr val="F4E0E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20" name="Google Shape;4520;p333"/>
                <p:cNvSpPr/>
                <p:nvPr/>
              </p:nvSpPr>
              <p:spPr>
                <a:xfrm>
                  <a:off x="4794250" y="3295650"/>
                  <a:ext cx="107950" cy="38100"/>
                </a:xfrm>
                <a:custGeom>
                  <a:avLst/>
                  <a:gdLst/>
                  <a:ahLst/>
                  <a:cxnLst/>
                  <a:rect l="l" t="t" r="r" b="b"/>
                  <a:pathLst>
                    <a:path w="34" h="12" extrusionOk="0">
                      <a:moveTo>
                        <a:pt x="18" y="0"/>
                      </a:moveTo>
                      <a:cubicBezTo>
                        <a:pt x="17" y="0"/>
                        <a:pt x="17" y="0"/>
                        <a:pt x="17" y="0"/>
                      </a:cubicBezTo>
                      <a:cubicBezTo>
                        <a:pt x="10" y="0"/>
                        <a:pt x="3" y="5"/>
                        <a:pt x="0" y="12"/>
                      </a:cubicBezTo>
                      <a:cubicBezTo>
                        <a:pt x="1" y="10"/>
                        <a:pt x="2" y="9"/>
                        <a:pt x="4" y="8"/>
                      </a:cubicBezTo>
                      <a:cubicBezTo>
                        <a:pt x="5" y="7"/>
                        <a:pt x="6" y="6"/>
                        <a:pt x="8" y="5"/>
                      </a:cubicBezTo>
                      <a:cubicBezTo>
                        <a:pt x="9" y="3"/>
                        <a:pt x="11" y="1"/>
                        <a:pt x="14" y="1"/>
                      </a:cubicBezTo>
                      <a:cubicBezTo>
                        <a:pt x="17" y="1"/>
                        <a:pt x="20" y="3"/>
                        <a:pt x="21" y="5"/>
                      </a:cubicBezTo>
                      <a:cubicBezTo>
                        <a:pt x="24" y="7"/>
                        <a:pt x="26" y="9"/>
                        <a:pt x="27" y="10"/>
                      </a:cubicBezTo>
                      <a:cubicBezTo>
                        <a:pt x="27" y="10"/>
                        <a:pt x="27" y="10"/>
                        <a:pt x="27" y="10"/>
                      </a:cubicBezTo>
                      <a:cubicBezTo>
                        <a:pt x="29" y="10"/>
                        <a:pt x="32" y="10"/>
                        <a:pt x="34" y="10"/>
                      </a:cubicBezTo>
                      <a:cubicBezTo>
                        <a:pt x="34" y="9"/>
                        <a:pt x="28" y="0"/>
                        <a:pt x="18" y="0"/>
                      </a:cubicBezTo>
                    </a:path>
                  </a:pathLst>
                </a:custGeom>
                <a:solidFill>
                  <a:srgbClr val="5454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21" name="Google Shape;4521;p333"/>
                <p:cNvSpPr/>
                <p:nvPr/>
              </p:nvSpPr>
              <p:spPr>
                <a:xfrm>
                  <a:off x="4816475" y="3298825"/>
                  <a:ext cx="47625" cy="41275"/>
                </a:xfrm>
                <a:custGeom>
                  <a:avLst/>
                  <a:gdLst/>
                  <a:ahLst/>
                  <a:cxnLst/>
                  <a:rect l="l" t="t" r="r" b="b"/>
                  <a:pathLst>
                    <a:path w="15" h="13" extrusionOk="0">
                      <a:moveTo>
                        <a:pt x="7" y="0"/>
                      </a:moveTo>
                      <a:cubicBezTo>
                        <a:pt x="4" y="0"/>
                        <a:pt x="2" y="2"/>
                        <a:pt x="1" y="4"/>
                      </a:cubicBezTo>
                      <a:cubicBezTo>
                        <a:pt x="0" y="5"/>
                        <a:pt x="0" y="6"/>
                        <a:pt x="0" y="7"/>
                      </a:cubicBezTo>
                      <a:cubicBezTo>
                        <a:pt x="0" y="10"/>
                        <a:pt x="1" y="11"/>
                        <a:pt x="2" y="13"/>
                      </a:cubicBezTo>
                      <a:cubicBezTo>
                        <a:pt x="2" y="13"/>
                        <a:pt x="2" y="13"/>
                        <a:pt x="2" y="13"/>
                      </a:cubicBezTo>
                      <a:cubicBezTo>
                        <a:pt x="3" y="13"/>
                        <a:pt x="5" y="13"/>
                        <a:pt x="6" y="13"/>
                      </a:cubicBezTo>
                      <a:cubicBezTo>
                        <a:pt x="6" y="13"/>
                        <a:pt x="6" y="13"/>
                        <a:pt x="6" y="13"/>
                      </a:cubicBezTo>
                      <a:cubicBezTo>
                        <a:pt x="9" y="13"/>
                        <a:pt x="11" y="13"/>
                        <a:pt x="13" y="12"/>
                      </a:cubicBezTo>
                      <a:cubicBezTo>
                        <a:pt x="13" y="12"/>
                        <a:pt x="13" y="12"/>
                        <a:pt x="13" y="12"/>
                      </a:cubicBezTo>
                      <a:cubicBezTo>
                        <a:pt x="14" y="11"/>
                        <a:pt x="15" y="9"/>
                        <a:pt x="15" y="7"/>
                      </a:cubicBezTo>
                      <a:cubicBezTo>
                        <a:pt x="15" y="6"/>
                        <a:pt x="14" y="5"/>
                        <a:pt x="14" y="4"/>
                      </a:cubicBezTo>
                      <a:cubicBezTo>
                        <a:pt x="13" y="2"/>
                        <a:pt x="10" y="0"/>
                        <a:pt x="7" y="0"/>
                      </a:cubicBezTo>
                    </a:path>
                  </a:pathLst>
                </a:custGeom>
                <a:solidFill>
                  <a:srgbClr val="5454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22" name="Google Shape;4522;p333"/>
                <p:cNvSpPr/>
                <p:nvPr/>
              </p:nvSpPr>
              <p:spPr>
                <a:xfrm>
                  <a:off x="4794250" y="3330575"/>
                  <a:ext cx="82550" cy="22225"/>
                </a:xfrm>
                <a:custGeom>
                  <a:avLst/>
                  <a:gdLst/>
                  <a:ahLst/>
                  <a:cxnLst/>
                  <a:rect l="l" t="t" r="r" b="b"/>
                  <a:pathLst>
                    <a:path w="26" h="7" extrusionOk="0">
                      <a:moveTo>
                        <a:pt x="26" y="0"/>
                      </a:moveTo>
                      <a:cubicBezTo>
                        <a:pt x="26" y="1"/>
                        <a:pt x="25" y="1"/>
                        <a:pt x="25" y="1"/>
                      </a:cubicBezTo>
                      <a:cubicBezTo>
                        <a:pt x="24" y="1"/>
                        <a:pt x="22" y="2"/>
                        <a:pt x="20" y="2"/>
                      </a:cubicBezTo>
                      <a:cubicBezTo>
                        <a:pt x="20" y="2"/>
                        <a:pt x="20" y="2"/>
                        <a:pt x="20" y="2"/>
                      </a:cubicBezTo>
                      <a:cubicBezTo>
                        <a:pt x="18" y="3"/>
                        <a:pt x="16" y="3"/>
                        <a:pt x="13" y="3"/>
                      </a:cubicBezTo>
                      <a:cubicBezTo>
                        <a:pt x="13" y="3"/>
                        <a:pt x="13" y="3"/>
                        <a:pt x="13" y="3"/>
                      </a:cubicBezTo>
                      <a:cubicBezTo>
                        <a:pt x="12" y="3"/>
                        <a:pt x="10" y="3"/>
                        <a:pt x="9" y="3"/>
                      </a:cubicBezTo>
                      <a:cubicBezTo>
                        <a:pt x="5" y="2"/>
                        <a:pt x="2" y="1"/>
                        <a:pt x="0" y="1"/>
                      </a:cubicBezTo>
                      <a:cubicBezTo>
                        <a:pt x="3" y="5"/>
                        <a:pt x="8" y="7"/>
                        <a:pt x="13" y="7"/>
                      </a:cubicBezTo>
                      <a:cubicBezTo>
                        <a:pt x="14" y="7"/>
                        <a:pt x="15" y="7"/>
                        <a:pt x="15" y="7"/>
                      </a:cubicBezTo>
                      <a:cubicBezTo>
                        <a:pt x="22" y="6"/>
                        <a:pt x="25" y="1"/>
                        <a:pt x="26" y="0"/>
                      </a:cubicBezTo>
                    </a:path>
                  </a:pathLst>
                </a:custGeom>
                <a:solidFill>
                  <a:srgbClr val="F5AC9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23" name="Google Shape;4523;p333"/>
                <p:cNvSpPr/>
                <p:nvPr/>
              </p:nvSpPr>
              <p:spPr>
                <a:xfrm>
                  <a:off x="4908550" y="3270250"/>
                  <a:ext cx="25400" cy="73025"/>
                </a:xfrm>
                <a:custGeom>
                  <a:avLst/>
                  <a:gdLst/>
                  <a:ahLst/>
                  <a:cxnLst/>
                  <a:rect l="l" t="t" r="r" b="b"/>
                  <a:pathLst>
                    <a:path w="8" h="23" extrusionOk="0">
                      <a:moveTo>
                        <a:pt x="0" y="0"/>
                      </a:moveTo>
                      <a:cubicBezTo>
                        <a:pt x="3" y="9"/>
                        <a:pt x="5" y="17"/>
                        <a:pt x="6" y="22"/>
                      </a:cubicBezTo>
                      <a:cubicBezTo>
                        <a:pt x="6" y="22"/>
                        <a:pt x="6" y="22"/>
                        <a:pt x="6" y="23"/>
                      </a:cubicBezTo>
                      <a:cubicBezTo>
                        <a:pt x="7" y="20"/>
                        <a:pt x="8" y="17"/>
                        <a:pt x="8" y="14"/>
                      </a:cubicBezTo>
                      <a:cubicBezTo>
                        <a:pt x="8" y="13"/>
                        <a:pt x="8" y="8"/>
                        <a:pt x="7" y="5"/>
                      </a:cubicBezTo>
                      <a:cubicBezTo>
                        <a:pt x="6" y="4"/>
                        <a:pt x="6" y="3"/>
                        <a:pt x="5" y="2"/>
                      </a:cubicBezTo>
                      <a:cubicBezTo>
                        <a:pt x="3" y="1"/>
                        <a:pt x="1" y="0"/>
                        <a:pt x="0" y="0"/>
                      </a:cubicBezTo>
                    </a:path>
                  </a:pathLst>
                </a:custGeom>
                <a:solidFill>
                  <a:srgbClr val="68686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24" name="Google Shape;4524;p333"/>
                <p:cNvSpPr/>
                <p:nvPr/>
              </p:nvSpPr>
              <p:spPr>
                <a:xfrm>
                  <a:off x="4506913" y="3254375"/>
                  <a:ext cx="465138" cy="171450"/>
                </a:xfrm>
                <a:custGeom>
                  <a:avLst/>
                  <a:gdLst/>
                  <a:ahLst/>
                  <a:cxnLst/>
                  <a:rect l="l" t="t" r="r" b="b"/>
                  <a:pathLst>
                    <a:path w="147" h="54" extrusionOk="0">
                      <a:moveTo>
                        <a:pt x="146" y="4"/>
                      </a:moveTo>
                      <a:cubicBezTo>
                        <a:pt x="146" y="2"/>
                        <a:pt x="145" y="1"/>
                        <a:pt x="144" y="1"/>
                      </a:cubicBezTo>
                      <a:cubicBezTo>
                        <a:pt x="141" y="1"/>
                        <a:pt x="139" y="1"/>
                        <a:pt x="137" y="0"/>
                      </a:cubicBezTo>
                      <a:cubicBezTo>
                        <a:pt x="132" y="0"/>
                        <a:pt x="128" y="0"/>
                        <a:pt x="124" y="0"/>
                      </a:cubicBezTo>
                      <a:cubicBezTo>
                        <a:pt x="114" y="0"/>
                        <a:pt x="104" y="2"/>
                        <a:pt x="94" y="6"/>
                      </a:cubicBezTo>
                      <a:cubicBezTo>
                        <a:pt x="90" y="8"/>
                        <a:pt x="87" y="10"/>
                        <a:pt x="83" y="12"/>
                      </a:cubicBezTo>
                      <a:cubicBezTo>
                        <a:pt x="80" y="14"/>
                        <a:pt x="78" y="15"/>
                        <a:pt x="75" y="16"/>
                      </a:cubicBezTo>
                      <a:cubicBezTo>
                        <a:pt x="75" y="16"/>
                        <a:pt x="75" y="16"/>
                        <a:pt x="74" y="16"/>
                      </a:cubicBezTo>
                      <a:cubicBezTo>
                        <a:pt x="74" y="16"/>
                        <a:pt x="73" y="16"/>
                        <a:pt x="73" y="16"/>
                      </a:cubicBezTo>
                      <a:cubicBezTo>
                        <a:pt x="72" y="16"/>
                        <a:pt x="72" y="16"/>
                        <a:pt x="72" y="16"/>
                      </a:cubicBezTo>
                      <a:cubicBezTo>
                        <a:pt x="69" y="15"/>
                        <a:pt x="67" y="14"/>
                        <a:pt x="64" y="12"/>
                      </a:cubicBezTo>
                      <a:cubicBezTo>
                        <a:pt x="60" y="10"/>
                        <a:pt x="57" y="8"/>
                        <a:pt x="53" y="6"/>
                      </a:cubicBezTo>
                      <a:cubicBezTo>
                        <a:pt x="43" y="2"/>
                        <a:pt x="33" y="0"/>
                        <a:pt x="23" y="0"/>
                      </a:cubicBezTo>
                      <a:cubicBezTo>
                        <a:pt x="19" y="0"/>
                        <a:pt x="15" y="0"/>
                        <a:pt x="10" y="0"/>
                      </a:cubicBezTo>
                      <a:cubicBezTo>
                        <a:pt x="8" y="1"/>
                        <a:pt x="6" y="1"/>
                        <a:pt x="3" y="1"/>
                      </a:cubicBezTo>
                      <a:cubicBezTo>
                        <a:pt x="2" y="1"/>
                        <a:pt x="1" y="2"/>
                        <a:pt x="1" y="4"/>
                      </a:cubicBezTo>
                      <a:cubicBezTo>
                        <a:pt x="0" y="6"/>
                        <a:pt x="1" y="8"/>
                        <a:pt x="1" y="10"/>
                      </a:cubicBezTo>
                      <a:cubicBezTo>
                        <a:pt x="3" y="14"/>
                        <a:pt x="4" y="19"/>
                        <a:pt x="6" y="23"/>
                      </a:cubicBezTo>
                      <a:cubicBezTo>
                        <a:pt x="8" y="28"/>
                        <a:pt x="11" y="34"/>
                        <a:pt x="15" y="39"/>
                      </a:cubicBezTo>
                      <a:cubicBezTo>
                        <a:pt x="17" y="42"/>
                        <a:pt x="22" y="48"/>
                        <a:pt x="31" y="51"/>
                      </a:cubicBezTo>
                      <a:cubicBezTo>
                        <a:pt x="35" y="53"/>
                        <a:pt x="39" y="54"/>
                        <a:pt x="39" y="54"/>
                      </a:cubicBezTo>
                      <a:cubicBezTo>
                        <a:pt x="41" y="54"/>
                        <a:pt x="46" y="54"/>
                        <a:pt x="51" y="52"/>
                      </a:cubicBezTo>
                      <a:cubicBezTo>
                        <a:pt x="53" y="51"/>
                        <a:pt x="58" y="48"/>
                        <a:pt x="62" y="43"/>
                      </a:cubicBezTo>
                      <a:cubicBezTo>
                        <a:pt x="65" y="39"/>
                        <a:pt x="68" y="34"/>
                        <a:pt x="70" y="29"/>
                      </a:cubicBezTo>
                      <a:cubicBezTo>
                        <a:pt x="70" y="28"/>
                        <a:pt x="71" y="27"/>
                        <a:pt x="72" y="26"/>
                      </a:cubicBezTo>
                      <a:cubicBezTo>
                        <a:pt x="73" y="26"/>
                        <a:pt x="74" y="26"/>
                        <a:pt x="75" y="26"/>
                      </a:cubicBezTo>
                      <a:cubicBezTo>
                        <a:pt x="76" y="27"/>
                        <a:pt x="77" y="28"/>
                        <a:pt x="77" y="29"/>
                      </a:cubicBezTo>
                      <a:cubicBezTo>
                        <a:pt x="79" y="34"/>
                        <a:pt x="82" y="39"/>
                        <a:pt x="85" y="43"/>
                      </a:cubicBezTo>
                      <a:cubicBezTo>
                        <a:pt x="89" y="48"/>
                        <a:pt x="94" y="51"/>
                        <a:pt x="95" y="52"/>
                      </a:cubicBezTo>
                      <a:cubicBezTo>
                        <a:pt x="101" y="54"/>
                        <a:pt x="106" y="54"/>
                        <a:pt x="108" y="54"/>
                      </a:cubicBezTo>
                      <a:cubicBezTo>
                        <a:pt x="108" y="54"/>
                        <a:pt x="112" y="53"/>
                        <a:pt x="116" y="51"/>
                      </a:cubicBezTo>
                      <a:cubicBezTo>
                        <a:pt x="125" y="48"/>
                        <a:pt x="130" y="42"/>
                        <a:pt x="132" y="39"/>
                      </a:cubicBezTo>
                      <a:cubicBezTo>
                        <a:pt x="136" y="34"/>
                        <a:pt x="139" y="28"/>
                        <a:pt x="141" y="23"/>
                      </a:cubicBezTo>
                      <a:cubicBezTo>
                        <a:pt x="143" y="19"/>
                        <a:pt x="144" y="14"/>
                        <a:pt x="146" y="10"/>
                      </a:cubicBezTo>
                      <a:cubicBezTo>
                        <a:pt x="146" y="8"/>
                        <a:pt x="147" y="6"/>
                        <a:pt x="146" y="4"/>
                      </a:cubicBezTo>
                      <a:close/>
                      <a:moveTo>
                        <a:pt x="58" y="43"/>
                      </a:moveTo>
                      <a:cubicBezTo>
                        <a:pt x="57" y="44"/>
                        <a:pt x="55" y="46"/>
                        <a:pt x="52" y="48"/>
                      </a:cubicBezTo>
                      <a:cubicBezTo>
                        <a:pt x="48" y="50"/>
                        <a:pt x="43" y="51"/>
                        <a:pt x="38" y="50"/>
                      </a:cubicBezTo>
                      <a:cubicBezTo>
                        <a:pt x="33" y="49"/>
                        <a:pt x="29" y="47"/>
                        <a:pt x="25" y="43"/>
                      </a:cubicBezTo>
                      <a:cubicBezTo>
                        <a:pt x="21" y="40"/>
                        <a:pt x="18" y="36"/>
                        <a:pt x="16" y="31"/>
                      </a:cubicBezTo>
                      <a:cubicBezTo>
                        <a:pt x="14" y="27"/>
                        <a:pt x="13" y="23"/>
                        <a:pt x="12" y="19"/>
                      </a:cubicBezTo>
                      <a:cubicBezTo>
                        <a:pt x="12" y="19"/>
                        <a:pt x="11" y="13"/>
                        <a:pt x="13" y="10"/>
                      </a:cubicBezTo>
                      <a:cubicBezTo>
                        <a:pt x="14" y="9"/>
                        <a:pt x="15" y="8"/>
                        <a:pt x="16" y="7"/>
                      </a:cubicBezTo>
                      <a:cubicBezTo>
                        <a:pt x="16" y="7"/>
                        <a:pt x="17" y="7"/>
                        <a:pt x="17" y="6"/>
                      </a:cubicBezTo>
                      <a:cubicBezTo>
                        <a:pt x="18" y="6"/>
                        <a:pt x="19" y="6"/>
                        <a:pt x="20" y="6"/>
                      </a:cubicBezTo>
                      <a:cubicBezTo>
                        <a:pt x="21" y="6"/>
                        <a:pt x="22" y="5"/>
                        <a:pt x="23" y="5"/>
                      </a:cubicBezTo>
                      <a:cubicBezTo>
                        <a:pt x="30" y="5"/>
                        <a:pt x="38" y="6"/>
                        <a:pt x="45" y="8"/>
                      </a:cubicBezTo>
                      <a:cubicBezTo>
                        <a:pt x="50" y="9"/>
                        <a:pt x="55" y="11"/>
                        <a:pt x="59" y="14"/>
                      </a:cubicBezTo>
                      <a:cubicBezTo>
                        <a:pt x="61" y="15"/>
                        <a:pt x="63" y="17"/>
                        <a:pt x="64" y="19"/>
                      </a:cubicBezTo>
                      <a:cubicBezTo>
                        <a:pt x="65" y="22"/>
                        <a:pt x="66" y="25"/>
                        <a:pt x="66" y="26"/>
                      </a:cubicBezTo>
                      <a:cubicBezTo>
                        <a:pt x="66" y="35"/>
                        <a:pt x="60" y="41"/>
                        <a:pt x="58" y="43"/>
                      </a:cubicBezTo>
                      <a:close/>
                      <a:moveTo>
                        <a:pt x="135" y="19"/>
                      </a:moveTo>
                      <a:cubicBezTo>
                        <a:pt x="134" y="23"/>
                        <a:pt x="133" y="27"/>
                        <a:pt x="131" y="31"/>
                      </a:cubicBezTo>
                      <a:cubicBezTo>
                        <a:pt x="129" y="36"/>
                        <a:pt x="126" y="40"/>
                        <a:pt x="122" y="43"/>
                      </a:cubicBezTo>
                      <a:cubicBezTo>
                        <a:pt x="118" y="47"/>
                        <a:pt x="114" y="49"/>
                        <a:pt x="109" y="50"/>
                      </a:cubicBezTo>
                      <a:cubicBezTo>
                        <a:pt x="104" y="51"/>
                        <a:pt x="99" y="50"/>
                        <a:pt x="95" y="48"/>
                      </a:cubicBezTo>
                      <a:cubicBezTo>
                        <a:pt x="92" y="46"/>
                        <a:pt x="90" y="44"/>
                        <a:pt x="89" y="43"/>
                      </a:cubicBezTo>
                      <a:cubicBezTo>
                        <a:pt x="87" y="41"/>
                        <a:pt x="81" y="35"/>
                        <a:pt x="81" y="26"/>
                      </a:cubicBezTo>
                      <a:cubicBezTo>
                        <a:pt x="81" y="25"/>
                        <a:pt x="82" y="22"/>
                        <a:pt x="83" y="19"/>
                      </a:cubicBezTo>
                      <a:cubicBezTo>
                        <a:pt x="84" y="17"/>
                        <a:pt x="86" y="15"/>
                        <a:pt x="88" y="14"/>
                      </a:cubicBezTo>
                      <a:cubicBezTo>
                        <a:pt x="92" y="11"/>
                        <a:pt x="97" y="9"/>
                        <a:pt x="102" y="8"/>
                      </a:cubicBezTo>
                      <a:cubicBezTo>
                        <a:pt x="109" y="6"/>
                        <a:pt x="117" y="5"/>
                        <a:pt x="124" y="5"/>
                      </a:cubicBezTo>
                      <a:cubicBezTo>
                        <a:pt x="125" y="5"/>
                        <a:pt x="126" y="6"/>
                        <a:pt x="127" y="6"/>
                      </a:cubicBezTo>
                      <a:cubicBezTo>
                        <a:pt x="128" y="6"/>
                        <a:pt x="129" y="6"/>
                        <a:pt x="130" y="6"/>
                      </a:cubicBezTo>
                      <a:cubicBezTo>
                        <a:pt x="130" y="7"/>
                        <a:pt x="131" y="7"/>
                        <a:pt x="131" y="7"/>
                      </a:cubicBezTo>
                      <a:cubicBezTo>
                        <a:pt x="132" y="8"/>
                        <a:pt x="133" y="9"/>
                        <a:pt x="134" y="10"/>
                      </a:cubicBezTo>
                      <a:cubicBezTo>
                        <a:pt x="136" y="13"/>
                        <a:pt x="135" y="19"/>
                        <a:pt x="135" y="19"/>
                      </a:cubicBezTo>
                      <a:close/>
                    </a:path>
                  </a:pathLst>
                </a:cu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4525" name="Google Shape;4525;p333"/>
            <p:cNvSpPr/>
            <p:nvPr/>
          </p:nvSpPr>
          <p:spPr>
            <a:xfrm>
              <a:off x="2462685" y="5635130"/>
              <a:ext cx="1221439" cy="1222870"/>
            </a:xfrm>
            <a:prstGeom prst="rect">
              <a:avLst/>
            </a:prstGeom>
            <a:solidFill>
              <a:srgbClr val="DFDED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26" name="Google Shape;4526;p333"/>
            <p:cNvSpPr/>
            <p:nvPr/>
          </p:nvSpPr>
          <p:spPr>
            <a:xfrm>
              <a:off x="10974479" y="5637994"/>
              <a:ext cx="1220694" cy="1220006"/>
            </a:xfrm>
            <a:prstGeom prst="rect">
              <a:avLst/>
            </a:prstGeom>
            <a:solidFill>
              <a:srgbClr val="DFDED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527" name="Google Shape;4527;p333"/>
            <p:cNvGrpSpPr/>
            <p:nvPr/>
          </p:nvGrpSpPr>
          <p:grpSpPr>
            <a:xfrm>
              <a:off x="11252961" y="5815553"/>
              <a:ext cx="661553" cy="859159"/>
              <a:chOff x="11144250" y="5702300"/>
              <a:chExt cx="733425" cy="952500"/>
            </a:xfrm>
          </p:grpSpPr>
          <p:sp>
            <p:nvSpPr>
              <p:cNvPr id="4528" name="Google Shape;4528;p333"/>
              <p:cNvSpPr/>
              <p:nvPr/>
            </p:nvSpPr>
            <p:spPr>
              <a:xfrm>
                <a:off x="11144250" y="5702300"/>
                <a:ext cx="466725" cy="752475"/>
              </a:xfrm>
              <a:custGeom>
                <a:avLst/>
                <a:gdLst/>
                <a:ahLst/>
                <a:cxnLst/>
                <a:rect l="l" t="t" r="r" b="b"/>
                <a:pathLst>
                  <a:path w="147" h="237" extrusionOk="0">
                    <a:moveTo>
                      <a:pt x="132" y="237"/>
                    </a:moveTo>
                    <a:cubicBezTo>
                      <a:pt x="15" y="237"/>
                      <a:pt x="15" y="237"/>
                      <a:pt x="15" y="237"/>
                    </a:cubicBezTo>
                    <a:cubicBezTo>
                      <a:pt x="7" y="237"/>
                      <a:pt x="0" y="231"/>
                      <a:pt x="0" y="222"/>
                    </a:cubicBezTo>
                    <a:cubicBezTo>
                      <a:pt x="0" y="15"/>
                      <a:pt x="0" y="15"/>
                      <a:pt x="0" y="15"/>
                    </a:cubicBezTo>
                    <a:cubicBezTo>
                      <a:pt x="0" y="6"/>
                      <a:pt x="7" y="0"/>
                      <a:pt x="15" y="0"/>
                    </a:cubicBezTo>
                    <a:cubicBezTo>
                      <a:pt x="132" y="0"/>
                      <a:pt x="132" y="0"/>
                      <a:pt x="132" y="0"/>
                    </a:cubicBezTo>
                    <a:cubicBezTo>
                      <a:pt x="141" y="0"/>
                      <a:pt x="147" y="6"/>
                      <a:pt x="147" y="15"/>
                    </a:cubicBezTo>
                    <a:cubicBezTo>
                      <a:pt x="147" y="222"/>
                      <a:pt x="147" y="222"/>
                      <a:pt x="147" y="222"/>
                    </a:cubicBezTo>
                    <a:cubicBezTo>
                      <a:pt x="147" y="231"/>
                      <a:pt x="141" y="237"/>
                      <a:pt x="132" y="237"/>
                    </a:cubicBezTo>
                    <a:close/>
                  </a:path>
                </a:pathLst>
              </a:cu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29" name="Google Shape;4529;p333"/>
              <p:cNvSpPr/>
              <p:nvPr/>
            </p:nvSpPr>
            <p:spPr>
              <a:xfrm>
                <a:off x="11144250" y="5797550"/>
                <a:ext cx="466725" cy="555625"/>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30" name="Google Shape;4530;p333"/>
              <p:cNvSpPr/>
              <p:nvPr/>
            </p:nvSpPr>
            <p:spPr>
              <a:xfrm>
                <a:off x="11303000" y="5740400"/>
                <a:ext cx="149225" cy="15875"/>
              </a:xfrm>
              <a:custGeom>
                <a:avLst/>
                <a:gdLst/>
                <a:ahLst/>
                <a:cxnLst/>
                <a:rect l="l" t="t" r="r" b="b"/>
                <a:pathLst>
                  <a:path w="47" h="5" extrusionOk="0">
                    <a:moveTo>
                      <a:pt x="45" y="5"/>
                    </a:moveTo>
                    <a:cubicBezTo>
                      <a:pt x="3" y="5"/>
                      <a:pt x="3" y="5"/>
                      <a:pt x="3" y="5"/>
                    </a:cubicBezTo>
                    <a:cubicBezTo>
                      <a:pt x="1" y="5"/>
                      <a:pt x="0" y="4"/>
                      <a:pt x="0" y="3"/>
                    </a:cubicBezTo>
                    <a:cubicBezTo>
                      <a:pt x="0" y="1"/>
                      <a:pt x="1" y="0"/>
                      <a:pt x="3" y="0"/>
                    </a:cubicBezTo>
                    <a:cubicBezTo>
                      <a:pt x="45" y="0"/>
                      <a:pt x="45" y="0"/>
                      <a:pt x="45" y="0"/>
                    </a:cubicBezTo>
                    <a:cubicBezTo>
                      <a:pt x="46" y="0"/>
                      <a:pt x="47" y="1"/>
                      <a:pt x="47" y="3"/>
                    </a:cubicBezTo>
                    <a:cubicBezTo>
                      <a:pt x="47" y="4"/>
                      <a:pt x="46" y="5"/>
                      <a:pt x="45" y="5"/>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31" name="Google Shape;4531;p333"/>
              <p:cNvSpPr/>
              <p:nvPr/>
            </p:nvSpPr>
            <p:spPr>
              <a:xfrm>
                <a:off x="11410950" y="5902325"/>
                <a:ext cx="466725" cy="752475"/>
              </a:xfrm>
              <a:custGeom>
                <a:avLst/>
                <a:gdLst/>
                <a:ahLst/>
                <a:cxnLst/>
                <a:rect l="l" t="t" r="r" b="b"/>
                <a:pathLst>
                  <a:path w="147" h="237" extrusionOk="0">
                    <a:moveTo>
                      <a:pt x="132" y="237"/>
                    </a:moveTo>
                    <a:cubicBezTo>
                      <a:pt x="14" y="237"/>
                      <a:pt x="14" y="237"/>
                      <a:pt x="14" y="237"/>
                    </a:cubicBezTo>
                    <a:cubicBezTo>
                      <a:pt x="6" y="237"/>
                      <a:pt x="0" y="231"/>
                      <a:pt x="0" y="222"/>
                    </a:cubicBezTo>
                    <a:cubicBezTo>
                      <a:pt x="0" y="15"/>
                      <a:pt x="0" y="15"/>
                      <a:pt x="0" y="15"/>
                    </a:cubicBezTo>
                    <a:cubicBezTo>
                      <a:pt x="0" y="7"/>
                      <a:pt x="6" y="0"/>
                      <a:pt x="14" y="0"/>
                    </a:cubicBezTo>
                    <a:cubicBezTo>
                      <a:pt x="132" y="0"/>
                      <a:pt x="132" y="0"/>
                      <a:pt x="132" y="0"/>
                    </a:cubicBezTo>
                    <a:cubicBezTo>
                      <a:pt x="140" y="0"/>
                      <a:pt x="147" y="7"/>
                      <a:pt x="147" y="15"/>
                    </a:cubicBezTo>
                    <a:cubicBezTo>
                      <a:pt x="147" y="222"/>
                      <a:pt x="147" y="222"/>
                      <a:pt x="147" y="222"/>
                    </a:cubicBezTo>
                    <a:cubicBezTo>
                      <a:pt x="147" y="231"/>
                      <a:pt x="140" y="237"/>
                      <a:pt x="132" y="237"/>
                    </a:cubicBezTo>
                    <a:close/>
                  </a:path>
                </a:pathLst>
              </a:cu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32" name="Google Shape;4532;p333"/>
              <p:cNvSpPr/>
              <p:nvPr/>
            </p:nvSpPr>
            <p:spPr>
              <a:xfrm>
                <a:off x="11410950" y="5997575"/>
                <a:ext cx="466725" cy="555625"/>
              </a:xfrm>
              <a:prstGeom prst="rect">
                <a:avLst/>
              </a:prstGeom>
              <a:solidFill>
                <a:srgbClr val="FDB61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33" name="Google Shape;4533;p333"/>
              <p:cNvSpPr/>
              <p:nvPr/>
            </p:nvSpPr>
            <p:spPr>
              <a:xfrm>
                <a:off x="11566525" y="5940425"/>
                <a:ext cx="152400" cy="19050"/>
              </a:xfrm>
              <a:custGeom>
                <a:avLst/>
                <a:gdLst/>
                <a:ahLst/>
                <a:cxnLst/>
                <a:rect l="l" t="t" r="r" b="b"/>
                <a:pathLst>
                  <a:path w="48" h="6" extrusionOk="0">
                    <a:moveTo>
                      <a:pt x="45" y="6"/>
                    </a:moveTo>
                    <a:cubicBezTo>
                      <a:pt x="3" y="6"/>
                      <a:pt x="3" y="6"/>
                      <a:pt x="3" y="6"/>
                    </a:cubicBezTo>
                    <a:cubicBezTo>
                      <a:pt x="2" y="6"/>
                      <a:pt x="0" y="4"/>
                      <a:pt x="0" y="3"/>
                    </a:cubicBezTo>
                    <a:cubicBezTo>
                      <a:pt x="0" y="1"/>
                      <a:pt x="2" y="0"/>
                      <a:pt x="3" y="0"/>
                    </a:cubicBezTo>
                    <a:cubicBezTo>
                      <a:pt x="45" y="0"/>
                      <a:pt x="45" y="0"/>
                      <a:pt x="45" y="0"/>
                    </a:cubicBezTo>
                    <a:cubicBezTo>
                      <a:pt x="47" y="0"/>
                      <a:pt x="48" y="1"/>
                      <a:pt x="48" y="3"/>
                    </a:cubicBezTo>
                    <a:cubicBezTo>
                      <a:pt x="48" y="4"/>
                      <a:pt x="47" y="6"/>
                      <a:pt x="45" y="6"/>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534" name="Google Shape;4534;p333"/>
            <p:cNvGrpSpPr/>
            <p:nvPr/>
          </p:nvGrpSpPr>
          <p:grpSpPr>
            <a:xfrm>
              <a:off x="2603110" y="5871859"/>
              <a:ext cx="909278" cy="767516"/>
              <a:chOff x="1533525" y="5753100"/>
              <a:chExt cx="1008063" cy="850900"/>
            </a:xfrm>
          </p:grpSpPr>
          <p:sp>
            <p:nvSpPr>
              <p:cNvPr id="4535" name="Google Shape;4535;p333"/>
              <p:cNvSpPr/>
              <p:nvPr/>
            </p:nvSpPr>
            <p:spPr>
              <a:xfrm>
                <a:off x="1533525" y="5753100"/>
                <a:ext cx="1008063" cy="612775"/>
              </a:xfrm>
              <a:custGeom>
                <a:avLst/>
                <a:gdLst/>
                <a:ahLst/>
                <a:cxnLst/>
                <a:rect l="l" t="t" r="r" b="b"/>
                <a:pathLst>
                  <a:path w="318" h="193" extrusionOk="0">
                    <a:moveTo>
                      <a:pt x="318" y="161"/>
                    </a:moveTo>
                    <a:cubicBezTo>
                      <a:pt x="318" y="162"/>
                      <a:pt x="318" y="162"/>
                      <a:pt x="318" y="163"/>
                    </a:cubicBezTo>
                    <a:cubicBezTo>
                      <a:pt x="318" y="171"/>
                      <a:pt x="311" y="178"/>
                      <a:pt x="306" y="183"/>
                    </a:cubicBezTo>
                    <a:cubicBezTo>
                      <a:pt x="300" y="189"/>
                      <a:pt x="288" y="193"/>
                      <a:pt x="279" y="193"/>
                    </a:cubicBezTo>
                    <a:cubicBezTo>
                      <a:pt x="51" y="193"/>
                      <a:pt x="51" y="193"/>
                      <a:pt x="51" y="193"/>
                    </a:cubicBezTo>
                    <a:cubicBezTo>
                      <a:pt x="37" y="193"/>
                      <a:pt x="28" y="188"/>
                      <a:pt x="19" y="181"/>
                    </a:cubicBezTo>
                    <a:cubicBezTo>
                      <a:pt x="15" y="178"/>
                      <a:pt x="13" y="174"/>
                      <a:pt x="10" y="170"/>
                    </a:cubicBezTo>
                    <a:cubicBezTo>
                      <a:pt x="9" y="169"/>
                      <a:pt x="9" y="167"/>
                      <a:pt x="8" y="166"/>
                    </a:cubicBezTo>
                    <a:cubicBezTo>
                      <a:pt x="8" y="165"/>
                      <a:pt x="8" y="164"/>
                      <a:pt x="8" y="164"/>
                    </a:cubicBezTo>
                    <a:cubicBezTo>
                      <a:pt x="5" y="158"/>
                      <a:pt x="4" y="151"/>
                      <a:pt x="3" y="144"/>
                    </a:cubicBezTo>
                    <a:cubicBezTo>
                      <a:pt x="0" y="105"/>
                      <a:pt x="29" y="93"/>
                      <a:pt x="51" y="86"/>
                    </a:cubicBezTo>
                    <a:cubicBezTo>
                      <a:pt x="43" y="38"/>
                      <a:pt x="87" y="0"/>
                      <a:pt x="136" y="0"/>
                    </a:cubicBezTo>
                    <a:cubicBezTo>
                      <a:pt x="158" y="0"/>
                      <a:pt x="178" y="9"/>
                      <a:pt x="192" y="22"/>
                    </a:cubicBezTo>
                    <a:cubicBezTo>
                      <a:pt x="206" y="36"/>
                      <a:pt x="214" y="54"/>
                      <a:pt x="216" y="74"/>
                    </a:cubicBezTo>
                    <a:cubicBezTo>
                      <a:pt x="216" y="74"/>
                      <a:pt x="217" y="74"/>
                      <a:pt x="218" y="73"/>
                    </a:cubicBezTo>
                    <a:cubicBezTo>
                      <a:pt x="222" y="72"/>
                      <a:pt x="233" y="69"/>
                      <a:pt x="251" y="73"/>
                    </a:cubicBezTo>
                    <a:cubicBezTo>
                      <a:pt x="272" y="79"/>
                      <a:pt x="285" y="98"/>
                      <a:pt x="288" y="120"/>
                    </a:cubicBezTo>
                    <a:cubicBezTo>
                      <a:pt x="288" y="125"/>
                      <a:pt x="288" y="126"/>
                      <a:pt x="288" y="129"/>
                    </a:cubicBezTo>
                    <a:cubicBezTo>
                      <a:pt x="297" y="131"/>
                      <a:pt x="306" y="135"/>
                      <a:pt x="311" y="142"/>
                    </a:cubicBezTo>
                    <a:cubicBezTo>
                      <a:pt x="311" y="142"/>
                      <a:pt x="311" y="142"/>
                      <a:pt x="311" y="142"/>
                    </a:cubicBezTo>
                    <a:cubicBezTo>
                      <a:pt x="315" y="147"/>
                      <a:pt x="318" y="154"/>
                      <a:pt x="318" y="161"/>
                    </a:cubicBezTo>
                    <a:close/>
                  </a:path>
                </a:pathLst>
              </a:cu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36" name="Google Shape;4536;p333"/>
              <p:cNvSpPr/>
              <p:nvPr/>
            </p:nvSpPr>
            <p:spPr>
              <a:xfrm>
                <a:off x="1795463" y="5829300"/>
                <a:ext cx="342900" cy="171450"/>
              </a:xfrm>
              <a:custGeom>
                <a:avLst/>
                <a:gdLst/>
                <a:ahLst/>
                <a:cxnLst/>
                <a:rect l="l" t="t" r="r" b="b"/>
                <a:pathLst>
                  <a:path w="108" h="54" extrusionOk="0">
                    <a:moveTo>
                      <a:pt x="104" y="54"/>
                    </a:moveTo>
                    <a:cubicBezTo>
                      <a:pt x="102" y="54"/>
                      <a:pt x="100" y="53"/>
                      <a:pt x="100" y="51"/>
                    </a:cubicBezTo>
                    <a:cubicBezTo>
                      <a:pt x="99" y="39"/>
                      <a:pt x="94" y="29"/>
                      <a:pt x="86" y="21"/>
                    </a:cubicBezTo>
                    <a:cubicBezTo>
                      <a:pt x="77" y="12"/>
                      <a:pt x="65" y="7"/>
                      <a:pt x="53" y="7"/>
                    </a:cubicBezTo>
                    <a:cubicBezTo>
                      <a:pt x="34" y="7"/>
                      <a:pt x="17" y="17"/>
                      <a:pt x="8" y="31"/>
                    </a:cubicBezTo>
                    <a:cubicBezTo>
                      <a:pt x="7" y="33"/>
                      <a:pt x="4" y="33"/>
                      <a:pt x="3" y="32"/>
                    </a:cubicBezTo>
                    <a:cubicBezTo>
                      <a:pt x="1" y="31"/>
                      <a:pt x="0" y="29"/>
                      <a:pt x="1" y="27"/>
                    </a:cubicBezTo>
                    <a:cubicBezTo>
                      <a:pt x="12" y="11"/>
                      <a:pt x="32" y="0"/>
                      <a:pt x="53" y="0"/>
                    </a:cubicBezTo>
                    <a:cubicBezTo>
                      <a:pt x="67" y="0"/>
                      <a:pt x="81" y="5"/>
                      <a:pt x="91" y="15"/>
                    </a:cubicBezTo>
                    <a:cubicBezTo>
                      <a:pt x="101" y="25"/>
                      <a:pt x="107" y="37"/>
                      <a:pt x="107" y="51"/>
                    </a:cubicBezTo>
                    <a:cubicBezTo>
                      <a:pt x="108" y="53"/>
                      <a:pt x="106" y="54"/>
                      <a:pt x="104" y="54"/>
                    </a:cubicBezTo>
                    <a:close/>
                  </a:path>
                </a:pathLst>
              </a:custGeom>
              <a:solidFill>
                <a:srgbClr val="DFDED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37" name="Google Shape;4537;p333"/>
              <p:cNvSpPr/>
              <p:nvPr/>
            </p:nvSpPr>
            <p:spPr>
              <a:xfrm>
                <a:off x="1919288" y="6080125"/>
                <a:ext cx="419100" cy="523875"/>
              </a:xfrm>
              <a:custGeom>
                <a:avLst/>
                <a:gdLst/>
                <a:ahLst/>
                <a:cxnLst/>
                <a:rect l="l" t="t" r="r" b="b"/>
                <a:pathLst>
                  <a:path w="132" h="165" extrusionOk="0">
                    <a:moveTo>
                      <a:pt x="66" y="0"/>
                    </a:moveTo>
                    <a:cubicBezTo>
                      <a:pt x="0" y="27"/>
                      <a:pt x="0" y="27"/>
                      <a:pt x="0" y="27"/>
                    </a:cubicBezTo>
                    <a:cubicBezTo>
                      <a:pt x="0" y="93"/>
                      <a:pt x="0" y="93"/>
                      <a:pt x="0" y="93"/>
                    </a:cubicBezTo>
                    <a:cubicBezTo>
                      <a:pt x="0" y="93"/>
                      <a:pt x="4" y="139"/>
                      <a:pt x="66" y="165"/>
                    </a:cubicBezTo>
                    <a:cubicBezTo>
                      <a:pt x="128" y="139"/>
                      <a:pt x="132" y="93"/>
                      <a:pt x="132" y="93"/>
                    </a:cubicBezTo>
                    <a:cubicBezTo>
                      <a:pt x="132" y="27"/>
                      <a:pt x="132" y="27"/>
                      <a:pt x="132" y="27"/>
                    </a:cubicBezTo>
                    <a:lnTo>
                      <a:pt x="66" y="0"/>
                    </a:lnTo>
                    <a:close/>
                  </a:path>
                </a:pathLst>
              </a:custGeom>
              <a:solidFill>
                <a:srgbClr val="7E7E7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38" name="Google Shape;4538;p333"/>
              <p:cNvSpPr/>
              <p:nvPr/>
            </p:nvSpPr>
            <p:spPr>
              <a:xfrm>
                <a:off x="2122488" y="6124575"/>
                <a:ext cx="184150" cy="434975"/>
              </a:xfrm>
              <a:custGeom>
                <a:avLst/>
                <a:gdLst/>
                <a:ahLst/>
                <a:cxnLst/>
                <a:rect l="l" t="t" r="r" b="b"/>
                <a:pathLst>
                  <a:path w="58" h="137" extrusionOk="0">
                    <a:moveTo>
                      <a:pt x="3" y="137"/>
                    </a:moveTo>
                    <a:cubicBezTo>
                      <a:pt x="0" y="131"/>
                      <a:pt x="0" y="131"/>
                      <a:pt x="0" y="131"/>
                    </a:cubicBezTo>
                    <a:cubicBezTo>
                      <a:pt x="46" y="112"/>
                      <a:pt x="50" y="79"/>
                      <a:pt x="50" y="77"/>
                    </a:cubicBezTo>
                    <a:cubicBezTo>
                      <a:pt x="50" y="27"/>
                      <a:pt x="50" y="27"/>
                      <a:pt x="50" y="27"/>
                    </a:cubicBezTo>
                    <a:cubicBezTo>
                      <a:pt x="0" y="7"/>
                      <a:pt x="0" y="7"/>
                      <a:pt x="0" y="7"/>
                    </a:cubicBezTo>
                    <a:cubicBezTo>
                      <a:pt x="3" y="0"/>
                      <a:pt x="3" y="0"/>
                      <a:pt x="3" y="0"/>
                    </a:cubicBezTo>
                    <a:cubicBezTo>
                      <a:pt x="56" y="21"/>
                      <a:pt x="56" y="21"/>
                      <a:pt x="56" y="21"/>
                    </a:cubicBezTo>
                    <a:cubicBezTo>
                      <a:pt x="57" y="22"/>
                      <a:pt x="58" y="23"/>
                      <a:pt x="58" y="24"/>
                    </a:cubicBezTo>
                    <a:cubicBezTo>
                      <a:pt x="58" y="77"/>
                      <a:pt x="58" y="77"/>
                      <a:pt x="58" y="77"/>
                    </a:cubicBezTo>
                    <a:cubicBezTo>
                      <a:pt x="58" y="77"/>
                      <a:pt x="58" y="77"/>
                      <a:pt x="58" y="77"/>
                    </a:cubicBezTo>
                    <a:cubicBezTo>
                      <a:pt x="58" y="79"/>
                      <a:pt x="54" y="116"/>
                      <a:pt x="3" y="137"/>
                    </a:cubicBezTo>
                    <a:close/>
                  </a:path>
                </a:pathLst>
              </a:cu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539" name="Google Shape;4539;p333"/>
            <p:cNvSpPr/>
            <p:nvPr/>
          </p:nvSpPr>
          <p:spPr>
            <a:xfrm>
              <a:off x="10972303" y="4412259"/>
              <a:ext cx="1222870" cy="1225734"/>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40" name="Google Shape;4540;p333"/>
            <p:cNvSpPr/>
            <p:nvPr/>
          </p:nvSpPr>
          <p:spPr>
            <a:xfrm>
              <a:off x="9755970" y="5637994"/>
              <a:ext cx="1218575" cy="1220006"/>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41" name="Google Shape;4541;p333"/>
            <p:cNvSpPr/>
            <p:nvPr/>
          </p:nvSpPr>
          <p:spPr>
            <a:xfrm>
              <a:off x="7320253" y="5637994"/>
              <a:ext cx="1218575" cy="1220006"/>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42" name="Google Shape;4542;p333"/>
            <p:cNvSpPr/>
            <p:nvPr/>
          </p:nvSpPr>
          <p:spPr>
            <a:xfrm>
              <a:off x="8533100" y="5635130"/>
              <a:ext cx="1222870" cy="1222870"/>
            </a:xfrm>
            <a:prstGeom prst="rect">
              <a:avLst/>
            </a:prstGeom>
            <a:solidFill>
              <a:srgbClr val="DA38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543" name="Google Shape;4543;p333"/>
            <p:cNvGrpSpPr/>
            <p:nvPr/>
          </p:nvGrpSpPr>
          <p:grpSpPr>
            <a:xfrm>
              <a:off x="9856206" y="5932972"/>
              <a:ext cx="996625" cy="630050"/>
              <a:chOff x="9593263" y="5832475"/>
              <a:chExt cx="1104900" cy="698500"/>
            </a:xfrm>
          </p:grpSpPr>
          <p:sp>
            <p:nvSpPr>
              <p:cNvPr id="4544" name="Google Shape;4544;p333"/>
              <p:cNvSpPr/>
              <p:nvPr/>
            </p:nvSpPr>
            <p:spPr>
              <a:xfrm>
                <a:off x="9726613" y="5937250"/>
                <a:ext cx="869950" cy="488950"/>
              </a:xfrm>
              <a:custGeom>
                <a:avLst/>
                <a:gdLst/>
                <a:ahLst/>
                <a:cxnLst/>
                <a:rect l="l" t="t" r="r" b="b"/>
                <a:pathLst>
                  <a:path w="274" h="154" extrusionOk="0">
                    <a:moveTo>
                      <a:pt x="274" y="8"/>
                    </a:moveTo>
                    <a:cubicBezTo>
                      <a:pt x="262" y="26"/>
                      <a:pt x="262" y="26"/>
                      <a:pt x="262" y="26"/>
                    </a:cubicBezTo>
                    <a:cubicBezTo>
                      <a:pt x="197" y="120"/>
                      <a:pt x="197" y="120"/>
                      <a:pt x="197" y="120"/>
                    </a:cubicBezTo>
                    <a:cubicBezTo>
                      <a:pt x="173" y="154"/>
                      <a:pt x="173" y="154"/>
                      <a:pt x="173" y="154"/>
                    </a:cubicBezTo>
                    <a:cubicBezTo>
                      <a:pt x="141" y="131"/>
                      <a:pt x="141" y="131"/>
                      <a:pt x="141" y="131"/>
                    </a:cubicBezTo>
                    <a:cubicBezTo>
                      <a:pt x="86" y="90"/>
                      <a:pt x="86" y="90"/>
                      <a:pt x="86" y="90"/>
                    </a:cubicBezTo>
                    <a:cubicBezTo>
                      <a:pt x="62" y="72"/>
                      <a:pt x="62" y="72"/>
                      <a:pt x="62" y="72"/>
                    </a:cubicBezTo>
                    <a:cubicBezTo>
                      <a:pt x="59" y="77"/>
                      <a:pt x="53" y="85"/>
                      <a:pt x="47" y="93"/>
                    </a:cubicBezTo>
                    <a:cubicBezTo>
                      <a:pt x="44" y="96"/>
                      <a:pt x="41" y="99"/>
                      <a:pt x="39" y="103"/>
                    </a:cubicBezTo>
                    <a:cubicBezTo>
                      <a:pt x="31" y="113"/>
                      <a:pt x="24" y="122"/>
                      <a:pt x="19" y="128"/>
                    </a:cubicBezTo>
                    <a:cubicBezTo>
                      <a:pt x="16" y="131"/>
                      <a:pt x="14" y="134"/>
                      <a:pt x="13" y="136"/>
                    </a:cubicBezTo>
                    <a:cubicBezTo>
                      <a:pt x="9" y="140"/>
                      <a:pt x="9" y="140"/>
                      <a:pt x="8" y="141"/>
                    </a:cubicBezTo>
                    <a:cubicBezTo>
                      <a:pt x="2" y="129"/>
                      <a:pt x="2" y="129"/>
                      <a:pt x="2" y="129"/>
                    </a:cubicBezTo>
                    <a:cubicBezTo>
                      <a:pt x="1" y="129"/>
                      <a:pt x="0" y="130"/>
                      <a:pt x="0" y="130"/>
                    </a:cubicBezTo>
                    <a:cubicBezTo>
                      <a:pt x="0" y="130"/>
                      <a:pt x="1" y="129"/>
                      <a:pt x="2" y="128"/>
                    </a:cubicBezTo>
                    <a:cubicBezTo>
                      <a:pt x="7" y="121"/>
                      <a:pt x="22" y="102"/>
                      <a:pt x="37" y="83"/>
                    </a:cubicBezTo>
                    <a:cubicBezTo>
                      <a:pt x="44" y="74"/>
                      <a:pt x="50" y="66"/>
                      <a:pt x="56" y="59"/>
                    </a:cubicBezTo>
                    <a:cubicBezTo>
                      <a:pt x="60" y="54"/>
                      <a:pt x="60" y="54"/>
                      <a:pt x="60" y="54"/>
                    </a:cubicBezTo>
                    <a:cubicBezTo>
                      <a:pt x="93" y="78"/>
                      <a:pt x="93" y="78"/>
                      <a:pt x="93" y="78"/>
                    </a:cubicBezTo>
                    <a:cubicBezTo>
                      <a:pt x="147" y="118"/>
                      <a:pt x="147" y="118"/>
                      <a:pt x="147" y="118"/>
                    </a:cubicBezTo>
                    <a:cubicBezTo>
                      <a:pt x="170" y="135"/>
                      <a:pt x="170" y="135"/>
                      <a:pt x="170" y="135"/>
                    </a:cubicBezTo>
                    <a:cubicBezTo>
                      <a:pt x="187" y="110"/>
                      <a:pt x="187" y="110"/>
                      <a:pt x="187" y="110"/>
                    </a:cubicBezTo>
                    <a:cubicBezTo>
                      <a:pt x="251" y="17"/>
                      <a:pt x="251" y="17"/>
                      <a:pt x="251" y="17"/>
                    </a:cubicBezTo>
                    <a:cubicBezTo>
                      <a:pt x="263" y="0"/>
                      <a:pt x="263" y="0"/>
                      <a:pt x="263" y="0"/>
                    </a:cubicBezTo>
                    <a:lnTo>
                      <a:pt x="274" y="8"/>
                    </a:lnTo>
                    <a:close/>
                  </a:path>
                </a:pathLst>
              </a:cu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45" name="Google Shape;4545;p333"/>
              <p:cNvSpPr/>
              <p:nvPr/>
            </p:nvSpPr>
            <p:spPr>
              <a:xfrm>
                <a:off x="9593263" y="6334125"/>
                <a:ext cx="196850" cy="196850"/>
              </a:xfrm>
              <a:custGeom>
                <a:avLst/>
                <a:gdLst/>
                <a:ahLst/>
                <a:cxnLst/>
                <a:rect l="l" t="t" r="r" b="b"/>
                <a:pathLst>
                  <a:path w="62" h="62" extrusionOk="0">
                    <a:moveTo>
                      <a:pt x="62" y="31"/>
                    </a:moveTo>
                    <a:cubicBezTo>
                      <a:pt x="62" y="46"/>
                      <a:pt x="52" y="58"/>
                      <a:pt x="38" y="61"/>
                    </a:cubicBezTo>
                    <a:cubicBezTo>
                      <a:pt x="36" y="62"/>
                      <a:pt x="33" y="62"/>
                      <a:pt x="31" y="62"/>
                    </a:cubicBezTo>
                    <a:cubicBezTo>
                      <a:pt x="14" y="62"/>
                      <a:pt x="0" y="48"/>
                      <a:pt x="0" y="31"/>
                    </a:cubicBezTo>
                    <a:cubicBezTo>
                      <a:pt x="0" y="22"/>
                      <a:pt x="4" y="14"/>
                      <a:pt x="10" y="8"/>
                    </a:cubicBezTo>
                    <a:cubicBezTo>
                      <a:pt x="16" y="3"/>
                      <a:pt x="23" y="0"/>
                      <a:pt x="31" y="0"/>
                    </a:cubicBezTo>
                    <a:cubicBezTo>
                      <a:pt x="36" y="0"/>
                      <a:pt x="40" y="1"/>
                      <a:pt x="44" y="3"/>
                    </a:cubicBezTo>
                    <a:cubicBezTo>
                      <a:pt x="48" y="5"/>
                      <a:pt x="52" y="8"/>
                      <a:pt x="55" y="11"/>
                    </a:cubicBezTo>
                    <a:cubicBezTo>
                      <a:pt x="59" y="16"/>
                      <a:pt x="62" y="23"/>
                      <a:pt x="62" y="31"/>
                    </a:cubicBezTo>
                    <a:close/>
                  </a:path>
                </a:pathLst>
              </a:custGeom>
              <a:solidFill>
                <a:srgbClr val="DA38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46" name="Google Shape;4546;p333"/>
              <p:cNvSpPr/>
              <p:nvPr/>
            </p:nvSpPr>
            <p:spPr>
              <a:xfrm>
                <a:off x="10174288" y="6273800"/>
                <a:ext cx="193675" cy="196850"/>
              </a:xfrm>
              <a:custGeom>
                <a:avLst/>
                <a:gdLst/>
                <a:ahLst/>
                <a:cxnLst/>
                <a:rect l="l" t="t" r="r" b="b"/>
                <a:pathLst>
                  <a:path w="61" h="62" extrusionOk="0">
                    <a:moveTo>
                      <a:pt x="61" y="31"/>
                    </a:moveTo>
                    <a:cubicBezTo>
                      <a:pt x="61" y="48"/>
                      <a:pt x="48" y="62"/>
                      <a:pt x="31" y="62"/>
                    </a:cubicBezTo>
                    <a:cubicBezTo>
                      <a:pt x="14" y="62"/>
                      <a:pt x="0" y="48"/>
                      <a:pt x="0" y="31"/>
                    </a:cubicBezTo>
                    <a:cubicBezTo>
                      <a:pt x="0" y="29"/>
                      <a:pt x="0" y="27"/>
                      <a:pt x="0" y="25"/>
                    </a:cubicBezTo>
                    <a:cubicBezTo>
                      <a:pt x="1" y="20"/>
                      <a:pt x="3" y="16"/>
                      <a:pt x="6" y="12"/>
                    </a:cubicBezTo>
                    <a:cubicBezTo>
                      <a:pt x="12" y="5"/>
                      <a:pt x="21" y="0"/>
                      <a:pt x="31" y="0"/>
                    </a:cubicBezTo>
                    <a:cubicBezTo>
                      <a:pt x="36" y="0"/>
                      <a:pt x="41" y="2"/>
                      <a:pt x="46" y="4"/>
                    </a:cubicBezTo>
                    <a:cubicBezTo>
                      <a:pt x="50" y="7"/>
                      <a:pt x="53" y="10"/>
                      <a:pt x="56" y="14"/>
                    </a:cubicBezTo>
                    <a:cubicBezTo>
                      <a:pt x="59" y="19"/>
                      <a:pt x="61" y="25"/>
                      <a:pt x="61" y="31"/>
                    </a:cubicBezTo>
                    <a:close/>
                  </a:path>
                </a:pathLst>
              </a:custGeom>
              <a:solidFill>
                <a:srgbClr val="EA8C2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47" name="Google Shape;4547;p333"/>
              <p:cNvSpPr/>
              <p:nvPr/>
            </p:nvSpPr>
            <p:spPr>
              <a:xfrm>
                <a:off x="10501313" y="5832475"/>
                <a:ext cx="196850" cy="196850"/>
              </a:xfrm>
              <a:custGeom>
                <a:avLst/>
                <a:gdLst/>
                <a:ahLst/>
                <a:cxnLst/>
                <a:rect l="l" t="t" r="r" b="b"/>
                <a:pathLst>
                  <a:path w="62" h="62" extrusionOk="0">
                    <a:moveTo>
                      <a:pt x="62" y="31"/>
                    </a:moveTo>
                    <a:cubicBezTo>
                      <a:pt x="62" y="41"/>
                      <a:pt x="57" y="50"/>
                      <a:pt x="49" y="56"/>
                    </a:cubicBezTo>
                    <a:cubicBezTo>
                      <a:pt x="44" y="59"/>
                      <a:pt x="38" y="62"/>
                      <a:pt x="31" y="62"/>
                    </a:cubicBezTo>
                    <a:cubicBezTo>
                      <a:pt x="26" y="62"/>
                      <a:pt x="22" y="60"/>
                      <a:pt x="18" y="59"/>
                    </a:cubicBezTo>
                    <a:cubicBezTo>
                      <a:pt x="14" y="57"/>
                      <a:pt x="10" y="54"/>
                      <a:pt x="7" y="50"/>
                    </a:cubicBezTo>
                    <a:cubicBezTo>
                      <a:pt x="3" y="45"/>
                      <a:pt x="0" y="38"/>
                      <a:pt x="0" y="31"/>
                    </a:cubicBezTo>
                    <a:cubicBezTo>
                      <a:pt x="0" y="19"/>
                      <a:pt x="7" y="8"/>
                      <a:pt x="17" y="3"/>
                    </a:cubicBezTo>
                    <a:cubicBezTo>
                      <a:pt x="22" y="1"/>
                      <a:pt x="26" y="0"/>
                      <a:pt x="31" y="0"/>
                    </a:cubicBezTo>
                    <a:cubicBezTo>
                      <a:pt x="48" y="0"/>
                      <a:pt x="62" y="14"/>
                      <a:pt x="62" y="31"/>
                    </a:cubicBezTo>
                    <a:close/>
                  </a:path>
                </a:pathLst>
              </a:custGeom>
              <a:solidFill>
                <a:srgbClr val="DF332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48" name="Google Shape;4548;p333"/>
              <p:cNvSpPr/>
              <p:nvPr/>
            </p:nvSpPr>
            <p:spPr>
              <a:xfrm>
                <a:off x="9726613" y="5937250"/>
                <a:ext cx="869950" cy="488950"/>
              </a:xfrm>
              <a:custGeom>
                <a:avLst/>
                <a:gdLst/>
                <a:ahLst/>
                <a:cxnLst/>
                <a:rect l="l" t="t" r="r" b="b"/>
                <a:pathLst>
                  <a:path w="274" h="154" extrusionOk="0">
                    <a:moveTo>
                      <a:pt x="274" y="8"/>
                    </a:moveTo>
                    <a:cubicBezTo>
                      <a:pt x="262" y="26"/>
                      <a:pt x="262" y="26"/>
                      <a:pt x="262" y="26"/>
                    </a:cubicBezTo>
                    <a:cubicBezTo>
                      <a:pt x="197" y="120"/>
                      <a:pt x="197" y="120"/>
                      <a:pt x="197" y="120"/>
                    </a:cubicBezTo>
                    <a:cubicBezTo>
                      <a:pt x="173" y="154"/>
                      <a:pt x="173" y="154"/>
                      <a:pt x="173" y="154"/>
                    </a:cubicBezTo>
                    <a:cubicBezTo>
                      <a:pt x="141" y="131"/>
                      <a:pt x="141" y="131"/>
                      <a:pt x="141" y="131"/>
                    </a:cubicBezTo>
                    <a:cubicBezTo>
                      <a:pt x="86" y="90"/>
                      <a:pt x="86" y="90"/>
                      <a:pt x="86" y="90"/>
                    </a:cubicBezTo>
                    <a:cubicBezTo>
                      <a:pt x="62" y="72"/>
                      <a:pt x="62" y="72"/>
                      <a:pt x="62" y="72"/>
                    </a:cubicBezTo>
                    <a:cubicBezTo>
                      <a:pt x="59" y="77"/>
                      <a:pt x="53" y="85"/>
                      <a:pt x="47" y="93"/>
                    </a:cubicBezTo>
                    <a:cubicBezTo>
                      <a:pt x="44" y="96"/>
                      <a:pt x="41" y="99"/>
                      <a:pt x="39" y="103"/>
                    </a:cubicBezTo>
                    <a:cubicBezTo>
                      <a:pt x="31" y="113"/>
                      <a:pt x="24" y="122"/>
                      <a:pt x="19" y="128"/>
                    </a:cubicBezTo>
                    <a:cubicBezTo>
                      <a:pt x="16" y="131"/>
                      <a:pt x="14" y="134"/>
                      <a:pt x="13" y="136"/>
                    </a:cubicBezTo>
                    <a:cubicBezTo>
                      <a:pt x="9" y="140"/>
                      <a:pt x="9" y="140"/>
                      <a:pt x="8" y="141"/>
                    </a:cubicBezTo>
                    <a:cubicBezTo>
                      <a:pt x="2" y="129"/>
                      <a:pt x="2" y="129"/>
                      <a:pt x="2" y="129"/>
                    </a:cubicBezTo>
                    <a:cubicBezTo>
                      <a:pt x="1" y="129"/>
                      <a:pt x="0" y="130"/>
                      <a:pt x="0" y="130"/>
                    </a:cubicBezTo>
                    <a:cubicBezTo>
                      <a:pt x="0" y="130"/>
                      <a:pt x="1" y="129"/>
                      <a:pt x="2" y="128"/>
                    </a:cubicBezTo>
                    <a:cubicBezTo>
                      <a:pt x="7" y="121"/>
                      <a:pt x="22" y="102"/>
                      <a:pt x="37" y="83"/>
                    </a:cubicBezTo>
                    <a:cubicBezTo>
                      <a:pt x="44" y="74"/>
                      <a:pt x="50" y="66"/>
                      <a:pt x="56" y="59"/>
                    </a:cubicBezTo>
                    <a:cubicBezTo>
                      <a:pt x="60" y="54"/>
                      <a:pt x="60" y="54"/>
                      <a:pt x="60" y="54"/>
                    </a:cubicBezTo>
                    <a:cubicBezTo>
                      <a:pt x="93" y="78"/>
                      <a:pt x="93" y="78"/>
                      <a:pt x="93" y="78"/>
                    </a:cubicBezTo>
                    <a:cubicBezTo>
                      <a:pt x="147" y="118"/>
                      <a:pt x="147" y="118"/>
                      <a:pt x="147" y="118"/>
                    </a:cubicBezTo>
                    <a:cubicBezTo>
                      <a:pt x="170" y="135"/>
                      <a:pt x="170" y="135"/>
                      <a:pt x="170" y="135"/>
                    </a:cubicBezTo>
                    <a:cubicBezTo>
                      <a:pt x="187" y="110"/>
                      <a:pt x="187" y="110"/>
                      <a:pt x="187" y="110"/>
                    </a:cubicBezTo>
                    <a:cubicBezTo>
                      <a:pt x="251" y="17"/>
                      <a:pt x="251" y="17"/>
                      <a:pt x="251" y="17"/>
                    </a:cubicBezTo>
                    <a:cubicBezTo>
                      <a:pt x="263" y="0"/>
                      <a:pt x="263" y="0"/>
                      <a:pt x="263" y="0"/>
                    </a:cubicBezTo>
                    <a:lnTo>
                      <a:pt x="274" y="8"/>
                    </a:lnTo>
                    <a:close/>
                  </a:path>
                </a:pathLst>
              </a:cu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49" name="Google Shape;4549;p333"/>
              <p:cNvSpPr/>
              <p:nvPr/>
            </p:nvSpPr>
            <p:spPr>
              <a:xfrm>
                <a:off x="9593263" y="6334125"/>
                <a:ext cx="196850" cy="196850"/>
              </a:xfrm>
              <a:custGeom>
                <a:avLst/>
                <a:gdLst/>
                <a:ahLst/>
                <a:cxnLst/>
                <a:rect l="l" t="t" r="r" b="b"/>
                <a:pathLst>
                  <a:path w="62" h="62" extrusionOk="0">
                    <a:moveTo>
                      <a:pt x="62" y="31"/>
                    </a:moveTo>
                    <a:cubicBezTo>
                      <a:pt x="62" y="46"/>
                      <a:pt x="52" y="58"/>
                      <a:pt x="38" y="61"/>
                    </a:cubicBezTo>
                    <a:cubicBezTo>
                      <a:pt x="36" y="62"/>
                      <a:pt x="33" y="62"/>
                      <a:pt x="31" y="62"/>
                    </a:cubicBezTo>
                    <a:cubicBezTo>
                      <a:pt x="14" y="62"/>
                      <a:pt x="0" y="48"/>
                      <a:pt x="0" y="31"/>
                    </a:cubicBezTo>
                    <a:cubicBezTo>
                      <a:pt x="0" y="22"/>
                      <a:pt x="4" y="14"/>
                      <a:pt x="10" y="8"/>
                    </a:cubicBezTo>
                    <a:cubicBezTo>
                      <a:pt x="16" y="3"/>
                      <a:pt x="23" y="0"/>
                      <a:pt x="31" y="0"/>
                    </a:cubicBezTo>
                    <a:cubicBezTo>
                      <a:pt x="36" y="0"/>
                      <a:pt x="40" y="1"/>
                      <a:pt x="44" y="3"/>
                    </a:cubicBezTo>
                    <a:cubicBezTo>
                      <a:pt x="48" y="5"/>
                      <a:pt x="52" y="8"/>
                      <a:pt x="55" y="11"/>
                    </a:cubicBezTo>
                    <a:cubicBezTo>
                      <a:pt x="59" y="16"/>
                      <a:pt x="62" y="23"/>
                      <a:pt x="62" y="31"/>
                    </a:cubicBezTo>
                    <a:close/>
                  </a:path>
                </a:pathLst>
              </a:custGeom>
              <a:solidFill>
                <a:srgbClr val="DA38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50" name="Google Shape;4550;p333"/>
              <p:cNvSpPr/>
              <p:nvPr/>
            </p:nvSpPr>
            <p:spPr>
              <a:xfrm>
                <a:off x="10174288" y="6273800"/>
                <a:ext cx="193675" cy="196850"/>
              </a:xfrm>
              <a:custGeom>
                <a:avLst/>
                <a:gdLst/>
                <a:ahLst/>
                <a:cxnLst/>
                <a:rect l="l" t="t" r="r" b="b"/>
                <a:pathLst>
                  <a:path w="61" h="62" extrusionOk="0">
                    <a:moveTo>
                      <a:pt x="61" y="31"/>
                    </a:moveTo>
                    <a:cubicBezTo>
                      <a:pt x="61" y="48"/>
                      <a:pt x="48" y="62"/>
                      <a:pt x="31" y="62"/>
                    </a:cubicBezTo>
                    <a:cubicBezTo>
                      <a:pt x="14" y="62"/>
                      <a:pt x="0" y="48"/>
                      <a:pt x="0" y="31"/>
                    </a:cubicBezTo>
                    <a:cubicBezTo>
                      <a:pt x="0" y="29"/>
                      <a:pt x="0" y="27"/>
                      <a:pt x="0" y="25"/>
                    </a:cubicBezTo>
                    <a:cubicBezTo>
                      <a:pt x="1" y="20"/>
                      <a:pt x="3" y="16"/>
                      <a:pt x="6" y="12"/>
                    </a:cubicBezTo>
                    <a:cubicBezTo>
                      <a:pt x="12" y="5"/>
                      <a:pt x="21" y="0"/>
                      <a:pt x="31" y="0"/>
                    </a:cubicBezTo>
                    <a:cubicBezTo>
                      <a:pt x="36" y="0"/>
                      <a:pt x="41" y="2"/>
                      <a:pt x="46" y="4"/>
                    </a:cubicBezTo>
                    <a:cubicBezTo>
                      <a:pt x="50" y="7"/>
                      <a:pt x="53" y="10"/>
                      <a:pt x="56" y="14"/>
                    </a:cubicBezTo>
                    <a:cubicBezTo>
                      <a:pt x="59" y="19"/>
                      <a:pt x="61" y="25"/>
                      <a:pt x="61" y="31"/>
                    </a:cubicBezTo>
                    <a:close/>
                  </a:path>
                </a:pathLst>
              </a:custGeom>
              <a:solidFill>
                <a:srgbClr val="EA8C2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51" name="Google Shape;4551;p333"/>
              <p:cNvSpPr/>
              <p:nvPr/>
            </p:nvSpPr>
            <p:spPr>
              <a:xfrm>
                <a:off x="10501313" y="5832475"/>
                <a:ext cx="196850" cy="196850"/>
              </a:xfrm>
              <a:custGeom>
                <a:avLst/>
                <a:gdLst/>
                <a:ahLst/>
                <a:cxnLst/>
                <a:rect l="l" t="t" r="r" b="b"/>
                <a:pathLst>
                  <a:path w="62" h="62" extrusionOk="0">
                    <a:moveTo>
                      <a:pt x="62" y="31"/>
                    </a:moveTo>
                    <a:cubicBezTo>
                      <a:pt x="62" y="41"/>
                      <a:pt x="57" y="50"/>
                      <a:pt x="49" y="56"/>
                    </a:cubicBezTo>
                    <a:cubicBezTo>
                      <a:pt x="44" y="59"/>
                      <a:pt x="38" y="62"/>
                      <a:pt x="31" y="62"/>
                    </a:cubicBezTo>
                    <a:cubicBezTo>
                      <a:pt x="26" y="62"/>
                      <a:pt x="22" y="60"/>
                      <a:pt x="18" y="59"/>
                    </a:cubicBezTo>
                    <a:cubicBezTo>
                      <a:pt x="14" y="57"/>
                      <a:pt x="10" y="54"/>
                      <a:pt x="7" y="50"/>
                    </a:cubicBezTo>
                    <a:cubicBezTo>
                      <a:pt x="3" y="45"/>
                      <a:pt x="0" y="38"/>
                      <a:pt x="0" y="31"/>
                    </a:cubicBezTo>
                    <a:cubicBezTo>
                      <a:pt x="0" y="19"/>
                      <a:pt x="7" y="8"/>
                      <a:pt x="17" y="3"/>
                    </a:cubicBezTo>
                    <a:cubicBezTo>
                      <a:pt x="22" y="1"/>
                      <a:pt x="26" y="0"/>
                      <a:pt x="31" y="0"/>
                    </a:cubicBezTo>
                    <a:cubicBezTo>
                      <a:pt x="48" y="0"/>
                      <a:pt x="62" y="14"/>
                      <a:pt x="62" y="31"/>
                    </a:cubicBezTo>
                    <a:close/>
                  </a:path>
                </a:pathLst>
              </a:custGeom>
              <a:solidFill>
                <a:srgbClr val="DF332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52" name="Google Shape;4552;p333"/>
              <p:cNvSpPr/>
              <p:nvPr/>
            </p:nvSpPr>
            <p:spPr>
              <a:xfrm>
                <a:off x="9726613" y="5937250"/>
                <a:ext cx="869950" cy="488950"/>
              </a:xfrm>
              <a:custGeom>
                <a:avLst/>
                <a:gdLst/>
                <a:ahLst/>
                <a:cxnLst/>
                <a:rect l="l" t="t" r="r" b="b"/>
                <a:pathLst>
                  <a:path w="274" h="154" extrusionOk="0">
                    <a:moveTo>
                      <a:pt x="274" y="8"/>
                    </a:moveTo>
                    <a:cubicBezTo>
                      <a:pt x="262" y="26"/>
                      <a:pt x="262" y="26"/>
                      <a:pt x="262" y="26"/>
                    </a:cubicBezTo>
                    <a:cubicBezTo>
                      <a:pt x="197" y="120"/>
                      <a:pt x="197" y="120"/>
                      <a:pt x="197" y="120"/>
                    </a:cubicBezTo>
                    <a:cubicBezTo>
                      <a:pt x="173" y="154"/>
                      <a:pt x="173" y="154"/>
                      <a:pt x="173" y="154"/>
                    </a:cubicBezTo>
                    <a:cubicBezTo>
                      <a:pt x="141" y="131"/>
                      <a:pt x="141" y="131"/>
                      <a:pt x="141" y="131"/>
                    </a:cubicBezTo>
                    <a:cubicBezTo>
                      <a:pt x="86" y="90"/>
                      <a:pt x="86" y="90"/>
                      <a:pt x="86" y="90"/>
                    </a:cubicBezTo>
                    <a:cubicBezTo>
                      <a:pt x="62" y="72"/>
                      <a:pt x="62" y="72"/>
                      <a:pt x="62" y="72"/>
                    </a:cubicBezTo>
                    <a:cubicBezTo>
                      <a:pt x="59" y="77"/>
                      <a:pt x="53" y="85"/>
                      <a:pt x="47" y="93"/>
                    </a:cubicBezTo>
                    <a:cubicBezTo>
                      <a:pt x="44" y="96"/>
                      <a:pt x="41" y="99"/>
                      <a:pt x="39" y="103"/>
                    </a:cubicBezTo>
                    <a:cubicBezTo>
                      <a:pt x="31" y="113"/>
                      <a:pt x="24" y="122"/>
                      <a:pt x="19" y="128"/>
                    </a:cubicBezTo>
                    <a:cubicBezTo>
                      <a:pt x="16" y="131"/>
                      <a:pt x="14" y="134"/>
                      <a:pt x="13" y="136"/>
                    </a:cubicBezTo>
                    <a:cubicBezTo>
                      <a:pt x="9" y="140"/>
                      <a:pt x="9" y="140"/>
                      <a:pt x="8" y="141"/>
                    </a:cubicBezTo>
                    <a:cubicBezTo>
                      <a:pt x="2" y="129"/>
                      <a:pt x="2" y="129"/>
                      <a:pt x="2" y="129"/>
                    </a:cubicBezTo>
                    <a:cubicBezTo>
                      <a:pt x="1" y="129"/>
                      <a:pt x="0" y="130"/>
                      <a:pt x="0" y="130"/>
                    </a:cubicBezTo>
                    <a:cubicBezTo>
                      <a:pt x="0" y="130"/>
                      <a:pt x="1" y="129"/>
                      <a:pt x="2" y="128"/>
                    </a:cubicBezTo>
                    <a:cubicBezTo>
                      <a:pt x="7" y="121"/>
                      <a:pt x="22" y="102"/>
                      <a:pt x="37" y="83"/>
                    </a:cubicBezTo>
                    <a:cubicBezTo>
                      <a:pt x="44" y="74"/>
                      <a:pt x="50" y="66"/>
                      <a:pt x="56" y="59"/>
                    </a:cubicBezTo>
                    <a:cubicBezTo>
                      <a:pt x="60" y="54"/>
                      <a:pt x="60" y="54"/>
                      <a:pt x="60" y="54"/>
                    </a:cubicBezTo>
                    <a:cubicBezTo>
                      <a:pt x="93" y="78"/>
                      <a:pt x="93" y="78"/>
                      <a:pt x="93" y="78"/>
                    </a:cubicBezTo>
                    <a:cubicBezTo>
                      <a:pt x="147" y="118"/>
                      <a:pt x="147" y="118"/>
                      <a:pt x="147" y="118"/>
                    </a:cubicBezTo>
                    <a:cubicBezTo>
                      <a:pt x="170" y="135"/>
                      <a:pt x="170" y="135"/>
                      <a:pt x="170" y="135"/>
                    </a:cubicBezTo>
                    <a:cubicBezTo>
                      <a:pt x="187" y="110"/>
                      <a:pt x="187" y="110"/>
                      <a:pt x="187" y="110"/>
                    </a:cubicBezTo>
                    <a:cubicBezTo>
                      <a:pt x="251" y="17"/>
                      <a:pt x="251" y="17"/>
                      <a:pt x="251" y="17"/>
                    </a:cubicBezTo>
                    <a:cubicBezTo>
                      <a:pt x="263" y="0"/>
                      <a:pt x="263" y="0"/>
                      <a:pt x="263" y="0"/>
                    </a:cubicBezTo>
                    <a:lnTo>
                      <a:pt x="274" y="8"/>
                    </a:lnTo>
                    <a:close/>
                  </a:path>
                </a:pathLst>
              </a:cu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53" name="Google Shape;4553;p333"/>
              <p:cNvSpPr/>
              <p:nvPr/>
            </p:nvSpPr>
            <p:spPr>
              <a:xfrm>
                <a:off x="9593263" y="6334125"/>
                <a:ext cx="196850" cy="196850"/>
              </a:xfrm>
              <a:custGeom>
                <a:avLst/>
                <a:gdLst/>
                <a:ahLst/>
                <a:cxnLst/>
                <a:rect l="l" t="t" r="r" b="b"/>
                <a:pathLst>
                  <a:path w="62" h="62" extrusionOk="0">
                    <a:moveTo>
                      <a:pt x="62" y="31"/>
                    </a:moveTo>
                    <a:cubicBezTo>
                      <a:pt x="62" y="46"/>
                      <a:pt x="52" y="58"/>
                      <a:pt x="38" y="61"/>
                    </a:cubicBezTo>
                    <a:cubicBezTo>
                      <a:pt x="36" y="62"/>
                      <a:pt x="33" y="62"/>
                      <a:pt x="31" y="62"/>
                    </a:cubicBezTo>
                    <a:cubicBezTo>
                      <a:pt x="14" y="62"/>
                      <a:pt x="0" y="48"/>
                      <a:pt x="0" y="31"/>
                    </a:cubicBezTo>
                    <a:cubicBezTo>
                      <a:pt x="0" y="22"/>
                      <a:pt x="4" y="14"/>
                      <a:pt x="10" y="8"/>
                    </a:cubicBezTo>
                    <a:cubicBezTo>
                      <a:pt x="16" y="3"/>
                      <a:pt x="23" y="0"/>
                      <a:pt x="31" y="0"/>
                    </a:cubicBezTo>
                    <a:cubicBezTo>
                      <a:pt x="36" y="0"/>
                      <a:pt x="40" y="1"/>
                      <a:pt x="44" y="3"/>
                    </a:cubicBezTo>
                    <a:cubicBezTo>
                      <a:pt x="48" y="5"/>
                      <a:pt x="52" y="8"/>
                      <a:pt x="55" y="11"/>
                    </a:cubicBezTo>
                    <a:cubicBezTo>
                      <a:pt x="59" y="16"/>
                      <a:pt x="62" y="23"/>
                      <a:pt x="62" y="31"/>
                    </a:cubicBezTo>
                    <a:close/>
                  </a:path>
                </a:pathLst>
              </a:custGeom>
              <a:solidFill>
                <a:srgbClr val="DA38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54" name="Google Shape;4554;p333"/>
              <p:cNvSpPr/>
              <p:nvPr/>
            </p:nvSpPr>
            <p:spPr>
              <a:xfrm>
                <a:off x="10174288" y="6273800"/>
                <a:ext cx="193675" cy="196850"/>
              </a:xfrm>
              <a:custGeom>
                <a:avLst/>
                <a:gdLst/>
                <a:ahLst/>
                <a:cxnLst/>
                <a:rect l="l" t="t" r="r" b="b"/>
                <a:pathLst>
                  <a:path w="61" h="62" extrusionOk="0">
                    <a:moveTo>
                      <a:pt x="61" y="31"/>
                    </a:moveTo>
                    <a:cubicBezTo>
                      <a:pt x="61" y="48"/>
                      <a:pt x="48" y="62"/>
                      <a:pt x="31" y="62"/>
                    </a:cubicBezTo>
                    <a:cubicBezTo>
                      <a:pt x="14" y="62"/>
                      <a:pt x="0" y="48"/>
                      <a:pt x="0" y="31"/>
                    </a:cubicBezTo>
                    <a:cubicBezTo>
                      <a:pt x="0" y="29"/>
                      <a:pt x="0" y="27"/>
                      <a:pt x="0" y="25"/>
                    </a:cubicBezTo>
                    <a:cubicBezTo>
                      <a:pt x="1" y="20"/>
                      <a:pt x="3" y="16"/>
                      <a:pt x="6" y="12"/>
                    </a:cubicBezTo>
                    <a:cubicBezTo>
                      <a:pt x="12" y="5"/>
                      <a:pt x="21" y="0"/>
                      <a:pt x="31" y="0"/>
                    </a:cubicBezTo>
                    <a:cubicBezTo>
                      <a:pt x="36" y="0"/>
                      <a:pt x="41" y="2"/>
                      <a:pt x="46" y="4"/>
                    </a:cubicBezTo>
                    <a:cubicBezTo>
                      <a:pt x="50" y="7"/>
                      <a:pt x="53" y="10"/>
                      <a:pt x="56" y="14"/>
                    </a:cubicBezTo>
                    <a:cubicBezTo>
                      <a:pt x="59" y="19"/>
                      <a:pt x="61" y="25"/>
                      <a:pt x="61" y="31"/>
                    </a:cubicBezTo>
                    <a:close/>
                  </a:path>
                </a:pathLst>
              </a:custGeom>
              <a:solidFill>
                <a:srgbClr val="EA8C2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55" name="Google Shape;4555;p333"/>
              <p:cNvSpPr/>
              <p:nvPr/>
            </p:nvSpPr>
            <p:spPr>
              <a:xfrm>
                <a:off x="10501313" y="5832475"/>
                <a:ext cx="196850" cy="196850"/>
              </a:xfrm>
              <a:custGeom>
                <a:avLst/>
                <a:gdLst/>
                <a:ahLst/>
                <a:cxnLst/>
                <a:rect l="l" t="t" r="r" b="b"/>
                <a:pathLst>
                  <a:path w="62" h="62" extrusionOk="0">
                    <a:moveTo>
                      <a:pt x="62" y="31"/>
                    </a:moveTo>
                    <a:cubicBezTo>
                      <a:pt x="62" y="41"/>
                      <a:pt x="57" y="50"/>
                      <a:pt x="49" y="56"/>
                    </a:cubicBezTo>
                    <a:cubicBezTo>
                      <a:pt x="44" y="59"/>
                      <a:pt x="38" y="62"/>
                      <a:pt x="31" y="62"/>
                    </a:cubicBezTo>
                    <a:cubicBezTo>
                      <a:pt x="26" y="62"/>
                      <a:pt x="22" y="60"/>
                      <a:pt x="18" y="59"/>
                    </a:cubicBezTo>
                    <a:cubicBezTo>
                      <a:pt x="14" y="57"/>
                      <a:pt x="10" y="54"/>
                      <a:pt x="7" y="50"/>
                    </a:cubicBezTo>
                    <a:cubicBezTo>
                      <a:pt x="3" y="45"/>
                      <a:pt x="0" y="38"/>
                      <a:pt x="0" y="31"/>
                    </a:cubicBezTo>
                    <a:cubicBezTo>
                      <a:pt x="0" y="19"/>
                      <a:pt x="7" y="8"/>
                      <a:pt x="17" y="3"/>
                    </a:cubicBezTo>
                    <a:cubicBezTo>
                      <a:pt x="22" y="1"/>
                      <a:pt x="26" y="0"/>
                      <a:pt x="31" y="0"/>
                    </a:cubicBezTo>
                    <a:cubicBezTo>
                      <a:pt x="48" y="0"/>
                      <a:pt x="62" y="14"/>
                      <a:pt x="62" y="31"/>
                    </a:cubicBezTo>
                    <a:close/>
                  </a:path>
                </a:pathLst>
              </a:custGeom>
              <a:solidFill>
                <a:srgbClr val="DF332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556" name="Google Shape;4556;p333"/>
            <p:cNvSpPr/>
            <p:nvPr/>
          </p:nvSpPr>
          <p:spPr>
            <a:xfrm>
              <a:off x="6100246" y="5637994"/>
              <a:ext cx="1220006" cy="1220006"/>
            </a:xfrm>
            <a:prstGeom prst="rect">
              <a:avLst/>
            </a:prstGeom>
            <a:solidFill>
              <a:srgbClr val="7E7E7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57" name="Google Shape;4557;p333"/>
            <p:cNvSpPr/>
            <p:nvPr/>
          </p:nvSpPr>
          <p:spPr>
            <a:xfrm>
              <a:off x="6100246" y="5635130"/>
              <a:ext cx="1220006" cy="122000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558" name="Google Shape;4558;p333"/>
            <p:cNvGrpSpPr/>
            <p:nvPr/>
          </p:nvGrpSpPr>
          <p:grpSpPr>
            <a:xfrm>
              <a:off x="6197618" y="5844192"/>
              <a:ext cx="993761" cy="1010944"/>
              <a:chOff x="5530850" y="5734050"/>
              <a:chExt cx="1101725" cy="1120775"/>
            </a:xfrm>
          </p:grpSpPr>
          <p:sp>
            <p:nvSpPr>
              <p:cNvPr id="4559" name="Google Shape;4559;p333"/>
              <p:cNvSpPr/>
              <p:nvPr/>
            </p:nvSpPr>
            <p:spPr>
              <a:xfrm>
                <a:off x="5565775" y="6165850"/>
                <a:ext cx="1038225" cy="688975"/>
              </a:xfrm>
              <a:custGeom>
                <a:avLst/>
                <a:gdLst/>
                <a:ahLst/>
                <a:cxnLst/>
                <a:rect l="l" t="t" r="r" b="b"/>
                <a:pathLst>
                  <a:path w="327" h="217" extrusionOk="0">
                    <a:moveTo>
                      <a:pt x="300" y="163"/>
                    </a:moveTo>
                    <a:cubicBezTo>
                      <a:pt x="290" y="157"/>
                      <a:pt x="282" y="158"/>
                      <a:pt x="251" y="147"/>
                    </a:cubicBezTo>
                    <a:cubicBezTo>
                      <a:pt x="238" y="142"/>
                      <a:pt x="232" y="140"/>
                      <a:pt x="227" y="136"/>
                    </a:cubicBezTo>
                    <a:cubicBezTo>
                      <a:pt x="207" y="122"/>
                      <a:pt x="202" y="99"/>
                      <a:pt x="200" y="91"/>
                    </a:cubicBezTo>
                    <a:cubicBezTo>
                      <a:pt x="198" y="76"/>
                      <a:pt x="200" y="64"/>
                      <a:pt x="202" y="55"/>
                    </a:cubicBezTo>
                    <a:cubicBezTo>
                      <a:pt x="190" y="38"/>
                      <a:pt x="177" y="20"/>
                      <a:pt x="165" y="2"/>
                    </a:cubicBezTo>
                    <a:cubicBezTo>
                      <a:pt x="164" y="2"/>
                      <a:pt x="164" y="1"/>
                      <a:pt x="163" y="0"/>
                    </a:cubicBezTo>
                    <a:cubicBezTo>
                      <a:pt x="163" y="1"/>
                      <a:pt x="162" y="2"/>
                      <a:pt x="162" y="2"/>
                    </a:cubicBezTo>
                    <a:cubicBezTo>
                      <a:pt x="149" y="20"/>
                      <a:pt x="137" y="38"/>
                      <a:pt x="124" y="55"/>
                    </a:cubicBezTo>
                    <a:cubicBezTo>
                      <a:pt x="126" y="64"/>
                      <a:pt x="129" y="76"/>
                      <a:pt x="126" y="91"/>
                    </a:cubicBezTo>
                    <a:cubicBezTo>
                      <a:pt x="124" y="99"/>
                      <a:pt x="119" y="122"/>
                      <a:pt x="99" y="136"/>
                    </a:cubicBezTo>
                    <a:cubicBezTo>
                      <a:pt x="94" y="140"/>
                      <a:pt x="88" y="142"/>
                      <a:pt x="75" y="147"/>
                    </a:cubicBezTo>
                    <a:cubicBezTo>
                      <a:pt x="44" y="158"/>
                      <a:pt x="36" y="157"/>
                      <a:pt x="26" y="163"/>
                    </a:cubicBezTo>
                    <a:cubicBezTo>
                      <a:pt x="15" y="169"/>
                      <a:pt x="4" y="183"/>
                      <a:pt x="0" y="217"/>
                    </a:cubicBezTo>
                    <a:cubicBezTo>
                      <a:pt x="54" y="217"/>
                      <a:pt x="108" y="217"/>
                      <a:pt x="163" y="217"/>
                    </a:cubicBezTo>
                    <a:cubicBezTo>
                      <a:pt x="164" y="217"/>
                      <a:pt x="164" y="217"/>
                      <a:pt x="164" y="217"/>
                    </a:cubicBezTo>
                    <a:cubicBezTo>
                      <a:pt x="218" y="217"/>
                      <a:pt x="272" y="217"/>
                      <a:pt x="327" y="217"/>
                    </a:cubicBezTo>
                    <a:cubicBezTo>
                      <a:pt x="322" y="183"/>
                      <a:pt x="311" y="169"/>
                      <a:pt x="300" y="163"/>
                    </a:cubicBezTo>
                  </a:path>
                </a:pathLst>
              </a:custGeom>
              <a:solidFill>
                <a:srgbClr val="FAC6B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60" name="Google Shape;4560;p333"/>
              <p:cNvSpPr/>
              <p:nvPr/>
            </p:nvSpPr>
            <p:spPr>
              <a:xfrm>
                <a:off x="5965825" y="6397625"/>
                <a:ext cx="238125" cy="66675"/>
              </a:xfrm>
              <a:custGeom>
                <a:avLst/>
                <a:gdLst/>
                <a:ahLst/>
                <a:cxnLst/>
                <a:rect l="l" t="t" r="r" b="b"/>
                <a:pathLst>
                  <a:path w="75" h="21" extrusionOk="0">
                    <a:moveTo>
                      <a:pt x="1" y="1"/>
                    </a:moveTo>
                    <a:cubicBezTo>
                      <a:pt x="1" y="2"/>
                      <a:pt x="1" y="4"/>
                      <a:pt x="1" y="5"/>
                    </a:cubicBezTo>
                    <a:cubicBezTo>
                      <a:pt x="1" y="10"/>
                      <a:pt x="0" y="15"/>
                      <a:pt x="0" y="19"/>
                    </a:cubicBezTo>
                    <a:cubicBezTo>
                      <a:pt x="0" y="19"/>
                      <a:pt x="0" y="19"/>
                      <a:pt x="0" y="19"/>
                    </a:cubicBezTo>
                    <a:cubicBezTo>
                      <a:pt x="0" y="18"/>
                      <a:pt x="0" y="18"/>
                      <a:pt x="0" y="18"/>
                    </a:cubicBezTo>
                    <a:cubicBezTo>
                      <a:pt x="1" y="12"/>
                      <a:pt x="1" y="6"/>
                      <a:pt x="1" y="1"/>
                    </a:cubicBezTo>
                    <a:moveTo>
                      <a:pt x="73" y="0"/>
                    </a:moveTo>
                    <a:cubicBezTo>
                      <a:pt x="73" y="5"/>
                      <a:pt x="73" y="11"/>
                      <a:pt x="74" y="18"/>
                    </a:cubicBezTo>
                    <a:cubicBezTo>
                      <a:pt x="75" y="19"/>
                      <a:pt x="75" y="20"/>
                      <a:pt x="75" y="21"/>
                    </a:cubicBezTo>
                    <a:cubicBezTo>
                      <a:pt x="75" y="21"/>
                      <a:pt x="75" y="21"/>
                      <a:pt x="75" y="21"/>
                    </a:cubicBezTo>
                    <a:cubicBezTo>
                      <a:pt x="74" y="18"/>
                      <a:pt x="74" y="14"/>
                      <a:pt x="74" y="10"/>
                    </a:cubicBezTo>
                    <a:cubicBezTo>
                      <a:pt x="73" y="6"/>
                      <a:pt x="73" y="3"/>
                      <a:pt x="73" y="0"/>
                    </a:cubicBezTo>
                  </a:path>
                </a:pathLst>
              </a:custGeom>
              <a:solidFill>
                <a:srgbClr val="8E727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61" name="Google Shape;4561;p333"/>
              <p:cNvSpPr/>
              <p:nvPr/>
            </p:nvSpPr>
            <p:spPr>
              <a:xfrm>
                <a:off x="5965825" y="6375400"/>
                <a:ext cx="238125" cy="171450"/>
              </a:xfrm>
              <a:custGeom>
                <a:avLst/>
                <a:gdLst/>
                <a:ahLst/>
                <a:cxnLst/>
                <a:rect l="l" t="t" r="r" b="b"/>
                <a:pathLst>
                  <a:path w="75" h="54" extrusionOk="0">
                    <a:moveTo>
                      <a:pt x="0" y="0"/>
                    </a:moveTo>
                    <a:cubicBezTo>
                      <a:pt x="1" y="2"/>
                      <a:pt x="1" y="5"/>
                      <a:pt x="1" y="8"/>
                    </a:cubicBezTo>
                    <a:cubicBezTo>
                      <a:pt x="1" y="13"/>
                      <a:pt x="1" y="19"/>
                      <a:pt x="0" y="25"/>
                    </a:cubicBezTo>
                    <a:cubicBezTo>
                      <a:pt x="0" y="25"/>
                      <a:pt x="0" y="25"/>
                      <a:pt x="0" y="26"/>
                    </a:cubicBezTo>
                    <a:cubicBezTo>
                      <a:pt x="3" y="30"/>
                      <a:pt x="8" y="36"/>
                      <a:pt x="15" y="42"/>
                    </a:cubicBezTo>
                    <a:cubicBezTo>
                      <a:pt x="24" y="49"/>
                      <a:pt x="30" y="54"/>
                      <a:pt x="39" y="54"/>
                    </a:cubicBezTo>
                    <a:cubicBezTo>
                      <a:pt x="39" y="54"/>
                      <a:pt x="40" y="54"/>
                      <a:pt x="40" y="54"/>
                    </a:cubicBezTo>
                    <a:cubicBezTo>
                      <a:pt x="48" y="54"/>
                      <a:pt x="55" y="48"/>
                      <a:pt x="62" y="42"/>
                    </a:cubicBezTo>
                    <a:cubicBezTo>
                      <a:pt x="68" y="37"/>
                      <a:pt x="73" y="32"/>
                      <a:pt x="75" y="28"/>
                    </a:cubicBezTo>
                    <a:cubicBezTo>
                      <a:pt x="75" y="27"/>
                      <a:pt x="75" y="26"/>
                      <a:pt x="74" y="25"/>
                    </a:cubicBezTo>
                    <a:cubicBezTo>
                      <a:pt x="73" y="18"/>
                      <a:pt x="73" y="12"/>
                      <a:pt x="73" y="7"/>
                    </a:cubicBezTo>
                    <a:cubicBezTo>
                      <a:pt x="73" y="5"/>
                      <a:pt x="73" y="3"/>
                      <a:pt x="74" y="1"/>
                    </a:cubicBezTo>
                    <a:cubicBezTo>
                      <a:pt x="71" y="3"/>
                      <a:pt x="68" y="5"/>
                      <a:pt x="65" y="8"/>
                    </a:cubicBezTo>
                    <a:cubicBezTo>
                      <a:pt x="53" y="16"/>
                      <a:pt x="47" y="20"/>
                      <a:pt x="38" y="20"/>
                    </a:cubicBezTo>
                    <a:cubicBezTo>
                      <a:pt x="38" y="20"/>
                      <a:pt x="38" y="20"/>
                      <a:pt x="37" y="20"/>
                    </a:cubicBezTo>
                    <a:cubicBezTo>
                      <a:pt x="29" y="20"/>
                      <a:pt x="23" y="16"/>
                      <a:pt x="12" y="8"/>
                    </a:cubicBezTo>
                    <a:cubicBezTo>
                      <a:pt x="7" y="5"/>
                      <a:pt x="4" y="2"/>
                      <a:pt x="0" y="0"/>
                    </a:cubicBezTo>
                  </a:path>
                </a:pathLst>
              </a:custGeom>
              <a:solidFill>
                <a:srgbClr val="EEA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62" name="Google Shape;4562;p333"/>
              <p:cNvSpPr/>
              <p:nvPr/>
            </p:nvSpPr>
            <p:spPr>
              <a:xfrm>
                <a:off x="5530850" y="6594475"/>
                <a:ext cx="1101725" cy="260350"/>
              </a:xfrm>
              <a:custGeom>
                <a:avLst/>
                <a:gdLst/>
                <a:ahLst/>
                <a:cxnLst/>
                <a:rect l="l" t="t" r="r" b="b"/>
                <a:pathLst>
                  <a:path w="347" h="82" extrusionOk="0">
                    <a:moveTo>
                      <a:pt x="59" y="3"/>
                    </a:moveTo>
                    <a:cubicBezTo>
                      <a:pt x="70" y="0"/>
                      <a:pt x="84" y="2"/>
                      <a:pt x="110" y="8"/>
                    </a:cubicBezTo>
                    <a:cubicBezTo>
                      <a:pt x="174" y="21"/>
                      <a:pt x="193" y="36"/>
                      <a:pt x="243" y="41"/>
                    </a:cubicBezTo>
                    <a:cubicBezTo>
                      <a:pt x="265" y="43"/>
                      <a:pt x="273" y="43"/>
                      <a:pt x="273" y="43"/>
                    </a:cubicBezTo>
                    <a:cubicBezTo>
                      <a:pt x="308" y="44"/>
                      <a:pt x="320" y="39"/>
                      <a:pt x="331" y="46"/>
                    </a:cubicBezTo>
                    <a:cubicBezTo>
                      <a:pt x="336" y="50"/>
                      <a:pt x="345" y="58"/>
                      <a:pt x="347" y="82"/>
                    </a:cubicBezTo>
                    <a:cubicBezTo>
                      <a:pt x="231" y="82"/>
                      <a:pt x="116" y="82"/>
                      <a:pt x="0" y="82"/>
                    </a:cubicBezTo>
                    <a:cubicBezTo>
                      <a:pt x="6" y="62"/>
                      <a:pt x="21" y="15"/>
                      <a:pt x="59" y="3"/>
                    </a:cubicBezTo>
                    <a:close/>
                  </a:path>
                </a:pathLst>
              </a:custGeom>
              <a:solidFill>
                <a:srgbClr val="DF332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63" name="Google Shape;4563;p333"/>
              <p:cNvSpPr/>
              <p:nvPr/>
            </p:nvSpPr>
            <p:spPr>
              <a:xfrm>
                <a:off x="5530850" y="6657975"/>
                <a:ext cx="1101725" cy="196850"/>
              </a:xfrm>
              <a:custGeom>
                <a:avLst/>
                <a:gdLst/>
                <a:ahLst/>
                <a:cxnLst/>
                <a:rect l="l" t="t" r="r" b="b"/>
                <a:pathLst>
                  <a:path w="347" h="62" extrusionOk="0">
                    <a:moveTo>
                      <a:pt x="59" y="3"/>
                    </a:moveTo>
                    <a:cubicBezTo>
                      <a:pt x="70" y="0"/>
                      <a:pt x="84" y="2"/>
                      <a:pt x="110" y="6"/>
                    </a:cubicBezTo>
                    <a:cubicBezTo>
                      <a:pt x="174" y="16"/>
                      <a:pt x="193" y="28"/>
                      <a:pt x="243" y="31"/>
                    </a:cubicBezTo>
                    <a:cubicBezTo>
                      <a:pt x="265" y="32"/>
                      <a:pt x="273" y="33"/>
                      <a:pt x="273" y="33"/>
                    </a:cubicBezTo>
                    <a:cubicBezTo>
                      <a:pt x="308" y="33"/>
                      <a:pt x="320" y="29"/>
                      <a:pt x="331" y="35"/>
                    </a:cubicBezTo>
                    <a:cubicBezTo>
                      <a:pt x="336" y="38"/>
                      <a:pt x="345" y="44"/>
                      <a:pt x="347" y="62"/>
                    </a:cubicBezTo>
                    <a:cubicBezTo>
                      <a:pt x="231" y="62"/>
                      <a:pt x="116" y="62"/>
                      <a:pt x="0" y="62"/>
                    </a:cubicBezTo>
                    <a:cubicBezTo>
                      <a:pt x="6" y="47"/>
                      <a:pt x="21" y="11"/>
                      <a:pt x="59" y="3"/>
                    </a:cubicBezTo>
                    <a:close/>
                  </a:path>
                </a:pathLst>
              </a:custGeom>
              <a:solidFill>
                <a:srgbClr val="DF332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64" name="Google Shape;4564;p333"/>
              <p:cNvSpPr/>
              <p:nvPr/>
            </p:nvSpPr>
            <p:spPr>
              <a:xfrm>
                <a:off x="5870575" y="5832475"/>
                <a:ext cx="434975" cy="606425"/>
              </a:xfrm>
              <a:custGeom>
                <a:avLst/>
                <a:gdLst/>
                <a:ahLst/>
                <a:cxnLst/>
                <a:rect l="l" t="t" r="r" b="b"/>
                <a:pathLst>
                  <a:path w="137" h="191" extrusionOk="0">
                    <a:moveTo>
                      <a:pt x="115" y="160"/>
                    </a:moveTo>
                    <a:cubicBezTo>
                      <a:pt x="109" y="169"/>
                      <a:pt x="102" y="173"/>
                      <a:pt x="95" y="179"/>
                    </a:cubicBezTo>
                    <a:cubicBezTo>
                      <a:pt x="83" y="187"/>
                      <a:pt x="76" y="191"/>
                      <a:pt x="67" y="191"/>
                    </a:cubicBezTo>
                    <a:cubicBezTo>
                      <a:pt x="59" y="191"/>
                      <a:pt x="53" y="187"/>
                      <a:pt x="42" y="179"/>
                    </a:cubicBezTo>
                    <a:cubicBezTo>
                      <a:pt x="31" y="171"/>
                      <a:pt x="25" y="167"/>
                      <a:pt x="19" y="159"/>
                    </a:cubicBezTo>
                    <a:cubicBezTo>
                      <a:pt x="12" y="149"/>
                      <a:pt x="9" y="137"/>
                      <a:pt x="5" y="114"/>
                    </a:cubicBezTo>
                    <a:cubicBezTo>
                      <a:pt x="4" y="107"/>
                      <a:pt x="0" y="99"/>
                      <a:pt x="2" y="87"/>
                    </a:cubicBezTo>
                    <a:cubicBezTo>
                      <a:pt x="6" y="47"/>
                      <a:pt x="0" y="45"/>
                      <a:pt x="6" y="33"/>
                    </a:cubicBezTo>
                    <a:cubicBezTo>
                      <a:pt x="18" y="10"/>
                      <a:pt x="50" y="0"/>
                      <a:pt x="76" y="1"/>
                    </a:cubicBezTo>
                    <a:cubicBezTo>
                      <a:pt x="82" y="2"/>
                      <a:pt x="116" y="5"/>
                      <a:pt x="131" y="30"/>
                    </a:cubicBezTo>
                    <a:cubicBezTo>
                      <a:pt x="136" y="38"/>
                      <a:pt x="136" y="54"/>
                      <a:pt x="137" y="87"/>
                    </a:cubicBezTo>
                    <a:cubicBezTo>
                      <a:pt x="137" y="98"/>
                      <a:pt x="134" y="107"/>
                      <a:pt x="132" y="115"/>
                    </a:cubicBezTo>
                    <a:cubicBezTo>
                      <a:pt x="127" y="137"/>
                      <a:pt x="124" y="148"/>
                      <a:pt x="115" y="160"/>
                    </a:cubicBezTo>
                  </a:path>
                </a:pathLst>
              </a:custGeom>
              <a:solidFill>
                <a:srgbClr val="FCD6C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65" name="Google Shape;4565;p333"/>
              <p:cNvSpPr/>
              <p:nvPr/>
            </p:nvSpPr>
            <p:spPr>
              <a:xfrm>
                <a:off x="6016625" y="6296025"/>
                <a:ext cx="139700" cy="53975"/>
              </a:xfrm>
              <a:custGeom>
                <a:avLst/>
                <a:gdLst/>
                <a:ahLst/>
                <a:cxnLst/>
                <a:rect l="l" t="t" r="r" b="b"/>
                <a:pathLst>
                  <a:path w="44" h="17" extrusionOk="0">
                    <a:moveTo>
                      <a:pt x="22" y="0"/>
                    </a:moveTo>
                    <a:cubicBezTo>
                      <a:pt x="22" y="0"/>
                      <a:pt x="22" y="0"/>
                      <a:pt x="22" y="0"/>
                    </a:cubicBezTo>
                    <a:cubicBezTo>
                      <a:pt x="14" y="0"/>
                      <a:pt x="7" y="1"/>
                      <a:pt x="0" y="1"/>
                    </a:cubicBezTo>
                    <a:cubicBezTo>
                      <a:pt x="3" y="11"/>
                      <a:pt x="12" y="17"/>
                      <a:pt x="22" y="17"/>
                    </a:cubicBezTo>
                    <a:cubicBezTo>
                      <a:pt x="22" y="17"/>
                      <a:pt x="22" y="17"/>
                      <a:pt x="22" y="17"/>
                    </a:cubicBezTo>
                    <a:cubicBezTo>
                      <a:pt x="32" y="17"/>
                      <a:pt x="41" y="11"/>
                      <a:pt x="44" y="1"/>
                    </a:cubicBezTo>
                    <a:cubicBezTo>
                      <a:pt x="37" y="1"/>
                      <a:pt x="30" y="0"/>
                      <a:pt x="22" y="0"/>
                    </a:cubicBezTo>
                  </a:path>
                </a:pathLst>
              </a:custGeom>
              <a:solidFill>
                <a:srgbClr val="F0607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66" name="Google Shape;4566;p333"/>
              <p:cNvSpPr/>
              <p:nvPr/>
            </p:nvSpPr>
            <p:spPr>
              <a:xfrm>
                <a:off x="6016625" y="6276975"/>
                <a:ext cx="139700" cy="34925"/>
              </a:xfrm>
              <a:custGeom>
                <a:avLst/>
                <a:gdLst/>
                <a:ahLst/>
                <a:cxnLst/>
                <a:rect l="l" t="t" r="r" b="b"/>
                <a:pathLst>
                  <a:path w="44" h="11" extrusionOk="0">
                    <a:moveTo>
                      <a:pt x="0" y="7"/>
                    </a:moveTo>
                    <a:cubicBezTo>
                      <a:pt x="12" y="1"/>
                      <a:pt x="17" y="0"/>
                      <a:pt x="19" y="1"/>
                    </a:cubicBezTo>
                    <a:cubicBezTo>
                      <a:pt x="19" y="1"/>
                      <a:pt x="20" y="2"/>
                      <a:pt x="22" y="2"/>
                    </a:cubicBezTo>
                    <a:cubicBezTo>
                      <a:pt x="24" y="2"/>
                      <a:pt x="25" y="2"/>
                      <a:pt x="26" y="1"/>
                    </a:cubicBezTo>
                    <a:cubicBezTo>
                      <a:pt x="27" y="0"/>
                      <a:pt x="32" y="1"/>
                      <a:pt x="44" y="7"/>
                    </a:cubicBezTo>
                    <a:cubicBezTo>
                      <a:pt x="44" y="8"/>
                      <a:pt x="43" y="9"/>
                      <a:pt x="42" y="9"/>
                    </a:cubicBezTo>
                    <a:cubicBezTo>
                      <a:pt x="39" y="10"/>
                      <a:pt x="36" y="9"/>
                      <a:pt x="33" y="9"/>
                    </a:cubicBezTo>
                    <a:cubicBezTo>
                      <a:pt x="27" y="9"/>
                      <a:pt x="28" y="11"/>
                      <a:pt x="22" y="11"/>
                    </a:cubicBezTo>
                    <a:cubicBezTo>
                      <a:pt x="17" y="11"/>
                      <a:pt x="17" y="9"/>
                      <a:pt x="11" y="10"/>
                    </a:cubicBezTo>
                    <a:cubicBezTo>
                      <a:pt x="8" y="10"/>
                      <a:pt x="5" y="11"/>
                      <a:pt x="2" y="9"/>
                    </a:cubicBezTo>
                    <a:cubicBezTo>
                      <a:pt x="1" y="9"/>
                      <a:pt x="0" y="8"/>
                      <a:pt x="0" y="7"/>
                    </a:cubicBezTo>
                    <a:close/>
                  </a:path>
                </a:pathLst>
              </a:custGeom>
              <a:solidFill>
                <a:srgbClr val="EC1A3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67" name="Google Shape;4567;p333"/>
              <p:cNvSpPr/>
              <p:nvPr/>
            </p:nvSpPr>
            <p:spPr>
              <a:xfrm>
                <a:off x="6048375" y="6232525"/>
                <a:ext cx="25400" cy="12700"/>
              </a:xfrm>
              <a:custGeom>
                <a:avLst/>
                <a:gdLst/>
                <a:ahLst/>
                <a:cxnLst/>
                <a:rect l="l" t="t" r="r" b="b"/>
                <a:pathLst>
                  <a:path w="8" h="4" extrusionOk="0">
                    <a:moveTo>
                      <a:pt x="4" y="0"/>
                    </a:moveTo>
                    <a:cubicBezTo>
                      <a:pt x="2" y="0"/>
                      <a:pt x="0" y="2"/>
                      <a:pt x="0" y="3"/>
                    </a:cubicBezTo>
                    <a:cubicBezTo>
                      <a:pt x="0" y="3"/>
                      <a:pt x="0" y="3"/>
                      <a:pt x="0" y="3"/>
                    </a:cubicBezTo>
                    <a:cubicBezTo>
                      <a:pt x="0" y="3"/>
                      <a:pt x="0" y="3"/>
                      <a:pt x="1" y="3"/>
                    </a:cubicBezTo>
                    <a:cubicBezTo>
                      <a:pt x="1" y="2"/>
                      <a:pt x="1" y="2"/>
                      <a:pt x="2" y="2"/>
                    </a:cubicBezTo>
                    <a:cubicBezTo>
                      <a:pt x="2" y="2"/>
                      <a:pt x="3" y="2"/>
                      <a:pt x="4" y="3"/>
                    </a:cubicBezTo>
                    <a:cubicBezTo>
                      <a:pt x="5" y="3"/>
                      <a:pt x="5" y="4"/>
                      <a:pt x="6" y="4"/>
                    </a:cubicBezTo>
                    <a:cubicBezTo>
                      <a:pt x="6" y="4"/>
                      <a:pt x="7" y="4"/>
                      <a:pt x="7" y="4"/>
                    </a:cubicBezTo>
                    <a:cubicBezTo>
                      <a:pt x="7" y="4"/>
                      <a:pt x="8" y="4"/>
                      <a:pt x="8" y="3"/>
                    </a:cubicBezTo>
                    <a:cubicBezTo>
                      <a:pt x="8" y="3"/>
                      <a:pt x="8" y="2"/>
                      <a:pt x="8" y="2"/>
                    </a:cubicBezTo>
                    <a:cubicBezTo>
                      <a:pt x="7" y="1"/>
                      <a:pt x="6" y="0"/>
                      <a:pt x="4" y="0"/>
                    </a:cubicBezTo>
                    <a:cubicBezTo>
                      <a:pt x="4" y="0"/>
                      <a:pt x="4" y="0"/>
                      <a:pt x="4" y="0"/>
                    </a:cubicBezTo>
                  </a:path>
                </a:pathLst>
              </a:custGeom>
              <a:solidFill>
                <a:srgbClr val="F3B3A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68" name="Google Shape;4568;p333"/>
              <p:cNvSpPr/>
              <p:nvPr/>
            </p:nvSpPr>
            <p:spPr>
              <a:xfrm>
                <a:off x="6099175" y="6232525"/>
                <a:ext cx="25400" cy="12700"/>
              </a:xfrm>
              <a:custGeom>
                <a:avLst/>
                <a:gdLst/>
                <a:ahLst/>
                <a:cxnLst/>
                <a:rect l="l" t="t" r="r" b="b"/>
                <a:pathLst>
                  <a:path w="8" h="4" extrusionOk="0">
                    <a:moveTo>
                      <a:pt x="4" y="0"/>
                    </a:moveTo>
                    <a:cubicBezTo>
                      <a:pt x="4" y="0"/>
                      <a:pt x="3" y="0"/>
                      <a:pt x="3" y="0"/>
                    </a:cubicBezTo>
                    <a:cubicBezTo>
                      <a:pt x="2" y="0"/>
                      <a:pt x="0" y="1"/>
                      <a:pt x="0" y="2"/>
                    </a:cubicBezTo>
                    <a:cubicBezTo>
                      <a:pt x="0" y="2"/>
                      <a:pt x="0" y="3"/>
                      <a:pt x="0" y="3"/>
                    </a:cubicBezTo>
                    <a:cubicBezTo>
                      <a:pt x="0" y="4"/>
                      <a:pt x="1" y="4"/>
                      <a:pt x="1" y="4"/>
                    </a:cubicBezTo>
                    <a:cubicBezTo>
                      <a:pt x="1" y="4"/>
                      <a:pt x="1" y="4"/>
                      <a:pt x="2" y="4"/>
                    </a:cubicBezTo>
                    <a:cubicBezTo>
                      <a:pt x="3" y="4"/>
                      <a:pt x="3" y="3"/>
                      <a:pt x="4" y="3"/>
                    </a:cubicBezTo>
                    <a:cubicBezTo>
                      <a:pt x="5" y="2"/>
                      <a:pt x="5" y="2"/>
                      <a:pt x="6" y="2"/>
                    </a:cubicBezTo>
                    <a:cubicBezTo>
                      <a:pt x="6" y="2"/>
                      <a:pt x="7" y="2"/>
                      <a:pt x="7" y="3"/>
                    </a:cubicBezTo>
                    <a:cubicBezTo>
                      <a:pt x="8" y="3"/>
                      <a:pt x="8" y="3"/>
                      <a:pt x="8" y="3"/>
                    </a:cubicBezTo>
                    <a:cubicBezTo>
                      <a:pt x="8" y="3"/>
                      <a:pt x="8" y="3"/>
                      <a:pt x="8" y="3"/>
                    </a:cubicBezTo>
                    <a:cubicBezTo>
                      <a:pt x="8" y="2"/>
                      <a:pt x="6" y="0"/>
                      <a:pt x="4" y="0"/>
                    </a:cubicBezTo>
                  </a:path>
                </a:pathLst>
              </a:custGeom>
              <a:solidFill>
                <a:srgbClr val="F3B3A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69" name="Google Shape;4569;p333"/>
              <p:cNvSpPr/>
              <p:nvPr/>
            </p:nvSpPr>
            <p:spPr>
              <a:xfrm>
                <a:off x="5953125" y="6080125"/>
                <a:ext cx="79375" cy="53975"/>
              </a:xfrm>
              <a:custGeom>
                <a:avLst/>
                <a:gdLst/>
                <a:ahLst/>
                <a:cxnLst/>
                <a:rect l="l" t="t" r="r" b="b"/>
                <a:pathLst>
                  <a:path w="25" h="17" extrusionOk="0">
                    <a:moveTo>
                      <a:pt x="0" y="11"/>
                    </a:moveTo>
                    <a:cubicBezTo>
                      <a:pt x="0" y="10"/>
                      <a:pt x="1" y="7"/>
                      <a:pt x="3" y="5"/>
                    </a:cubicBezTo>
                    <a:cubicBezTo>
                      <a:pt x="7" y="0"/>
                      <a:pt x="13" y="1"/>
                      <a:pt x="15" y="2"/>
                    </a:cubicBezTo>
                    <a:cubicBezTo>
                      <a:pt x="22" y="3"/>
                      <a:pt x="25" y="10"/>
                      <a:pt x="25" y="11"/>
                    </a:cubicBezTo>
                    <a:cubicBezTo>
                      <a:pt x="24" y="12"/>
                      <a:pt x="19" y="17"/>
                      <a:pt x="12" y="17"/>
                    </a:cubicBezTo>
                    <a:cubicBezTo>
                      <a:pt x="8" y="16"/>
                      <a:pt x="5" y="15"/>
                      <a:pt x="5" y="15"/>
                    </a:cubicBezTo>
                    <a:cubicBezTo>
                      <a:pt x="3" y="14"/>
                      <a:pt x="1" y="12"/>
                      <a:pt x="0" y="11"/>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70" name="Google Shape;4570;p333"/>
              <p:cNvSpPr/>
              <p:nvPr/>
            </p:nvSpPr>
            <p:spPr>
              <a:xfrm>
                <a:off x="5969000" y="6086475"/>
                <a:ext cx="41275" cy="44450"/>
              </a:xfrm>
              <a:custGeom>
                <a:avLst/>
                <a:gdLst/>
                <a:ahLst/>
                <a:cxnLst/>
                <a:rect l="l" t="t" r="r" b="b"/>
                <a:pathLst>
                  <a:path w="13" h="14" extrusionOk="0">
                    <a:moveTo>
                      <a:pt x="0" y="7"/>
                    </a:moveTo>
                    <a:cubicBezTo>
                      <a:pt x="0" y="3"/>
                      <a:pt x="3" y="0"/>
                      <a:pt x="6" y="0"/>
                    </a:cubicBezTo>
                    <a:cubicBezTo>
                      <a:pt x="10" y="0"/>
                      <a:pt x="13" y="3"/>
                      <a:pt x="13" y="7"/>
                    </a:cubicBezTo>
                    <a:cubicBezTo>
                      <a:pt x="13" y="10"/>
                      <a:pt x="10" y="13"/>
                      <a:pt x="7" y="13"/>
                    </a:cubicBezTo>
                    <a:cubicBezTo>
                      <a:pt x="3" y="14"/>
                      <a:pt x="0" y="11"/>
                      <a:pt x="0" y="7"/>
                    </a:cubicBezTo>
                    <a:close/>
                  </a:path>
                </a:pathLst>
              </a:custGeom>
              <a:solidFill>
                <a:srgbClr val="6C0B2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71" name="Google Shape;4571;p333"/>
              <p:cNvSpPr/>
              <p:nvPr/>
            </p:nvSpPr>
            <p:spPr>
              <a:xfrm>
                <a:off x="5978525" y="6099175"/>
                <a:ext cx="22225" cy="19050"/>
              </a:xfrm>
              <a:prstGeom prst="ellipse">
                <a:avLst/>
              </a:prstGeom>
              <a:solidFill>
                <a:srgbClr val="3B131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72" name="Google Shape;4572;p333"/>
              <p:cNvSpPr/>
              <p:nvPr/>
            </p:nvSpPr>
            <p:spPr>
              <a:xfrm>
                <a:off x="5991225" y="6089650"/>
                <a:ext cx="15875" cy="15875"/>
              </a:xfrm>
              <a:custGeom>
                <a:avLst/>
                <a:gdLst/>
                <a:ahLst/>
                <a:cxnLst/>
                <a:rect l="l" t="t" r="r" b="b"/>
                <a:pathLst>
                  <a:path w="5" h="5" extrusionOk="0">
                    <a:moveTo>
                      <a:pt x="5" y="2"/>
                    </a:moveTo>
                    <a:cubicBezTo>
                      <a:pt x="5" y="1"/>
                      <a:pt x="4" y="0"/>
                      <a:pt x="3" y="0"/>
                    </a:cubicBezTo>
                    <a:cubicBezTo>
                      <a:pt x="1" y="0"/>
                      <a:pt x="0" y="1"/>
                      <a:pt x="0" y="3"/>
                    </a:cubicBezTo>
                    <a:cubicBezTo>
                      <a:pt x="0" y="4"/>
                      <a:pt x="1" y="5"/>
                      <a:pt x="3" y="5"/>
                    </a:cubicBezTo>
                    <a:cubicBezTo>
                      <a:pt x="4" y="5"/>
                      <a:pt x="5" y="4"/>
                      <a:pt x="5" y="2"/>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73" name="Google Shape;4573;p333"/>
              <p:cNvSpPr/>
              <p:nvPr/>
            </p:nvSpPr>
            <p:spPr>
              <a:xfrm>
                <a:off x="5953125" y="6115050"/>
                <a:ext cx="79375" cy="22225"/>
              </a:xfrm>
              <a:custGeom>
                <a:avLst/>
                <a:gdLst/>
                <a:ahLst/>
                <a:cxnLst/>
                <a:rect l="l" t="t" r="r" b="b"/>
                <a:pathLst>
                  <a:path w="25" h="7" extrusionOk="0">
                    <a:moveTo>
                      <a:pt x="25" y="0"/>
                    </a:moveTo>
                    <a:cubicBezTo>
                      <a:pt x="23" y="1"/>
                      <a:pt x="16" y="4"/>
                      <a:pt x="8" y="3"/>
                    </a:cubicBezTo>
                    <a:cubicBezTo>
                      <a:pt x="5" y="2"/>
                      <a:pt x="2" y="1"/>
                      <a:pt x="0" y="0"/>
                    </a:cubicBezTo>
                    <a:cubicBezTo>
                      <a:pt x="0" y="1"/>
                      <a:pt x="0" y="2"/>
                      <a:pt x="1" y="3"/>
                    </a:cubicBezTo>
                    <a:cubicBezTo>
                      <a:pt x="3" y="7"/>
                      <a:pt x="10" y="7"/>
                      <a:pt x="15" y="6"/>
                    </a:cubicBezTo>
                    <a:cubicBezTo>
                      <a:pt x="20" y="5"/>
                      <a:pt x="23" y="2"/>
                      <a:pt x="25" y="0"/>
                    </a:cubicBezTo>
                    <a:close/>
                  </a:path>
                </a:pathLst>
              </a:custGeom>
              <a:solidFill>
                <a:srgbClr val="FBCBB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74" name="Google Shape;4574;p333"/>
              <p:cNvSpPr/>
              <p:nvPr/>
            </p:nvSpPr>
            <p:spPr>
              <a:xfrm>
                <a:off x="5946775" y="6070600"/>
                <a:ext cx="85725" cy="44450"/>
              </a:xfrm>
              <a:custGeom>
                <a:avLst/>
                <a:gdLst/>
                <a:ahLst/>
                <a:cxnLst/>
                <a:rect l="l" t="t" r="r" b="b"/>
                <a:pathLst>
                  <a:path w="27" h="14" extrusionOk="0">
                    <a:moveTo>
                      <a:pt x="0" y="11"/>
                    </a:moveTo>
                    <a:cubicBezTo>
                      <a:pt x="0" y="6"/>
                      <a:pt x="7" y="0"/>
                      <a:pt x="15" y="1"/>
                    </a:cubicBezTo>
                    <a:cubicBezTo>
                      <a:pt x="21" y="1"/>
                      <a:pt x="25" y="7"/>
                      <a:pt x="26" y="11"/>
                    </a:cubicBezTo>
                    <a:cubicBezTo>
                      <a:pt x="27" y="12"/>
                      <a:pt x="27" y="13"/>
                      <a:pt x="27" y="14"/>
                    </a:cubicBezTo>
                    <a:cubicBezTo>
                      <a:pt x="27" y="13"/>
                      <a:pt x="23" y="5"/>
                      <a:pt x="15" y="4"/>
                    </a:cubicBezTo>
                    <a:cubicBezTo>
                      <a:pt x="14" y="4"/>
                      <a:pt x="11" y="4"/>
                      <a:pt x="8" y="5"/>
                    </a:cubicBezTo>
                    <a:cubicBezTo>
                      <a:pt x="3" y="7"/>
                      <a:pt x="1" y="13"/>
                      <a:pt x="1" y="13"/>
                    </a:cubicBezTo>
                    <a:cubicBezTo>
                      <a:pt x="0" y="13"/>
                      <a:pt x="0" y="12"/>
                      <a:pt x="0" y="11"/>
                    </a:cubicBezTo>
                    <a:close/>
                  </a:path>
                </a:pathLst>
              </a:custGeom>
              <a:solidFill>
                <a:srgbClr val="FABEA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75" name="Google Shape;4575;p333"/>
              <p:cNvSpPr/>
              <p:nvPr/>
            </p:nvSpPr>
            <p:spPr>
              <a:xfrm>
                <a:off x="5937250" y="6080125"/>
                <a:ext cx="95250" cy="34925"/>
              </a:xfrm>
              <a:custGeom>
                <a:avLst/>
                <a:gdLst/>
                <a:ahLst/>
                <a:cxnLst/>
                <a:rect l="l" t="t" r="r" b="b"/>
                <a:pathLst>
                  <a:path w="30" h="11" extrusionOk="0">
                    <a:moveTo>
                      <a:pt x="5" y="11"/>
                    </a:moveTo>
                    <a:cubicBezTo>
                      <a:pt x="3" y="11"/>
                      <a:pt x="2" y="11"/>
                      <a:pt x="0" y="11"/>
                    </a:cubicBezTo>
                    <a:cubicBezTo>
                      <a:pt x="1" y="9"/>
                      <a:pt x="3" y="6"/>
                      <a:pt x="7" y="3"/>
                    </a:cubicBezTo>
                    <a:cubicBezTo>
                      <a:pt x="9" y="2"/>
                      <a:pt x="12" y="0"/>
                      <a:pt x="17" y="1"/>
                    </a:cubicBezTo>
                    <a:cubicBezTo>
                      <a:pt x="18" y="1"/>
                      <a:pt x="22" y="1"/>
                      <a:pt x="26" y="4"/>
                    </a:cubicBezTo>
                    <a:cubicBezTo>
                      <a:pt x="27" y="6"/>
                      <a:pt x="29" y="8"/>
                      <a:pt x="29" y="8"/>
                    </a:cubicBezTo>
                    <a:cubicBezTo>
                      <a:pt x="30" y="9"/>
                      <a:pt x="30" y="10"/>
                      <a:pt x="30" y="11"/>
                    </a:cubicBezTo>
                    <a:cubicBezTo>
                      <a:pt x="29" y="10"/>
                      <a:pt x="28" y="9"/>
                      <a:pt x="26" y="8"/>
                    </a:cubicBezTo>
                    <a:cubicBezTo>
                      <a:pt x="24" y="6"/>
                      <a:pt x="21" y="4"/>
                      <a:pt x="18" y="4"/>
                    </a:cubicBezTo>
                    <a:cubicBezTo>
                      <a:pt x="16" y="3"/>
                      <a:pt x="14" y="3"/>
                      <a:pt x="11" y="5"/>
                    </a:cubicBezTo>
                    <a:cubicBezTo>
                      <a:pt x="7" y="7"/>
                      <a:pt x="6" y="10"/>
                      <a:pt x="5" y="11"/>
                    </a:cubicBezTo>
                    <a:close/>
                  </a:path>
                </a:pathLst>
              </a:custGeom>
              <a:solidFill>
                <a:srgbClr val="3B131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76" name="Google Shape;4576;p333"/>
              <p:cNvSpPr/>
              <p:nvPr/>
            </p:nvSpPr>
            <p:spPr>
              <a:xfrm>
                <a:off x="6140450" y="6080125"/>
                <a:ext cx="79375" cy="53975"/>
              </a:xfrm>
              <a:custGeom>
                <a:avLst/>
                <a:gdLst/>
                <a:ahLst/>
                <a:cxnLst/>
                <a:rect l="l" t="t" r="r" b="b"/>
                <a:pathLst>
                  <a:path w="25" h="17" extrusionOk="0">
                    <a:moveTo>
                      <a:pt x="25" y="10"/>
                    </a:moveTo>
                    <a:cubicBezTo>
                      <a:pt x="24" y="9"/>
                      <a:pt x="24" y="6"/>
                      <a:pt x="22" y="4"/>
                    </a:cubicBezTo>
                    <a:cubicBezTo>
                      <a:pt x="18" y="0"/>
                      <a:pt x="12" y="1"/>
                      <a:pt x="10" y="1"/>
                    </a:cubicBezTo>
                    <a:cubicBezTo>
                      <a:pt x="3" y="3"/>
                      <a:pt x="0" y="10"/>
                      <a:pt x="0" y="11"/>
                    </a:cubicBezTo>
                    <a:cubicBezTo>
                      <a:pt x="1" y="12"/>
                      <a:pt x="6" y="17"/>
                      <a:pt x="13" y="16"/>
                    </a:cubicBezTo>
                    <a:cubicBezTo>
                      <a:pt x="17" y="16"/>
                      <a:pt x="20" y="14"/>
                      <a:pt x="20" y="14"/>
                    </a:cubicBezTo>
                    <a:cubicBezTo>
                      <a:pt x="22" y="13"/>
                      <a:pt x="24" y="11"/>
                      <a:pt x="25" y="1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77" name="Google Shape;4577;p333"/>
              <p:cNvSpPr/>
              <p:nvPr/>
            </p:nvSpPr>
            <p:spPr>
              <a:xfrm>
                <a:off x="6162675" y="6086475"/>
                <a:ext cx="41275" cy="41275"/>
              </a:xfrm>
              <a:prstGeom prst="ellipse">
                <a:avLst/>
              </a:prstGeom>
              <a:solidFill>
                <a:srgbClr val="6C0B2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78" name="Google Shape;4578;p333"/>
              <p:cNvSpPr/>
              <p:nvPr/>
            </p:nvSpPr>
            <p:spPr>
              <a:xfrm>
                <a:off x="6172200" y="6096000"/>
                <a:ext cx="22225" cy="22225"/>
              </a:xfrm>
              <a:custGeom>
                <a:avLst/>
                <a:gdLst/>
                <a:ahLst/>
                <a:cxnLst/>
                <a:rect l="l" t="t" r="r" b="b"/>
                <a:pathLst>
                  <a:path w="7" h="7" extrusionOk="0">
                    <a:moveTo>
                      <a:pt x="7" y="3"/>
                    </a:moveTo>
                    <a:cubicBezTo>
                      <a:pt x="6" y="2"/>
                      <a:pt x="5" y="0"/>
                      <a:pt x="3" y="0"/>
                    </a:cubicBezTo>
                    <a:cubicBezTo>
                      <a:pt x="2" y="0"/>
                      <a:pt x="0" y="2"/>
                      <a:pt x="0" y="3"/>
                    </a:cubicBezTo>
                    <a:cubicBezTo>
                      <a:pt x="0" y="5"/>
                      <a:pt x="2" y="7"/>
                      <a:pt x="3" y="7"/>
                    </a:cubicBezTo>
                    <a:cubicBezTo>
                      <a:pt x="5" y="6"/>
                      <a:pt x="7" y="5"/>
                      <a:pt x="7" y="3"/>
                    </a:cubicBezTo>
                    <a:close/>
                  </a:path>
                </a:pathLst>
              </a:custGeom>
              <a:solidFill>
                <a:srgbClr val="3B131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79" name="Google Shape;4579;p333"/>
              <p:cNvSpPr/>
              <p:nvPr/>
            </p:nvSpPr>
            <p:spPr>
              <a:xfrm>
                <a:off x="6184900" y="6089650"/>
                <a:ext cx="15875" cy="12700"/>
              </a:xfrm>
              <a:custGeom>
                <a:avLst/>
                <a:gdLst/>
                <a:ahLst/>
                <a:cxnLst/>
                <a:rect l="l" t="t" r="r" b="b"/>
                <a:pathLst>
                  <a:path w="5" h="4" extrusionOk="0">
                    <a:moveTo>
                      <a:pt x="0" y="2"/>
                    </a:moveTo>
                    <a:cubicBezTo>
                      <a:pt x="0" y="1"/>
                      <a:pt x="1" y="0"/>
                      <a:pt x="2" y="0"/>
                    </a:cubicBezTo>
                    <a:cubicBezTo>
                      <a:pt x="4" y="0"/>
                      <a:pt x="5" y="1"/>
                      <a:pt x="5" y="2"/>
                    </a:cubicBezTo>
                    <a:cubicBezTo>
                      <a:pt x="5" y="3"/>
                      <a:pt x="4" y="4"/>
                      <a:pt x="3" y="4"/>
                    </a:cubicBezTo>
                    <a:cubicBezTo>
                      <a:pt x="1" y="4"/>
                      <a:pt x="0" y="3"/>
                      <a:pt x="0" y="2"/>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80" name="Google Shape;4580;p333"/>
              <p:cNvSpPr/>
              <p:nvPr/>
            </p:nvSpPr>
            <p:spPr>
              <a:xfrm>
                <a:off x="6140450" y="6111875"/>
                <a:ext cx="79375" cy="22225"/>
              </a:xfrm>
              <a:custGeom>
                <a:avLst/>
                <a:gdLst/>
                <a:ahLst/>
                <a:cxnLst/>
                <a:rect l="l" t="t" r="r" b="b"/>
                <a:pathLst>
                  <a:path w="25" h="7" extrusionOk="0">
                    <a:moveTo>
                      <a:pt x="0" y="1"/>
                    </a:moveTo>
                    <a:cubicBezTo>
                      <a:pt x="2" y="2"/>
                      <a:pt x="9" y="5"/>
                      <a:pt x="17" y="3"/>
                    </a:cubicBezTo>
                    <a:cubicBezTo>
                      <a:pt x="20" y="3"/>
                      <a:pt x="23" y="1"/>
                      <a:pt x="25" y="0"/>
                    </a:cubicBezTo>
                    <a:cubicBezTo>
                      <a:pt x="25" y="1"/>
                      <a:pt x="25" y="2"/>
                      <a:pt x="24" y="3"/>
                    </a:cubicBezTo>
                    <a:cubicBezTo>
                      <a:pt x="22" y="7"/>
                      <a:pt x="15" y="7"/>
                      <a:pt x="10" y="6"/>
                    </a:cubicBezTo>
                    <a:cubicBezTo>
                      <a:pt x="5" y="5"/>
                      <a:pt x="2" y="3"/>
                      <a:pt x="0" y="1"/>
                    </a:cubicBezTo>
                    <a:close/>
                  </a:path>
                </a:pathLst>
              </a:custGeom>
              <a:solidFill>
                <a:srgbClr val="FBCBB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81" name="Google Shape;4581;p333"/>
              <p:cNvSpPr/>
              <p:nvPr/>
            </p:nvSpPr>
            <p:spPr>
              <a:xfrm>
                <a:off x="6140450" y="6067425"/>
                <a:ext cx="88900" cy="47625"/>
              </a:xfrm>
              <a:custGeom>
                <a:avLst/>
                <a:gdLst/>
                <a:ahLst/>
                <a:cxnLst/>
                <a:rect l="l" t="t" r="r" b="b"/>
                <a:pathLst>
                  <a:path w="28" h="15" extrusionOk="0">
                    <a:moveTo>
                      <a:pt x="27" y="11"/>
                    </a:moveTo>
                    <a:cubicBezTo>
                      <a:pt x="28" y="7"/>
                      <a:pt x="20" y="0"/>
                      <a:pt x="12" y="1"/>
                    </a:cubicBezTo>
                    <a:cubicBezTo>
                      <a:pt x="6" y="2"/>
                      <a:pt x="2" y="7"/>
                      <a:pt x="0" y="12"/>
                    </a:cubicBezTo>
                    <a:cubicBezTo>
                      <a:pt x="0" y="13"/>
                      <a:pt x="0" y="14"/>
                      <a:pt x="0" y="15"/>
                    </a:cubicBezTo>
                    <a:cubicBezTo>
                      <a:pt x="0" y="14"/>
                      <a:pt x="4" y="6"/>
                      <a:pt x="12" y="5"/>
                    </a:cubicBezTo>
                    <a:cubicBezTo>
                      <a:pt x="13" y="4"/>
                      <a:pt x="16" y="4"/>
                      <a:pt x="19" y="5"/>
                    </a:cubicBezTo>
                    <a:cubicBezTo>
                      <a:pt x="25" y="8"/>
                      <a:pt x="26" y="13"/>
                      <a:pt x="27" y="14"/>
                    </a:cubicBezTo>
                    <a:cubicBezTo>
                      <a:pt x="27" y="13"/>
                      <a:pt x="27" y="12"/>
                      <a:pt x="27" y="11"/>
                    </a:cubicBezTo>
                    <a:close/>
                  </a:path>
                </a:pathLst>
              </a:custGeom>
              <a:solidFill>
                <a:srgbClr val="FABEA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82" name="Google Shape;4582;p333"/>
              <p:cNvSpPr/>
              <p:nvPr/>
            </p:nvSpPr>
            <p:spPr>
              <a:xfrm>
                <a:off x="6140450" y="6076950"/>
                <a:ext cx="95250" cy="38100"/>
              </a:xfrm>
              <a:custGeom>
                <a:avLst/>
                <a:gdLst/>
                <a:ahLst/>
                <a:cxnLst/>
                <a:rect l="l" t="t" r="r" b="b"/>
                <a:pathLst>
                  <a:path w="30" h="12" extrusionOk="0">
                    <a:moveTo>
                      <a:pt x="25" y="11"/>
                    </a:moveTo>
                    <a:cubicBezTo>
                      <a:pt x="26" y="11"/>
                      <a:pt x="28" y="11"/>
                      <a:pt x="30" y="11"/>
                    </a:cubicBezTo>
                    <a:cubicBezTo>
                      <a:pt x="29" y="9"/>
                      <a:pt x="27" y="6"/>
                      <a:pt x="23" y="4"/>
                    </a:cubicBezTo>
                    <a:cubicBezTo>
                      <a:pt x="21" y="3"/>
                      <a:pt x="17" y="0"/>
                      <a:pt x="12" y="1"/>
                    </a:cubicBezTo>
                    <a:cubicBezTo>
                      <a:pt x="12" y="1"/>
                      <a:pt x="8" y="2"/>
                      <a:pt x="4" y="5"/>
                    </a:cubicBezTo>
                    <a:cubicBezTo>
                      <a:pt x="2" y="7"/>
                      <a:pt x="1" y="9"/>
                      <a:pt x="1" y="9"/>
                    </a:cubicBezTo>
                    <a:cubicBezTo>
                      <a:pt x="0" y="10"/>
                      <a:pt x="0" y="11"/>
                      <a:pt x="0" y="12"/>
                    </a:cubicBezTo>
                    <a:cubicBezTo>
                      <a:pt x="0" y="11"/>
                      <a:pt x="2" y="10"/>
                      <a:pt x="4" y="8"/>
                    </a:cubicBezTo>
                    <a:cubicBezTo>
                      <a:pt x="6" y="6"/>
                      <a:pt x="8" y="5"/>
                      <a:pt x="12" y="4"/>
                    </a:cubicBezTo>
                    <a:cubicBezTo>
                      <a:pt x="13" y="4"/>
                      <a:pt x="16" y="4"/>
                      <a:pt x="19" y="5"/>
                    </a:cubicBezTo>
                    <a:cubicBezTo>
                      <a:pt x="23" y="7"/>
                      <a:pt x="24" y="10"/>
                      <a:pt x="25" y="11"/>
                    </a:cubicBezTo>
                    <a:close/>
                  </a:path>
                </a:pathLst>
              </a:custGeom>
              <a:solidFill>
                <a:srgbClr val="3B131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83" name="Google Shape;4583;p333"/>
              <p:cNvSpPr/>
              <p:nvPr/>
            </p:nvSpPr>
            <p:spPr>
              <a:xfrm>
                <a:off x="5908675" y="6016625"/>
                <a:ext cx="136525" cy="47625"/>
              </a:xfrm>
              <a:custGeom>
                <a:avLst/>
                <a:gdLst/>
                <a:ahLst/>
                <a:cxnLst/>
                <a:rect l="l" t="t" r="r" b="b"/>
                <a:pathLst>
                  <a:path w="43" h="15" extrusionOk="0">
                    <a:moveTo>
                      <a:pt x="0" y="13"/>
                    </a:moveTo>
                    <a:cubicBezTo>
                      <a:pt x="0" y="12"/>
                      <a:pt x="4" y="6"/>
                      <a:pt x="10" y="3"/>
                    </a:cubicBezTo>
                    <a:cubicBezTo>
                      <a:pt x="12" y="3"/>
                      <a:pt x="15" y="1"/>
                      <a:pt x="20" y="1"/>
                    </a:cubicBezTo>
                    <a:cubicBezTo>
                      <a:pt x="25" y="0"/>
                      <a:pt x="29" y="2"/>
                      <a:pt x="33" y="3"/>
                    </a:cubicBezTo>
                    <a:cubicBezTo>
                      <a:pt x="39" y="5"/>
                      <a:pt x="41" y="8"/>
                      <a:pt x="41" y="8"/>
                    </a:cubicBezTo>
                    <a:cubicBezTo>
                      <a:pt x="41" y="9"/>
                      <a:pt x="43" y="11"/>
                      <a:pt x="42" y="12"/>
                    </a:cubicBezTo>
                    <a:cubicBezTo>
                      <a:pt x="39" y="15"/>
                      <a:pt x="25" y="4"/>
                      <a:pt x="11" y="7"/>
                    </a:cubicBezTo>
                    <a:cubicBezTo>
                      <a:pt x="5" y="9"/>
                      <a:pt x="1" y="13"/>
                      <a:pt x="0" y="13"/>
                    </a:cubicBezTo>
                    <a:close/>
                  </a:path>
                </a:pathLst>
              </a:custGeom>
              <a:solidFill>
                <a:srgbClr val="4E10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84" name="Google Shape;4584;p333"/>
              <p:cNvSpPr/>
              <p:nvPr/>
            </p:nvSpPr>
            <p:spPr>
              <a:xfrm>
                <a:off x="6127750" y="6016625"/>
                <a:ext cx="136525" cy="47625"/>
              </a:xfrm>
              <a:custGeom>
                <a:avLst/>
                <a:gdLst/>
                <a:ahLst/>
                <a:cxnLst/>
                <a:rect l="l" t="t" r="r" b="b"/>
                <a:pathLst>
                  <a:path w="43" h="15" extrusionOk="0">
                    <a:moveTo>
                      <a:pt x="43" y="13"/>
                    </a:moveTo>
                    <a:cubicBezTo>
                      <a:pt x="43" y="12"/>
                      <a:pt x="39" y="6"/>
                      <a:pt x="33" y="3"/>
                    </a:cubicBezTo>
                    <a:cubicBezTo>
                      <a:pt x="31" y="3"/>
                      <a:pt x="28" y="1"/>
                      <a:pt x="23" y="1"/>
                    </a:cubicBezTo>
                    <a:cubicBezTo>
                      <a:pt x="18" y="0"/>
                      <a:pt x="14" y="2"/>
                      <a:pt x="10" y="3"/>
                    </a:cubicBezTo>
                    <a:cubicBezTo>
                      <a:pt x="4" y="5"/>
                      <a:pt x="2" y="8"/>
                      <a:pt x="2" y="8"/>
                    </a:cubicBezTo>
                    <a:cubicBezTo>
                      <a:pt x="2" y="9"/>
                      <a:pt x="0" y="11"/>
                      <a:pt x="1" y="12"/>
                    </a:cubicBezTo>
                    <a:cubicBezTo>
                      <a:pt x="4" y="15"/>
                      <a:pt x="17" y="4"/>
                      <a:pt x="32" y="7"/>
                    </a:cubicBezTo>
                    <a:cubicBezTo>
                      <a:pt x="38" y="9"/>
                      <a:pt x="42" y="13"/>
                      <a:pt x="43" y="13"/>
                    </a:cubicBezTo>
                    <a:close/>
                  </a:path>
                </a:pathLst>
              </a:custGeom>
              <a:solidFill>
                <a:srgbClr val="4E10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85" name="Google Shape;4585;p333"/>
              <p:cNvSpPr/>
              <p:nvPr/>
            </p:nvSpPr>
            <p:spPr>
              <a:xfrm>
                <a:off x="5743575" y="5734050"/>
                <a:ext cx="657225" cy="574675"/>
              </a:xfrm>
              <a:custGeom>
                <a:avLst/>
                <a:gdLst/>
                <a:ahLst/>
                <a:cxnLst/>
                <a:rect l="l" t="t" r="r" b="b"/>
                <a:pathLst>
                  <a:path w="207" h="181" extrusionOk="0">
                    <a:moveTo>
                      <a:pt x="157" y="26"/>
                    </a:moveTo>
                    <a:cubicBezTo>
                      <a:pt x="155" y="23"/>
                      <a:pt x="152" y="18"/>
                      <a:pt x="148" y="15"/>
                    </a:cubicBezTo>
                    <a:cubicBezTo>
                      <a:pt x="135" y="4"/>
                      <a:pt x="120" y="2"/>
                      <a:pt x="111" y="2"/>
                    </a:cubicBezTo>
                    <a:cubicBezTo>
                      <a:pt x="86" y="0"/>
                      <a:pt x="47" y="9"/>
                      <a:pt x="36" y="33"/>
                    </a:cubicBezTo>
                    <a:cubicBezTo>
                      <a:pt x="33" y="39"/>
                      <a:pt x="31" y="50"/>
                      <a:pt x="21" y="60"/>
                    </a:cubicBezTo>
                    <a:cubicBezTo>
                      <a:pt x="15" y="66"/>
                      <a:pt x="13" y="65"/>
                      <a:pt x="10" y="69"/>
                    </a:cubicBezTo>
                    <a:cubicBezTo>
                      <a:pt x="0" y="82"/>
                      <a:pt x="2" y="104"/>
                      <a:pt x="10" y="115"/>
                    </a:cubicBezTo>
                    <a:cubicBezTo>
                      <a:pt x="15" y="122"/>
                      <a:pt x="16" y="122"/>
                      <a:pt x="18" y="129"/>
                    </a:cubicBezTo>
                    <a:cubicBezTo>
                      <a:pt x="22" y="140"/>
                      <a:pt x="18" y="144"/>
                      <a:pt x="21" y="155"/>
                    </a:cubicBezTo>
                    <a:cubicBezTo>
                      <a:pt x="22" y="158"/>
                      <a:pt x="25" y="168"/>
                      <a:pt x="35" y="175"/>
                    </a:cubicBezTo>
                    <a:cubicBezTo>
                      <a:pt x="42" y="180"/>
                      <a:pt x="50" y="180"/>
                      <a:pt x="53" y="180"/>
                    </a:cubicBezTo>
                    <a:cubicBezTo>
                      <a:pt x="53" y="179"/>
                      <a:pt x="53" y="178"/>
                      <a:pt x="52" y="177"/>
                    </a:cubicBezTo>
                    <a:cubicBezTo>
                      <a:pt x="52" y="176"/>
                      <a:pt x="51" y="174"/>
                      <a:pt x="51" y="173"/>
                    </a:cubicBezTo>
                    <a:cubicBezTo>
                      <a:pt x="51" y="173"/>
                      <a:pt x="50" y="169"/>
                      <a:pt x="49" y="165"/>
                    </a:cubicBezTo>
                    <a:cubicBezTo>
                      <a:pt x="47" y="157"/>
                      <a:pt x="50" y="152"/>
                      <a:pt x="50" y="141"/>
                    </a:cubicBezTo>
                    <a:cubicBezTo>
                      <a:pt x="51" y="127"/>
                      <a:pt x="46" y="126"/>
                      <a:pt x="49" y="118"/>
                    </a:cubicBezTo>
                    <a:cubicBezTo>
                      <a:pt x="52" y="109"/>
                      <a:pt x="57" y="109"/>
                      <a:pt x="61" y="100"/>
                    </a:cubicBezTo>
                    <a:cubicBezTo>
                      <a:pt x="64" y="90"/>
                      <a:pt x="59" y="86"/>
                      <a:pt x="63" y="81"/>
                    </a:cubicBezTo>
                    <a:cubicBezTo>
                      <a:pt x="70" y="73"/>
                      <a:pt x="88" y="87"/>
                      <a:pt x="102" y="79"/>
                    </a:cubicBezTo>
                    <a:cubicBezTo>
                      <a:pt x="112" y="73"/>
                      <a:pt x="109" y="63"/>
                      <a:pt x="122" y="55"/>
                    </a:cubicBezTo>
                    <a:cubicBezTo>
                      <a:pt x="125" y="53"/>
                      <a:pt x="132" y="48"/>
                      <a:pt x="142" y="50"/>
                    </a:cubicBezTo>
                    <a:cubicBezTo>
                      <a:pt x="150" y="51"/>
                      <a:pt x="160" y="58"/>
                      <a:pt x="162" y="67"/>
                    </a:cubicBezTo>
                    <a:cubicBezTo>
                      <a:pt x="166" y="81"/>
                      <a:pt x="152" y="96"/>
                      <a:pt x="157" y="101"/>
                    </a:cubicBezTo>
                    <a:cubicBezTo>
                      <a:pt x="158" y="102"/>
                      <a:pt x="160" y="103"/>
                      <a:pt x="163" y="107"/>
                    </a:cubicBezTo>
                    <a:cubicBezTo>
                      <a:pt x="164" y="107"/>
                      <a:pt x="164" y="108"/>
                      <a:pt x="165" y="109"/>
                    </a:cubicBezTo>
                    <a:cubicBezTo>
                      <a:pt x="170" y="118"/>
                      <a:pt x="166" y="126"/>
                      <a:pt x="167" y="140"/>
                    </a:cubicBezTo>
                    <a:cubicBezTo>
                      <a:pt x="167" y="141"/>
                      <a:pt x="167" y="149"/>
                      <a:pt x="167" y="154"/>
                    </a:cubicBezTo>
                    <a:cubicBezTo>
                      <a:pt x="167" y="155"/>
                      <a:pt x="167" y="155"/>
                      <a:pt x="167" y="155"/>
                    </a:cubicBezTo>
                    <a:cubicBezTo>
                      <a:pt x="167" y="159"/>
                      <a:pt x="167" y="163"/>
                      <a:pt x="167" y="164"/>
                    </a:cubicBezTo>
                    <a:cubicBezTo>
                      <a:pt x="167" y="167"/>
                      <a:pt x="165" y="173"/>
                      <a:pt x="162" y="181"/>
                    </a:cubicBezTo>
                    <a:cubicBezTo>
                      <a:pt x="165" y="181"/>
                      <a:pt x="172" y="180"/>
                      <a:pt x="179" y="175"/>
                    </a:cubicBezTo>
                    <a:cubicBezTo>
                      <a:pt x="181" y="174"/>
                      <a:pt x="190" y="169"/>
                      <a:pt x="194" y="157"/>
                    </a:cubicBezTo>
                    <a:cubicBezTo>
                      <a:pt x="202" y="139"/>
                      <a:pt x="186" y="129"/>
                      <a:pt x="193" y="111"/>
                    </a:cubicBezTo>
                    <a:cubicBezTo>
                      <a:pt x="197" y="102"/>
                      <a:pt x="201" y="102"/>
                      <a:pt x="204" y="92"/>
                    </a:cubicBezTo>
                    <a:cubicBezTo>
                      <a:pt x="207" y="81"/>
                      <a:pt x="205" y="71"/>
                      <a:pt x="204" y="66"/>
                    </a:cubicBezTo>
                    <a:cubicBezTo>
                      <a:pt x="202" y="61"/>
                      <a:pt x="196" y="42"/>
                      <a:pt x="177" y="31"/>
                    </a:cubicBezTo>
                    <a:cubicBezTo>
                      <a:pt x="169" y="27"/>
                      <a:pt x="162" y="26"/>
                      <a:pt x="157" y="26"/>
                    </a:cubicBezTo>
                    <a:close/>
                  </a:path>
                </a:pathLst>
              </a:custGeom>
              <a:solidFill>
                <a:srgbClr val="6C0B2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586" name="Google Shape;4586;p333"/>
            <p:cNvSpPr/>
            <p:nvPr/>
          </p:nvSpPr>
          <p:spPr>
            <a:xfrm>
              <a:off x="4884536" y="5637994"/>
              <a:ext cx="1218575" cy="1220006"/>
            </a:xfrm>
            <a:prstGeom prst="rect">
              <a:avLst/>
            </a:prstGeom>
            <a:solidFill>
              <a:srgbClr val="FDB61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587" name="Google Shape;4587;p333"/>
            <p:cNvGrpSpPr/>
            <p:nvPr/>
          </p:nvGrpSpPr>
          <p:grpSpPr>
            <a:xfrm>
              <a:off x="4987635" y="5792642"/>
              <a:ext cx="1015241" cy="907845"/>
              <a:chOff x="4189413" y="5676900"/>
              <a:chExt cx="1125538" cy="1006475"/>
            </a:xfrm>
          </p:grpSpPr>
          <p:sp>
            <p:nvSpPr>
              <p:cNvPr id="4588" name="Google Shape;4588;p333"/>
              <p:cNvSpPr/>
              <p:nvPr/>
            </p:nvSpPr>
            <p:spPr>
              <a:xfrm>
                <a:off x="4249738" y="5676900"/>
                <a:ext cx="1004888" cy="463550"/>
              </a:xfrm>
              <a:custGeom>
                <a:avLst/>
                <a:gdLst/>
                <a:ahLst/>
                <a:cxnLst/>
                <a:rect l="l" t="t" r="r" b="b"/>
                <a:pathLst>
                  <a:path w="317" h="146" extrusionOk="0">
                    <a:moveTo>
                      <a:pt x="317" y="140"/>
                    </a:moveTo>
                    <a:cubicBezTo>
                      <a:pt x="317" y="7"/>
                      <a:pt x="317" y="7"/>
                      <a:pt x="317" y="7"/>
                    </a:cubicBezTo>
                    <a:cubicBezTo>
                      <a:pt x="317" y="5"/>
                      <a:pt x="316" y="4"/>
                      <a:pt x="315" y="2"/>
                    </a:cubicBezTo>
                    <a:cubicBezTo>
                      <a:pt x="313" y="1"/>
                      <a:pt x="312" y="0"/>
                      <a:pt x="310" y="0"/>
                    </a:cubicBezTo>
                    <a:cubicBezTo>
                      <a:pt x="6" y="0"/>
                      <a:pt x="6" y="0"/>
                      <a:pt x="6" y="0"/>
                    </a:cubicBezTo>
                    <a:cubicBezTo>
                      <a:pt x="4" y="0"/>
                      <a:pt x="3" y="1"/>
                      <a:pt x="2" y="2"/>
                    </a:cubicBezTo>
                    <a:cubicBezTo>
                      <a:pt x="0" y="4"/>
                      <a:pt x="0" y="5"/>
                      <a:pt x="0" y="7"/>
                    </a:cubicBezTo>
                    <a:cubicBezTo>
                      <a:pt x="0" y="108"/>
                      <a:pt x="0" y="108"/>
                      <a:pt x="0" y="108"/>
                    </a:cubicBezTo>
                    <a:cubicBezTo>
                      <a:pt x="0" y="112"/>
                      <a:pt x="3" y="115"/>
                      <a:pt x="6" y="115"/>
                    </a:cubicBezTo>
                    <a:cubicBezTo>
                      <a:pt x="10" y="115"/>
                      <a:pt x="13" y="112"/>
                      <a:pt x="13" y="108"/>
                    </a:cubicBezTo>
                    <a:cubicBezTo>
                      <a:pt x="13" y="13"/>
                      <a:pt x="13" y="13"/>
                      <a:pt x="13" y="13"/>
                    </a:cubicBezTo>
                    <a:cubicBezTo>
                      <a:pt x="304" y="13"/>
                      <a:pt x="304" y="13"/>
                      <a:pt x="304" y="13"/>
                    </a:cubicBezTo>
                    <a:cubicBezTo>
                      <a:pt x="304" y="140"/>
                      <a:pt x="304" y="140"/>
                      <a:pt x="304" y="140"/>
                    </a:cubicBezTo>
                    <a:cubicBezTo>
                      <a:pt x="304" y="143"/>
                      <a:pt x="307" y="146"/>
                      <a:pt x="310" y="146"/>
                    </a:cubicBezTo>
                    <a:cubicBezTo>
                      <a:pt x="314" y="146"/>
                      <a:pt x="317" y="143"/>
                      <a:pt x="317" y="140"/>
                    </a:cubicBezTo>
                    <a:close/>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89" name="Google Shape;4589;p333"/>
              <p:cNvSpPr/>
              <p:nvPr/>
            </p:nvSpPr>
            <p:spPr>
              <a:xfrm>
                <a:off x="5210175" y="6178550"/>
                <a:ext cx="104775" cy="165100"/>
              </a:xfrm>
              <a:custGeom>
                <a:avLst/>
                <a:gdLst/>
                <a:ahLst/>
                <a:cxnLst/>
                <a:rect l="l" t="t" r="r" b="b"/>
                <a:pathLst>
                  <a:path w="33" h="52" extrusionOk="0">
                    <a:moveTo>
                      <a:pt x="3" y="12"/>
                    </a:moveTo>
                    <a:cubicBezTo>
                      <a:pt x="17" y="26"/>
                      <a:pt x="17" y="26"/>
                      <a:pt x="17" y="26"/>
                    </a:cubicBezTo>
                    <a:cubicBezTo>
                      <a:pt x="3" y="41"/>
                      <a:pt x="3" y="41"/>
                      <a:pt x="3" y="41"/>
                    </a:cubicBezTo>
                    <a:cubicBezTo>
                      <a:pt x="0" y="43"/>
                      <a:pt x="0" y="47"/>
                      <a:pt x="3" y="50"/>
                    </a:cubicBezTo>
                    <a:cubicBezTo>
                      <a:pt x="5" y="52"/>
                      <a:pt x="9" y="52"/>
                      <a:pt x="12" y="50"/>
                    </a:cubicBezTo>
                    <a:cubicBezTo>
                      <a:pt x="31" y="31"/>
                      <a:pt x="31" y="31"/>
                      <a:pt x="31" y="31"/>
                    </a:cubicBezTo>
                    <a:cubicBezTo>
                      <a:pt x="32" y="30"/>
                      <a:pt x="33" y="28"/>
                      <a:pt x="33" y="26"/>
                    </a:cubicBezTo>
                    <a:cubicBezTo>
                      <a:pt x="33" y="25"/>
                      <a:pt x="32" y="23"/>
                      <a:pt x="31" y="22"/>
                    </a:cubicBezTo>
                    <a:cubicBezTo>
                      <a:pt x="12" y="3"/>
                      <a:pt x="12" y="3"/>
                      <a:pt x="12" y="3"/>
                    </a:cubicBezTo>
                    <a:cubicBezTo>
                      <a:pt x="9" y="0"/>
                      <a:pt x="5" y="0"/>
                      <a:pt x="3" y="3"/>
                    </a:cubicBezTo>
                    <a:cubicBezTo>
                      <a:pt x="0" y="5"/>
                      <a:pt x="0" y="9"/>
                      <a:pt x="3" y="12"/>
                    </a:cubicBezTo>
                    <a:close/>
                  </a:path>
                </a:pathLst>
              </a:custGeom>
              <a:solidFill>
                <a:srgbClr val="DA38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90" name="Google Shape;4590;p333"/>
              <p:cNvSpPr/>
              <p:nvPr/>
            </p:nvSpPr>
            <p:spPr>
              <a:xfrm>
                <a:off x="4249738" y="6200775"/>
                <a:ext cx="1004888" cy="482600"/>
              </a:xfrm>
              <a:custGeom>
                <a:avLst/>
                <a:gdLst/>
                <a:ahLst/>
                <a:cxnLst/>
                <a:rect l="l" t="t" r="r" b="b"/>
                <a:pathLst>
                  <a:path w="317" h="152" extrusionOk="0">
                    <a:moveTo>
                      <a:pt x="310" y="152"/>
                    </a:moveTo>
                    <a:cubicBezTo>
                      <a:pt x="6" y="152"/>
                      <a:pt x="6" y="152"/>
                      <a:pt x="6" y="152"/>
                    </a:cubicBezTo>
                    <a:cubicBezTo>
                      <a:pt x="3" y="152"/>
                      <a:pt x="0" y="149"/>
                      <a:pt x="0" y="146"/>
                    </a:cubicBezTo>
                    <a:cubicBezTo>
                      <a:pt x="0" y="7"/>
                      <a:pt x="0" y="7"/>
                      <a:pt x="0" y="7"/>
                    </a:cubicBezTo>
                    <a:cubicBezTo>
                      <a:pt x="0" y="3"/>
                      <a:pt x="3" y="0"/>
                      <a:pt x="6" y="0"/>
                    </a:cubicBezTo>
                    <a:cubicBezTo>
                      <a:pt x="10" y="0"/>
                      <a:pt x="13" y="3"/>
                      <a:pt x="13" y="7"/>
                    </a:cubicBezTo>
                    <a:cubicBezTo>
                      <a:pt x="13" y="139"/>
                      <a:pt x="13" y="139"/>
                      <a:pt x="13" y="139"/>
                    </a:cubicBezTo>
                    <a:cubicBezTo>
                      <a:pt x="304" y="139"/>
                      <a:pt x="304" y="139"/>
                      <a:pt x="304" y="139"/>
                    </a:cubicBezTo>
                    <a:cubicBezTo>
                      <a:pt x="304" y="64"/>
                      <a:pt x="304" y="64"/>
                      <a:pt x="304" y="64"/>
                    </a:cubicBezTo>
                    <a:cubicBezTo>
                      <a:pt x="304" y="60"/>
                      <a:pt x="307" y="57"/>
                      <a:pt x="310" y="57"/>
                    </a:cubicBezTo>
                    <a:cubicBezTo>
                      <a:pt x="314" y="57"/>
                      <a:pt x="317" y="60"/>
                      <a:pt x="317" y="64"/>
                    </a:cubicBezTo>
                    <a:cubicBezTo>
                      <a:pt x="317" y="146"/>
                      <a:pt x="317" y="146"/>
                      <a:pt x="317" y="146"/>
                    </a:cubicBezTo>
                    <a:cubicBezTo>
                      <a:pt x="317" y="149"/>
                      <a:pt x="314" y="152"/>
                      <a:pt x="310" y="152"/>
                    </a:cubicBezTo>
                    <a:close/>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91" name="Google Shape;4591;p333"/>
              <p:cNvSpPr/>
              <p:nvPr/>
            </p:nvSpPr>
            <p:spPr>
              <a:xfrm>
                <a:off x="4189413" y="6099175"/>
                <a:ext cx="1125538" cy="365125"/>
              </a:xfrm>
              <a:custGeom>
                <a:avLst/>
                <a:gdLst/>
                <a:ahLst/>
                <a:cxnLst/>
                <a:rect l="l" t="t" r="r" b="b"/>
                <a:pathLst>
                  <a:path w="355" h="115" extrusionOk="0">
                    <a:moveTo>
                      <a:pt x="234" y="115"/>
                    </a:moveTo>
                    <a:cubicBezTo>
                      <a:pt x="133" y="115"/>
                      <a:pt x="133" y="115"/>
                      <a:pt x="133" y="115"/>
                    </a:cubicBezTo>
                    <a:cubicBezTo>
                      <a:pt x="129" y="115"/>
                      <a:pt x="126" y="112"/>
                      <a:pt x="126" y="108"/>
                    </a:cubicBezTo>
                    <a:cubicBezTo>
                      <a:pt x="126" y="13"/>
                      <a:pt x="126" y="13"/>
                      <a:pt x="126" y="13"/>
                    </a:cubicBezTo>
                    <a:cubicBezTo>
                      <a:pt x="6" y="13"/>
                      <a:pt x="6" y="13"/>
                      <a:pt x="6" y="13"/>
                    </a:cubicBezTo>
                    <a:cubicBezTo>
                      <a:pt x="3" y="13"/>
                      <a:pt x="0" y="10"/>
                      <a:pt x="0" y="7"/>
                    </a:cubicBezTo>
                    <a:cubicBezTo>
                      <a:pt x="0" y="3"/>
                      <a:pt x="3" y="0"/>
                      <a:pt x="6" y="0"/>
                    </a:cubicBezTo>
                    <a:cubicBezTo>
                      <a:pt x="133" y="0"/>
                      <a:pt x="133" y="0"/>
                      <a:pt x="133" y="0"/>
                    </a:cubicBezTo>
                    <a:cubicBezTo>
                      <a:pt x="136" y="0"/>
                      <a:pt x="139" y="3"/>
                      <a:pt x="139" y="7"/>
                    </a:cubicBezTo>
                    <a:cubicBezTo>
                      <a:pt x="139" y="102"/>
                      <a:pt x="139" y="102"/>
                      <a:pt x="139" y="102"/>
                    </a:cubicBezTo>
                    <a:cubicBezTo>
                      <a:pt x="228" y="102"/>
                      <a:pt x="228" y="102"/>
                      <a:pt x="228" y="102"/>
                    </a:cubicBezTo>
                    <a:cubicBezTo>
                      <a:pt x="228" y="51"/>
                      <a:pt x="228" y="51"/>
                      <a:pt x="228" y="51"/>
                    </a:cubicBezTo>
                    <a:cubicBezTo>
                      <a:pt x="228" y="48"/>
                      <a:pt x="231" y="45"/>
                      <a:pt x="234" y="45"/>
                    </a:cubicBezTo>
                    <a:cubicBezTo>
                      <a:pt x="348" y="45"/>
                      <a:pt x="348" y="45"/>
                      <a:pt x="348" y="45"/>
                    </a:cubicBezTo>
                    <a:cubicBezTo>
                      <a:pt x="352" y="45"/>
                      <a:pt x="355" y="48"/>
                      <a:pt x="355" y="51"/>
                    </a:cubicBezTo>
                    <a:cubicBezTo>
                      <a:pt x="355" y="55"/>
                      <a:pt x="352" y="58"/>
                      <a:pt x="348" y="58"/>
                    </a:cubicBezTo>
                    <a:cubicBezTo>
                      <a:pt x="241" y="58"/>
                      <a:pt x="241" y="58"/>
                      <a:pt x="241" y="58"/>
                    </a:cubicBezTo>
                    <a:cubicBezTo>
                      <a:pt x="241" y="108"/>
                      <a:pt x="241" y="108"/>
                      <a:pt x="241" y="108"/>
                    </a:cubicBezTo>
                    <a:cubicBezTo>
                      <a:pt x="241" y="112"/>
                      <a:pt x="238" y="115"/>
                      <a:pt x="234" y="115"/>
                    </a:cubicBezTo>
                    <a:close/>
                  </a:path>
                </a:pathLst>
              </a:custGeom>
              <a:solidFill>
                <a:srgbClr val="DA38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92" name="Google Shape;4592;p333"/>
              <p:cNvSpPr/>
              <p:nvPr/>
            </p:nvSpPr>
            <p:spPr>
              <a:xfrm>
                <a:off x="4249738" y="5940425"/>
                <a:ext cx="301625" cy="41275"/>
              </a:xfrm>
              <a:custGeom>
                <a:avLst/>
                <a:gdLst/>
                <a:ahLst/>
                <a:cxnLst/>
                <a:rect l="l" t="t" r="r" b="b"/>
                <a:pathLst>
                  <a:path w="95" h="13" extrusionOk="0">
                    <a:moveTo>
                      <a:pt x="88" y="13"/>
                    </a:moveTo>
                    <a:cubicBezTo>
                      <a:pt x="6" y="13"/>
                      <a:pt x="6" y="13"/>
                      <a:pt x="6" y="13"/>
                    </a:cubicBezTo>
                    <a:cubicBezTo>
                      <a:pt x="3" y="13"/>
                      <a:pt x="0" y="10"/>
                      <a:pt x="0" y="6"/>
                    </a:cubicBezTo>
                    <a:cubicBezTo>
                      <a:pt x="0" y="3"/>
                      <a:pt x="3" y="0"/>
                      <a:pt x="6" y="0"/>
                    </a:cubicBezTo>
                    <a:cubicBezTo>
                      <a:pt x="88" y="0"/>
                      <a:pt x="88" y="0"/>
                      <a:pt x="88" y="0"/>
                    </a:cubicBezTo>
                    <a:cubicBezTo>
                      <a:pt x="92" y="0"/>
                      <a:pt x="95" y="3"/>
                      <a:pt x="95" y="6"/>
                    </a:cubicBezTo>
                    <a:cubicBezTo>
                      <a:pt x="95" y="10"/>
                      <a:pt x="92" y="13"/>
                      <a:pt x="88" y="13"/>
                    </a:cubicBezTo>
                    <a:close/>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93" name="Google Shape;4593;p333"/>
              <p:cNvSpPr/>
              <p:nvPr/>
            </p:nvSpPr>
            <p:spPr>
              <a:xfrm>
                <a:off x="4430713" y="5819775"/>
                <a:ext cx="41275" cy="161925"/>
              </a:xfrm>
              <a:custGeom>
                <a:avLst/>
                <a:gdLst/>
                <a:ahLst/>
                <a:cxnLst/>
                <a:rect l="l" t="t" r="r" b="b"/>
                <a:pathLst>
                  <a:path w="13" h="51" extrusionOk="0">
                    <a:moveTo>
                      <a:pt x="6" y="51"/>
                    </a:moveTo>
                    <a:cubicBezTo>
                      <a:pt x="3" y="51"/>
                      <a:pt x="0" y="48"/>
                      <a:pt x="0" y="44"/>
                    </a:cubicBezTo>
                    <a:cubicBezTo>
                      <a:pt x="0" y="6"/>
                      <a:pt x="0" y="6"/>
                      <a:pt x="0" y="6"/>
                    </a:cubicBezTo>
                    <a:cubicBezTo>
                      <a:pt x="0" y="3"/>
                      <a:pt x="3" y="0"/>
                      <a:pt x="6" y="0"/>
                    </a:cubicBezTo>
                    <a:cubicBezTo>
                      <a:pt x="10" y="0"/>
                      <a:pt x="13" y="3"/>
                      <a:pt x="13" y="6"/>
                    </a:cubicBezTo>
                    <a:cubicBezTo>
                      <a:pt x="13" y="44"/>
                      <a:pt x="13" y="44"/>
                      <a:pt x="13" y="44"/>
                    </a:cubicBezTo>
                    <a:cubicBezTo>
                      <a:pt x="13" y="48"/>
                      <a:pt x="10" y="51"/>
                      <a:pt x="6" y="51"/>
                    </a:cubicBezTo>
                    <a:close/>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94" name="Google Shape;4594;p333"/>
              <p:cNvSpPr/>
              <p:nvPr/>
            </p:nvSpPr>
            <p:spPr>
              <a:xfrm>
                <a:off x="4689475" y="5676900"/>
                <a:ext cx="41275" cy="485775"/>
              </a:xfrm>
              <a:custGeom>
                <a:avLst/>
                <a:gdLst/>
                <a:ahLst/>
                <a:cxnLst/>
                <a:rect l="l" t="t" r="r" b="b"/>
                <a:pathLst>
                  <a:path w="13" h="153" extrusionOk="0">
                    <a:moveTo>
                      <a:pt x="6" y="153"/>
                    </a:moveTo>
                    <a:cubicBezTo>
                      <a:pt x="3" y="153"/>
                      <a:pt x="0" y="150"/>
                      <a:pt x="0" y="146"/>
                    </a:cubicBezTo>
                    <a:cubicBezTo>
                      <a:pt x="0" y="7"/>
                      <a:pt x="0" y="7"/>
                      <a:pt x="0" y="7"/>
                    </a:cubicBezTo>
                    <a:cubicBezTo>
                      <a:pt x="0" y="3"/>
                      <a:pt x="3" y="0"/>
                      <a:pt x="6" y="0"/>
                    </a:cubicBezTo>
                    <a:cubicBezTo>
                      <a:pt x="10" y="0"/>
                      <a:pt x="13" y="3"/>
                      <a:pt x="13" y="7"/>
                    </a:cubicBezTo>
                    <a:cubicBezTo>
                      <a:pt x="13" y="146"/>
                      <a:pt x="13" y="146"/>
                      <a:pt x="13" y="146"/>
                    </a:cubicBezTo>
                    <a:cubicBezTo>
                      <a:pt x="13" y="150"/>
                      <a:pt x="10" y="153"/>
                      <a:pt x="6" y="153"/>
                    </a:cubicBezTo>
                    <a:close/>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95" name="Google Shape;4595;p333"/>
              <p:cNvSpPr/>
              <p:nvPr/>
            </p:nvSpPr>
            <p:spPr>
              <a:xfrm>
                <a:off x="4689475" y="5924550"/>
                <a:ext cx="180975" cy="38100"/>
              </a:xfrm>
              <a:custGeom>
                <a:avLst/>
                <a:gdLst/>
                <a:ahLst/>
                <a:cxnLst/>
                <a:rect l="l" t="t" r="r" b="b"/>
                <a:pathLst>
                  <a:path w="57" h="12" extrusionOk="0">
                    <a:moveTo>
                      <a:pt x="50" y="12"/>
                    </a:moveTo>
                    <a:cubicBezTo>
                      <a:pt x="6" y="12"/>
                      <a:pt x="6" y="12"/>
                      <a:pt x="6" y="12"/>
                    </a:cubicBezTo>
                    <a:cubicBezTo>
                      <a:pt x="3" y="12"/>
                      <a:pt x="0" y="10"/>
                      <a:pt x="0" y="6"/>
                    </a:cubicBezTo>
                    <a:cubicBezTo>
                      <a:pt x="0" y="2"/>
                      <a:pt x="3" y="0"/>
                      <a:pt x="6" y="0"/>
                    </a:cubicBezTo>
                    <a:cubicBezTo>
                      <a:pt x="50" y="0"/>
                      <a:pt x="50" y="0"/>
                      <a:pt x="50" y="0"/>
                    </a:cubicBezTo>
                    <a:cubicBezTo>
                      <a:pt x="54" y="0"/>
                      <a:pt x="57" y="2"/>
                      <a:pt x="57" y="6"/>
                    </a:cubicBezTo>
                    <a:cubicBezTo>
                      <a:pt x="57" y="10"/>
                      <a:pt x="54" y="12"/>
                      <a:pt x="50" y="12"/>
                    </a:cubicBezTo>
                    <a:close/>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96" name="Google Shape;4596;p333"/>
              <p:cNvSpPr/>
              <p:nvPr/>
            </p:nvSpPr>
            <p:spPr>
              <a:xfrm>
                <a:off x="4791075" y="5857875"/>
                <a:ext cx="200025" cy="523875"/>
              </a:xfrm>
              <a:custGeom>
                <a:avLst/>
                <a:gdLst/>
                <a:ahLst/>
                <a:cxnLst/>
                <a:rect l="l" t="t" r="r" b="b"/>
                <a:pathLst>
                  <a:path w="63" h="165" extrusionOk="0">
                    <a:moveTo>
                      <a:pt x="6" y="165"/>
                    </a:moveTo>
                    <a:cubicBezTo>
                      <a:pt x="3" y="165"/>
                      <a:pt x="0" y="162"/>
                      <a:pt x="0" y="159"/>
                    </a:cubicBezTo>
                    <a:cubicBezTo>
                      <a:pt x="0" y="89"/>
                      <a:pt x="0" y="89"/>
                      <a:pt x="0" y="89"/>
                    </a:cubicBezTo>
                    <a:cubicBezTo>
                      <a:pt x="0" y="86"/>
                      <a:pt x="3" y="83"/>
                      <a:pt x="6" y="83"/>
                    </a:cubicBezTo>
                    <a:cubicBezTo>
                      <a:pt x="50" y="83"/>
                      <a:pt x="50" y="83"/>
                      <a:pt x="50" y="83"/>
                    </a:cubicBezTo>
                    <a:cubicBezTo>
                      <a:pt x="50" y="7"/>
                      <a:pt x="50" y="7"/>
                      <a:pt x="50" y="7"/>
                    </a:cubicBezTo>
                    <a:cubicBezTo>
                      <a:pt x="50" y="3"/>
                      <a:pt x="53" y="0"/>
                      <a:pt x="57" y="0"/>
                    </a:cubicBezTo>
                    <a:cubicBezTo>
                      <a:pt x="60" y="0"/>
                      <a:pt x="63" y="3"/>
                      <a:pt x="63" y="7"/>
                    </a:cubicBezTo>
                    <a:cubicBezTo>
                      <a:pt x="63" y="89"/>
                      <a:pt x="63" y="89"/>
                      <a:pt x="63" y="89"/>
                    </a:cubicBezTo>
                    <a:cubicBezTo>
                      <a:pt x="63" y="93"/>
                      <a:pt x="60" y="96"/>
                      <a:pt x="57" y="96"/>
                    </a:cubicBezTo>
                    <a:cubicBezTo>
                      <a:pt x="13" y="96"/>
                      <a:pt x="13" y="96"/>
                      <a:pt x="13" y="96"/>
                    </a:cubicBezTo>
                    <a:cubicBezTo>
                      <a:pt x="13" y="159"/>
                      <a:pt x="13" y="159"/>
                      <a:pt x="13" y="159"/>
                    </a:cubicBezTo>
                    <a:cubicBezTo>
                      <a:pt x="13" y="162"/>
                      <a:pt x="10" y="165"/>
                      <a:pt x="6" y="165"/>
                    </a:cubicBezTo>
                    <a:close/>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97" name="Google Shape;4597;p333"/>
              <p:cNvSpPr/>
              <p:nvPr/>
            </p:nvSpPr>
            <p:spPr>
              <a:xfrm>
                <a:off x="4249738" y="6261100"/>
                <a:ext cx="241300" cy="41275"/>
              </a:xfrm>
              <a:custGeom>
                <a:avLst/>
                <a:gdLst/>
                <a:ahLst/>
                <a:cxnLst/>
                <a:rect l="l" t="t" r="r" b="b"/>
                <a:pathLst>
                  <a:path w="76" h="13" extrusionOk="0">
                    <a:moveTo>
                      <a:pt x="70" y="13"/>
                    </a:moveTo>
                    <a:cubicBezTo>
                      <a:pt x="6" y="13"/>
                      <a:pt x="6" y="13"/>
                      <a:pt x="6" y="13"/>
                    </a:cubicBezTo>
                    <a:cubicBezTo>
                      <a:pt x="3" y="13"/>
                      <a:pt x="0" y="10"/>
                      <a:pt x="0" y="7"/>
                    </a:cubicBezTo>
                    <a:cubicBezTo>
                      <a:pt x="0" y="3"/>
                      <a:pt x="3" y="0"/>
                      <a:pt x="6" y="0"/>
                    </a:cubicBezTo>
                    <a:cubicBezTo>
                      <a:pt x="70" y="0"/>
                      <a:pt x="70" y="0"/>
                      <a:pt x="70" y="0"/>
                    </a:cubicBezTo>
                    <a:cubicBezTo>
                      <a:pt x="73" y="0"/>
                      <a:pt x="76" y="3"/>
                      <a:pt x="76" y="7"/>
                    </a:cubicBezTo>
                    <a:cubicBezTo>
                      <a:pt x="76" y="10"/>
                      <a:pt x="73" y="13"/>
                      <a:pt x="70" y="13"/>
                    </a:cubicBezTo>
                    <a:close/>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98" name="Google Shape;4598;p333"/>
              <p:cNvSpPr/>
              <p:nvPr/>
            </p:nvSpPr>
            <p:spPr>
              <a:xfrm>
                <a:off x="4370388" y="6423025"/>
                <a:ext cx="133350" cy="41275"/>
              </a:xfrm>
              <a:custGeom>
                <a:avLst/>
                <a:gdLst/>
                <a:ahLst/>
                <a:cxnLst/>
                <a:rect l="l" t="t" r="r" b="b"/>
                <a:pathLst>
                  <a:path w="42" h="13" extrusionOk="0">
                    <a:moveTo>
                      <a:pt x="36" y="13"/>
                    </a:moveTo>
                    <a:cubicBezTo>
                      <a:pt x="6" y="13"/>
                      <a:pt x="6" y="13"/>
                      <a:pt x="6" y="13"/>
                    </a:cubicBezTo>
                    <a:cubicBezTo>
                      <a:pt x="3" y="13"/>
                      <a:pt x="0" y="10"/>
                      <a:pt x="0" y="6"/>
                    </a:cubicBezTo>
                    <a:cubicBezTo>
                      <a:pt x="0" y="3"/>
                      <a:pt x="3" y="0"/>
                      <a:pt x="6" y="0"/>
                    </a:cubicBezTo>
                    <a:cubicBezTo>
                      <a:pt x="36" y="0"/>
                      <a:pt x="36" y="0"/>
                      <a:pt x="36" y="0"/>
                    </a:cubicBezTo>
                    <a:cubicBezTo>
                      <a:pt x="39" y="0"/>
                      <a:pt x="42" y="3"/>
                      <a:pt x="42" y="6"/>
                    </a:cubicBezTo>
                    <a:cubicBezTo>
                      <a:pt x="42" y="10"/>
                      <a:pt x="39" y="13"/>
                      <a:pt x="36" y="13"/>
                    </a:cubicBezTo>
                    <a:close/>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99" name="Google Shape;4599;p333"/>
              <p:cNvSpPr/>
              <p:nvPr/>
            </p:nvSpPr>
            <p:spPr>
              <a:xfrm>
                <a:off x="4949825" y="6000750"/>
                <a:ext cx="304800" cy="41275"/>
              </a:xfrm>
              <a:custGeom>
                <a:avLst/>
                <a:gdLst/>
                <a:ahLst/>
                <a:cxnLst/>
                <a:rect l="l" t="t" r="r" b="b"/>
                <a:pathLst>
                  <a:path w="96" h="13" extrusionOk="0">
                    <a:moveTo>
                      <a:pt x="89" y="13"/>
                    </a:moveTo>
                    <a:cubicBezTo>
                      <a:pt x="7" y="13"/>
                      <a:pt x="7" y="13"/>
                      <a:pt x="7" y="13"/>
                    </a:cubicBezTo>
                    <a:cubicBezTo>
                      <a:pt x="3" y="13"/>
                      <a:pt x="0" y="10"/>
                      <a:pt x="0" y="6"/>
                    </a:cubicBezTo>
                    <a:cubicBezTo>
                      <a:pt x="0" y="3"/>
                      <a:pt x="3" y="0"/>
                      <a:pt x="7" y="0"/>
                    </a:cubicBezTo>
                    <a:cubicBezTo>
                      <a:pt x="89" y="0"/>
                      <a:pt x="89" y="0"/>
                      <a:pt x="89" y="0"/>
                    </a:cubicBezTo>
                    <a:cubicBezTo>
                      <a:pt x="93" y="0"/>
                      <a:pt x="96" y="3"/>
                      <a:pt x="96" y="6"/>
                    </a:cubicBezTo>
                    <a:cubicBezTo>
                      <a:pt x="96" y="10"/>
                      <a:pt x="93" y="13"/>
                      <a:pt x="89" y="13"/>
                    </a:cubicBezTo>
                    <a:close/>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00" name="Google Shape;4600;p333"/>
              <p:cNvSpPr/>
              <p:nvPr/>
            </p:nvSpPr>
            <p:spPr>
              <a:xfrm>
                <a:off x="5070475" y="5676900"/>
                <a:ext cx="41275" cy="187325"/>
              </a:xfrm>
              <a:custGeom>
                <a:avLst/>
                <a:gdLst/>
                <a:ahLst/>
                <a:cxnLst/>
                <a:rect l="l" t="t" r="r" b="b"/>
                <a:pathLst>
                  <a:path w="13" h="59" extrusionOk="0">
                    <a:moveTo>
                      <a:pt x="7" y="59"/>
                    </a:moveTo>
                    <a:cubicBezTo>
                      <a:pt x="3" y="59"/>
                      <a:pt x="0" y="56"/>
                      <a:pt x="0" y="53"/>
                    </a:cubicBezTo>
                    <a:cubicBezTo>
                      <a:pt x="0" y="7"/>
                      <a:pt x="0" y="7"/>
                      <a:pt x="0" y="7"/>
                    </a:cubicBezTo>
                    <a:cubicBezTo>
                      <a:pt x="0" y="3"/>
                      <a:pt x="3" y="0"/>
                      <a:pt x="7" y="0"/>
                    </a:cubicBezTo>
                    <a:cubicBezTo>
                      <a:pt x="10" y="0"/>
                      <a:pt x="13" y="3"/>
                      <a:pt x="13" y="7"/>
                    </a:cubicBezTo>
                    <a:cubicBezTo>
                      <a:pt x="13" y="53"/>
                      <a:pt x="13" y="53"/>
                      <a:pt x="13" y="53"/>
                    </a:cubicBezTo>
                    <a:cubicBezTo>
                      <a:pt x="13" y="56"/>
                      <a:pt x="10" y="59"/>
                      <a:pt x="7" y="59"/>
                    </a:cubicBezTo>
                    <a:close/>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01" name="Google Shape;4601;p333"/>
              <p:cNvSpPr/>
              <p:nvPr/>
            </p:nvSpPr>
            <p:spPr>
              <a:xfrm>
                <a:off x="4468813" y="6362700"/>
                <a:ext cx="303213" cy="320675"/>
              </a:xfrm>
              <a:custGeom>
                <a:avLst/>
                <a:gdLst/>
                <a:ahLst/>
                <a:cxnLst/>
                <a:rect l="l" t="t" r="r" b="b"/>
                <a:pathLst>
                  <a:path w="96" h="101" extrusionOk="0">
                    <a:moveTo>
                      <a:pt x="89" y="101"/>
                    </a:moveTo>
                    <a:cubicBezTo>
                      <a:pt x="86" y="101"/>
                      <a:pt x="83" y="98"/>
                      <a:pt x="83" y="95"/>
                    </a:cubicBezTo>
                    <a:cubicBezTo>
                      <a:pt x="83" y="63"/>
                      <a:pt x="83" y="63"/>
                      <a:pt x="83" y="63"/>
                    </a:cubicBezTo>
                    <a:cubicBezTo>
                      <a:pt x="7" y="63"/>
                      <a:pt x="7" y="63"/>
                      <a:pt x="7" y="63"/>
                    </a:cubicBezTo>
                    <a:cubicBezTo>
                      <a:pt x="3" y="63"/>
                      <a:pt x="0" y="60"/>
                      <a:pt x="0" y="57"/>
                    </a:cubicBezTo>
                    <a:cubicBezTo>
                      <a:pt x="0" y="6"/>
                      <a:pt x="0" y="6"/>
                      <a:pt x="0" y="6"/>
                    </a:cubicBezTo>
                    <a:cubicBezTo>
                      <a:pt x="0" y="3"/>
                      <a:pt x="3" y="0"/>
                      <a:pt x="7" y="0"/>
                    </a:cubicBezTo>
                    <a:cubicBezTo>
                      <a:pt x="10" y="0"/>
                      <a:pt x="13" y="3"/>
                      <a:pt x="13" y="6"/>
                    </a:cubicBezTo>
                    <a:cubicBezTo>
                      <a:pt x="13" y="50"/>
                      <a:pt x="13" y="50"/>
                      <a:pt x="13" y="50"/>
                    </a:cubicBezTo>
                    <a:cubicBezTo>
                      <a:pt x="89" y="50"/>
                      <a:pt x="89" y="50"/>
                      <a:pt x="89" y="50"/>
                    </a:cubicBezTo>
                    <a:cubicBezTo>
                      <a:pt x="93" y="50"/>
                      <a:pt x="96" y="53"/>
                      <a:pt x="96" y="57"/>
                    </a:cubicBezTo>
                    <a:cubicBezTo>
                      <a:pt x="96" y="95"/>
                      <a:pt x="96" y="95"/>
                      <a:pt x="96" y="95"/>
                    </a:cubicBezTo>
                    <a:cubicBezTo>
                      <a:pt x="96" y="98"/>
                      <a:pt x="93" y="101"/>
                      <a:pt x="89" y="101"/>
                    </a:cubicBezTo>
                    <a:close/>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02" name="Google Shape;4602;p333"/>
              <p:cNvSpPr/>
              <p:nvPr/>
            </p:nvSpPr>
            <p:spPr>
              <a:xfrm>
                <a:off x="4870450" y="6362700"/>
                <a:ext cx="222250" cy="200025"/>
              </a:xfrm>
              <a:custGeom>
                <a:avLst/>
                <a:gdLst/>
                <a:ahLst/>
                <a:cxnLst/>
                <a:rect l="l" t="t" r="r" b="b"/>
                <a:pathLst>
                  <a:path w="70" h="63" extrusionOk="0">
                    <a:moveTo>
                      <a:pt x="63" y="63"/>
                    </a:moveTo>
                    <a:cubicBezTo>
                      <a:pt x="6" y="63"/>
                      <a:pt x="6" y="63"/>
                      <a:pt x="6" y="63"/>
                    </a:cubicBezTo>
                    <a:cubicBezTo>
                      <a:pt x="3" y="63"/>
                      <a:pt x="0" y="60"/>
                      <a:pt x="0" y="57"/>
                    </a:cubicBezTo>
                    <a:cubicBezTo>
                      <a:pt x="0" y="53"/>
                      <a:pt x="3" y="50"/>
                      <a:pt x="6" y="50"/>
                    </a:cubicBezTo>
                    <a:cubicBezTo>
                      <a:pt x="57" y="50"/>
                      <a:pt x="57" y="50"/>
                      <a:pt x="57" y="50"/>
                    </a:cubicBezTo>
                    <a:cubicBezTo>
                      <a:pt x="57" y="6"/>
                      <a:pt x="57" y="6"/>
                      <a:pt x="57" y="6"/>
                    </a:cubicBezTo>
                    <a:cubicBezTo>
                      <a:pt x="57" y="3"/>
                      <a:pt x="60" y="0"/>
                      <a:pt x="63" y="0"/>
                    </a:cubicBezTo>
                    <a:cubicBezTo>
                      <a:pt x="67" y="0"/>
                      <a:pt x="70" y="3"/>
                      <a:pt x="70" y="6"/>
                    </a:cubicBezTo>
                    <a:cubicBezTo>
                      <a:pt x="70" y="57"/>
                      <a:pt x="70" y="57"/>
                      <a:pt x="70" y="57"/>
                    </a:cubicBezTo>
                    <a:cubicBezTo>
                      <a:pt x="70" y="60"/>
                      <a:pt x="67" y="63"/>
                      <a:pt x="63" y="63"/>
                    </a:cubicBezTo>
                    <a:close/>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03" name="Google Shape;4603;p333"/>
              <p:cNvSpPr/>
              <p:nvPr/>
            </p:nvSpPr>
            <p:spPr>
              <a:xfrm>
                <a:off x="5051425" y="6442075"/>
                <a:ext cx="203200" cy="41275"/>
              </a:xfrm>
              <a:custGeom>
                <a:avLst/>
                <a:gdLst/>
                <a:ahLst/>
                <a:cxnLst/>
                <a:rect l="l" t="t" r="r" b="b"/>
                <a:pathLst>
                  <a:path w="64" h="13" extrusionOk="0">
                    <a:moveTo>
                      <a:pt x="57" y="13"/>
                    </a:moveTo>
                    <a:cubicBezTo>
                      <a:pt x="6" y="13"/>
                      <a:pt x="6" y="13"/>
                      <a:pt x="6" y="13"/>
                    </a:cubicBezTo>
                    <a:cubicBezTo>
                      <a:pt x="3" y="13"/>
                      <a:pt x="0" y="10"/>
                      <a:pt x="0" y="7"/>
                    </a:cubicBezTo>
                    <a:cubicBezTo>
                      <a:pt x="0" y="3"/>
                      <a:pt x="3" y="0"/>
                      <a:pt x="6" y="0"/>
                    </a:cubicBezTo>
                    <a:cubicBezTo>
                      <a:pt x="57" y="0"/>
                      <a:pt x="57" y="0"/>
                      <a:pt x="57" y="0"/>
                    </a:cubicBezTo>
                    <a:cubicBezTo>
                      <a:pt x="61" y="0"/>
                      <a:pt x="64" y="3"/>
                      <a:pt x="64" y="7"/>
                    </a:cubicBezTo>
                    <a:cubicBezTo>
                      <a:pt x="64" y="10"/>
                      <a:pt x="61" y="13"/>
                      <a:pt x="57" y="13"/>
                    </a:cubicBezTo>
                    <a:close/>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604" name="Google Shape;4604;p333"/>
            <p:cNvSpPr/>
            <p:nvPr/>
          </p:nvSpPr>
          <p:spPr>
            <a:xfrm>
              <a:off x="3669805" y="5637994"/>
              <a:ext cx="1220006" cy="1220006"/>
            </a:xfrm>
            <a:prstGeom prst="rect">
              <a:avLst/>
            </a:prstGeom>
            <a:solidFill>
              <a:srgbClr val="DF332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05" name="Google Shape;4605;p333"/>
            <p:cNvSpPr/>
            <p:nvPr/>
          </p:nvSpPr>
          <p:spPr>
            <a:xfrm>
              <a:off x="9755830" y="4415123"/>
              <a:ext cx="1218575" cy="1222870"/>
            </a:xfrm>
            <a:prstGeom prst="rect">
              <a:avLst/>
            </a:prstGeom>
            <a:solidFill>
              <a:srgbClr val="7E7E7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06" name="Google Shape;4606;p333"/>
            <p:cNvSpPr/>
            <p:nvPr/>
          </p:nvSpPr>
          <p:spPr>
            <a:xfrm>
              <a:off x="6088791" y="4415123"/>
              <a:ext cx="1220006" cy="1222870"/>
            </a:xfrm>
            <a:prstGeom prst="rect">
              <a:avLst/>
            </a:prstGeom>
            <a:solidFill>
              <a:srgbClr val="DFDED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07" name="Google Shape;4607;p333"/>
            <p:cNvSpPr/>
            <p:nvPr/>
          </p:nvSpPr>
          <p:spPr>
            <a:xfrm>
              <a:off x="7320253" y="4412259"/>
              <a:ext cx="1218575" cy="1225734"/>
            </a:xfrm>
            <a:prstGeom prst="rect">
              <a:avLst/>
            </a:prstGeom>
            <a:solidFill>
              <a:srgbClr val="EA8C2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08" name="Google Shape;4608;p333"/>
            <p:cNvSpPr/>
            <p:nvPr/>
          </p:nvSpPr>
          <p:spPr>
            <a:xfrm>
              <a:off x="8535964" y="4412259"/>
              <a:ext cx="1220006" cy="1225733"/>
            </a:xfrm>
            <a:prstGeom prst="rect">
              <a:avLst/>
            </a:prstGeom>
            <a:solidFill>
              <a:srgbClr val="DFDED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09" name="Google Shape;4609;p333"/>
            <p:cNvSpPr/>
            <p:nvPr/>
          </p:nvSpPr>
          <p:spPr>
            <a:xfrm>
              <a:off x="8535964" y="4417987"/>
              <a:ext cx="1220006" cy="122000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610" name="Google Shape;4610;p333"/>
            <p:cNvGrpSpPr/>
            <p:nvPr/>
          </p:nvGrpSpPr>
          <p:grpSpPr>
            <a:xfrm>
              <a:off x="8564602" y="4526814"/>
              <a:ext cx="1159865" cy="1111180"/>
              <a:chOff x="8161338" y="4273550"/>
              <a:chExt cx="1285875" cy="1231900"/>
            </a:xfrm>
          </p:grpSpPr>
          <p:sp>
            <p:nvSpPr>
              <p:cNvPr id="4611" name="Google Shape;4611;p333"/>
              <p:cNvSpPr/>
              <p:nvPr/>
            </p:nvSpPr>
            <p:spPr>
              <a:xfrm>
                <a:off x="8339138" y="4911725"/>
                <a:ext cx="930275" cy="558800"/>
              </a:xfrm>
              <a:custGeom>
                <a:avLst/>
                <a:gdLst/>
                <a:ahLst/>
                <a:cxnLst/>
                <a:rect l="l" t="t" r="r" b="b"/>
                <a:pathLst>
                  <a:path w="293" h="176" extrusionOk="0">
                    <a:moveTo>
                      <a:pt x="147" y="176"/>
                    </a:moveTo>
                    <a:cubicBezTo>
                      <a:pt x="234" y="176"/>
                      <a:pt x="286" y="113"/>
                      <a:pt x="293" y="104"/>
                    </a:cubicBezTo>
                    <a:cubicBezTo>
                      <a:pt x="266" y="96"/>
                      <a:pt x="245" y="87"/>
                      <a:pt x="230" y="79"/>
                    </a:cubicBezTo>
                    <a:cubicBezTo>
                      <a:pt x="210" y="69"/>
                      <a:pt x="201" y="62"/>
                      <a:pt x="197" y="50"/>
                    </a:cubicBezTo>
                    <a:cubicBezTo>
                      <a:pt x="195" y="44"/>
                      <a:pt x="195" y="35"/>
                      <a:pt x="194" y="25"/>
                    </a:cubicBezTo>
                    <a:cubicBezTo>
                      <a:pt x="194" y="15"/>
                      <a:pt x="194" y="6"/>
                      <a:pt x="195" y="0"/>
                    </a:cubicBezTo>
                    <a:cubicBezTo>
                      <a:pt x="163" y="0"/>
                      <a:pt x="131" y="0"/>
                      <a:pt x="99" y="0"/>
                    </a:cubicBezTo>
                    <a:cubicBezTo>
                      <a:pt x="99" y="6"/>
                      <a:pt x="100" y="15"/>
                      <a:pt x="99" y="25"/>
                    </a:cubicBezTo>
                    <a:cubicBezTo>
                      <a:pt x="99" y="37"/>
                      <a:pt x="99" y="44"/>
                      <a:pt x="96" y="50"/>
                    </a:cubicBezTo>
                    <a:cubicBezTo>
                      <a:pt x="93" y="60"/>
                      <a:pt x="86" y="67"/>
                      <a:pt x="65" y="78"/>
                    </a:cubicBezTo>
                    <a:cubicBezTo>
                      <a:pt x="51" y="86"/>
                      <a:pt x="29" y="96"/>
                      <a:pt x="0" y="104"/>
                    </a:cubicBezTo>
                    <a:cubicBezTo>
                      <a:pt x="8" y="113"/>
                      <a:pt x="60" y="176"/>
                      <a:pt x="147" y="176"/>
                    </a:cubicBezTo>
                  </a:path>
                </a:pathLst>
              </a:custGeom>
              <a:solidFill>
                <a:srgbClr val="53323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12" name="Google Shape;4612;p333"/>
              <p:cNvSpPr/>
              <p:nvPr/>
            </p:nvSpPr>
            <p:spPr>
              <a:xfrm>
                <a:off x="8161338" y="5162550"/>
                <a:ext cx="1285875" cy="342900"/>
              </a:xfrm>
              <a:custGeom>
                <a:avLst/>
                <a:gdLst/>
                <a:ahLst/>
                <a:cxnLst/>
                <a:rect l="l" t="t" r="r" b="b"/>
                <a:pathLst>
                  <a:path w="405" h="108" extrusionOk="0">
                    <a:moveTo>
                      <a:pt x="397" y="65"/>
                    </a:moveTo>
                    <a:cubicBezTo>
                      <a:pt x="396" y="60"/>
                      <a:pt x="394" y="55"/>
                      <a:pt x="391" y="50"/>
                    </a:cubicBezTo>
                    <a:cubicBezTo>
                      <a:pt x="389" y="46"/>
                      <a:pt x="387" y="43"/>
                      <a:pt x="384" y="39"/>
                    </a:cubicBezTo>
                    <a:cubicBezTo>
                      <a:pt x="370" y="24"/>
                      <a:pt x="352" y="25"/>
                      <a:pt x="319" y="13"/>
                    </a:cubicBezTo>
                    <a:cubicBezTo>
                      <a:pt x="311" y="11"/>
                      <a:pt x="299" y="6"/>
                      <a:pt x="285" y="0"/>
                    </a:cubicBezTo>
                    <a:cubicBezTo>
                      <a:pt x="277" y="39"/>
                      <a:pt x="243" y="67"/>
                      <a:pt x="203" y="67"/>
                    </a:cubicBezTo>
                    <a:cubicBezTo>
                      <a:pt x="163" y="67"/>
                      <a:pt x="128" y="39"/>
                      <a:pt x="121" y="0"/>
                    </a:cubicBezTo>
                    <a:cubicBezTo>
                      <a:pt x="107" y="6"/>
                      <a:pt x="95" y="11"/>
                      <a:pt x="87" y="13"/>
                    </a:cubicBezTo>
                    <a:cubicBezTo>
                      <a:pt x="53" y="25"/>
                      <a:pt x="36" y="24"/>
                      <a:pt x="22" y="39"/>
                    </a:cubicBezTo>
                    <a:cubicBezTo>
                      <a:pt x="19" y="43"/>
                      <a:pt x="16" y="46"/>
                      <a:pt x="14" y="50"/>
                    </a:cubicBezTo>
                    <a:cubicBezTo>
                      <a:pt x="12" y="55"/>
                      <a:pt x="10" y="60"/>
                      <a:pt x="9" y="65"/>
                    </a:cubicBezTo>
                    <a:cubicBezTo>
                      <a:pt x="6" y="79"/>
                      <a:pt x="3" y="93"/>
                      <a:pt x="0" y="108"/>
                    </a:cubicBezTo>
                    <a:cubicBezTo>
                      <a:pt x="135" y="108"/>
                      <a:pt x="270" y="108"/>
                      <a:pt x="405" y="108"/>
                    </a:cubicBezTo>
                    <a:cubicBezTo>
                      <a:pt x="403" y="93"/>
                      <a:pt x="400" y="79"/>
                      <a:pt x="397" y="65"/>
                    </a:cubicBezTo>
                    <a:close/>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13" name="Google Shape;4613;p333"/>
              <p:cNvSpPr/>
              <p:nvPr/>
            </p:nvSpPr>
            <p:spPr>
              <a:xfrm>
                <a:off x="8494713" y="5181600"/>
                <a:ext cx="619125" cy="250825"/>
              </a:xfrm>
              <a:custGeom>
                <a:avLst/>
                <a:gdLst/>
                <a:ahLst/>
                <a:cxnLst/>
                <a:rect l="l" t="t" r="r" b="b"/>
                <a:pathLst>
                  <a:path w="195" h="79" extrusionOk="0">
                    <a:moveTo>
                      <a:pt x="195" y="0"/>
                    </a:moveTo>
                    <a:cubicBezTo>
                      <a:pt x="191" y="18"/>
                      <a:pt x="182" y="35"/>
                      <a:pt x="168" y="49"/>
                    </a:cubicBezTo>
                    <a:cubicBezTo>
                      <a:pt x="149" y="68"/>
                      <a:pt x="124" y="79"/>
                      <a:pt x="98" y="79"/>
                    </a:cubicBezTo>
                    <a:cubicBezTo>
                      <a:pt x="50" y="79"/>
                      <a:pt x="10" y="45"/>
                      <a:pt x="1" y="0"/>
                    </a:cubicBezTo>
                    <a:cubicBezTo>
                      <a:pt x="0" y="0"/>
                      <a:pt x="0" y="0"/>
                      <a:pt x="0" y="0"/>
                    </a:cubicBezTo>
                    <a:cubicBezTo>
                      <a:pt x="10" y="45"/>
                      <a:pt x="50" y="79"/>
                      <a:pt x="98" y="79"/>
                    </a:cubicBezTo>
                    <a:cubicBezTo>
                      <a:pt x="124" y="79"/>
                      <a:pt x="149" y="69"/>
                      <a:pt x="168" y="50"/>
                    </a:cubicBezTo>
                    <a:cubicBezTo>
                      <a:pt x="182" y="36"/>
                      <a:pt x="191" y="19"/>
                      <a:pt x="195" y="0"/>
                    </a:cubicBezTo>
                    <a:close/>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14" name="Google Shape;4614;p333"/>
              <p:cNvSpPr/>
              <p:nvPr/>
            </p:nvSpPr>
            <p:spPr>
              <a:xfrm>
                <a:off x="8535988" y="4654550"/>
                <a:ext cx="69850" cy="152400"/>
              </a:xfrm>
              <a:custGeom>
                <a:avLst/>
                <a:gdLst/>
                <a:ahLst/>
                <a:cxnLst/>
                <a:rect l="l" t="t" r="r" b="b"/>
                <a:pathLst>
                  <a:path w="22" h="48" extrusionOk="0">
                    <a:moveTo>
                      <a:pt x="6" y="0"/>
                    </a:moveTo>
                    <a:cubicBezTo>
                      <a:pt x="3" y="1"/>
                      <a:pt x="2" y="3"/>
                      <a:pt x="2" y="4"/>
                    </a:cubicBezTo>
                    <a:cubicBezTo>
                      <a:pt x="0" y="6"/>
                      <a:pt x="1" y="9"/>
                      <a:pt x="2" y="11"/>
                    </a:cubicBezTo>
                    <a:cubicBezTo>
                      <a:pt x="6" y="25"/>
                      <a:pt x="9" y="32"/>
                      <a:pt x="9" y="32"/>
                    </a:cubicBezTo>
                    <a:cubicBezTo>
                      <a:pt x="11" y="37"/>
                      <a:pt x="12" y="41"/>
                      <a:pt x="16" y="45"/>
                    </a:cubicBezTo>
                    <a:cubicBezTo>
                      <a:pt x="18" y="47"/>
                      <a:pt x="19" y="48"/>
                      <a:pt x="20" y="48"/>
                    </a:cubicBezTo>
                    <a:cubicBezTo>
                      <a:pt x="22" y="47"/>
                      <a:pt x="21" y="41"/>
                      <a:pt x="18" y="25"/>
                    </a:cubicBezTo>
                    <a:cubicBezTo>
                      <a:pt x="17" y="13"/>
                      <a:pt x="16" y="6"/>
                      <a:pt x="12" y="2"/>
                    </a:cubicBezTo>
                    <a:cubicBezTo>
                      <a:pt x="11" y="1"/>
                      <a:pt x="8" y="0"/>
                      <a:pt x="6" y="0"/>
                    </a:cubicBezTo>
                    <a:close/>
                  </a:path>
                </a:pathLst>
              </a:custGeom>
              <a:solidFill>
                <a:srgbClr val="53323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15" name="Google Shape;4615;p333"/>
              <p:cNvSpPr/>
              <p:nvPr/>
            </p:nvSpPr>
            <p:spPr>
              <a:xfrm>
                <a:off x="9002713" y="4654550"/>
                <a:ext cx="69850" cy="152400"/>
              </a:xfrm>
              <a:custGeom>
                <a:avLst/>
                <a:gdLst/>
                <a:ahLst/>
                <a:cxnLst/>
                <a:rect l="l" t="t" r="r" b="b"/>
                <a:pathLst>
                  <a:path w="22" h="48" extrusionOk="0">
                    <a:moveTo>
                      <a:pt x="16" y="0"/>
                    </a:moveTo>
                    <a:cubicBezTo>
                      <a:pt x="19" y="1"/>
                      <a:pt x="20" y="3"/>
                      <a:pt x="20" y="4"/>
                    </a:cubicBezTo>
                    <a:cubicBezTo>
                      <a:pt x="22" y="6"/>
                      <a:pt x="21" y="9"/>
                      <a:pt x="20" y="11"/>
                    </a:cubicBezTo>
                    <a:cubicBezTo>
                      <a:pt x="16" y="25"/>
                      <a:pt x="13" y="32"/>
                      <a:pt x="13" y="32"/>
                    </a:cubicBezTo>
                    <a:cubicBezTo>
                      <a:pt x="11" y="37"/>
                      <a:pt x="10" y="41"/>
                      <a:pt x="6" y="45"/>
                    </a:cubicBezTo>
                    <a:cubicBezTo>
                      <a:pt x="4" y="47"/>
                      <a:pt x="3" y="48"/>
                      <a:pt x="2" y="48"/>
                    </a:cubicBezTo>
                    <a:cubicBezTo>
                      <a:pt x="0" y="47"/>
                      <a:pt x="4" y="39"/>
                      <a:pt x="5" y="25"/>
                    </a:cubicBezTo>
                    <a:cubicBezTo>
                      <a:pt x="7" y="13"/>
                      <a:pt x="6" y="6"/>
                      <a:pt x="11" y="2"/>
                    </a:cubicBezTo>
                    <a:cubicBezTo>
                      <a:pt x="12" y="2"/>
                      <a:pt x="14" y="0"/>
                      <a:pt x="16" y="0"/>
                    </a:cubicBezTo>
                    <a:close/>
                  </a:path>
                </a:pathLst>
              </a:custGeom>
              <a:solidFill>
                <a:srgbClr val="53323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16" name="Google Shape;4616;p333"/>
              <p:cNvSpPr/>
              <p:nvPr/>
            </p:nvSpPr>
            <p:spPr>
              <a:xfrm>
                <a:off x="8542338" y="4305300"/>
                <a:ext cx="527050" cy="736600"/>
              </a:xfrm>
              <a:custGeom>
                <a:avLst/>
                <a:gdLst/>
                <a:ahLst/>
                <a:cxnLst/>
                <a:rect l="l" t="t" r="r" b="b"/>
                <a:pathLst>
                  <a:path w="166" h="232" extrusionOk="0">
                    <a:moveTo>
                      <a:pt x="10" y="110"/>
                    </a:moveTo>
                    <a:cubicBezTo>
                      <a:pt x="11" y="114"/>
                      <a:pt x="11" y="117"/>
                      <a:pt x="11" y="121"/>
                    </a:cubicBezTo>
                    <a:cubicBezTo>
                      <a:pt x="11" y="122"/>
                      <a:pt x="12" y="124"/>
                      <a:pt x="12" y="125"/>
                    </a:cubicBezTo>
                    <a:cubicBezTo>
                      <a:pt x="13" y="135"/>
                      <a:pt x="15" y="139"/>
                      <a:pt x="17" y="149"/>
                    </a:cubicBezTo>
                    <a:cubicBezTo>
                      <a:pt x="20" y="165"/>
                      <a:pt x="18" y="165"/>
                      <a:pt x="20" y="173"/>
                    </a:cubicBezTo>
                    <a:cubicBezTo>
                      <a:pt x="23" y="182"/>
                      <a:pt x="28" y="189"/>
                      <a:pt x="35" y="197"/>
                    </a:cubicBezTo>
                    <a:cubicBezTo>
                      <a:pt x="47" y="212"/>
                      <a:pt x="53" y="220"/>
                      <a:pt x="64" y="224"/>
                    </a:cubicBezTo>
                    <a:cubicBezTo>
                      <a:pt x="65" y="225"/>
                      <a:pt x="84" y="232"/>
                      <a:pt x="103" y="224"/>
                    </a:cubicBezTo>
                    <a:cubicBezTo>
                      <a:pt x="110" y="220"/>
                      <a:pt x="116" y="213"/>
                      <a:pt x="128" y="198"/>
                    </a:cubicBezTo>
                    <a:cubicBezTo>
                      <a:pt x="138" y="187"/>
                      <a:pt x="143" y="181"/>
                      <a:pt x="145" y="174"/>
                    </a:cubicBezTo>
                    <a:cubicBezTo>
                      <a:pt x="146" y="169"/>
                      <a:pt x="146" y="167"/>
                      <a:pt x="147" y="162"/>
                    </a:cubicBezTo>
                    <a:cubicBezTo>
                      <a:pt x="147" y="160"/>
                      <a:pt x="147" y="156"/>
                      <a:pt x="148" y="149"/>
                    </a:cubicBezTo>
                    <a:cubicBezTo>
                      <a:pt x="149" y="147"/>
                      <a:pt x="149" y="145"/>
                      <a:pt x="150" y="143"/>
                    </a:cubicBezTo>
                    <a:cubicBezTo>
                      <a:pt x="151" y="135"/>
                      <a:pt x="152" y="131"/>
                      <a:pt x="153" y="128"/>
                    </a:cubicBezTo>
                    <a:cubicBezTo>
                      <a:pt x="154" y="123"/>
                      <a:pt x="155" y="117"/>
                      <a:pt x="155" y="110"/>
                    </a:cubicBezTo>
                    <a:cubicBezTo>
                      <a:pt x="166" y="73"/>
                      <a:pt x="157" y="37"/>
                      <a:pt x="133" y="17"/>
                    </a:cubicBezTo>
                    <a:cubicBezTo>
                      <a:pt x="113" y="1"/>
                      <a:pt x="89" y="0"/>
                      <a:pt x="83" y="0"/>
                    </a:cubicBezTo>
                    <a:cubicBezTo>
                      <a:pt x="77" y="0"/>
                      <a:pt x="54" y="1"/>
                      <a:pt x="34" y="17"/>
                    </a:cubicBezTo>
                    <a:cubicBezTo>
                      <a:pt x="9" y="37"/>
                      <a:pt x="0" y="74"/>
                      <a:pt x="10" y="110"/>
                    </a:cubicBezTo>
                  </a:path>
                </a:pathLst>
              </a:custGeom>
              <a:solidFill>
                <a:srgbClr val="6E424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17" name="Google Shape;4617;p333"/>
              <p:cNvSpPr/>
              <p:nvPr/>
            </p:nvSpPr>
            <p:spPr>
              <a:xfrm>
                <a:off x="8863013" y="4667250"/>
                <a:ext cx="88900" cy="31750"/>
              </a:xfrm>
              <a:custGeom>
                <a:avLst/>
                <a:gdLst/>
                <a:ahLst/>
                <a:cxnLst/>
                <a:rect l="l" t="t" r="r" b="b"/>
                <a:pathLst>
                  <a:path w="28" h="10" extrusionOk="0">
                    <a:moveTo>
                      <a:pt x="28" y="5"/>
                    </a:moveTo>
                    <a:cubicBezTo>
                      <a:pt x="28" y="3"/>
                      <a:pt x="22" y="1"/>
                      <a:pt x="17" y="1"/>
                    </a:cubicBezTo>
                    <a:cubicBezTo>
                      <a:pt x="9" y="0"/>
                      <a:pt x="2" y="5"/>
                      <a:pt x="0" y="7"/>
                    </a:cubicBezTo>
                    <a:cubicBezTo>
                      <a:pt x="4" y="8"/>
                      <a:pt x="9" y="10"/>
                      <a:pt x="16" y="9"/>
                    </a:cubicBezTo>
                    <a:cubicBezTo>
                      <a:pt x="20" y="9"/>
                      <a:pt x="28" y="8"/>
                      <a:pt x="28" y="5"/>
                    </a:cubicBezTo>
                    <a:close/>
                  </a:path>
                </a:pathLst>
              </a:custGeom>
              <a:solidFill>
                <a:srgbClr val="F5DCD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18" name="Google Shape;4618;p333"/>
              <p:cNvSpPr/>
              <p:nvPr/>
            </p:nvSpPr>
            <p:spPr>
              <a:xfrm>
                <a:off x="8872538" y="4641850"/>
                <a:ext cx="92075" cy="25400"/>
              </a:xfrm>
              <a:custGeom>
                <a:avLst/>
                <a:gdLst/>
                <a:ahLst/>
                <a:cxnLst/>
                <a:rect l="l" t="t" r="r" b="b"/>
                <a:pathLst>
                  <a:path w="29" h="8" extrusionOk="0">
                    <a:moveTo>
                      <a:pt x="1" y="6"/>
                    </a:moveTo>
                    <a:cubicBezTo>
                      <a:pt x="1" y="6"/>
                      <a:pt x="6" y="3"/>
                      <a:pt x="14" y="3"/>
                    </a:cubicBezTo>
                    <a:cubicBezTo>
                      <a:pt x="23" y="3"/>
                      <a:pt x="29" y="8"/>
                      <a:pt x="29" y="7"/>
                    </a:cubicBezTo>
                    <a:cubicBezTo>
                      <a:pt x="29" y="7"/>
                      <a:pt x="23" y="1"/>
                      <a:pt x="15" y="0"/>
                    </a:cubicBezTo>
                    <a:cubicBezTo>
                      <a:pt x="7" y="0"/>
                      <a:pt x="0" y="6"/>
                      <a:pt x="1" y="6"/>
                    </a:cubicBezTo>
                    <a:close/>
                  </a:path>
                </a:pathLst>
              </a:custGeom>
              <a:solidFill>
                <a:srgbClr val="492C2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19" name="Google Shape;4619;p333"/>
              <p:cNvSpPr/>
              <p:nvPr/>
            </p:nvSpPr>
            <p:spPr>
              <a:xfrm>
                <a:off x="8863013" y="4657725"/>
                <a:ext cx="111125" cy="31750"/>
              </a:xfrm>
              <a:custGeom>
                <a:avLst/>
                <a:gdLst/>
                <a:ahLst/>
                <a:cxnLst/>
                <a:rect l="l" t="t" r="r" b="b"/>
                <a:pathLst>
                  <a:path w="35" h="10" extrusionOk="0">
                    <a:moveTo>
                      <a:pt x="35" y="5"/>
                    </a:moveTo>
                    <a:cubicBezTo>
                      <a:pt x="33" y="6"/>
                      <a:pt x="30" y="7"/>
                      <a:pt x="28" y="8"/>
                    </a:cubicBezTo>
                    <a:cubicBezTo>
                      <a:pt x="27" y="7"/>
                      <a:pt x="24" y="5"/>
                      <a:pt x="20" y="4"/>
                    </a:cubicBezTo>
                    <a:cubicBezTo>
                      <a:pt x="10" y="2"/>
                      <a:pt x="1" y="9"/>
                      <a:pt x="0" y="10"/>
                    </a:cubicBezTo>
                    <a:cubicBezTo>
                      <a:pt x="1" y="9"/>
                      <a:pt x="9" y="0"/>
                      <a:pt x="22" y="1"/>
                    </a:cubicBezTo>
                    <a:cubicBezTo>
                      <a:pt x="28" y="1"/>
                      <a:pt x="33" y="4"/>
                      <a:pt x="35" y="5"/>
                    </a:cubicBezTo>
                    <a:close/>
                  </a:path>
                </a:pathLst>
              </a:custGeom>
              <a:solidFill>
                <a:srgbClr val="2515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20" name="Google Shape;4620;p333"/>
              <p:cNvSpPr/>
              <p:nvPr/>
            </p:nvSpPr>
            <p:spPr>
              <a:xfrm>
                <a:off x="8891588" y="4664075"/>
                <a:ext cx="38100" cy="41275"/>
              </a:xfrm>
              <a:prstGeom prst="ellipse">
                <a:avLst/>
              </a:prstGeom>
              <a:solidFill>
                <a:srgbClr val="2515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21" name="Google Shape;4621;p333"/>
              <p:cNvSpPr/>
              <p:nvPr/>
            </p:nvSpPr>
            <p:spPr>
              <a:xfrm>
                <a:off x="8863013" y="4689475"/>
                <a:ext cx="85725" cy="22225"/>
              </a:xfrm>
              <a:custGeom>
                <a:avLst/>
                <a:gdLst/>
                <a:ahLst/>
                <a:cxnLst/>
                <a:rect l="l" t="t" r="r" b="b"/>
                <a:pathLst>
                  <a:path w="27" h="7" extrusionOk="0">
                    <a:moveTo>
                      <a:pt x="27" y="0"/>
                    </a:moveTo>
                    <a:cubicBezTo>
                      <a:pt x="24" y="1"/>
                      <a:pt x="20" y="2"/>
                      <a:pt x="14" y="2"/>
                    </a:cubicBezTo>
                    <a:cubicBezTo>
                      <a:pt x="8" y="2"/>
                      <a:pt x="3" y="1"/>
                      <a:pt x="0" y="0"/>
                    </a:cubicBezTo>
                    <a:cubicBezTo>
                      <a:pt x="4" y="5"/>
                      <a:pt x="10" y="7"/>
                      <a:pt x="16" y="6"/>
                    </a:cubicBezTo>
                    <a:cubicBezTo>
                      <a:pt x="23" y="5"/>
                      <a:pt x="26" y="1"/>
                      <a:pt x="27" y="0"/>
                    </a:cubicBezTo>
                    <a:close/>
                  </a:path>
                </a:pathLst>
              </a:custGeom>
              <a:solidFill>
                <a:srgbClr val="53323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22" name="Google Shape;4622;p333"/>
              <p:cNvSpPr/>
              <p:nvPr/>
            </p:nvSpPr>
            <p:spPr>
              <a:xfrm>
                <a:off x="8656638" y="4667250"/>
                <a:ext cx="88900" cy="28575"/>
              </a:xfrm>
              <a:custGeom>
                <a:avLst/>
                <a:gdLst/>
                <a:ahLst/>
                <a:cxnLst/>
                <a:rect l="l" t="t" r="r" b="b"/>
                <a:pathLst>
                  <a:path w="28" h="9" extrusionOk="0">
                    <a:moveTo>
                      <a:pt x="0" y="5"/>
                    </a:moveTo>
                    <a:cubicBezTo>
                      <a:pt x="0" y="3"/>
                      <a:pt x="6" y="1"/>
                      <a:pt x="11" y="0"/>
                    </a:cubicBezTo>
                    <a:cubicBezTo>
                      <a:pt x="19" y="0"/>
                      <a:pt x="26" y="5"/>
                      <a:pt x="28" y="7"/>
                    </a:cubicBezTo>
                    <a:cubicBezTo>
                      <a:pt x="24" y="8"/>
                      <a:pt x="19" y="9"/>
                      <a:pt x="12" y="9"/>
                    </a:cubicBezTo>
                    <a:cubicBezTo>
                      <a:pt x="8" y="9"/>
                      <a:pt x="0" y="8"/>
                      <a:pt x="0" y="5"/>
                    </a:cubicBezTo>
                    <a:close/>
                  </a:path>
                </a:pathLst>
              </a:custGeom>
              <a:solidFill>
                <a:srgbClr val="F5DCD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23" name="Google Shape;4623;p333"/>
              <p:cNvSpPr/>
              <p:nvPr/>
            </p:nvSpPr>
            <p:spPr>
              <a:xfrm>
                <a:off x="8643938" y="4641850"/>
                <a:ext cx="92075" cy="25400"/>
              </a:xfrm>
              <a:custGeom>
                <a:avLst/>
                <a:gdLst/>
                <a:ahLst/>
                <a:cxnLst/>
                <a:rect l="l" t="t" r="r" b="b"/>
                <a:pathLst>
                  <a:path w="29" h="8" extrusionOk="0">
                    <a:moveTo>
                      <a:pt x="28" y="6"/>
                    </a:moveTo>
                    <a:cubicBezTo>
                      <a:pt x="28" y="6"/>
                      <a:pt x="23" y="2"/>
                      <a:pt x="15" y="3"/>
                    </a:cubicBezTo>
                    <a:cubicBezTo>
                      <a:pt x="6" y="3"/>
                      <a:pt x="0" y="8"/>
                      <a:pt x="0" y="7"/>
                    </a:cubicBezTo>
                    <a:cubicBezTo>
                      <a:pt x="0" y="7"/>
                      <a:pt x="6" y="1"/>
                      <a:pt x="14" y="0"/>
                    </a:cubicBezTo>
                    <a:cubicBezTo>
                      <a:pt x="22" y="0"/>
                      <a:pt x="29" y="6"/>
                      <a:pt x="28" y="6"/>
                    </a:cubicBezTo>
                    <a:close/>
                  </a:path>
                </a:pathLst>
              </a:custGeom>
              <a:solidFill>
                <a:srgbClr val="492C2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24" name="Google Shape;4624;p333"/>
              <p:cNvSpPr/>
              <p:nvPr/>
            </p:nvSpPr>
            <p:spPr>
              <a:xfrm>
                <a:off x="8634413" y="4657725"/>
                <a:ext cx="111125" cy="31750"/>
              </a:xfrm>
              <a:custGeom>
                <a:avLst/>
                <a:gdLst/>
                <a:ahLst/>
                <a:cxnLst/>
                <a:rect l="l" t="t" r="r" b="b"/>
                <a:pathLst>
                  <a:path w="35" h="10" extrusionOk="0">
                    <a:moveTo>
                      <a:pt x="0" y="5"/>
                    </a:moveTo>
                    <a:cubicBezTo>
                      <a:pt x="2" y="6"/>
                      <a:pt x="5" y="7"/>
                      <a:pt x="7" y="8"/>
                    </a:cubicBezTo>
                    <a:cubicBezTo>
                      <a:pt x="8" y="7"/>
                      <a:pt x="11" y="5"/>
                      <a:pt x="15" y="4"/>
                    </a:cubicBezTo>
                    <a:cubicBezTo>
                      <a:pt x="25" y="2"/>
                      <a:pt x="34" y="9"/>
                      <a:pt x="35" y="10"/>
                    </a:cubicBezTo>
                    <a:cubicBezTo>
                      <a:pt x="34" y="9"/>
                      <a:pt x="26" y="0"/>
                      <a:pt x="13" y="0"/>
                    </a:cubicBezTo>
                    <a:cubicBezTo>
                      <a:pt x="7" y="1"/>
                      <a:pt x="2" y="4"/>
                      <a:pt x="0" y="5"/>
                    </a:cubicBezTo>
                    <a:close/>
                  </a:path>
                </a:pathLst>
              </a:custGeom>
              <a:solidFill>
                <a:srgbClr val="2515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25" name="Google Shape;4625;p333"/>
              <p:cNvSpPr/>
              <p:nvPr/>
            </p:nvSpPr>
            <p:spPr>
              <a:xfrm>
                <a:off x="8678863" y="4664075"/>
                <a:ext cx="38100" cy="41275"/>
              </a:xfrm>
              <a:prstGeom prst="ellipse">
                <a:avLst/>
              </a:prstGeom>
              <a:solidFill>
                <a:srgbClr val="2515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26" name="Google Shape;4626;p333"/>
              <p:cNvSpPr/>
              <p:nvPr/>
            </p:nvSpPr>
            <p:spPr>
              <a:xfrm>
                <a:off x="8659813" y="4689475"/>
                <a:ext cx="85725" cy="22225"/>
              </a:xfrm>
              <a:custGeom>
                <a:avLst/>
                <a:gdLst/>
                <a:ahLst/>
                <a:cxnLst/>
                <a:rect l="l" t="t" r="r" b="b"/>
                <a:pathLst>
                  <a:path w="27" h="7" extrusionOk="0">
                    <a:moveTo>
                      <a:pt x="0" y="0"/>
                    </a:moveTo>
                    <a:cubicBezTo>
                      <a:pt x="3" y="1"/>
                      <a:pt x="7" y="2"/>
                      <a:pt x="13" y="2"/>
                    </a:cubicBezTo>
                    <a:cubicBezTo>
                      <a:pt x="19" y="2"/>
                      <a:pt x="24" y="1"/>
                      <a:pt x="27" y="0"/>
                    </a:cubicBezTo>
                    <a:cubicBezTo>
                      <a:pt x="23" y="5"/>
                      <a:pt x="17" y="7"/>
                      <a:pt x="11" y="6"/>
                    </a:cubicBezTo>
                    <a:cubicBezTo>
                      <a:pt x="4" y="5"/>
                      <a:pt x="1" y="1"/>
                      <a:pt x="0" y="0"/>
                    </a:cubicBezTo>
                    <a:close/>
                  </a:path>
                </a:pathLst>
              </a:custGeom>
              <a:solidFill>
                <a:srgbClr val="53323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27" name="Google Shape;4627;p333"/>
              <p:cNvSpPr/>
              <p:nvPr/>
            </p:nvSpPr>
            <p:spPr>
              <a:xfrm>
                <a:off x="8612188" y="4600575"/>
                <a:ext cx="146050" cy="41275"/>
              </a:xfrm>
              <a:custGeom>
                <a:avLst/>
                <a:gdLst/>
                <a:ahLst/>
                <a:cxnLst/>
                <a:rect l="l" t="t" r="r" b="b"/>
                <a:pathLst>
                  <a:path w="46" h="13" extrusionOk="0">
                    <a:moveTo>
                      <a:pt x="0" y="9"/>
                    </a:moveTo>
                    <a:cubicBezTo>
                      <a:pt x="1" y="7"/>
                      <a:pt x="3" y="3"/>
                      <a:pt x="7" y="2"/>
                    </a:cubicBezTo>
                    <a:cubicBezTo>
                      <a:pt x="8" y="1"/>
                      <a:pt x="8" y="1"/>
                      <a:pt x="9" y="1"/>
                    </a:cubicBezTo>
                    <a:cubicBezTo>
                      <a:pt x="15" y="0"/>
                      <a:pt x="21" y="1"/>
                      <a:pt x="27" y="2"/>
                    </a:cubicBezTo>
                    <a:cubicBezTo>
                      <a:pt x="36" y="3"/>
                      <a:pt x="43" y="3"/>
                      <a:pt x="44" y="6"/>
                    </a:cubicBezTo>
                    <a:cubicBezTo>
                      <a:pt x="44" y="6"/>
                      <a:pt x="45" y="6"/>
                      <a:pt x="45" y="7"/>
                    </a:cubicBezTo>
                    <a:cubicBezTo>
                      <a:pt x="45" y="9"/>
                      <a:pt x="46" y="11"/>
                      <a:pt x="45" y="12"/>
                    </a:cubicBezTo>
                    <a:cubicBezTo>
                      <a:pt x="44" y="13"/>
                      <a:pt x="41" y="12"/>
                      <a:pt x="34" y="10"/>
                    </a:cubicBezTo>
                    <a:cubicBezTo>
                      <a:pt x="34" y="10"/>
                      <a:pt x="35" y="10"/>
                      <a:pt x="20" y="9"/>
                    </a:cubicBezTo>
                    <a:cubicBezTo>
                      <a:pt x="14" y="8"/>
                      <a:pt x="12" y="8"/>
                      <a:pt x="10" y="8"/>
                    </a:cubicBezTo>
                    <a:cubicBezTo>
                      <a:pt x="6" y="8"/>
                      <a:pt x="2" y="9"/>
                      <a:pt x="0" y="9"/>
                    </a:cubicBezTo>
                    <a:close/>
                  </a:path>
                </a:pathLst>
              </a:custGeom>
              <a:solidFill>
                <a:srgbClr val="2A181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28" name="Google Shape;4628;p333"/>
              <p:cNvSpPr/>
              <p:nvPr/>
            </p:nvSpPr>
            <p:spPr>
              <a:xfrm>
                <a:off x="8850313" y="4600575"/>
                <a:ext cx="142875" cy="41275"/>
              </a:xfrm>
              <a:custGeom>
                <a:avLst/>
                <a:gdLst/>
                <a:ahLst/>
                <a:cxnLst/>
                <a:rect l="l" t="t" r="r" b="b"/>
                <a:pathLst>
                  <a:path w="45" h="13" extrusionOk="0">
                    <a:moveTo>
                      <a:pt x="45" y="9"/>
                    </a:moveTo>
                    <a:cubicBezTo>
                      <a:pt x="45" y="7"/>
                      <a:pt x="43" y="3"/>
                      <a:pt x="38" y="2"/>
                    </a:cubicBezTo>
                    <a:cubicBezTo>
                      <a:pt x="38" y="1"/>
                      <a:pt x="37" y="1"/>
                      <a:pt x="36" y="1"/>
                    </a:cubicBezTo>
                    <a:cubicBezTo>
                      <a:pt x="31" y="0"/>
                      <a:pt x="25" y="1"/>
                      <a:pt x="19" y="2"/>
                    </a:cubicBezTo>
                    <a:cubicBezTo>
                      <a:pt x="10" y="3"/>
                      <a:pt x="3" y="3"/>
                      <a:pt x="2" y="6"/>
                    </a:cubicBezTo>
                    <a:cubicBezTo>
                      <a:pt x="1" y="6"/>
                      <a:pt x="1" y="6"/>
                      <a:pt x="1" y="7"/>
                    </a:cubicBezTo>
                    <a:cubicBezTo>
                      <a:pt x="0" y="9"/>
                      <a:pt x="0" y="11"/>
                      <a:pt x="0" y="12"/>
                    </a:cubicBezTo>
                    <a:cubicBezTo>
                      <a:pt x="1" y="13"/>
                      <a:pt x="5" y="12"/>
                      <a:pt x="11" y="10"/>
                    </a:cubicBezTo>
                    <a:cubicBezTo>
                      <a:pt x="12" y="10"/>
                      <a:pt x="11" y="10"/>
                      <a:pt x="26" y="9"/>
                    </a:cubicBezTo>
                    <a:cubicBezTo>
                      <a:pt x="32" y="8"/>
                      <a:pt x="33" y="8"/>
                      <a:pt x="36" y="8"/>
                    </a:cubicBezTo>
                    <a:cubicBezTo>
                      <a:pt x="40" y="8"/>
                      <a:pt x="43" y="8"/>
                      <a:pt x="45" y="9"/>
                    </a:cubicBezTo>
                    <a:close/>
                  </a:path>
                </a:pathLst>
              </a:custGeom>
              <a:solidFill>
                <a:srgbClr val="2A181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29" name="Google Shape;4629;p333"/>
              <p:cNvSpPr/>
              <p:nvPr/>
            </p:nvSpPr>
            <p:spPr>
              <a:xfrm>
                <a:off x="8751888" y="4791075"/>
                <a:ext cx="104775" cy="34925"/>
              </a:xfrm>
              <a:custGeom>
                <a:avLst/>
                <a:gdLst/>
                <a:ahLst/>
                <a:cxnLst/>
                <a:rect l="l" t="t" r="r" b="b"/>
                <a:pathLst>
                  <a:path w="33" h="11" extrusionOk="0">
                    <a:moveTo>
                      <a:pt x="2" y="0"/>
                    </a:moveTo>
                    <a:cubicBezTo>
                      <a:pt x="2" y="0"/>
                      <a:pt x="0" y="2"/>
                      <a:pt x="1" y="4"/>
                    </a:cubicBezTo>
                    <a:cubicBezTo>
                      <a:pt x="1" y="5"/>
                      <a:pt x="3" y="6"/>
                      <a:pt x="5" y="6"/>
                    </a:cubicBezTo>
                    <a:cubicBezTo>
                      <a:pt x="7" y="6"/>
                      <a:pt x="7" y="5"/>
                      <a:pt x="9" y="4"/>
                    </a:cubicBezTo>
                    <a:cubicBezTo>
                      <a:pt x="12" y="4"/>
                      <a:pt x="13" y="7"/>
                      <a:pt x="17" y="7"/>
                    </a:cubicBezTo>
                    <a:cubicBezTo>
                      <a:pt x="19" y="7"/>
                      <a:pt x="20" y="5"/>
                      <a:pt x="22" y="5"/>
                    </a:cubicBezTo>
                    <a:cubicBezTo>
                      <a:pt x="25" y="5"/>
                      <a:pt x="27" y="8"/>
                      <a:pt x="29" y="7"/>
                    </a:cubicBezTo>
                    <a:cubicBezTo>
                      <a:pt x="30" y="7"/>
                      <a:pt x="31" y="5"/>
                      <a:pt x="32" y="4"/>
                    </a:cubicBezTo>
                    <a:cubicBezTo>
                      <a:pt x="32" y="2"/>
                      <a:pt x="30" y="1"/>
                      <a:pt x="30" y="0"/>
                    </a:cubicBezTo>
                    <a:cubicBezTo>
                      <a:pt x="30" y="0"/>
                      <a:pt x="33" y="2"/>
                      <a:pt x="33" y="4"/>
                    </a:cubicBezTo>
                    <a:cubicBezTo>
                      <a:pt x="33" y="6"/>
                      <a:pt x="32" y="8"/>
                      <a:pt x="30" y="9"/>
                    </a:cubicBezTo>
                    <a:cubicBezTo>
                      <a:pt x="27" y="9"/>
                      <a:pt x="26" y="8"/>
                      <a:pt x="23" y="8"/>
                    </a:cubicBezTo>
                    <a:cubicBezTo>
                      <a:pt x="20" y="8"/>
                      <a:pt x="20" y="11"/>
                      <a:pt x="17" y="11"/>
                    </a:cubicBezTo>
                    <a:cubicBezTo>
                      <a:pt x="14" y="11"/>
                      <a:pt x="13" y="8"/>
                      <a:pt x="9" y="8"/>
                    </a:cubicBezTo>
                    <a:cubicBezTo>
                      <a:pt x="7" y="8"/>
                      <a:pt x="6" y="9"/>
                      <a:pt x="4" y="8"/>
                    </a:cubicBezTo>
                    <a:cubicBezTo>
                      <a:pt x="2" y="8"/>
                      <a:pt x="0" y="6"/>
                      <a:pt x="0" y="4"/>
                    </a:cubicBezTo>
                    <a:cubicBezTo>
                      <a:pt x="0" y="2"/>
                      <a:pt x="2" y="0"/>
                      <a:pt x="2" y="0"/>
                    </a:cubicBezTo>
                    <a:close/>
                  </a:path>
                </a:pathLst>
              </a:custGeom>
              <a:solidFill>
                <a:srgbClr val="492C2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30" name="Google Shape;4630;p333"/>
              <p:cNvSpPr/>
              <p:nvPr/>
            </p:nvSpPr>
            <p:spPr>
              <a:xfrm>
                <a:off x="8729663" y="4886325"/>
                <a:ext cx="152400" cy="50800"/>
              </a:xfrm>
              <a:custGeom>
                <a:avLst/>
                <a:gdLst/>
                <a:ahLst/>
                <a:cxnLst/>
                <a:rect l="l" t="t" r="r" b="b"/>
                <a:pathLst>
                  <a:path w="48" h="16" extrusionOk="0">
                    <a:moveTo>
                      <a:pt x="0" y="0"/>
                    </a:moveTo>
                    <a:cubicBezTo>
                      <a:pt x="0" y="1"/>
                      <a:pt x="1" y="3"/>
                      <a:pt x="2" y="4"/>
                    </a:cubicBezTo>
                    <a:cubicBezTo>
                      <a:pt x="3" y="5"/>
                      <a:pt x="4" y="7"/>
                      <a:pt x="5" y="9"/>
                    </a:cubicBezTo>
                    <a:cubicBezTo>
                      <a:pt x="5" y="9"/>
                      <a:pt x="8" y="11"/>
                      <a:pt x="10" y="13"/>
                    </a:cubicBezTo>
                    <a:cubicBezTo>
                      <a:pt x="15" y="16"/>
                      <a:pt x="19" y="16"/>
                      <a:pt x="24" y="16"/>
                    </a:cubicBezTo>
                    <a:cubicBezTo>
                      <a:pt x="29" y="16"/>
                      <a:pt x="33" y="16"/>
                      <a:pt x="37" y="13"/>
                    </a:cubicBezTo>
                    <a:cubicBezTo>
                      <a:pt x="39" y="11"/>
                      <a:pt x="42" y="9"/>
                      <a:pt x="42" y="9"/>
                    </a:cubicBezTo>
                    <a:cubicBezTo>
                      <a:pt x="44" y="6"/>
                      <a:pt x="45" y="5"/>
                      <a:pt x="46" y="4"/>
                    </a:cubicBezTo>
                    <a:cubicBezTo>
                      <a:pt x="47" y="3"/>
                      <a:pt x="47" y="1"/>
                      <a:pt x="48" y="0"/>
                    </a:cubicBezTo>
                    <a:cubicBezTo>
                      <a:pt x="44" y="0"/>
                      <a:pt x="41" y="0"/>
                      <a:pt x="37" y="0"/>
                    </a:cubicBezTo>
                    <a:cubicBezTo>
                      <a:pt x="32" y="1"/>
                      <a:pt x="31" y="1"/>
                      <a:pt x="29" y="1"/>
                    </a:cubicBezTo>
                    <a:cubicBezTo>
                      <a:pt x="27" y="2"/>
                      <a:pt x="26" y="2"/>
                      <a:pt x="24" y="2"/>
                    </a:cubicBezTo>
                    <a:cubicBezTo>
                      <a:pt x="24" y="2"/>
                      <a:pt x="24" y="2"/>
                      <a:pt x="24" y="2"/>
                    </a:cubicBezTo>
                    <a:cubicBezTo>
                      <a:pt x="21" y="2"/>
                      <a:pt x="21" y="1"/>
                      <a:pt x="18" y="1"/>
                    </a:cubicBezTo>
                    <a:cubicBezTo>
                      <a:pt x="18" y="0"/>
                      <a:pt x="18" y="0"/>
                      <a:pt x="18" y="0"/>
                    </a:cubicBezTo>
                    <a:cubicBezTo>
                      <a:pt x="16" y="0"/>
                      <a:pt x="13" y="0"/>
                      <a:pt x="11" y="0"/>
                    </a:cubicBezTo>
                    <a:cubicBezTo>
                      <a:pt x="9" y="0"/>
                      <a:pt x="8" y="0"/>
                      <a:pt x="7" y="0"/>
                    </a:cubicBezTo>
                    <a:cubicBezTo>
                      <a:pt x="7" y="0"/>
                      <a:pt x="6" y="0"/>
                      <a:pt x="4" y="0"/>
                    </a:cubicBezTo>
                    <a:cubicBezTo>
                      <a:pt x="3" y="0"/>
                      <a:pt x="1" y="0"/>
                      <a:pt x="0" y="0"/>
                    </a:cubicBezTo>
                  </a:path>
                </a:pathLst>
              </a:custGeom>
              <a:solidFill>
                <a:srgbClr val="55333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31" name="Google Shape;4631;p333"/>
              <p:cNvSpPr/>
              <p:nvPr/>
            </p:nvSpPr>
            <p:spPr>
              <a:xfrm>
                <a:off x="8726488" y="4860925"/>
                <a:ext cx="158750" cy="38100"/>
              </a:xfrm>
              <a:custGeom>
                <a:avLst/>
                <a:gdLst/>
                <a:ahLst/>
                <a:cxnLst/>
                <a:rect l="l" t="t" r="r" b="b"/>
                <a:pathLst>
                  <a:path w="50" h="12" extrusionOk="0">
                    <a:moveTo>
                      <a:pt x="50" y="7"/>
                    </a:moveTo>
                    <a:cubicBezTo>
                      <a:pt x="38" y="0"/>
                      <a:pt x="33" y="0"/>
                      <a:pt x="31" y="1"/>
                    </a:cubicBezTo>
                    <a:cubicBezTo>
                      <a:pt x="31" y="1"/>
                      <a:pt x="28" y="2"/>
                      <a:pt x="25" y="3"/>
                    </a:cubicBezTo>
                    <a:cubicBezTo>
                      <a:pt x="24" y="3"/>
                      <a:pt x="23" y="2"/>
                      <a:pt x="23" y="2"/>
                    </a:cubicBezTo>
                    <a:cubicBezTo>
                      <a:pt x="20" y="2"/>
                      <a:pt x="19" y="1"/>
                      <a:pt x="18" y="1"/>
                    </a:cubicBezTo>
                    <a:cubicBezTo>
                      <a:pt x="17" y="0"/>
                      <a:pt x="12" y="1"/>
                      <a:pt x="0" y="7"/>
                    </a:cubicBezTo>
                    <a:cubicBezTo>
                      <a:pt x="0" y="7"/>
                      <a:pt x="0" y="8"/>
                      <a:pt x="1" y="9"/>
                    </a:cubicBezTo>
                    <a:cubicBezTo>
                      <a:pt x="2" y="10"/>
                      <a:pt x="3" y="10"/>
                      <a:pt x="3" y="10"/>
                    </a:cubicBezTo>
                    <a:cubicBezTo>
                      <a:pt x="7" y="10"/>
                      <a:pt x="9" y="10"/>
                      <a:pt x="11" y="10"/>
                    </a:cubicBezTo>
                    <a:cubicBezTo>
                      <a:pt x="15" y="10"/>
                      <a:pt x="17" y="10"/>
                      <a:pt x="19" y="11"/>
                    </a:cubicBezTo>
                    <a:cubicBezTo>
                      <a:pt x="22" y="11"/>
                      <a:pt x="22" y="12"/>
                      <a:pt x="24" y="12"/>
                    </a:cubicBezTo>
                    <a:cubicBezTo>
                      <a:pt x="27" y="12"/>
                      <a:pt x="27" y="11"/>
                      <a:pt x="30" y="10"/>
                    </a:cubicBezTo>
                    <a:cubicBezTo>
                      <a:pt x="31" y="10"/>
                      <a:pt x="32" y="10"/>
                      <a:pt x="37" y="10"/>
                    </a:cubicBezTo>
                    <a:cubicBezTo>
                      <a:pt x="38" y="10"/>
                      <a:pt x="42" y="10"/>
                      <a:pt x="46" y="10"/>
                    </a:cubicBezTo>
                    <a:cubicBezTo>
                      <a:pt x="46" y="10"/>
                      <a:pt x="47" y="10"/>
                      <a:pt x="48" y="9"/>
                    </a:cubicBezTo>
                    <a:cubicBezTo>
                      <a:pt x="49" y="8"/>
                      <a:pt x="49" y="7"/>
                      <a:pt x="50" y="7"/>
                    </a:cubicBezTo>
                    <a:close/>
                  </a:path>
                </a:pathLst>
              </a:custGeom>
              <a:solidFill>
                <a:srgbClr val="37212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32" name="Google Shape;4632;p333"/>
              <p:cNvSpPr/>
              <p:nvPr/>
            </p:nvSpPr>
            <p:spPr>
              <a:xfrm>
                <a:off x="8529638" y="4273550"/>
                <a:ext cx="552450" cy="457200"/>
              </a:xfrm>
              <a:custGeom>
                <a:avLst/>
                <a:gdLst/>
                <a:ahLst/>
                <a:cxnLst/>
                <a:rect l="l" t="t" r="r" b="b"/>
                <a:pathLst>
                  <a:path w="174" h="144" extrusionOk="0">
                    <a:moveTo>
                      <a:pt x="19" y="119"/>
                    </a:moveTo>
                    <a:cubicBezTo>
                      <a:pt x="18" y="109"/>
                      <a:pt x="19" y="106"/>
                      <a:pt x="21" y="103"/>
                    </a:cubicBezTo>
                    <a:cubicBezTo>
                      <a:pt x="24" y="99"/>
                      <a:pt x="26" y="99"/>
                      <a:pt x="29" y="97"/>
                    </a:cubicBezTo>
                    <a:cubicBezTo>
                      <a:pt x="37" y="90"/>
                      <a:pt x="30" y="76"/>
                      <a:pt x="34" y="65"/>
                    </a:cubicBezTo>
                    <a:cubicBezTo>
                      <a:pt x="41" y="45"/>
                      <a:pt x="82" y="45"/>
                      <a:pt x="87" y="45"/>
                    </a:cubicBezTo>
                    <a:cubicBezTo>
                      <a:pt x="91" y="45"/>
                      <a:pt x="132" y="46"/>
                      <a:pt x="139" y="65"/>
                    </a:cubicBezTo>
                    <a:cubicBezTo>
                      <a:pt x="143" y="76"/>
                      <a:pt x="136" y="90"/>
                      <a:pt x="145" y="97"/>
                    </a:cubicBezTo>
                    <a:cubicBezTo>
                      <a:pt x="147" y="99"/>
                      <a:pt x="150" y="99"/>
                      <a:pt x="152" y="103"/>
                    </a:cubicBezTo>
                    <a:cubicBezTo>
                      <a:pt x="153" y="105"/>
                      <a:pt x="155" y="108"/>
                      <a:pt x="155" y="119"/>
                    </a:cubicBezTo>
                    <a:cubicBezTo>
                      <a:pt x="154" y="124"/>
                      <a:pt x="154" y="130"/>
                      <a:pt x="152" y="139"/>
                    </a:cubicBezTo>
                    <a:cubicBezTo>
                      <a:pt x="153" y="140"/>
                      <a:pt x="154" y="142"/>
                      <a:pt x="156" y="143"/>
                    </a:cubicBezTo>
                    <a:cubicBezTo>
                      <a:pt x="157" y="139"/>
                      <a:pt x="159" y="132"/>
                      <a:pt x="161" y="124"/>
                    </a:cubicBezTo>
                    <a:cubicBezTo>
                      <a:pt x="166" y="103"/>
                      <a:pt x="174" y="67"/>
                      <a:pt x="154" y="37"/>
                    </a:cubicBezTo>
                    <a:cubicBezTo>
                      <a:pt x="141" y="18"/>
                      <a:pt x="121" y="11"/>
                      <a:pt x="114" y="8"/>
                    </a:cubicBezTo>
                    <a:cubicBezTo>
                      <a:pt x="88" y="0"/>
                      <a:pt x="66" y="6"/>
                      <a:pt x="59" y="8"/>
                    </a:cubicBezTo>
                    <a:cubicBezTo>
                      <a:pt x="53" y="11"/>
                      <a:pt x="32" y="18"/>
                      <a:pt x="19" y="37"/>
                    </a:cubicBezTo>
                    <a:cubicBezTo>
                      <a:pt x="0" y="65"/>
                      <a:pt x="7" y="100"/>
                      <a:pt x="12" y="124"/>
                    </a:cubicBezTo>
                    <a:cubicBezTo>
                      <a:pt x="14" y="133"/>
                      <a:pt x="16" y="139"/>
                      <a:pt x="17" y="144"/>
                    </a:cubicBezTo>
                    <a:cubicBezTo>
                      <a:pt x="19" y="142"/>
                      <a:pt x="20" y="140"/>
                      <a:pt x="21" y="138"/>
                    </a:cubicBezTo>
                    <a:cubicBezTo>
                      <a:pt x="20" y="131"/>
                      <a:pt x="19" y="124"/>
                      <a:pt x="19" y="119"/>
                    </a:cubicBezTo>
                    <a:close/>
                  </a:path>
                </a:pathLst>
              </a:custGeom>
              <a:solidFill>
                <a:srgbClr val="2A181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633" name="Google Shape;4633;p333"/>
            <p:cNvSpPr/>
            <p:nvPr/>
          </p:nvSpPr>
          <p:spPr>
            <a:xfrm>
              <a:off x="6100246" y="4415123"/>
              <a:ext cx="1220006" cy="1222870"/>
            </a:xfrm>
            <a:prstGeom prst="rect">
              <a:avLst/>
            </a:prstGeom>
            <a:solidFill>
              <a:srgbClr val="DFDED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634" name="Google Shape;4634;p333"/>
            <p:cNvGrpSpPr/>
            <p:nvPr/>
          </p:nvGrpSpPr>
          <p:grpSpPr>
            <a:xfrm>
              <a:off x="4884536" y="4415123"/>
              <a:ext cx="1218575" cy="1222870"/>
              <a:chOff x="4075113" y="4149725"/>
              <a:chExt cx="1350963" cy="1355725"/>
            </a:xfrm>
          </p:grpSpPr>
          <p:sp>
            <p:nvSpPr>
              <p:cNvPr id="4635" name="Google Shape;4635;p333"/>
              <p:cNvSpPr/>
              <p:nvPr/>
            </p:nvSpPr>
            <p:spPr>
              <a:xfrm>
                <a:off x="4075113" y="4149725"/>
                <a:ext cx="1350963" cy="1355725"/>
              </a:xfrm>
              <a:prstGeom prst="rect">
                <a:avLst/>
              </a:prstGeom>
              <a:solidFill>
                <a:srgbClr val="DA38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36" name="Google Shape;4636;p333"/>
              <p:cNvSpPr/>
              <p:nvPr/>
            </p:nvSpPr>
            <p:spPr>
              <a:xfrm>
                <a:off x="4075113" y="4149725"/>
                <a:ext cx="1350963" cy="450850"/>
              </a:xfrm>
              <a:prstGeom prst="rect">
                <a:avLst/>
              </a:prstGeom>
              <a:solidFill>
                <a:srgbClr val="EA8C2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37" name="Google Shape;4637;p333"/>
              <p:cNvSpPr/>
              <p:nvPr/>
            </p:nvSpPr>
            <p:spPr>
              <a:xfrm>
                <a:off x="4075113" y="5054600"/>
                <a:ext cx="1350963" cy="450850"/>
              </a:xfrm>
              <a:prstGeom prst="rect">
                <a:avLst/>
              </a:pr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28.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4638"/>
        <p:cNvGrpSpPr/>
        <p:nvPr/>
      </p:nvGrpSpPr>
      <p:grpSpPr>
        <a:xfrm>
          <a:off x="0" y="0"/>
          <a:ext cx="0" cy="0"/>
          <a:chOff x="0" y="0"/>
          <a:chExt cx="0" cy="0"/>
        </a:xfrm>
      </p:grpSpPr>
      <p:sp>
        <p:nvSpPr>
          <p:cNvPr id="4639" name="Google Shape;4639;p334"/>
          <p:cNvSpPr>
            <a:spLocks noGrp="1"/>
          </p:cNvSpPr>
          <p:nvPr>
            <p:ph type="pic" idx="2"/>
          </p:nvPr>
        </p:nvSpPr>
        <p:spPr>
          <a:xfrm>
            <a:off x="6096000" y="0"/>
            <a:ext cx="6095999" cy="6858000"/>
          </a:xfrm>
          <a:prstGeom prst="rect">
            <a:avLst/>
          </a:prstGeom>
          <a:solidFill>
            <a:srgbClr val="DEDEDE"/>
          </a:solidFill>
          <a:ln>
            <a:noFill/>
          </a:ln>
        </p:spPr>
      </p:sp>
      <p:sp>
        <p:nvSpPr>
          <p:cNvPr id="4640" name="Google Shape;4640;p334"/>
          <p:cNvSpPr/>
          <p:nvPr/>
        </p:nvSpPr>
        <p:spPr>
          <a:xfrm>
            <a:off x="0" y="0"/>
            <a:ext cx="6096000" cy="3429000"/>
          </a:xfrm>
          <a:prstGeom prst="rect">
            <a:avLst/>
          </a:prstGeom>
          <a:solidFill>
            <a:srgbClr val="D04A0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641" name="Google Shape;4641;p334"/>
          <p:cNvSpPr/>
          <p:nvPr/>
        </p:nvSpPr>
        <p:spPr>
          <a:xfrm>
            <a:off x="0" y="3429000"/>
            <a:ext cx="6096000" cy="1143000"/>
          </a:xfrm>
          <a:prstGeom prst="rect">
            <a:avLst/>
          </a:prstGeom>
          <a:solidFill>
            <a:srgbClr val="46464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642" name="Google Shape;4642;p334"/>
          <p:cNvSpPr txBox="1">
            <a:spLocks noGrp="1"/>
          </p:cNvSpPr>
          <p:nvPr>
            <p:ph type="ctrTitle"/>
          </p:nvPr>
        </p:nvSpPr>
        <p:spPr>
          <a:xfrm>
            <a:off x="442913" y="428625"/>
            <a:ext cx="5473700" cy="2055496"/>
          </a:xfrm>
          <a:prstGeom prst="rect">
            <a:avLst/>
          </a:prstGeom>
          <a:noFill/>
          <a:ln>
            <a:noFill/>
          </a:ln>
        </p:spPr>
        <p:txBody>
          <a:bodyPr spcFirstLastPara="1" wrap="square" lIns="0" tIns="0" rIns="0" bIns="0" anchor="b" anchorCtr="0">
            <a:normAutofit/>
          </a:bodyPr>
          <a:lstStyle>
            <a:lvl1pPr lvl="0" algn="l">
              <a:lnSpc>
                <a:spcPct val="85000"/>
              </a:lnSpc>
              <a:spcBef>
                <a:spcPts val="0"/>
              </a:spcBef>
              <a:spcAft>
                <a:spcPts val="0"/>
              </a:spcAft>
              <a:buClr>
                <a:schemeClr val="lt1"/>
              </a:buClr>
              <a:buSzPts val="5000"/>
              <a:buFont typeface="Arial"/>
              <a:buNone/>
              <a:defRPr sz="5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43" name="Google Shape;4643;p334"/>
          <p:cNvSpPr txBox="1">
            <a:spLocks noGrp="1"/>
          </p:cNvSpPr>
          <p:nvPr>
            <p:ph type="subTitle" idx="1"/>
          </p:nvPr>
        </p:nvSpPr>
        <p:spPr>
          <a:xfrm>
            <a:off x="442913" y="3749040"/>
            <a:ext cx="5473700" cy="59436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1600"/>
              <a:buNone/>
              <a:defRPr sz="1600" b="0">
                <a:solidFill>
                  <a:schemeClr val="lt1"/>
                </a:solidFill>
              </a:defRPr>
            </a:lvl1pPr>
            <a:lvl2pPr lvl="1" algn="l">
              <a:lnSpc>
                <a:spcPct val="100000"/>
              </a:lnSpc>
              <a:spcBef>
                <a:spcPts val="0"/>
              </a:spcBef>
              <a:spcAft>
                <a:spcPts val="0"/>
              </a:spcAft>
              <a:buClr>
                <a:schemeClr val="lt1"/>
              </a:buClr>
              <a:buSzPts val="1600"/>
              <a:buNone/>
              <a:defRPr sz="1600">
                <a:solidFill>
                  <a:schemeClr val="lt1"/>
                </a:solidFill>
              </a:defRPr>
            </a:lvl2pPr>
            <a:lvl3pPr lvl="2" algn="l">
              <a:lnSpc>
                <a:spcPct val="100000"/>
              </a:lnSpc>
              <a:spcBef>
                <a:spcPts val="0"/>
              </a:spcBef>
              <a:spcAft>
                <a:spcPts val="0"/>
              </a:spcAft>
              <a:buClr>
                <a:schemeClr val="lt1"/>
              </a:buClr>
              <a:buSzPts val="1600"/>
              <a:buNone/>
              <a:defRPr sz="1600">
                <a:solidFill>
                  <a:schemeClr val="lt1"/>
                </a:solidFill>
              </a:defRPr>
            </a:lvl3pPr>
            <a:lvl4pPr lvl="3" algn="l">
              <a:lnSpc>
                <a:spcPct val="100000"/>
              </a:lnSpc>
              <a:spcBef>
                <a:spcPts val="0"/>
              </a:spcBef>
              <a:spcAft>
                <a:spcPts val="0"/>
              </a:spcAft>
              <a:buClr>
                <a:schemeClr val="lt1"/>
              </a:buClr>
              <a:buSzPts val="1600"/>
              <a:buNone/>
              <a:defRPr sz="1600">
                <a:solidFill>
                  <a:schemeClr val="lt1"/>
                </a:solidFill>
              </a:defRPr>
            </a:lvl4pPr>
            <a:lvl5pPr lvl="4" algn="l">
              <a:lnSpc>
                <a:spcPct val="100000"/>
              </a:lnSpc>
              <a:spcBef>
                <a:spcPts val="0"/>
              </a:spcBef>
              <a:spcAft>
                <a:spcPts val="0"/>
              </a:spcAft>
              <a:buClr>
                <a:schemeClr val="lt1"/>
              </a:buClr>
              <a:buSzPts val="1600"/>
              <a:buNone/>
              <a:defRPr sz="1600">
                <a:solidFill>
                  <a:schemeClr val="lt1"/>
                </a:solidFill>
              </a:defRPr>
            </a:lvl5pPr>
            <a:lvl6pPr lvl="5" algn="l">
              <a:lnSpc>
                <a:spcPct val="100000"/>
              </a:lnSpc>
              <a:spcBef>
                <a:spcPts val="0"/>
              </a:spcBef>
              <a:spcAft>
                <a:spcPts val="0"/>
              </a:spcAft>
              <a:buClr>
                <a:schemeClr val="lt1"/>
              </a:buClr>
              <a:buSzPts val="1600"/>
              <a:buNone/>
              <a:defRPr sz="1600">
                <a:solidFill>
                  <a:schemeClr val="lt1"/>
                </a:solidFill>
              </a:defRPr>
            </a:lvl6pPr>
            <a:lvl7pPr lvl="6" algn="l">
              <a:lnSpc>
                <a:spcPct val="100000"/>
              </a:lnSpc>
              <a:spcBef>
                <a:spcPts val="0"/>
              </a:spcBef>
              <a:spcAft>
                <a:spcPts val="0"/>
              </a:spcAft>
              <a:buClr>
                <a:schemeClr val="lt1"/>
              </a:buClr>
              <a:buSzPts val="1600"/>
              <a:buNone/>
              <a:defRPr sz="1600">
                <a:solidFill>
                  <a:schemeClr val="lt1"/>
                </a:solidFill>
              </a:defRPr>
            </a:lvl7pPr>
            <a:lvl8pPr lvl="7" algn="l">
              <a:lnSpc>
                <a:spcPct val="100000"/>
              </a:lnSpc>
              <a:spcBef>
                <a:spcPts val="0"/>
              </a:spcBef>
              <a:spcAft>
                <a:spcPts val="0"/>
              </a:spcAft>
              <a:buClr>
                <a:schemeClr val="lt1"/>
              </a:buClr>
              <a:buSzPts val="1600"/>
              <a:buNone/>
              <a:defRPr sz="1600">
                <a:solidFill>
                  <a:schemeClr val="lt1"/>
                </a:solidFill>
              </a:defRPr>
            </a:lvl8pPr>
            <a:lvl9pPr lvl="8" algn="l">
              <a:lnSpc>
                <a:spcPct val="100000"/>
              </a:lnSpc>
              <a:spcBef>
                <a:spcPts val="0"/>
              </a:spcBef>
              <a:spcAft>
                <a:spcPts val="0"/>
              </a:spcAft>
              <a:buClr>
                <a:schemeClr val="lt1"/>
              </a:buClr>
              <a:buSzPts val="1600"/>
              <a:buNone/>
              <a:defRPr sz="1600">
                <a:solidFill>
                  <a:schemeClr val="lt1"/>
                </a:solidFill>
              </a:defRPr>
            </a:lvl9pPr>
          </a:lstStyle>
          <a:p>
            <a:endParaRPr/>
          </a:p>
        </p:txBody>
      </p:sp>
      <p:pic>
        <p:nvPicPr>
          <p:cNvPr id="4644" name="Google Shape;4644;p334"/>
          <p:cNvPicPr preferRelativeResize="0"/>
          <p:nvPr/>
        </p:nvPicPr>
        <p:blipFill rotWithShape="1">
          <a:blip r:embed="rId2">
            <a:alphaModFix/>
          </a:blip>
          <a:srcRect/>
          <a:stretch/>
        </p:blipFill>
        <p:spPr>
          <a:xfrm>
            <a:off x="185139" y="5330952"/>
            <a:ext cx="1636776" cy="135118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29.xml><?xml version="1.0" encoding="utf-8"?>
<p:sldLayout xmlns:a="http://schemas.openxmlformats.org/drawingml/2006/main" xmlns:r="http://schemas.openxmlformats.org/officeDocument/2006/relationships" xmlns:p="http://schemas.openxmlformats.org/presentationml/2006/main" showMasterSp="0" matchingName="Title Slide 1">
  <p:cSld name="Title Slide 1">
    <p:spTree>
      <p:nvGrpSpPr>
        <p:cNvPr id="1" name="Shape 4645"/>
        <p:cNvGrpSpPr/>
        <p:nvPr/>
      </p:nvGrpSpPr>
      <p:grpSpPr>
        <a:xfrm>
          <a:off x="0" y="0"/>
          <a:ext cx="0" cy="0"/>
          <a:chOff x="0" y="0"/>
          <a:chExt cx="0" cy="0"/>
        </a:xfrm>
      </p:grpSpPr>
      <p:sp>
        <p:nvSpPr>
          <p:cNvPr id="4646" name="Google Shape;4646;p335"/>
          <p:cNvSpPr/>
          <p:nvPr/>
        </p:nvSpPr>
        <p:spPr>
          <a:xfrm>
            <a:off x="0" y="0"/>
            <a:ext cx="8096250" cy="3429000"/>
          </a:xfrm>
          <a:prstGeom prst="rect">
            <a:avLst/>
          </a:prstGeom>
          <a:solidFill>
            <a:srgbClr val="46464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647" name="Google Shape;4647;p335"/>
          <p:cNvSpPr/>
          <p:nvPr/>
        </p:nvSpPr>
        <p:spPr>
          <a:xfrm>
            <a:off x="0" y="3429000"/>
            <a:ext cx="8096250" cy="1143000"/>
          </a:xfrm>
          <a:prstGeom prst="rect">
            <a:avLst/>
          </a:prstGeom>
          <a:solidFill>
            <a:srgbClr val="D04A0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648" name="Google Shape;4648;p335"/>
          <p:cNvSpPr/>
          <p:nvPr/>
        </p:nvSpPr>
        <p:spPr>
          <a:xfrm>
            <a:off x="8096250" y="0"/>
            <a:ext cx="4095750" cy="3429000"/>
          </a:xfrm>
          <a:prstGeom prst="rect">
            <a:avLst/>
          </a:prstGeom>
          <a:solidFill>
            <a:srgbClr val="EB8C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649" name="Google Shape;4649;p335"/>
          <p:cNvSpPr txBox="1">
            <a:spLocks noGrp="1"/>
          </p:cNvSpPr>
          <p:nvPr>
            <p:ph type="ctrTitle"/>
          </p:nvPr>
        </p:nvSpPr>
        <p:spPr>
          <a:xfrm>
            <a:off x="442912" y="428625"/>
            <a:ext cx="7418388" cy="2428874"/>
          </a:xfrm>
          <a:prstGeom prst="rect">
            <a:avLst/>
          </a:prstGeom>
          <a:noFill/>
          <a:ln>
            <a:noFill/>
          </a:ln>
        </p:spPr>
        <p:txBody>
          <a:bodyPr spcFirstLastPara="1" wrap="square" lIns="0" tIns="0" rIns="0" bIns="0" anchor="b" anchorCtr="0">
            <a:normAutofit/>
          </a:bodyPr>
          <a:lstStyle>
            <a:lvl1pPr lvl="0" algn="l">
              <a:lnSpc>
                <a:spcPct val="85000"/>
              </a:lnSpc>
              <a:spcBef>
                <a:spcPts val="0"/>
              </a:spcBef>
              <a:spcAft>
                <a:spcPts val="0"/>
              </a:spcAft>
              <a:buClr>
                <a:schemeClr val="lt1"/>
              </a:buClr>
              <a:buSzPts val="6000"/>
              <a:buFont typeface="Arial"/>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50" name="Google Shape;4650;p335"/>
          <p:cNvSpPr txBox="1">
            <a:spLocks noGrp="1"/>
          </p:cNvSpPr>
          <p:nvPr>
            <p:ph type="subTitle" idx="1"/>
          </p:nvPr>
        </p:nvSpPr>
        <p:spPr>
          <a:xfrm>
            <a:off x="442914" y="3749040"/>
            <a:ext cx="5473700" cy="59436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1600"/>
              <a:buNone/>
              <a:defRPr sz="1600" b="0">
                <a:solidFill>
                  <a:schemeClr val="lt1"/>
                </a:solidFill>
              </a:defRPr>
            </a:lvl1pPr>
            <a:lvl2pPr lvl="1" algn="l">
              <a:lnSpc>
                <a:spcPct val="100000"/>
              </a:lnSpc>
              <a:spcBef>
                <a:spcPts val="0"/>
              </a:spcBef>
              <a:spcAft>
                <a:spcPts val="0"/>
              </a:spcAft>
              <a:buClr>
                <a:schemeClr val="lt1"/>
              </a:buClr>
              <a:buSzPts val="1600"/>
              <a:buNone/>
              <a:defRPr sz="1600">
                <a:solidFill>
                  <a:schemeClr val="lt1"/>
                </a:solidFill>
              </a:defRPr>
            </a:lvl2pPr>
            <a:lvl3pPr lvl="2" algn="l">
              <a:lnSpc>
                <a:spcPct val="100000"/>
              </a:lnSpc>
              <a:spcBef>
                <a:spcPts val="0"/>
              </a:spcBef>
              <a:spcAft>
                <a:spcPts val="0"/>
              </a:spcAft>
              <a:buClr>
                <a:schemeClr val="lt1"/>
              </a:buClr>
              <a:buSzPts val="1600"/>
              <a:buNone/>
              <a:defRPr sz="1600">
                <a:solidFill>
                  <a:schemeClr val="lt1"/>
                </a:solidFill>
              </a:defRPr>
            </a:lvl3pPr>
            <a:lvl4pPr lvl="3" algn="l">
              <a:lnSpc>
                <a:spcPct val="100000"/>
              </a:lnSpc>
              <a:spcBef>
                <a:spcPts val="0"/>
              </a:spcBef>
              <a:spcAft>
                <a:spcPts val="0"/>
              </a:spcAft>
              <a:buClr>
                <a:schemeClr val="lt1"/>
              </a:buClr>
              <a:buSzPts val="1600"/>
              <a:buNone/>
              <a:defRPr sz="1600">
                <a:solidFill>
                  <a:schemeClr val="lt1"/>
                </a:solidFill>
              </a:defRPr>
            </a:lvl4pPr>
            <a:lvl5pPr lvl="4" algn="l">
              <a:lnSpc>
                <a:spcPct val="100000"/>
              </a:lnSpc>
              <a:spcBef>
                <a:spcPts val="0"/>
              </a:spcBef>
              <a:spcAft>
                <a:spcPts val="0"/>
              </a:spcAft>
              <a:buClr>
                <a:schemeClr val="lt1"/>
              </a:buClr>
              <a:buSzPts val="1600"/>
              <a:buNone/>
              <a:defRPr sz="1600">
                <a:solidFill>
                  <a:schemeClr val="lt1"/>
                </a:solidFill>
              </a:defRPr>
            </a:lvl5pPr>
            <a:lvl6pPr lvl="5" algn="l">
              <a:lnSpc>
                <a:spcPct val="100000"/>
              </a:lnSpc>
              <a:spcBef>
                <a:spcPts val="0"/>
              </a:spcBef>
              <a:spcAft>
                <a:spcPts val="0"/>
              </a:spcAft>
              <a:buClr>
                <a:schemeClr val="lt1"/>
              </a:buClr>
              <a:buSzPts val="1600"/>
              <a:buNone/>
              <a:defRPr sz="1600">
                <a:solidFill>
                  <a:schemeClr val="lt1"/>
                </a:solidFill>
              </a:defRPr>
            </a:lvl6pPr>
            <a:lvl7pPr lvl="6" algn="l">
              <a:lnSpc>
                <a:spcPct val="100000"/>
              </a:lnSpc>
              <a:spcBef>
                <a:spcPts val="0"/>
              </a:spcBef>
              <a:spcAft>
                <a:spcPts val="0"/>
              </a:spcAft>
              <a:buClr>
                <a:schemeClr val="lt1"/>
              </a:buClr>
              <a:buSzPts val="1600"/>
              <a:buNone/>
              <a:defRPr sz="1600">
                <a:solidFill>
                  <a:schemeClr val="lt1"/>
                </a:solidFill>
              </a:defRPr>
            </a:lvl7pPr>
            <a:lvl8pPr lvl="7" algn="l">
              <a:lnSpc>
                <a:spcPct val="100000"/>
              </a:lnSpc>
              <a:spcBef>
                <a:spcPts val="0"/>
              </a:spcBef>
              <a:spcAft>
                <a:spcPts val="0"/>
              </a:spcAft>
              <a:buClr>
                <a:schemeClr val="lt1"/>
              </a:buClr>
              <a:buSzPts val="1600"/>
              <a:buNone/>
              <a:defRPr sz="1600">
                <a:solidFill>
                  <a:schemeClr val="lt1"/>
                </a:solidFill>
              </a:defRPr>
            </a:lvl8pPr>
            <a:lvl9pPr lvl="8" algn="l">
              <a:lnSpc>
                <a:spcPct val="100000"/>
              </a:lnSpc>
              <a:spcBef>
                <a:spcPts val="0"/>
              </a:spcBef>
              <a:spcAft>
                <a:spcPts val="0"/>
              </a:spcAft>
              <a:buClr>
                <a:schemeClr val="lt1"/>
              </a:buClr>
              <a:buSzPts val="1600"/>
              <a:buNone/>
              <a:defRPr sz="1600">
                <a:solidFill>
                  <a:schemeClr val="lt1"/>
                </a:solidFill>
              </a:defRPr>
            </a:lvl9pPr>
          </a:lstStyle>
          <a:p>
            <a:endParaRPr/>
          </a:p>
        </p:txBody>
      </p:sp>
      <p:pic>
        <p:nvPicPr>
          <p:cNvPr id="4651" name="Google Shape;4651;p335"/>
          <p:cNvPicPr preferRelativeResize="0"/>
          <p:nvPr/>
        </p:nvPicPr>
        <p:blipFill rotWithShape="1">
          <a:blip r:embed="rId2">
            <a:alphaModFix/>
          </a:blip>
          <a:srcRect/>
          <a:stretch/>
        </p:blipFill>
        <p:spPr>
          <a:xfrm>
            <a:off x="185139" y="5330952"/>
            <a:ext cx="1636776" cy="135118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Four Team Images">
  <p:cSld name="Four Team Images">
    <p:spTree>
      <p:nvGrpSpPr>
        <p:cNvPr id="1" name="Shape 746"/>
        <p:cNvGrpSpPr/>
        <p:nvPr/>
      </p:nvGrpSpPr>
      <p:grpSpPr>
        <a:xfrm>
          <a:off x="0" y="0"/>
          <a:ext cx="0" cy="0"/>
          <a:chOff x="0" y="0"/>
          <a:chExt cx="0" cy="0"/>
        </a:xfrm>
      </p:grpSpPr>
      <p:sp>
        <p:nvSpPr>
          <p:cNvPr id="747" name="Google Shape;747;p34"/>
          <p:cNvSpPr>
            <a:spLocks noGrp="1"/>
          </p:cNvSpPr>
          <p:nvPr>
            <p:ph type="pic" idx="2"/>
          </p:nvPr>
        </p:nvSpPr>
        <p:spPr>
          <a:xfrm>
            <a:off x="442911" y="2103120"/>
            <a:ext cx="1325880" cy="1325880"/>
          </a:xfrm>
          <a:prstGeom prst="rect">
            <a:avLst/>
          </a:prstGeom>
          <a:solidFill>
            <a:srgbClr val="DEDEDE"/>
          </a:solid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12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R="0" lvl="5"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R="0" lvl="6"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R="0" lvl="7"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R="0" lvl="8"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748" name="Google Shape;748;p34"/>
          <p:cNvSpPr txBox="1">
            <a:spLocks noGrp="1"/>
          </p:cNvSpPr>
          <p:nvPr>
            <p:ph type="body" idx="1"/>
          </p:nvPr>
        </p:nvSpPr>
        <p:spPr>
          <a:xfrm>
            <a:off x="442912" y="3657600"/>
            <a:ext cx="2560320" cy="25146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600"/>
              <a:buNone/>
              <a:defRPr sz="1600" b="1"/>
            </a:lvl1pPr>
            <a:lvl2pPr marL="914400" lvl="1" indent="-228600" algn="l">
              <a:lnSpc>
                <a:spcPct val="100000"/>
              </a:lnSpc>
              <a:spcBef>
                <a:spcPts val="300"/>
              </a:spcBef>
              <a:spcAft>
                <a:spcPts val="0"/>
              </a:spcAft>
              <a:buClr>
                <a:schemeClr val="dk1"/>
              </a:buClr>
              <a:buSzPts val="1600"/>
              <a:buNone/>
              <a:defRPr sz="1600"/>
            </a:lvl2pPr>
            <a:lvl3pPr marL="1371600" lvl="2" indent="-330200" algn="l">
              <a:lnSpc>
                <a:spcPct val="100000"/>
              </a:lnSpc>
              <a:spcBef>
                <a:spcPts val="300"/>
              </a:spcBef>
              <a:spcAft>
                <a:spcPts val="0"/>
              </a:spcAft>
              <a:buClr>
                <a:schemeClr val="dk1"/>
              </a:buClr>
              <a:buSzPts val="1600"/>
              <a:buChar char="•"/>
              <a:defRPr sz="1600"/>
            </a:lvl3pPr>
            <a:lvl4pPr marL="1828800" lvl="3" indent="-330200" algn="l">
              <a:lnSpc>
                <a:spcPct val="100000"/>
              </a:lnSpc>
              <a:spcBef>
                <a:spcPts val="300"/>
              </a:spcBef>
              <a:spcAft>
                <a:spcPts val="0"/>
              </a:spcAft>
              <a:buClr>
                <a:schemeClr val="dk1"/>
              </a:buClr>
              <a:buSzPts val="1600"/>
              <a:buChar char="–"/>
              <a:defRPr sz="1600"/>
            </a:lvl4pPr>
            <a:lvl5pPr marL="2286000" lvl="4" indent="-330200" algn="l">
              <a:lnSpc>
                <a:spcPct val="100000"/>
              </a:lnSpc>
              <a:spcBef>
                <a:spcPts val="300"/>
              </a:spcBef>
              <a:spcAft>
                <a:spcPts val="0"/>
              </a:spcAft>
              <a:buClr>
                <a:schemeClr val="dk1"/>
              </a:buClr>
              <a:buSzPts val="1600"/>
              <a:buChar char="•"/>
              <a:defRPr sz="1600"/>
            </a:lvl5pPr>
            <a:lvl6pPr marL="2743200" lvl="5" indent="-330200" algn="l">
              <a:lnSpc>
                <a:spcPct val="100000"/>
              </a:lnSpc>
              <a:spcBef>
                <a:spcPts val="300"/>
              </a:spcBef>
              <a:spcAft>
                <a:spcPts val="0"/>
              </a:spcAft>
              <a:buClr>
                <a:schemeClr val="dk1"/>
              </a:buClr>
              <a:buSzPts val="1600"/>
              <a:buChar char="–"/>
              <a:defRPr sz="1600"/>
            </a:lvl6pPr>
            <a:lvl7pPr marL="3200400" lvl="6" indent="-330200" algn="l">
              <a:lnSpc>
                <a:spcPct val="100000"/>
              </a:lnSpc>
              <a:spcBef>
                <a:spcPts val="300"/>
              </a:spcBef>
              <a:spcAft>
                <a:spcPts val="0"/>
              </a:spcAft>
              <a:buClr>
                <a:schemeClr val="dk1"/>
              </a:buClr>
              <a:buSzPts val="1600"/>
              <a:buChar char="•"/>
              <a:defRPr sz="1600"/>
            </a:lvl7pPr>
            <a:lvl8pPr marL="3657600" lvl="7" indent="-330200" algn="l">
              <a:lnSpc>
                <a:spcPct val="100000"/>
              </a:lnSpc>
              <a:spcBef>
                <a:spcPts val="300"/>
              </a:spcBef>
              <a:spcAft>
                <a:spcPts val="0"/>
              </a:spcAft>
              <a:buClr>
                <a:schemeClr val="dk1"/>
              </a:buClr>
              <a:buSzPts val="1600"/>
              <a:buChar char="–"/>
              <a:defRPr sz="1600"/>
            </a:lvl8pPr>
            <a:lvl9pPr marL="4114800" lvl="8" indent="-330200" algn="l">
              <a:lnSpc>
                <a:spcPct val="100000"/>
              </a:lnSpc>
              <a:spcBef>
                <a:spcPts val="300"/>
              </a:spcBef>
              <a:spcAft>
                <a:spcPts val="300"/>
              </a:spcAft>
              <a:buClr>
                <a:schemeClr val="dk1"/>
              </a:buClr>
              <a:buSzPts val="1600"/>
              <a:buChar char="•"/>
              <a:defRPr sz="1600"/>
            </a:lvl9pPr>
          </a:lstStyle>
          <a:p>
            <a:endParaRPr/>
          </a:p>
        </p:txBody>
      </p:sp>
      <p:sp>
        <p:nvSpPr>
          <p:cNvPr id="749" name="Google Shape;749;p34"/>
          <p:cNvSpPr>
            <a:spLocks noGrp="1"/>
          </p:cNvSpPr>
          <p:nvPr>
            <p:ph type="pic" idx="3"/>
          </p:nvPr>
        </p:nvSpPr>
        <p:spPr>
          <a:xfrm>
            <a:off x="3359638" y="2103120"/>
            <a:ext cx="1325880" cy="1325880"/>
          </a:xfrm>
          <a:prstGeom prst="rect">
            <a:avLst/>
          </a:prstGeom>
          <a:solidFill>
            <a:srgbClr val="DEDEDE"/>
          </a:solid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12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R="0" lvl="5"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R="0" lvl="6"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R="0" lvl="7"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R="0" lvl="8"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750" name="Google Shape;750;p34"/>
          <p:cNvSpPr txBox="1">
            <a:spLocks noGrp="1"/>
          </p:cNvSpPr>
          <p:nvPr>
            <p:ph type="body" idx="4"/>
          </p:nvPr>
        </p:nvSpPr>
        <p:spPr>
          <a:xfrm>
            <a:off x="3359638" y="3657600"/>
            <a:ext cx="2560320" cy="25146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600"/>
              <a:buNone/>
              <a:defRPr sz="1600" b="1"/>
            </a:lvl1pPr>
            <a:lvl2pPr marL="914400" lvl="1" indent="-228600" algn="l">
              <a:lnSpc>
                <a:spcPct val="100000"/>
              </a:lnSpc>
              <a:spcBef>
                <a:spcPts val="300"/>
              </a:spcBef>
              <a:spcAft>
                <a:spcPts val="0"/>
              </a:spcAft>
              <a:buClr>
                <a:schemeClr val="dk1"/>
              </a:buClr>
              <a:buSzPts val="1600"/>
              <a:buNone/>
              <a:defRPr sz="1600"/>
            </a:lvl2pPr>
            <a:lvl3pPr marL="1371600" lvl="2" indent="-330200" algn="l">
              <a:lnSpc>
                <a:spcPct val="100000"/>
              </a:lnSpc>
              <a:spcBef>
                <a:spcPts val="300"/>
              </a:spcBef>
              <a:spcAft>
                <a:spcPts val="0"/>
              </a:spcAft>
              <a:buClr>
                <a:schemeClr val="dk1"/>
              </a:buClr>
              <a:buSzPts val="1600"/>
              <a:buChar char="•"/>
              <a:defRPr sz="1600"/>
            </a:lvl3pPr>
            <a:lvl4pPr marL="1828800" lvl="3" indent="-330200" algn="l">
              <a:lnSpc>
                <a:spcPct val="100000"/>
              </a:lnSpc>
              <a:spcBef>
                <a:spcPts val="300"/>
              </a:spcBef>
              <a:spcAft>
                <a:spcPts val="0"/>
              </a:spcAft>
              <a:buClr>
                <a:schemeClr val="dk1"/>
              </a:buClr>
              <a:buSzPts val="1600"/>
              <a:buChar char="–"/>
              <a:defRPr sz="1600"/>
            </a:lvl4pPr>
            <a:lvl5pPr marL="2286000" lvl="4" indent="-330200" algn="l">
              <a:lnSpc>
                <a:spcPct val="100000"/>
              </a:lnSpc>
              <a:spcBef>
                <a:spcPts val="300"/>
              </a:spcBef>
              <a:spcAft>
                <a:spcPts val="0"/>
              </a:spcAft>
              <a:buClr>
                <a:schemeClr val="dk1"/>
              </a:buClr>
              <a:buSzPts val="1600"/>
              <a:buChar char="•"/>
              <a:defRPr sz="1600"/>
            </a:lvl5pPr>
            <a:lvl6pPr marL="2743200" lvl="5" indent="-330200" algn="l">
              <a:lnSpc>
                <a:spcPct val="100000"/>
              </a:lnSpc>
              <a:spcBef>
                <a:spcPts val="300"/>
              </a:spcBef>
              <a:spcAft>
                <a:spcPts val="0"/>
              </a:spcAft>
              <a:buClr>
                <a:schemeClr val="dk1"/>
              </a:buClr>
              <a:buSzPts val="1600"/>
              <a:buChar char="–"/>
              <a:defRPr sz="1600"/>
            </a:lvl6pPr>
            <a:lvl7pPr marL="3200400" lvl="6" indent="-330200" algn="l">
              <a:lnSpc>
                <a:spcPct val="100000"/>
              </a:lnSpc>
              <a:spcBef>
                <a:spcPts val="300"/>
              </a:spcBef>
              <a:spcAft>
                <a:spcPts val="0"/>
              </a:spcAft>
              <a:buClr>
                <a:schemeClr val="dk1"/>
              </a:buClr>
              <a:buSzPts val="1600"/>
              <a:buChar char="•"/>
              <a:defRPr sz="1600"/>
            </a:lvl7pPr>
            <a:lvl8pPr marL="3657600" lvl="7" indent="-330200" algn="l">
              <a:lnSpc>
                <a:spcPct val="100000"/>
              </a:lnSpc>
              <a:spcBef>
                <a:spcPts val="300"/>
              </a:spcBef>
              <a:spcAft>
                <a:spcPts val="0"/>
              </a:spcAft>
              <a:buClr>
                <a:schemeClr val="dk1"/>
              </a:buClr>
              <a:buSzPts val="1600"/>
              <a:buChar char="–"/>
              <a:defRPr sz="1600"/>
            </a:lvl8pPr>
            <a:lvl9pPr marL="4114800" lvl="8" indent="-330200" algn="l">
              <a:lnSpc>
                <a:spcPct val="100000"/>
              </a:lnSpc>
              <a:spcBef>
                <a:spcPts val="300"/>
              </a:spcBef>
              <a:spcAft>
                <a:spcPts val="300"/>
              </a:spcAft>
              <a:buClr>
                <a:schemeClr val="dk1"/>
              </a:buClr>
              <a:buSzPts val="1600"/>
              <a:buChar char="•"/>
              <a:defRPr sz="1600"/>
            </a:lvl9pPr>
          </a:lstStyle>
          <a:p>
            <a:endParaRPr/>
          </a:p>
        </p:txBody>
      </p:sp>
      <p:sp>
        <p:nvSpPr>
          <p:cNvPr id="751" name="Google Shape;751;p34"/>
          <p:cNvSpPr>
            <a:spLocks noGrp="1"/>
          </p:cNvSpPr>
          <p:nvPr>
            <p:ph type="pic" idx="5"/>
          </p:nvPr>
        </p:nvSpPr>
        <p:spPr>
          <a:xfrm>
            <a:off x="6276363" y="2103120"/>
            <a:ext cx="1325880" cy="1325880"/>
          </a:xfrm>
          <a:prstGeom prst="rect">
            <a:avLst/>
          </a:prstGeom>
          <a:solidFill>
            <a:srgbClr val="DEDEDE"/>
          </a:solid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12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R="0" lvl="5"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R="0" lvl="6"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R="0" lvl="7"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R="0" lvl="8"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752" name="Google Shape;752;p34"/>
          <p:cNvSpPr txBox="1">
            <a:spLocks noGrp="1"/>
          </p:cNvSpPr>
          <p:nvPr>
            <p:ph type="body" idx="6"/>
          </p:nvPr>
        </p:nvSpPr>
        <p:spPr>
          <a:xfrm>
            <a:off x="6276362" y="3657600"/>
            <a:ext cx="2560320" cy="25146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600"/>
              <a:buNone/>
              <a:defRPr sz="1600" b="1"/>
            </a:lvl1pPr>
            <a:lvl2pPr marL="914400" lvl="1" indent="-228600" algn="l">
              <a:lnSpc>
                <a:spcPct val="100000"/>
              </a:lnSpc>
              <a:spcBef>
                <a:spcPts val="300"/>
              </a:spcBef>
              <a:spcAft>
                <a:spcPts val="0"/>
              </a:spcAft>
              <a:buClr>
                <a:schemeClr val="dk1"/>
              </a:buClr>
              <a:buSzPts val="1600"/>
              <a:buNone/>
              <a:defRPr sz="1600"/>
            </a:lvl2pPr>
            <a:lvl3pPr marL="1371600" lvl="2" indent="-330200" algn="l">
              <a:lnSpc>
                <a:spcPct val="100000"/>
              </a:lnSpc>
              <a:spcBef>
                <a:spcPts val="300"/>
              </a:spcBef>
              <a:spcAft>
                <a:spcPts val="0"/>
              </a:spcAft>
              <a:buClr>
                <a:schemeClr val="dk1"/>
              </a:buClr>
              <a:buSzPts val="1600"/>
              <a:buChar char="•"/>
              <a:defRPr sz="1600"/>
            </a:lvl3pPr>
            <a:lvl4pPr marL="1828800" lvl="3" indent="-330200" algn="l">
              <a:lnSpc>
                <a:spcPct val="100000"/>
              </a:lnSpc>
              <a:spcBef>
                <a:spcPts val="300"/>
              </a:spcBef>
              <a:spcAft>
                <a:spcPts val="0"/>
              </a:spcAft>
              <a:buClr>
                <a:schemeClr val="dk1"/>
              </a:buClr>
              <a:buSzPts val="1600"/>
              <a:buChar char="–"/>
              <a:defRPr sz="1600"/>
            </a:lvl4pPr>
            <a:lvl5pPr marL="2286000" lvl="4" indent="-330200" algn="l">
              <a:lnSpc>
                <a:spcPct val="100000"/>
              </a:lnSpc>
              <a:spcBef>
                <a:spcPts val="300"/>
              </a:spcBef>
              <a:spcAft>
                <a:spcPts val="0"/>
              </a:spcAft>
              <a:buClr>
                <a:schemeClr val="dk1"/>
              </a:buClr>
              <a:buSzPts val="1600"/>
              <a:buChar char="•"/>
              <a:defRPr sz="1600"/>
            </a:lvl5pPr>
            <a:lvl6pPr marL="2743200" lvl="5" indent="-330200" algn="l">
              <a:lnSpc>
                <a:spcPct val="100000"/>
              </a:lnSpc>
              <a:spcBef>
                <a:spcPts val="300"/>
              </a:spcBef>
              <a:spcAft>
                <a:spcPts val="0"/>
              </a:spcAft>
              <a:buClr>
                <a:schemeClr val="dk1"/>
              </a:buClr>
              <a:buSzPts val="1600"/>
              <a:buChar char="–"/>
              <a:defRPr sz="1600"/>
            </a:lvl6pPr>
            <a:lvl7pPr marL="3200400" lvl="6" indent="-330200" algn="l">
              <a:lnSpc>
                <a:spcPct val="100000"/>
              </a:lnSpc>
              <a:spcBef>
                <a:spcPts val="300"/>
              </a:spcBef>
              <a:spcAft>
                <a:spcPts val="0"/>
              </a:spcAft>
              <a:buClr>
                <a:schemeClr val="dk1"/>
              </a:buClr>
              <a:buSzPts val="1600"/>
              <a:buChar char="•"/>
              <a:defRPr sz="1600"/>
            </a:lvl7pPr>
            <a:lvl8pPr marL="3657600" lvl="7" indent="-330200" algn="l">
              <a:lnSpc>
                <a:spcPct val="100000"/>
              </a:lnSpc>
              <a:spcBef>
                <a:spcPts val="300"/>
              </a:spcBef>
              <a:spcAft>
                <a:spcPts val="0"/>
              </a:spcAft>
              <a:buClr>
                <a:schemeClr val="dk1"/>
              </a:buClr>
              <a:buSzPts val="1600"/>
              <a:buChar char="–"/>
              <a:defRPr sz="1600"/>
            </a:lvl8pPr>
            <a:lvl9pPr marL="4114800" lvl="8" indent="-330200" algn="l">
              <a:lnSpc>
                <a:spcPct val="100000"/>
              </a:lnSpc>
              <a:spcBef>
                <a:spcPts val="300"/>
              </a:spcBef>
              <a:spcAft>
                <a:spcPts val="300"/>
              </a:spcAft>
              <a:buClr>
                <a:schemeClr val="dk1"/>
              </a:buClr>
              <a:buSzPts val="1600"/>
              <a:buChar char="•"/>
              <a:defRPr sz="1600"/>
            </a:lvl9pPr>
          </a:lstStyle>
          <a:p>
            <a:endParaRPr/>
          </a:p>
        </p:txBody>
      </p:sp>
      <p:sp>
        <p:nvSpPr>
          <p:cNvPr id="753" name="Google Shape;753;p34"/>
          <p:cNvSpPr>
            <a:spLocks noGrp="1"/>
          </p:cNvSpPr>
          <p:nvPr>
            <p:ph type="pic" idx="7"/>
          </p:nvPr>
        </p:nvSpPr>
        <p:spPr>
          <a:xfrm>
            <a:off x="9193088" y="2103120"/>
            <a:ext cx="1325880" cy="1325880"/>
          </a:xfrm>
          <a:prstGeom prst="rect">
            <a:avLst/>
          </a:prstGeom>
          <a:solidFill>
            <a:srgbClr val="DEDEDE"/>
          </a:solid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12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R="0" lvl="5"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R="0" lvl="6"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R="0" lvl="7"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R="0" lvl="8"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754" name="Google Shape;754;p34"/>
          <p:cNvSpPr txBox="1">
            <a:spLocks noGrp="1"/>
          </p:cNvSpPr>
          <p:nvPr>
            <p:ph type="body" idx="8"/>
          </p:nvPr>
        </p:nvSpPr>
        <p:spPr>
          <a:xfrm>
            <a:off x="9193088" y="3657600"/>
            <a:ext cx="2560320" cy="25146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600"/>
              <a:buNone/>
              <a:defRPr sz="1600" b="1"/>
            </a:lvl1pPr>
            <a:lvl2pPr marL="914400" lvl="1" indent="-228600" algn="l">
              <a:lnSpc>
                <a:spcPct val="100000"/>
              </a:lnSpc>
              <a:spcBef>
                <a:spcPts val="300"/>
              </a:spcBef>
              <a:spcAft>
                <a:spcPts val="0"/>
              </a:spcAft>
              <a:buClr>
                <a:schemeClr val="dk1"/>
              </a:buClr>
              <a:buSzPts val="1600"/>
              <a:buNone/>
              <a:defRPr sz="1600"/>
            </a:lvl2pPr>
            <a:lvl3pPr marL="1371600" lvl="2" indent="-330200" algn="l">
              <a:lnSpc>
                <a:spcPct val="100000"/>
              </a:lnSpc>
              <a:spcBef>
                <a:spcPts val="300"/>
              </a:spcBef>
              <a:spcAft>
                <a:spcPts val="0"/>
              </a:spcAft>
              <a:buClr>
                <a:schemeClr val="dk1"/>
              </a:buClr>
              <a:buSzPts val="1600"/>
              <a:buChar char="•"/>
              <a:defRPr sz="1600"/>
            </a:lvl3pPr>
            <a:lvl4pPr marL="1828800" lvl="3" indent="-330200" algn="l">
              <a:lnSpc>
                <a:spcPct val="100000"/>
              </a:lnSpc>
              <a:spcBef>
                <a:spcPts val="300"/>
              </a:spcBef>
              <a:spcAft>
                <a:spcPts val="0"/>
              </a:spcAft>
              <a:buClr>
                <a:schemeClr val="dk1"/>
              </a:buClr>
              <a:buSzPts val="1600"/>
              <a:buChar char="–"/>
              <a:defRPr sz="1600"/>
            </a:lvl4pPr>
            <a:lvl5pPr marL="2286000" lvl="4" indent="-330200" algn="l">
              <a:lnSpc>
                <a:spcPct val="100000"/>
              </a:lnSpc>
              <a:spcBef>
                <a:spcPts val="300"/>
              </a:spcBef>
              <a:spcAft>
                <a:spcPts val="0"/>
              </a:spcAft>
              <a:buClr>
                <a:schemeClr val="dk1"/>
              </a:buClr>
              <a:buSzPts val="1600"/>
              <a:buChar char="•"/>
              <a:defRPr sz="1600"/>
            </a:lvl5pPr>
            <a:lvl6pPr marL="2743200" lvl="5" indent="-330200" algn="l">
              <a:lnSpc>
                <a:spcPct val="100000"/>
              </a:lnSpc>
              <a:spcBef>
                <a:spcPts val="300"/>
              </a:spcBef>
              <a:spcAft>
                <a:spcPts val="0"/>
              </a:spcAft>
              <a:buClr>
                <a:schemeClr val="dk1"/>
              </a:buClr>
              <a:buSzPts val="1600"/>
              <a:buChar char="–"/>
              <a:defRPr sz="1600"/>
            </a:lvl6pPr>
            <a:lvl7pPr marL="3200400" lvl="6" indent="-330200" algn="l">
              <a:lnSpc>
                <a:spcPct val="100000"/>
              </a:lnSpc>
              <a:spcBef>
                <a:spcPts val="300"/>
              </a:spcBef>
              <a:spcAft>
                <a:spcPts val="0"/>
              </a:spcAft>
              <a:buClr>
                <a:schemeClr val="dk1"/>
              </a:buClr>
              <a:buSzPts val="1600"/>
              <a:buChar char="•"/>
              <a:defRPr sz="1600"/>
            </a:lvl7pPr>
            <a:lvl8pPr marL="3657600" lvl="7" indent="-330200" algn="l">
              <a:lnSpc>
                <a:spcPct val="100000"/>
              </a:lnSpc>
              <a:spcBef>
                <a:spcPts val="300"/>
              </a:spcBef>
              <a:spcAft>
                <a:spcPts val="0"/>
              </a:spcAft>
              <a:buClr>
                <a:schemeClr val="dk1"/>
              </a:buClr>
              <a:buSzPts val="1600"/>
              <a:buChar char="–"/>
              <a:defRPr sz="1600"/>
            </a:lvl8pPr>
            <a:lvl9pPr marL="4114800" lvl="8" indent="-330200" algn="l">
              <a:lnSpc>
                <a:spcPct val="100000"/>
              </a:lnSpc>
              <a:spcBef>
                <a:spcPts val="300"/>
              </a:spcBef>
              <a:spcAft>
                <a:spcPts val="300"/>
              </a:spcAft>
              <a:buClr>
                <a:schemeClr val="dk1"/>
              </a:buClr>
              <a:buSzPts val="1600"/>
              <a:buChar char="•"/>
              <a:defRPr sz="1600"/>
            </a:lvl9pPr>
          </a:lstStyle>
          <a:p>
            <a:endParaRPr/>
          </a:p>
        </p:txBody>
      </p:sp>
      <p:sp>
        <p:nvSpPr>
          <p:cNvPr id="755" name="Google Shape;755;p34"/>
          <p:cNvSpPr txBox="1">
            <a:spLocks noGrp="1"/>
          </p:cNvSpPr>
          <p:nvPr>
            <p:ph type="title"/>
          </p:nvPr>
        </p:nvSpPr>
        <p:spPr>
          <a:xfrm>
            <a:off x="442913" y="432000"/>
            <a:ext cx="11306175" cy="1387275"/>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dk1"/>
              </a:buClr>
              <a:buSzPts val="32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6" name="Google Shape;756;p34"/>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
        <p:nvSpPr>
          <p:cNvPr id="757" name="Google Shape;757;p34"/>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8" name="Google Shape;758;p34"/>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30.xml><?xml version="1.0" encoding="utf-8"?>
<p:sldLayout xmlns:a="http://schemas.openxmlformats.org/drawingml/2006/main" xmlns:r="http://schemas.openxmlformats.org/officeDocument/2006/relationships" xmlns:p="http://schemas.openxmlformats.org/presentationml/2006/main" showMasterSp="0" matchingName="Title Slide 1 Grey">
  <p:cSld name="Title Slide 1 Grey">
    <p:spTree>
      <p:nvGrpSpPr>
        <p:cNvPr id="1" name="Shape 4652"/>
        <p:cNvGrpSpPr/>
        <p:nvPr/>
      </p:nvGrpSpPr>
      <p:grpSpPr>
        <a:xfrm>
          <a:off x="0" y="0"/>
          <a:ext cx="0" cy="0"/>
          <a:chOff x="0" y="0"/>
          <a:chExt cx="0" cy="0"/>
        </a:xfrm>
      </p:grpSpPr>
      <p:sp>
        <p:nvSpPr>
          <p:cNvPr id="4653" name="Google Shape;4653;p336"/>
          <p:cNvSpPr/>
          <p:nvPr/>
        </p:nvSpPr>
        <p:spPr>
          <a:xfrm>
            <a:off x="0" y="0"/>
            <a:ext cx="8096250" cy="3429000"/>
          </a:xfrm>
          <a:prstGeom prst="rect">
            <a:avLst/>
          </a:prstGeom>
          <a:solidFill>
            <a:srgbClr val="7D7D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654" name="Google Shape;4654;p336"/>
          <p:cNvSpPr/>
          <p:nvPr/>
        </p:nvSpPr>
        <p:spPr>
          <a:xfrm>
            <a:off x="0" y="3429000"/>
            <a:ext cx="8096250" cy="1143000"/>
          </a:xfrm>
          <a:prstGeom prst="rect">
            <a:avLst/>
          </a:prstGeom>
          <a:solidFill>
            <a:srgbClr val="46464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655" name="Google Shape;4655;p336"/>
          <p:cNvSpPr/>
          <p:nvPr/>
        </p:nvSpPr>
        <p:spPr>
          <a:xfrm>
            <a:off x="8096250" y="0"/>
            <a:ext cx="4095750" cy="34290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656" name="Google Shape;4656;p336"/>
          <p:cNvSpPr txBox="1">
            <a:spLocks noGrp="1"/>
          </p:cNvSpPr>
          <p:nvPr>
            <p:ph type="ctrTitle"/>
          </p:nvPr>
        </p:nvSpPr>
        <p:spPr>
          <a:xfrm>
            <a:off x="442912" y="428625"/>
            <a:ext cx="7418388" cy="2428874"/>
          </a:xfrm>
          <a:prstGeom prst="rect">
            <a:avLst/>
          </a:prstGeom>
          <a:noFill/>
          <a:ln>
            <a:noFill/>
          </a:ln>
        </p:spPr>
        <p:txBody>
          <a:bodyPr spcFirstLastPara="1" wrap="square" lIns="0" tIns="0" rIns="0" bIns="0" anchor="b" anchorCtr="0">
            <a:normAutofit/>
          </a:bodyPr>
          <a:lstStyle>
            <a:lvl1pPr lvl="0" algn="l">
              <a:lnSpc>
                <a:spcPct val="85000"/>
              </a:lnSpc>
              <a:spcBef>
                <a:spcPts val="0"/>
              </a:spcBef>
              <a:spcAft>
                <a:spcPts val="0"/>
              </a:spcAft>
              <a:buClr>
                <a:schemeClr val="lt1"/>
              </a:buClr>
              <a:buSzPts val="6000"/>
              <a:buFont typeface="Arial"/>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57" name="Google Shape;4657;p336"/>
          <p:cNvSpPr txBox="1">
            <a:spLocks noGrp="1"/>
          </p:cNvSpPr>
          <p:nvPr>
            <p:ph type="subTitle" idx="1"/>
          </p:nvPr>
        </p:nvSpPr>
        <p:spPr>
          <a:xfrm>
            <a:off x="442914" y="3749040"/>
            <a:ext cx="5473700" cy="59436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1600"/>
              <a:buNone/>
              <a:defRPr sz="1600" b="0">
                <a:solidFill>
                  <a:schemeClr val="lt1"/>
                </a:solidFill>
              </a:defRPr>
            </a:lvl1pPr>
            <a:lvl2pPr lvl="1" algn="l">
              <a:lnSpc>
                <a:spcPct val="100000"/>
              </a:lnSpc>
              <a:spcBef>
                <a:spcPts val="0"/>
              </a:spcBef>
              <a:spcAft>
                <a:spcPts val="0"/>
              </a:spcAft>
              <a:buClr>
                <a:schemeClr val="lt1"/>
              </a:buClr>
              <a:buSzPts val="1600"/>
              <a:buNone/>
              <a:defRPr sz="1600">
                <a:solidFill>
                  <a:schemeClr val="lt1"/>
                </a:solidFill>
              </a:defRPr>
            </a:lvl2pPr>
            <a:lvl3pPr lvl="2" algn="l">
              <a:lnSpc>
                <a:spcPct val="100000"/>
              </a:lnSpc>
              <a:spcBef>
                <a:spcPts val="0"/>
              </a:spcBef>
              <a:spcAft>
                <a:spcPts val="0"/>
              </a:spcAft>
              <a:buClr>
                <a:schemeClr val="lt1"/>
              </a:buClr>
              <a:buSzPts val="1600"/>
              <a:buNone/>
              <a:defRPr sz="1600">
                <a:solidFill>
                  <a:schemeClr val="lt1"/>
                </a:solidFill>
              </a:defRPr>
            </a:lvl3pPr>
            <a:lvl4pPr lvl="3" algn="l">
              <a:lnSpc>
                <a:spcPct val="100000"/>
              </a:lnSpc>
              <a:spcBef>
                <a:spcPts val="0"/>
              </a:spcBef>
              <a:spcAft>
                <a:spcPts val="0"/>
              </a:spcAft>
              <a:buClr>
                <a:schemeClr val="lt1"/>
              </a:buClr>
              <a:buSzPts val="1600"/>
              <a:buNone/>
              <a:defRPr sz="1600">
                <a:solidFill>
                  <a:schemeClr val="lt1"/>
                </a:solidFill>
              </a:defRPr>
            </a:lvl4pPr>
            <a:lvl5pPr lvl="4" algn="l">
              <a:lnSpc>
                <a:spcPct val="100000"/>
              </a:lnSpc>
              <a:spcBef>
                <a:spcPts val="0"/>
              </a:spcBef>
              <a:spcAft>
                <a:spcPts val="0"/>
              </a:spcAft>
              <a:buClr>
                <a:schemeClr val="lt1"/>
              </a:buClr>
              <a:buSzPts val="1600"/>
              <a:buNone/>
              <a:defRPr sz="1600">
                <a:solidFill>
                  <a:schemeClr val="lt1"/>
                </a:solidFill>
              </a:defRPr>
            </a:lvl5pPr>
            <a:lvl6pPr lvl="5" algn="l">
              <a:lnSpc>
                <a:spcPct val="100000"/>
              </a:lnSpc>
              <a:spcBef>
                <a:spcPts val="0"/>
              </a:spcBef>
              <a:spcAft>
                <a:spcPts val="0"/>
              </a:spcAft>
              <a:buClr>
                <a:schemeClr val="lt1"/>
              </a:buClr>
              <a:buSzPts val="1600"/>
              <a:buNone/>
              <a:defRPr sz="1600">
                <a:solidFill>
                  <a:schemeClr val="lt1"/>
                </a:solidFill>
              </a:defRPr>
            </a:lvl6pPr>
            <a:lvl7pPr lvl="6" algn="l">
              <a:lnSpc>
                <a:spcPct val="100000"/>
              </a:lnSpc>
              <a:spcBef>
                <a:spcPts val="0"/>
              </a:spcBef>
              <a:spcAft>
                <a:spcPts val="0"/>
              </a:spcAft>
              <a:buClr>
                <a:schemeClr val="lt1"/>
              </a:buClr>
              <a:buSzPts val="1600"/>
              <a:buNone/>
              <a:defRPr sz="1600">
                <a:solidFill>
                  <a:schemeClr val="lt1"/>
                </a:solidFill>
              </a:defRPr>
            </a:lvl7pPr>
            <a:lvl8pPr lvl="7" algn="l">
              <a:lnSpc>
                <a:spcPct val="100000"/>
              </a:lnSpc>
              <a:spcBef>
                <a:spcPts val="0"/>
              </a:spcBef>
              <a:spcAft>
                <a:spcPts val="0"/>
              </a:spcAft>
              <a:buClr>
                <a:schemeClr val="lt1"/>
              </a:buClr>
              <a:buSzPts val="1600"/>
              <a:buNone/>
              <a:defRPr sz="1600">
                <a:solidFill>
                  <a:schemeClr val="lt1"/>
                </a:solidFill>
              </a:defRPr>
            </a:lvl8pPr>
            <a:lvl9pPr lvl="8" algn="l">
              <a:lnSpc>
                <a:spcPct val="100000"/>
              </a:lnSpc>
              <a:spcBef>
                <a:spcPts val="0"/>
              </a:spcBef>
              <a:spcAft>
                <a:spcPts val="0"/>
              </a:spcAft>
              <a:buClr>
                <a:schemeClr val="lt1"/>
              </a:buClr>
              <a:buSzPts val="1600"/>
              <a:buNone/>
              <a:defRPr sz="1600">
                <a:solidFill>
                  <a:schemeClr val="lt1"/>
                </a:solidFill>
              </a:defRPr>
            </a:lvl9pPr>
          </a:lstStyle>
          <a:p>
            <a:endParaRPr/>
          </a:p>
        </p:txBody>
      </p:sp>
      <p:pic>
        <p:nvPicPr>
          <p:cNvPr id="4658" name="Google Shape;4658;p336"/>
          <p:cNvPicPr preferRelativeResize="0"/>
          <p:nvPr/>
        </p:nvPicPr>
        <p:blipFill rotWithShape="1">
          <a:blip r:embed="rId2">
            <a:alphaModFix/>
          </a:blip>
          <a:srcRect/>
          <a:stretch/>
        </p:blipFill>
        <p:spPr>
          <a:xfrm>
            <a:off x="185139" y="5330952"/>
            <a:ext cx="1636776" cy="135118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31.xml><?xml version="1.0" encoding="utf-8"?>
<p:sldLayout xmlns:a="http://schemas.openxmlformats.org/drawingml/2006/main" xmlns:r="http://schemas.openxmlformats.org/officeDocument/2006/relationships" xmlns:p="http://schemas.openxmlformats.org/presentationml/2006/main" showMasterSp="0" matchingName="Title Slide 1 Dark Grey">
  <p:cSld name="Title Slide 1 Dark Grey">
    <p:spTree>
      <p:nvGrpSpPr>
        <p:cNvPr id="1" name="Shape 4659"/>
        <p:cNvGrpSpPr/>
        <p:nvPr/>
      </p:nvGrpSpPr>
      <p:grpSpPr>
        <a:xfrm>
          <a:off x="0" y="0"/>
          <a:ext cx="0" cy="0"/>
          <a:chOff x="0" y="0"/>
          <a:chExt cx="0" cy="0"/>
        </a:xfrm>
      </p:grpSpPr>
      <p:sp>
        <p:nvSpPr>
          <p:cNvPr id="4660" name="Google Shape;4660;p337"/>
          <p:cNvSpPr/>
          <p:nvPr/>
        </p:nvSpPr>
        <p:spPr>
          <a:xfrm>
            <a:off x="0" y="0"/>
            <a:ext cx="8096250" cy="3429000"/>
          </a:xfrm>
          <a:prstGeom prst="rect">
            <a:avLst/>
          </a:prstGeom>
          <a:solidFill>
            <a:srgbClr val="46464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661" name="Google Shape;4661;p337"/>
          <p:cNvSpPr/>
          <p:nvPr/>
        </p:nvSpPr>
        <p:spPr>
          <a:xfrm>
            <a:off x="0" y="3429000"/>
            <a:ext cx="8096250" cy="1143000"/>
          </a:xfrm>
          <a:prstGeom prst="rect">
            <a:avLst/>
          </a:prstGeom>
          <a:solidFill>
            <a:srgbClr val="7D7D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accent6"/>
              </a:solidFill>
              <a:latin typeface="Arial"/>
              <a:ea typeface="Arial"/>
              <a:cs typeface="Arial"/>
              <a:sym typeface="Arial"/>
            </a:endParaRPr>
          </a:p>
        </p:txBody>
      </p:sp>
      <p:sp>
        <p:nvSpPr>
          <p:cNvPr id="4662" name="Google Shape;4662;p337"/>
          <p:cNvSpPr/>
          <p:nvPr/>
        </p:nvSpPr>
        <p:spPr>
          <a:xfrm>
            <a:off x="8096250" y="0"/>
            <a:ext cx="4095750" cy="34290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663" name="Google Shape;4663;p337"/>
          <p:cNvSpPr txBox="1">
            <a:spLocks noGrp="1"/>
          </p:cNvSpPr>
          <p:nvPr>
            <p:ph type="ctrTitle"/>
          </p:nvPr>
        </p:nvSpPr>
        <p:spPr>
          <a:xfrm>
            <a:off x="442912" y="428625"/>
            <a:ext cx="7418388" cy="2428874"/>
          </a:xfrm>
          <a:prstGeom prst="rect">
            <a:avLst/>
          </a:prstGeom>
          <a:noFill/>
          <a:ln>
            <a:noFill/>
          </a:ln>
        </p:spPr>
        <p:txBody>
          <a:bodyPr spcFirstLastPara="1" wrap="square" lIns="0" tIns="0" rIns="0" bIns="0" anchor="b" anchorCtr="0">
            <a:normAutofit/>
          </a:bodyPr>
          <a:lstStyle>
            <a:lvl1pPr lvl="0" algn="l">
              <a:lnSpc>
                <a:spcPct val="85000"/>
              </a:lnSpc>
              <a:spcBef>
                <a:spcPts val="0"/>
              </a:spcBef>
              <a:spcAft>
                <a:spcPts val="0"/>
              </a:spcAft>
              <a:buClr>
                <a:schemeClr val="lt1"/>
              </a:buClr>
              <a:buSzPts val="6000"/>
              <a:buFont typeface="Arial"/>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64" name="Google Shape;4664;p337"/>
          <p:cNvSpPr txBox="1">
            <a:spLocks noGrp="1"/>
          </p:cNvSpPr>
          <p:nvPr>
            <p:ph type="subTitle" idx="1"/>
          </p:nvPr>
        </p:nvSpPr>
        <p:spPr>
          <a:xfrm>
            <a:off x="442914" y="3749040"/>
            <a:ext cx="5473700" cy="59436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1600"/>
              <a:buNone/>
              <a:defRPr sz="1600" b="0">
                <a:solidFill>
                  <a:schemeClr val="lt1"/>
                </a:solidFill>
              </a:defRPr>
            </a:lvl1pPr>
            <a:lvl2pPr lvl="1" algn="l">
              <a:lnSpc>
                <a:spcPct val="100000"/>
              </a:lnSpc>
              <a:spcBef>
                <a:spcPts val="0"/>
              </a:spcBef>
              <a:spcAft>
                <a:spcPts val="0"/>
              </a:spcAft>
              <a:buClr>
                <a:schemeClr val="lt1"/>
              </a:buClr>
              <a:buSzPts val="1600"/>
              <a:buNone/>
              <a:defRPr sz="1600">
                <a:solidFill>
                  <a:schemeClr val="lt1"/>
                </a:solidFill>
              </a:defRPr>
            </a:lvl2pPr>
            <a:lvl3pPr lvl="2" algn="l">
              <a:lnSpc>
                <a:spcPct val="100000"/>
              </a:lnSpc>
              <a:spcBef>
                <a:spcPts val="0"/>
              </a:spcBef>
              <a:spcAft>
                <a:spcPts val="0"/>
              </a:spcAft>
              <a:buClr>
                <a:schemeClr val="lt1"/>
              </a:buClr>
              <a:buSzPts val="1600"/>
              <a:buNone/>
              <a:defRPr sz="1600">
                <a:solidFill>
                  <a:schemeClr val="lt1"/>
                </a:solidFill>
              </a:defRPr>
            </a:lvl3pPr>
            <a:lvl4pPr lvl="3" algn="l">
              <a:lnSpc>
                <a:spcPct val="100000"/>
              </a:lnSpc>
              <a:spcBef>
                <a:spcPts val="0"/>
              </a:spcBef>
              <a:spcAft>
                <a:spcPts val="0"/>
              </a:spcAft>
              <a:buClr>
                <a:schemeClr val="lt1"/>
              </a:buClr>
              <a:buSzPts val="1600"/>
              <a:buNone/>
              <a:defRPr sz="1600">
                <a:solidFill>
                  <a:schemeClr val="lt1"/>
                </a:solidFill>
              </a:defRPr>
            </a:lvl4pPr>
            <a:lvl5pPr lvl="4" algn="l">
              <a:lnSpc>
                <a:spcPct val="100000"/>
              </a:lnSpc>
              <a:spcBef>
                <a:spcPts val="0"/>
              </a:spcBef>
              <a:spcAft>
                <a:spcPts val="0"/>
              </a:spcAft>
              <a:buClr>
                <a:schemeClr val="lt1"/>
              </a:buClr>
              <a:buSzPts val="1600"/>
              <a:buNone/>
              <a:defRPr sz="1600">
                <a:solidFill>
                  <a:schemeClr val="lt1"/>
                </a:solidFill>
              </a:defRPr>
            </a:lvl5pPr>
            <a:lvl6pPr lvl="5" algn="l">
              <a:lnSpc>
                <a:spcPct val="100000"/>
              </a:lnSpc>
              <a:spcBef>
                <a:spcPts val="0"/>
              </a:spcBef>
              <a:spcAft>
                <a:spcPts val="0"/>
              </a:spcAft>
              <a:buClr>
                <a:schemeClr val="lt1"/>
              </a:buClr>
              <a:buSzPts val="1600"/>
              <a:buNone/>
              <a:defRPr sz="1600">
                <a:solidFill>
                  <a:schemeClr val="lt1"/>
                </a:solidFill>
              </a:defRPr>
            </a:lvl6pPr>
            <a:lvl7pPr lvl="6" algn="l">
              <a:lnSpc>
                <a:spcPct val="100000"/>
              </a:lnSpc>
              <a:spcBef>
                <a:spcPts val="0"/>
              </a:spcBef>
              <a:spcAft>
                <a:spcPts val="0"/>
              </a:spcAft>
              <a:buClr>
                <a:schemeClr val="lt1"/>
              </a:buClr>
              <a:buSzPts val="1600"/>
              <a:buNone/>
              <a:defRPr sz="1600">
                <a:solidFill>
                  <a:schemeClr val="lt1"/>
                </a:solidFill>
              </a:defRPr>
            </a:lvl7pPr>
            <a:lvl8pPr lvl="7" algn="l">
              <a:lnSpc>
                <a:spcPct val="100000"/>
              </a:lnSpc>
              <a:spcBef>
                <a:spcPts val="0"/>
              </a:spcBef>
              <a:spcAft>
                <a:spcPts val="0"/>
              </a:spcAft>
              <a:buClr>
                <a:schemeClr val="lt1"/>
              </a:buClr>
              <a:buSzPts val="1600"/>
              <a:buNone/>
              <a:defRPr sz="1600">
                <a:solidFill>
                  <a:schemeClr val="lt1"/>
                </a:solidFill>
              </a:defRPr>
            </a:lvl8pPr>
            <a:lvl9pPr lvl="8" algn="l">
              <a:lnSpc>
                <a:spcPct val="100000"/>
              </a:lnSpc>
              <a:spcBef>
                <a:spcPts val="0"/>
              </a:spcBef>
              <a:spcAft>
                <a:spcPts val="0"/>
              </a:spcAft>
              <a:buClr>
                <a:schemeClr val="lt1"/>
              </a:buClr>
              <a:buSzPts val="1600"/>
              <a:buNone/>
              <a:defRPr sz="1600">
                <a:solidFill>
                  <a:schemeClr val="lt1"/>
                </a:solidFill>
              </a:defRPr>
            </a:lvl9pPr>
          </a:lstStyle>
          <a:p>
            <a:endParaRPr/>
          </a:p>
        </p:txBody>
      </p:sp>
      <p:pic>
        <p:nvPicPr>
          <p:cNvPr id="4665" name="Google Shape;4665;p337"/>
          <p:cNvPicPr preferRelativeResize="0"/>
          <p:nvPr/>
        </p:nvPicPr>
        <p:blipFill rotWithShape="1">
          <a:blip r:embed="rId2">
            <a:alphaModFix/>
          </a:blip>
          <a:srcRect/>
          <a:stretch/>
        </p:blipFill>
        <p:spPr>
          <a:xfrm>
            <a:off x="185139" y="5330952"/>
            <a:ext cx="1636776" cy="135118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32.xml><?xml version="1.0" encoding="utf-8"?>
<p:sldLayout xmlns:a="http://schemas.openxmlformats.org/drawingml/2006/main" xmlns:r="http://schemas.openxmlformats.org/officeDocument/2006/relationships" xmlns:p="http://schemas.openxmlformats.org/presentationml/2006/main" showMasterSp="0" matchingName="Title Slide All Grey">
  <p:cSld name="Title Slide All Grey">
    <p:bg>
      <p:bgPr>
        <a:solidFill>
          <a:srgbClr val="464646"/>
        </a:solidFill>
        <a:effectLst/>
      </p:bgPr>
    </p:bg>
    <p:spTree>
      <p:nvGrpSpPr>
        <p:cNvPr id="1" name="Shape 4666"/>
        <p:cNvGrpSpPr/>
        <p:nvPr/>
      </p:nvGrpSpPr>
      <p:grpSpPr>
        <a:xfrm>
          <a:off x="0" y="0"/>
          <a:ext cx="0" cy="0"/>
          <a:chOff x="0" y="0"/>
          <a:chExt cx="0" cy="0"/>
        </a:xfrm>
      </p:grpSpPr>
      <p:sp>
        <p:nvSpPr>
          <p:cNvPr id="4667" name="Google Shape;4667;p338"/>
          <p:cNvSpPr txBox="1">
            <a:spLocks noGrp="1"/>
          </p:cNvSpPr>
          <p:nvPr>
            <p:ph type="ctrTitle"/>
          </p:nvPr>
        </p:nvSpPr>
        <p:spPr>
          <a:xfrm>
            <a:off x="442912" y="428625"/>
            <a:ext cx="7418388" cy="2428874"/>
          </a:xfrm>
          <a:prstGeom prst="rect">
            <a:avLst/>
          </a:prstGeom>
          <a:noFill/>
          <a:ln>
            <a:noFill/>
          </a:ln>
        </p:spPr>
        <p:txBody>
          <a:bodyPr spcFirstLastPara="1" wrap="square" lIns="0" tIns="0" rIns="0" bIns="0" anchor="b" anchorCtr="0">
            <a:normAutofit/>
          </a:bodyPr>
          <a:lstStyle>
            <a:lvl1pPr lvl="0" algn="l">
              <a:lnSpc>
                <a:spcPct val="85000"/>
              </a:lnSpc>
              <a:spcBef>
                <a:spcPts val="0"/>
              </a:spcBef>
              <a:spcAft>
                <a:spcPts val="0"/>
              </a:spcAft>
              <a:buClr>
                <a:schemeClr val="lt1"/>
              </a:buClr>
              <a:buSzPts val="6000"/>
              <a:buFont typeface="Arial"/>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68" name="Google Shape;4668;p338"/>
          <p:cNvSpPr txBox="1">
            <a:spLocks noGrp="1"/>
          </p:cNvSpPr>
          <p:nvPr>
            <p:ph type="subTitle" idx="1"/>
          </p:nvPr>
        </p:nvSpPr>
        <p:spPr>
          <a:xfrm>
            <a:off x="442913" y="3749040"/>
            <a:ext cx="5473700" cy="59436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1600"/>
              <a:buNone/>
              <a:defRPr sz="1600" b="0">
                <a:solidFill>
                  <a:schemeClr val="lt1"/>
                </a:solidFill>
              </a:defRPr>
            </a:lvl1pPr>
            <a:lvl2pPr lvl="1" algn="l">
              <a:lnSpc>
                <a:spcPct val="100000"/>
              </a:lnSpc>
              <a:spcBef>
                <a:spcPts val="0"/>
              </a:spcBef>
              <a:spcAft>
                <a:spcPts val="0"/>
              </a:spcAft>
              <a:buClr>
                <a:schemeClr val="lt1"/>
              </a:buClr>
              <a:buSzPts val="1600"/>
              <a:buNone/>
              <a:defRPr sz="1600">
                <a:solidFill>
                  <a:schemeClr val="lt1"/>
                </a:solidFill>
              </a:defRPr>
            </a:lvl2pPr>
            <a:lvl3pPr lvl="2" algn="l">
              <a:lnSpc>
                <a:spcPct val="100000"/>
              </a:lnSpc>
              <a:spcBef>
                <a:spcPts val="0"/>
              </a:spcBef>
              <a:spcAft>
                <a:spcPts val="0"/>
              </a:spcAft>
              <a:buClr>
                <a:schemeClr val="lt1"/>
              </a:buClr>
              <a:buSzPts val="1600"/>
              <a:buNone/>
              <a:defRPr sz="1600">
                <a:solidFill>
                  <a:schemeClr val="lt1"/>
                </a:solidFill>
              </a:defRPr>
            </a:lvl3pPr>
            <a:lvl4pPr lvl="3" algn="l">
              <a:lnSpc>
                <a:spcPct val="100000"/>
              </a:lnSpc>
              <a:spcBef>
                <a:spcPts val="0"/>
              </a:spcBef>
              <a:spcAft>
                <a:spcPts val="0"/>
              </a:spcAft>
              <a:buClr>
                <a:schemeClr val="lt1"/>
              </a:buClr>
              <a:buSzPts val="1600"/>
              <a:buNone/>
              <a:defRPr sz="1600">
                <a:solidFill>
                  <a:schemeClr val="lt1"/>
                </a:solidFill>
              </a:defRPr>
            </a:lvl4pPr>
            <a:lvl5pPr lvl="4" algn="l">
              <a:lnSpc>
                <a:spcPct val="100000"/>
              </a:lnSpc>
              <a:spcBef>
                <a:spcPts val="0"/>
              </a:spcBef>
              <a:spcAft>
                <a:spcPts val="0"/>
              </a:spcAft>
              <a:buClr>
                <a:schemeClr val="lt1"/>
              </a:buClr>
              <a:buSzPts val="1600"/>
              <a:buNone/>
              <a:defRPr sz="1600">
                <a:solidFill>
                  <a:schemeClr val="lt1"/>
                </a:solidFill>
              </a:defRPr>
            </a:lvl5pPr>
            <a:lvl6pPr lvl="5" algn="l">
              <a:lnSpc>
                <a:spcPct val="100000"/>
              </a:lnSpc>
              <a:spcBef>
                <a:spcPts val="0"/>
              </a:spcBef>
              <a:spcAft>
                <a:spcPts val="0"/>
              </a:spcAft>
              <a:buClr>
                <a:schemeClr val="lt1"/>
              </a:buClr>
              <a:buSzPts val="1600"/>
              <a:buNone/>
              <a:defRPr sz="1600">
                <a:solidFill>
                  <a:schemeClr val="lt1"/>
                </a:solidFill>
              </a:defRPr>
            </a:lvl6pPr>
            <a:lvl7pPr lvl="6" algn="l">
              <a:lnSpc>
                <a:spcPct val="100000"/>
              </a:lnSpc>
              <a:spcBef>
                <a:spcPts val="0"/>
              </a:spcBef>
              <a:spcAft>
                <a:spcPts val="0"/>
              </a:spcAft>
              <a:buClr>
                <a:schemeClr val="lt1"/>
              </a:buClr>
              <a:buSzPts val="1600"/>
              <a:buNone/>
              <a:defRPr sz="1600">
                <a:solidFill>
                  <a:schemeClr val="lt1"/>
                </a:solidFill>
              </a:defRPr>
            </a:lvl7pPr>
            <a:lvl8pPr lvl="7" algn="l">
              <a:lnSpc>
                <a:spcPct val="100000"/>
              </a:lnSpc>
              <a:spcBef>
                <a:spcPts val="0"/>
              </a:spcBef>
              <a:spcAft>
                <a:spcPts val="0"/>
              </a:spcAft>
              <a:buClr>
                <a:schemeClr val="lt1"/>
              </a:buClr>
              <a:buSzPts val="1600"/>
              <a:buNone/>
              <a:defRPr sz="1600">
                <a:solidFill>
                  <a:schemeClr val="lt1"/>
                </a:solidFill>
              </a:defRPr>
            </a:lvl8pPr>
            <a:lvl9pPr lvl="8" algn="l">
              <a:lnSpc>
                <a:spcPct val="100000"/>
              </a:lnSpc>
              <a:spcBef>
                <a:spcPts val="0"/>
              </a:spcBef>
              <a:spcAft>
                <a:spcPts val="0"/>
              </a:spcAft>
              <a:buClr>
                <a:schemeClr val="lt1"/>
              </a:buClr>
              <a:buSzPts val="1600"/>
              <a:buNone/>
              <a:defRPr sz="1600">
                <a:solidFill>
                  <a:schemeClr val="lt1"/>
                </a:solidFill>
              </a:defRPr>
            </a:lvl9pPr>
          </a:lstStyle>
          <a:p>
            <a:endParaRPr/>
          </a:p>
        </p:txBody>
      </p:sp>
      <p:pic>
        <p:nvPicPr>
          <p:cNvPr id="4669" name="Google Shape;4669;p338"/>
          <p:cNvPicPr preferRelativeResize="0"/>
          <p:nvPr/>
        </p:nvPicPr>
        <p:blipFill rotWithShape="1">
          <a:blip r:embed="rId2">
            <a:alphaModFix/>
          </a:blip>
          <a:srcRect/>
          <a:stretch/>
        </p:blipFill>
        <p:spPr>
          <a:xfrm>
            <a:off x="185139" y="5330952"/>
            <a:ext cx="1636776" cy="135118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33.xml><?xml version="1.0" encoding="utf-8"?>
<p:sldLayout xmlns:a="http://schemas.openxmlformats.org/drawingml/2006/main" xmlns:r="http://schemas.openxmlformats.org/officeDocument/2006/relationships" xmlns:p="http://schemas.openxmlformats.org/presentationml/2006/main" showMasterSp="0" matchingName="Title Slide All White">
  <p:cSld name="Title Slide All White">
    <p:bg>
      <p:bgPr>
        <a:solidFill>
          <a:schemeClr val="lt1"/>
        </a:solidFill>
        <a:effectLst/>
      </p:bgPr>
    </p:bg>
    <p:spTree>
      <p:nvGrpSpPr>
        <p:cNvPr id="1" name="Shape 4670"/>
        <p:cNvGrpSpPr/>
        <p:nvPr/>
      </p:nvGrpSpPr>
      <p:grpSpPr>
        <a:xfrm>
          <a:off x="0" y="0"/>
          <a:ext cx="0" cy="0"/>
          <a:chOff x="0" y="0"/>
          <a:chExt cx="0" cy="0"/>
        </a:xfrm>
      </p:grpSpPr>
      <p:sp>
        <p:nvSpPr>
          <p:cNvPr id="4671" name="Google Shape;4671;p339"/>
          <p:cNvSpPr txBox="1">
            <a:spLocks noGrp="1"/>
          </p:cNvSpPr>
          <p:nvPr>
            <p:ph type="ctrTitle"/>
          </p:nvPr>
        </p:nvSpPr>
        <p:spPr>
          <a:xfrm>
            <a:off x="442912" y="428625"/>
            <a:ext cx="7418388" cy="2428874"/>
          </a:xfrm>
          <a:prstGeom prst="rect">
            <a:avLst/>
          </a:prstGeom>
          <a:noFill/>
          <a:ln>
            <a:noFill/>
          </a:ln>
        </p:spPr>
        <p:txBody>
          <a:bodyPr spcFirstLastPara="1" wrap="square" lIns="0" tIns="0" rIns="0" bIns="0" anchor="b" anchorCtr="0">
            <a:normAutofit/>
          </a:bodyPr>
          <a:lstStyle>
            <a:lvl1pPr lvl="0" algn="l">
              <a:lnSpc>
                <a:spcPct val="85000"/>
              </a:lnSpc>
              <a:spcBef>
                <a:spcPts val="0"/>
              </a:spcBef>
              <a:spcAft>
                <a:spcPts val="0"/>
              </a:spcAft>
              <a:buClr>
                <a:schemeClr val="dk1"/>
              </a:buClr>
              <a:buSzPts val="6000"/>
              <a:buFont typeface="Arial"/>
              <a:buNone/>
              <a:defRPr sz="6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72" name="Google Shape;4672;p339"/>
          <p:cNvSpPr txBox="1">
            <a:spLocks noGrp="1"/>
          </p:cNvSpPr>
          <p:nvPr>
            <p:ph type="subTitle" idx="1"/>
          </p:nvPr>
        </p:nvSpPr>
        <p:spPr>
          <a:xfrm>
            <a:off x="442913" y="3749040"/>
            <a:ext cx="5473700" cy="59436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600"/>
              <a:buNone/>
              <a:defRPr sz="1600" b="0">
                <a:solidFill>
                  <a:schemeClr val="dk1"/>
                </a:solidFill>
              </a:defRPr>
            </a:lvl1pPr>
            <a:lvl2pPr lvl="1" algn="l">
              <a:lnSpc>
                <a:spcPct val="100000"/>
              </a:lnSpc>
              <a:spcBef>
                <a:spcPts val="0"/>
              </a:spcBef>
              <a:spcAft>
                <a:spcPts val="0"/>
              </a:spcAft>
              <a:buClr>
                <a:schemeClr val="dk1"/>
              </a:buClr>
              <a:buSzPts val="1600"/>
              <a:buNone/>
              <a:defRPr sz="1600"/>
            </a:lvl2pPr>
            <a:lvl3pPr lvl="2" algn="l">
              <a:lnSpc>
                <a:spcPct val="100000"/>
              </a:lnSpc>
              <a:spcBef>
                <a:spcPts val="0"/>
              </a:spcBef>
              <a:spcAft>
                <a:spcPts val="0"/>
              </a:spcAft>
              <a:buClr>
                <a:schemeClr val="dk1"/>
              </a:buClr>
              <a:buSzPts val="1600"/>
              <a:buNone/>
              <a:defRPr sz="1600"/>
            </a:lvl3pPr>
            <a:lvl4pPr lvl="3" algn="l">
              <a:lnSpc>
                <a:spcPct val="100000"/>
              </a:lnSpc>
              <a:spcBef>
                <a:spcPts val="0"/>
              </a:spcBef>
              <a:spcAft>
                <a:spcPts val="0"/>
              </a:spcAft>
              <a:buClr>
                <a:schemeClr val="dk1"/>
              </a:buClr>
              <a:buSzPts val="1600"/>
              <a:buNone/>
              <a:defRPr sz="1600"/>
            </a:lvl4pPr>
            <a:lvl5pPr lvl="4" algn="l">
              <a:lnSpc>
                <a:spcPct val="100000"/>
              </a:lnSpc>
              <a:spcBef>
                <a:spcPts val="0"/>
              </a:spcBef>
              <a:spcAft>
                <a:spcPts val="0"/>
              </a:spcAft>
              <a:buClr>
                <a:schemeClr val="dk1"/>
              </a:buClr>
              <a:buSzPts val="1600"/>
              <a:buNone/>
              <a:defRPr sz="1600"/>
            </a:lvl5pPr>
            <a:lvl6pPr lvl="5" algn="l">
              <a:lnSpc>
                <a:spcPct val="100000"/>
              </a:lnSpc>
              <a:spcBef>
                <a:spcPts val="0"/>
              </a:spcBef>
              <a:spcAft>
                <a:spcPts val="0"/>
              </a:spcAft>
              <a:buClr>
                <a:schemeClr val="dk1"/>
              </a:buClr>
              <a:buSzPts val="1600"/>
              <a:buNone/>
              <a:defRPr sz="1600"/>
            </a:lvl6pPr>
            <a:lvl7pPr lvl="6" algn="l">
              <a:lnSpc>
                <a:spcPct val="100000"/>
              </a:lnSpc>
              <a:spcBef>
                <a:spcPts val="0"/>
              </a:spcBef>
              <a:spcAft>
                <a:spcPts val="0"/>
              </a:spcAft>
              <a:buClr>
                <a:schemeClr val="dk1"/>
              </a:buClr>
              <a:buSzPts val="1600"/>
              <a:buNone/>
              <a:defRPr sz="1600"/>
            </a:lvl7pPr>
            <a:lvl8pPr lvl="7" algn="l">
              <a:lnSpc>
                <a:spcPct val="100000"/>
              </a:lnSpc>
              <a:spcBef>
                <a:spcPts val="0"/>
              </a:spcBef>
              <a:spcAft>
                <a:spcPts val="0"/>
              </a:spcAft>
              <a:buClr>
                <a:schemeClr val="dk1"/>
              </a:buClr>
              <a:buSzPts val="1600"/>
              <a:buNone/>
              <a:defRPr sz="1600"/>
            </a:lvl8pPr>
            <a:lvl9pPr lvl="8" algn="l">
              <a:lnSpc>
                <a:spcPct val="100000"/>
              </a:lnSpc>
              <a:spcBef>
                <a:spcPts val="0"/>
              </a:spcBef>
              <a:spcAft>
                <a:spcPts val="0"/>
              </a:spcAft>
              <a:buClr>
                <a:schemeClr val="dk1"/>
              </a:buClr>
              <a:buSzPts val="1600"/>
              <a:buNone/>
              <a:defRPr sz="1600"/>
            </a:lvl9pPr>
          </a:lstStyle>
          <a:p>
            <a:endParaRPr/>
          </a:p>
        </p:txBody>
      </p:sp>
      <p:pic>
        <p:nvPicPr>
          <p:cNvPr id="4673" name="Google Shape;4673;p339"/>
          <p:cNvPicPr preferRelativeResize="0"/>
          <p:nvPr/>
        </p:nvPicPr>
        <p:blipFill rotWithShape="1">
          <a:blip r:embed="rId2">
            <a:alphaModFix/>
          </a:blip>
          <a:srcRect/>
          <a:stretch/>
        </p:blipFill>
        <p:spPr>
          <a:xfrm>
            <a:off x="185139" y="5330952"/>
            <a:ext cx="1636776" cy="135118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34.xml><?xml version="1.0" encoding="utf-8"?>
<p:sldLayout xmlns:a="http://schemas.openxmlformats.org/drawingml/2006/main" xmlns:r="http://schemas.openxmlformats.org/officeDocument/2006/relationships" xmlns:p="http://schemas.openxmlformats.org/presentationml/2006/main" showMasterSp="0" matchingName="Title Slide 2">
  <p:cSld name="Title Slide 2">
    <p:spTree>
      <p:nvGrpSpPr>
        <p:cNvPr id="1" name="Shape 4674"/>
        <p:cNvGrpSpPr/>
        <p:nvPr/>
      </p:nvGrpSpPr>
      <p:grpSpPr>
        <a:xfrm>
          <a:off x="0" y="0"/>
          <a:ext cx="0" cy="0"/>
          <a:chOff x="0" y="0"/>
          <a:chExt cx="0" cy="0"/>
        </a:xfrm>
      </p:grpSpPr>
      <p:sp>
        <p:nvSpPr>
          <p:cNvPr id="4675" name="Google Shape;4675;p340"/>
          <p:cNvSpPr>
            <a:spLocks noGrp="1"/>
          </p:cNvSpPr>
          <p:nvPr>
            <p:ph type="pic" idx="2"/>
          </p:nvPr>
        </p:nvSpPr>
        <p:spPr>
          <a:xfrm>
            <a:off x="6096000" y="0"/>
            <a:ext cx="6096000" cy="4575812"/>
          </a:xfrm>
          <a:prstGeom prst="rect">
            <a:avLst/>
          </a:prstGeom>
          <a:solidFill>
            <a:srgbClr val="DEDEDE"/>
          </a:solidFill>
          <a:ln>
            <a:noFill/>
          </a:ln>
        </p:spPr>
      </p:sp>
      <p:sp>
        <p:nvSpPr>
          <p:cNvPr id="4676" name="Google Shape;4676;p340"/>
          <p:cNvSpPr/>
          <p:nvPr/>
        </p:nvSpPr>
        <p:spPr>
          <a:xfrm>
            <a:off x="0" y="0"/>
            <a:ext cx="6096000" cy="4575812"/>
          </a:xfrm>
          <a:prstGeom prst="rect">
            <a:avLst/>
          </a:prstGeom>
          <a:solidFill>
            <a:srgbClr val="46464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677" name="Google Shape;4677;p340"/>
          <p:cNvSpPr/>
          <p:nvPr/>
        </p:nvSpPr>
        <p:spPr>
          <a:xfrm>
            <a:off x="0" y="4575812"/>
            <a:ext cx="6096000" cy="2282188"/>
          </a:xfrm>
          <a:prstGeom prst="rect">
            <a:avLst/>
          </a:prstGeom>
          <a:solidFill>
            <a:srgbClr val="D04A0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678" name="Google Shape;4678;p340"/>
          <p:cNvSpPr txBox="1">
            <a:spLocks noGrp="1"/>
          </p:cNvSpPr>
          <p:nvPr>
            <p:ph type="ctrTitle"/>
          </p:nvPr>
        </p:nvSpPr>
        <p:spPr>
          <a:xfrm>
            <a:off x="442913" y="428625"/>
            <a:ext cx="5473700" cy="2066926"/>
          </a:xfrm>
          <a:prstGeom prst="rect">
            <a:avLst/>
          </a:prstGeom>
          <a:noFill/>
          <a:ln>
            <a:noFill/>
          </a:ln>
        </p:spPr>
        <p:txBody>
          <a:bodyPr spcFirstLastPara="1" wrap="square" lIns="0" tIns="0" rIns="0" bIns="0" anchor="b" anchorCtr="0">
            <a:normAutofit/>
          </a:bodyPr>
          <a:lstStyle>
            <a:lvl1pPr lvl="0" algn="l">
              <a:lnSpc>
                <a:spcPct val="85000"/>
              </a:lnSpc>
              <a:spcBef>
                <a:spcPts val="0"/>
              </a:spcBef>
              <a:spcAft>
                <a:spcPts val="0"/>
              </a:spcAft>
              <a:buClr>
                <a:schemeClr val="lt1"/>
              </a:buClr>
              <a:buSzPts val="5000"/>
              <a:buFont typeface="Arial"/>
              <a:buNone/>
              <a:defRPr sz="5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79" name="Google Shape;4679;p340"/>
          <p:cNvSpPr txBox="1">
            <a:spLocks noGrp="1"/>
          </p:cNvSpPr>
          <p:nvPr>
            <p:ph type="subTitle" idx="1"/>
          </p:nvPr>
        </p:nvSpPr>
        <p:spPr>
          <a:xfrm>
            <a:off x="442913" y="5101594"/>
            <a:ext cx="5473700" cy="59436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1600"/>
              <a:buNone/>
              <a:defRPr sz="1600" b="0">
                <a:solidFill>
                  <a:schemeClr val="lt1"/>
                </a:solidFill>
              </a:defRPr>
            </a:lvl1pPr>
            <a:lvl2pPr lvl="1" algn="l">
              <a:lnSpc>
                <a:spcPct val="100000"/>
              </a:lnSpc>
              <a:spcBef>
                <a:spcPts val="0"/>
              </a:spcBef>
              <a:spcAft>
                <a:spcPts val="0"/>
              </a:spcAft>
              <a:buClr>
                <a:schemeClr val="lt1"/>
              </a:buClr>
              <a:buSzPts val="1600"/>
              <a:buNone/>
              <a:defRPr sz="1600">
                <a:solidFill>
                  <a:schemeClr val="lt1"/>
                </a:solidFill>
              </a:defRPr>
            </a:lvl2pPr>
            <a:lvl3pPr lvl="2" algn="l">
              <a:lnSpc>
                <a:spcPct val="100000"/>
              </a:lnSpc>
              <a:spcBef>
                <a:spcPts val="0"/>
              </a:spcBef>
              <a:spcAft>
                <a:spcPts val="0"/>
              </a:spcAft>
              <a:buClr>
                <a:schemeClr val="lt1"/>
              </a:buClr>
              <a:buSzPts val="1600"/>
              <a:buNone/>
              <a:defRPr sz="1600">
                <a:solidFill>
                  <a:schemeClr val="lt1"/>
                </a:solidFill>
              </a:defRPr>
            </a:lvl3pPr>
            <a:lvl4pPr lvl="3" algn="l">
              <a:lnSpc>
                <a:spcPct val="100000"/>
              </a:lnSpc>
              <a:spcBef>
                <a:spcPts val="0"/>
              </a:spcBef>
              <a:spcAft>
                <a:spcPts val="0"/>
              </a:spcAft>
              <a:buClr>
                <a:schemeClr val="lt1"/>
              </a:buClr>
              <a:buSzPts val="1600"/>
              <a:buNone/>
              <a:defRPr sz="1600">
                <a:solidFill>
                  <a:schemeClr val="lt1"/>
                </a:solidFill>
              </a:defRPr>
            </a:lvl4pPr>
            <a:lvl5pPr lvl="4" algn="l">
              <a:lnSpc>
                <a:spcPct val="100000"/>
              </a:lnSpc>
              <a:spcBef>
                <a:spcPts val="0"/>
              </a:spcBef>
              <a:spcAft>
                <a:spcPts val="0"/>
              </a:spcAft>
              <a:buClr>
                <a:schemeClr val="lt1"/>
              </a:buClr>
              <a:buSzPts val="1600"/>
              <a:buNone/>
              <a:defRPr sz="1600">
                <a:solidFill>
                  <a:schemeClr val="lt1"/>
                </a:solidFill>
              </a:defRPr>
            </a:lvl5pPr>
            <a:lvl6pPr lvl="5" algn="l">
              <a:lnSpc>
                <a:spcPct val="100000"/>
              </a:lnSpc>
              <a:spcBef>
                <a:spcPts val="0"/>
              </a:spcBef>
              <a:spcAft>
                <a:spcPts val="0"/>
              </a:spcAft>
              <a:buClr>
                <a:schemeClr val="lt1"/>
              </a:buClr>
              <a:buSzPts val="1600"/>
              <a:buNone/>
              <a:defRPr sz="1600">
                <a:solidFill>
                  <a:schemeClr val="lt1"/>
                </a:solidFill>
              </a:defRPr>
            </a:lvl6pPr>
            <a:lvl7pPr lvl="6" algn="l">
              <a:lnSpc>
                <a:spcPct val="100000"/>
              </a:lnSpc>
              <a:spcBef>
                <a:spcPts val="0"/>
              </a:spcBef>
              <a:spcAft>
                <a:spcPts val="0"/>
              </a:spcAft>
              <a:buClr>
                <a:schemeClr val="lt1"/>
              </a:buClr>
              <a:buSzPts val="1600"/>
              <a:buNone/>
              <a:defRPr sz="1600">
                <a:solidFill>
                  <a:schemeClr val="lt1"/>
                </a:solidFill>
              </a:defRPr>
            </a:lvl7pPr>
            <a:lvl8pPr lvl="7" algn="l">
              <a:lnSpc>
                <a:spcPct val="100000"/>
              </a:lnSpc>
              <a:spcBef>
                <a:spcPts val="0"/>
              </a:spcBef>
              <a:spcAft>
                <a:spcPts val="0"/>
              </a:spcAft>
              <a:buClr>
                <a:schemeClr val="lt1"/>
              </a:buClr>
              <a:buSzPts val="1600"/>
              <a:buNone/>
              <a:defRPr sz="1600">
                <a:solidFill>
                  <a:schemeClr val="lt1"/>
                </a:solidFill>
              </a:defRPr>
            </a:lvl8pPr>
            <a:lvl9pPr lvl="8" algn="l">
              <a:lnSpc>
                <a:spcPct val="100000"/>
              </a:lnSpc>
              <a:spcBef>
                <a:spcPts val="0"/>
              </a:spcBef>
              <a:spcAft>
                <a:spcPts val="0"/>
              </a:spcAft>
              <a:buClr>
                <a:schemeClr val="lt1"/>
              </a:buClr>
              <a:buSzPts val="1600"/>
              <a:buNone/>
              <a:defRPr sz="1600">
                <a:solidFill>
                  <a:schemeClr val="lt1"/>
                </a:solidFill>
              </a:defRPr>
            </a:lvl9pPr>
          </a:lstStyle>
          <a:p>
            <a:endParaRPr/>
          </a:p>
        </p:txBody>
      </p:sp>
      <p:pic>
        <p:nvPicPr>
          <p:cNvPr id="4680" name="Google Shape;4680;p340"/>
          <p:cNvPicPr preferRelativeResize="0"/>
          <p:nvPr/>
        </p:nvPicPr>
        <p:blipFill rotWithShape="1">
          <a:blip r:embed="rId2">
            <a:alphaModFix/>
          </a:blip>
          <a:srcRect/>
          <a:stretch/>
        </p:blipFill>
        <p:spPr>
          <a:xfrm>
            <a:off x="10337737" y="5330952"/>
            <a:ext cx="1636776" cy="135118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35.xml><?xml version="1.0" encoding="utf-8"?>
<p:sldLayout xmlns:a="http://schemas.openxmlformats.org/drawingml/2006/main" xmlns:r="http://schemas.openxmlformats.org/officeDocument/2006/relationships" xmlns:p="http://schemas.openxmlformats.org/presentationml/2006/main" showMasterSp="0" matchingName="Title Slide Lines">
  <p:cSld name="Title Slide Lines">
    <p:bg>
      <p:bgPr>
        <a:solidFill>
          <a:srgbClr val="DEDEDE"/>
        </a:solidFill>
        <a:effectLst/>
      </p:bgPr>
    </p:bg>
    <p:spTree>
      <p:nvGrpSpPr>
        <p:cNvPr id="1" name="Shape 4681"/>
        <p:cNvGrpSpPr/>
        <p:nvPr/>
      </p:nvGrpSpPr>
      <p:grpSpPr>
        <a:xfrm>
          <a:off x="0" y="0"/>
          <a:ext cx="0" cy="0"/>
          <a:chOff x="0" y="0"/>
          <a:chExt cx="0" cy="0"/>
        </a:xfrm>
      </p:grpSpPr>
      <p:sp>
        <p:nvSpPr>
          <p:cNvPr id="4682" name="Google Shape;4682;p341"/>
          <p:cNvSpPr>
            <a:spLocks noGrp="1"/>
          </p:cNvSpPr>
          <p:nvPr>
            <p:ph type="pic" idx="2"/>
          </p:nvPr>
        </p:nvSpPr>
        <p:spPr>
          <a:xfrm>
            <a:off x="0" y="0"/>
            <a:ext cx="12192000" cy="6858000"/>
          </a:xfrm>
          <a:prstGeom prst="rect">
            <a:avLst/>
          </a:prstGeom>
          <a:solidFill>
            <a:srgbClr val="DEDEDE"/>
          </a:solidFill>
          <a:ln>
            <a:noFill/>
          </a:ln>
        </p:spPr>
      </p:sp>
      <p:grpSp>
        <p:nvGrpSpPr>
          <p:cNvPr id="4683" name="Google Shape;4683;p341"/>
          <p:cNvGrpSpPr/>
          <p:nvPr/>
        </p:nvGrpSpPr>
        <p:grpSpPr>
          <a:xfrm>
            <a:off x="0" y="0"/>
            <a:ext cx="12192000" cy="6858000"/>
            <a:chOff x="0" y="0"/>
            <a:chExt cx="12192000" cy="6858000"/>
          </a:xfrm>
        </p:grpSpPr>
        <p:grpSp>
          <p:nvGrpSpPr>
            <p:cNvPr id="4684" name="Google Shape;4684;p341"/>
            <p:cNvGrpSpPr/>
            <p:nvPr/>
          </p:nvGrpSpPr>
          <p:grpSpPr>
            <a:xfrm>
              <a:off x="0" y="0"/>
              <a:ext cx="12192000" cy="6858000"/>
              <a:chOff x="152400" y="152400"/>
              <a:chExt cx="12196764" cy="6862763"/>
            </a:xfrm>
          </p:grpSpPr>
          <p:sp>
            <p:nvSpPr>
              <p:cNvPr id="4685" name="Google Shape;4685;p341"/>
              <p:cNvSpPr/>
              <p:nvPr/>
            </p:nvSpPr>
            <p:spPr>
              <a:xfrm>
                <a:off x="152400" y="3775075"/>
                <a:ext cx="9142413" cy="777875"/>
              </a:xfrm>
              <a:custGeom>
                <a:avLst/>
                <a:gdLst/>
                <a:ahLst/>
                <a:cxnLst/>
                <a:rect l="l" t="t" r="r" b="b"/>
                <a:pathLst>
                  <a:path w="7908" h="1632" extrusionOk="0">
                    <a:moveTo>
                      <a:pt x="0" y="0"/>
                    </a:moveTo>
                    <a:lnTo>
                      <a:pt x="0" y="0"/>
                    </a:lnTo>
                    <a:lnTo>
                      <a:pt x="7908" y="0"/>
                    </a:lnTo>
                    <a:lnTo>
                      <a:pt x="7908" y="1632"/>
                    </a:lnTo>
                    <a:lnTo>
                      <a:pt x="0" y="1632"/>
                    </a:lnTo>
                    <a:lnTo>
                      <a:pt x="0" y="0"/>
                    </a:lnTo>
                    <a:close/>
                  </a:path>
                </a:pathLst>
              </a:custGeom>
              <a:solidFill>
                <a:srgbClr val="D04A0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86" name="Google Shape;4686;p341"/>
              <p:cNvSpPr/>
              <p:nvPr/>
            </p:nvSpPr>
            <p:spPr>
              <a:xfrm>
                <a:off x="152400" y="152400"/>
                <a:ext cx="12196764" cy="6862763"/>
              </a:xfrm>
              <a:custGeom>
                <a:avLst/>
                <a:gdLst/>
                <a:ahLst/>
                <a:cxnLst/>
                <a:rect l="l" t="t" r="r" b="b"/>
                <a:pathLst>
                  <a:path w="25599" h="14399" extrusionOk="0">
                    <a:moveTo>
                      <a:pt x="19187" y="0"/>
                    </a:moveTo>
                    <a:lnTo>
                      <a:pt x="19187" y="0"/>
                    </a:lnTo>
                    <a:lnTo>
                      <a:pt x="19187" y="6949"/>
                    </a:lnTo>
                    <a:lnTo>
                      <a:pt x="0" y="6949"/>
                    </a:lnTo>
                    <a:lnTo>
                      <a:pt x="0" y="7602"/>
                    </a:lnTo>
                    <a:lnTo>
                      <a:pt x="19187" y="7602"/>
                    </a:lnTo>
                    <a:lnTo>
                      <a:pt x="19187" y="9234"/>
                    </a:lnTo>
                    <a:lnTo>
                      <a:pt x="0" y="9234"/>
                    </a:lnTo>
                    <a:lnTo>
                      <a:pt x="0" y="9887"/>
                    </a:lnTo>
                    <a:lnTo>
                      <a:pt x="19187" y="9887"/>
                    </a:lnTo>
                    <a:lnTo>
                      <a:pt x="19187" y="14399"/>
                    </a:lnTo>
                    <a:lnTo>
                      <a:pt x="19839" y="14399"/>
                    </a:lnTo>
                    <a:lnTo>
                      <a:pt x="19839" y="9887"/>
                    </a:lnTo>
                    <a:lnTo>
                      <a:pt x="25599" y="9887"/>
                    </a:lnTo>
                    <a:lnTo>
                      <a:pt x="25599" y="9234"/>
                    </a:lnTo>
                    <a:lnTo>
                      <a:pt x="19839" y="9234"/>
                    </a:lnTo>
                    <a:lnTo>
                      <a:pt x="19839" y="7602"/>
                    </a:lnTo>
                    <a:lnTo>
                      <a:pt x="25599" y="7602"/>
                    </a:lnTo>
                    <a:lnTo>
                      <a:pt x="25599" y="6949"/>
                    </a:lnTo>
                    <a:lnTo>
                      <a:pt x="19839" y="6949"/>
                    </a:lnTo>
                    <a:lnTo>
                      <a:pt x="19839" y="0"/>
                    </a:lnTo>
                    <a:lnTo>
                      <a:pt x="19187"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4687" name="Google Shape;4687;p341"/>
            <p:cNvPicPr preferRelativeResize="0"/>
            <p:nvPr/>
          </p:nvPicPr>
          <p:blipFill rotWithShape="1">
            <a:blip r:embed="rId2">
              <a:alphaModFix/>
            </a:blip>
            <a:srcRect/>
            <a:stretch/>
          </p:blipFill>
          <p:spPr>
            <a:xfrm>
              <a:off x="185139" y="5330952"/>
              <a:ext cx="1636776" cy="1351184"/>
            </a:xfrm>
            <a:prstGeom prst="rect">
              <a:avLst/>
            </a:prstGeom>
            <a:noFill/>
            <a:ln>
              <a:noFill/>
            </a:ln>
          </p:spPr>
        </p:pic>
      </p:grpSp>
      <p:sp>
        <p:nvSpPr>
          <p:cNvPr id="4688" name="Google Shape;4688;p341"/>
          <p:cNvSpPr txBox="1">
            <a:spLocks noGrp="1"/>
          </p:cNvSpPr>
          <p:nvPr>
            <p:ph type="subTitle" idx="1"/>
          </p:nvPr>
        </p:nvSpPr>
        <p:spPr>
          <a:xfrm>
            <a:off x="442914" y="3713607"/>
            <a:ext cx="5473699" cy="59207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600"/>
              <a:buNone/>
              <a:defRPr sz="1600" b="0">
                <a:solidFill>
                  <a:schemeClr val="lt1"/>
                </a:solidFill>
              </a:defRPr>
            </a:lvl1pPr>
            <a:lvl2pPr lvl="1" algn="l">
              <a:lnSpc>
                <a:spcPct val="100000"/>
              </a:lnSpc>
              <a:spcBef>
                <a:spcPts val="0"/>
              </a:spcBef>
              <a:spcAft>
                <a:spcPts val="0"/>
              </a:spcAft>
              <a:buClr>
                <a:schemeClr val="lt1"/>
              </a:buClr>
              <a:buSzPts val="1600"/>
              <a:buNone/>
              <a:defRPr sz="1600">
                <a:solidFill>
                  <a:schemeClr val="lt1"/>
                </a:solidFill>
              </a:defRPr>
            </a:lvl2pPr>
            <a:lvl3pPr lvl="2" algn="l">
              <a:lnSpc>
                <a:spcPct val="100000"/>
              </a:lnSpc>
              <a:spcBef>
                <a:spcPts val="0"/>
              </a:spcBef>
              <a:spcAft>
                <a:spcPts val="0"/>
              </a:spcAft>
              <a:buClr>
                <a:schemeClr val="lt1"/>
              </a:buClr>
              <a:buSzPts val="1600"/>
              <a:buNone/>
              <a:defRPr sz="1600">
                <a:solidFill>
                  <a:schemeClr val="lt1"/>
                </a:solidFill>
              </a:defRPr>
            </a:lvl3pPr>
            <a:lvl4pPr lvl="3" algn="l">
              <a:lnSpc>
                <a:spcPct val="100000"/>
              </a:lnSpc>
              <a:spcBef>
                <a:spcPts val="0"/>
              </a:spcBef>
              <a:spcAft>
                <a:spcPts val="0"/>
              </a:spcAft>
              <a:buClr>
                <a:schemeClr val="lt1"/>
              </a:buClr>
              <a:buSzPts val="1600"/>
              <a:buNone/>
              <a:defRPr sz="1600">
                <a:solidFill>
                  <a:schemeClr val="lt1"/>
                </a:solidFill>
              </a:defRPr>
            </a:lvl4pPr>
            <a:lvl5pPr lvl="4" algn="l">
              <a:lnSpc>
                <a:spcPct val="100000"/>
              </a:lnSpc>
              <a:spcBef>
                <a:spcPts val="0"/>
              </a:spcBef>
              <a:spcAft>
                <a:spcPts val="0"/>
              </a:spcAft>
              <a:buClr>
                <a:schemeClr val="lt1"/>
              </a:buClr>
              <a:buSzPts val="1600"/>
              <a:buNone/>
              <a:defRPr sz="1600">
                <a:solidFill>
                  <a:schemeClr val="lt1"/>
                </a:solidFill>
              </a:defRPr>
            </a:lvl5pPr>
            <a:lvl6pPr lvl="5" algn="l">
              <a:lnSpc>
                <a:spcPct val="100000"/>
              </a:lnSpc>
              <a:spcBef>
                <a:spcPts val="0"/>
              </a:spcBef>
              <a:spcAft>
                <a:spcPts val="0"/>
              </a:spcAft>
              <a:buClr>
                <a:schemeClr val="lt1"/>
              </a:buClr>
              <a:buSzPts val="1600"/>
              <a:buNone/>
              <a:defRPr sz="1600">
                <a:solidFill>
                  <a:schemeClr val="lt1"/>
                </a:solidFill>
              </a:defRPr>
            </a:lvl6pPr>
            <a:lvl7pPr lvl="6" algn="l">
              <a:lnSpc>
                <a:spcPct val="100000"/>
              </a:lnSpc>
              <a:spcBef>
                <a:spcPts val="0"/>
              </a:spcBef>
              <a:spcAft>
                <a:spcPts val="0"/>
              </a:spcAft>
              <a:buClr>
                <a:schemeClr val="lt1"/>
              </a:buClr>
              <a:buSzPts val="1600"/>
              <a:buNone/>
              <a:defRPr sz="1600">
                <a:solidFill>
                  <a:schemeClr val="lt1"/>
                </a:solidFill>
              </a:defRPr>
            </a:lvl7pPr>
            <a:lvl8pPr lvl="7" algn="l">
              <a:lnSpc>
                <a:spcPct val="100000"/>
              </a:lnSpc>
              <a:spcBef>
                <a:spcPts val="0"/>
              </a:spcBef>
              <a:spcAft>
                <a:spcPts val="0"/>
              </a:spcAft>
              <a:buClr>
                <a:schemeClr val="lt1"/>
              </a:buClr>
              <a:buSzPts val="1600"/>
              <a:buNone/>
              <a:defRPr sz="1600">
                <a:solidFill>
                  <a:schemeClr val="lt1"/>
                </a:solidFill>
              </a:defRPr>
            </a:lvl8pPr>
            <a:lvl9pPr lvl="8" algn="l">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4689" name="Google Shape;4689;p341"/>
          <p:cNvSpPr txBox="1">
            <a:spLocks noGrp="1"/>
          </p:cNvSpPr>
          <p:nvPr>
            <p:ph type="ctrTitle"/>
          </p:nvPr>
        </p:nvSpPr>
        <p:spPr>
          <a:xfrm>
            <a:off x="442914" y="428624"/>
            <a:ext cx="7418386" cy="1884391"/>
          </a:xfrm>
          <a:prstGeom prst="rect">
            <a:avLst/>
          </a:prstGeom>
          <a:noFill/>
          <a:ln>
            <a:noFill/>
          </a:ln>
        </p:spPr>
        <p:txBody>
          <a:bodyPr spcFirstLastPara="1" wrap="square" lIns="0" tIns="0" rIns="0" bIns="0" anchor="b" anchorCtr="0">
            <a:normAutofit/>
          </a:bodyPr>
          <a:lstStyle>
            <a:lvl1pPr lvl="0" algn="l">
              <a:lnSpc>
                <a:spcPct val="85000"/>
              </a:lnSpc>
              <a:spcBef>
                <a:spcPts val="0"/>
              </a:spcBef>
              <a:spcAft>
                <a:spcPts val="0"/>
              </a:spcAft>
              <a:buClr>
                <a:schemeClr val="lt1"/>
              </a:buClr>
              <a:buSzPts val="4500"/>
              <a:buFont typeface="Arial"/>
              <a:buNone/>
              <a:defRPr sz="45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36.xml><?xml version="1.0" encoding="utf-8"?>
<p:sldLayout xmlns:a="http://schemas.openxmlformats.org/drawingml/2006/main" xmlns:r="http://schemas.openxmlformats.org/officeDocument/2006/relationships" xmlns:p="http://schemas.openxmlformats.org/presentationml/2006/main" showMasterSp="0" matchingName="Title Slide Lines 2">
  <p:cSld name="Title Slide Lines 2">
    <p:bg>
      <p:bgPr>
        <a:solidFill>
          <a:srgbClr val="DEDEDE"/>
        </a:solidFill>
        <a:effectLst/>
      </p:bgPr>
    </p:bg>
    <p:spTree>
      <p:nvGrpSpPr>
        <p:cNvPr id="1" name="Shape 4690"/>
        <p:cNvGrpSpPr/>
        <p:nvPr/>
      </p:nvGrpSpPr>
      <p:grpSpPr>
        <a:xfrm>
          <a:off x="0" y="0"/>
          <a:ext cx="0" cy="0"/>
          <a:chOff x="0" y="0"/>
          <a:chExt cx="0" cy="0"/>
        </a:xfrm>
      </p:grpSpPr>
      <p:sp>
        <p:nvSpPr>
          <p:cNvPr id="4691" name="Google Shape;4691;p342"/>
          <p:cNvSpPr>
            <a:spLocks noGrp="1"/>
          </p:cNvSpPr>
          <p:nvPr>
            <p:ph type="pic" idx="2"/>
          </p:nvPr>
        </p:nvSpPr>
        <p:spPr>
          <a:xfrm>
            <a:off x="0" y="0"/>
            <a:ext cx="12192000" cy="6858000"/>
          </a:xfrm>
          <a:prstGeom prst="rect">
            <a:avLst/>
          </a:prstGeom>
          <a:solidFill>
            <a:srgbClr val="DEDEDE"/>
          </a:solidFill>
          <a:ln>
            <a:noFill/>
          </a:ln>
        </p:spPr>
      </p:sp>
      <p:grpSp>
        <p:nvGrpSpPr>
          <p:cNvPr id="4692" name="Google Shape;4692;p342"/>
          <p:cNvGrpSpPr/>
          <p:nvPr/>
        </p:nvGrpSpPr>
        <p:grpSpPr>
          <a:xfrm>
            <a:off x="0" y="0"/>
            <a:ext cx="12192000" cy="6858000"/>
            <a:chOff x="0" y="0"/>
            <a:chExt cx="12192000" cy="6858000"/>
          </a:xfrm>
        </p:grpSpPr>
        <p:sp>
          <p:nvSpPr>
            <p:cNvPr id="4693" name="Google Shape;4693;p342"/>
            <p:cNvSpPr/>
            <p:nvPr/>
          </p:nvSpPr>
          <p:spPr>
            <a:xfrm>
              <a:off x="0" y="0"/>
              <a:ext cx="12192000" cy="6858000"/>
            </a:xfrm>
            <a:custGeom>
              <a:avLst/>
              <a:gdLst/>
              <a:ahLst/>
              <a:cxnLst/>
              <a:rect l="l" t="t" r="r" b="b"/>
              <a:pathLst>
                <a:path w="12192000" h="6858000" extrusionOk="0">
                  <a:moveTo>
                    <a:pt x="9144000" y="0"/>
                  </a:moveTo>
                  <a:lnTo>
                    <a:pt x="9450000" y="0"/>
                  </a:lnTo>
                  <a:lnTo>
                    <a:pt x="9450000" y="3309692"/>
                  </a:lnTo>
                  <a:lnTo>
                    <a:pt x="12192000" y="3309692"/>
                  </a:lnTo>
                  <a:lnTo>
                    <a:pt x="12192000" y="3615692"/>
                  </a:lnTo>
                  <a:lnTo>
                    <a:pt x="9450000" y="3615692"/>
                  </a:lnTo>
                  <a:lnTo>
                    <a:pt x="9450000" y="4394836"/>
                  </a:lnTo>
                  <a:lnTo>
                    <a:pt x="12192000" y="4394836"/>
                  </a:lnTo>
                  <a:lnTo>
                    <a:pt x="12192000" y="4700836"/>
                  </a:lnTo>
                  <a:lnTo>
                    <a:pt x="9450000" y="4700836"/>
                  </a:lnTo>
                  <a:lnTo>
                    <a:pt x="9450000" y="6858000"/>
                  </a:lnTo>
                  <a:lnTo>
                    <a:pt x="9144000" y="6858000"/>
                  </a:lnTo>
                  <a:lnTo>
                    <a:pt x="9144000" y="4700836"/>
                  </a:lnTo>
                  <a:lnTo>
                    <a:pt x="0" y="4700836"/>
                  </a:lnTo>
                  <a:lnTo>
                    <a:pt x="0" y="4394836"/>
                  </a:lnTo>
                  <a:lnTo>
                    <a:pt x="9144000" y="4394836"/>
                  </a:lnTo>
                  <a:lnTo>
                    <a:pt x="9144000" y="3615692"/>
                  </a:lnTo>
                  <a:lnTo>
                    <a:pt x="0" y="3615692"/>
                  </a:lnTo>
                  <a:lnTo>
                    <a:pt x="0" y="3309692"/>
                  </a:lnTo>
                  <a:lnTo>
                    <a:pt x="9144000" y="3309692"/>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694" name="Google Shape;4694;p342"/>
            <p:cNvPicPr preferRelativeResize="0"/>
            <p:nvPr/>
          </p:nvPicPr>
          <p:blipFill rotWithShape="1">
            <a:blip r:embed="rId2">
              <a:alphaModFix/>
            </a:blip>
            <a:srcRect/>
            <a:stretch/>
          </p:blipFill>
          <p:spPr>
            <a:xfrm>
              <a:off x="185139" y="5330952"/>
              <a:ext cx="1636776" cy="1351185"/>
            </a:xfrm>
            <a:prstGeom prst="rect">
              <a:avLst/>
            </a:prstGeom>
            <a:noFill/>
            <a:ln>
              <a:noFill/>
            </a:ln>
          </p:spPr>
        </p:pic>
      </p:grpSp>
      <p:sp>
        <p:nvSpPr>
          <p:cNvPr id="4695" name="Google Shape;4695;p342"/>
          <p:cNvSpPr txBox="1">
            <a:spLocks noGrp="1"/>
          </p:cNvSpPr>
          <p:nvPr>
            <p:ph type="subTitle" idx="1"/>
          </p:nvPr>
        </p:nvSpPr>
        <p:spPr>
          <a:xfrm>
            <a:off x="442913" y="3713607"/>
            <a:ext cx="5473700" cy="594221"/>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dk1"/>
              </a:buClr>
              <a:buSzPts val="1600"/>
              <a:buNone/>
              <a:defRPr sz="1600" b="0">
                <a:solidFill>
                  <a:schemeClr val="dk1"/>
                </a:solidFill>
              </a:defRPr>
            </a:lvl1pPr>
            <a:lvl2pPr lvl="1" algn="l">
              <a:lnSpc>
                <a:spcPct val="100000"/>
              </a:lnSpc>
              <a:spcBef>
                <a:spcPts val="0"/>
              </a:spcBef>
              <a:spcAft>
                <a:spcPts val="0"/>
              </a:spcAft>
              <a:buClr>
                <a:schemeClr val="dk1"/>
              </a:buClr>
              <a:buSzPts val="1600"/>
              <a:buNone/>
              <a:defRPr sz="1600"/>
            </a:lvl2pPr>
            <a:lvl3pPr lvl="2" algn="l">
              <a:lnSpc>
                <a:spcPct val="100000"/>
              </a:lnSpc>
              <a:spcBef>
                <a:spcPts val="0"/>
              </a:spcBef>
              <a:spcAft>
                <a:spcPts val="0"/>
              </a:spcAft>
              <a:buClr>
                <a:schemeClr val="dk1"/>
              </a:buClr>
              <a:buSzPts val="1600"/>
              <a:buNone/>
              <a:defRPr sz="1600"/>
            </a:lvl3pPr>
            <a:lvl4pPr lvl="3" algn="l">
              <a:lnSpc>
                <a:spcPct val="100000"/>
              </a:lnSpc>
              <a:spcBef>
                <a:spcPts val="0"/>
              </a:spcBef>
              <a:spcAft>
                <a:spcPts val="0"/>
              </a:spcAft>
              <a:buClr>
                <a:schemeClr val="dk1"/>
              </a:buClr>
              <a:buSzPts val="1600"/>
              <a:buNone/>
              <a:defRPr sz="1600"/>
            </a:lvl4pPr>
            <a:lvl5pPr lvl="4" algn="l">
              <a:lnSpc>
                <a:spcPct val="100000"/>
              </a:lnSpc>
              <a:spcBef>
                <a:spcPts val="0"/>
              </a:spcBef>
              <a:spcAft>
                <a:spcPts val="0"/>
              </a:spcAft>
              <a:buClr>
                <a:schemeClr val="dk1"/>
              </a:buClr>
              <a:buSzPts val="1600"/>
              <a:buNone/>
              <a:defRPr sz="1600"/>
            </a:lvl5pPr>
            <a:lvl6pPr lvl="5" algn="l">
              <a:lnSpc>
                <a:spcPct val="100000"/>
              </a:lnSpc>
              <a:spcBef>
                <a:spcPts val="0"/>
              </a:spcBef>
              <a:spcAft>
                <a:spcPts val="0"/>
              </a:spcAft>
              <a:buClr>
                <a:schemeClr val="dk1"/>
              </a:buClr>
              <a:buSzPts val="1600"/>
              <a:buNone/>
              <a:defRPr sz="1600"/>
            </a:lvl6pPr>
            <a:lvl7pPr lvl="6" algn="l">
              <a:lnSpc>
                <a:spcPct val="100000"/>
              </a:lnSpc>
              <a:spcBef>
                <a:spcPts val="0"/>
              </a:spcBef>
              <a:spcAft>
                <a:spcPts val="0"/>
              </a:spcAft>
              <a:buClr>
                <a:schemeClr val="dk1"/>
              </a:buClr>
              <a:buSzPts val="1600"/>
              <a:buNone/>
              <a:defRPr sz="1600"/>
            </a:lvl7pPr>
            <a:lvl8pPr lvl="7" algn="l">
              <a:lnSpc>
                <a:spcPct val="100000"/>
              </a:lnSpc>
              <a:spcBef>
                <a:spcPts val="0"/>
              </a:spcBef>
              <a:spcAft>
                <a:spcPts val="0"/>
              </a:spcAft>
              <a:buClr>
                <a:schemeClr val="dk1"/>
              </a:buClr>
              <a:buSzPts val="1600"/>
              <a:buNone/>
              <a:defRPr sz="1600"/>
            </a:lvl8pPr>
            <a:lvl9pPr lvl="8" algn="l">
              <a:lnSpc>
                <a:spcPct val="100000"/>
              </a:lnSpc>
              <a:spcBef>
                <a:spcPts val="0"/>
              </a:spcBef>
              <a:spcAft>
                <a:spcPts val="0"/>
              </a:spcAft>
              <a:buClr>
                <a:schemeClr val="dk1"/>
              </a:buClr>
              <a:buSzPts val="1600"/>
              <a:buNone/>
              <a:defRPr sz="1600"/>
            </a:lvl9pPr>
          </a:lstStyle>
          <a:p>
            <a:endParaRPr/>
          </a:p>
        </p:txBody>
      </p:sp>
      <p:sp>
        <p:nvSpPr>
          <p:cNvPr id="4696" name="Google Shape;4696;p342"/>
          <p:cNvSpPr txBox="1">
            <a:spLocks noGrp="1"/>
          </p:cNvSpPr>
          <p:nvPr>
            <p:ph type="ctrTitle"/>
          </p:nvPr>
        </p:nvSpPr>
        <p:spPr>
          <a:xfrm>
            <a:off x="442912" y="428624"/>
            <a:ext cx="7418387" cy="1884391"/>
          </a:xfrm>
          <a:prstGeom prst="rect">
            <a:avLst/>
          </a:prstGeom>
          <a:noFill/>
          <a:ln>
            <a:noFill/>
          </a:ln>
        </p:spPr>
        <p:txBody>
          <a:bodyPr spcFirstLastPara="1" wrap="square" lIns="0" tIns="0" rIns="0" bIns="0" anchor="b" anchorCtr="0">
            <a:normAutofit/>
          </a:bodyPr>
          <a:lstStyle>
            <a:lvl1pPr lvl="0" algn="l">
              <a:lnSpc>
                <a:spcPct val="85000"/>
              </a:lnSpc>
              <a:spcBef>
                <a:spcPts val="0"/>
              </a:spcBef>
              <a:spcAft>
                <a:spcPts val="0"/>
              </a:spcAft>
              <a:buClr>
                <a:schemeClr val="dk1"/>
              </a:buClr>
              <a:buSzPts val="4500"/>
              <a:buFont typeface="Arial"/>
              <a:buNone/>
              <a:defRPr sz="45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37.xml><?xml version="1.0" encoding="utf-8"?>
<p:sldLayout xmlns:a="http://schemas.openxmlformats.org/drawingml/2006/main" xmlns:r="http://schemas.openxmlformats.org/officeDocument/2006/relationships" xmlns:p="http://schemas.openxmlformats.org/presentationml/2006/main" showMasterSp="0" matchingName="Title Slide Lines 3">
  <p:cSld name="Title Slide Lines 3">
    <p:bg>
      <p:bgPr>
        <a:solidFill>
          <a:srgbClr val="D04A02"/>
        </a:solidFill>
        <a:effectLst/>
      </p:bgPr>
    </p:bg>
    <p:spTree>
      <p:nvGrpSpPr>
        <p:cNvPr id="1" name="Shape 4697"/>
        <p:cNvGrpSpPr/>
        <p:nvPr/>
      </p:nvGrpSpPr>
      <p:grpSpPr>
        <a:xfrm>
          <a:off x="0" y="0"/>
          <a:ext cx="0" cy="0"/>
          <a:chOff x="0" y="0"/>
          <a:chExt cx="0" cy="0"/>
        </a:xfrm>
      </p:grpSpPr>
      <p:sp>
        <p:nvSpPr>
          <p:cNvPr id="4698" name="Google Shape;4698;p343"/>
          <p:cNvSpPr>
            <a:spLocks noGrp="1"/>
          </p:cNvSpPr>
          <p:nvPr>
            <p:ph type="pic" idx="2"/>
          </p:nvPr>
        </p:nvSpPr>
        <p:spPr>
          <a:xfrm>
            <a:off x="9450000" y="0"/>
            <a:ext cx="2741999" cy="6858000"/>
          </a:xfrm>
          <a:prstGeom prst="rect">
            <a:avLst/>
          </a:prstGeom>
          <a:solidFill>
            <a:srgbClr val="DEDEDE"/>
          </a:solidFill>
          <a:ln>
            <a:noFill/>
          </a:ln>
        </p:spPr>
      </p:sp>
      <p:grpSp>
        <p:nvGrpSpPr>
          <p:cNvPr id="4699" name="Google Shape;4699;p343"/>
          <p:cNvGrpSpPr/>
          <p:nvPr/>
        </p:nvGrpSpPr>
        <p:grpSpPr>
          <a:xfrm>
            <a:off x="0" y="0"/>
            <a:ext cx="12192000" cy="6858000"/>
            <a:chOff x="0" y="0"/>
            <a:chExt cx="12192000" cy="6858000"/>
          </a:xfrm>
        </p:grpSpPr>
        <p:sp>
          <p:nvSpPr>
            <p:cNvPr id="4700" name="Google Shape;4700;p343"/>
            <p:cNvSpPr/>
            <p:nvPr/>
          </p:nvSpPr>
          <p:spPr>
            <a:xfrm>
              <a:off x="0" y="0"/>
              <a:ext cx="12192000" cy="6858000"/>
            </a:xfrm>
            <a:custGeom>
              <a:avLst/>
              <a:gdLst/>
              <a:ahLst/>
              <a:cxnLst/>
              <a:rect l="l" t="t" r="r" b="b"/>
              <a:pathLst>
                <a:path w="12192000" h="6858000" extrusionOk="0">
                  <a:moveTo>
                    <a:pt x="9144000" y="0"/>
                  </a:moveTo>
                  <a:lnTo>
                    <a:pt x="9450000" y="0"/>
                  </a:lnTo>
                  <a:lnTo>
                    <a:pt x="9450000" y="1022986"/>
                  </a:lnTo>
                  <a:lnTo>
                    <a:pt x="12192000" y="1022986"/>
                  </a:lnTo>
                  <a:lnTo>
                    <a:pt x="12192000" y="1328986"/>
                  </a:lnTo>
                  <a:lnTo>
                    <a:pt x="9450000" y="1328986"/>
                  </a:lnTo>
                  <a:lnTo>
                    <a:pt x="9450000" y="4394836"/>
                  </a:lnTo>
                  <a:lnTo>
                    <a:pt x="12192000" y="4394836"/>
                  </a:lnTo>
                  <a:lnTo>
                    <a:pt x="12192000" y="4700836"/>
                  </a:lnTo>
                  <a:lnTo>
                    <a:pt x="9450000" y="4700836"/>
                  </a:lnTo>
                  <a:lnTo>
                    <a:pt x="9450000" y="6858000"/>
                  </a:lnTo>
                  <a:lnTo>
                    <a:pt x="9144000" y="6858000"/>
                  </a:lnTo>
                  <a:lnTo>
                    <a:pt x="9144000" y="4700836"/>
                  </a:lnTo>
                  <a:lnTo>
                    <a:pt x="0" y="4700836"/>
                  </a:lnTo>
                  <a:lnTo>
                    <a:pt x="0" y="4394836"/>
                  </a:lnTo>
                  <a:lnTo>
                    <a:pt x="9144000" y="4394836"/>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701" name="Google Shape;4701;p343"/>
            <p:cNvPicPr preferRelativeResize="0"/>
            <p:nvPr/>
          </p:nvPicPr>
          <p:blipFill rotWithShape="1">
            <a:blip r:embed="rId2">
              <a:alphaModFix/>
            </a:blip>
            <a:srcRect/>
            <a:stretch/>
          </p:blipFill>
          <p:spPr>
            <a:xfrm>
              <a:off x="185139" y="5330952"/>
              <a:ext cx="1636776" cy="1351184"/>
            </a:xfrm>
            <a:prstGeom prst="rect">
              <a:avLst/>
            </a:prstGeom>
            <a:noFill/>
            <a:ln>
              <a:noFill/>
            </a:ln>
          </p:spPr>
        </p:pic>
      </p:grpSp>
      <p:sp>
        <p:nvSpPr>
          <p:cNvPr id="4702" name="Google Shape;4702;p343"/>
          <p:cNvSpPr txBox="1">
            <a:spLocks noGrp="1"/>
          </p:cNvSpPr>
          <p:nvPr>
            <p:ph type="ctrTitle"/>
          </p:nvPr>
        </p:nvSpPr>
        <p:spPr>
          <a:xfrm>
            <a:off x="442912" y="428625"/>
            <a:ext cx="7418388" cy="2771775"/>
          </a:xfrm>
          <a:prstGeom prst="rect">
            <a:avLst/>
          </a:prstGeom>
          <a:noFill/>
          <a:ln>
            <a:noFill/>
          </a:ln>
        </p:spPr>
        <p:txBody>
          <a:bodyPr spcFirstLastPara="1" wrap="square" lIns="0" tIns="0" rIns="0" bIns="0" anchor="b" anchorCtr="0">
            <a:normAutofit/>
          </a:bodyPr>
          <a:lstStyle>
            <a:lvl1pPr lvl="0" algn="l">
              <a:lnSpc>
                <a:spcPct val="86000"/>
              </a:lnSpc>
              <a:spcBef>
                <a:spcPts val="0"/>
              </a:spcBef>
              <a:spcAft>
                <a:spcPts val="0"/>
              </a:spcAft>
              <a:buClr>
                <a:schemeClr val="lt1"/>
              </a:buClr>
              <a:buSzPts val="6000"/>
              <a:buFont typeface="Arial"/>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03" name="Google Shape;4703;p343"/>
          <p:cNvSpPr txBox="1">
            <a:spLocks noGrp="1"/>
          </p:cNvSpPr>
          <p:nvPr>
            <p:ph type="subTitle" idx="1"/>
          </p:nvPr>
        </p:nvSpPr>
        <p:spPr>
          <a:xfrm>
            <a:off x="442913" y="3394710"/>
            <a:ext cx="5473700" cy="59436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1600"/>
              <a:buNone/>
              <a:defRPr sz="1600" b="0">
                <a:solidFill>
                  <a:schemeClr val="lt1"/>
                </a:solidFill>
              </a:defRPr>
            </a:lvl1pPr>
            <a:lvl2pPr lvl="1" algn="l">
              <a:lnSpc>
                <a:spcPct val="100000"/>
              </a:lnSpc>
              <a:spcBef>
                <a:spcPts val="0"/>
              </a:spcBef>
              <a:spcAft>
                <a:spcPts val="0"/>
              </a:spcAft>
              <a:buClr>
                <a:schemeClr val="lt1"/>
              </a:buClr>
              <a:buSzPts val="1600"/>
              <a:buNone/>
              <a:defRPr sz="1600">
                <a:solidFill>
                  <a:schemeClr val="lt1"/>
                </a:solidFill>
              </a:defRPr>
            </a:lvl2pPr>
            <a:lvl3pPr lvl="2" algn="l">
              <a:lnSpc>
                <a:spcPct val="100000"/>
              </a:lnSpc>
              <a:spcBef>
                <a:spcPts val="0"/>
              </a:spcBef>
              <a:spcAft>
                <a:spcPts val="0"/>
              </a:spcAft>
              <a:buClr>
                <a:schemeClr val="lt1"/>
              </a:buClr>
              <a:buSzPts val="1600"/>
              <a:buNone/>
              <a:defRPr sz="1600">
                <a:solidFill>
                  <a:schemeClr val="lt1"/>
                </a:solidFill>
              </a:defRPr>
            </a:lvl3pPr>
            <a:lvl4pPr lvl="3" algn="l">
              <a:lnSpc>
                <a:spcPct val="100000"/>
              </a:lnSpc>
              <a:spcBef>
                <a:spcPts val="0"/>
              </a:spcBef>
              <a:spcAft>
                <a:spcPts val="0"/>
              </a:spcAft>
              <a:buClr>
                <a:schemeClr val="lt1"/>
              </a:buClr>
              <a:buSzPts val="1600"/>
              <a:buNone/>
              <a:defRPr sz="1600">
                <a:solidFill>
                  <a:schemeClr val="lt1"/>
                </a:solidFill>
              </a:defRPr>
            </a:lvl4pPr>
            <a:lvl5pPr lvl="4" algn="l">
              <a:lnSpc>
                <a:spcPct val="100000"/>
              </a:lnSpc>
              <a:spcBef>
                <a:spcPts val="0"/>
              </a:spcBef>
              <a:spcAft>
                <a:spcPts val="0"/>
              </a:spcAft>
              <a:buClr>
                <a:schemeClr val="lt1"/>
              </a:buClr>
              <a:buSzPts val="1600"/>
              <a:buNone/>
              <a:defRPr sz="1600">
                <a:solidFill>
                  <a:schemeClr val="lt1"/>
                </a:solidFill>
              </a:defRPr>
            </a:lvl5pPr>
            <a:lvl6pPr lvl="5" algn="l">
              <a:lnSpc>
                <a:spcPct val="100000"/>
              </a:lnSpc>
              <a:spcBef>
                <a:spcPts val="0"/>
              </a:spcBef>
              <a:spcAft>
                <a:spcPts val="0"/>
              </a:spcAft>
              <a:buClr>
                <a:schemeClr val="lt1"/>
              </a:buClr>
              <a:buSzPts val="1600"/>
              <a:buNone/>
              <a:defRPr sz="1600">
                <a:solidFill>
                  <a:schemeClr val="lt1"/>
                </a:solidFill>
              </a:defRPr>
            </a:lvl6pPr>
            <a:lvl7pPr lvl="6" algn="l">
              <a:lnSpc>
                <a:spcPct val="100000"/>
              </a:lnSpc>
              <a:spcBef>
                <a:spcPts val="0"/>
              </a:spcBef>
              <a:spcAft>
                <a:spcPts val="0"/>
              </a:spcAft>
              <a:buClr>
                <a:schemeClr val="lt1"/>
              </a:buClr>
              <a:buSzPts val="1600"/>
              <a:buNone/>
              <a:defRPr sz="1600">
                <a:solidFill>
                  <a:schemeClr val="lt1"/>
                </a:solidFill>
              </a:defRPr>
            </a:lvl7pPr>
            <a:lvl8pPr lvl="7" algn="l">
              <a:lnSpc>
                <a:spcPct val="100000"/>
              </a:lnSpc>
              <a:spcBef>
                <a:spcPts val="0"/>
              </a:spcBef>
              <a:spcAft>
                <a:spcPts val="0"/>
              </a:spcAft>
              <a:buClr>
                <a:schemeClr val="lt1"/>
              </a:buClr>
              <a:buSzPts val="1600"/>
              <a:buNone/>
              <a:defRPr sz="1600">
                <a:solidFill>
                  <a:schemeClr val="lt1"/>
                </a:solidFill>
              </a:defRPr>
            </a:lvl8pPr>
            <a:lvl9pPr lvl="8" algn="l">
              <a:lnSpc>
                <a:spcPct val="100000"/>
              </a:lnSpc>
              <a:spcBef>
                <a:spcPts val="0"/>
              </a:spcBef>
              <a:spcAft>
                <a:spcPts val="0"/>
              </a:spcAft>
              <a:buClr>
                <a:schemeClr val="lt1"/>
              </a:buClr>
              <a:buSzPts val="1600"/>
              <a:buNone/>
              <a:defRPr sz="1600">
                <a:solidFill>
                  <a:schemeClr val="lt1"/>
                </a:solidFil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38.xml><?xml version="1.0" encoding="utf-8"?>
<p:sldLayout xmlns:a="http://schemas.openxmlformats.org/drawingml/2006/main" xmlns:r="http://schemas.openxmlformats.org/officeDocument/2006/relationships" xmlns:p="http://schemas.openxmlformats.org/presentationml/2006/main" showMasterSp="0" matchingName="Title Slide Lines 3 Grey">
  <p:cSld name="Title Slide Lines 3 Grey">
    <p:bg>
      <p:bgPr>
        <a:solidFill>
          <a:srgbClr val="464646"/>
        </a:solidFill>
        <a:effectLst/>
      </p:bgPr>
    </p:bg>
    <p:spTree>
      <p:nvGrpSpPr>
        <p:cNvPr id="1" name="Shape 4704"/>
        <p:cNvGrpSpPr/>
        <p:nvPr/>
      </p:nvGrpSpPr>
      <p:grpSpPr>
        <a:xfrm>
          <a:off x="0" y="0"/>
          <a:ext cx="0" cy="0"/>
          <a:chOff x="0" y="0"/>
          <a:chExt cx="0" cy="0"/>
        </a:xfrm>
      </p:grpSpPr>
      <p:sp>
        <p:nvSpPr>
          <p:cNvPr id="4705" name="Google Shape;4705;p344"/>
          <p:cNvSpPr>
            <a:spLocks noGrp="1"/>
          </p:cNvSpPr>
          <p:nvPr>
            <p:ph type="pic" idx="2"/>
          </p:nvPr>
        </p:nvSpPr>
        <p:spPr>
          <a:xfrm>
            <a:off x="9450000" y="0"/>
            <a:ext cx="2742000" cy="6858000"/>
          </a:xfrm>
          <a:prstGeom prst="rect">
            <a:avLst/>
          </a:prstGeom>
          <a:solidFill>
            <a:srgbClr val="DEDEDE"/>
          </a:solidFill>
          <a:ln>
            <a:noFill/>
          </a:ln>
        </p:spPr>
      </p:sp>
      <p:grpSp>
        <p:nvGrpSpPr>
          <p:cNvPr id="4706" name="Google Shape;4706;p344"/>
          <p:cNvGrpSpPr/>
          <p:nvPr/>
        </p:nvGrpSpPr>
        <p:grpSpPr>
          <a:xfrm>
            <a:off x="0" y="0"/>
            <a:ext cx="12192000" cy="6858000"/>
            <a:chOff x="0" y="0"/>
            <a:chExt cx="12192000" cy="6858000"/>
          </a:xfrm>
        </p:grpSpPr>
        <p:sp>
          <p:nvSpPr>
            <p:cNvPr id="4707" name="Google Shape;4707;p344"/>
            <p:cNvSpPr/>
            <p:nvPr/>
          </p:nvSpPr>
          <p:spPr>
            <a:xfrm>
              <a:off x="0" y="0"/>
              <a:ext cx="12192000" cy="6858000"/>
            </a:xfrm>
            <a:custGeom>
              <a:avLst/>
              <a:gdLst/>
              <a:ahLst/>
              <a:cxnLst/>
              <a:rect l="l" t="t" r="r" b="b"/>
              <a:pathLst>
                <a:path w="12192000" h="6858000" extrusionOk="0">
                  <a:moveTo>
                    <a:pt x="9144000" y="0"/>
                  </a:moveTo>
                  <a:lnTo>
                    <a:pt x="9450000" y="0"/>
                  </a:lnTo>
                  <a:lnTo>
                    <a:pt x="9450000" y="1022986"/>
                  </a:lnTo>
                  <a:lnTo>
                    <a:pt x="12192000" y="1022986"/>
                  </a:lnTo>
                  <a:lnTo>
                    <a:pt x="12192000" y="1328986"/>
                  </a:lnTo>
                  <a:lnTo>
                    <a:pt x="9450000" y="1328986"/>
                  </a:lnTo>
                  <a:lnTo>
                    <a:pt x="9450000" y="4394836"/>
                  </a:lnTo>
                  <a:lnTo>
                    <a:pt x="12192000" y="4394836"/>
                  </a:lnTo>
                  <a:lnTo>
                    <a:pt x="12192000" y="4700836"/>
                  </a:lnTo>
                  <a:lnTo>
                    <a:pt x="9450000" y="4700836"/>
                  </a:lnTo>
                  <a:lnTo>
                    <a:pt x="9450000" y="6858000"/>
                  </a:lnTo>
                  <a:lnTo>
                    <a:pt x="9144000" y="6858000"/>
                  </a:lnTo>
                  <a:lnTo>
                    <a:pt x="9144000" y="4700836"/>
                  </a:lnTo>
                  <a:lnTo>
                    <a:pt x="0" y="4700836"/>
                  </a:lnTo>
                  <a:lnTo>
                    <a:pt x="0" y="4394836"/>
                  </a:lnTo>
                  <a:lnTo>
                    <a:pt x="9144000" y="4394836"/>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708" name="Google Shape;4708;p344"/>
            <p:cNvPicPr preferRelativeResize="0"/>
            <p:nvPr/>
          </p:nvPicPr>
          <p:blipFill rotWithShape="1">
            <a:blip r:embed="rId2">
              <a:alphaModFix/>
            </a:blip>
            <a:srcRect/>
            <a:stretch/>
          </p:blipFill>
          <p:spPr>
            <a:xfrm>
              <a:off x="185139" y="5330952"/>
              <a:ext cx="1636776" cy="1351184"/>
            </a:xfrm>
            <a:prstGeom prst="rect">
              <a:avLst/>
            </a:prstGeom>
            <a:noFill/>
            <a:ln>
              <a:noFill/>
            </a:ln>
          </p:spPr>
        </p:pic>
      </p:grpSp>
      <p:sp>
        <p:nvSpPr>
          <p:cNvPr id="4709" name="Google Shape;4709;p344"/>
          <p:cNvSpPr txBox="1">
            <a:spLocks noGrp="1"/>
          </p:cNvSpPr>
          <p:nvPr>
            <p:ph type="ctrTitle"/>
          </p:nvPr>
        </p:nvSpPr>
        <p:spPr>
          <a:xfrm>
            <a:off x="442912" y="428625"/>
            <a:ext cx="7418388" cy="2771775"/>
          </a:xfrm>
          <a:prstGeom prst="rect">
            <a:avLst/>
          </a:prstGeom>
          <a:noFill/>
          <a:ln>
            <a:noFill/>
          </a:ln>
        </p:spPr>
        <p:txBody>
          <a:bodyPr spcFirstLastPara="1" wrap="square" lIns="0" tIns="0" rIns="0" bIns="0" anchor="b" anchorCtr="0">
            <a:normAutofit/>
          </a:bodyPr>
          <a:lstStyle>
            <a:lvl1pPr lvl="0" algn="l">
              <a:lnSpc>
                <a:spcPct val="85000"/>
              </a:lnSpc>
              <a:spcBef>
                <a:spcPts val="0"/>
              </a:spcBef>
              <a:spcAft>
                <a:spcPts val="0"/>
              </a:spcAft>
              <a:buClr>
                <a:schemeClr val="lt1"/>
              </a:buClr>
              <a:buSzPts val="6000"/>
              <a:buFont typeface="Arial"/>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10" name="Google Shape;4710;p344"/>
          <p:cNvSpPr txBox="1">
            <a:spLocks noGrp="1"/>
          </p:cNvSpPr>
          <p:nvPr>
            <p:ph type="subTitle" idx="1"/>
          </p:nvPr>
        </p:nvSpPr>
        <p:spPr>
          <a:xfrm>
            <a:off x="442913" y="3394710"/>
            <a:ext cx="5473700" cy="59436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1600"/>
              <a:buNone/>
              <a:defRPr sz="1600" b="0">
                <a:solidFill>
                  <a:schemeClr val="lt1"/>
                </a:solidFill>
              </a:defRPr>
            </a:lvl1pPr>
            <a:lvl2pPr lvl="1" algn="l">
              <a:lnSpc>
                <a:spcPct val="100000"/>
              </a:lnSpc>
              <a:spcBef>
                <a:spcPts val="0"/>
              </a:spcBef>
              <a:spcAft>
                <a:spcPts val="0"/>
              </a:spcAft>
              <a:buClr>
                <a:schemeClr val="lt1"/>
              </a:buClr>
              <a:buSzPts val="1600"/>
              <a:buNone/>
              <a:defRPr sz="1600">
                <a:solidFill>
                  <a:schemeClr val="lt1"/>
                </a:solidFill>
              </a:defRPr>
            </a:lvl2pPr>
            <a:lvl3pPr lvl="2" algn="l">
              <a:lnSpc>
                <a:spcPct val="100000"/>
              </a:lnSpc>
              <a:spcBef>
                <a:spcPts val="0"/>
              </a:spcBef>
              <a:spcAft>
                <a:spcPts val="0"/>
              </a:spcAft>
              <a:buClr>
                <a:schemeClr val="lt1"/>
              </a:buClr>
              <a:buSzPts val="1600"/>
              <a:buNone/>
              <a:defRPr sz="1600">
                <a:solidFill>
                  <a:schemeClr val="lt1"/>
                </a:solidFill>
              </a:defRPr>
            </a:lvl3pPr>
            <a:lvl4pPr lvl="3" algn="l">
              <a:lnSpc>
                <a:spcPct val="100000"/>
              </a:lnSpc>
              <a:spcBef>
                <a:spcPts val="0"/>
              </a:spcBef>
              <a:spcAft>
                <a:spcPts val="0"/>
              </a:spcAft>
              <a:buClr>
                <a:schemeClr val="lt1"/>
              </a:buClr>
              <a:buSzPts val="1600"/>
              <a:buNone/>
              <a:defRPr sz="1600">
                <a:solidFill>
                  <a:schemeClr val="lt1"/>
                </a:solidFill>
              </a:defRPr>
            </a:lvl4pPr>
            <a:lvl5pPr lvl="4" algn="l">
              <a:lnSpc>
                <a:spcPct val="100000"/>
              </a:lnSpc>
              <a:spcBef>
                <a:spcPts val="0"/>
              </a:spcBef>
              <a:spcAft>
                <a:spcPts val="0"/>
              </a:spcAft>
              <a:buClr>
                <a:schemeClr val="lt1"/>
              </a:buClr>
              <a:buSzPts val="1600"/>
              <a:buNone/>
              <a:defRPr sz="1600">
                <a:solidFill>
                  <a:schemeClr val="lt1"/>
                </a:solidFill>
              </a:defRPr>
            </a:lvl5pPr>
            <a:lvl6pPr lvl="5" algn="l">
              <a:lnSpc>
                <a:spcPct val="100000"/>
              </a:lnSpc>
              <a:spcBef>
                <a:spcPts val="0"/>
              </a:spcBef>
              <a:spcAft>
                <a:spcPts val="0"/>
              </a:spcAft>
              <a:buClr>
                <a:schemeClr val="lt1"/>
              </a:buClr>
              <a:buSzPts val="1600"/>
              <a:buNone/>
              <a:defRPr sz="1600">
                <a:solidFill>
                  <a:schemeClr val="lt1"/>
                </a:solidFill>
              </a:defRPr>
            </a:lvl6pPr>
            <a:lvl7pPr lvl="6" algn="l">
              <a:lnSpc>
                <a:spcPct val="100000"/>
              </a:lnSpc>
              <a:spcBef>
                <a:spcPts val="0"/>
              </a:spcBef>
              <a:spcAft>
                <a:spcPts val="0"/>
              </a:spcAft>
              <a:buClr>
                <a:schemeClr val="lt1"/>
              </a:buClr>
              <a:buSzPts val="1600"/>
              <a:buNone/>
              <a:defRPr sz="1600">
                <a:solidFill>
                  <a:schemeClr val="lt1"/>
                </a:solidFill>
              </a:defRPr>
            </a:lvl7pPr>
            <a:lvl8pPr lvl="7" algn="l">
              <a:lnSpc>
                <a:spcPct val="100000"/>
              </a:lnSpc>
              <a:spcBef>
                <a:spcPts val="0"/>
              </a:spcBef>
              <a:spcAft>
                <a:spcPts val="0"/>
              </a:spcAft>
              <a:buClr>
                <a:schemeClr val="lt1"/>
              </a:buClr>
              <a:buSzPts val="1600"/>
              <a:buNone/>
              <a:defRPr sz="1600">
                <a:solidFill>
                  <a:schemeClr val="lt1"/>
                </a:solidFill>
              </a:defRPr>
            </a:lvl8pPr>
            <a:lvl9pPr lvl="8" algn="l">
              <a:lnSpc>
                <a:spcPct val="100000"/>
              </a:lnSpc>
              <a:spcBef>
                <a:spcPts val="0"/>
              </a:spcBef>
              <a:spcAft>
                <a:spcPts val="0"/>
              </a:spcAft>
              <a:buClr>
                <a:schemeClr val="lt1"/>
              </a:buClr>
              <a:buSzPts val="1600"/>
              <a:buNone/>
              <a:defRPr sz="1600">
                <a:solidFill>
                  <a:schemeClr val="lt1"/>
                </a:solidFil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39.xml><?xml version="1.0" encoding="utf-8"?>
<p:sldLayout xmlns:a="http://schemas.openxmlformats.org/drawingml/2006/main" xmlns:r="http://schemas.openxmlformats.org/officeDocument/2006/relationships" xmlns:p="http://schemas.openxmlformats.org/presentationml/2006/main" showMasterSp="0" matchingName="Title Slide Logo Shape Orange">
  <p:cSld name="Title Slide Logo Shape Orange">
    <p:spTree>
      <p:nvGrpSpPr>
        <p:cNvPr id="1" name="Shape 4711"/>
        <p:cNvGrpSpPr/>
        <p:nvPr/>
      </p:nvGrpSpPr>
      <p:grpSpPr>
        <a:xfrm>
          <a:off x="0" y="0"/>
          <a:ext cx="0" cy="0"/>
          <a:chOff x="0" y="0"/>
          <a:chExt cx="0" cy="0"/>
        </a:xfrm>
      </p:grpSpPr>
      <p:sp>
        <p:nvSpPr>
          <p:cNvPr id="4712" name="Google Shape;4712;p345"/>
          <p:cNvSpPr>
            <a:spLocks noGrp="1"/>
          </p:cNvSpPr>
          <p:nvPr>
            <p:ph type="pic" idx="2"/>
          </p:nvPr>
        </p:nvSpPr>
        <p:spPr>
          <a:xfrm>
            <a:off x="5103159" y="-1"/>
            <a:ext cx="7088841" cy="6858001"/>
          </a:xfrm>
          <a:prstGeom prst="rect">
            <a:avLst/>
          </a:prstGeom>
          <a:solidFill>
            <a:srgbClr val="DEDEDE"/>
          </a:solidFill>
          <a:ln>
            <a:noFill/>
          </a:ln>
        </p:spPr>
      </p:sp>
      <p:grpSp>
        <p:nvGrpSpPr>
          <p:cNvPr id="4713" name="Google Shape;4713;p345"/>
          <p:cNvGrpSpPr/>
          <p:nvPr/>
        </p:nvGrpSpPr>
        <p:grpSpPr>
          <a:xfrm>
            <a:off x="0" y="0"/>
            <a:ext cx="8914102" cy="6858001"/>
            <a:chOff x="0" y="0"/>
            <a:chExt cx="8914102" cy="6858001"/>
          </a:xfrm>
        </p:grpSpPr>
        <p:sp>
          <p:nvSpPr>
            <p:cNvPr id="4714" name="Google Shape;4714;p345"/>
            <p:cNvSpPr/>
            <p:nvPr/>
          </p:nvSpPr>
          <p:spPr>
            <a:xfrm>
              <a:off x="0" y="0"/>
              <a:ext cx="8914102" cy="6858001"/>
            </a:xfrm>
            <a:custGeom>
              <a:avLst/>
              <a:gdLst/>
              <a:ahLst/>
              <a:cxnLst/>
              <a:rect l="l" t="t" r="r" b="b"/>
              <a:pathLst>
                <a:path w="8914102" h="6858001" extrusionOk="0">
                  <a:moveTo>
                    <a:pt x="1260764" y="0"/>
                  </a:moveTo>
                  <a:lnTo>
                    <a:pt x="5169189" y="0"/>
                  </a:lnTo>
                  <a:lnTo>
                    <a:pt x="5169189" y="765175"/>
                  </a:lnTo>
                  <a:lnTo>
                    <a:pt x="5937540" y="765175"/>
                  </a:lnTo>
                  <a:lnTo>
                    <a:pt x="5937540" y="1957388"/>
                  </a:lnTo>
                  <a:lnTo>
                    <a:pt x="7920327" y="1957388"/>
                  </a:lnTo>
                  <a:lnTo>
                    <a:pt x="7920327" y="4899025"/>
                  </a:lnTo>
                  <a:lnTo>
                    <a:pt x="8914102" y="4899025"/>
                  </a:lnTo>
                  <a:lnTo>
                    <a:pt x="8914102" y="6858000"/>
                  </a:lnTo>
                  <a:lnTo>
                    <a:pt x="7920327" y="6858000"/>
                  </a:lnTo>
                  <a:lnTo>
                    <a:pt x="5937540" y="6858000"/>
                  </a:lnTo>
                  <a:lnTo>
                    <a:pt x="5169189" y="6858000"/>
                  </a:lnTo>
                  <a:lnTo>
                    <a:pt x="3705515" y="6858000"/>
                  </a:lnTo>
                  <a:lnTo>
                    <a:pt x="1260764" y="6858000"/>
                  </a:lnTo>
                  <a:lnTo>
                    <a:pt x="1260764" y="6858001"/>
                  </a:lnTo>
                  <a:lnTo>
                    <a:pt x="0" y="6858001"/>
                  </a:lnTo>
                  <a:lnTo>
                    <a:pt x="0" y="1"/>
                  </a:lnTo>
                  <a:lnTo>
                    <a:pt x="1260764" y="1"/>
                  </a:lnTo>
                  <a:close/>
                </a:path>
              </a:pathLst>
            </a:custGeom>
            <a:solidFill>
              <a:srgbClr val="D04A0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715" name="Google Shape;4715;p345"/>
            <p:cNvPicPr preferRelativeResize="0"/>
            <p:nvPr/>
          </p:nvPicPr>
          <p:blipFill rotWithShape="1">
            <a:blip r:embed="rId2">
              <a:alphaModFix/>
            </a:blip>
            <a:srcRect/>
            <a:stretch/>
          </p:blipFill>
          <p:spPr>
            <a:xfrm>
              <a:off x="185139" y="5330952"/>
              <a:ext cx="1636776" cy="1351184"/>
            </a:xfrm>
            <a:prstGeom prst="rect">
              <a:avLst/>
            </a:prstGeom>
            <a:noFill/>
            <a:ln>
              <a:noFill/>
            </a:ln>
          </p:spPr>
        </p:pic>
      </p:grpSp>
      <p:sp>
        <p:nvSpPr>
          <p:cNvPr id="4716" name="Google Shape;4716;p345"/>
          <p:cNvSpPr txBox="1">
            <a:spLocks noGrp="1"/>
          </p:cNvSpPr>
          <p:nvPr>
            <p:ph type="ctrTitle"/>
          </p:nvPr>
        </p:nvSpPr>
        <p:spPr>
          <a:xfrm>
            <a:off x="442913" y="1003610"/>
            <a:ext cx="5258640" cy="2425391"/>
          </a:xfrm>
          <a:prstGeom prst="rect">
            <a:avLst/>
          </a:prstGeom>
          <a:noFill/>
          <a:ln>
            <a:noFill/>
          </a:ln>
        </p:spPr>
        <p:txBody>
          <a:bodyPr spcFirstLastPara="1" wrap="square" lIns="0" tIns="0" rIns="0" bIns="0" anchor="b" anchorCtr="0">
            <a:normAutofit/>
          </a:bodyPr>
          <a:lstStyle>
            <a:lvl1pPr lvl="0" algn="l">
              <a:lnSpc>
                <a:spcPct val="85000"/>
              </a:lnSpc>
              <a:spcBef>
                <a:spcPts val="0"/>
              </a:spcBef>
              <a:spcAft>
                <a:spcPts val="0"/>
              </a:spcAft>
              <a:buClr>
                <a:schemeClr val="lt1"/>
              </a:buClr>
              <a:buSzPts val="5000"/>
              <a:buFont typeface="Arial"/>
              <a:buNone/>
              <a:defRPr sz="5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17" name="Google Shape;4717;p345"/>
          <p:cNvSpPr txBox="1">
            <a:spLocks noGrp="1"/>
          </p:cNvSpPr>
          <p:nvPr>
            <p:ph type="subTitle" idx="1"/>
          </p:nvPr>
        </p:nvSpPr>
        <p:spPr>
          <a:xfrm>
            <a:off x="442914" y="3749040"/>
            <a:ext cx="5258640" cy="59436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1600"/>
              <a:buNone/>
              <a:defRPr sz="1600" b="0">
                <a:solidFill>
                  <a:schemeClr val="lt1"/>
                </a:solidFill>
              </a:defRPr>
            </a:lvl1pPr>
            <a:lvl2pPr lvl="1" algn="l">
              <a:lnSpc>
                <a:spcPct val="100000"/>
              </a:lnSpc>
              <a:spcBef>
                <a:spcPts val="0"/>
              </a:spcBef>
              <a:spcAft>
                <a:spcPts val="0"/>
              </a:spcAft>
              <a:buClr>
                <a:schemeClr val="lt1"/>
              </a:buClr>
              <a:buSzPts val="1600"/>
              <a:buNone/>
              <a:defRPr sz="1600">
                <a:solidFill>
                  <a:schemeClr val="lt1"/>
                </a:solidFill>
              </a:defRPr>
            </a:lvl2pPr>
            <a:lvl3pPr lvl="2" algn="l">
              <a:lnSpc>
                <a:spcPct val="100000"/>
              </a:lnSpc>
              <a:spcBef>
                <a:spcPts val="0"/>
              </a:spcBef>
              <a:spcAft>
                <a:spcPts val="0"/>
              </a:spcAft>
              <a:buClr>
                <a:schemeClr val="lt1"/>
              </a:buClr>
              <a:buSzPts val="1600"/>
              <a:buNone/>
              <a:defRPr sz="1600">
                <a:solidFill>
                  <a:schemeClr val="lt1"/>
                </a:solidFill>
              </a:defRPr>
            </a:lvl3pPr>
            <a:lvl4pPr lvl="3" algn="l">
              <a:lnSpc>
                <a:spcPct val="100000"/>
              </a:lnSpc>
              <a:spcBef>
                <a:spcPts val="0"/>
              </a:spcBef>
              <a:spcAft>
                <a:spcPts val="0"/>
              </a:spcAft>
              <a:buClr>
                <a:schemeClr val="lt1"/>
              </a:buClr>
              <a:buSzPts val="1600"/>
              <a:buNone/>
              <a:defRPr sz="1600">
                <a:solidFill>
                  <a:schemeClr val="lt1"/>
                </a:solidFill>
              </a:defRPr>
            </a:lvl4pPr>
            <a:lvl5pPr lvl="4" algn="l">
              <a:lnSpc>
                <a:spcPct val="100000"/>
              </a:lnSpc>
              <a:spcBef>
                <a:spcPts val="0"/>
              </a:spcBef>
              <a:spcAft>
                <a:spcPts val="0"/>
              </a:spcAft>
              <a:buClr>
                <a:schemeClr val="lt1"/>
              </a:buClr>
              <a:buSzPts val="1600"/>
              <a:buNone/>
              <a:defRPr sz="1600">
                <a:solidFill>
                  <a:schemeClr val="lt1"/>
                </a:solidFill>
              </a:defRPr>
            </a:lvl5pPr>
            <a:lvl6pPr lvl="5" algn="l">
              <a:lnSpc>
                <a:spcPct val="100000"/>
              </a:lnSpc>
              <a:spcBef>
                <a:spcPts val="0"/>
              </a:spcBef>
              <a:spcAft>
                <a:spcPts val="0"/>
              </a:spcAft>
              <a:buClr>
                <a:schemeClr val="lt1"/>
              </a:buClr>
              <a:buSzPts val="1600"/>
              <a:buNone/>
              <a:defRPr sz="1600">
                <a:solidFill>
                  <a:schemeClr val="lt1"/>
                </a:solidFill>
              </a:defRPr>
            </a:lvl6pPr>
            <a:lvl7pPr lvl="6" algn="l">
              <a:lnSpc>
                <a:spcPct val="100000"/>
              </a:lnSpc>
              <a:spcBef>
                <a:spcPts val="0"/>
              </a:spcBef>
              <a:spcAft>
                <a:spcPts val="0"/>
              </a:spcAft>
              <a:buClr>
                <a:schemeClr val="lt1"/>
              </a:buClr>
              <a:buSzPts val="1600"/>
              <a:buNone/>
              <a:defRPr sz="1600">
                <a:solidFill>
                  <a:schemeClr val="lt1"/>
                </a:solidFill>
              </a:defRPr>
            </a:lvl7pPr>
            <a:lvl8pPr lvl="7" algn="l">
              <a:lnSpc>
                <a:spcPct val="100000"/>
              </a:lnSpc>
              <a:spcBef>
                <a:spcPts val="0"/>
              </a:spcBef>
              <a:spcAft>
                <a:spcPts val="0"/>
              </a:spcAft>
              <a:buClr>
                <a:schemeClr val="lt1"/>
              </a:buClr>
              <a:buSzPts val="1600"/>
              <a:buNone/>
              <a:defRPr sz="1600">
                <a:solidFill>
                  <a:schemeClr val="lt1"/>
                </a:solidFill>
              </a:defRPr>
            </a:lvl8pPr>
            <a:lvl9pPr lvl="8" algn="l">
              <a:lnSpc>
                <a:spcPct val="100000"/>
              </a:lnSpc>
              <a:spcBef>
                <a:spcPts val="0"/>
              </a:spcBef>
              <a:spcAft>
                <a:spcPts val="0"/>
              </a:spcAft>
              <a:buClr>
                <a:schemeClr val="lt1"/>
              </a:buClr>
              <a:buSzPts val="1600"/>
              <a:buNone/>
              <a:defRPr sz="1600">
                <a:solidFill>
                  <a:schemeClr val="lt1"/>
                </a:solidFil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One Column Chart">
  <p:cSld name="One Column Chart">
    <p:spTree>
      <p:nvGrpSpPr>
        <p:cNvPr id="1" name="Shape 759"/>
        <p:cNvGrpSpPr/>
        <p:nvPr/>
      </p:nvGrpSpPr>
      <p:grpSpPr>
        <a:xfrm>
          <a:off x="0" y="0"/>
          <a:ext cx="0" cy="0"/>
          <a:chOff x="0" y="0"/>
          <a:chExt cx="0" cy="0"/>
        </a:xfrm>
      </p:grpSpPr>
      <p:sp>
        <p:nvSpPr>
          <p:cNvPr id="760" name="Google Shape;760;p35"/>
          <p:cNvSpPr txBox="1">
            <a:spLocks noGrp="1"/>
          </p:cNvSpPr>
          <p:nvPr>
            <p:ph type="body" idx="1"/>
          </p:nvPr>
        </p:nvSpPr>
        <p:spPr>
          <a:xfrm>
            <a:off x="442914" y="2103438"/>
            <a:ext cx="3529012"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30200" algn="l">
              <a:lnSpc>
                <a:spcPct val="100000"/>
              </a:lnSpc>
              <a:spcBef>
                <a:spcPts val="600"/>
              </a:spcBef>
              <a:spcAft>
                <a:spcPts val="0"/>
              </a:spcAft>
              <a:buClr>
                <a:schemeClr val="dk1"/>
              </a:buClr>
              <a:buSzPts val="16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761" name="Google Shape;761;p35"/>
          <p:cNvSpPr>
            <a:spLocks noGrp="1"/>
          </p:cNvSpPr>
          <p:nvPr>
            <p:ph type="chart" idx="2"/>
          </p:nvPr>
        </p:nvSpPr>
        <p:spPr>
          <a:xfrm>
            <a:off x="5600701" y="1428750"/>
            <a:ext cx="6148387" cy="4743450"/>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12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R="0" lvl="5"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R="0" lvl="6"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R="0" lvl="7"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R="0" lvl="8"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762" name="Google Shape;762;p35"/>
          <p:cNvSpPr txBox="1">
            <a:spLocks noGrp="1"/>
          </p:cNvSpPr>
          <p:nvPr>
            <p:ph type="title"/>
          </p:nvPr>
        </p:nvSpPr>
        <p:spPr>
          <a:xfrm>
            <a:off x="442913" y="432000"/>
            <a:ext cx="11306175" cy="1387275"/>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dk1"/>
              </a:buClr>
              <a:buSzPts val="32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3" name="Google Shape;763;p35"/>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
        <p:nvSpPr>
          <p:cNvPr id="764" name="Google Shape;764;p35"/>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5" name="Google Shape;765;p35"/>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40.xml><?xml version="1.0" encoding="utf-8"?>
<p:sldLayout xmlns:a="http://schemas.openxmlformats.org/drawingml/2006/main" xmlns:r="http://schemas.openxmlformats.org/officeDocument/2006/relationships" xmlns:p="http://schemas.openxmlformats.org/presentationml/2006/main" showMasterSp="0" matchingName="Title Slide Logo Shape Red">
  <p:cSld name="Title Slide Logo Shape Red">
    <p:spTree>
      <p:nvGrpSpPr>
        <p:cNvPr id="1" name="Shape 4718"/>
        <p:cNvGrpSpPr/>
        <p:nvPr/>
      </p:nvGrpSpPr>
      <p:grpSpPr>
        <a:xfrm>
          <a:off x="0" y="0"/>
          <a:ext cx="0" cy="0"/>
          <a:chOff x="0" y="0"/>
          <a:chExt cx="0" cy="0"/>
        </a:xfrm>
      </p:grpSpPr>
      <p:sp>
        <p:nvSpPr>
          <p:cNvPr id="4719" name="Google Shape;4719;p346"/>
          <p:cNvSpPr>
            <a:spLocks noGrp="1"/>
          </p:cNvSpPr>
          <p:nvPr>
            <p:ph type="pic" idx="2"/>
          </p:nvPr>
        </p:nvSpPr>
        <p:spPr>
          <a:xfrm>
            <a:off x="5103158" y="0"/>
            <a:ext cx="7088841" cy="6858001"/>
          </a:xfrm>
          <a:prstGeom prst="rect">
            <a:avLst/>
          </a:prstGeom>
          <a:solidFill>
            <a:srgbClr val="DEDEDE"/>
          </a:solidFill>
          <a:ln>
            <a:noFill/>
          </a:ln>
        </p:spPr>
      </p:sp>
      <p:grpSp>
        <p:nvGrpSpPr>
          <p:cNvPr id="4720" name="Google Shape;4720;p346"/>
          <p:cNvGrpSpPr/>
          <p:nvPr/>
        </p:nvGrpSpPr>
        <p:grpSpPr>
          <a:xfrm>
            <a:off x="0" y="0"/>
            <a:ext cx="8914102" cy="6858001"/>
            <a:chOff x="0" y="0"/>
            <a:chExt cx="8914102" cy="6858001"/>
          </a:xfrm>
        </p:grpSpPr>
        <p:sp>
          <p:nvSpPr>
            <p:cNvPr id="4721" name="Google Shape;4721;p346"/>
            <p:cNvSpPr/>
            <p:nvPr/>
          </p:nvSpPr>
          <p:spPr>
            <a:xfrm>
              <a:off x="0" y="0"/>
              <a:ext cx="8914102" cy="6858001"/>
            </a:xfrm>
            <a:custGeom>
              <a:avLst/>
              <a:gdLst/>
              <a:ahLst/>
              <a:cxnLst/>
              <a:rect l="l" t="t" r="r" b="b"/>
              <a:pathLst>
                <a:path w="8914102" h="6858001" extrusionOk="0">
                  <a:moveTo>
                    <a:pt x="1260764" y="0"/>
                  </a:moveTo>
                  <a:lnTo>
                    <a:pt x="5169189" y="0"/>
                  </a:lnTo>
                  <a:lnTo>
                    <a:pt x="5169189" y="765175"/>
                  </a:lnTo>
                  <a:lnTo>
                    <a:pt x="5937540" y="765175"/>
                  </a:lnTo>
                  <a:lnTo>
                    <a:pt x="5937540" y="1957388"/>
                  </a:lnTo>
                  <a:lnTo>
                    <a:pt x="7920327" y="1957388"/>
                  </a:lnTo>
                  <a:lnTo>
                    <a:pt x="7920327" y="4899025"/>
                  </a:lnTo>
                  <a:lnTo>
                    <a:pt x="8914102" y="4899025"/>
                  </a:lnTo>
                  <a:lnTo>
                    <a:pt x="8914102" y="6858000"/>
                  </a:lnTo>
                  <a:lnTo>
                    <a:pt x="7920327" y="6858000"/>
                  </a:lnTo>
                  <a:lnTo>
                    <a:pt x="5937540" y="6858000"/>
                  </a:lnTo>
                  <a:lnTo>
                    <a:pt x="5169189" y="6858000"/>
                  </a:lnTo>
                  <a:lnTo>
                    <a:pt x="3705515" y="6858000"/>
                  </a:lnTo>
                  <a:lnTo>
                    <a:pt x="1260764" y="6858000"/>
                  </a:lnTo>
                  <a:lnTo>
                    <a:pt x="1260764" y="6858001"/>
                  </a:lnTo>
                  <a:lnTo>
                    <a:pt x="0" y="6858001"/>
                  </a:lnTo>
                  <a:lnTo>
                    <a:pt x="0" y="1"/>
                  </a:lnTo>
                  <a:lnTo>
                    <a:pt x="1260764" y="1"/>
                  </a:lnTo>
                  <a:close/>
                </a:path>
              </a:pathLst>
            </a:custGeom>
            <a:solidFill>
              <a:srgbClr val="E0301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722" name="Google Shape;4722;p346"/>
            <p:cNvPicPr preferRelativeResize="0"/>
            <p:nvPr/>
          </p:nvPicPr>
          <p:blipFill rotWithShape="1">
            <a:blip r:embed="rId2">
              <a:alphaModFix/>
            </a:blip>
            <a:srcRect/>
            <a:stretch/>
          </p:blipFill>
          <p:spPr>
            <a:xfrm>
              <a:off x="185139" y="5330952"/>
              <a:ext cx="1636776" cy="1351184"/>
            </a:xfrm>
            <a:prstGeom prst="rect">
              <a:avLst/>
            </a:prstGeom>
            <a:noFill/>
            <a:ln>
              <a:noFill/>
            </a:ln>
          </p:spPr>
        </p:pic>
      </p:grpSp>
      <p:sp>
        <p:nvSpPr>
          <p:cNvPr id="4723" name="Google Shape;4723;p346"/>
          <p:cNvSpPr txBox="1">
            <a:spLocks noGrp="1"/>
          </p:cNvSpPr>
          <p:nvPr>
            <p:ph type="ctrTitle"/>
          </p:nvPr>
        </p:nvSpPr>
        <p:spPr>
          <a:xfrm>
            <a:off x="442913" y="1003610"/>
            <a:ext cx="5258640" cy="2425391"/>
          </a:xfrm>
          <a:prstGeom prst="rect">
            <a:avLst/>
          </a:prstGeom>
          <a:noFill/>
          <a:ln>
            <a:noFill/>
          </a:ln>
        </p:spPr>
        <p:txBody>
          <a:bodyPr spcFirstLastPara="1" wrap="square" lIns="0" tIns="0" rIns="0" bIns="0" anchor="b" anchorCtr="0">
            <a:normAutofit/>
          </a:bodyPr>
          <a:lstStyle>
            <a:lvl1pPr lvl="0" algn="l">
              <a:lnSpc>
                <a:spcPct val="85000"/>
              </a:lnSpc>
              <a:spcBef>
                <a:spcPts val="0"/>
              </a:spcBef>
              <a:spcAft>
                <a:spcPts val="0"/>
              </a:spcAft>
              <a:buClr>
                <a:schemeClr val="lt1"/>
              </a:buClr>
              <a:buSzPts val="5000"/>
              <a:buFont typeface="Arial"/>
              <a:buNone/>
              <a:defRPr sz="5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24" name="Google Shape;4724;p346"/>
          <p:cNvSpPr txBox="1">
            <a:spLocks noGrp="1"/>
          </p:cNvSpPr>
          <p:nvPr>
            <p:ph type="subTitle" idx="1"/>
          </p:nvPr>
        </p:nvSpPr>
        <p:spPr>
          <a:xfrm>
            <a:off x="442914" y="3749040"/>
            <a:ext cx="5258640" cy="59436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1600"/>
              <a:buNone/>
              <a:defRPr sz="1600" b="0">
                <a:solidFill>
                  <a:schemeClr val="lt1"/>
                </a:solidFill>
              </a:defRPr>
            </a:lvl1pPr>
            <a:lvl2pPr lvl="1" algn="l">
              <a:lnSpc>
                <a:spcPct val="100000"/>
              </a:lnSpc>
              <a:spcBef>
                <a:spcPts val="0"/>
              </a:spcBef>
              <a:spcAft>
                <a:spcPts val="0"/>
              </a:spcAft>
              <a:buClr>
                <a:schemeClr val="lt1"/>
              </a:buClr>
              <a:buSzPts val="1600"/>
              <a:buNone/>
              <a:defRPr sz="1600">
                <a:solidFill>
                  <a:schemeClr val="lt1"/>
                </a:solidFill>
              </a:defRPr>
            </a:lvl2pPr>
            <a:lvl3pPr lvl="2" algn="l">
              <a:lnSpc>
                <a:spcPct val="100000"/>
              </a:lnSpc>
              <a:spcBef>
                <a:spcPts val="0"/>
              </a:spcBef>
              <a:spcAft>
                <a:spcPts val="0"/>
              </a:spcAft>
              <a:buClr>
                <a:schemeClr val="lt1"/>
              </a:buClr>
              <a:buSzPts val="1600"/>
              <a:buNone/>
              <a:defRPr sz="1600">
                <a:solidFill>
                  <a:schemeClr val="lt1"/>
                </a:solidFill>
              </a:defRPr>
            </a:lvl3pPr>
            <a:lvl4pPr lvl="3" algn="l">
              <a:lnSpc>
                <a:spcPct val="100000"/>
              </a:lnSpc>
              <a:spcBef>
                <a:spcPts val="0"/>
              </a:spcBef>
              <a:spcAft>
                <a:spcPts val="0"/>
              </a:spcAft>
              <a:buClr>
                <a:schemeClr val="lt1"/>
              </a:buClr>
              <a:buSzPts val="1600"/>
              <a:buNone/>
              <a:defRPr sz="1600">
                <a:solidFill>
                  <a:schemeClr val="lt1"/>
                </a:solidFill>
              </a:defRPr>
            </a:lvl4pPr>
            <a:lvl5pPr lvl="4" algn="l">
              <a:lnSpc>
                <a:spcPct val="100000"/>
              </a:lnSpc>
              <a:spcBef>
                <a:spcPts val="0"/>
              </a:spcBef>
              <a:spcAft>
                <a:spcPts val="0"/>
              </a:spcAft>
              <a:buClr>
                <a:schemeClr val="lt1"/>
              </a:buClr>
              <a:buSzPts val="1600"/>
              <a:buNone/>
              <a:defRPr sz="1600">
                <a:solidFill>
                  <a:schemeClr val="lt1"/>
                </a:solidFill>
              </a:defRPr>
            </a:lvl5pPr>
            <a:lvl6pPr lvl="5" algn="l">
              <a:lnSpc>
                <a:spcPct val="100000"/>
              </a:lnSpc>
              <a:spcBef>
                <a:spcPts val="0"/>
              </a:spcBef>
              <a:spcAft>
                <a:spcPts val="0"/>
              </a:spcAft>
              <a:buClr>
                <a:schemeClr val="lt1"/>
              </a:buClr>
              <a:buSzPts val="1600"/>
              <a:buNone/>
              <a:defRPr sz="1600">
                <a:solidFill>
                  <a:schemeClr val="lt1"/>
                </a:solidFill>
              </a:defRPr>
            </a:lvl6pPr>
            <a:lvl7pPr lvl="6" algn="l">
              <a:lnSpc>
                <a:spcPct val="100000"/>
              </a:lnSpc>
              <a:spcBef>
                <a:spcPts val="0"/>
              </a:spcBef>
              <a:spcAft>
                <a:spcPts val="0"/>
              </a:spcAft>
              <a:buClr>
                <a:schemeClr val="lt1"/>
              </a:buClr>
              <a:buSzPts val="1600"/>
              <a:buNone/>
              <a:defRPr sz="1600">
                <a:solidFill>
                  <a:schemeClr val="lt1"/>
                </a:solidFill>
              </a:defRPr>
            </a:lvl7pPr>
            <a:lvl8pPr lvl="7" algn="l">
              <a:lnSpc>
                <a:spcPct val="100000"/>
              </a:lnSpc>
              <a:spcBef>
                <a:spcPts val="0"/>
              </a:spcBef>
              <a:spcAft>
                <a:spcPts val="0"/>
              </a:spcAft>
              <a:buClr>
                <a:schemeClr val="lt1"/>
              </a:buClr>
              <a:buSzPts val="1600"/>
              <a:buNone/>
              <a:defRPr sz="1600">
                <a:solidFill>
                  <a:schemeClr val="lt1"/>
                </a:solidFill>
              </a:defRPr>
            </a:lvl8pPr>
            <a:lvl9pPr lvl="8" algn="l">
              <a:lnSpc>
                <a:spcPct val="100000"/>
              </a:lnSpc>
              <a:spcBef>
                <a:spcPts val="0"/>
              </a:spcBef>
              <a:spcAft>
                <a:spcPts val="0"/>
              </a:spcAft>
              <a:buClr>
                <a:schemeClr val="lt1"/>
              </a:buClr>
              <a:buSzPts val="1600"/>
              <a:buNone/>
              <a:defRPr sz="1600">
                <a:solidFill>
                  <a:schemeClr val="lt1"/>
                </a:solidFil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41.xml><?xml version="1.0" encoding="utf-8"?>
<p:sldLayout xmlns:a="http://schemas.openxmlformats.org/drawingml/2006/main" xmlns:r="http://schemas.openxmlformats.org/officeDocument/2006/relationships" xmlns:p="http://schemas.openxmlformats.org/presentationml/2006/main" showMasterSp="0" matchingName="Title Slide Logo Shape Rose">
  <p:cSld name="Title Slide Logo Shape Rose">
    <p:spTree>
      <p:nvGrpSpPr>
        <p:cNvPr id="1" name="Shape 4725"/>
        <p:cNvGrpSpPr/>
        <p:nvPr/>
      </p:nvGrpSpPr>
      <p:grpSpPr>
        <a:xfrm>
          <a:off x="0" y="0"/>
          <a:ext cx="0" cy="0"/>
          <a:chOff x="0" y="0"/>
          <a:chExt cx="0" cy="0"/>
        </a:xfrm>
      </p:grpSpPr>
      <p:sp>
        <p:nvSpPr>
          <p:cNvPr id="4726" name="Google Shape;4726;p347"/>
          <p:cNvSpPr>
            <a:spLocks noGrp="1"/>
          </p:cNvSpPr>
          <p:nvPr>
            <p:ph type="pic" idx="2"/>
          </p:nvPr>
        </p:nvSpPr>
        <p:spPr>
          <a:xfrm>
            <a:off x="5103158" y="0"/>
            <a:ext cx="7088841" cy="6858000"/>
          </a:xfrm>
          <a:prstGeom prst="rect">
            <a:avLst/>
          </a:prstGeom>
          <a:solidFill>
            <a:srgbClr val="DEDEDE"/>
          </a:solidFill>
          <a:ln>
            <a:noFill/>
          </a:ln>
        </p:spPr>
      </p:sp>
      <p:grpSp>
        <p:nvGrpSpPr>
          <p:cNvPr id="4727" name="Google Shape;4727;p347"/>
          <p:cNvGrpSpPr/>
          <p:nvPr/>
        </p:nvGrpSpPr>
        <p:grpSpPr>
          <a:xfrm>
            <a:off x="0" y="0"/>
            <a:ext cx="8914102" cy="6858001"/>
            <a:chOff x="0" y="0"/>
            <a:chExt cx="8914102" cy="6858001"/>
          </a:xfrm>
        </p:grpSpPr>
        <p:sp>
          <p:nvSpPr>
            <p:cNvPr id="4728" name="Google Shape;4728;p347"/>
            <p:cNvSpPr/>
            <p:nvPr/>
          </p:nvSpPr>
          <p:spPr>
            <a:xfrm>
              <a:off x="0" y="0"/>
              <a:ext cx="8914102" cy="6858001"/>
            </a:xfrm>
            <a:custGeom>
              <a:avLst/>
              <a:gdLst/>
              <a:ahLst/>
              <a:cxnLst/>
              <a:rect l="l" t="t" r="r" b="b"/>
              <a:pathLst>
                <a:path w="8914102" h="6858001" extrusionOk="0">
                  <a:moveTo>
                    <a:pt x="1260764" y="0"/>
                  </a:moveTo>
                  <a:lnTo>
                    <a:pt x="5169189" y="0"/>
                  </a:lnTo>
                  <a:lnTo>
                    <a:pt x="5169189" y="765175"/>
                  </a:lnTo>
                  <a:lnTo>
                    <a:pt x="5937540" y="765175"/>
                  </a:lnTo>
                  <a:lnTo>
                    <a:pt x="5937540" y="1957388"/>
                  </a:lnTo>
                  <a:lnTo>
                    <a:pt x="7920327" y="1957388"/>
                  </a:lnTo>
                  <a:lnTo>
                    <a:pt x="7920327" y="4899025"/>
                  </a:lnTo>
                  <a:lnTo>
                    <a:pt x="8914102" y="4899025"/>
                  </a:lnTo>
                  <a:lnTo>
                    <a:pt x="8914102" y="6858000"/>
                  </a:lnTo>
                  <a:lnTo>
                    <a:pt x="7920327" y="6858000"/>
                  </a:lnTo>
                  <a:lnTo>
                    <a:pt x="5937540" y="6858000"/>
                  </a:lnTo>
                  <a:lnTo>
                    <a:pt x="5169189" y="6858000"/>
                  </a:lnTo>
                  <a:lnTo>
                    <a:pt x="3705515" y="6858000"/>
                  </a:lnTo>
                  <a:lnTo>
                    <a:pt x="1260764" y="6858000"/>
                  </a:lnTo>
                  <a:lnTo>
                    <a:pt x="1260764" y="6858001"/>
                  </a:lnTo>
                  <a:lnTo>
                    <a:pt x="0" y="6858001"/>
                  </a:lnTo>
                  <a:lnTo>
                    <a:pt x="0" y="1"/>
                  </a:lnTo>
                  <a:lnTo>
                    <a:pt x="1260764" y="1"/>
                  </a:lnTo>
                  <a:close/>
                </a:path>
              </a:pathLst>
            </a:custGeom>
            <a:solidFill>
              <a:srgbClr val="DB536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729" name="Google Shape;4729;p347"/>
            <p:cNvPicPr preferRelativeResize="0"/>
            <p:nvPr/>
          </p:nvPicPr>
          <p:blipFill rotWithShape="1">
            <a:blip r:embed="rId2">
              <a:alphaModFix/>
            </a:blip>
            <a:srcRect/>
            <a:stretch/>
          </p:blipFill>
          <p:spPr>
            <a:xfrm>
              <a:off x="185139" y="5330952"/>
              <a:ext cx="1636776" cy="1351184"/>
            </a:xfrm>
            <a:prstGeom prst="rect">
              <a:avLst/>
            </a:prstGeom>
            <a:noFill/>
            <a:ln>
              <a:noFill/>
            </a:ln>
          </p:spPr>
        </p:pic>
      </p:grpSp>
      <p:sp>
        <p:nvSpPr>
          <p:cNvPr id="4730" name="Google Shape;4730;p347"/>
          <p:cNvSpPr txBox="1">
            <a:spLocks noGrp="1"/>
          </p:cNvSpPr>
          <p:nvPr>
            <p:ph type="ctrTitle"/>
          </p:nvPr>
        </p:nvSpPr>
        <p:spPr>
          <a:xfrm>
            <a:off x="442913" y="1009185"/>
            <a:ext cx="5258640" cy="2419816"/>
          </a:xfrm>
          <a:prstGeom prst="rect">
            <a:avLst/>
          </a:prstGeom>
          <a:noFill/>
          <a:ln>
            <a:noFill/>
          </a:ln>
        </p:spPr>
        <p:txBody>
          <a:bodyPr spcFirstLastPara="1" wrap="square" lIns="0" tIns="0" rIns="0" bIns="0" anchor="b" anchorCtr="0">
            <a:normAutofit/>
          </a:bodyPr>
          <a:lstStyle>
            <a:lvl1pPr lvl="0" algn="l">
              <a:lnSpc>
                <a:spcPct val="85000"/>
              </a:lnSpc>
              <a:spcBef>
                <a:spcPts val="0"/>
              </a:spcBef>
              <a:spcAft>
                <a:spcPts val="0"/>
              </a:spcAft>
              <a:buClr>
                <a:schemeClr val="lt1"/>
              </a:buClr>
              <a:buSzPts val="5000"/>
              <a:buFont typeface="Arial"/>
              <a:buNone/>
              <a:defRPr sz="5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31" name="Google Shape;4731;p347"/>
          <p:cNvSpPr txBox="1">
            <a:spLocks noGrp="1"/>
          </p:cNvSpPr>
          <p:nvPr>
            <p:ph type="subTitle" idx="1"/>
          </p:nvPr>
        </p:nvSpPr>
        <p:spPr>
          <a:xfrm>
            <a:off x="442914" y="3749040"/>
            <a:ext cx="5258640" cy="59436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1600"/>
              <a:buNone/>
              <a:defRPr sz="1600" b="0">
                <a:solidFill>
                  <a:schemeClr val="lt1"/>
                </a:solidFill>
              </a:defRPr>
            </a:lvl1pPr>
            <a:lvl2pPr lvl="1" algn="l">
              <a:lnSpc>
                <a:spcPct val="100000"/>
              </a:lnSpc>
              <a:spcBef>
                <a:spcPts val="0"/>
              </a:spcBef>
              <a:spcAft>
                <a:spcPts val="0"/>
              </a:spcAft>
              <a:buClr>
                <a:schemeClr val="lt1"/>
              </a:buClr>
              <a:buSzPts val="1600"/>
              <a:buNone/>
              <a:defRPr sz="1600">
                <a:solidFill>
                  <a:schemeClr val="lt1"/>
                </a:solidFill>
              </a:defRPr>
            </a:lvl2pPr>
            <a:lvl3pPr lvl="2" algn="l">
              <a:lnSpc>
                <a:spcPct val="100000"/>
              </a:lnSpc>
              <a:spcBef>
                <a:spcPts val="0"/>
              </a:spcBef>
              <a:spcAft>
                <a:spcPts val="0"/>
              </a:spcAft>
              <a:buClr>
                <a:schemeClr val="lt1"/>
              </a:buClr>
              <a:buSzPts val="1600"/>
              <a:buNone/>
              <a:defRPr sz="1600">
                <a:solidFill>
                  <a:schemeClr val="lt1"/>
                </a:solidFill>
              </a:defRPr>
            </a:lvl3pPr>
            <a:lvl4pPr lvl="3" algn="l">
              <a:lnSpc>
                <a:spcPct val="100000"/>
              </a:lnSpc>
              <a:spcBef>
                <a:spcPts val="0"/>
              </a:spcBef>
              <a:spcAft>
                <a:spcPts val="0"/>
              </a:spcAft>
              <a:buClr>
                <a:schemeClr val="lt1"/>
              </a:buClr>
              <a:buSzPts val="1600"/>
              <a:buNone/>
              <a:defRPr sz="1600">
                <a:solidFill>
                  <a:schemeClr val="lt1"/>
                </a:solidFill>
              </a:defRPr>
            </a:lvl4pPr>
            <a:lvl5pPr lvl="4" algn="l">
              <a:lnSpc>
                <a:spcPct val="100000"/>
              </a:lnSpc>
              <a:spcBef>
                <a:spcPts val="0"/>
              </a:spcBef>
              <a:spcAft>
                <a:spcPts val="0"/>
              </a:spcAft>
              <a:buClr>
                <a:schemeClr val="lt1"/>
              </a:buClr>
              <a:buSzPts val="1600"/>
              <a:buNone/>
              <a:defRPr sz="1600">
                <a:solidFill>
                  <a:schemeClr val="lt1"/>
                </a:solidFill>
              </a:defRPr>
            </a:lvl5pPr>
            <a:lvl6pPr lvl="5" algn="l">
              <a:lnSpc>
                <a:spcPct val="100000"/>
              </a:lnSpc>
              <a:spcBef>
                <a:spcPts val="0"/>
              </a:spcBef>
              <a:spcAft>
                <a:spcPts val="0"/>
              </a:spcAft>
              <a:buClr>
                <a:schemeClr val="lt1"/>
              </a:buClr>
              <a:buSzPts val="1600"/>
              <a:buNone/>
              <a:defRPr sz="1600">
                <a:solidFill>
                  <a:schemeClr val="lt1"/>
                </a:solidFill>
              </a:defRPr>
            </a:lvl6pPr>
            <a:lvl7pPr lvl="6" algn="l">
              <a:lnSpc>
                <a:spcPct val="100000"/>
              </a:lnSpc>
              <a:spcBef>
                <a:spcPts val="0"/>
              </a:spcBef>
              <a:spcAft>
                <a:spcPts val="0"/>
              </a:spcAft>
              <a:buClr>
                <a:schemeClr val="lt1"/>
              </a:buClr>
              <a:buSzPts val="1600"/>
              <a:buNone/>
              <a:defRPr sz="1600">
                <a:solidFill>
                  <a:schemeClr val="lt1"/>
                </a:solidFill>
              </a:defRPr>
            </a:lvl7pPr>
            <a:lvl8pPr lvl="7" algn="l">
              <a:lnSpc>
                <a:spcPct val="100000"/>
              </a:lnSpc>
              <a:spcBef>
                <a:spcPts val="0"/>
              </a:spcBef>
              <a:spcAft>
                <a:spcPts val="0"/>
              </a:spcAft>
              <a:buClr>
                <a:schemeClr val="lt1"/>
              </a:buClr>
              <a:buSzPts val="1600"/>
              <a:buNone/>
              <a:defRPr sz="1600">
                <a:solidFill>
                  <a:schemeClr val="lt1"/>
                </a:solidFill>
              </a:defRPr>
            </a:lvl8pPr>
            <a:lvl9pPr lvl="8" algn="l">
              <a:lnSpc>
                <a:spcPct val="100000"/>
              </a:lnSpc>
              <a:spcBef>
                <a:spcPts val="0"/>
              </a:spcBef>
              <a:spcAft>
                <a:spcPts val="0"/>
              </a:spcAft>
              <a:buClr>
                <a:schemeClr val="lt1"/>
              </a:buClr>
              <a:buSzPts val="1600"/>
              <a:buNone/>
              <a:defRPr sz="1600">
                <a:solidFill>
                  <a:schemeClr val="lt1"/>
                </a:solidFil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42.xml><?xml version="1.0" encoding="utf-8"?>
<p:sldLayout xmlns:a="http://schemas.openxmlformats.org/drawingml/2006/main" xmlns:r="http://schemas.openxmlformats.org/officeDocument/2006/relationships" xmlns:p="http://schemas.openxmlformats.org/presentationml/2006/main" showMasterSp="0" matchingName="Title Slide Logo Shape Grey">
  <p:cSld name="Title Slide Logo Shape Grey">
    <p:spTree>
      <p:nvGrpSpPr>
        <p:cNvPr id="1" name="Shape 4732"/>
        <p:cNvGrpSpPr/>
        <p:nvPr/>
      </p:nvGrpSpPr>
      <p:grpSpPr>
        <a:xfrm>
          <a:off x="0" y="0"/>
          <a:ext cx="0" cy="0"/>
          <a:chOff x="0" y="0"/>
          <a:chExt cx="0" cy="0"/>
        </a:xfrm>
      </p:grpSpPr>
      <p:sp>
        <p:nvSpPr>
          <p:cNvPr id="4733" name="Google Shape;4733;p348"/>
          <p:cNvSpPr>
            <a:spLocks noGrp="1"/>
          </p:cNvSpPr>
          <p:nvPr>
            <p:ph type="pic" idx="2"/>
          </p:nvPr>
        </p:nvSpPr>
        <p:spPr>
          <a:xfrm>
            <a:off x="5103159" y="0"/>
            <a:ext cx="7088841" cy="6858000"/>
          </a:xfrm>
          <a:prstGeom prst="rect">
            <a:avLst/>
          </a:prstGeom>
          <a:solidFill>
            <a:srgbClr val="DEDEDE"/>
          </a:solidFill>
          <a:ln>
            <a:noFill/>
          </a:ln>
        </p:spPr>
      </p:sp>
      <p:grpSp>
        <p:nvGrpSpPr>
          <p:cNvPr id="4734" name="Google Shape;4734;p348"/>
          <p:cNvGrpSpPr/>
          <p:nvPr/>
        </p:nvGrpSpPr>
        <p:grpSpPr>
          <a:xfrm>
            <a:off x="0" y="0"/>
            <a:ext cx="8914102" cy="6858001"/>
            <a:chOff x="0" y="0"/>
            <a:chExt cx="8914102" cy="6858001"/>
          </a:xfrm>
        </p:grpSpPr>
        <p:sp>
          <p:nvSpPr>
            <p:cNvPr id="4735" name="Google Shape;4735;p348"/>
            <p:cNvSpPr/>
            <p:nvPr/>
          </p:nvSpPr>
          <p:spPr>
            <a:xfrm>
              <a:off x="0" y="0"/>
              <a:ext cx="8914102" cy="6858001"/>
            </a:xfrm>
            <a:custGeom>
              <a:avLst/>
              <a:gdLst/>
              <a:ahLst/>
              <a:cxnLst/>
              <a:rect l="l" t="t" r="r" b="b"/>
              <a:pathLst>
                <a:path w="8914102" h="6858001" extrusionOk="0">
                  <a:moveTo>
                    <a:pt x="1260764" y="0"/>
                  </a:moveTo>
                  <a:lnTo>
                    <a:pt x="5169189" y="0"/>
                  </a:lnTo>
                  <a:lnTo>
                    <a:pt x="5169189" y="765175"/>
                  </a:lnTo>
                  <a:lnTo>
                    <a:pt x="5937540" y="765175"/>
                  </a:lnTo>
                  <a:lnTo>
                    <a:pt x="5937540" y="1957388"/>
                  </a:lnTo>
                  <a:lnTo>
                    <a:pt x="7920327" y="1957388"/>
                  </a:lnTo>
                  <a:lnTo>
                    <a:pt x="7920327" y="4899025"/>
                  </a:lnTo>
                  <a:lnTo>
                    <a:pt x="8914102" y="4899025"/>
                  </a:lnTo>
                  <a:lnTo>
                    <a:pt x="8914102" y="6858000"/>
                  </a:lnTo>
                  <a:lnTo>
                    <a:pt x="7920327" y="6858000"/>
                  </a:lnTo>
                  <a:lnTo>
                    <a:pt x="5937540" y="6858000"/>
                  </a:lnTo>
                  <a:lnTo>
                    <a:pt x="5169189" y="6858000"/>
                  </a:lnTo>
                  <a:lnTo>
                    <a:pt x="3705515" y="6858000"/>
                  </a:lnTo>
                  <a:lnTo>
                    <a:pt x="1260764" y="6858000"/>
                  </a:lnTo>
                  <a:lnTo>
                    <a:pt x="1260764" y="6858001"/>
                  </a:lnTo>
                  <a:lnTo>
                    <a:pt x="0" y="6858001"/>
                  </a:lnTo>
                  <a:lnTo>
                    <a:pt x="0" y="1"/>
                  </a:lnTo>
                  <a:lnTo>
                    <a:pt x="1260764" y="1"/>
                  </a:lnTo>
                  <a:close/>
                </a:path>
              </a:pathLst>
            </a:custGeom>
            <a:solidFill>
              <a:srgbClr val="46464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736" name="Google Shape;4736;p348"/>
            <p:cNvPicPr preferRelativeResize="0"/>
            <p:nvPr/>
          </p:nvPicPr>
          <p:blipFill rotWithShape="1">
            <a:blip r:embed="rId2">
              <a:alphaModFix/>
            </a:blip>
            <a:srcRect/>
            <a:stretch/>
          </p:blipFill>
          <p:spPr>
            <a:xfrm>
              <a:off x="185139" y="5330952"/>
              <a:ext cx="1636776" cy="1351184"/>
            </a:xfrm>
            <a:prstGeom prst="rect">
              <a:avLst/>
            </a:prstGeom>
            <a:noFill/>
            <a:ln>
              <a:noFill/>
            </a:ln>
          </p:spPr>
        </p:pic>
      </p:grpSp>
      <p:sp>
        <p:nvSpPr>
          <p:cNvPr id="4737" name="Google Shape;4737;p348"/>
          <p:cNvSpPr txBox="1">
            <a:spLocks noGrp="1"/>
          </p:cNvSpPr>
          <p:nvPr>
            <p:ph type="ctrTitle"/>
          </p:nvPr>
        </p:nvSpPr>
        <p:spPr>
          <a:xfrm>
            <a:off x="442913" y="1009185"/>
            <a:ext cx="5258640" cy="2419816"/>
          </a:xfrm>
          <a:prstGeom prst="rect">
            <a:avLst/>
          </a:prstGeom>
          <a:noFill/>
          <a:ln>
            <a:noFill/>
          </a:ln>
        </p:spPr>
        <p:txBody>
          <a:bodyPr spcFirstLastPara="1" wrap="square" lIns="0" tIns="0" rIns="0" bIns="0" anchor="b" anchorCtr="0">
            <a:normAutofit/>
          </a:bodyPr>
          <a:lstStyle>
            <a:lvl1pPr lvl="0" algn="l">
              <a:lnSpc>
                <a:spcPct val="85000"/>
              </a:lnSpc>
              <a:spcBef>
                <a:spcPts val="0"/>
              </a:spcBef>
              <a:spcAft>
                <a:spcPts val="0"/>
              </a:spcAft>
              <a:buClr>
                <a:schemeClr val="lt1"/>
              </a:buClr>
              <a:buSzPts val="5000"/>
              <a:buFont typeface="Arial"/>
              <a:buNone/>
              <a:defRPr sz="5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38" name="Google Shape;4738;p348"/>
          <p:cNvSpPr txBox="1">
            <a:spLocks noGrp="1"/>
          </p:cNvSpPr>
          <p:nvPr>
            <p:ph type="subTitle" idx="1"/>
          </p:nvPr>
        </p:nvSpPr>
        <p:spPr>
          <a:xfrm>
            <a:off x="442914" y="3749040"/>
            <a:ext cx="5258640" cy="59436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1600"/>
              <a:buNone/>
              <a:defRPr sz="1600" b="0">
                <a:solidFill>
                  <a:schemeClr val="lt1"/>
                </a:solidFill>
              </a:defRPr>
            </a:lvl1pPr>
            <a:lvl2pPr lvl="1" algn="l">
              <a:lnSpc>
                <a:spcPct val="100000"/>
              </a:lnSpc>
              <a:spcBef>
                <a:spcPts val="0"/>
              </a:spcBef>
              <a:spcAft>
                <a:spcPts val="0"/>
              </a:spcAft>
              <a:buClr>
                <a:schemeClr val="lt1"/>
              </a:buClr>
              <a:buSzPts val="1600"/>
              <a:buNone/>
              <a:defRPr sz="1600">
                <a:solidFill>
                  <a:schemeClr val="lt1"/>
                </a:solidFill>
              </a:defRPr>
            </a:lvl2pPr>
            <a:lvl3pPr lvl="2" algn="l">
              <a:lnSpc>
                <a:spcPct val="100000"/>
              </a:lnSpc>
              <a:spcBef>
                <a:spcPts val="0"/>
              </a:spcBef>
              <a:spcAft>
                <a:spcPts val="0"/>
              </a:spcAft>
              <a:buClr>
                <a:schemeClr val="lt1"/>
              </a:buClr>
              <a:buSzPts val="1600"/>
              <a:buNone/>
              <a:defRPr sz="1600">
                <a:solidFill>
                  <a:schemeClr val="lt1"/>
                </a:solidFill>
              </a:defRPr>
            </a:lvl3pPr>
            <a:lvl4pPr lvl="3" algn="l">
              <a:lnSpc>
                <a:spcPct val="100000"/>
              </a:lnSpc>
              <a:spcBef>
                <a:spcPts val="0"/>
              </a:spcBef>
              <a:spcAft>
                <a:spcPts val="0"/>
              </a:spcAft>
              <a:buClr>
                <a:schemeClr val="lt1"/>
              </a:buClr>
              <a:buSzPts val="1600"/>
              <a:buNone/>
              <a:defRPr sz="1600">
                <a:solidFill>
                  <a:schemeClr val="lt1"/>
                </a:solidFill>
              </a:defRPr>
            </a:lvl4pPr>
            <a:lvl5pPr lvl="4" algn="l">
              <a:lnSpc>
                <a:spcPct val="100000"/>
              </a:lnSpc>
              <a:spcBef>
                <a:spcPts val="0"/>
              </a:spcBef>
              <a:spcAft>
                <a:spcPts val="0"/>
              </a:spcAft>
              <a:buClr>
                <a:schemeClr val="lt1"/>
              </a:buClr>
              <a:buSzPts val="1600"/>
              <a:buNone/>
              <a:defRPr sz="1600">
                <a:solidFill>
                  <a:schemeClr val="lt1"/>
                </a:solidFill>
              </a:defRPr>
            </a:lvl5pPr>
            <a:lvl6pPr lvl="5" algn="l">
              <a:lnSpc>
                <a:spcPct val="100000"/>
              </a:lnSpc>
              <a:spcBef>
                <a:spcPts val="0"/>
              </a:spcBef>
              <a:spcAft>
                <a:spcPts val="0"/>
              </a:spcAft>
              <a:buClr>
                <a:schemeClr val="lt1"/>
              </a:buClr>
              <a:buSzPts val="1600"/>
              <a:buNone/>
              <a:defRPr sz="1600">
                <a:solidFill>
                  <a:schemeClr val="lt1"/>
                </a:solidFill>
              </a:defRPr>
            </a:lvl6pPr>
            <a:lvl7pPr lvl="6" algn="l">
              <a:lnSpc>
                <a:spcPct val="100000"/>
              </a:lnSpc>
              <a:spcBef>
                <a:spcPts val="0"/>
              </a:spcBef>
              <a:spcAft>
                <a:spcPts val="0"/>
              </a:spcAft>
              <a:buClr>
                <a:schemeClr val="lt1"/>
              </a:buClr>
              <a:buSzPts val="1600"/>
              <a:buNone/>
              <a:defRPr sz="1600">
                <a:solidFill>
                  <a:schemeClr val="lt1"/>
                </a:solidFill>
              </a:defRPr>
            </a:lvl7pPr>
            <a:lvl8pPr lvl="7" algn="l">
              <a:lnSpc>
                <a:spcPct val="100000"/>
              </a:lnSpc>
              <a:spcBef>
                <a:spcPts val="0"/>
              </a:spcBef>
              <a:spcAft>
                <a:spcPts val="0"/>
              </a:spcAft>
              <a:buClr>
                <a:schemeClr val="lt1"/>
              </a:buClr>
              <a:buSzPts val="1600"/>
              <a:buNone/>
              <a:defRPr sz="1600">
                <a:solidFill>
                  <a:schemeClr val="lt1"/>
                </a:solidFill>
              </a:defRPr>
            </a:lvl8pPr>
            <a:lvl9pPr lvl="8" algn="l">
              <a:lnSpc>
                <a:spcPct val="100000"/>
              </a:lnSpc>
              <a:spcBef>
                <a:spcPts val="0"/>
              </a:spcBef>
              <a:spcAft>
                <a:spcPts val="0"/>
              </a:spcAft>
              <a:buClr>
                <a:schemeClr val="lt1"/>
              </a:buClr>
              <a:buSzPts val="1600"/>
              <a:buNone/>
              <a:defRPr sz="1600">
                <a:solidFill>
                  <a:schemeClr val="lt1"/>
                </a:solidFil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43.xml><?xml version="1.0" encoding="utf-8"?>
<p:sldLayout xmlns:a="http://schemas.openxmlformats.org/drawingml/2006/main" xmlns:r="http://schemas.openxmlformats.org/officeDocument/2006/relationships" xmlns:p="http://schemas.openxmlformats.org/presentationml/2006/main" showMasterSp="0" matchingName="Title Slide Split">
  <p:cSld name="Title Slide Split">
    <p:spTree>
      <p:nvGrpSpPr>
        <p:cNvPr id="1" name="Shape 4739"/>
        <p:cNvGrpSpPr/>
        <p:nvPr/>
      </p:nvGrpSpPr>
      <p:grpSpPr>
        <a:xfrm>
          <a:off x="0" y="0"/>
          <a:ext cx="0" cy="0"/>
          <a:chOff x="0" y="0"/>
          <a:chExt cx="0" cy="0"/>
        </a:xfrm>
      </p:grpSpPr>
      <p:sp>
        <p:nvSpPr>
          <p:cNvPr id="4740" name="Google Shape;4740;p349"/>
          <p:cNvSpPr>
            <a:spLocks noGrp="1"/>
          </p:cNvSpPr>
          <p:nvPr>
            <p:ph type="pic" idx="2"/>
          </p:nvPr>
        </p:nvSpPr>
        <p:spPr>
          <a:xfrm>
            <a:off x="5334000" y="0"/>
            <a:ext cx="6858000" cy="6858000"/>
          </a:xfrm>
          <a:prstGeom prst="rect">
            <a:avLst/>
          </a:prstGeom>
          <a:solidFill>
            <a:srgbClr val="DEDEDE"/>
          </a:solidFill>
          <a:ln>
            <a:noFill/>
          </a:ln>
        </p:spPr>
      </p:sp>
      <p:sp>
        <p:nvSpPr>
          <p:cNvPr id="4741" name="Google Shape;4741;p349"/>
          <p:cNvSpPr txBox="1">
            <a:spLocks noGrp="1"/>
          </p:cNvSpPr>
          <p:nvPr>
            <p:ph type="ctrTitle"/>
          </p:nvPr>
        </p:nvSpPr>
        <p:spPr>
          <a:xfrm>
            <a:off x="442914" y="750888"/>
            <a:ext cx="4675186" cy="2678112"/>
          </a:xfrm>
          <a:prstGeom prst="rect">
            <a:avLst/>
          </a:prstGeom>
          <a:noFill/>
          <a:ln>
            <a:noFill/>
          </a:ln>
        </p:spPr>
        <p:txBody>
          <a:bodyPr spcFirstLastPara="1" wrap="square" lIns="0" tIns="0" rIns="0" bIns="0" anchor="b" anchorCtr="0">
            <a:normAutofit/>
          </a:bodyPr>
          <a:lstStyle>
            <a:lvl1pPr lvl="0" algn="l">
              <a:lnSpc>
                <a:spcPct val="85000"/>
              </a:lnSpc>
              <a:spcBef>
                <a:spcPts val="0"/>
              </a:spcBef>
              <a:spcAft>
                <a:spcPts val="0"/>
              </a:spcAft>
              <a:buClr>
                <a:schemeClr val="dk1"/>
              </a:buClr>
              <a:buSzPts val="4400"/>
              <a:buFont typeface="Arial"/>
              <a:buNone/>
              <a:defRPr sz="44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42" name="Google Shape;4742;p349"/>
          <p:cNvSpPr txBox="1">
            <a:spLocks noGrp="1"/>
          </p:cNvSpPr>
          <p:nvPr>
            <p:ph type="subTitle" idx="1"/>
          </p:nvPr>
        </p:nvSpPr>
        <p:spPr>
          <a:xfrm>
            <a:off x="442913" y="3956185"/>
            <a:ext cx="4675187" cy="59436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600"/>
              <a:buNone/>
              <a:defRPr sz="1600" b="0">
                <a:solidFill>
                  <a:schemeClr val="dk1"/>
                </a:solidFill>
              </a:defRPr>
            </a:lvl1pPr>
            <a:lvl2pPr lvl="1" algn="l">
              <a:lnSpc>
                <a:spcPct val="100000"/>
              </a:lnSpc>
              <a:spcBef>
                <a:spcPts val="0"/>
              </a:spcBef>
              <a:spcAft>
                <a:spcPts val="0"/>
              </a:spcAft>
              <a:buClr>
                <a:schemeClr val="dk1"/>
              </a:buClr>
              <a:buSzPts val="1600"/>
              <a:buNone/>
              <a:defRPr sz="1600"/>
            </a:lvl2pPr>
            <a:lvl3pPr lvl="2" algn="l">
              <a:lnSpc>
                <a:spcPct val="100000"/>
              </a:lnSpc>
              <a:spcBef>
                <a:spcPts val="0"/>
              </a:spcBef>
              <a:spcAft>
                <a:spcPts val="0"/>
              </a:spcAft>
              <a:buClr>
                <a:schemeClr val="dk1"/>
              </a:buClr>
              <a:buSzPts val="1600"/>
              <a:buNone/>
              <a:defRPr sz="1600"/>
            </a:lvl3pPr>
            <a:lvl4pPr lvl="3" algn="l">
              <a:lnSpc>
                <a:spcPct val="100000"/>
              </a:lnSpc>
              <a:spcBef>
                <a:spcPts val="0"/>
              </a:spcBef>
              <a:spcAft>
                <a:spcPts val="0"/>
              </a:spcAft>
              <a:buClr>
                <a:schemeClr val="dk1"/>
              </a:buClr>
              <a:buSzPts val="1600"/>
              <a:buNone/>
              <a:defRPr sz="1600"/>
            </a:lvl4pPr>
            <a:lvl5pPr lvl="4" algn="l">
              <a:lnSpc>
                <a:spcPct val="100000"/>
              </a:lnSpc>
              <a:spcBef>
                <a:spcPts val="0"/>
              </a:spcBef>
              <a:spcAft>
                <a:spcPts val="0"/>
              </a:spcAft>
              <a:buClr>
                <a:schemeClr val="dk1"/>
              </a:buClr>
              <a:buSzPts val="1600"/>
              <a:buNone/>
              <a:defRPr sz="1600"/>
            </a:lvl5pPr>
            <a:lvl6pPr lvl="5" algn="l">
              <a:lnSpc>
                <a:spcPct val="100000"/>
              </a:lnSpc>
              <a:spcBef>
                <a:spcPts val="0"/>
              </a:spcBef>
              <a:spcAft>
                <a:spcPts val="0"/>
              </a:spcAft>
              <a:buClr>
                <a:schemeClr val="dk1"/>
              </a:buClr>
              <a:buSzPts val="1600"/>
              <a:buNone/>
              <a:defRPr sz="1600"/>
            </a:lvl6pPr>
            <a:lvl7pPr lvl="6" algn="l">
              <a:lnSpc>
                <a:spcPct val="100000"/>
              </a:lnSpc>
              <a:spcBef>
                <a:spcPts val="0"/>
              </a:spcBef>
              <a:spcAft>
                <a:spcPts val="0"/>
              </a:spcAft>
              <a:buClr>
                <a:schemeClr val="dk1"/>
              </a:buClr>
              <a:buSzPts val="1600"/>
              <a:buNone/>
              <a:defRPr sz="1600"/>
            </a:lvl7pPr>
            <a:lvl8pPr lvl="7" algn="l">
              <a:lnSpc>
                <a:spcPct val="100000"/>
              </a:lnSpc>
              <a:spcBef>
                <a:spcPts val="0"/>
              </a:spcBef>
              <a:spcAft>
                <a:spcPts val="0"/>
              </a:spcAft>
              <a:buClr>
                <a:schemeClr val="dk1"/>
              </a:buClr>
              <a:buSzPts val="1600"/>
              <a:buNone/>
              <a:defRPr sz="1600"/>
            </a:lvl8pPr>
            <a:lvl9pPr lvl="8" algn="l">
              <a:lnSpc>
                <a:spcPct val="100000"/>
              </a:lnSpc>
              <a:spcBef>
                <a:spcPts val="0"/>
              </a:spcBef>
              <a:spcAft>
                <a:spcPts val="0"/>
              </a:spcAft>
              <a:buClr>
                <a:schemeClr val="dk1"/>
              </a:buClr>
              <a:buSzPts val="1600"/>
              <a:buNone/>
              <a:defRPr sz="1600"/>
            </a:lvl9pPr>
          </a:lstStyle>
          <a:p>
            <a:endParaRPr/>
          </a:p>
        </p:txBody>
      </p:sp>
      <p:sp>
        <p:nvSpPr>
          <p:cNvPr id="4743" name="Google Shape;4743;p349"/>
          <p:cNvSpPr/>
          <p:nvPr/>
        </p:nvSpPr>
        <p:spPr>
          <a:xfrm>
            <a:off x="5334000" y="0"/>
            <a:ext cx="6858000" cy="685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44" name="Google Shape;4744;p349"/>
          <p:cNvSpPr/>
          <p:nvPr/>
        </p:nvSpPr>
        <p:spPr>
          <a:xfrm>
            <a:off x="5334000" y="0"/>
            <a:ext cx="6858000" cy="685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745" name="Google Shape;4745;p349"/>
          <p:cNvPicPr preferRelativeResize="0"/>
          <p:nvPr/>
        </p:nvPicPr>
        <p:blipFill rotWithShape="1">
          <a:blip r:embed="rId2">
            <a:alphaModFix/>
          </a:blip>
          <a:srcRect/>
          <a:stretch/>
        </p:blipFill>
        <p:spPr>
          <a:xfrm>
            <a:off x="185139" y="5330952"/>
            <a:ext cx="1636776" cy="135118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44.xml><?xml version="1.0" encoding="utf-8"?>
<p:sldLayout xmlns:a="http://schemas.openxmlformats.org/drawingml/2006/main" xmlns:r="http://schemas.openxmlformats.org/officeDocument/2006/relationships" xmlns:p="http://schemas.openxmlformats.org/presentationml/2006/main" matchingName="Agenda" type="obj">
  <p:cSld name="OBJECT">
    <p:spTree>
      <p:nvGrpSpPr>
        <p:cNvPr id="1" name="Shape 4746"/>
        <p:cNvGrpSpPr/>
        <p:nvPr/>
      </p:nvGrpSpPr>
      <p:grpSpPr>
        <a:xfrm>
          <a:off x="0" y="0"/>
          <a:ext cx="0" cy="0"/>
          <a:chOff x="0" y="0"/>
          <a:chExt cx="0" cy="0"/>
        </a:xfrm>
      </p:grpSpPr>
      <p:sp>
        <p:nvSpPr>
          <p:cNvPr id="4747" name="Google Shape;4747;p350"/>
          <p:cNvSpPr txBox="1">
            <a:spLocks noGrp="1"/>
          </p:cNvSpPr>
          <p:nvPr>
            <p:ph type="body" idx="1"/>
          </p:nvPr>
        </p:nvSpPr>
        <p:spPr>
          <a:xfrm>
            <a:off x="442912" y="2103120"/>
            <a:ext cx="11306175" cy="4073842"/>
          </a:xfrm>
          <a:prstGeom prst="rect">
            <a:avLst/>
          </a:prstGeom>
          <a:noFill/>
          <a:ln>
            <a:noFill/>
          </a:ln>
        </p:spPr>
        <p:txBody>
          <a:bodyPr spcFirstLastPara="1" wrap="square" lIns="0" tIns="0" rIns="0" bIns="0" anchor="t" anchorCtr="0">
            <a:noAutofit/>
          </a:bodyPr>
          <a:lstStyle>
            <a:lvl1pPr marL="457200" lvl="0" indent="-406400" algn="l">
              <a:lnSpc>
                <a:spcPct val="90000"/>
              </a:lnSpc>
              <a:spcBef>
                <a:spcPts val="0"/>
              </a:spcBef>
              <a:spcAft>
                <a:spcPts val="0"/>
              </a:spcAft>
              <a:buClr>
                <a:schemeClr val="accent1"/>
              </a:buClr>
              <a:buSzPts val="2800"/>
              <a:buFont typeface="Georgia"/>
              <a:buAutoNum type="arabicPeriod"/>
              <a:defRPr sz="2800" b="0">
                <a:solidFill>
                  <a:schemeClr val="dk1"/>
                </a:solidFill>
              </a:defRPr>
            </a:lvl1pPr>
            <a:lvl2pPr marL="914400" lvl="1" indent="-228600" algn="l">
              <a:lnSpc>
                <a:spcPct val="100000"/>
              </a:lnSpc>
              <a:spcBef>
                <a:spcPts val="600"/>
              </a:spcBef>
              <a:spcAft>
                <a:spcPts val="0"/>
              </a:spcAft>
              <a:buClr>
                <a:schemeClr val="accent4"/>
              </a:buClr>
              <a:buSzPts val="1600"/>
              <a:buFont typeface="Georgia"/>
              <a:buNone/>
              <a:defRPr sz="1600"/>
            </a:lvl2pPr>
            <a:lvl3pPr marL="1371600" lvl="2" indent="-330200" algn="l">
              <a:lnSpc>
                <a:spcPct val="100000"/>
              </a:lnSpc>
              <a:spcBef>
                <a:spcPts val="600"/>
              </a:spcBef>
              <a:spcAft>
                <a:spcPts val="0"/>
              </a:spcAft>
              <a:buClr>
                <a:schemeClr val="dk1"/>
              </a:buClr>
              <a:buSzPts val="1600"/>
              <a:buChar char="•"/>
              <a:defRPr/>
            </a:lvl3pPr>
            <a:lvl4pPr marL="1828800" lvl="3" indent="-330200" algn="l">
              <a:lnSpc>
                <a:spcPct val="100000"/>
              </a:lnSpc>
              <a:spcBef>
                <a:spcPts val="600"/>
              </a:spcBef>
              <a:spcAft>
                <a:spcPts val="0"/>
              </a:spcAft>
              <a:buClr>
                <a:schemeClr val="dk1"/>
              </a:buClr>
              <a:buSzPts val="1600"/>
              <a:buChar char="–"/>
              <a:defRPr/>
            </a:lvl4pPr>
            <a:lvl5pPr marL="2286000" lvl="4" indent="-330200" algn="l">
              <a:lnSpc>
                <a:spcPct val="100000"/>
              </a:lnSpc>
              <a:spcBef>
                <a:spcPts val="600"/>
              </a:spcBef>
              <a:spcAft>
                <a:spcPts val="0"/>
              </a:spcAft>
              <a:buClr>
                <a:schemeClr val="dk1"/>
              </a:buClr>
              <a:buSzPts val="1600"/>
              <a:buChar char="•"/>
              <a:defRPr/>
            </a:lvl5pPr>
            <a:lvl6pPr marL="2743200" lvl="5" indent="-330200" algn="l">
              <a:lnSpc>
                <a:spcPct val="100000"/>
              </a:lnSpc>
              <a:spcBef>
                <a:spcPts val="600"/>
              </a:spcBef>
              <a:spcAft>
                <a:spcPts val="0"/>
              </a:spcAft>
              <a:buClr>
                <a:schemeClr val="dk1"/>
              </a:buClr>
              <a:buSzPts val="1600"/>
              <a:buChar char="–"/>
              <a:defRPr/>
            </a:lvl6pPr>
            <a:lvl7pPr marL="3200400" lvl="6" indent="-330200" algn="l">
              <a:lnSpc>
                <a:spcPct val="100000"/>
              </a:lnSpc>
              <a:spcBef>
                <a:spcPts val="600"/>
              </a:spcBef>
              <a:spcAft>
                <a:spcPts val="0"/>
              </a:spcAft>
              <a:buClr>
                <a:schemeClr val="dk1"/>
              </a:buClr>
              <a:buSzPts val="1600"/>
              <a:buChar char="•"/>
              <a:defRPr/>
            </a:lvl7pPr>
            <a:lvl8pPr marL="3657600" lvl="7" indent="-330200" algn="l">
              <a:lnSpc>
                <a:spcPct val="100000"/>
              </a:lnSpc>
              <a:spcBef>
                <a:spcPts val="600"/>
              </a:spcBef>
              <a:spcAft>
                <a:spcPts val="0"/>
              </a:spcAft>
              <a:buClr>
                <a:schemeClr val="dk1"/>
              </a:buClr>
              <a:buSzPts val="1600"/>
              <a:buChar char="–"/>
              <a:defRPr/>
            </a:lvl8pPr>
            <a:lvl9pPr marL="4114800" lvl="8" indent="-330200" algn="l">
              <a:lnSpc>
                <a:spcPct val="100000"/>
              </a:lnSpc>
              <a:spcBef>
                <a:spcPts val="600"/>
              </a:spcBef>
              <a:spcAft>
                <a:spcPts val="600"/>
              </a:spcAft>
              <a:buClr>
                <a:schemeClr val="dk1"/>
              </a:buClr>
              <a:buSzPts val="1600"/>
              <a:buChar char="•"/>
              <a:defRPr/>
            </a:lvl9pPr>
          </a:lstStyle>
          <a:p>
            <a:endParaRPr/>
          </a:p>
        </p:txBody>
      </p:sp>
      <p:sp>
        <p:nvSpPr>
          <p:cNvPr id="4748" name="Google Shape;4748;p350"/>
          <p:cNvSpPr txBox="1">
            <a:spLocks noGrp="1"/>
          </p:cNvSpPr>
          <p:nvPr>
            <p:ph type="title"/>
          </p:nvPr>
        </p:nvSpPr>
        <p:spPr>
          <a:xfrm>
            <a:off x="442913" y="432000"/>
            <a:ext cx="11306175" cy="1387275"/>
          </a:xfrm>
          <a:prstGeom prst="rect">
            <a:avLst/>
          </a:prstGeom>
          <a:noFill/>
          <a:ln>
            <a:noFill/>
          </a:ln>
        </p:spPr>
        <p:txBody>
          <a:bodyPr spcFirstLastPara="1" wrap="square" lIns="0" tIns="0" rIns="0" bIns="0" anchor="t" anchorCtr="0">
            <a:normAutofit/>
          </a:bodyPr>
          <a:lstStyle>
            <a:lvl1pPr lvl="0" algn="l">
              <a:lnSpc>
                <a:spcPct val="85000"/>
              </a:lnSpc>
              <a:spcBef>
                <a:spcPts val="0"/>
              </a:spcBef>
              <a:spcAft>
                <a:spcPts val="0"/>
              </a:spcAft>
              <a:buClr>
                <a:schemeClr val="dk1"/>
              </a:buClr>
              <a:buSzPts val="32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49" name="Google Shape;4749;p350"/>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750" name="Google Shape;4750;p350"/>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51" name="Google Shape;4751;p350"/>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45.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4752"/>
        <p:cNvGrpSpPr/>
        <p:nvPr/>
      </p:nvGrpSpPr>
      <p:grpSpPr>
        <a:xfrm>
          <a:off x="0" y="0"/>
          <a:ext cx="0" cy="0"/>
          <a:chOff x="0" y="0"/>
          <a:chExt cx="0" cy="0"/>
        </a:xfrm>
      </p:grpSpPr>
      <p:sp>
        <p:nvSpPr>
          <p:cNvPr id="4753" name="Google Shape;4753;p351"/>
          <p:cNvSpPr txBox="1">
            <a:spLocks noGrp="1"/>
          </p:cNvSpPr>
          <p:nvPr>
            <p:ph type="title"/>
          </p:nvPr>
        </p:nvSpPr>
        <p:spPr>
          <a:xfrm>
            <a:off x="442913" y="432000"/>
            <a:ext cx="11306175" cy="1387275"/>
          </a:xfrm>
          <a:prstGeom prst="rect">
            <a:avLst/>
          </a:prstGeom>
          <a:noFill/>
          <a:ln>
            <a:noFill/>
          </a:ln>
        </p:spPr>
        <p:txBody>
          <a:bodyPr spcFirstLastPara="1" wrap="square" lIns="0" tIns="0" rIns="0" bIns="0" anchor="t" anchorCtr="0">
            <a:normAutofit/>
          </a:bodyPr>
          <a:lstStyle>
            <a:lvl1pPr lvl="0" algn="l">
              <a:lnSpc>
                <a:spcPct val="85000"/>
              </a:lnSpc>
              <a:spcBef>
                <a:spcPts val="0"/>
              </a:spcBef>
              <a:spcAft>
                <a:spcPts val="0"/>
              </a:spcAft>
              <a:buClr>
                <a:schemeClr val="dk1"/>
              </a:buClr>
              <a:buSzPts val="32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54" name="Google Shape;4754;p351"/>
          <p:cNvSpPr txBox="1">
            <a:spLocks noGrp="1"/>
          </p:cNvSpPr>
          <p:nvPr>
            <p:ph type="body" idx="1"/>
          </p:nvPr>
        </p:nvSpPr>
        <p:spPr>
          <a:xfrm>
            <a:off x="442913" y="2103120"/>
            <a:ext cx="7418387" cy="407384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4755" name="Google Shape;4755;p351"/>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756" name="Google Shape;4756;p351"/>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57" name="Google Shape;4757;p351"/>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46.xml><?xml version="1.0" encoding="utf-8"?>
<p:sldLayout xmlns:a="http://schemas.openxmlformats.org/drawingml/2006/main" xmlns:r="http://schemas.openxmlformats.org/officeDocument/2006/relationships" xmlns:p="http://schemas.openxmlformats.org/presentationml/2006/main" matchingName="Title and Full Content">
  <p:cSld name="Title and Full Content">
    <p:spTree>
      <p:nvGrpSpPr>
        <p:cNvPr id="1" name="Shape 4758"/>
        <p:cNvGrpSpPr/>
        <p:nvPr/>
      </p:nvGrpSpPr>
      <p:grpSpPr>
        <a:xfrm>
          <a:off x="0" y="0"/>
          <a:ext cx="0" cy="0"/>
          <a:chOff x="0" y="0"/>
          <a:chExt cx="0" cy="0"/>
        </a:xfrm>
      </p:grpSpPr>
      <p:sp>
        <p:nvSpPr>
          <p:cNvPr id="4759" name="Google Shape;4759;p352"/>
          <p:cNvSpPr txBox="1">
            <a:spLocks noGrp="1"/>
          </p:cNvSpPr>
          <p:nvPr>
            <p:ph type="title"/>
          </p:nvPr>
        </p:nvSpPr>
        <p:spPr>
          <a:xfrm>
            <a:off x="442913" y="432000"/>
            <a:ext cx="11306175" cy="1387275"/>
          </a:xfrm>
          <a:prstGeom prst="rect">
            <a:avLst/>
          </a:prstGeom>
          <a:noFill/>
          <a:ln>
            <a:noFill/>
          </a:ln>
        </p:spPr>
        <p:txBody>
          <a:bodyPr spcFirstLastPara="1" wrap="square" lIns="0" tIns="0" rIns="0" bIns="0" anchor="t" anchorCtr="0">
            <a:normAutofit/>
          </a:bodyPr>
          <a:lstStyle>
            <a:lvl1pPr lvl="0" algn="l">
              <a:lnSpc>
                <a:spcPct val="85000"/>
              </a:lnSpc>
              <a:spcBef>
                <a:spcPts val="0"/>
              </a:spcBef>
              <a:spcAft>
                <a:spcPts val="0"/>
              </a:spcAft>
              <a:buClr>
                <a:schemeClr val="dk1"/>
              </a:buClr>
              <a:buSzPts val="32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60" name="Google Shape;4760;p352"/>
          <p:cNvSpPr txBox="1">
            <a:spLocks noGrp="1"/>
          </p:cNvSpPr>
          <p:nvPr>
            <p:ph type="body" idx="1"/>
          </p:nvPr>
        </p:nvSpPr>
        <p:spPr>
          <a:xfrm>
            <a:off x="442913" y="2103120"/>
            <a:ext cx="11306175" cy="407384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4761" name="Google Shape;4761;p352"/>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762" name="Google Shape;4762;p352"/>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63" name="Google Shape;4763;p352"/>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47.xml><?xml version="1.0" encoding="utf-8"?>
<p:sldLayout xmlns:a="http://schemas.openxmlformats.org/drawingml/2006/main" xmlns:r="http://schemas.openxmlformats.org/officeDocument/2006/relationships" xmlns:p="http://schemas.openxmlformats.org/presentationml/2006/main" matchingName="One Column Content">
  <p:cSld name="One Column Content">
    <p:spTree>
      <p:nvGrpSpPr>
        <p:cNvPr id="1" name="Shape 4764"/>
        <p:cNvGrpSpPr/>
        <p:nvPr/>
      </p:nvGrpSpPr>
      <p:grpSpPr>
        <a:xfrm>
          <a:off x="0" y="0"/>
          <a:ext cx="0" cy="0"/>
          <a:chOff x="0" y="0"/>
          <a:chExt cx="0" cy="0"/>
        </a:xfrm>
      </p:grpSpPr>
      <p:sp>
        <p:nvSpPr>
          <p:cNvPr id="4765" name="Google Shape;4765;p353"/>
          <p:cNvSpPr txBox="1">
            <a:spLocks noGrp="1"/>
          </p:cNvSpPr>
          <p:nvPr>
            <p:ph type="body" idx="1"/>
          </p:nvPr>
        </p:nvSpPr>
        <p:spPr>
          <a:xfrm>
            <a:off x="442914" y="2103438"/>
            <a:ext cx="3529012"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4766" name="Google Shape;4766;p353"/>
          <p:cNvSpPr txBox="1">
            <a:spLocks noGrp="1"/>
          </p:cNvSpPr>
          <p:nvPr>
            <p:ph type="title"/>
          </p:nvPr>
        </p:nvSpPr>
        <p:spPr>
          <a:xfrm>
            <a:off x="442913" y="432000"/>
            <a:ext cx="11306175" cy="1387275"/>
          </a:xfrm>
          <a:prstGeom prst="rect">
            <a:avLst/>
          </a:prstGeom>
          <a:noFill/>
          <a:ln>
            <a:noFill/>
          </a:ln>
        </p:spPr>
        <p:txBody>
          <a:bodyPr spcFirstLastPara="1" wrap="square" lIns="0" tIns="0" rIns="0" bIns="0" anchor="t" anchorCtr="0">
            <a:normAutofit/>
          </a:bodyPr>
          <a:lstStyle>
            <a:lvl1pPr lvl="0" algn="l">
              <a:lnSpc>
                <a:spcPct val="85000"/>
              </a:lnSpc>
              <a:spcBef>
                <a:spcPts val="0"/>
              </a:spcBef>
              <a:spcAft>
                <a:spcPts val="0"/>
              </a:spcAft>
              <a:buClr>
                <a:schemeClr val="dk1"/>
              </a:buClr>
              <a:buSzPts val="32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67" name="Google Shape;4767;p353"/>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768" name="Google Shape;4768;p353"/>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69" name="Google Shape;4769;p353"/>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48.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770"/>
        <p:cNvGrpSpPr/>
        <p:nvPr/>
      </p:nvGrpSpPr>
      <p:grpSpPr>
        <a:xfrm>
          <a:off x="0" y="0"/>
          <a:ext cx="0" cy="0"/>
          <a:chOff x="0" y="0"/>
          <a:chExt cx="0" cy="0"/>
        </a:xfrm>
      </p:grpSpPr>
      <p:sp>
        <p:nvSpPr>
          <p:cNvPr id="4771" name="Google Shape;4771;p354"/>
          <p:cNvSpPr txBox="1">
            <a:spLocks noGrp="1"/>
          </p:cNvSpPr>
          <p:nvPr>
            <p:ph type="body" idx="1"/>
          </p:nvPr>
        </p:nvSpPr>
        <p:spPr>
          <a:xfrm>
            <a:off x="442913" y="2103438"/>
            <a:ext cx="5473700" cy="406876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4772" name="Google Shape;4772;p354"/>
          <p:cNvSpPr txBox="1">
            <a:spLocks noGrp="1"/>
          </p:cNvSpPr>
          <p:nvPr>
            <p:ph type="body" idx="2"/>
          </p:nvPr>
        </p:nvSpPr>
        <p:spPr>
          <a:xfrm>
            <a:off x="6275388" y="2103438"/>
            <a:ext cx="5473700"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30200" algn="l">
              <a:lnSpc>
                <a:spcPct val="100000"/>
              </a:lnSpc>
              <a:spcBef>
                <a:spcPts val="600"/>
              </a:spcBef>
              <a:spcAft>
                <a:spcPts val="0"/>
              </a:spcAft>
              <a:buClr>
                <a:schemeClr val="dk1"/>
              </a:buClr>
              <a:buSzPts val="16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4773" name="Google Shape;4773;p354"/>
          <p:cNvSpPr txBox="1">
            <a:spLocks noGrp="1"/>
          </p:cNvSpPr>
          <p:nvPr>
            <p:ph type="title"/>
          </p:nvPr>
        </p:nvSpPr>
        <p:spPr>
          <a:xfrm>
            <a:off x="442913" y="432000"/>
            <a:ext cx="11306175" cy="1387275"/>
          </a:xfrm>
          <a:prstGeom prst="rect">
            <a:avLst/>
          </a:prstGeom>
          <a:noFill/>
          <a:ln>
            <a:noFill/>
          </a:ln>
        </p:spPr>
        <p:txBody>
          <a:bodyPr spcFirstLastPara="1" wrap="square" lIns="0" tIns="0" rIns="0" bIns="0" anchor="t" anchorCtr="0">
            <a:normAutofit/>
          </a:bodyPr>
          <a:lstStyle>
            <a:lvl1pPr lvl="0" algn="l">
              <a:lnSpc>
                <a:spcPct val="85000"/>
              </a:lnSpc>
              <a:spcBef>
                <a:spcPts val="0"/>
              </a:spcBef>
              <a:spcAft>
                <a:spcPts val="0"/>
              </a:spcAft>
              <a:buClr>
                <a:schemeClr val="dk1"/>
              </a:buClr>
              <a:buSzPts val="32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74" name="Google Shape;4774;p354"/>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775" name="Google Shape;4775;p354"/>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76" name="Google Shape;4776;p354"/>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49.xml><?xml version="1.0" encoding="utf-8"?>
<p:sldLayout xmlns:a="http://schemas.openxmlformats.org/drawingml/2006/main" xmlns:r="http://schemas.openxmlformats.org/officeDocument/2006/relationships" xmlns:p="http://schemas.openxmlformats.org/presentationml/2006/main" matchingName="Content and Image">
  <p:cSld name="Content and Image">
    <p:spTree>
      <p:nvGrpSpPr>
        <p:cNvPr id="1" name="Shape 4777"/>
        <p:cNvGrpSpPr/>
        <p:nvPr/>
      </p:nvGrpSpPr>
      <p:grpSpPr>
        <a:xfrm>
          <a:off x="0" y="0"/>
          <a:ext cx="0" cy="0"/>
          <a:chOff x="0" y="0"/>
          <a:chExt cx="0" cy="0"/>
        </a:xfrm>
      </p:grpSpPr>
      <p:sp>
        <p:nvSpPr>
          <p:cNvPr id="4778" name="Google Shape;4778;p355"/>
          <p:cNvSpPr>
            <a:spLocks noGrp="1"/>
          </p:cNvSpPr>
          <p:nvPr>
            <p:ph type="pic" idx="2"/>
          </p:nvPr>
        </p:nvSpPr>
        <p:spPr>
          <a:xfrm>
            <a:off x="6096000" y="0"/>
            <a:ext cx="6096000" cy="6858000"/>
          </a:xfrm>
          <a:prstGeom prst="rect">
            <a:avLst/>
          </a:prstGeom>
          <a:solidFill>
            <a:srgbClr val="DEDEDE"/>
          </a:solidFill>
          <a:ln>
            <a:noFill/>
          </a:ln>
        </p:spPr>
      </p:sp>
      <p:sp>
        <p:nvSpPr>
          <p:cNvPr id="4779" name="Google Shape;4779;p355"/>
          <p:cNvSpPr txBox="1">
            <a:spLocks noGrp="1"/>
          </p:cNvSpPr>
          <p:nvPr>
            <p:ph type="body" idx="1"/>
          </p:nvPr>
        </p:nvSpPr>
        <p:spPr>
          <a:xfrm>
            <a:off x="442913" y="2103438"/>
            <a:ext cx="5317807" cy="406876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30200" algn="l">
              <a:lnSpc>
                <a:spcPct val="100000"/>
              </a:lnSpc>
              <a:spcBef>
                <a:spcPts val="600"/>
              </a:spcBef>
              <a:spcAft>
                <a:spcPts val="0"/>
              </a:spcAft>
              <a:buClr>
                <a:schemeClr val="dk1"/>
              </a:buClr>
              <a:buSzPts val="16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4780" name="Google Shape;4780;p355"/>
          <p:cNvSpPr txBox="1">
            <a:spLocks noGrp="1"/>
          </p:cNvSpPr>
          <p:nvPr>
            <p:ph type="title"/>
          </p:nvPr>
        </p:nvSpPr>
        <p:spPr>
          <a:xfrm>
            <a:off x="442913" y="432000"/>
            <a:ext cx="5317807" cy="1387275"/>
          </a:xfrm>
          <a:prstGeom prst="rect">
            <a:avLst/>
          </a:prstGeom>
          <a:noFill/>
          <a:ln>
            <a:noFill/>
          </a:ln>
        </p:spPr>
        <p:txBody>
          <a:bodyPr spcFirstLastPara="1" wrap="square" lIns="0" tIns="0" rIns="0" bIns="0" anchor="t" anchorCtr="0">
            <a:normAutofit/>
          </a:bodyPr>
          <a:lstStyle>
            <a:lvl1pPr lvl="0" algn="l">
              <a:lnSpc>
                <a:spcPct val="85000"/>
              </a:lnSpc>
              <a:spcBef>
                <a:spcPts val="0"/>
              </a:spcBef>
              <a:spcAft>
                <a:spcPts val="0"/>
              </a:spcAft>
              <a:buClr>
                <a:schemeClr val="dk1"/>
              </a:buClr>
              <a:buSzPts val="32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81" name="Google Shape;4781;p355"/>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782" name="Google Shape;4782;p355"/>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83" name="Google Shape;4783;p355"/>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Content - Subtitle">
  <p:cSld name="Title and Content - Subtitle">
    <p:spTree>
      <p:nvGrpSpPr>
        <p:cNvPr id="1" name="Shape 766"/>
        <p:cNvGrpSpPr/>
        <p:nvPr/>
      </p:nvGrpSpPr>
      <p:grpSpPr>
        <a:xfrm>
          <a:off x="0" y="0"/>
          <a:ext cx="0" cy="0"/>
          <a:chOff x="0" y="0"/>
          <a:chExt cx="0" cy="0"/>
        </a:xfrm>
      </p:grpSpPr>
      <p:sp>
        <p:nvSpPr>
          <p:cNvPr id="767" name="Google Shape;767;p36"/>
          <p:cNvSpPr txBox="1">
            <a:spLocks noGrp="1"/>
          </p:cNvSpPr>
          <p:nvPr>
            <p:ph type="title"/>
          </p:nvPr>
        </p:nvSpPr>
        <p:spPr>
          <a:xfrm>
            <a:off x="442913" y="430514"/>
            <a:ext cx="11306175" cy="502920"/>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dk1"/>
              </a:buClr>
              <a:buSzPts val="32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8" name="Google Shape;768;p36"/>
          <p:cNvSpPr txBox="1">
            <a:spLocks noGrp="1"/>
          </p:cNvSpPr>
          <p:nvPr>
            <p:ph type="body" idx="1"/>
          </p:nvPr>
        </p:nvSpPr>
        <p:spPr>
          <a:xfrm>
            <a:off x="442913" y="2103438"/>
            <a:ext cx="7418387"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30200" algn="l">
              <a:lnSpc>
                <a:spcPct val="100000"/>
              </a:lnSpc>
              <a:spcBef>
                <a:spcPts val="600"/>
              </a:spcBef>
              <a:spcAft>
                <a:spcPts val="0"/>
              </a:spcAft>
              <a:buClr>
                <a:schemeClr val="dk1"/>
              </a:buClr>
              <a:buSzPts val="16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769" name="Google Shape;769;p36"/>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
        <p:nvSpPr>
          <p:cNvPr id="770" name="Google Shape;770;p36"/>
          <p:cNvSpPr txBox="1">
            <a:spLocks noGrp="1"/>
          </p:cNvSpPr>
          <p:nvPr>
            <p:ph type="subTitle" idx="2"/>
          </p:nvPr>
        </p:nvSpPr>
        <p:spPr>
          <a:xfrm>
            <a:off x="442912" y="933433"/>
            <a:ext cx="11306176" cy="885842"/>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dk1"/>
              </a:buClr>
              <a:buSzPts val="2400"/>
              <a:buNone/>
              <a:defRPr sz="2400" b="0">
                <a:solidFill>
                  <a:schemeClr val="dk1"/>
                </a:solidFill>
              </a:defRPr>
            </a:lvl1pPr>
            <a:lvl2pPr lvl="1" algn="l">
              <a:lnSpc>
                <a:spcPct val="85000"/>
              </a:lnSpc>
              <a:spcBef>
                <a:spcPts val="0"/>
              </a:spcBef>
              <a:spcAft>
                <a:spcPts val="0"/>
              </a:spcAft>
              <a:buClr>
                <a:schemeClr val="dk1"/>
              </a:buClr>
              <a:buSzPts val="2400"/>
              <a:buNone/>
              <a:defRPr sz="2400"/>
            </a:lvl2pPr>
            <a:lvl3pPr lvl="2" algn="l">
              <a:lnSpc>
                <a:spcPct val="85000"/>
              </a:lnSpc>
              <a:spcBef>
                <a:spcPts val="0"/>
              </a:spcBef>
              <a:spcAft>
                <a:spcPts val="0"/>
              </a:spcAft>
              <a:buClr>
                <a:schemeClr val="dk1"/>
              </a:buClr>
              <a:buSzPts val="2400"/>
              <a:buNone/>
              <a:defRPr sz="2400"/>
            </a:lvl3pPr>
            <a:lvl4pPr lvl="3" algn="l">
              <a:lnSpc>
                <a:spcPct val="85000"/>
              </a:lnSpc>
              <a:spcBef>
                <a:spcPts val="0"/>
              </a:spcBef>
              <a:spcAft>
                <a:spcPts val="0"/>
              </a:spcAft>
              <a:buClr>
                <a:schemeClr val="dk1"/>
              </a:buClr>
              <a:buSzPts val="2400"/>
              <a:buNone/>
              <a:defRPr sz="2400"/>
            </a:lvl4pPr>
            <a:lvl5pPr lvl="4" algn="l">
              <a:lnSpc>
                <a:spcPct val="85000"/>
              </a:lnSpc>
              <a:spcBef>
                <a:spcPts val="0"/>
              </a:spcBef>
              <a:spcAft>
                <a:spcPts val="0"/>
              </a:spcAft>
              <a:buClr>
                <a:schemeClr val="dk1"/>
              </a:buClr>
              <a:buSzPts val="2400"/>
              <a:buNone/>
              <a:defRPr sz="2400"/>
            </a:lvl5pPr>
            <a:lvl6pPr lvl="5" algn="l">
              <a:lnSpc>
                <a:spcPct val="85000"/>
              </a:lnSpc>
              <a:spcBef>
                <a:spcPts val="0"/>
              </a:spcBef>
              <a:spcAft>
                <a:spcPts val="0"/>
              </a:spcAft>
              <a:buClr>
                <a:schemeClr val="dk1"/>
              </a:buClr>
              <a:buSzPts val="2400"/>
              <a:buNone/>
              <a:defRPr sz="2400"/>
            </a:lvl6pPr>
            <a:lvl7pPr lvl="6" algn="l">
              <a:lnSpc>
                <a:spcPct val="85000"/>
              </a:lnSpc>
              <a:spcBef>
                <a:spcPts val="0"/>
              </a:spcBef>
              <a:spcAft>
                <a:spcPts val="0"/>
              </a:spcAft>
              <a:buClr>
                <a:schemeClr val="dk1"/>
              </a:buClr>
              <a:buSzPts val="2400"/>
              <a:buNone/>
              <a:defRPr sz="2400"/>
            </a:lvl7pPr>
            <a:lvl8pPr lvl="7" algn="l">
              <a:lnSpc>
                <a:spcPct val="85000"/>
              </a:lnSpc>
              <a:spcBef>
                <a:spcPts val="0"/>
              </a:spcBef>
              <a:spcAft>
                <a:spcPts val="0"/>
              </a:spcAft>
              <a:buClr>
                <a:schemeClr val="dk1"/>
              </a:buClr>
              <a:buSzPts val="2400"/>
              <a:buNone/>
              <a:defRPr sz="2400"/>
            </a:lvl8pPr>
            <a:lvl9pPr lvl="8" algn="l">
              <a:lnSpc>
                <a:spcPct val="85000"/>
              </a:lnSpc>
              <a:spcBef>
                <a:spcPts val="0"/>
              </a:spcBef>
              <a:spcAft>
                <a:spcPts val="0"/>
              </a:spcAft>
              <a:buClr>
                <a:schemeClr val="dk1"/>
              </a:buClr>
              <a:buSzPts val="2400"/>
              <a:buNone/>
              <a:defRPr sz="2400"/>
            </a:lvl9pPr>
          </a:lstStyle>
          <a:p>
            <a:endParaRPr/>
          </a:p>
        </p:txBody>
      </p:sp>
      <p:sp>
        <p:nvSpPr>
          <p:cNvPr id="771" name="Google Shape;771;p36"/>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2" name="Google Shape;772;p36"/>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50.xml><?xml version="1.0" encoding="utf-8"?>
<p:sldLayout xmlns:a="http://schemas.openxmlformats.org/drawingml/2006/main" xmlns:r="http://schemas.openxmlformats.org/officeDocument/2006/relationships" xmlns:p="http://schemas.openxmlformats.org/presentationml/2006/main" matchingName="1_Three Content">
  <p:cSld name="1_Three Content">
    <p:spTree>
      <p:nvGrpSpPr>
        <p:cNvPr id="1" name="Shape 4784"/>
        <p:cNvGrpSpPr/>
        <p:nvPr/>
      </p:nvGrpSpPr>
      <p:grpSpPr>
        <a:xfrm>
          <a:off x="0" y="0"/>
          <a:ext cx="0" cy="0"/>
          <a:chOff x="0" y="0"/>
          <a:chExt cx="0" cy="0"/>
        </a:xfrm>
      </p:grpSpPr>
      <p:sp>
        <p:nvSpPr>
          <p:cNvPr id="4785" name="Google Shape;4785;p356"/>
          <p:cNvSpPr txBox="1">
            <a:spLocks noGrp="1"/>
          </p:cNvSpPr>
          <p:nvPr>
            <p:ph type="body" idx="1"/>
          </p:nvPr>
        </p:nvSpPr>
        <p:spPr>
          <a:xfrm>
            <a:off x="442913" y="2103438"/>
            <a:ext cx="3529012"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30200" algn="l">
              <a:lnSpc>
                <a:spcPct val="100000"/>
              </a:lnSpc>
              <a:spcBef>
                <a:spcPts val="600"/>
              </a:spcBef>
              <a:spcAft>
                <a:spcPts val="0"/>
              </a:spcAft>
              <a:buClr>
                <a:schemeClr val="dk1"/>
              </a:buClr>
              <a:buSzPts val="16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4786" name="Google Shape;4786;p356"/>
          <p:cNvSpPr txBox="1">
            <a:spLocks noGrp="1"/>
          </p:cNvSpPr>
          <p:nvPr>
            <p:ph type="body" idx="2"/>
          </p:nvPr>
        </p:nvSpPr>
        <p:spPr>
          <a:xfrm>
            <a:off x="4332288" y="2103438"/>
            <a:ext cx="3529012"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30200" algn="l">
              <a:lnSpc>
                <a:spcPct val="100000"/>
              </a:lnSpc>
              <a:spcBef>
                <a:spcPts val="600"/>
              </a:spcBef>
              <a:spcAft>
                <a:spcPts val="0"/>
              </a:spcAft>
              <a:buClr>
                <a:schemeClr val="dk1"/>
              </a:buClr>
              <a:buSzPts val="16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4787" name="Google Shape;4787;p356"/>
          <p:cNvSpPr txBox="1">
            <a:spLocks noGrp="1"/>
          </p:cNvSpPr>
          <p:nvPr>
            <p:ph type="body" idx="3"/>
          </p:nvPr>
        </p:nvSpPr>
        <p:spPr>
          <a:xfrm>
            <a:off x="8220076" y="2103438"/>
            <a:ext cx="3529012"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30200" algn="l">
              <a:lnSpc>
                <a:spcPct val="100000"/>
              </a:lnSpc>
              <a:spcBef>
                <a:spcPts val="600"/>
              </a:spcBef>
              <a:spcAft>
                <a:spcPts val="0"/>
              </a:spcAft>
              <a:buClr>
                <a:schemeClr val="dk1"/>
              </a:buClr>
              <a:buSzPts val="16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4788" name="Google Shape;4788;p356"/>
          <p:cNvSpPr txBox="1">
            <a:spLocks noGrp="1"/>
          </p:cNvSpPr>
          <p:nvPr>
            <p:ph type="title"/>
          </p:nvPr>
        </p:nvSpPr>
        <p:spPr>
          <a:xfrm>
            <a:off x="442913" y="432000"/>
            <a:ext cx="11306175" cy="1387275"/>
          </a:xfrm>
          <a:prstGeom prst="rect">
            <a:avLst/>
          </a:prstGeom>
          <a:noFill/>
          <a:ln>
            <a:noFill/>
          </a:ln>
        </p:spPr>
        <p:txBody>
          <a:bodyPr spcFirstLastPara="1" wrap="square" lIns="0" tIns="0" rIns="0" bIns="0" anchor="t" anchorCtr="0">
            <a:normAutofit/>
          </a:bodyPr>
          <a:lstStyle>
            <a:lvl1pPr lvl="0" algn="l">
              <a:lnSpc>
                <a:spcPct val="85000"/>
              </a:lnSpc>
              <a:spcBef>
                <a:spcPts val="0"/>
              </a:spcBef>
              <a:spcAft>
                <a:spcPts val="0"/>
              </a:spcAft>
              <a:buClr>
                <a:schemeClr val="dk1"/>
              </a:buClr>
              <a:buSzPts val="32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89" name="Google Shape;4789;p356"/>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790" name="Google Shape;4790;p356"/>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91" name="Google Shape;4791;p356"/>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51.xml><?xml version="1.0" encoding="utf-8"?>
<p:sldLayout xmlns:a="http://schemas.openxmlformats.org/drawingml/2006/main" xmlns:r="http://schemas.openxmlformats.org/officeDocument/2006/relationships" xmlns:p="http://schemas.openxmlformats.org/presentationml/2006/main" matchingName="1_Four Content">
  <p:cSld name="1_Four Content">
    <p:spTree>
      <p:nvGrpSpPr>
        <p:cNvPr id="1" name="Shape 4792"/>
        <p:cNvGrpSpPr/>
        <p:nvPr/>
      </p:nvGrpSpPr>
      <p:grpSpPr>
        <a:xfrm>
          <a:off x="0" y="0"/>
          <a:ext cx="0" cy="0"/>
          <a:chOff x="0" y="0"/>
          <a:chExt cx="0" cy="0"/>
        </a:xfrm>
      </p:grpSpPr>
      <p:sp>
        <p:nvSpPr>
          <p:cNvPr id="4793" name="Google Shape;4793;p357"/>
          <p:cNvSpPr txBox="1">
            <a:spLocks noGrp="1"/>
          </p:cNvSpPr>
          <p:nvPr>
            <p:ph type="body" idx="1"/>
          </p:nvPr>
        </p:nvSpPr>
        <p:spPr>
          <a:xfrm>
            <a:off x="442913" y="2103438"/>
            <a:ext cx="2556000"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30200" algn="l">
              <a:lnSpc>
                <a:spcPct val="100000"/>
              </a:lnSpc>
              <a:spcBef>
                <a:spcPts val="600"/>
              </a:spcBef>
              <a:spcAft>
                <a:spcPts val="0"/>
              </a:spcAft>
              <a:buClr>
                <a:schemeClr val="dk1"/>
              </a:buClr>
              <a:buSzPts val="16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4794" name="Google Shape;4794;p357"/>
          <p:cNvSpPr txBox="1">
            <a:spLocks noGrp="1"/>
          </p:cNvSpPr>
          <p:nvPr>
            <p:ph type="body" idx="2"/>
          </p:nvPr>
        </p:nvSpPr>
        <p:spPr>
          <a:xfrm>
            <a:off x="3360613" y="2103438"/>
            <a:ext cx="2556000"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30200" algn="l">
              <a:lnSpc>
                <a:spcPct val="100000"/>
              </a:lnSpc>
              <a:spcBef>
                <a:spcPts val="600"/>
              </a:spcBef>
              <a:spcAft>
                <a:spcPts val="0"/>
              </a:spcAft>
              <a:buClr>
                <a:schemeClr val="dk1"/>
              </a:buClr>
              <a:buSzPts val="16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4795" name="Google Shape;4795;p357"/>
          <p:cNvSpPr txBox="1">
            <a:spLocks noGrp="1"/>
          </p:cNvSpPr>
          <p:nvPr>
            <p:ph type="body" idx="3"/>
          </p:nvPr>
        </p:nvSpPr>
        <p:spPr>
          <a:xfrm>
            <a:off x="6275388" y="2103438"/>
            <a:ext cx="2556000"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30200" algn="l">
              <a:lnSpc>
                <a:spcPct val="100000"/>
              </a:lnSpc>
              <a:spcBef>
                <a:spcPts val="600"/>
              </a:spcBef>
              <a:spcAft>
                <a:spcPts val="0"/>
              </a:spcAft>
              <a:buClr>
                <a:schemeClr val="dk1"/>
              </a:buClr>
              <a:buSzPts val="16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4796" name="Google Shape;4796;p357"/>
          <p:cNvSpPr txBox="1">
            <a:spLocks noGrp="1"/>
          </p:cNvSpPr>
          <p:nvPr>
            <p:ph type="body" idx="4"/>
          </p:nvPr>
        </p:nvSpPr>
        <p:spPr>
          <a:xfrm>
            <a:off x="9190163" y="2103438"/>
            <a:ext cx="2556000"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30200" algn="l">
              <a:lnSpc>
                <a:spcPct val="100000"/>
              </a:lnSpc>
              <a:spcBef>
                <a:spcPts val="600"/>
              </a:spcBef>
              <a:spcAft>
                <a:spcPts val="0"/>
              </a:spcAft>
              <a:buClr>
                <a:schemeClr val="dk1"/>
              </a:buClr>
              <a:buSzPts val="16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4797" name="Google Shape;4797;p357"/>
          <p:cNvSpPr txBox="1">
            <a:spLocks noGrp="1"/>
          </p:cNvSpPr>
          <p:nvPr>
            <p:ph type="title"/>
          </p:nvPr>
        </p:nvSpPr>
        <p:spPr>
          <a:xfrm>
            <a:off x="442913" y="432000"/>
            <a:ext cx="11306175" cy="1387275"/>
          </a:xfrm>
          <a:prstGeom prst="rect">
            <a:avLst/>
          </a:prstGeom>
          <a:noFill/>
          <a:ln>
            <a:noFill/>
          </a:ln>
        </p:spPr>
        <p:txBody>
          <a:bodyPr spcFirstLastPara="1" wrap="square" lIns="0" tIns="0" rIns="0" bIns="0" anchor="t" anchorCtr="0">
            <a:normAutofit/>
          </a:bodyPr>
          <a:lstStyle>
            <a:lvl1pPr lvl="0" algn="l">
              <a:lnSpc>
                <a:spcPct val="85000"/>
              </a:lnSpc>
              <a:spcBef>
                <a:spcPts val="0"/>
              </a:spcBef>
              <a:spcAft>
                <a:spcPts val="0"/>
              </a:spcAft>
              <a:buClr>
                <a:schemeClr val="dk1"/>
              </a:buClr>
              <a:buSzPts val="32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98" name="Google Shape;4798;p357"/>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799" name="Google Shape;4799;p357"/>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00" name="Google Shape;4800;p357"/>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52.xml><?xml version="1.0" encoding="utf-8"?>
<p:sldLayout xmlns:a="http://schemas.openxmlformats.org/drawingml/2006/main" xmlns:r="http://schemas.openxmlformats.org/officeDocument/2006/relationships" xmlns:p="http://schemas.openxmlformats.org/presentationml/2006/main" matchingName="Five Content">
  <p:cSld name="Five Content">
    <p:spTree>
      <p:nvGrpSpPr>
        <p:cNvPr id="1" name="Shape 4801"/>
        <p:cNvGrpSpPr/>
        <p:nvPr/>
      </p:nvGrpSpPr>
      <p:grpSpPr>
        <a:xfrm>
          <a:off x="0" y="0"/>
          <a:ext cx="0" cy="0"/>
          <a:chOff x="0" y="0"/>
          <a:chExt cx="0" cy="0"/>
        </a:xfrm>
      </p:grpSpPr>
      <p:sp>
        <p:nvSpPr>
          <p:cNvPr id="4802" name="Google Shape;4802;p358"/>
          <p:cNvSpPr txBox="1">
            <a:spLocks noGrp="1"/>
          </p:cNvSpPr>
          <p:nvPr>
            <p:ph type="body" idx="1"/>
          </p:nvPr>
        </p:nvSpPr>
        <p:spPr>
          <a:xfrm>
            <a:off x="442913" y="2103438"/>
            <a:ext cx="1972800"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4803" name="Google Shape;4803;p358"/>
          <p:cNvSpPr txBox="1">
            <a:spLocks noGrp="1"/>
          </p:cNvSpPr>
          <p:nvPr>
            <p:ph type="body" idx="2"/>
          </p:nvPr>
        </p:nvSpPr>
        <p:spPr>
          <a:xfrm>
            <a:off x="2777045" y="2103438"/>
            <a:ext cx="1972800"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4804" name="Google Shape;4804;p358"/>
          <p:cNvSpPr txBox="1">
            <a:spLocks noGrp="1"/>
          </p:cNvSpPr>
          <p:nvPr>
            <p:ph type="body" idx="3"/>
          </p:nvPr>
        </p:nvSpPr>
        <p:spPr>
          <a:xfrm>
            <a:off x="5111177" y="2103438"/>
            <a:ext cx="1972800"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4805" name="Google Shape;4805;p358"/>
          <p:cNvSpPr txBox="1">
            <a:spLocks noGrp="1"/>
          </p:cNvSpPr>
          <p:nvPr>
            <p:ph type="body" idx="4"/>
          </p:nvPr>
        </p:nvSpPr>
        <p:spPr>
          <a:xfrm>
            <a:off x="7445309" y="2103438"/>
            <a:ext cx="1972800"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4806" name="Google Shape;4806;p358"/>
          <p:cNvSpPr txBox="1">
            <a:spLocks noGrp="1"/>
          </p:cNvSpPr>
          <p:nvPr>
            <p:ph type="body" idx="5"/>
          </p:nvPr>
        </p:nvSpPr>
        <p:spPr>
          <a:xfrm>
            <a:off x="9779443" y="2103438"/>
            <a:ext cx="1972800"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4807" name="Google Shape;4807;p358"/>
          <p:cNvSpPr txBox="1">
            <a:spLocks noGrp="1"/>
          </p:cNvSpPr>
          <p:nvPr>
            <p:ph type="title"/>
          </p:nvPr>
        </p:nvSpPr>
        <p:spPr>
          <a:xfrm>
            <a:off x="442913" y="432000"/>
            <a:ext cx="11306175" cy="1387275"/>
          </a:xfrm>
          <a:prstGeom prst="rect">
            <a:avLst/>
          </a:prstGeom>
          <a:noFill/>
          <a:ln>
            <a:noFill/>
          </a:ln>
        </p:spPr>
        <p:txBody>
          <a:bodyPr spcFirstLastPara="1" wrap="square" lIns="0" tIns="0" rIns="0" bIns="0" anchor="t" anchorCtr="0">
            <a:normAutofit/>
          </a:bodyPr>
          <a:lstStyle>
            <a:lvl1pPr lvl="0" algn="l">
              <a:lnSpc>
                <a:spcPct val="85000"/>
              </a:lnSpc>
              <a:spcBef>
                <a:spcPts val="0"/>
              </a:spcBef>
              <a:spcAft>
                <a:spcPts val="0"/>
              </a:spcAft>
              <a:buClr>
                <a:schemeClr val="dk1"/>
              </a:buClr>
              <a:buSzPts val="32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08" name="Google Shape;4808;p358"/>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809" name="Google Shape;4809;p358"/>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10" name="Google Shape;4810;p358"/>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53.xml><?xml version="1.0" encoding="utf-8"?>
<p:sldLayout xmlns:a="http://schemas.openxmlformats.org/drawingml/2006/main" xmlns:r="http://schemas.openxmlformats.org/officeDocument/2006/relationships" xmlns:p="http://schemas.openxmlformats.org/presentationml/2006/main" matchingName="Three Images">
  <p:cSld name="Three Images">
    <p:spTree>
      <p:nvGrpSpPr>
        <p:cNvPr id="1" name="Shape 4811"/>
        <p:cNvGrpSpPr/>
        <p:nvPr/>
      </p:nvGrpSpPr>
      <p:grpSpPr>
        <a:xfrm>
          <a:off x="0" y="0"/>
          <a:ext cx="0" cy="0"/>
          <a:chOff x="0" y="0"/>
          <a:chExt cx="0" cy="0"/>
        </a:xfrm>
      </p:grpSpPr>
      <p:sp>
        <p:nvSpPr>
          <p:cNvPr id="4812" name="Google Shape;4812;p359"/>
          <p:cNvSpPr>
            <a:spLocks noGrp="1"/>
          </p:cNvSpPr>
          <p:nvPr>
            <p:ph type="pic" idx="2"/>
          </p:nvPr>
        </p:nvSpPr>
        <p:spPr>
          <a:xfrm>
            <a:off x="442912" y="2100263"/>
            <a:ext cx="3529013" cy="3017520"/>
          </a:xfrm>
          <a:prstGeom prst="rect">
            <a:avLst/>
          </a:prstGeom>
          <a:solidFill>
            <a:srgbClr val="DEDEDE"/>
          </a:solidFill>
          <a:ln>
            <a:noFill/>
          </a:ln>
        </p:spPr>
      </p:sp>
      <p:sp>
        <p:nvSpPr>
          <p:cNvPr id="4813" name="Google Shape;4813;p359"/>
          <p:cNvSpPr txBox="1">
            <a:spLocks noGrp="1"/>
          </p:cNvSpPr>
          <p:nvPr>
            <p:ph type="body" idx="1"/>
          </p:nvPr>
        </p:nvSpPr>
        <p:spPr>
          <a:xfrm>
            <a:off x="442913" y="5280025"/>
            <a:ext cx="3529012" cy="89217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200"/>
              <a:buNone/>
              <a:defRPr sz="1200" b="1"/>
            </a:lvl1pPr>
            <a:lvl2pPr marL="914400" lvl="1" indent="-228600" algn="l">
              <a:lnSpc>
                <a:spcPct val="100000"/>
              </a:lnSpc>
              <a:spcBef>
                <a:spcPts val="300"/>
              </a:spcBef>
              <a:spcAft>
                <a:spcPts val="0"/>
              </a:spcAft>
              <a:buClr>
                <a:schemeClr val="dk1"/>
              </a:buClr>
              <a:buSzPts val="1600"/>
              <a:buNone/>
              <a:defRPr/>
            </a:lvl2pPr>
            <a:lvl3pPr marL="1371600" lvl="2" indent="-330200" algn="l">
              <a:lnSpc>
                <a:spcPct val="100000"/>
              </a:lnSpc>
              <a:spcBef>
                <a:spcPts val="300"/>
              </a:spcBef>
              <a:spcAft>
                <a:spcPts val="0"/>
              </a:spcAft>
              <a:buClr>
                <a:schemeClr val="dk1"/>
              </a:buClr>
              <a:buSzPts val="1600"/>
              <a:buChar char="•"/>
              <a:defRPr/>
            </a:lvl3pPr>
            <a:lvl4pPr marL="1828800" lvl="3" indent="-330200" algn="l">
              <a:lnSpc>
                <a:spcPct val="100000"/>
              </a:lnSpc>
              <a:spcBef>
                <a:spcPts val="300"/>
              </a:spcBef>
              <a:spcAft>
                <a:spcPts val="0"/>
              </a:spcAft>
              <a:buClr>
                <a:schemeClr val="dk1"/>
              </a:buClr>
              <a:buSzPts val="1600"/>
              <a:buChar char="–"/>
              <a:defRPr/>
            </a:lvl4pPr>
            <a:lvl5pPr marL="2286000" lvl="4" indent="-330200" algn="l">
              <a:lnSpc>
                <a:spcPct val="100000"/>
              </a:lnSpc>
              <a:spcBef>
                <a:spcPts val="300"/>
              </a:spcBef>
              <a:spcAft>
                <a:spcPts val="0"/>
              </a:spcAft>
              <a:buClr>
                <a:schemeClr val="dk1"/>
              </a:buClr>
              <a:buSzPts val="1600"/>
              <a:buChar char="•"/>
              <a:defRPr/>
            </a:lvl5pPr>
            <a:lvl6pPr marL="2743200" lvl="5" indent="-330200" algn="l">
              <a:lnSpc>
                <a:spcPct val="100000"/>
              </a:lnSpc>
              <a:spcBef>
                <a:spcPts val="300"/>
              </a:spcBef>
              <a:spcAft>
                <a:spcPts val="0"/>
              </a:spcAft>
              <a:buClr>
                <a:schemeClr val="dk1"/>
              </a:buClr>
              <a:buSzPts val="1600"/>
              <a:buChar char="–"/>
              <a:defRPr/>
            </a:lvl6pPr>
            <a:lvl7pPr marL="3200400" lvl="6" indent="-330200" algn="l">
              <a:lnSpc>
                <a:spcPct val="100000"/>
              </a:lnSpc>
              <a:spcBef>
                <a:spcPts val="300"/>
              </a:spcBef>
              <a:spcAft>
                <a:spcPts val="0"/>
              </a:spcAft>
              <a:buClr>
                <a:schemeClr val="dk1"/>
              </a:buClr>
              <a:buSzPts val="1600"/>
              <a:buChar char="•"/>
              <a:defRPr/>
            </a:lvl7pPr>
            <a:lvl8pPr marL="3657600" lvl="7" indent="-330200" algn="l">
              <a:lnSpc>
                <a:spcPct val="100000"/>
              </a:lnSpc>
              <a:spcBef>
                <a:spcPts val="300"/>
              </a:spcBef>
              <a:spcAft>
                <a:spcPts val="0"/>
              </a:spcAft>
              <a:buClr>
                <a:schemeClr val="dk1"/>
              </a:buClr>
              <a:buSzPts val="1600"/>
              <a:buChar char="–"/>
              <a:defRPr/>
            </a:lvl8pPr>
            <a:lvl9pPr marL="4114800" lvl="8" indent="-330200" algn="l">
              <a:lnSpc>
                <a:spcPct val="100000"/>
              </a:lnSpc>
              <a:spcBef>
                <a:spcPts val="300"/>
              </a:spcBef>
              <a:spcAft>
                <a:spcPts val="300"/>
              </a:spcAft>
              <a:buClr>
                <a:schemeClr val="dk1"/>
              </a:buClr>
              <a:buSzPts val="1600"/>
              <a:buChar char="•"/>
              <a:defRPr/>
            </a:lvl9pPr>
          </a:lstStyle>
          <a:p>
            <a:endParaRPr/>
          </a:p>
        </p:txBody>
      </p:sp>
      <p:sp>
        <p:nvSpPr>
          <p:cNvPr id="4814" name="Google Shape;4814;p359"/>
          <p:cNvSpPr>
            <a:spLocks noGrp="1"/>
          </p:cNvSpPr>
          <p:nvPr>
            <p:ph type="pic" idx="3"/>
          </p:nvPr>
        </p:nvSpPr>
        <p:spPr>
          <a:xfrm>
            <a:off x="4331494" y="2100263"/>
            <a:ext cx="3529013" cy="3017520"/>
          </a:xfrm>
          <a:prstGeom prst="rect">
            <a:avLst/>
          </a:prstGeom>
          <a:solidFill>
            <a:srgbClr val="DEDEDE"/>
          </a:solidFill>
          <a:ln>
            <a:noFill/>
          </a:ln>
        </p:spPr>
      </p:sp>
      <p:sp>
        <p:nvSpPr>
          <p:cNvPr id="4815" name="Google Shape;4815;p359"/>
          <p:cNvSpPr txBox="1">
            <a:spLocks noGrp="1"/>
          </p:cNvSpPr>
          <p:nvPr>
            <p:ph type="body" idx="4"/>
          </p:nvPr>
        </p:nvSpPr>
        <p:spPr>
          <a:xfrm>
            <a:off x="4331495" y="5280025"/>
            <a:ext cx="3529012" cy="89217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200"/>
              <a:buNone/>
              <a:defRPr sz="1200" b="1"/>
            </a:lvl1pPr>
            <a:lvl2pPr marL="914400" lvl="1" indent="-228600" algn="l">
              <a:lnSpc>
                <a:spcPct val="100000"/>
              </a:lnSpc>
              <a:spcBef>
                <a:spcPts val="300"/>
              </a:spcBef>
              <a:spcAft>
                <a:spcPts val="0"/>
              </a:spcAft>
              <a:buClr>
                <a:schemeClr val="dk1"/>
              </a:buClr>
              <a:buSzPts val="1600"/>
              <a:buNone/>
              <a:defRPr/>
            </a:lvl2pPr>
            <a:lvl3pPr marL="1371600" lvl="2" indent="-330200" algn="l">
              <a:lnSpc>
                <a:spcPct val="100000"/>
              </a:lnSpc>
              <a:spcBef>
                <a:spcPts val="300"/>
              </a:spcBef>
              <a:spcAft>
                <a:spcPts val="0"/>
              </a:spcAft>
              <a:buClr>
                <a:schemeClr val="dk1"/>
              </a:buClr>
              <a:buSzPts val="1600"/>
              <a:buChar char="•"/>
              <a:defRPr/>
            </a:lvl3pPr>
            <a:lvl4pPr marL="1828800" lvl="3" indent="-330200" algn="l">
              <a:lnSpc>
                <a:spcPct val="100000"/>
              </a:lnSpc>
              <a:spcBef>
                <a:spcPts val="300"/>
              </a:spcBef>
              <a:spcAft>
                <a:spcPts val="0"/>
              </a:spcAft>
              <a:buClr>
                <a:schemeClr val="dk1"/>
              </a:buClr>
              <a:buSzPts val="1600"/>
              <a:buChar char="–"/>
              <a:defRPr/>
            </a:lvl4pPr>
            <a:lvl5pPr marL="2286000" lvl="4" indent="-330200" algn="l">
              <a:lnSpc>
                <a:spcPct val="100000"/>
              </a:lnSpc>
              <a:spcBef>
                <a:spcPts val="300"/>
              </a:spcBef>
              <a:spcAft>
                <a:spcPts val="0"/>
              </a:spcAft>
              <a:buClr>
                <a:schemeClr val="dk1"/>
              </a:buClr>
              <a:buSzPts val="1600"/>
              <a:buChar char="•"/>
              <a:defRPr/>
            </a:lvl5pPr>
            <a:lvl6pPr marL="2743200" lvl="5" indent="-330200" algn="l">
              <a:lnSpc>
                <a:spcPct val="100000"/>
              </a:lnSpc>
              <a:spcBef>
                <a:spcPts val="300"/>
              </a:spcBef>
              <a:spcAft>
                <a:spcPts val="0"/>
              </a:spcAft>
              <a:buClr>
                <a:schemeClr val="dk1"/>
              </a:buClr>
              <a:buSzPts val="1600"/>
              <a:buChar char="–"/>
              <a:defRPr/>
            </a:lvl6pPr>
            <a:lvl7pPr marL="3200400" lvl="6" indent="-330200" algn="l">
              <a:lnSpc>
                <a:spcPct val="100000"/>
              </a:lnSpc>
              <a:spcBef>
                <a:spcPts val="300"/>
              </a:spcBef>
              <a:spcAft>
                <a:spcPts val="0"/>
              </a:spcAft>
              <a:buClr>
                <a:schemeClr val="dk1"/>
              </a:buClr>
              <a:buSzPts val="1600"/>
              <a:buChar char="•"/>
              <a:defRPr/>
            </a:lvl7pPr>
            <a:lvl8pPr marL="3657600" lvl="7" indent="-330200" algn="l">
              <a:lnSpc>
                <a:spcPct val="100000"/>
              </a:lnSpc>
              <a:spcBef>
                <a:spcPts val="300"/>
              </a:spcBef>
              <a:spcAft>
                <a:spcPts val="0"/>
              </a:spcAft>
              <a:buClr>
                <a:schemeClr val="dk1"/>
              </a:buClr>
              <a:buSzPts val="1600"/>
              <a:buChar char="–"/>
              <a:defRPr/>
            </a:lvl8pPr>
            <a:lvl9pPr marL="4114800" lvl="8" indent="-330200" algn="l">
              <a:lnSpc>
                <a:spcPct val="100000"/>
              </a:lnSpc>
              <a:spcBef>
                <a:spcPts val="300"/>
              </a:spcBef>
              <a:spcAft>
                <a:spcPts val="300"/>
              </a:spcAft>
              <a:buClr>
                <a:schemeClr val="dk1"/>
              </a:buClr>
              <a:buSzPts val="1600"/>
              <a:buChar char="•"/>
              <a:defRPr/>
            </a:lvl9pPr>
          </a:lstStyle>
          <a:p>
            <a:endParaRPr/>
          </a:p>
        </p:txBody>
      </p:sp>
      <p:sp>
        <p:nvSpPr>
          <p:cNvPr id="4816" name="Google Shape;4816;p359"/>
          <p:cNvSpPr>
            <a:spLocks noGrp="1"/>
          </p:cNvSpPr>
          <p:nvPr>
            <p:ph type="pic" idx="5"/>
          </p:nvPr>
        </p:nvSpPr>
        <p:spPr>
          <a:xfrm>
            <a:off x="8220075" y="2100263"/>
            <a:ext cx="3529013" cy="3017520"/>
          </a:xfrm>
          <a:prstGeom prst="rect">
            <a:avLst/>
          </a:prstGeom>
          <a:solidFill>
            <a:srgbClr val="DEDEDE"/>
          </a:solidFill>
          <a:ln>
            <a:noFill/>
          </a:ln>
        </p:spPr>
      </p:sp>
      <p:sp>
        <p:nvSpPr>
          <p:cNvPr id="4817" name="Google Shape;4817;p359"/>
          <p:cNvSpPr txBox="1">
            <a:spLocks noGrp="1"/>
          </p:cNvSpPr>
          <p:nvPr>
            <p:ph type="body" idx="6"/>
          </p:nvPr>
        </p:nvSpPr>
        <p:spPr>
          <a:xfrm>
            <a:off x="8220076" y="5280025"/>
            <a:ext cx="3529012" cy="89217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200"/>
              <a:buNone/>
              <a:defRPr sz="1200" b="1"/>
            </a:lvl1pPr>
            <a:lvl2pPr marL="914400" lvl="1" indent="-228600" algn="l">
              <a:lnSpc>
                <a:spcPct val="100000"/>
              </a:lnSpc>
              <a:spcBef>
                <a:spcPts val="300"/>
              </a:spcBef>
              <a:spcAft>
                <a:spcPts val="0"/>
              </a:spcAft>
              <a:buClr>
                <a:schemeClr val="dk1"/>
              </a:buClr>
              <a:buSzPts val="1600"/>
              <a:buNone/>
              <a:defRPr/>
            </a:lvl2pPr>
            <a:lvl3pPr marL="1371600" lvl="2" indent="-330200" algn="l">
              <a:lnSpc>
                <a:spcPct val="100000"/>
              </a:lnSpc>
              <a:spcBef>
                <a:spcPts val="300"/>
              </a:spcBef>
              <a:spcAft>
                <a:spcPts val="0"/>
              </a:spcAft>
              <a:buClr>
                <a:schemeClr val="dk1"/>
              </a:buClr>
              <a:buSzPts val="1600"/>
              <a:buChar char="•"/>
              <a:defRPr/>
            </a:lvl3pPr>
            <a:lvl4pPr marL="1828800" lvl="3" indent="-330200" algn="l">
              <a:lnSpc>
                <a:spcPct val="100000"/>
              </a:lnSpc>
              <a:spcBef>
                <a:spcPts val="300"/>
              </a:spcBef>
              <a:spcAft>
                <a:spcPts val="0"/>
              </a:spcAft>
              <a:buClr>
                <a:schemeClr val="dk1"/>
              </a:buClr>
              <a:buSzPts val="1600"/>
              <a:buChar char="–"/>
              <a:defRPr/>
            </a:lvl4pPr>
            <a:lvl5pPr marL="2286000" lvl="4" indent="-330200" algn="l">
              <a:lnSpc>
                <a:spcPct val="100000"/>
              </a:lnSpc>
              <a:spcBef>
                <a:spcPts val="300"/>
              </a:spcBef>
              <a:spcAft>
                <a:spcPts val="0"/>
              </a:spcAft>
              <a:buClr>
                <a:schemeClr val="dk1"/>
              </a:buClr>
              <a:buSzPts val="1600"/>
              <a:buChar char="•"/>
              <a:defRPr/>
            </a:lvl5pPr>
            <a:lvl6pPr marL="2743200" lvl="5" indent="-330200" algn="l">
              <a:lnSpc>
                <a:spcPct val="100000"/>
              </a:lnSpc>
              <a:spcBef>
                <a:spcPts val="300"/>
              </a:spcBef>
              <a:spcAft>
                <a:spcPts val="0"/>
              </a:spcAft>
              <a:buClr>
                <a:schemeClr val="dk1"/>
              </a:buClr>
              <a:buSzPts val="1600"/>
              <a:buChar char="–"/>
              <a:defRPr/>
            </a:lvl6pPr>
            <a:lvl7pPr marL="3200400" lvl="6" indent="-330200" algn="l">
              <a:lnSpc>
                <a:spcPct val="100000"/>
              </a:lnSpc>
              <a:spcBef>
                <a:spcPts val="300"/>
              </a:spcBef>
              <a:spcAft>
                <a:spcPts val="0"/>
              </a:spcAft>
              <a:buClr>
                <a:schemeClr val="dk1"/>
              </a:buClr>
              <a:buSzPts val="1600"/>
              <a:buChar char="•"/>
              <a:defRPr/>
            </a:lvl7pPr>
            <a:lvl8pPr marL="3657600" lvl="7" indent="-330200" algn="l">
              <a:lnSpc>
                <a:spcPct val="100000"/>
              </a:lnSpc>
              <a:spcBef>
                <a:spcPts val="300"/>
              </a:spcBef>
              <a:spcAft>
                <a:spcPts val="0"/>
              </a:spcAft>
              <a:buClr>
                <a:schemeClr val="dk1"/>
              </a:buClr>
              <a:buSzPts val="1600"/>
              <a:buChar char="–"/>
              <a:defRPr/>
            </a:lvl8pPr>
            <a:lvl9pPr marL="4114800" lvl="8" indent="-330200" algn="l">
              <a:lnSpc>
                <a:spcPct val="100000"/>
              </a:lnSpc>
              <a:spcBef>
                <a:spcPts val="300"/>
              </a:spcBef>
              <a:spcAft>
                <a:spcPts val="300"/>
              </a:spcAft>
              <a:buClr>
                <a:schemeClr val="dk1"/>
              </a:buClr>
              <a:buSzPts val="1600"/>
              <a:buChar char="•"/>
              <a:defRPr/>
            </a:lvl9pPr>
          </a:lstStyle>
          <a:p>
            <a:endParaRPr/>
          </a:p>
        </p:txBody>
      </p:sp>
      <p:sp>
        <p:nvSpPr>
          <p:cNvPr id="4818" name="Google Shape;4818;p359"/>
          <p:cNvSpPr txBox="1">
            <a:spLocks noGrp="1"/>
          </p:cNvSpPr>
          <p:nvPr>
            <p:ph type="title"/>
          </p:nvPr>
        </p:nvSpPr>
        <p:spPr>
          <a:xfrm>
            <a:off x="442913" y="432000"/>
            <a:ext cx="11306175" cy="1387275"/>
          </a:xfrm>
          <a:prstGeom prst="rect">
            <a:avLst/>
          </a:prstGeom>
          <a:noFill/>
          <a:ln>
            <a:noFill/>
          </a:ln>
        </p:spPr>
        <p:txBody>
          <a:bodyPr spcFirstLastPara="1" wrap="square" lIns="0" tIns="0" rIns="0" bIns="0" anchor="t" anchorCtr="0">
            <a:normAutofit/>
          </a:bodyPr>
          <a:lstStyle>
            <a:lvl1pPr lvl="0" algn="l">
              <a:lnSpc>
                <a:spcPct val="85000"/>
              </a:lnSpc>
              <a:spcBef>
                <a:spcPts val="0"/>
              </a:spcBef>
              <a:spcAft>
                <a:spcPts val="0"/>
              </a:spcAft>
              <a:buClr>
                <a:schemeClr val="dk1"/>
              </a:buClr>
              <a:buSzPts val="32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19" name="Google Shape;4819;p359"/>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820" name="Google Shape;4820;p359"/>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21" name="Google Shape;4821;p359"/>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54.xml><?xml version="1.0" encoding="utf-8"?>
<p:sldLayout xmlns:a="http://schemas.openxmlformats.org/drawingml/2006/main" xmlns:r="http://schemas.openxmlformats.org/officeDocument/2006/relationships" xmlns:p="http://schemas.openxmlformats.org/presentationml/2006/main" matchingName="Four Text Boxes for Icons">
  <p:cSld name="Four Text Boxes for Icons">
    <p:spTree>
      <p:nvGrpSpPr>
        <p:cNvPr id="1" name="Shape 4822"/>
        <p:cNvGrpSpPr/>
        <p:nvPr/>
      </p:nvGrpSpPr>
      <p:grpSpPr>
        <a:xfrm>
          <a:off x="0" y="0"/>
          <a:ext cx="0" cy="0"/>
          <a:chOff x="0" y="0"/>
          <a:chExt cx="0" cy="0"/>
        </a:xfrm>
      </p:grpSpPr>
      <p:sp>
        <p:nvSpPr>
          <p:cNvPr id="4823" name="Google Shape;4823;p360"/>
          <p:cNvSpPr txBox="1">
            <a:spLocks noGrp="1"/>
          </p:cNvSpPr>
          <p:nvPr>
            <p:ph type="body" idx="1"/>
          </p:nvPr>
        </p:nvSpPr>
        <p:spPr>
          <a:xfrm>
            <a:off x="442913" y="3429000"/>
            <a:ext cx="2560320" cy="27432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200"/>
              <a:buNone/>
              <a:defRPr sz="1200" b="1"/>
            </a:lvl1pPr>
            <a:lvl2pPr marL="914400" lvl="1" indent="-228600" algn="l">
              <a:lnSpc>
                <a:spcPct val="100000"/>
              </a:lnSpc>
              <a:spcBef>
                <a:spcPts val="300"/>
              </a:spcBef>
              <a:spcAft>
                <a:spcPts val="0"/>
              </a:spcAft>
              <a:buClr>
                <a:schemeClr val="dk1"/>
              </a:buClr>
              <a:buSzPts val="1600"/>
              <a:buNone/>
              <a:defRPr/>
            </a:lvl2pPr>
            <a:lvl3pPr marL="1371600" lvl="2" indent="-330200" algn="l">
              <a:lnSpc>
                <a:spcPct val="100000"/>
              </a:lnSpc>
              <a:spcBef>
                <a:spcPts val="300"/>
              </a:spcBef>
              <a:spcAft>
                <a:spcPts val="0"/>
              </a:spcAft>
              <a:buClr>
                <a:schemeClr val="dk1"/>
              </a:buClr>
              <a:buSzPts val="1600"/>
              <a:buChar char="•"/>
              <a:defRPr/>
            </a:lvl3pPr>
            <a:lvl4pPr marL="1828800" lvl="3" indent="-330200" algn="l">
              <a:lnSpc>
                <a:spcPct val="100000"/>
              </a:lnSpc>
              <a:spcBef>
                <a:spcPts val="300"/>
              </a:spcBef>
              <a:spcAft>
                <a:spcPts val="0"/>
              </a:spcAft>
              <a:buClr>
                <a:schemeClr val="dk1"/>
              </a:buClr>
              <a:buSzPts val="1600"/>
              <a:buChar char="–"/>
              <a:defRPr/>
            </a:lvl4pPr>
            <a:lvl5pPr marL="2286000" lvl="4" indent="-330200" algn="l">
              <a:lnSpc>
                <a:spcPct val="100000"/>
              </a:lnSpc>
              <a:spcBef>
                <a:spcPts val="300"/>
              </a:spcBef>
              <a:spcAft>
                <a:spcPts val="0"/>
              </a:spcAft>
              <a:buClr>
                <a:schemeClr val="dk1"/>
              </a:buClr>
              <a:buSzPts val="1600"/>
              <a:buChar char="•"/>
              <a:defRPr/>
            </a:lvl5pPr>
            <a:lvl6pPr marL="2743200" lvl="5" indent="-330200" algn="l">
              <a:lnSpc>
                <a:spcPct val="100000"/>
              </a:lnSpc>
              <a:spcBef>
                <a:spcPts val="300"/>
              </a:spcBef>
              <a:spcAft>
                <a:spcPts val="0"/>
              </a:spcAft>
              <a:buClr>
                <a:schemeClr val="dk1"/>
              </a:buClr>
              <a:buSzPts val="1600"/>
              <a:buChar char="–"/>
              <a:defRPr/>
            </a:lvl6pPr>
            <a:lvl7pPr marL="3200400" lvl="6" indent="-330200" algn="l">
              <a:lnSpc>
                <a:spcPct val="100000"/>
              </a:lnSpc>
              <a:spcBef>
                <a:spcPts val="300"/>
              </a:spcBef>
              <a:spcAft>
                <a:spcPts val="0"/>
              </a:spcAft>
              <a:buClr>
                <a:schemeClr val="dk1"/>
              </a:buClr>
              <a:buSzPts val="1600"/>
              <a:buChar char="•"/>
              <a:defRPr/>
            </a:lvl7pPr>
            <a:lvl8pPr marL="3657600" lvl="7" indent="-330200" algn="l">
              <a:lnSpc>
                <a:spcPct val="100000"/>
              </a:lnSpc>
              <a:spcBef>
                <a:spcPts val="300"/>
              </a:spcBef>
              <a:spcAft>
                <a:spcPts val="0"/>
              </a:spcAft>
              <a:buClr>
                <a:schemeClr val="dk1"/>
              </a:buClr>
              <a:buSzPts val="1600"/>
              <a:buChar char="–"/>
              <a:defRPr/>
            </a:lvl8pPr>
            <a:lvl9pPr marL="4114800" lvl="8" indent="-330200" algn="l">
              <a:lnSpc>
                <a:spcPct val="100000"/>
              </a:lnSpc>
              <a:spcBef>
                <a:spcPts val="300"/>
              </a:spcBef>
              <a:spcAft>
                <a:spcPts val="300"/>
              </a:spcAft>
              <a:buClr>
                <a:schemeClr val="dk1"/>
              </a:buClr>
              <a:buSzPts val="1600"/>
              <a:buChar char="•"/>
              <a:defRPr/>
            </a:lvl9pPr>
          </a:lstStyle>
          <a:p>
            <a:endParaRPr/>
          </a:p>
        </p:txBody>
      </p:sp>
      <p:sp>
        <p:nvSpPr>
          <p:cNvPr id="4824" name="Google Shape;4824;p360"/>
          <p:cNvSpPr txBox="1">
            <a:spLocks noGrp="1"/>
          </p:cNvSpPr>
          <p:nvPr>
            <p:ph type="body" idx="2"/>
          </p:nvPr>
        </p:nvSpPr>
        <p:spPr>
          <a:xfrm>
            <a:off x="3359638" y="3429000"/>
            <a:ext cx="2560320" cy="27432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200"/>
              <a:buNone/>
              <a:defRPr sz="1200" b="1"/>
            </a:lvl1pPr>
            <a:lvl2pPr marL="914400" lvl="1" indent="-228600" algn="l">
              <a:lnSpc>
                <a:spcPct val="100000"/>
              </a:lnSpc>
              <a:spcBef>
                <a:spcPts val="300"/>
              </a:spcBef>
              <a:spcAft>
                <a:spcPts val="0"/>
              </a:spcAft>
              <a:buClr>
                <a:schemeClr val="dk1"/>
              </a:buClr>
              <a:buSzPts val="1600"/>
              <a:buNone/>
              <a:defRPr/>
            </a:lvl2pPr>
            <a:lvl3pPr marL="1371600" lvl="2" indent="-330200" algn="l">
              <a:lnSpc>
                <a:spcPct val="100000"/>
              </a:lnSpc>
              <a:spcBef>
                <a:spcPts val="300"/>
              </a:spcBef>
              <a:spcAft>
                <a:spcPts val="0"/>
              </a:spcAft>
              <a:buClr>
                <a:schemeClr val="dk1"/>
              </a:buClr>
              <a:buSzPts val="1600"/>
              <a:buChar char="•"/>
              <a:defRPr/>
            </a:lvl3pPr>
            <a:lvl4pPr marL="1828800" lvl="3" indent="-330200" algn="l">
              <a:lnSpc>
                <a:spcPct val="100000"/>
              </a:lnSpc>
              <a:spcBef>
                <a:spcPts val="300"/>
              </a:spcBef>
              <a:spcAft>
                <a:spcPts val="0"/>
              </a:spcAft>
              <a:buClr>
                <a:schemeClr val="dk1"/>
              </a:buClr>
              <a:buSzPts val="1600"/>
              <a:buChar char="–"/>
              <a:defRPr/>
            </a:lvl4pPr>
            <a:lvl5pPr marL="2286000" lvl="4" indent="-330200" algn="l">
              <a:lnSpc>
                <a:spcPct val="100000"/>
              </a:lnSpc>
              <a:spcBef>
                <a:spcPts val="300"/>
              </a:spcBef>
              <a:spcAft>
                <a:spcPts val="0"/>
              </a:spcAft>
              <a:buClr>
                <a:schemeClr val="dk1"/>
              </a:buClr>
              <a:buSzPts val="1600"/>
              <a:buChar char="•"/>
              <a:defRPr/>
            </a:lvl5pPr>
            <a:lvl6pPr marL="2743200" lvl="5" indent="-330200" algn="l">
              <a:lnSpc>
                <a:spcPct val="100000"/>
              </a:lnSpc>
              <a:spcBef>
                <a:spcPts val="300"/>
              </a:spcBef>
              <a:spcAft>
                <a:spcPts val="0"/>
              </a:spcAft>
              <a:buClr>
                <a:schemeClr val="dk1"/>
              </a:buClr>
              <a:buSzPts val="1600"/>
              <a:buChar char="–"/>
              <a:defRPr/>
            </a:lvl6pPr>
            <a:lvl7pPr marL="3200400" lvl="6" indent="-330200" algn="l">
              <a:lnSpc>
                <a:spcPct val="100000"/>
              </a:lnSpc>
              <a:spcBef>
                <a:spcPts val="300"/>
              </a:spcBef>
              <a:spcAft>
                <a:spcPts val="0"/>
              </a:spcAft>
              <a:buClr>
                <a:schemeClr val="dk1"/>
              </a:buClr>
              <a:buSzPts val="1600"/>
              <a:buChar char="•"/>
              <a:defRPr/>
            </a:lvl7pPr>
            <a:lvl8pPr marL="3657600" lvl="7" indent="-330200" algn="l">
              <a:lnSpc>
                <a:spcPct val="100000"/>
              </a:lnSpc>
              <a:spcBef>
                <a:spcPts val="300"/>
              </a:spcBef>
              <a:spcAft>
                <a:spcPts val="0"/>
              </a:spcAft>
              <a:buClr>
                <a:schemeClr val="dk1"/>
              </a:buClr>
              <a:buSzPts val="1600"/>
              <a:buChar char="–"/>
              <a:defRPr/>
            </a:lvl8pPr>
            <a:lvl9pPr marL="4114800" lvl="8" indent="-330200" algn="l">
              <a:lnSpc>
                <a:spcPct val="100000"/>
              </a:lnSpc>
              <a:spcBef>
                <a:spcPts val="300"/>
              </a:spcBef>
              <a:spcAft>
                <a:spcPts val="300"/>
              </a:spcAft>
              <a:buClr>
                <a:schemeClr val="dk1"/>
              </a:buClr>
              <a:buSzPts val="1600"/>
              <a:buChar char="•"/>
              <a:defRPr/>
            </a:lvl9pPr>
          </a:lstStyle>
          <a:p>
            <a:endParaRPr/>
          </a:p>
        </p:txBody>
      </p:sp>
      <p:sp>
        <p:nvSpPr>
          <p:cNvPr id="4825" name="Google Shape;4825;p360"/>
          <p:cNvSpPr txBox="1">
            <a:spLocks noGrp="1"/>
          </p:cNvSpPr>
          <p:nvPr>
            <p:ph type="body" idx="3"/>
          </p:nvPr>
        </p:nvSpPr>
        <p:spPr>
          <a:xfrm>
            <a:off x="6276363" y="3429000"/>
            <a:ext cx="2560320" cy="27432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200"/>
              <a:buNone/>
              <a:defRPr sz="1200" b="1"/>
            </a:lvl1pPr>
            <a:lvl2pPr marL="914400" lvl="1" indent="-228600" algn="l">
              <a:lnSpc>
                <a:spcPct val="100000"/>
              </a:lnSpc>
              <a:spcBef>
                <a:spcPts val="300"/>
              </a:spcBef>
              <a:spcAft>
                <a:spcPts val="0"/>
              </a:spcAft>
              <a:buClr>
                <a:schemeClr val="dk1"/>
              </a:buClr>
              <a:buSzPts val="1600"/>
              <a:buNone/>
              <a:defRPr/>
            </a:lvl2pPr>
            <a:lvl3pPr marL="1371600" lvl="2" indent="-330200" algn="l">
              <a:lnSpc>
                <a:spcPct val="100000"/>
              </a:lnSpc>
              <a:spcBef>
                <a:spcPts val="300"/>
              </a:spcBef>
              <a:spcAft>
                <a:spcPts val="0"/>
              </a:spcAft>
              <a:buClr>
                <a:schemeClr val="dk1"/>
              </a:buClr>
              <a:buSzPts val="1600"/>
              <a:buChar char="•"/>
              <a:defRPr/>
            </a:lvl3pPr>
            <a:lvl4pPr marL="1828800" lvl="3" indent="-330200" algn="l">
              <a:lnSpc>
                <a:spcPct val="100000"/>
              </a:lnSpc>
              <a:spcBef>
                <a:spcPts val="300"/>
              </a:spcBef>
              <a:spcAft>
                <a:spcPts val="0"/>
              </a:spcAft>
              <a:buClr>
                <a:schemeClr val="dk1"/>
              </a:buClr>
              <a:buSzPts val="1600"/>
              <a:buChar char="–"/>
              <a:defRPr/>
            </a:lvl4pPr>
            <a:lvl5pPr marL="2286000" lvl="4" indent="-330200" algn="l">
              <a:lnSpc>
                <a:spcPct val="100000"/>
              </a:lnSpc>
              <a:spcBef>
                <a:spcPts val="300"/>
              </a:spcBef>
              <a:spcAft>
                <a:spcPts val="0"/>
              </a:spcAft>
              <a:buClr>
                <a:schemeClr val="dk1"/>
              </a:buClr>
              <a:buSzPts val="1600"/>
              <a:buChar char="•"/>
              <a:defRPr/>
            </a:lvl5pPr>
            <a:lvl6pPr marL="2743200" lvl="5" indent="-330200" algn="l">
              <a:lnSpc>
                <a:spcPct val="100000"/>
              </a:lnSpc>
              <a:spcBef>
                <a:spcPts val="300"/>
              </a:spcBef>
              <a:spcAft>
                <a:spcPts val="0"/>
              </a:spcAft>
              <a:buClr>
                <a:schemeClr val="dk1"/>
              </a:buClr>
              <a:buSzPts val="1600"/>
              <a:buChar char="–"/>
              <a:defRPr/>
            </a:lvl6pPr>
            <a:lvl7pPr marL="3200400" lvl="6" indent="-330200" algn="l">
              <a:lnSpc>
                <a:spcPct val="100000"/>
              </a:lnSpc>
              <a:spcBef>
                <a:spcPts val="300"/>
              </a:spcBef>
              <a:spcAft>
                <a:spcPts val="0"/>
              </a:spcAft>
              <a:buClr>
                <a:schemeClr val="dk1"/>
              </a:buClr>
              <a:buSzPts val="1600"/>
              <a:buChar char="•"/>
              <a:defRPr/>
            </a:lvl7pPr>
            <a:lvl8pPr marL="3657600" lvl="7" indent="-330200" algn="l">
              <a:lnSpc>
                <a:spcPct val="100000"/>
              </a:lnSpc>
              <a:spcBef>
                <a:spcPts val="300"/>
              </a:spcBef>
              <a:spcAft>
                <a:spcPts val="0"/>
              </a:spcAft>
              <a:buClr>
                <a:schemeClr val="dk1"/>
              </a:buClr>
              <a:buSzPts val="1600"/>
              <a:buChar char="–"/>
              <a:defRPr/>
            </a:lvl8pPr>
            <a:lvl9pPr marL="4114800" lvl="8" indent="-330200" algn="l">
              <a:lnSpc>
                <a:spcPct val="100000"/>
              </a:lnSpc>
              <a:spcBef>
                <a:spcPts val="300"/>
              </a:spcBef>
              <a:spcAft>
                <a:spcPts val="300"/>
              </a:spcAft>
              <a:buClr>
                <a:schemeClr val="dk1"/>
              </a:buClr>
              <a:buSzPts val="1600"/>
              <a:buChar char="•"/>
              <a:defRPr/>
            </a:lvl9pPr>
          </a:lstStyle>
          <a:p>
            <a:endParaRPr/>
          </a:p>
        </p:txBody>
      </p:sp>
      <p:sp>
        <p:nvSpPr>
          <p:cNvPr id="4826" name="Google Shape;4826;p360"/>
          <p:cNvSpPr txBox="1">
            <a:spLocks noGrp="1"/>
          </p:cNvSpPr>
          <p:nvPr>
            <p:ph type="body" idx="4"/>
          </p:nvPr>
        </p:nvSpPr>
        <p:spPr>
          <a:xfrm>
            <a:off x="9193088" y="3429000"/>
            <a:ext cx="2560320" cy="27432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200"/>
              <a:buNone/>
              <a:defRPr sz="1200" b="1"/>
            </a:lvl1pPr>
            <a:lvl2pPr marL="914400" lvl="1" indent="-228600" algn="l">
              <a:lnSpc>
                <a:spcPct val="100000"/>
              </a:lnSpc>
              <a:spcBef>
                <a:spcPts val="300"/>
              </a:spcBef>
              <a:spcAft>
                <a:spcPts val="0"/>
              </a:spcAft>
              <a:buClr>
                <a:schemeClr val="dk1"/>
              </a:buClr>
              <a:buSzPts val="1600"/>
              <a:buNone/>
              <a:defRPr/>
            </a:lvl2pPr>
            <a:lvl3pPr marL="1371600" lvl="2" indent="-330200" algn="l">
              <a:lnSpc>
                <a:spcPct val="100000"/>
              </a:lnSpc>
              <a:spcBef>
                <a:spcPts val="300"/>
              </a:spcBef>
              <a:spcAft>
                <a:spcPts val="0"/>
              </a:spcAft>
              <a:buClr>
                <a:schemeClr val="dk1"/>
              </a:buClr>
              <a:buSzPts val="1600"/>
              <a:buChar char="•"/>
              <a:defRPr/>
            </a:lvl3pPr>
            <a:lvl4pPr marL="1828800" lvl="3" indent="-330200" algn="l">
              <a:lnSpc>
                <a:spcPct val="100000"/>
              </a:lnSpc>
              <a:spcBef>
                <a:spcPts val="300"/>
              </a:spcBef>
              <a:spcAft>
                <a:spcPts val="0"/>
              </a:spcAft>
              <a:buClr>
                <a:schemeClr val="dk1"/>
              </a:buClr>
              <a:buSzPts val="1600"/>
              <a:buChar char="–"/>
              <a:defRPr/>
            </a:lvl4pPr>
            <a:lvl5pPr marL="2286000" lvl="4" indent="-330200" algn="l">
              <a:lnSpc>
                <a:spcPct val="100000"/>
              </a:lnSpc>
              <a:spcBef>
                <a:spcPts val="300"/>
              </a:spcBef>
              <a:spcAft>
                <a:spcPts val="0"/>
              </a:spcAft>
              <a:buClr>
                <a:schemeClr val="dk1"/>
              </a:buClr>
              <a:buSzPts val="1600"/>
              <a:buChar char="•"/>
              <a:defRPr/>
            </a:lvl5pPr>
            <a:lvl6pPr marL="2743200" lvl="5" indent="-330200" algn="l">
              <a:lnSpc>
                <a:spcPct val="100000"/>
              </a:lnSpc>
              <a:spcBef>
                <a:spcPts val="300"/>
              </a:spcBef>
              <a:spcAft>
                <a:spcPts val="0"/>
              </a:spcAft>
              <a:buClr>
                <a:schemeClr val="dk1"/>
              </a:buClr>
              <a:buSzPts val="1600"/>
              <a:buChar char="–"/>
              <a:defRPr/>
            </a:lvl6pPr>
            <a:lvl7pPr marL="3200400" lvl="6" indent="-330200" algn="l">
              <a:lnSpc>
                <a:spcPct val="100000"/>
              </a:lnSpc>
              <a:spcBef>
                <a:spcPts val="300"/>
              </a:spcBef>
              <a:spcAft>
                <a:spcPts val="0"/>
              </a:spcAft>
              <a:buClr>
                <a:schemeClr val="dk1"/>
              </a:buClr>
              <a:buSzPts val="1600"/>
              <a:buChar char="•"/>
              <a:defRPr/>
            </a:lvl7pPr>
            <a:lvl8pPr marL="3657600" lvl="7" indent="-330200" algn="l">
              <a:lnSpc>
                <a:spcPct val="100000"/>
              </a:lnSpc>
              <a:spcBef>
                <a:spcPts val="300"/>
              </a:spcBef>
              <a:spcAft>
                <a:spcPts val="0"/>
              </a:spcAft>
              <a:buClr>
                <a:schemeClr val="dk1"/>
              </a:buClr>
              <a:buSzPts val="1600"/>
              <a:buChar char="–"/>
              <a:defRPr/>
            </a:lvl8pPr>
            <a:lvl9pPr marL="4114800" lvl="8" indent="-330200" algn="l">
              <a:lnSpc>
                <a:spcPct val="100000"/>
              </a:lnSpc>
              <a:spcBef>
                <a:spcPts val="300"/>
              </a:spcBef>
              <a:spcAft>
                <a:spcPts val="300"/>
              </a:spcAft>
              <a:buClr>
                <a:schemeClr val="dk1"/>
              </a:buClr>
              <a:buSzPts val="1600"/>
              <a:buChar char="•"/>
              <a:defRPr/>
            </a:lvl9pPr>
          </a:lstStyle>
          <a:p>
            <a:endParaRPr/>
          </a:p>
        </p:txBody>
      </p:sp>
      <p:sp>
        <p:nvSpPr>
          <p:cNvPr id="4827" name="Google Shape;4827;p360"/>
          <p:cNvSpPr txBox="1">
            <a:spLocks noGrp="1"/>
          </p:cNvSpPr>
          <p:nvPr>
            <p:ph type="title"/>
          </p:nvPr>
        </p:nvSpPr>
        <p:spPr>
          <a:xfrm>
            <a:off x="442913" y="432000"/>
            <a:ext cx="11306175" cy="1387275"/>
          </a:xfrm>
          <a:prstGeom prst="rect">
            <a:avLst/>
          </a:prstGeom>
          <a:noFill/>
          <a:ln>
            <a:noFill/>
          </a:ln>
        </p:spPr>
        <p:txBody>
          <a:bodyPr spcFirstLastPara="1" wrap="square" lIns="0" tIns="0" rIns="0" bIns="0" anchor="t" anchorCtr="0">
            <a:normAutofit/>
          </a:bodyPr>
          <a:lstStyle>
            <a:lvl1pPr lvl="0" algn="l">
              <a:lnSpc>
                <a:spcPct val="85000"/>
              </a:lnSpc>
              <a:spcBef>
                <a:spcPts val="0"/>
              </a:spcBef>
              <a:spcAft>
                <a:spcPts val="0"/>
              </a:spcAft>
              <a:buClr>
                <a:schemeClr val="dk1"/>
              </a:buClr>
              <a:buSzPts val="32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28" name="Google Shape;4828;p360"/>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829" name="Google Shape;4829;p360"/>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30" name="Google Shape;4830;p360"/>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55.xml><?xml version="1.0" encoding="utf-8"?>
<p:sldLayout xmlns:a="http://schemas.openxmlformats.org/drawingml/2006/main" xmlns:r="http://schemas.openxmlformats.org/officeDocument/2006/relationships" xmlns:p="http://schemas.openxmlformats.org/presentationml/2006/main" matchingName="Four Team Images">
  <p:cSld name="Four Team Images">
    <p:spTree>
      <p:nvGrpSpPr>
        <p:cNvPr id="1" name="Shape 4831"/>
        <p:cNvGrpSpPr/>
        <p:nvPr/>
      </p:nvGrpSpPr>
      <p:grpSpPr>
        <a:xfrm>
          <a:off x="0" y="0"/>
          <a:ext cx="0" cy="0"/>
          <a:chOff x="0" y="0"/>
          <a:chExt cx="0" cy="0"/>
        </a:xfrm>
      </p:grpSpPr>
      <p:sp>
        <p:nvSpPr>
          <p:cNvPr id="4832" name="Google Shape;4832;p361"/>
          <p:cNvSpPr>
            <a:spLocks noGrp="1"/>
          </p:cNvSpPr>
          <p:nvPr>
            <p:ph type="pic" idx="2"/>
          </p:nvPr>
        </p:nvSpPr>
        <p:spPr>
          <a:xfrm>
            <a:off x="442911" y="2103120"/>
            <a:ext cx="1325880" cy="1325880"/>
          </a:xfrm>
          <a:prstGeom prst="rect">
            <a:avLst/>
          </a:prstGeom>
          <a:solidFill>
            <a:srgbClr val="DEDEDE"/>
          </a:solidFill>
          <a:ln>
            <a:noFill/>
          </a:ln>
        </p:spPr>
      </p:sp>
      <p:sp>
        <p:nvSpPr>
          <p:cNvPr id="4833" name="Google Shape;4833;p361"/>
          <p:cNvSpPr txBox="1">
            <a:spLocks noGrp="1"/>
          </p:cNvSpPr>
          <p:nvPr>
            <p:ph type="body" idx="1"/>
          </p:nvPr>
        </p:nvSpPr>
        <p:spPr>
          <a:xfrm>
            <a:off x="442912" y="3657600"/>
            <a:ext cx="2560320" cy="25146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600"/>
              <a:buNone/>
              <a:defRPr sz="1600" b="1"/>
            </a:lvl1pPr>
            <a:lvl2pPr marL="914400" lvl="1" indent="-228600" algn="l">
              <a:lnSpc>
                <a:spcPct val="100000"/>
              </a:lnSpc>
              <a:spcBef>
                <a:spcPts val="300"/>
              </a:spcBef>
              <a:spcAft>
                <a:spcPts val="0"/>
              </a:spcAft>
              <a:buClr>
                <a:schemeClr val="dk1"/>
              </a:buClr>
              <a:buSzPts val="1600"/>
              <a:buNone/>
              <a:defRPr sz="1600"/>
            </a:lvl2pPr>
            <a:lvl3pPr marL="1371600" lvl="2" indent="-330200" algn="l">
              <a:lnSpc>
                <a:spcPct val="100000"/>
              </a:lnSpc>
              <a:spcBef>
                <a:spcPts val="300"/>
              </a:spcBef>
              <a:spcAft>
                <a:spcPts val="0"/>
              </a:spcAft>
              <a:buClr>
                <a:schemeClr val="dk1"/>
              </a:buClr>
              <a:buSzPts val="1600"/>
              <a:buChar char="•"/>
              <a:defRPr sz="1600"/>
            </a:lvl3pPr>
            <a:lvl4pPr marL="1828800" lvl="3" indent="-330200" algn="l">
              <a:lnSpc>
                <a:spcPct val="100000"/>
              </a:lnSpc>
              <a:spcBef>
                <a:spcPts val="300"/>
              </a:spcBef>
              <a:spcAft>
                <a:spcPts val="0"/>
              </a:spcAft>
              <a:buClr>
                <a:schemeClr val="dk1"/>
              </a:buClr>
              <a:buSzPts val="1600"/>
              <a:buChar char="–"/>
              <a:defRPr sz="1600"/>
            </a:lvl4pPr>
            <a:lvl5pPr marL="2286000" lvl="4" indent="-330200" algn="l">
              <a:lnSpc>
                <a:spcPct val="100000"/>
              </a:lnSpc>
              <a:spcBef>
                <a:spcPts val="300"/>
              </a:spcBef>
              <a:spcAft>
                <a:spcPts val="0"/>
              </a:spcAft>
              <a:buClr>
                <a:schemeClr val="dk1"/>
              </a:buClr>
              <a:buSzPts val="1600"/>
              <a:buChar char="•"/>
              <a:defRPr sz="1600"/>
            </a:lvl5pPr>
            <a:lvl6pPr marL="2743200" lvl="5" indent="-330200" algn="l">
              <a:lnSpc>
                <a:spcPct val="100000"/>
              </a:lnSpc>
              <a:spcBef>
                <a:spcPts val="300"/>
              </a:spcBef>
              <a:spcAft>
                <a:spcPts val="0"/>
              </a:spcAft>
              <a:buClr>
                <a:schemeClr val="dk1"/>
              </a:buClr>
              <a:buSzPts val="1600"/>
              <a:buChar char="–"/>
              <a:defRPr sz="1600"/>
            </a:lvl6pPr>
            <a:lvl7pPr marL="3200400" lvl="6" indent="-330200" algn="l">
              <a:lnSpc>
                <a:spcPct val="100000"/>
              </a:lnSpc>
              <a:spcBef>
                <a:spcPts val="300"/>
              </a:spcBef>
              <a:spcAft>
                <a:spcPts val="0"/>
              </a:spcAft>
              <a:buClr>
                <a:schemeClr val="dk1"/>
              </a:buClr>
              <a:buSzPts val="1600"/>
              <a:buChar char="•"/>
              <a:defRPr sz="1600"/>
            </a:lvl7pPr>
            <a:lvl8pPr marL="3657600" lvl="7" indent="-330200" algn="l">
              <a:lnSpc>
                <a:spcPct val="100000"/>
              </a:lnSpc>
              <a:spcBef>
                <a:spcPts val="300"/>
              </a:spcBef>
              <a:spcAft>
                <a:spcPts val="0"/>
              </a:spcAft>
              <a:buClr>
                <a:schemeClr val="dk1"/>
              </a:buClr>
              <a:buSzPts val="1600"/>
              <a:buChar char="–"/>
              <a:defRPr sz="1600"/>
            </a:lvl8pPr>
            <a:lvl9pPr marL="4114800" lvl="8" indent="-330200" algn="l">
              <a:lnSpc>
                <a:spcPct val="100000"/>
              </a:lnSpc>
              <a:spcBef>
                <a:spcPts val="300"/>
              </a:spcBef>
              <a:spcAft>
                <a:spcPts val="300"/>
              </a:spcAft>
              <a:buClr>
                <a:schemeClr val="dk1"/>
              </a:buClr>
              <a:buSzPts val="1600"/>
              <a:buChar char="•"/>
              <a:defRPr sz="1600"/>
            </a:lvl9pPr>
          </a:lstStyle>
          <a:p>
            <a:endParaRPr/>
          </a:p>
        </p:txBody>
      </p:sp>
      <p:sp>
        <p:nvSpPr>
          <p:cNvPr id="4834" name="Google Shape;4834;p361"/>
          <p:cNvSpPr>
            <a:spLocks noGrp="1"/>
          </p:cNvSpPr>
          <p:nvPr>
            <p:ph type="pic" idx="3"/>
          </p:nvPr>
        </p:nvSpPr>
        <p:spPr>
          <a:xfrm>
            <a:off x="3359638" y="2103120"/>
            <a:ext cx="1325880" cy="1325880"/>
          </a:xfrm>
          <a:prstGeom prst="rect">
            <a:avLst/>
          </a:prstGeom>
          <a:solidFill>
            <a:srgbClr val="DEDEDE"/>
          </a:solidFill>
          <a:ln>
            <a:noFill/>
          </a:ln>
        </p:spPr>
      </p:sp>
      <p:sp>
        <p:nvSpPr>
          <p:cNvPr id="4835" name="Google Shape;4835;p361"/>
          <p:cNvSpPr txBox="1">
            <a:spLocks noGrp="1"/>
          </p:cNvSpPr>
          <p:nvPr>
            <p:ph type="body" idx="4"/>
          </p:nvPr>
        </p:nvSpPr>
        <p:spPr>
          <a:xfrm>
            <a:off x="3359638" y="3657600"/>
            <a:ext cx="2560320" cy="25146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600"/>
              <a:buNone/>
              <a:defRPr sz="1600" b="1"/>
            </a:lvl1pPr>
            <a:lvl2pPr marL="914400" lvl="1" indent="-228600" algn="l">
              <a:lnSpc>
                <a:spcPct val="100000"/>
              </a:lnSpc>
              <a:spcBef>
                <a:spcPts val="300"/>
              </a:spcBef>
              <a:spcAft>
                <a:spcPts val="0"/>
              </a:spcAft>
              <a:buClr>
                <a:schemeClr val="dk1"/>
              </a:buClr>
              <a:buSzPts val="1600"/>
              <a:buNone/>
              <a:defRPr sz="1600"/>
            </a:lvl2pPr>
            <a:lvl3pPr marL="1371600" lvl="2" indent="-330200" algn="l">
              <a:lnSpc>
                <a:spcPct val="100000"/>
              </a:lnSpc>
              <a:spcBef>
                <a:spcPts val="300"/>
              </a:spcBef>
              <a:spcAft>
                <a:spcPts val="0"/>
              </a:spcAft>
              <a:buClr>
                <a:schemeClr val="dk1"/>
              </a:buClr>
              <a:buSzPts val="1600"/>
              <a:buChar char="•"/>
              <a:defRPr sz="1600"/>
            </a:lvl3pPr>
            <a:lvl4pPr marL="1828800" lvl="3" indent="-330200" algn="l">
              <a:lnSpc>
                <a:spcPct val="100000"/>
              </a:lnSpc>
              <a:spcBef>
                <a:spcPts val="300"/>
              </a:spcBef>
              <a:spcAft>
                <a:spcPts val="0"/>
              </a:spcAft>
              <a:buClr>
                <a:schemeClr val="dk1"/>
              </a:buClr>
              <a:buSzPts val="1600"/>
              <a:buChar char="–"/>
              <a:defRPr sz="1600"/>
            </a:lvl4pPr>
            <a:lvl5pPr marL="2286000" lvl="4" indent="-330200" algn="l">
              <a:lnSpc>
                <a:spcPct val="100000"/>
              </a:lnSpc>
              <a:spcBef>
                <a:spcPts val="300"/>
              </a:spcBef>
              <a:spcAft>
                <a:spcPts val="0"/>
              </a:spcAft>
              <a:buClr>
                <a:schemeClr val="dk1"/>
              </a:buClr>
              <a:buSzPts val="1600"/>
              <a:buChar char="•"/>
              <a:defRPr sz="1600"/>
            </a:lvl5pPr>
            <a:lvl6pPr marL="2743200" lvl="5" indent="-330200" algn="l">
              <a:lnSpc>
                <a:spcPct val="100000"/>
              </a:lnSpc>
              <a:spcBef>
                <a:spcPts val="300"/>
              </a:spcBef>
              <a:spcAft>
                <a:spcPts val="0"/>
              </a:spcAft>
              <a:buClr>
                <a:schemeClr val="dk1"/>
              </a:buClr>
              <a:buSzPts val="1600"/>
              <a:buChar char="–"/>
              <a:defRPr sz="1600"/>
            </a:lvl6pPr>
            <a:lvl7pPr marL="3200400" lvl="6" indent="-330200" algn="l">
              <a:lnSpc>
                <a:spcPct val="100000"/>
              </a:lnSpc>
              <a:spcBef>
                <a:spcPts val="300"/>
              </a:spcBef>
              <a:spcAft>
                <a:spcPts val="0"/>
              </a:spcAft>
              <a:buClr>
                <a:schemeClr val="dk1"/>
              </a:buClr>
              <a:buSzPts val="1600"/>
              <a:buChar char="•"/>
              <a:defRPr sz="1600"/>
            </a:lvl7pPr>
            <a:lvl8pPr marL="3657600" lvl="7" indent="-330200" algn="l">
              <a:lnSpc>
                <a:spcPct val="100000"/>
              </a:lnSpc>
              <a:spcBef>
                <a:spcPts val="300"/>
              </a:spcBef>
              <a:spcAft>
                <a:spcPts val="0"/>
              </a:spcAft>
              <a:buClr>
                <a:schemeClr val="dk1"/>
              </a:buClr>
              <a:buSzPts val="1600"/>
              <a:buChar char="–"/>
              <a:defRPr sz="1600"/>
            </a:lvl8pPr>
            <a:lvl9pPr marL="4114800" lvl="8" indent="-330200" algn="l">
              <a:lnSpc>
                <a:spcPct val="100000"/>
              </a:lnSpc>
              <a:spcBef>
                <a:spcPts val="300"/>
              </a:spcBef>
              <a:spcAft>
                <a:spcPts val="300"/>
              </a:spcAft>
              <a:buClr>
                <a:schemeClr val="dk1"/>
              </a:buClr>
              <a:buSzPts val="1600"/>
              <a:buChar char="•"/>
              <a:defRPr sz="1600"/>
            </a:lvl9pPr>
          </a:lstStyle>
          <a:p>
            <a:endParaRPr/>
          </a:p>
        </p:txBody>
      </p:sp>
      <p:sp>
        <p:nvSpPr>
          <p:cNvPr id="4836" name="Google Shape;4836;p361"/>
          <p:cNvSpPr>
            <a:spLocks noGrp="1"/>
          </p:cNvSpPr>
          <p:nvPr>
            <p:ph type="pic" idx="5"/>
          </p:nvPr>
        </p:nvSpPr>
        <p:spPr>
          <a:xfrm>
            <a:off x="6276363" y="2103120"/>
            <a:ext cx="1325880" cy="1325880"/>
          </a:xfrm>
          <a:prstGeom prst="rect">
            <a:avLst/>
          </a:prstGeom>
          <a:solidFill>
            <a:srgbClr val="DEDEDE"/>
          </a:solidFill>
          <a:ln>
            <a:noFill/>
          </a:ln>
        </p:spPr>
      </p:sp>
      <p:sp>
        <p:nvSpPr>
          <p:cNvPr id="4837" name="Google Shape;4837;p361"/>
          <p:cNvSpPr txBox="1">
            <a:spLocks noGrp="1"/>
          </p:cNvSpPr>
          <p:nvPr>
            <p:ph type="body" idx="6"/>
          </p:nvPr>
        </p:nvSpPr>
        <p:spPr>
          <a:xfrm>
            <a:off x="6276362" y="3657600"/>
            <a:ext cx="2560320" cy="25146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600"/>
              <a:buNone/>
              <a:defRPr sz="1600" b="1"/>
            </a:lvl1pPr>
            <a:lvl2pPr marL="914400" lvl="1" indent="-228600" algn="l">
              <a:lnSpc>
                <a:spcPct val="100000"/>
              </a:lnSpc>
              <a:spcBef>
                <a:spcPts val="300"/>
              </a:spcBef>
              <a:spcAft>
                <a:spcPts val="0"/>
              </a:spcAft>
              <a:buClr>
                <a:schemeClr val="dk1"/>
              </a:buClr>
              <a:buSzPts val="1600"/>
              <a:buNone/>
              <a:defRPr sz="1600"/>
            </a:lvl2pPr>
            <a:lvl3pPr marL="1371600" lvl="2" indent="-330200" algn="l">
              <a:lnSpc>
                <a:spcPct val="100000"/>
              </a:lnSpc>
              <a:spcBef>
                <a:spcPts val="300"/>
              </a:spcBef>
              <a:spcAft>
                <a:spcPts val="0"/>
              </a:spcAft>
              <a:buClr>
                <a:schemeClr val="dk1"/>
              </a:buClr>
              <a:buSzPts val="1600"/>
              <a:buChar char="•"/>
              <a:defRPr sz="1600"/>
            </a:lvl3pPr>
            <a:lvl4pPr marL="1828800" lvl="3" indent="-330200" algn="l">
              <a:lnSpc>
                <a:spcPct val="100000"/>
              </a:lnSpc>
              <a:spcBef>
                <a:spcPts val="300"/>
              </a:spcBef>
              <a:spcAft>
                <a:spcPts val="0"/>
              </a:spcAft>
              <a:buClr>
                <a:schemeClr val="dk1"/>
              </a:buClr>
              <a:buSzPts val="1600"/>
              <a:buChar char="–"/>
              <a:defRPr sz="1600"/>
            </a:lvl4pPr>
            <a:lvl5pPr marL="2286000" lvl="4" indent="-330200" algn="l">
              <a:lnSpc>
                <a:spcPct val="100000"/>
              </a:lnSpc>
              <a:spcBef>
                <a:spcPts val="300"/>
              </a:spcBef>
              <a:spcAft>
                <a:spcPts val="0"/>
              </a:spcAft>
              <a:buClr>
                <a:schemeClr val="dk1"/>
              </a:buClr>
              <a:buSzPts val="1600"/>
              <a:buChar char="•"/>
              <a:defRPr sz="1600"/>
            </a:lvl5pPr>
            <a:lvl6pPr marL="2743200" lvl="5" indent="-330200" algn="l">
              <a:lnSpc>
                <a:spcPct val="100000"/>
              </a:lnSpc>
              <a:spcBef>
                <a:spcPts val="300"/>
              </a:spcBef>
              <a:spcAft>
                <a:spcPts val="0"/>
              </a:spcAft>
              <a:buClr>
                <a:schemeClr val="dk1"/>
              </a:buClr>
              <a:buSzPts val="1600"/>
              <a:buChar char="–"/>
              <a:defRPr sz="1600"/>
            </a:lvl6pPr>
            <a:lvl7pPr marL="3200400" lvl="6" indent="-330200" algn="l">
              <a:lnSpc>
                <a:spcPct val="100000"/>
              </a:lnSpc>
              <a:spcBef>
                <a:spcPts val="300"/>
              </a:spcBef>
              <a:spcAft>
                <a:spcPts val="0"/>
              </a:spcAft>
              <a:buClr>
                <a:schemeClr val="dk1"/>
              </a:buClr>
              <a:buSzPts val="1600"/>
              <a:buChar char="•"/>
              <a:defRPr sz="1600"/>
            </a:lvl7pPr>
            <a:lvl8pPr marL="3657600" lvl="7" indent="-330200" algn="l">
              <a:lnSpc>
                <a:spcPct val="100000"/>
              </a:lnSpc>
              <a:spcBef>
                <a:spcPts val="300"/>
              </a:spcBef>
              <a:spcAft>
                <a:spcPts val="0"/>
              </a:spcAft>
              <a:buClr>
                <a:schemeClr val="dk1"/>
              </a:buClr>
              <a:buSzPts val="1600"/>
              <a:buChar char="–"/>
              <a:defRPr sz="1600"/>
            </a:lvl8pPr>
            <a:lvl9pPr marL="4114800" lvl="8" indent="-330200" algn="l">
              <a:lnSpc>
                <a:spcPct val="100000"/>
              </a:lnSpc>
              <a:spcBef>
                <a:spcPts val="300"/>
              </a:spcBef>
              <a:spcAft>
                <a:spcPts val="300"/>
              </a:spcAft>
              <a:buClr>
                <a:schemeClr val="dk1"/>
              </a:buClr>
              <a:buSzPts val="1600"/>
              <a:buChar char="•"/>
              <a:defRPr sz="1600"/>
            </a:lvl9pPr>
          </a:lstStyle>
          <a:p>
            <a:endParaRPr/>
          </a:p>
        </p:txBody>
      </p:sp>
      <p:sp>
        <p:nvSpPr>
          <p:cNvPr id="4838" name="Google Shape;4838;p361"/>
          <p:cNvSpPr>
            <a:spLocks noGrp="1"/>
          </p:cNvSpPr>
          <p:nvPr>
            <p:ph type="pic" idx="7"/>
          </p:nvPr>
        </p:nvSpPr>
        <p:spPr>
          <a:xfrm>
            <a:off x="9193088" y="2103120"/>
            <a:ext cx="1325880" cy="1325880"/>
          </a:xfrm>
          <a:prstGeom prst="rect">
            <a:avLst/>
          </a:prstGeom>
          <a:solidFill>
            <a:srgbClr val="DEDEDE"/>
          </a:solidFill>
          <a:ln>
            <a:noFill/>
          </a:ln>
        </p:spPr>
      </p:sp>
      <p:sp>
        <p:nvSpPr>
          <p:cNvPr id="4839" name="Google Shape;4839;p361"/>
          <p:cNvSpPr txBox="1">
            <a:spLocks noGrp="1"/>
          </p:cNvSpPr>
          <p:nvPr>
            <p:ph type="body" idx="8"/>
          </p:nvPr>
        </p:nvSpPr>
        <p:spPr>
          <a:xfrm>
            <a:off x="9193088" y="3657600"/>
            <a:ext cx="2560320" cy="25146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600"/>
              <a:buNone/>
              <a:defRPr sz="1600" b="1"/>
            </a:lvl1pPr>
            <a:lvl2pPr marL="914400" lvl="1" indent="-228600" algn="l">
              <a:lnSpc>
                <a:spcPct val="100000"/>
              </a:lnSpc>
              <a:spcBef>
                <a:spcPts val="300"/>
              </a:spcBef>
              <a:spcAft>
                <a:spcPts val="0"/>
              </a:spcAft>
              <a:buClr>
                <a:schemeClr val="dk1"/>
              </a:buClr>
              <a:buSzPts val="1600"/>
              <a:buNone/>
              <a:defRPr sz="1600"/>
            </a:lvl2pPr>
            <a:lvl3pPr marL="1371600" lvl="2" indent="-330200" algn="l">
              <a:lnSpc>
                <a:spcPct val="100000"/>
              </a:lnSpc>
              <a:spcBef>
                <a:spcPts val="300"/>
              </a:spcBef>
              <a:spcAft>
                <a:spcPts val="0"/>
              </a:spcAft>
              <a:buClr>
                <a:schemeClr val="dk1"/>
              </a:buClr>
              <a:buSzPts val="1600"/>
              <a:buChar char="•"/>
              <a:defRPr sz="1600"/>
            </a:lvl3pPr>
            <a:lvl4pPr marL="1828800" lvl="3" indent="-330200" algn="l">
              <a:lnSpc>
                <a:spcPct val="100000"/>
              </a:lnSpc>
              <a:spcBef>
                <a:spcPts val="300"/>
              </a:spcBef>
              <a:spcAft>
                <a:spcPts val="0"/>
              </a:spcAft>
              <a:buClr>
                <a:schemeClr val="dk1"/>
              </a:buClr>
              <a:buSzPts val="1600"/>
              <a:buChar char="–"/>
              <a:defRPr sz="1600"/>
            </a:lvl4pPr>
            <a:lvl5pPr marL="2286000" lvl="4" indent="-330200" algn="l">
              <a:lnSpc>
                <a:spcPct val="100000"/>
              </a:lnSpc>
              <a:spcBef>
                <a:spcPts val="300"/>
              </a:spcBef>
              <a:spcAft>
                <a:spcPts val="0"/>
              </a:spcAft>
              <a:buClr>
                <a:schemeClr val="dk1"/>
              </a:buClr>
              <a:buSzPts val="1600"/>
              <a:buChar char="•"/>
              <a:defRPr sz="1600"/>
            </a:lvl5pPr>
            <a:lvl6pPr marL="2743200" lvl="5" indent="-330200" algn="l">
              <a:lnSpc>
                <a:spcPct val="100000"/>
              </a:lnSpc>
              <a:spcBef>
                <a:spcPts val="300"/>
              </a:spcBef>
              <a:spcAft>
                <a:spcPts val="0"/>
              </a:spcAft>
              <a:buClr>
                <a:schemeClr val="dk1"/>
              </a:buClr>
              <a:buSzPts val="1600"/>
              <a:buChar char="–"/>
              <a:defRPr sz="1600"/>
            </a:lvl6pPr>
            <a:lvl7pPr marL="3200400" lvl="6" indent="-330200" algn="l">
              <a:lnSpc>
                <a:spcPct val="100000"/>
              </a:lnSpc>
              <a:spcBef>
                <a:spcPts val="300"/>
              </a:spcBef>
              <a:spcAft>
                <a:spcPts val="0"/>
              </a:spcAft>
              <a:buClr>
                <a:schemeClr val="dk1"/>
              </a:buClr>
              <a:buSzPts val="1600"/>
              <a:buChar char="•"/>
              <a:defRPr sz="1600"/>
            </a:lvl7pPr>
            <a:lvl8pPr marL="3657600" lvl="7" indent="-330200" algn="l">
              <a:lnSpc>
                <a:spcPct val="100000"/>
              </a:lnSpc>
              <a:spcBef>
                <a:spcPts val="300"/>
              </a:spcBef>
              <a:spcAft>
                <a:spcPts val="0"/>
              </a:spcAft>
              <a:buClr>
                <a:schemeClr val="dk1"/>
              </a:buClr>
              <a:buSzPts val="1600"/>
              <a:buChar char="–"/>
              <a:defRPr sz="1600"/>
            </a:lvl8pPr>
            <a:lvl9pPr marL="4114800" lvl="8" indent="-330200" algn="l">
              <a:lnSpc>
                <a:spcPct val="100000"/>
              </a:lnSpc>
              <a:spcBef>
                <a:spcPts val="300"/>
              </a:spcBef>
              <a:spcAft>
                <a:spcPts val="300"/>
              </a:spcAft>
              <a:buClr>
                <a:schemeClr val="dk1"/>
              </a:buClr>
              <a:buSzPts val="1600"/>
              <a:buChar char="•"/>
              <a:defRPr sz="1600"/>
            </a:lvl9pPr>
          </a:lstStyle>
          <a:p>
            <a:endParaRPr/>
          </a:p>
        </p:txBody>
      </p:sp>
      <p:sp>
        <p:nvSpPr>
          <p:cNvPr id="4840" name="Google Shape;4840;p361"/>
          <p:cNvSpPr txBox="1">
            <a:spLocks noGrp="1"/>
          </p:cNvSpPr>
          <p:nvPr>
            <p:ph type="title"/>
          </p:nvPr>
        </p:nvSpPr>
        <p:spPr>
          <a:xfrm>
            <a:off x="442913" y="432000"/>
            <a:ext cx="11306175" cy="1387275"/>
          </a:xfrm>
          <a:prstGeom prst="rect">
            <a:avLst/>
          </a:prstGeom>
          <a:noFill/>
          <a:ln>
            <a:noFill/>
          </a:ln>
        </p:spPr>
        <p:txBody>
          <a:bodyPr spcFirstLastPara="1" wrap="square" lIns="0" tIns="0" rIns="0" bIns="0" anchor="t" anchorCtr="0">
            <a:normAutofit/>
          </a:bodyPr>
          <a:lstStyle>
            <a:lvl1pPr lvl="0" algn="l">
              <a:lnSpc>
                <a:spcPct val="85000"/>
              </a:lnSpc>
              <a:spcBef>
                <a:spcPts val="0"/>
              </a:spcBef>
              <a:spcAft>
                <a:spcPts val="0"/>
              </a:spcAft>
              <a:buClr>
                <a:schemeClr val="dk1"/>
              </a:buClr>
              <a:buSzPts val="32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41" name="Google Shape;4841;p361"/>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842" name="Google Shape;4842;p361"/>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43" name="Google Shape;4843;p361"/>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56.xml><?xml version="1.0" encoding="utf-8"?>
<p:sldLayout xmlns:a="http://schemas.openxmlformats.org/drawingml/2006/main" xmlns:r="http://schemas.openxmlformats.org/officeDocument/2006/relationships" xmlns:p="http://schemas.openxmlformats.org/presentationml/2006/main" matchingName="One Column Chart">
  <p:cSld name="One Column Chart">
    <p:spTree>
      <p:nvGrpSpPr>
        <p:cNvPr id="1" name="Shape 4844"/>
        <p:cNvGrpSpPr/>
        <p:nvPr/>
      </p:nvGrpSpPr>
      <p:grpSpPr>
        <a:xfrm>
          <a:off x="0" y="0"/>
          <a:ext cx="0" cy="0"/>
          <a:chOff x="0" y="0"/>
          <a:chExt cx="0" cy="0"/>
        </a:xfrm>
      </p:grpSpPr>
      <p:sp>
        <p:nvSpPr>
          <p:cNvPr id="4845" name="Google Shape;4845;p362"/>
          <p:cNvSpPr txBox="1">
            <a:spLocks noGrp="1"/>
          </p:cNvSpPr>
          <p:nvPr>
            <p:ph type="body" idx="1"/>
          </p:nvPr>
        </p:nvSpPr>
        <p:spPr>
          <a:xfrm>
            <a:off x="442914" y="2103438"/>
            <a:ext cx="3529012"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30200" algn="l">
              <a:lnSpc>
                <a:spcPct val="100000"/>
              </a:lnSpc>
              <a:spcBef>
                <a:spcPts val="600"/>
              </a:spcBef>
              <a:spcAft>
                <a:spcPts val="0"/>
              </a:spcAft>
              <a:buClr>
                <a:schemeClr val="dk1"/>
              </a:buClr>
              <a:buSzPts val="16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4846" name="Google Shape;4846;p362"/>
          <p:cNvSpPr>
            <a:spLocks noGrp="1"/>
          </p:cNvSpPr>
          <p:nvPr>
            <p:ph type="chart" idx="2"/>
          </p:nvPr>
        </p:nvSpPr>
        <p:spPr>
          <a:xfrm>
            <a:off x="5600701" y="1428750"/>
            <a:ext cx="6148387" cy="4743450"/>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12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R="0" lvl="5"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R="0" lvl="6"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R="0" lvl="7"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R="0" lvl="8"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4847" name="Google Shape;4847;p362"/>
          <p:cNvSpPr txBox="1">
            <a:spLocks noGrp="1"/>
          </p:cNvSpPr>
          <p:nvPr>
            <p:ph type="title"/>
          </p:nvPr>
        </p:nvSpPr>
        <p:spPr>
          <a:xfrm>
            <a:off x="442913" y="432000"/>
            <a:ext cx="11306175" cy="1387275"/>
          </a:xfrm>
          <a:prstGeom prst="rect">
            <a:avLst/>
          </a:prstGeom>
          <a:noFill/>
          <a:ln>
            <a:noFill/>
          </a:ln>
        </p:spPr>
        <p:txBody>
          <a:bodyPr spcFirstLastPara="1" wrap="square" lIns="0" tIns="0" rIns="0" bIns="0" anchor="t" anchorCtr="0">
            <a:normAutofit/>
          </a:bodyPr>
          <a:lstStyle>
            <a:lvl1pPr lvl="0" algn="l">
              <a:lnSpc>
                <a:spcPct val="85000"/>
              </a:lnSpc>
              <a:spcBef>
                <a:spcPts val="0"/>
              </a:spcBef>
              <a:spcAft>
                <a:spcPts val="0"/>
              </a:spcAft>
              <a:buClr>
                <a:schemeClr val="dk1"/>
              </a:buClr>
              <a:buSzPts val="32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48" name="Google Shape;4848;p362"/>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849" name="Google Shape;4849;p362"/>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50" name="Google Shape;4850;p362"/>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57.xml><?xml version="1.0" encoding="utf-8"?>
<p:sldLayout xmlns:a="http://schemas.openxmlformats.org/drawingml/2006/main" xmlns:r="http://schemas.openxmlformats.org/officeDocument/2006/relationships" xmlns:p="http://schemas.openxmlformats.org/presentationml/2006/main" matchingName="Title and Content - Subtitle">
  <p:cSld name="Title and Content - Subtitle">
    <p:spTree>
      <p:nvGrpSpPr>
        <p:cNvPr id="1" name="Shape 4851"/>
        <p:cNvGrpSpPr/>
        <p:nvPr/>
      </p:nvGrpSpPr>
      <p:grpSpPr>
        <a:xfrm>
          <a:off x="0" y="0"/>
          <a:ext cx="0" cy="0"/>
          <a:chOff x="0" y="0"/>
          <a:chExt cx="0" cy="0"/>
        </a:xfrm>
      </p:grpSpPr>
      <p:sp>
        <p:nvSpPr>
          <p:cNvPr id="4852" name="Google Shape;4852;p363"/>
          <p:cNvSpPr txBox="1">
            <a:spLocks noGrp="1"/>
          </p:cNvSpPr>
          <p:nvPr>
            <p:ph type="title"/>
          </p:nvPr>
        </p:nvSpPr>
        <p:spPr>
          <a:xfrm>
            <a:off x="442913" y="430514"/>
            <a:ext cx="11306175" cy="502920"/>
          </a:xfrm>
          <a:prstGeom prst="rect">
            <a:avLst/>
          </a:prstGeom>
          <a:noFill/>
          <a:ln>
            <a:noFill/>
          </a:ln>
        </p:spPr>
        <p:txBody>
          <a:bodyPr spcFirstLastPara="1" wrap="square" lIns="0" tIns="0" rIns="0" bIns="0" anchor="t" anchorCtr="0">
            <a:normAutofit/>
          </a:bodyPr>
          <a:lstStyle>
            <a:lvl1pPr lvl="0" algn="l">
              <a:lnSpc>
                <a:spcPct val="85000"/>
              </a:lnSpc>
              <a:spcBef>
                <a:spcPts val="0"/>
              </a:spcBef>
              <a:spcAft>
                <a:spcPts val="0"/>
              </a:spcAft>
              <a:buClr>
                <a:schemeClr val="dk1"/>
              </a:buClr>
              <a:buSzPts val="32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53" name="Google Shape;4853;p363"/>
          <p:cNvSpPr txBox="1">
            <a:spLocks noGrp="1"/>
          </p:cNvSpPr>
          <p:nvPr>
            <p:ph type="body" idx="1"/>
          </p:nvPr>
        </p:nvSpPr>
        <p:spPr>
          <a:xfrm>
            <a:off x="442913" y="2103438"/>
            <a:ext cx="7418387"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30200" algn="l">
              <a:lnSpc>
                <a:spcPct val="100000"/>
              </a:lnSpc>
              <a:spcBef>
                <a:spcPts val="600"/>
              </a:spcBef>
              <a:spcAft>
                <a:spcPts val="0"/>
              </a:spcAft>
              <a:buClr>
                <a:schemeClr val="dk1"/>
              </a:buClr>
              <a:buSzPts val="16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4854" name="Google Shape;4854;p363"/>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855" name="Google Shape;4855;p363"/>
          <p:cNvSpPr txBox="1">
            <a:spLocks noGrp="1"/>
          </p:cNvSpPr>
          <p:nvPr>
            <p:ph type="subTitle" idx="2"/>
          </p:nvPr>
        </p:nvSpPr>
        <p:spPr>
          <a:xfrm>
            <a:off x="442912" y="933433"/>
            <a:ext cx="11306176" cy="885842"/>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dk1"/>
              </a:buClr>
              <a:buSzPts val="2400"/>
              <a:buNone/>
              <a:defRPr sz="2400" b="0">
                <a:solidFill>
                  <a:schemeClr val="dk1"/>
                </a:solidFill>
              </a:defRPr>
            </a:lvl1pPr>
            <a:lvl2pPr lvl="1" algn="l">
              <a:lnSpc>
                <a:spcPct val="85000"/>
              </a:lnSpc>
              <a:spcBef>
                <a:spcPts val="0"/>
              </a:spcBef>
              <a:spcAft>
                <a:spcPts val="0"/>
              </a:spcAft>
              <a:buClr>
                <a:schemeClr val="dk1"/>
              </a:buClr>
              <a:buSzPts val="2400"/>
              <a:buNone/>
              <a:defRPr sz="2400"/>
            </a:lvl2pPr>
            <a:lvl3pPr lvl="2" algn="l">
              <a:lnSpc>
                <a:spcPct val="85000"/>
              </a:lnSpc>
              <a:spcBef>
                <a:spcPts val="0"/>
              </a:spcBef>
              <a:spcAft>
                <a:spcPts val="0"/>
              </a:spcAft>
              <a:buClr>
                <a:schemeClr val="dk1"/>
              </a:buClr>
              <a:buSzPts val="2400"/>
              <a:buNone/>
              <a:defRPr sz="2400"/>
            </a:lvl3pPr>
            <a:lvl4pPr lvl="3" algn="l">
              <a:lnSpc>
                <a:spcPct val="85000"/>
              </a:lnSpc>
              <a:spcBef>
                <a:spcPts val="0"/>
              </a:spcBef>
              <a:spcAft>
                <a:spcPts val="0"/>
              </a:spcAft>
              <a:buClr>
                <a:schemeClr val="dk1"/>
              </a:buClr>
              <a:buSzPts val="2400"/>
              <a:buNone/>
              <a:defRPr sz="2400"/>
            </a:lvl4pPr>
            <a:lvl5pPr lvl="4" algn="l">
              <a:lnSpc>
                <a:spcPct val="85000"/>
              </a:lnSpc>
              <a:spcBef>
                <a:spcPts val="0"/>
              </a:spcBef>
              <a:spcAft>
                <a:spcPts val="0"/>
              </a:spcAft>
              <a:buClr>
                <a:schemeClr val="dk1"/>
              </a:buClr>
              <a:buSzPts val="2400"/>
              <a:buNone/>
              <a:defRPr sz="2400"/>
            </a:lvl5pPr>
            <a:lvl6pPr lvl="5" algn="l">
              <a:lnSpc>
                <a:spcPct val="85000"/>
              </a:lnSpc>
              <a:spcBef>
                <a:spcPts val="0"/>
              </a:spcBef>
              <a:spcAft>
                <a:spcPts val="0"/>
              </a:spcAft>
              <a:buClr>
                <a:schemeClr val="dk1"/>
              </a:buClr>
              <a:buSzPts val="2400"/>
              <a:buNone/>
              <a:defRPr sz="2400"/>
            </a:lvl6pPr>
            <a:lvl7pPr lvl="6" algn="l">
              <a:lnSpc>
                <a:spcPct val="85000"/>
              </a:lnSpc>
              <a:spcBef>
                <a:spcPts val="0"/>
              </a:spcBef>
              <a:spcAft>
                <a:spcPts val="0"/>
              </a:spcAft>
              <a:buClr>
                <a:schemeClr val="dk1"/>
              </a:buClr>
              <a:buSzPts val="2400"/>
              <a:buNone/>
              <a:defRPr sz="2400"/>
            </a:lvl7pPr>
            <a:lvl8pPr lvl="7" algn="l">
              <a:lnSpc>
                <a:spcPct val="85000"/>
              </a:lnSpc>
              <a:spcBef>
                <a:spcPts val="0"/>
              </a:spcBef>
              <a:spcAft>
                <a:spcPts val="0"/>
              </a:spcAft>
              <a:buClr>
                <a:schemeClr val="dk1"/>
              </a:buClr>
              <a:buSzPts val="2400"/>
              <a:buNone/>
              <a:defRPr sz="2400"/>
            </a:lvl8pPr>
            <a:lvl9pPr lvl="8" algn="l">
              <a:lnSpc>
                <a:spcPct val="85000"/>
              </a:lnSpc>
              <a:spcBef>
                <a:spcPts val="0"/>
              </a:spcBef>
              <a:spcAft>
                <a:spcPts val="0"/>
              </a:spcAft>
              <a:buClr>
                <a:schemeClr val="dk1"/>
              </a:buClr>
              <a:buSzPts val="2400"/>
              <a:buNone/>
              <a:defRPr sz="2400"/>
            </a:lvl9pPr>
          </a:lstStyle>
          <a:p>
            <a:endParaRPr/>
          </a:p>
        </p:txBody>
      </p:sp>
      <p:sp>
        <p:nvSpPr>
          <p:cNvPr id="4856" name="Google Shape;4856;p363"/>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57" name="Google Shape;4857;p363"/>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58.xml><?xml version="1.0" encoding="utf-8"?>
<p:sldLayout xmlns:a="http://schemas.openxmlformats.org/drawingml/2006/main" xmlns:r="http://schemas.openxmlformats.org/officeDocument/2006/relationships" xmlns:p="http://schemas.openxmlformats.org/presentationml/2006/main" matchingName="Title and Full Content - Subtitle">
  <p:cSld name="Title and Full Content - Subtitle">
    <p:spTree>
      <p:nvGrpSpPr>
        <p:cNvPr id="1" name="Shape 4858"/>
        <p:cNvGrpSpPr/>
        <p:nvPr/>
      </p:nvGrpSpPr>
      <p:grpSpPr>
        <a:xfrm>
          <a:off x="0" y="0"/>
          <a:ext cx="0" cy="0"/>
          <a:chOff x="0" y="0"/>
          <a:chExt cx="0" cy="0"/>
        </a:xfrm>
      </p:grpSpPr>
      <p:sp>
        <p:nvSpPr>
          <p:cNvPr id="4859" name="Google Shape;4859;p364"/>
          <p:cNvSpPr txBox="1">
            <a:spLocks noGrp="1"/>
          </p:cNvSpPr>
          <p:nvPr>
            <p:ph type="body" idx="1"/>
          </p:nvPr>
        </p:nvSpPr>
        <p:spPr>
          <a:xfrm>
            <a:off x="442913" y="2103438"/>
            <a:ext cx="11306175"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30200" algn="l">
              <a:lnSpc>
                <a:spcPct val="100000"/>
              </a:lnSpc>
              <a:spcBef>
                <a:spcPts val="600"/>
              </a:spcBef>
              <a:spcAft>
                <a:spcPts val="0"/>
              </a:spcAft>
              <a:buClr>
                <a:schemeClr val="dk1"/>
              </a:buClr>
              <a:buSzPts val="16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4860" name="Google Shape;4860;p364"/>
          <p:cNvSpPr txBox="1">
            <a:spLocks noGrp="1"/>
          </p:cNvSpPr>
          <p:nvPr>
            <p:ph type="title"/>
          </p:nvPr>
        </p:nvSpPr>
        <p:spPr>
          <a:xfrm>
            <a:off x="442913" y="430514"/>
            <a:ext cx="11306175" cy="502920"/>
          </a:xfrm>
          <a:prstGeom prst="rect">
            <a:avLst/>
          </a:prstGeom>
          <a:noFill/>
          <a:ln>
            <a:noFill/>
          </a:ln>
        </p:spPr>
        <p:txBody>
          <a:bodyPr spcFirstLastPara="1" wrap="square" lIns="0" tIns="0" rIns="0" bIns="0" anchor="t" anchorCtr="0">
            <a:normAutofit/>
          </a:bodyPr>
          <a:lstStyle>
            <a:lvl1pPr lvl="0" algn="l">
              <a:lnSpc>
                <a:spcPct val="85000"/>
              </a:lnSpc>
              <a:spcBef>
                <a:spcPts val="0"/>
              </a:spcBef>
              <a:spcAft>
                <a:spcPts val="0"/>
              </a:spcAft>
              <a:buClr>
                <a:schemeClr val="dk1"/>
              </a:buClr>
              <a:buSzPts val="32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61" name="Google Shape;4861;p364"/>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862" name="Google Shape;4862;p364"/>
          <p:cNvSpPr txBox="1">
            <a:spLocks noGrp="1"/>
          </p:cNvSpPr>
          <p:nvPr>
            <p:ph type="subTitle" idx="2"/>
          </p:nvPr>
        </p:nvSpPr>
        <p:spPr>
          <a:xfrm>
            <a:off x="442912" y="933433"/>
            <a:ext cx="11306176" cy="885842"/>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dk1"/>
              </a:buClr>
              <a:buSzPts val="2400"/>
              <a:buNone/>
              <a:defRPr sz="2400" b="0">
                <a:solidFill>
                  <a:schemeClr val="dk1"/>
                </a:solidFill>
              </a:defRPr>
            </a:lvl1pPr>
            <a:lvl2pPr lvl="1" algn="l">
              <a:lnSpc>
                <a:spcPct val="85000"/>
              </a:lnSpc>
              <a:spcBef>
                <a:spcPts val="0"/>
              </a:spcBef>
              <a:spcAft>
                <a:spcPts val="0"/>
              </a:spcAft>
              <a:buClr>
                <a:schemeClr val="dk1"/>
              </a:buClr>
              <a:buSzPts val="2400"/>
              <a:buNone/>
              <a:defRPr sz="2400"/>
            </a:lvl2pPr>
            <a:lvl3pPr lvl="2" algn="l">
              <a:lnSpc>
                <a:spcPct val="85000"/>
              </a:lnSpc>
              <a:spcBef>
                <a:spcPts val="0"/>
              </a:spcBef>
              <a:spcAft>
                <a:spcPts val="0"/>
              </a:spcAft>
              <a:buClr>
                <a:schemeClr val="dk1"/>
              </a:buClr>
              <a:buSzPts val="2400"/>
              <a:buNone/>
              <a:defRPr sz="2400"/>
            </a:lvl3pPr>
            <a:lvl4pPr lvl="3" algn="l">
              <a:lnSpc>
                <a:spcPct val="85000"/>
              </a:lnSpc>
              <a:spcBef>
                <a:spcPts val="0"/>
              </a:spcBef>
              <a:spcAft>
                <a:spcPts val="0"/>
              </a:spcAft>
              <a:buClr>
                <a:schemeClr val="dk1"/>
              </a:buClr>
              <a:buSzPts val="2400"/>
              <a:buNone/>
              <a:defRPr sz="2400"/>
            </a:lvl4pPr>
            <a:lvl5pPr lvl="4" algn="l">
              <a:lnSpc>
                <a:spcPct val="85000"/>
              </a:lnSpc>
              <a:spcBef>
                <a:spcPts val="0"/>
              </a:spcBef>
              <a:spcAft>
                <a:spcPts val="0"/>
              </a:spcAft>
              <a:buClr>
                <a:schemeClr val="dk1"/>
              </a:buClr>
              <a:buSzPts val="2400"/>
              <a:buNone/>
              <a:defRPr sz="2400"/>
            </a:lvl5pPr>
            <a:lvl6pPr lvl="5" algn="l">
              <a:lnSpc>
                <a:spcPct val="85000"/>
              </a:lnSpc>
              <a:spcBef>
                <a:spcPts val="0"/>
              </a:spcBef>
              <a:spcAft>
                <a:spcPts val="0"/>
              </a:spcAft>
              <a:buClr>
                <a:schemeClr val="dk1"/>
              </a:buClr>
              <a:buSzPts val="2400"/>
              <a:buNone/>
              <a:defRPr sz="2400"/>
            </a:lvl6pPr>
            <a:lvl7pPr lvl="6" algn="l">
              <a:lnSpc>
                <a:spcPct val="85000"/>
              </a:lnSpc>
              <a:spcBef>
                <a:spcPts val="0"/>
              </a:spcBef>
              <a:spcAft>
                <a:spcPts val="0"/>
              </a:spcAft>
              <a:buClr>
                <a:schemeClr val="dk1"/>
              </a:buClr>
              <a:buSzPts val="2400"/>
              <a:buNone/>
              <a:defRPr sz="2400"/>
            </a:lvl7pPr>
            <a:lvl8pPr lvl="7" algn="l">
              <a:lnSpc>
                <a:spcPct val="85000"/>
              </a:lnSpc>
              <a:spcBef>
                <a:spcPts val="0"/>
              </a:spcBef>
              <a:spcAft>
                <a:spcPts val="0"/>
              </a:spcAft>
              <a:buClr>
                <a:schemeClr val="dk1"/>
              </a:buClr>
              <a:buSzPts val="2400"/>
              <a:buNone/>
              <a:defRPr sz="2400"/>
            </a:lvl8pPr>
            <a:lvl9pPr lvl="8" algn="l">
              <a:lnSpc>
                <a:spcPct val="85000"/>
              </a:lnSpc>
              <a:spcBef>
                <a:spcPts val="0"/>
              </a:spcBef>
              <a:spcAft>
                <a:spcPts val="0"/>
              </a:spcAft>
              <a:buClr>
                <a:schemeClr val="dk1"/>
              </a:buClr>
              <a:buSzPts val="2400"/>
              <a:buNone/>
              <a:defRPr sz="2400"/>
            </a:lvl9pPr>
          </a:lstStyle>
          <a:p>
            <a:endParaRPr/>
          </a:p>
        </p:txBody>
      </p:sp>
      <p:sp>
        <p:nvSpPr>
          <p:cNvPr id="4863" name="Google Shape;4863;p364"/>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64" name="Google Shape;4864;p364"/>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59.xml><?xml version="1.0" encoding="utf-8"?>
<p:sldLayout xmlns:a="http://schemas.openxmlformats.org/drawingml/2006/main" xmlns:r="http://schemas.openxmlformats.org/officeDocument/2006/relationships" xmlns:p="http://schemas.openxmlformats.org/presentationml/2006/main" matchingName="One Column Content - Subtitle">
  <p:cSld name="One Column Content - Subtitle">
    <p:spTree>
      <p:nvGrpSpPr>
        <p:cNvPr id="1" name="Shape 4865"/>
        <p:cNvGrpSpPr/>
        <p:nvPr/>
      </p:nvGrpSpPr>
      <p:grpSpPr>
        <a:xfrm>
          <a:off x="0" y="0"/>
          <a:ext cx="0" cy="0"/>
          <a:chOff x="0" y="0"/>
          <a:chExt cx="0" cy="0"/>
        </a:xfrm>
      </p:grpSpPr>
      <p:sp>
        <p:nvSpPr>
          <p:cNvPr id="4866" name="Google Shape;4866;p365"/>
          <p:cNvSpPr txBox="1">
            <a:spLocks noGrp="1"/>
          </p:cNvSpPr>
          <p:nvPr>
            <p:ph type="body" idx="1"/>
          </p:nvPr>
        </p:nvSpPr>
        <p:spPr>
          <a:xfrm>
            <a:off x="442914" y="2103438"/>
            <a:ext cx="3529012"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30200" algn="l">
              <a:lnSpc>
                <a:spcPct val="100000"/>
              </a:lnSpc>
              <a:spcBef>
                <a:spcPts val="600"/>
              </a:spcBef>
              <a:spcAft>
                <a:spcPts val="0"/>
              </a:spcAft>
              <a:buClr>
                <a:schemeClr val="dk1"/>
              </a:buClr>
              <a:buSzPts val="16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4867" name="Google Shape;4867;p365"/>
          <p:cNvSpPr txBox="1">
            <a:spLocks noGrp="1"/>
          </p:cNvSpPr>
          <p:nvPr>
            <p:ph type="title"/>
          </p:nvPr>
        </p:nvSpPr>
        <p:spPr>
          <a:xfrm>
            <a:off x="442913" y="430514"/>
            <a:ext cx="11306175" cy="502920"/>
          </a:xfrm>
          <a:prstGeom prst="rect">
            <a:avLst/>
          </a:prstGeom>
          <a:noFill/>
          <a:ln>
            <a:noFill/>
          </a:ln>
        </p:spPr>
        <p:txBody>
          <a:bodyPr spcFirstLastPara="1" wrap="square" lIns="0" tIns="0" rIns="0" bIns="0" anchor="t" anchorCtr="0">
            <a:normAutofit/>
          </a:bodyPr>
          <a:lstStyle>
            <a:lvl1pPr lvl="0" algn="l">
              <a:lnSpc>
                <a:spcPct val="85000"/>
              </a:lnSpc>
              <a:spcBef>
                <a:spcPts val="0"/>
              </a:spcBef>
              <a:spcAft>
                <a:spcPts val="0"/>
              </a:spcAft>
              <a:buClr>
                <a:schemeClr val="dk1"/>
              </a:buClr>
              <a:buSzPts val="32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68" name="Google Shape;4868;p365"/>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869" name="Google Shape;4869;p365"/>
          <p:cNvSpPr txBox="1">
            <a:spLocks noGrp="1"/>
          </p:cNvSpPr>
          <p:nvPr>
            <p:ph type="subTitle" idx="2"/>
          </p:nvPr>
        </p:nvSpPr>
        <p:spPr>
          <a:xfrm>
            <a:off x="442912" y="933433"/>
            <a:ext cx="11306176" cy="885842"/>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dk1"/>
              </a:buClr>
              <a:buSzPts val="2400"/>
              <a:buNone/>
              <a:defRPr sz="2400" b="0">
                <a:solidFill>
                  <a:schemeClr val="dk1"/>
                </a:solidFill>
              </a:defRPr>
            </a:lvl1pPr>
            <a:lvl2pPr lvl="1" algn="l">
              <a:lnSpc>
                <a:spcPct val="85000"/>
              </a:lnSpc>
              <a:spcBef>
                <a:spcPts val="0"/>
              </a:spcBef>
              <a:spcAft>
                <a:spcPts val="0"/>
              </a:spcAft>
              <a:buClr>
                <a:schemeClr val="dk1"/>
              </a:buClr>
              <a:buSzPts val="2400"/>
              <a:buNone/>
              <a:defRPr sz="2400"/>
            </a:lvl2pPr>
            <a:lvl3pPr lvl="2" algn="l">
              <a:lnSpc>
                <a:spcPct val="85000"/>
              </a:lnSpc>
              <a:spcBef>
                <a:spcPts val="0"/>
              </a:spcBef>
              <a:spcAft>
                <a:spcPts val="0"/>
              </a:spcAft>
              <a:buClr>
                <a:schemeClr val="dk1"/>
              </a:buClr>
              <a:buSzPts val="2400"/>
              <a:buNone/>
              <a:defRPr sz="2400"/>
            </a:lvl3pPr>
            <a:lvl4pPr lvl="3" algn="l">
              <a:lnSpc>
                <a:spcPct val="85000"/>
              </a:lnSpc>
              <a:spcBef>
                <a:spcPts val="0"/>
              </a:spcBef>
              <a:spcAft>
                <a:spcPts val="0"/>
              </a:spcAft>
              <a:buClr>
                <a:schemeClr val="dk1"/>
              </a:buClr>
              <a:buSzPts val="2400"/>
              <a:buNone/>
              <a:defRPr sz="2400"/>
            </a:lvl4pPr>
            <a:lvl5pPr lvl="4" algn="l">
              <a:lnSpc>
                <a:spcPct val="85000"/>
              </a:lnSpc>
              <a:spcBef>
                <a:spcPts val="0"/>
              </a:spcBef>
              <a:spcAft>
                <a:spcPts val="0"/>
              </a:spcAft>
              <a:buClr>
                <a:schemeClr val="dk1"/>
              </a:buClr>
              <a:buSzPts val="2400"/>
              <a:buNone/>
              <a:defRPr sz="2400"/>
            </a:lvl5pPr>
            <a:lvl6pPr lvl="5" algn="l">
              <a:lnSpc>
                <a:spcPct val="85000"/>
              </a:lnSpc>
              <a:spcBef>
                <a:spcPts val="0"/>
              </a:spcBef>
              <a:spcAft>
                <a:spcPts val="0"/>
              </a:spcAft>
              <a:buClr>
                <a:schemeClr val="dk1"/>
              </a:buClr>
              <a:buSzPts val="2400"/>
              <a:buNone/>
              <a:defRPr sz="2400"/>
            </a:lvl6pPr>
            <a:lvl7pPr lvl="6" algn="l">
              <a:lnSpc>
                <a:spcPct val="85000"/>
              </a:lnSpc>
              <a:spcBef>
                <a:spcPts val="0"/>
              </a:spcBef>
              <a:spcAft>
                <a:spcPts val="0"/>
              </a:spcAft>
              <a:buClr>
                <a:schemeClr val="dk1"/>
              </a:buClr>
              <a:buSzPts val="2400"/>
              <a:buNone/>
              <a:defRPr sz="2400"/>
            </a:lvl7pPr>
            <a:lvl8pPr lvl="7" algn="l">
              <a:lnSpc>
                <a:spcPct val="85000"/>
              </a:lnSpc>
              <a:spcBef>
                <a:spcPts val="0"/>
              </a:spcBef>
              <a:spcAft>
                <a:spcPts val="0"/>
              </a:spcAft>
              <a:buClr>
                <a:schemeClr val="dk1"/>
              </a:buClr>
              <a:buSzPts val="2400"/>
              <a:buNone/>
              <a:defRPr sz="2400"/>
            </a:lvl8pPr>
            <a:lvl9pPr lvl="8" algn="l">
              <a:lnSpc>
                <a:spcPct val="85000"/>
              </a:lnSpc>
              <a:spcBef>
                <a:spcPts val="0"/>
              </a:spcBef>
              <a:spcAft>
                <a:spcPts val="0"/>
              </a:spcAft>
              <a:buClr>
                <a:schemeClr val="dk1"/>
              </a:buClr>
              <a:buSzPts val="2400"/>
              <a:buNone/>
              <a:defRPr sz="2400"/>
            </a:lvl9pPr>
          </a:lstStyle>
          <a:p>
            <a:endParaRPr/>
          </a:p>
        </p:txBody>
      </p:sp>
      <p:sp>
        <p:nvSpPr>
          <p:cNvPr id="4870" name="Google Shape;4870;p365"/>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71" name="Google Shape;4871;p365"/>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Full Content - Subtitle">
  <p:cSld name="Title and Full Content - Subtitle">
    <p:spTree>
      <p:nvGrpSpPr>
        <p:cNvPr id="1" name="Shape 773"/>
        <p:cNvGrpSpPr/>
        <p:nvPr/>
      </p:nvGrpSpPr>
      <p:grpSpPr>
        <a:xfrm>
          <a:off x="0" y="0"/>
          <a:ext cx="0" cy="0"/>
          <a:chOff x="0" y="0"/>
          <a:chExt cx="0" cy="0"/>
        </a:xfrm>
      </p:grpSpPr>
      <p:sp>
        <p:nvSpPr>
          <p:cNvPr id="774" name="Google Shape;774;p37"/>
          <p:cNvSpPr txBox="1">
            <a:spLocks noGrp="1"/>
          </p:cNvSpPr>
          <p:nvPr>
            <p:ph type="body" idx="1"/>
          </p:nvPr>
        </p:nvSpPr>
        <p:spPr>
          <a:xfrm>
            <a:off x="442913" y="2103438"/>
            <a:ext cx="11306175"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30200" algn="l">
              <a:lnSpc>
                <a:spcPct val="100000"/>
              </a:lnSpc>
              <a:spcBef>
                <a:spcPts val="600"/>
              </a:spcBef>
              <a:spcAft>
                <a:spcPts val="0"/>
              </a:spcAft>
              <a:buClr>
                <a:schemeClr val="dk1"/>
              </a:buClr>
              <a:buSzPts val="16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775" name="Google Shape;775;p37"/>
          <p:cNvSpPr txBox="1">
            <a:spLocks noGrp="1"/>
          </p:cNvSpPr>
          <p:nvPr>
            <p:ph type="title"/>
          </p:nvPr>
        </p:nvSpPr>
        <p:spPr>
          <a:xfrm>
            <a:off x="442913" y="430514"/>
            <a:ext cx="11306175" cy="502920"/>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dk1"/>
              </a:buClr>
              <a:buSzPts val="32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6" name="Google Shape;776;p37"/>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
        <p:nvSpPr>
          <p:cNvPr id="777" name="Google Shape;777;p37"/>
          <p:cNvSpPr txBox="1">
            <a:spLocks noGrp="1"/>
          </p:cNvSpPr>
          <p:nvPr>
            <p:ph type="subTitle" idx="2"/>
          </p:nvPr>
        </p:nvSpPr>
        <p:spPr>
          <a:xfrm>
            <a:off x="442912" y="933433"/>
            <a:ext cx="11306176" cy="885842"/>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dk1"/>
              </a:buClr>
              <a:buSzPts val="2400"/>
              <a:buNone/>
              <a:defRPr sz="2400" b="0">
                <a:solidFill>
                  <a:schemeClr val="dk1"/>
                </a:solidFill>
              </a:defRPr>
            </a:lvl1pPr>
            <a:lvl2pPr lvl="1" algn="l">
              <a:lnSpc>
                <a:spcPct val="85000"/>
              </a:lnSpc>
              <a:spcBef>
                <a:spcPts val="0"/>
              </a:spcBef>
              <a:spcAft>
                <a:spcPts val="0"/>
              </a:spcAft>
              <a:buClr>
                <a:schemeClr val="dk1"/>
              </a:buClr>
              <a:buSzPts val="2400"/>
              <a:buNone/>
              <a:defRPr sz="2400"/>
            </a:lvl2pPr>
            <a:lvl3pPr lvl="2" algn="l">
              <a:lnSpc>
                <a:spcPct val="85000"/>
              </a:lnSpc>
              <a:spcBef>
                <a:spcPts val="0"/>
              </a:spcBef>
              <a:spcAft>
                <a:spcPts val="0"/>
              </a:spcAft>
              <a:buClr>
                <a:schemeClr val="dk1"/>
              </a:buClr>
              <a:buSzPts val="2400"/>
              <a:buNone/>
              <a:defRPr sz="2400"/>
            </a:lvl3pPr>
            <a:lvl4pPr lvl="3" algn="l">
              <a:lnSpc>
                <a:spcPct val="85000"/>
              </a:lnSpc>
              <a:spcBef>
                <a:spcPts val="0"/>
              </a:spcBef>
              <a:spcAft>
                <a:spcPts val="0"/>
              </a:spcAft>
              <a:buClr>
                <a:schemeClr val="dk1"/>
              </a:buClr>
              <a:buSzPts val="2400"/>
              <a:buNone/>
              <a:defRPr sz="2400"/>
            </a:lvl4pPr>
            <a:lvl5pPr lvl="4" algn="l">
              <a:lnSpc>
                <a:spcPct val="85000"/>
              </a:lnSpc>
              <a:spcBef>
                <a:spcPts val="0"/>
              </a:spcBef>
              <a:spcAft>
                <a:spcPts val="0"/>
              </a:spcAft>
              <a:buClr>
                <a:schemeClr val="dk1"/>
              </a:buClr>
              <a:buSzPts val="2400"/>
              <a:buNone/>
              <a:defRPr sz="2400"/>
            </a:lvl5pPr>
            <a:lvl6pPr lvl="5" algn="l">
              <a:lnSpc>
                <a:spcPct val="85000"/>
              </a:lnSpc>
              <a:spcBef>
                <a:spcPts val="0"/>
              </a:spcBef>
              <a:spcAft>
                <a:spcPts val="0"/>
              </a:spcAft>
              <a:buClr>
                <a:schemeClr val="dk1"/>
              </a:buClr>
              <a:buSzPts val="2400"/>
              <a:buNone/>
              <a:defRPr sz="2400"/>
            </a:lvl6pPr>
            <a:lvl7pPr lvl="6" algn="l">
              <a:lnSpc>
                <a:spcPct val="85000"/>
              </a:lnSpc>
              <a:spcBef>
                <a:spcPts val="0"/>
              </a:spcBef>
              <a:spcAft>
                <a:spcPts val="0"/>
              </a:spcAft>
              <a:buClr>
                <a:schemeClr val="dk1"/>
              </a:buClr>
              <a:buSzPts val="2400"/>
              <a:buNone/>
              <a:defRPr sz="2400"/>
            </a:lvl7pPr>
            <a:lvl8pPr lvl="7" algn="l">
              <a:lnSpc>
                <a:spcPct val="85000"/>
              </a:lnSpc>
              <a:spcBef>
                <a:spcPts val="0"/>
              </a:spcBef>
              <a:spcAft>
                <a:spcPts val="0"/>
              </a:spcAft>
              <a:buClr>
                <a:schemeClr val="dk1"/>
              </a:buClr>
              <a:buSzPts val="2400"/>
              <a:buNone/>
              <a:defRPr sz="2400"/>
            </a:lvl8pPr>
            <a:lvl9pPr lvl="8" algn="l">
              <a:lnSpc>
                <a:spcPct val="85000"/>
              </a:lnSpc>
              <a:spcBef>
                <a:spcPts val="0"/>
              </a:spcBef>
              <a:spcAft>
                <a:spcPts val="0"/>
              </a:spcAft>
              <a:buClr>
                <a:schemeClr val="dk1"/>
              </a:buClr>
              <a:buSzPts val="2400"/>
              <a:buNone/>
              <a:defRPr sz="2400"/>
            </a:lvl9pPr>
          </a:lstStyle>
          <a:p>
            <a:endParaRPr/>
          </a:p>
        </p:txBody>
      </p:sp>
      <p:sp>
        <p:nvSpPr>
          <p:cNvPr id="778" name="Google Shape;778;p37"/>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9" name="Google Shape;779;p37"/>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60.xml><?xml version="1.0" encoding="utf-8"?>
<p:sldLayout xmlns:a="http://schemas.openxmlformats.org/drawingml/2006/main" xmlns:r="http://schemas.openxmlformats.org/officeDocument/2006/relationships" xmlns:p="http://schemas.openxmlformats.org/presentationml/2006/main" matchingName="Two Content - Subtitle">
  <p:cSld name="Two Content - Subtitle">
    <p:spTree>
      <p:nvGrpSpPr>
        <p:cNvPr id="1" name="Shape 4872"/>
        <p:cNvGrpSpPr/>
        <p:nvPr/>
      </p:nvGrpSpPr>
      <p:grpSpPr>
        <a:xfrm>
          <a:off x="0" y="0"/>
          <a:ext cx="0" cy="0"/>
          <a:chOff x="0" y="0"/>
          <a:chExt cx="0" cy="0"/>
        </a:xfrm>
      </p:grpSpPr>
      <p:sp>
        <p:nvSpPr>
          <p:cNvPr id="4873" name="Google Shape;4873;p366"/>
          <p:cNvSpPr txBox="1">
            <a:spLocks noGrp="1"/>
          </p:cNvSpPr>
          <p:nvPr>
            <p:ph type="body" idx="1"/>
          </p:nvPr>
        </p:nvSpPr>
        <p:spPr>
          <a:xfrm>
            <a:off x="442913" y="2103438"/>
            <a:ext cx="5473700" cy="406876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30200" algn="l">
              <a:lnSpc>
                <a:spcPct val="100000"/>
              </a:lnSpc>
              <a:spcBef>
                <a:spcPts val="600"/>
              </a:spcBef>
              <a:spcAft>
                <a:spcPts val="0"/>
              </a:spcAft>
              <a:buClr>
                <a:schemeClr val="dk1"/>
              </a:buClr>
              <a:buSzPts val="16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4874" name="Google Shape;4874;p366"/>
          <p:cNvSpPr txBox="1">
            <a:spLocks noGrp="1"/>
          </p:cNvSpPr>
          <p:nvPr>
            <p:ph type="body" idx="2"/>
          </p:nvPr>
        </p:nvSpPr>
        <p:spPr>
          <a:xfrm>
            <a:off x="6275388" y="2103437"/>
            <a:ext cx="5473699" cy="406876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30200" algn="l">
              <a:lnSpc>
                <a:spcPct val="100000"/>
              </a:lnSpc>
              <a:spcBef>
                <a:spcPts val="600"/>
              </a:spcBef>
              <a:spcAft>
                <a:spcPts val="0"/>
              </a:spcAft>
              <a:buClr>
                <a:schemeClr val="dk1"/>
              </a:buClr>
              <a:buSzPts val="16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4875" name="Google Shape;4875;p366"/>
          <p:cNvSpPr txBox="1">
            <a:spLocks noGrp="1"/>
          </p:cNvSpPr>
          <p:nvPr>
            <p:ph type="title"/>
          </p:nvPr>
        </p:nvSpPr>
        <p:spPr>
          <a:xfrm>
            <a:off x="442913" y="430514"/>
            <a:ext cx="11306175" cy="502920"/>
          </a:xfrm>
          <a:prstGeom prst="rect">
            <a:avLst/>
          </a:prstGeom>
          <a:noFill/>
          <a:ln>
            <a:noFill/>
          </a:ln>
        </p:spPr>
        <p:txBody>
          <a:bodyPr spcFirstLastPara="1" wrap="square" lIns="0" tIns="0" rIns="0" bIns="0" anchor="t" anchorCtr="0">
            <a:normAutofit/>
          </a:bodyPr>
          <a:lstStyle>
            <a:lvl1pPr lvl="0" algn="l">
              <a:lnSpc>
                <a:spcPct val="85000"/>
              </a:lnSpc>
              <a:spcBef>
                <a:spcPts val="0"/>
              </a:spcBef>
              <a:spcAft>
                <a:spcPts val="0"/>
              </a:spcAft>
              <a:buClr>
                <a:schemeClr val="dk1"/>
              </a:buClr>
              <a:buSzPts val="32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76" name="Google Shape;4876;p366"/>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877" name="Google Shape;4877;p366"/>
          <p:cNvSpPr txBox="1">
            <a:spLocks noGrp="1"/>
          </p:cNvSpPr>
          <p:nvPr>
            <p:ph type="subTitle" idx="3"/>
          </p:nvPr>
        </p:nvSpPr>
        <p:spPr>
          <a:xfrm>
            <a:off x="442912" y="933433"/>
            <a:ext cx="11306176" cy="885842"/>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dk1"/>
              </a:buClr>
              <a:buSzPts val="2400"/>
              <a:buNone/>
              <a:defRPr sz="2400" b="0">
                <a:solidFill>
                  <a:schemeClr val="dk1"/>
                </a:solidFill>
              </a:defRPr>
            </a:lvl1pPr>
            <a:lvl2pPr lvl="1" algn="l">
              <a:lnSpc>
                <a:spcPct val="85000"/>
              </a:lnSpc>
              <a:spcBef>
                <a:spcPts val="0"/>
              </a:spcBef>
              <a:spcAft>
                <a:spcPts val="0"/>
              </a:spcAft>
              <a:buClr>
                <a:schemeClr val="dk1"/>
              </a:buClr>
              <a:buSzPts val="2400"/>
              <a:buNone/>
              <a:defRPr sz="2400"/>
            </a:lvl2pPr>
            <a:lvl3pPr lvl="2" algn="l">
              <a:lnSpc>
                <a:spcPct val="85000"/>
              </a:lnSpc>
              <a:spcBef>
                <a:spcPts val="0"/>
              </a:spcBef>
              <a:spcAft>
                <a:spcPts val="0"/>
              </a:spcAft>
              <a:buClr>
                <a:schemeClr val="dk1"/>
              </a:buClr>
              <a:buSzPts val="2400"/>
              <a:buNone/>
              <a:defRPr sz="2400"/>
            </a:lvl3pPr>
            <a:lvl4pPr lvl="3" algn="l">
              <a:lnSpc>
                <a:spcPct val="85000"/>
              </a:lnSpc>
              <a:spcBef>
                <a:spcPts val="0"/>
              </a:spcBef>
              <a:spcAft>
                <a:spcPts val="0"/>
              </a:spcAft>
              <a:buClr>
                <a:schemeClr val="dk1"/>
              </a:buClr>
              <a:buSzPts val="2400"/>
              <a:buNone/>
              <a:defRPr sz="2400"/>
            </a:lvl4pPr>
            <a:lvl5pPr lvl="4" algn="l">
              <a:lnSpc>
                <a:spcPct val="85000"/>
              </a:lnSpc>
              <a:spcBef>
                <a:spcPts val="0"/>
              </a:spcBef>
              <a:spcAft>
                <a:spcPts val="0"/>
              </a:spcAft>
              <a:buClr>
                <a:schemeClr val="dk1"/>
              </a:buClr>
              <a:buSzPts val="2400"/>
              <a:buNone/>
              <a:defRPr sz="2400"/>
            </a:lvl5pPr>
            <a:lvl6pPr lvl="5" algn="l">
              <a:lnSpc>
                <a:spcPct val="85000"/>
              </a:lnSpc>
              <a:spcBef>
                <a:spcPts val="0"/>
              </a:spcBef>
              <a:spcAft>
                <a:spcPts val="0"/>
              </a:spcAft>
              <a:buClr>
                <a:schemeClr val="dk1"/>
              </a:buClr>
              <a:buSzPts val="2400"/>
              <a:buNone/>
              <a:defRPr sz="2400"/>
            </a:lvl6pPr>
            <a:lvl7pPr lvl="6" algn="l">
              <a:lnSpc>
                <a:spcPct val="85000"/>
              </a:lnSpc>
              <a:spcBef>
                <a:spcPts val="0"/>
              </a:spcBef>
              <a:spcAft>
                <a:spcPts val="0"/>
              </a:spcAft>
              <a:buClr>
                <a:schemeClr val="dk1"/>
              </a:buClr>
              <a:buSzPts val="2400"/>
              <a:buNone/>
              <a:defRPr sz="2400"/>
            </a:lvl7pPr>
            <a:lvl8pPr lvl="7" algn="l">
              <a:lnSpc>
                <a:spcPct val="85000"/>
              </a:lnSpc>
              <a:spcBef>
                <a:spcPts val="0"/>
              </a:spcBef>
              <a:spcAft>
                <a:spcPts val="0"/>
              </a:spcAft>
              <a:buClr>
                <a:schemeClr val="dk1"/>
              </a:buClr>
              <a:buSzPts val="2400"/>
              <a:buNone/>
              <a:defRPr sz="2400"/>
            </a:lvl8pPr>
            <a:lvl9pPr lvl="8" algn="l">
              <a:lnSpc>
                <a:spcPct val="85000"/>
              </a:lnSpc>
              <a:spcBef>
                <a:spcPts val="0"/>
              </a:spcBef>
              <a:spcAft>
                <a:spcPts val="0"/>
              </a:spcAft>
              <a:buClr>
                <a:schemeClr val="dk1"/>
              </a:buClr>
              <a:buSzPts val="2400"/>
              <a:buNone/>
              <a:defRPr sz="2400"/>
            </a:lvl9pPr>
          </a:lstStyle>
          <a:p>
            <a:endParaRPr/>
          </a:p>
        </p:txBody>
      </p:sp>
      <p:sp>
        <p:nvSpPr>
          <p:cNvPr id="4878" name="Google Shape;4878;p366"/>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79" name="Google Shape;4879;p366"/>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61.xml><?xml version="1.0" encoding="utf-8"?>
<p:sldLayout xmlns:a="http://schemas.openxmlformats.org/drawingml/2006/main" xmlns:r="http://schemas.openxmlformats.org/officeDocument/2006/relationships" xmlns:p="http://schemas.openxmlformats.org/presentationml/2006/main" matchingName="Content and Image - Subtitle">
  <p:cSld name="Content and Image - Subtitle">
    <p:spTree>
      <p:nvGrpSpPr>
        <p:cNvPr id="1" name="Shape 4880"/>
        <p:cNvGrpSpPr/>
        <p:nvPr/>
      </p:nvGrpSpPr>
      <p:grpSpPr>
        <a:xfrm>
          <a:off x="0" y="0"/>
          <a:ext cx="0" cy="0"/>
          <a:chOff x="0" y="0"/>
          <a:chExt cx="0" cy="0"/>
        </a:xfrm>
      </p:grpSpPr>
      <p:sp>
        <p:nvSpPr>
          <p:cNvPr id="4881" name="Google Shape;4881;p367"/>
          <p:cNvSpPr>
            <a:spLocks noGrp="1"/>
          </p:cNvSpPr>
          <p:nvPr>
            <p:ph type="pic" idx="2"/>
          </p:nvPr>
        </p:nvSpPr>
        <p:spPr>
          <a:xfrm>
            <a:off x="6096000" y="0"/>
            <a:ext cx="6096000" cy="6858000"/>
          </a:xfrm>
          <a:prstGeom prst="rect">
            <a:avLst/>
          </a:prstGeom>
          <a:solidFill>
            <a:srgbClr val="DEDEDE"/>
          </a:solidFill>
          <a:ln>
            <a:noFill/>
          </a:ln>
        </p:spPr>
      </p:sp>
      <p:sp>
        <p:nvSpPr>
          <p:cNvPr id="4882" name="Google Shape;4882;p367"/>
          <p:cNvSpPr txBox="1">
            <a:spLocks noGrp="1"/>
          </p:cNvSpPr>
          <p:nvPr>
            <p:ph type="body" idx="1"/>
          </p:nvPr>
        </p:nvSpPr>
        <p:spPr>
          <a:xfrm>
            <a:off x="442913" y="2103438"/>
            <a:ext cx="5317807"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30200" algn="l">
              <a:lnSpc>
                <a:spcPct val="100000"/>
              </a:lnSpc>
              <a:spcBef>
                <a:spcPts val="600"/>
              </a:spcBef>
              <a:spcAft>
                <a:spcPts val="0"/>
              </a:spcAft>
              <a:buClr>
                <a:schemeClr val="dk1"/>
              </a:buClr>
              <a:buSzPts val="16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4883" name="Google Shape;4883;p367"/>
          <p:cNvSpPr txBox="1">
            <a:spLocks noGrp="1"/>
          </p:cNvSpPr>
          <p:nvPr>
            <p:ph type="title"/>
          </p:nvPr>
        </p:nvSpPr>
        <p:spPr>
          <a:xfrm>
            <a:off x="442914" y="430514"/>
            <a:ext cx="5317806" cy="502920"/>
          </a:xfrm>
          <a:prstGeom prst="rect">
            <a:avLst/>
          </a:prstGeom>
          <a:noFill/>
          <a:ln>
            <a:noFill/>
          </a:ln>
        </p:spPr>
        <p:txBody>
          <a:bodyPr spcFirstLastPara="1" wrap="square" lIns="0" tIns="0" rIns="0" bIns="0" anchor="t" anchorCtr="0">
            <a:normAutofit/>
          </a:bodyPr>
          <a:lstStyle>
            <a:lvl1pPr lvl="0" algn="l">
              <a:lnSpc>
                <a:spcPct val="85000"/>
              </a:lnSpc>
              <a:spcBef>
                <a:spcPts val="0"/>
              </a:spcBef>
              <a:spcAft>
                <a:spcPts val="0"/>
              </a:spcAft>
              <a:buClr>
                <a:schemeClr val="dk1"/>
              </a:buClr>
              <a:buSzPts val="32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84" name="Google Shape;4884;p367"/>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885" name="Google Shape;4885;p367"/>
          <p:cNvSpPr txBox="1">
            <a:spLocks noGrp="1"/>
          </p:cNvSpPr>
          <p:nvPr>
            <p:ph type="subTitle" idx="3"/>
          </p:nvPr>
        </p:nvSpPr>
        <p:spPr>
          <a:xfrm>
            <a:off x="442912" y="933433"/>
            <a:ext cx="5317808" cy="885842"/>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dk1"/>
              </a:buClr>
              <a:buSzPts val="2400"/>
              <a:buNone/>
              <a:defRPr sz="2400" b="0">
                <a:solidFill>
                  <a:schemeClr val="dk1"/>
                </a:solidFill>
              </a:defRPr>
            </a:lvl1pPr>
            <a:lvl2pPr lvl="1" algn="l">
              <a:lnSpc>
                <a:spcPct val="85000"/>
              </a:lnSpc>
              <a:spcBef>
                <a:spcPts val="0"/>
              </a:spcBef>
              <a:spcAft>
                <a:spcPts val="0"/>
              </a:spcAft>
              <a:buClr>
                <a:schemeClr val="dk1"/>
              </a:buClr>
              <a:buSzPts val="2400"/>
              <a:buNone/>
              <a:defRPr sz="2400"/>
            </a:lvl2pPr>
            <a:lvl3pPr lvl="2" algn="l">
              <a:lnSpc>
                <a:spcPct val="85000"/>
              </a:lnSpc>
              <a:spcBef>
                <a:spcPts val="0"/>
              </a:spcBef>
              <a:spcAft>
                <a:spcPts val="0"/>
              </a:spcAft>
              <a:buClr>
                <a:schemeClr val="dk1"/>
              </a:buClr>
              <a:buSzPts val="2400"/>
              <a:buNone/>
              <a:defRPr sz="2400"/>
            </a:lvl3pPr>
            <a:lvl4pPr lvl="3" algn="l">
              <a:lnSpc>
                <a:spcPct val="85000"/>
              </a:lnSpc>
              <a:spcBef>
                <a:spcPts val="0"/>
              </a:spcBef>
              <a:spcAft>
                <a:spcPts val="0"/>
              </a:spcAft>
              <a:buClr>
                <a:schemeClr val="dk1"/>
              </a:buClr>
              <a:buSzPts val="2400"/>
              <a:buNone/>
              <a:defRPr sz="2400"/>
            </a:lvl4pPr>
            <a:lvl5pPr lvl="4" algn="l">
              <a:lnSpc>
                <a:spcPct val="85000"/>
              </a:lnSpc>
              <a:spcBef>
                <a:spcPts val="0"/>
              </a:spcBef>
              <a:spcAft>
                <a:spcPts val="0"/>
              </a:spcAft>
              <a:buClr>
                <a:schemeClr val="dk1"/>
              </a:buClr>
              <a:buSzPts val="2400"/>
              <a:buNone/>
              <a:defRPr sz="2400"/>
            </a:lvl5pPr>
            <a:lvl6pPr lvl="5" algn="l">
              <a:lnSpc>
                <a:spcPct val="85000"/>
              </a:lnSpc>
              <a:spcBef>
                <a:spcPts val="0"/>
              </a:spcBef>
              <a:spcAft>
                <a:spcPts val="0"/>
              </a:spcAft>
              <a:buClr>
                <a:schemeClr val="dk1"/>
              </a:buClr>
              <a:buSzPts val="2400"/>
              <a:buNone/>
              <a:defRPr sz="2400"/>
            </a:lvl6pPr>
            <a:lvl7pPr lvl="6" algn="l">
              <a:lnSpc>
                <a:spcPct val="85000"/>
              </a:lnSpc>
              <a:spcBef>
                <a:spcPts val="0"/>
              </a:spcBef>
              <a:spcAft>
                <a:spcPts val="0"/>
              </a:spcAft>
              <a:buClr>
                <a:schemeClr val="dk1"/>
              </a:buClr>
              <a:buSzPts val="2400"/>
              <a:buNone/>
              <a:defRPr sz="2400"/>
            </a:lvl7pPr>
            <a:lvl8pPr lvl="7" algn="l">
              <a:lnSpc>
                <a:spcPct val="85000"/>
              </a:lnSpc>
              <a:spcBef>
                <a:spcPts val="0"/>
              </a:spcBef>
              <a:spcAft>
                <a:spcPts val="0"/>
              </a:spcAft>
              <a:buClr>
                <a:schemeClr val="dk1"/>
              </a:buClr>
              <a:buSzPts val="2400"/>
              <a:buNone/>
              <a:defRPr sz="2400"/>
            </a:lvl8pPr>
            <a:lvl9pPr lvl="8" algn="l">
              <a:lnSpc>
                <a:spcPct val="85000"/>
              </a:lnSpc>
              <a:spcBef>
                <a:spcPts val="0"/>
              </a:spcBef>
              <a:spcAft>
                <a:spcPts val="0"/>
              </a:spcAft>
              <a:buClr>
                <a:schemeClr val="dk1"/>
              </a:buClr>
              <a:buSzPts val="2400"/>
              <a:buNone/>
              <a:defRPr sz="2400"/>
            </a:lvl9pPr>
          </a:lstStyle>
          <a:p>
            <a:endParaRPr/>
          </a:p>
        </p:txBody>
      </p:sp>
      <p:sp>
        <p:nvSpPr>
          <p:cNvPr id="4886" name="Google Shape;4886;p367"/>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87" name="Google Shape;4887;p367"/>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62.xml><?xml version="1.0" encoding="utf-8"?>
<p:sldLayout xmlns:a="http://schemas.openxmlformats.org/drawingml/2006/main" xmlns:r="http://schemas.openxmlformats.org/officeDocument/2006/relationships" xmlns:p="http://schemas.openxmlformats.org/presentationml/2006/main" matchingName="Three Content - Subtitle">
  <p:cSld name="Three Content - Subtitle">
    <p:spTree>
      <p:nvGrpSpPr>
        <p:cNvPr id="1" name="Shape 4888"/>
        <p:cNvGrpSpPr/>
        <p:nvPr/>
      </p:nvGrpSpPr>
      <p:grpSpPr>
        <a:xfrm>
          <a:off x="0" y="0"/>
          <a:ext cx="0" cy="0"/>
          <a:chOff x="0" y="0"/>
          <a:chExt cx="0" cy="0"/>
        </a:xfrm>
      </p:grpSpPr>
      <p:sp>
        <p:nvSpPr>
          <p:cNvPr id="4889" name="Google Shape;4889;p368"/>
          <p:cNvSpPr txBox="1">
            <a:spLocks noGrp="1"/>
          </p:cNvSpPr>
          <p:nvPr>
            <p:ph type="body" idx="1"/>
          </p:nvPr>
        </p:nvSpPr>
        <p:spPr>
          <a:xfrm>
            <a:off x="442913" y="2103439"/>
            <a:ext cx="3529012"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30200" algn="l">
              <a:lnSpc>
                <a:spcPct val="100000"/>
              </a:lnSpc>
              <a:spcBef>
                <a:spcPts val="600"/>
              </a:spcBef>
              <a:spcAft>
                <a:spcPts val="0"/>
              </a:spcAft>
              <a:buClr>
                <a:schemeClr val="dk1"/>
              </a:buClr>
              <a:buSzPts val="16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4890" name="Google Shape;4890;p368"/>
          <p:cNvSpPr txBox="1">
            <a:spLocks noGrp="1"/>
          </p:cNvSpPr>
          <p:nvPr>
            <p:ph type="body" idx="2"/>
          </p:nvPr>
        </p:nvSpPr>
        <p:spPr>
          <a:xfrm>
            <a:off x="4332288" y="2103439"/>
            <a:ext cx="3529012"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30200" algn="l">
              <a:lnSpc>
                <a:spcPct val="100000"/>
              </a:lnSpc>
              <a:spcBef>
                <a:spcPts val="600"/>
              </a:spcBef>
              <a:spcAft>
                <a:spcPts val="0"/>
              </a:spcAft>
              <a:buClr>
                <a:schemeClr val="dk1"/>
              </a:buClr>
              <a:buSzPts val="16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4891" name="Google Shape;4891;p368"/>
          <p:cNvSpPr txBox="1">
            <a:spLocks noGrp="1"/>
          </p:cNvSpPr>
          <p:nvPr>
            <p:ph type="body" idx="3"/>
          </p:nvPr>
        </p:nvSpPr>
        <p:spPr>
          <a:xfrm>
            <a:off x="8220076" y="2103439"/>
            <a:ext cx="3529012"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30200" algn="l">
              <a:lnSpc>
                <a:spcPct val="100000"/>
              </a:lnSpc>
              <a:spcBef>
                <a:spcPts val="600"/>
              </a:spcBef>
              <a:spcAft>
                <a:spcPts val="0"/>
              </a:spcAft>
              <a:buClr>
                <a:schemeClr val="dk1"/>
              </a:buClr>
              <a:buSzPts val="16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4892" name="Google Shape;4892;p368"/>
          <p:cNvSpPr txBox="1">
            <a:spLocks noGrp="1"/>
          </p:cNvSpPr>
          <p:nvPr>
            <p:ph type="title"/>
          </p:nvPr>
        </p:nvSpPr>
        <p:spPr>
          <a:xfrm>
            <a:off x="442913" y="430514"/>
            <a:ext cx="11306175" cy="502920"/>
          </a:xfrm>
          <a:prstGeom prst="rect">
            <a:avLst/>
          </a:prstGeom>
          <a:noFill/>
          <a:ln>
            <a:noFill/>
          </a:ln>
        </p:spPr>
        <p:txBody>
          <a:bodyPr spcFirstLastPara="1" wrap="square" lIns="0" tIns="0" rIns="0" bIns="0" anchor="t" anchorCtr="0">
            <a:normAutofit/>
          </a:bodyPr>
          <a:lstStyle>
            <a:lvl1pPr lvl="0" algn="l">
              <a:lnSpc>
                <a:spcPct val="85000"/>
              </a:lnSpc>
              <a:spcBef>
                <a:spcPts val="0"/>
              </a:spcBef>
              <a:spcAft>
                <a:spcPts val="0"/>
              </a:spcAft>
              <a:buClr>
                <a:schemeClr val="dk1"/>
              </a:buClr>
              <a:buSzPts val="32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93" name="Google Shape;4893;p368"/>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894" name="Google Shape;4894;p368"/>
          <p:cNvSpPr txBox="1">
            <a:spLocks noGrp="1"/>
          </p:cNvSpPr>
          <p:nvPr>
            <p:ph type="subTitle" idx="4"/>
          </p:nvPr>
        </p:nvSpPr>
        <p:spPr>
          <a:xfrm>
            <a:off x="442912" y="933433"/>
            <a:ext cx="11306176" cy="885842"/>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dk1"/>
              </a:buClr>
              <a:buSzPts val="2400"/>
              <a:buNone/>
              <a:defRPr sz="2400" b="0">
                <a:solidFill>
                  <a:schemeClr val="dk1"/>
                </a:solidFill>
              </a:defRPr>
            </a:lvl1pPr>
            <a:lvl2pPr lvl="1" algn="l">
              <a:lnSpc>
                <a:spcPct val="85000"/>
              </a:lnSpc>
              <a:spcBef>
                <a:spcPts val="0"/>
              </a:spcBef>
              <a:spcAft>
                <a:spcPts val="0"/>
              </a:spcAft>
              <a:buClr>
                <a:schemeClr val="dk1"/>
              </a:buClr>
              <a:buSzPts val="2400"/>
              <a:buNone/>
              <a:defRPr sz="2400"/>
            </a:lvl2pPr>
            <a:lvl3pPr lvl="2" algn="l">
              <a:lnSpc>
                <a:spcPct val="85000"/>
              </a:lnSpc>
              <a:spcBef>
                <a:spcPts val="0"/>
              </a:spcBef>
              <a:spcAft>
                <a:spcPts val="0"/>
              </a:spcAft>
              <a:buClr>
                <a:schemeClr val="dk1"/>
              </a:buClr>
              <a:buSzPts val="2400"/>
              <a:buNone/>
              <a:defRPr sz="2400"/>
            </a:lvl3pPr>
            <a:lvl4pPr lvl="3" algn="l">
              <a:lnSpc>
                <a:spcPct val="85000"/>
              </a:lnSpc>
              <a:spcBef>
                <a:spcPts val="0"/>
              </a:spcBef>
              <a:spcAft>
                <a:spcPts val="0"/>
              </a:spcAft>
              <a:buClr>
                <a:schemeClr val="dk1"/>
              </a:buClr>
              <a:buSzPts val="2400"/>
              <a:buNone/>
              <a:defRPr sz="2400"/>
            </a:lvl4pPr>
            <a:lvl5pPr lvl="4" algn="l">
              <a:lnSpc>
                <a:spcPct val="85000"/>
              </a:lnSpc>
              <a:spcBef>
                <a:spcPts val="0"/>
              </a:spcBef>
              <a:spcAft>
                <a:spcPts val="0"/>
              </a:spcAft>
              <a:buClr>
                <a:schemeClr val="dk1"/>
              </a:buClr>
              <a:buSzPts val="2400"/>
              <a:buNone/>
              <a:defRPr sz="2400"/>
            </a:lvl5pPr>
            <a:lvl6pPr lvl="5" algn="l">
              <a:lnSpc>
                <a:spcPct val="85000"/>
              </a:lnSpc>
              <a:spcBef>
                <a:spcPts val="0"/>
              </a:spcBef>
              <a:spcAft>
                <a:spcPts val="0"/>
              </a:spcAft>
              <a:buClr>
                <a:schemeClr val="dk1"/>
              </a:buClr>
              <a:buSzPts val="2400"/>
              <a:buNone/>
              <a:defRPr sz="2400"/>
            </a:lvl6pPr>
            <a:lvl7pPr lvl="6" algn="l">
              <a:lnSpc>
                <a:spcPct val="85000"/>
              </a:lnSpc>
              <a:spcBef>
                <a:spcPts val="0"/>
              </a:spcBef>
              <a:spcAft>
                <a:spcPts val="0"/>
              </a:spcAft>
              <a:buClr>
                <a:schemeClr val="dk1"/>
              </a:buClr>
              <a:buSzPts val="2400"/>
              <a:buNone/>
              <a:defRPr sz="2400"/>
            </a:lvl7pPr>
            <a:lvl8pPr lvl="7" algn="l">
              <a:lnSpc>
                <a:spcPct val="85000"/>
              </a:lnSpc>
              <a:spcBef>
                <a:spcPts val="0"/>
              </a:spcBef>
              <a:spcAft>
                <a:spcPts val="0"/>
              </a:spcAft>
              <a:buClr>
                <a:schemeClr val="dk1"/>
              </a:buClr>
              <a:buSzPts val="2400"/>
              <a:buNone/>
              <a:defRPr sz="2400"/>
            </a:lvl8pPr>
            <a:lvl9pPr lvl="8" algn="l">
              <a:lnSpc>
                <a:spcPct val="85000"/>
              </a:lnSpc>
              <a:spcBef>
                <a:spcPts val="0"/>
              </a:spcBef>
              <a:spcAft>
                <a:spcPts val="0"/>
              </a:spcAft>
              <a:buClr>
                <a:schemeClr val="dk1"/>
              </a:buClr>
              <a:buSzPts val="2400"/>
              <a:buNone/>
              <a:defRPr sz="2400"/>
            </a:lvl9pPr>
          </a:lstStyle>
          <a:p>
            <a:endParaRPr/>
          </a:p>
        </p:txBody>
      </p:sp>
      <p:sp>
        <p:nvSpPr>
          <p:cNvPr id="4895" name="Google Shape;4895;p368"/>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96" name="Google Shape;4896;p368"/>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63.xml><?xml version="1.0" encoding="utf-8"?>
<p:sldLayout xmlns:a="http://schemas.openxmlformats.org/drawingml/2006/main" xmlns:r="http://schemas.openxmlformats.org/officeDocument/2006/relationships" xmlns:p="http://schemas.openxmlformats.org/presentationml/2006/main" matchingName="Four Content - Subtitle">
  <p:cSld name="Four Content - Subtitle">
    <p:spTree>
      <p:nvGrpSpPr>
        <p:cNvPr id="1" name="Shape 4897"/>
        <p:cNvGrpSpPr/>
        <p:nvPr/>
      </p:nvGrpSpPr>
      <p:grpSpPr>
        <a:xfrm>
          <a:off x="0" y="0"/>
          <a:ext cx="0" cy="0"/>
          <a:chOff x="0" y="0"/>
          <a:chExt cx="0" cy="0"/>
        </a:xfrm>
      </p:grpSpPr>
      <p:sp>
        <p:nvSpPr>
          <p:cNvPr id="4898" name="Google Shape;4898;p369"/>
          <p:cNvSpPr txBox="1">
            <a:spLocks noGrp="1"/>
          </p:cNvSpPr>
          <p:nvPr>
            <p:ph type="body" idx="1"/>
          </p:nvPr>
        </p:nvSpPr>
        <p:spPr>
          <a:xfrm>
            <a:off x="442913" y="2103438"/>
            <a:ext cx="2556000"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30200" algn="l">
              <a:lnSpc>
                <a:spcPct val="100000"/>
              </a:lnSpc>
              <a:spcBef>
                <a:spcPts val="600"/>
              </a:spcBef>
              <a:spcAft>
                <a:spcPts val="0"/>
              </a:spcAft>
              <a:buClr>
                <a:schemeClr val="dk1"/>
              </a:buClr>
              <a:buSzPts val="16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4899" name="Google Shape;4899;p369"/>
          <p:cNvSpPr txBox="1">
            <a:spLocks noGrp="1"/>
          </p:cNvSpPr>
          <p:nvPr>
            <p:ph type="body" idx="2"/>
          </p:nvPr>
        </p:nvSpPr>
        <p:spPr>
          <a:xfrm>
            <a:off x="3360613" y="2103438"/>
            <a:ext cx="2556000"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30200" algn="l">
              <a:lnSpc>
                <a:spcPct val="100000"/>
              </a:lnSpc>
              <a:spcBef>
                <a:spcPts val="600"/>
              </a:spcBef>
              <a:spcAft>
                <a:spcPts val="0"/>
              </a:spcAft>
              <a:buClr>
                <a:schemeClr val="dk1"/>
              </a:buClr>
              <a:buSzPts val="16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4900" name="Google Shape;4900;p369"/>
          <p:cNvSpPr txBox="1">
            <a:spLocks noGrp="1"/>
          </p:cNvSpPr>
          <p:nvPr>
            <p:ph type="body" idx="3"/>
          </p:nvPr>
        </p:nvSpPr>
        <p:spPr>
          <a:xfrm>
            <a:off x="6275388" y="2103438"/>
            <a:ext cx="2556000"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30200" algn="l">
              <a:lnSpc>
                <a:spcPct val="100000"/>
              </a:lnSpc>
              <a:spcBef>
                <a:spcPts val="600"/>
              </a:spcBef>
              <a:spcAft>
                <a:spcPts val="0"/>
              </a:spcAft>
              <a:buClr>
                <a:schemeClr val="dk1"/>
              </a:buClr>
              <a:buSzPts val="16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4901" name="Google Shape;4901;p369"/>
          <p:cNvSpPr txBox="1">
            <a:spLocks noGrp="1"/>
          </p:cNvSpPr>
          <p:nvPr>
            <p:ph type="body" idx="4"/>
          </p:nvPr>
        </p:nvSpPr>
        <p:spPr>
          <a:xfrm>
            <a:off x="9190163" y="2103438"/>
            <a:ext cx="2556000"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30200" algn="l">
              <a:lnSpc>
                <a:spcPct val="100000"/>
              </a:lnSpc>
              <a:spcBef>
                <a:spcPts val="600"/>
              </a:spcBef>
              <a:spcAft>
                <a:spcPts val="0"/>
              </a:spcAft>
              <a:buClr>
                <a:schemeClr val="dk1"/>
              </a:buClr>
              <a:buSzPts val="16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4902" name="Google Shape;4902;p369"/>
          <p:cNvSpPr txBox="1">
            <a:spLocks noGrp="1"/>
          </p:cNvSpPr>
          <p:nvPr>
            <p:ph type="title"/>
          </p:nvPr>
        </p:nvSpPr>
        <p:spPr>
          <a:xfrm>
            <a:off x="442913" y="430514"/>
            <a:ext cx="11306175" cy="502920"/>
          </a:xfrm>
          <a:prstGeom prst="rect">
            <a:avLst/>
          </a:prstGeom>
          <a:noFill/>
          <a:ln>
            <a:noFill/>
          </a:ln>
        </p:spPr>
        <p:txBody>
          <a:bodyPr spcFirstLastPara="1" wrap="square" lIns="0" tIns="0" rIns="0" bIns="0" anchor="t" anchorCtr="0">
            <a:normAutofit/>
          </a:bodyPr>
          <a:lstStyle>
            <a:lvl1pPr lvl="0" algn="l">
              <a:lnSpc>
                <a:spcPct val="85000"/>
              </a:lnSpc>
              <a:spcBef>
                <a:spcPts val="0"/>
              </a:spcBef>
              <a:spcAft>
                <a:spcPts val="0"/>
              </a:spcAft>
              <a:buClr>
                <a:schemeClr val="dk1"/>
              </a:buClr>
              <a:buSzPts val="32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03" name="Google Shape;4903;p369"/>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904" name="Google Shape;4904;p369"/>
          <p:cNvSpPr txBox="1">
            <a:spLocks noGrp="1"/>
          </p:cNvSpPr>
          <p:nvPr>
            <p:ph type="subTitle" idx="5"/>
          </p:nvPr>
        </p:nvSpPr>
        <p:spPr>
          <a:xfrm>
            <a:off x="442912" y="933433"/>
            <a:ext cx="11306176" cy="885842"/>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dk1"/>
              </a:buClr>
              <a:buSzPts val="2400"/>
              <a:buNone/>
              <a:defRPr sz="2400" b="0">
                <a:solidFill>
                  <a:schemeClr val="dk1"/>
                </a:solidFill>
              </a:defRPr>
            </a:lvl1pPr>
            <a:lvl2pPr lvl="1" algn="l">
              <a:lnSpc>
                <a:spcPct val="85000"/>
              </a:lnSpc>
              <a:spcBef>
                <a:spcPts val="0"/>
              </a:spcBef>
              <a:spcAft>
                <a:spcPts val="0"/>
              </a:spcAft>
              <a:buClr>
                <a:schemeClr val="dk1"/>
              </a:buClr>
              <a:buSzPts val="2400"/>
              <a:buNone/>
              <a:defRPr sz="2400"/>
            </a:lvl2pPr>
            <a:lvl3pPr lvl="2" algn="l">
              <a:lnSpc>
                <a:spcPct val="85000"/>
              </a:lnSpc>
              <a:spcBef>
                <a:spcPts val="0"/>
              </a:spcBef>
              <a:spcAft>
                <a:spcPts val="0"/>
              </a:spcAft>
              <a:buClr>
                <a:schemeClr val="dk1"/>
              </a:buClr>
              <a:buSzPts val="2400"/>
              <a:buNone/>
              <a:defRPr sz="2400"/>
            </a:lvl3pPr>
            <a:lvl4pPr lvl="3" algn="l">
              <a:lnSpc>
                <a:spcPct val="85000"/>
              </a:lnSpc>
              <a:spcBef>
                <a:spcPts val="0"/>
              </a:spcBef>
              <a:spcAft>
                <a:spcPts val="0"/>
              </a:spcAft>
              <a:buClr>
                <a:schemeClr val="dk1"/>
              </a:buClr>
              <a:buSzPts val="2400"/>
              <a:buNone/>
              <a:defRPr sz="2400"/>
            </a:lvl4pPr>
            <a:lvl5pPr lvl="4" algn="l">
              <a:lnSpc>
                <a:spcPct val="85000"/>
              </a:lnSpc>
              <a:spcBef>
                <a:spcPts val="0"/>
              </a:spcBef>
              <a:spcAft>
                <a:spcPts val="0"/>
              </a:spcAft>
              <a:buClr>
                <a:schemeClr val="dk1"/>
              </a:buClr>
              <a:buSzPts val="2400"/>
              <a:buNone/>
              <a:defRPr sz="2400"/>
            </a:lvl5pPr>
            <a:lvl6pPr lvl="5" algn="l">
              <a:lnSpc>
                <a:spcPct val="85000"/>
              </a:lnSpc>
              <a:spcBef>
                <a:spcPts val="0"/>
              </a:spcBef>
              <a:spcAft>
                <a:spcPts val="0"/>
              </a:spcAft>
              <a:buClr>
                <a:schemeClr val="dk1"/>
              </a:buClr>
              <a:buSzPts val="2400"/>
              <a:buNone/>
              <a:defRPr sz="2400"/>
            </a:lvl6pPr>
            <a:lvl7pPr lvl="6" algn="l">
              <a:lnSpc>
                <a:spcPct val="85000"/>
              </a:lnSpc>
              <a:spcBef>
                <a:spcPts val="0"/>
              </a:spcBef>
              <a:spcAft>
                <a:spcPts val="0"/>
              </a:spcAft>
              <a:buClr>
                <a:schemeClr val="dk1"/>
              </a:buClr>
              <a:buSzPts val="2400"/>
              <a:buNone/>
              <a:defRPr sz="2400"/>
            </a:lvl7pPr>
            <a:lvl8pPr lvl="7" algn="l">
              <a:lnSpc>
                <a:spcPct val="85000"/>
              </a:lnSpc>
              <a:spcBef>
                <a:spcPts val="0"/>
              </a:spcBef>
              <a:spcAft>
                <a:spcPts val="0"/>
              </a:spcAft>
              <a:buClr>
                <a:schemeClr val="dk1"/>
              </a:buClr>
              <a:buSzPts val="2400"/>
              <a:buNone/>
              <a:defRPr sz="2400"/>
            </a:lvl8pPr>
            <a:lvl9pPr lvl="8" algn="l">
              <a:lnSpc>
                <a:spcPct val="85000"/>
              </a:lnSpc>
              <a:spcBef>
                <a:spcPts val="0"/>
              </a:spcBef>
              <a:spcAft>
                <a:spcPts val="0"/>
              </a:spcAft>
              <a:buClr>
                <a:schemeClr val="dk1"/>
              </a:buClr>
              <a:buSzPts val="2400"/>
              <a:buNone/>
              <a:defRPr sz="2400"/>
            </a:lvl9pPr>
          </a:lstStyle>
          <a:p>
            <a:endParaRPr/>
          </a:p>
        </p:txBody>
      </p:sp>
      <p:sp>
        <p:nvSpPr>
          <p:cNvPr id="4905" name="Google Shape;4905;p369"/>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06" name="Google Shape;4906;p369"/>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64.xml><?xml version="1.0" encoding="utf-8"?>
<p:sldLayout xmlns:a="http://schemas.openxmlformats.org/drawingml/2006/main" xmlns:r="http://schemas.openxmlformats.org/officeDocument/2006/relationships" xmlns:p="http://schemas.openxmlformats.org/presentationml/2006/main" matchingName="Five Content - Subtitle">
  <p:cSld name="Five Content - Subtitle">
    <p:spTree>
      <p:nvGrpSpPr>
        <p:cNvPr id="1" name="Shape 4907"/>
        <p:cNvGrpSpPr/>
        <p:nvPr/>
      </p:nvGrpSpPr>
      <p:grpSpPr>
        <a:xfrm>
          <a:off x="0" y="0"/>
          <a:ext cx="0" cy="0"/>
          <a:chOff x="0" y="0"/>
          <a:chExt cx="0" cy="0"/>
        </a:xfrm>
      </p:grpSpPr>
      <p:sp>
        <p:nvSpPr>
          <p:cNvPr id="4908" name="Google Shape;4908;p370"/>
          <p:cNvSpPr txBox="1">
            <a:spLocks noGrp="1"/>
          </p:cNvSpPr>
          <p:nvPr>
            <p:ph type="body" idx="1"/>
          </p:nvPr>
        </p:nvSpPr>
        <p:spPr>
          <a:xfrm>
            <a:off x="442913" y="2103438"/>
            <a:ext cx="1972800"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4909" name="Google Shape;4909;p370"/>
          <p:cNvSpPr txBox="1">
            <a:spLocks noGrp="1"/>
          </p:cNvSpPr>
          <p:nvPr>
            <p:ph type="body" idx="2"/>
          </p:nvPr>
        </p:nvSpPr>
        <p:spPr>
          <a:xfrm>
            <a:off x="2777045" y="2103438"/>
            <a:ext cx="1972800"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4910" name="Google Shape;4910;p370"/>
          <p:cNvSpPr txBox="1">
            <a:spLocks noGrp="1"/>
          </p:cNvSpPr>
          <p:nvPr>
            <p:ph type="body" idx="3"/>
          </p:nvPr>
        </p:nvSpPr>
        <p:spPr>
          <a:xfrm>
            <a:off x="5111177" y="2103438"/>
            <a:ext cx="1972800"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4911" name="Google Shape;4911;p370"/>
          <p:cNvSpPr txBox="1">
            <a:spLocks noGrp="1"/>
          </p:cNvSpPr>
          <p:nvPr>
            <p:ph type="body" idx="4"/>
          </p:nvPr>
        </p:nvSpPr>
        <p:spPr>
          <a:xfrm>
            <a:off x="7445309" y="2103438"/>
            <a:ext cx="1972800"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4912" name="Google Shape;4912;p370"/>
          <p:cNvSpPr txBox="1">
            <a:spLocks noGrp="1"/>
          </p:cNvSpPr>
          <p:nvPr>
            <p:ph type="body" idx="5"/>
          </p:nvPr>
        </p:nvSpPr>
        <p:spPr>
          <a:xfrm>
            <a:off x="9779443" y="2103438"/>
            <a:ext cx="1972800"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4913" name="Google Shape;4913;p370"/>
          <p:cNvSpPr txBox="1">
            <a:spLocks noGrp="1"/>
          </p:cNvSpPr>
          <p:nvPr>
            <p:ph type="title"/>
          </p:nvPr>
        </p:nvSpPr>
        <p:spPr>
          <a:xfrm>
            <a:off x="442913" y="430514"/>
            <a:ext cx="11306175" cy="502920"/>
          </a:xfrm>
          <a:prstGeom prst="rect">
            <a:avLst/>
          </a:prstGeom>
          <a:noFill/>
          <a:ln>
            <a:noFill/>
          </a:ln>
        </p:spPr>
        <p:txBody>
          <a:bodyPr spcFirstLastPara="1" wrap="square" lIns="0" tIns="0" rIns="0" bIns="0" anchor="t" anchorCtr="0">
            <a:normAutofit/>
          </a:bodyPr>
          <a:lstStyle>
            <a:lvl1pPr lvl="0" algn="l">
              <a:lnSpc>
                <a:spcPct val="85000"/>
              </a:lnSpc>
              <a:spcBef>
                <a:spcPts val="0"/>
              </a:spcBef>
              <a:spcAft>
                <a:spcPts val="0"/>
              </a:spcAft>
              <a:buClr>
                <a:schemeClr val="dk1"/>
              </a:buClr>
              <a:buSzPts val="32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14" name="Google Shape;4914;p370"/>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915" name="Google Shape;4915;p370"/>
          <p:cNvSpPr txBox="1">
            <a:spLocks noGrp="1"/>
          </p:cNvSpPr>
          <p:nvPr>
            <p:ph type="subTitle" idx="6"/>
          </p:nvPr>
        </p:nvSpPr>
        <p:spPr>
          <a:xfrm>
            <a:off x="442912" y="933433"/>
            <a:ext cx="11306176" cy="885842"/>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dk1"/>
              </a:buClr>
              <a:buSzPts val="2400"/>
              <a:buNone/>
              <a:defRPr sz="2400" b="0">
                <a:solidFill>
                  <a:schemeClr val="dk1"/>
                </a:solidFill>
              </a:defRPr>
            </a:lvl1pPr>
            <a:lvl2pPr lvl="1" algn="l">
              <a:lnSpc>
                <a:spcPct val="85000"/>
              </a:lnSpc>
              <a:spcBef>
                <a:spcPts val="0"/>
              </a:spcBef>
              <a:spcAft>
                <a:spcPts val="0"/>
              </a:spcAft>
              <a:buClr>
                <a:schemeClr val="dk1"/>
              </a:buClr>
              <a:buSzPts val="2400"/>
              <a:buNone/>
              <a:defRPr sz="2400"/>
            </a:lvl2pPr>
            <a:lvl3pPr lvl="2" algn="l">
              <a:lnSpc>
                <a:spcPct val="85000"/>
              </a:lnSpc>
              <a:spcBef>
                <a:spcPts val="0"/>
              </a:spcBef>
              <a:spcAft>
                <a:spcPts val="0"/>
              </a:spcAft>
              <a:buClr>
                <a:schemeClr val="dk1"/>
              </a:buClr>
              <a:buSzPts val="2400"/>
              <a:buNone/>
              <a:defRPr sz="2400"/>
            </a:lvl3pPr>
            <a:lvl4pPr lvl="3" algn="l">
              <a:lnSpc>
                <a:spcPct val="85000"/>
              </a:lnSpc>
              <a:spcBef>
                <a:spcPts val="0"/>
              </a:spcBef>
              <a:spcAft>
                <a:spcPts val="0"/>
              </a:spcAft>
              <a:buClr>
                <a:schemeClr val="dk1"/>
              </a:buClr>
              <a:buSzPts val="2400"/>
              <a:buNone/>
              <a:defRPr sz="2400"/>
            </a:lvl4pPr>
            <a:lvl5pPr lvl="4" algn="l">
              <a:lnSpc>
                <a:spcPct val="85000"/>
              </a:lnSpc>
              <a:spcBef>
                <a:spcPts val="0"/>
              </a:spcBef>
              <a:spcAft>
                <a:spcPts val="0"/>
              </a:spcAft>
              <a:buClr>
                <a:schemeClr val="dk1"/>
              </a:buClr>
              <a:buSzPts val="2400"/>
              <a:buNone/>
              <a:defRPr sz="2400"/>
            </a:lvl5pPr>
            <a:lvl6pPr lvl="5" algn="l">
              <a:lnSpc>
                <a:spcPct val="85000"/>
              </a:lnSpc>
              <a:spcBef>
                <a:spcPts val="0"/>
              </a:spcBef>
              <a:spcAft>
                <a:spcPts val="0"/>
              </a:spcAft>
              <a:buClr>
                <a:schemeClr val="dk1"/>
              </a:buClr>
              <a:buSzPts val="2400"/>
              <a:buNone/>
              <a:defRPr sz="2400"/>
            </a:lvl6pPr>
            <a:lvl7pPr lvl="6" algn="l">
              <a:lnSpc>
                <a:spcPct val="85000"/>
              </a:lnSpc>
              <a:spcBef>
                <a:spcPts val="0"/>
              </a:spcBef>
              <a:spcAft>
                <a:spcPts val="0"/>
              </a:spcAft>
              <a:buClr>
                <a:schemeClr val="dk1"/>
              </a:buClr>
              <a:buSzPts val="2400"/>
              <a:buNone/>
              <a:defRPr sz="2400"/>
            </a:lvl7pPr>
            <a:lvl8pPr lvl="7" algn="l">
              <a:lnSpc>
                <a:spcPct val="85000"/>
              </a:lnSpc>
              <a:spcBef>
                <a:spcPts val="0"/>
              </a:spcBef>
              <a:spcAft>
                <a:spcPts val="0"/>
              </a:spcAft>
              <a:buClr>
                <a:schemeClr val="dk1"/>
              </a:buClr>
              <a:buSzPts val="2400"/>
              <a:buNone/>
              <a:defRPr sz="2400"/>
            </a:lvl8pPr>
            <a:lvl9pPr lvl="8" algn="l">
              <a:lnSpc>
                <a:spcPct val="85000"/>
              </a:lnSpc>
              <a:spcBef>
                <a:spcPts val="0"/>
              </a:spcBef>
              <a:spcAft>
                <a:spcPts val="0"/>
              </a:spcAft>
              <a:buClr>
                <a:schemeClr val="dk1"/>
              </a:buClr>
              <a:buSzPts val="2400"/>
              <a:buNone/>
              <a:defRPr sz="2400"/>
            </a:lvl9pPr>
          </a:lstStyle>
          <a:p>
            <a:endParaRPr/>
          </a:p>
        </p:txBody>
      </p:sp>
      <p:sp>
        <p:nvSpPr>
          <p:cNvPr id="4916" name="Google Shape;4916;p370"/>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17" name="Google Shape;4917;p370"/>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65.xml><?xml version="1.0" encoding="utf-8"?>
<p:sldLayout xmlns:a="http://schemas.openxmlformats.org/drawingml/2006/main" xmlns:r="http://schemas.openxmlformats.org/officeDocument/2006/relationships" xmlns:p="http://schemas.openxmlformats.org/presentationml/2006/main" matchingName="Three Images - Subtitle">
  <p:cSld name="Three Images - Subtitle">
    <p:spTree>
      <p:nvGrpSpPr>
        <p:cNvPr id="1" name="Shape 4918"/>
        <p:cNvGrpSpPr/>
        <p:nvPr/>
      </p:nvGrpSpPr>
      <p:grpSpPr>
        <a:xfrm>
          <a:off x="0" y="0"/>
          <a:ext cx="0" cy="0"/>
          <a:chOff x="0" y="0"/>
          <a:chExt cx="0" cy="0"/>
        </a:xfrm>
      </p:grpSpPr>
      <p:sp>
        <p:nvSpPr>
          <p:cNvPr id="4919" name="Google Shape;4919;p371"/>
          <p:cNvSpPr>
            <a:spLocks noGrp="1"/>
          </p:cNvSpPr>
          <p:nvPr>
            <p:ph type="pic" idx="2"/>
          </p:nvPr>
        </p:nvSpPr>
        <p:spPr>
          <a:xfrm>
            <a:off x="442912" y="2100263"/>
            <a:ext cx="3529013" cy="3017520"/>
          </a:xfrm>
          <a:prstGeom prst="rect">
            <a:avLst/>
          </a:prstGeom>
          <a:solidFill>
            <a:srgbClr val="DEDEDE"/>
          </a:solidFill>
          <a:ln>
            <a:noFill/>
          </a:ln>
        </p:spPr>
      </p:sp>
      <p:sp>
        <p:nvSpPr>
          <p:cNvPr id="4920" name="Google Shape;4920;p371"/>
          <p:cNvSpPr txBox="1">
            <a:spLocks noGrp="1"/>
          </p:cNvSpPr>
          <p:nvPr>
            <p:ph type="body" idx="1"/>
          </p:nvPr>
        </p:nvSpPr>
        <p:spPr>
          <a:xfrm>
            <a:off x="442913" y="5280025"/>
            <a:ext cx="3529012" cy="89217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200"/>
              <a:buNone/>
              <a:defRPr sz="1200" b="1"/>
            </a:lvl1pPr>
            <a:lvl2pPr marL="914400" lvl="1" indent="-228600" algn="l">
              <a:lnSpc>
                <a:spcPct val="100000"/>
              </a:lnSpc>
              <a:spcBef>
                <a:spcPts val="300"/>
              </a:spcBef>
              <a:spcAft>
                <a:spcPts val="0"/>
              </a:spcAft>
              <a:buClr>
                <a:schemeClr val="dk1"/>
              </a:buClr>
              <a:buSzPts val="1600"/>
              <a:buNone/>
              <a:defRPr/>
            </a:lvl2pPr>
            <a:lvl3pPr marL="1371600" lvl="2" indent="-330200" algn="l">
              <a:lnSpc>
                <a:spcPct val="100000"/>
              </a:lnSpc>
              <a:spcBef>
                <a:spcPts val="300"/>
              </a:spcBef>
              <a:spcAft>
                <a:spcPts val="0"/>
              </a:spcAft>
              <a:buClr>
                <a:schemeClr val="dk1"/>
              </a:buClr>
              <a:buSzPts val="1600"/>
              <a:buChar char="•"/>
              <a:defRPr/>
            </a:lvl3pPr>
            <a:lvl4pPr marL="1828800" lvl="3" indent="-330200" algn="l">
              <a:lnSpc>
                <a:spcPct val="100000"/>
              </a:lnSpc>
              <a:spcBef>
                <a:spcPts val="300"/>
              </a:spcBef>
              <a:spcAft>
                <a:spcPts val="0"/>
              </a:spcAft>
              <a:buClr>
                <a:schemeClr val="dk1"/>
              </a:buClr>
              <a:buSzPts val="1600"/>
              <a:buChar char="–"/>
              <a:defRPr/>
            </a:lvl4pPr>
            <a:lvl5pPr marL="2286000" lvl="4" indent="-330200" algn="l">
              <a:lnSpc>
                <a:spcPct val="100000"/>
              </a:lnSpc>
              <a:spcBef>
                <a:spcPts val="300"/>
              </a:spcBef>
              <a:spcAft>
                <a:spcPts val="0"/>
              </a:spcAft>
              <a:buClr>
                <a:schemeClr val="dk1"/>
              </a:buClr>
              <a:buSzPts val="1600"/>
              <a:buChar char="•"/>
              <a:defRPr/>
            </a:lvl5pPr>
            <a:lvl6pPr marL="2743200" lvl="5" indent="-330200" algn="l">
              <a:lnSpc>
                <a:spcPct val="100000"/>
              </a:lnSpc>
              <a:spcBef>
                <a:spcPts val="300"/>
              </a:spcBef>
              <a:spcAft>
                <a:spcPts val="0"/>
              </a:spcAft>
              <a:buClr>
                <a:schemeClr val="dk1"/>
              </a:buClr>
              <a:buSzPts val="1600"/>
              <a:buChar char="–"/>
              <a:defRPr/>
            </a:lvl6pPr>
            <a:lvl7pPr marL="3200400" lvl="6" indent="-330200" algn="l">
              <a:lnSpc>
                <a:spcPct val="100000"/>
              </a:lnSpc>
              <a:spcBef>
                <a:spcPts val="300"/>
              </a:spcBef>
              <a:spcAft>
                <a:spcPts val="0"/>
              </a:spcAft>
              <a:buClr>
                <a:schemeClr val="dk1"/>
              </a:buClr>
              <a:buSzPts val="1600"/>
              <a:buChar char="•"/>
              <a:defRPr/>
            </a:lvl7pPr>
            <a:lvl8pPr marL="3657600" lvl="7" indent="-330200" algn="l">
              <a:lnSpc>
                <a:spcPct val="100000"/>
              </a:lnSpc>
              <a:spcBef>
                <a:spcPts val="300"/>
              </a:spcBef>
              <a:spcAft>
                <a:spcPts val="0"/>
              </a:spcAft>
              <a:buClr>
                <a:schemeClr val="dk1"/>
              </a:buClr>
              <a:buSzPts val="1600"/>
              <a:buChar char="–"/>
              <a:defRPr/>
            </a:lvl8pPr>
            <a:lvl9pPr marL="4114800" lvl="8" indent="-330200" algn="l">
              <a:lnSpc>
                <a:spcPct val="100000"/>
              </a:lnSpc>
              <a:spcBef>
                <a:spcPts val="300"/>
              </a:spcBef>
              <a:spcAft>
                <a:spcPts val="300"/>
              </a:spcAft>
              <a:buClr>
                <a:schemeClr val="dk1"/>
              </a:buClr>
              <a:buSzPts val="1600"/>
              <a:buChar char="•"/>
              <a:defRPr/>
            </a:lvl9pPr>
          </a:lstStyle>
          <a:p>
            <a:endParaRPr/>
          </a:p>
        </p:txBody>
      </p:sp>
      <p:sp>
        <p:nvSpPr>
          <p:cNvPr id="4921" name="Google Shape;4921;p371"/>
          <p:cNvSpPr>
            <a:spLocks noGrp="1"/>
          </p:cNvSpPr>
          <p:nvPr>
            <p:ph type="pic" idx="3"/>
          </p:nvPr>
        </p:nvSpPr>
        <p:spPr>
          <a:xfrm>
            <a:off x="4331494" y="2100263"/>
            <a:ext cx="3529013" cy="3017520"/>
          </a:xfrm>
          <a:prstGeom prst="rect">
            <a:avLst/>
          </a:prstGeom>
          <a:solidFill>
            <a:srgbClr val="DEDEDE"/>
          </a:solidFill>
          <a:ln>
            <a:noFill/>
          </a:ln>
        </p:spPr>
      </p:sp>
      <p:sp>
        <p:nvSpPr>
          <p:cNvPr id="4922" name="Google Shape;4922;p371"/>
          <p:cNvSpPr txBox="1">
            <a:spLocks noGrp="1"/>
          </p:cNvSpPr>
          <p:nvPr>
            <p:ph type="body" idx="4"/>
          </p:nvPr>
        </p:nvSpPr>
        <p:spPr>
          <a:xfrm>
            <a:off x="4331495" y="5280025"/>
            <a:ext cx="3529012" cy="89217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200"/>
              <a:buNone/>
              <a:defRPr sz="1200" b="1"/>
            </a:lvl1pPr>
            <a:lvl2pPr marL="914400" lvl="1" indent="-228600" algn="l">
              <a:lnSpc>
                <a:spcPct val="100000"/>
              </a:lnSpc>
              <a:spcBef>
                <a:spcPts val="300"/>
              </a:spcBef>
              <a:spcAft>
                <a:spcPts val="0"/>
              </a:spcAft>
              <a:buClr>
                <a:schemeClr val="dk1"/>
              </a:buClr>
              <a:buSzPts val="1600"/>
              <a:buNone/>
              <a:defRPr/>
            </a:lvl2pPr>
            <a:lvl3pPr marL="1371600" lvl="2" indent="-330200" algn="l">
              <a:lnSpc>
                <a:spcPct val="100000"/>
              </a:lnSpc>
              <a:spcBef>
                <a:spcPts val="300"/>
              </a:spcBef>
              <a:spcAft>
                <a:spcPts val="0"/>
              </a:spcAft>
              <a:buClr>
                <a:schemeClr val="dk1"/>
              </a:buClr>
              <a:buSzPts val="1600"/>
              <a:buChar char="•"/>
              <a:defRPr/>
            </a:lvl3pPr>
            <a:lvl4pPr marL="1828800" lvl="3" indent="-330200" algn="l">
              <a:lnSpc>
                <a:spcPct val="100000"/>
              </a:lnSpc>
              <a:spcBef>
                <a:spcPts val="300"/>
              </a:spcBef>
              <a:spcAft>
                <a:spcPts val="0"/>
              </a:spcAft>
              <a:buClr>
                <a:schemeClr val="dk1"/>
              </a:buClr>
              <a:buSzPts val="1600"/>
              <a:buChar char="–"/>
              <a:defRPr/>
            </a:lvl4pPr>
            <a:lvl5pPr marL="2286000" lvl="4" indent="-330200" algn="l">
              <a:lnSpc>
                <a:spcPct val="100000"/>
              </a:lnSpc>
              <a:spcBef>
                <a:spcPts val="300"/>
              </a:spcBef>
              <a:spcAft>
                <a:spcPts val="0"/>
              </a:spcAft>
              <a:buClr>
                <a:schemeClr val="dk1"/>
              </a:buClr>
              <a:buSzPts val="1600"/>
              <a:buChar char="•"/>
              <a:defRPr/>
            </a:lvl5pPr>
            <a:lvl6pPr marL="2743200" lvl="5" indent="-330200" algn="l">
              <a:lnSpc>
                <a:spcPct val="100000"/>
              </a:lnSpc>
              <a:spcBef>
                <a:spcPts val="300"/>
              </a:spcBef>
              <a:spcAft>
                <a:spcPts val="0"/>
              </a:spcAft>
              <a:buClr>
                <a:schemeClr val="dk1"/>
              </a:buClr>
              <a:buSzPts val="1600"/>
              <a:buChar char="–"/>
              <a:defRPr/>
            </a:lvl6pPr>
            <a:lvl7pPr marL="3200400" lvl="6" indent="-330200" algn="l">
              <a:lnSpc>
                <a:spcPct val="100000"/>
              </a:lnSpc>
              <a:spcBef>
                <a:spcPts val="300"/>
              </a:spcBef>
              <a:spcAft>
                <a:spcPts val="0"/>
              </a:spcAft>
              <a:buClr>
                <a:schemeClr val="dk1"/>
              </a:buClr>
              <a:buSzPts val="1600"/>
              <a:buChar char="•"/>
              <a:defRPr/>
            </a:lvl7pPr>
            <a:lvl8pPr marL="3657600" lvl="7" indent="-330200" algn="l">
              <a:lnSpc>
                <a:spcPct val="100000"/>
              </a:lnSpc>
              <a:spcBef>
                <a:spcPts val="300"/>
              </a:spcBef>
              <a:spcAft>
                <a:spcPts val="0"/>
              </a:spcAft>
              <a:buClr>
                <a:schemeClr val="dk1"/>
              </a:buClr>
              <a:buSzPts val="1600"/>
              <a:buChar char="–"/>
              <a:defRPr/>
            </a:lvl8pPr>
            <a:lvl9pPr marL="4114800" lvl="8" indent="-330200" algn="l">
              <a:lnSpc>
                <a:spcPct val="100000"/>
              </a:lnSpc>
              <a:spcBef>
                <a:spcPts val="300"/>
              </a:spcBef>
              <a:spcAft>
                <a:spcPts val="300"/>
              </a:spcAft>
              <a:buClr>
                <a:schemeClr val="dk1"/>
              </a:buClr>
              <a:buSzPts val="1600"/>
              <a:buChar char="•"/>
              <a:defRPr/>
            </a:lvl9pPr>
          </a:lstStyle>
          <a:p>
            <a:endParaRPr/>
          </a:p>
        </p:txBody>
      </p:sp>
      <p:sp>
        <p:nvSpPr>
          <p:cNvPr id="4923" name="Google Shape;4923;p371"/>
          <p:cNvSpPr>
            <a:spLocks noGrp="1"/>
          </p:cNvSpPr>
          <p:nvPr>
            <p:ph type="pic" idx="5"/>
          </p:nvPr>
        </p:nvSpPr>
        <p:spPr>
          <a:xfrm>
            <a:off x="8220075" y="2100263"/>
            <a:ext cx="3529013" cy="3017520"/>
          </a:xfrm>
          <a:prstGeom prst="rect">
            <a:avLst/>
          </a:prstGeom>
          <a:solidFill>
            <a:srgbClr val="DEDEDE"/>
          </a:solidFill>
          <a:ln>
            <a:noFill/>
          </a:ln>
        </p:spPr>
      </p:sp>
      <p:sp>
        <p:nvSpPr>
          <p:cNvPr id="4924" name="Google Shape;4924;p371"/>
          <p:cNvSpPr txBox="1">
            <a:spLocks noGrp="1"/>
          </p:cNvSpPr>
          <p:nvPr>
            <p:ph type="body" idx="6"/>
          </p:nvPr>
        </p:nvSpPr>
        <p:spPr>
          <a:xfrm>
            <a:off x="8220076" y="5280025"/>
            <a:ext cx="3529012" cy="89217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200"/>
              <a:buNone/>
              <a:defRPr sz="1200" b="1"/>
            </a:lvl1pPr>
            <a:lvl2pPr marL="914400" lvl="1" indent="-228600" algn="l">
              <a:lnSpc>
                <a:spcPct val="100000"/>
              </a:lnSpc>
              <a:spcBef>
                <a:spcPts val="300"/>
              </a:spcBef>
              <a:spcAft>
                <a:spcPts val="0"/>
              </a:spcAft>
              <a:buClr>
                <a:schemeClr val="dk1"/>
              </a:buClr>
              <a:buSzPts val="1600"/>
              <a:buNone/>
              <a:defRPr/>
            </a:lvl2pPr>
            <a:lvl3pPr marL="1371600" lvl="2" indent="-330200" algn="l">
              <a:lnSpc>
                <a:spcPct val="100000"/>
              </a:lnSpc>
              <a:spcBef>
                <a:spcPts val="300"/>
              </a:spcBef>
              <a:spcAft>
                <a:spcPts val="0"/>
              </a:spcAft>
              <a:buClr>
                <a:schemeClr val="dk1"/>
              </a:buClr>
              <a:buSzPts val="1600"/>
              <a:buChar char="•"/>
              <a:defRPr/>
            </a:lvl3pPr>
            <a:lvl4pPr marL="1828800" lvl="3" indent="-330200" algn="l">
              <a:lnSpc>
                <a:spcPct val="100000"/>
              </a:lnSpc>
              <a:spcBef>
                <a:spcPts val="300"/>
              </a:spcBef>
              <a:spcAft>
                <a:spcPts val="0"/>
              </a:spcAft>
              <a:buClr>
                <a:schemeClr val="dk1"/>
              </a:buClr>
              <a:buSzPts val="1600"/>
              <a:buChar char="–"/>
              <a:defRPr/>
            </a:lvl4pPr>
            <a:lvl5pPr marL="2286000" lvl="4" indent="-330200" algn="l">
              <a:lnSpc>
                <a:spcPct val="100000"/>
              </a:lnSpc>
              <a:spcBef>
                <a:spcPts val="300"/>
              </a:spcBef>
              <a:spcAft>
                <a:spcPts val="0"/>
              </a:spcAft>
              <a:buClr>
                <a:schemeClr val="dk1"/>
              </a:buClr>
              <a:buSzPts val="1600"/>
              <a:buChar char="•"/>
              <a:defRPr/>
            </a:lvl5pPr>
            <a:lvl6pPr marL="2743200" lvl="5" indent="-330200" algn="l">
              <a:lnSpc>
                <a:spcPct val="100000"/>
              </a:lnSpc>
              <a:spcBef>
                <a:spcPts val="300"/>
              </a:spcBef>
              <a:spcAft>
                <a:spcPts val="0"/>
              </a:spcAft>
              <a:buClr>
                <a:schemeClr val="dk1"/>
              </a:buClr>
              <a:buSzPts val="1600"/>
              <a:buChar char="–"/>
              <a:defRPr/>
            </a:lvl6pPr>
            <a:lvl7pPr marL="3200400" lvl="6" indent="-330200" algn="l">
              <a:lnSpc>
                <a:spcPct val="100000"/>
              </a:lnSpc>
              <a:spcBef>
                <a:spcPts val="300"/>
              </a:spcBef>
              <a:spcAft>
                <a:spcPts val="0"/>
              </a:spcAft>
              <a:buClr>
                <a:schemeClr val="dk1"/>
              </a:buClr>
              <a:buSzPts val="1600"/>
              <a:buChar char="•"/>
              <a:defRPr/>
            </a:lvl7pPr>
            <a:lvl8pPr marL="3657600" lvl="7" indent="-330200" algn="l">
              <a:lnSpc>
                <a:spcPct val="100000"/>
              </a:lnSpc>
              <a:spcBef>
                <a:spcPts val="300"/>
              </a:spcBef>
              <a:spcAft>
                <a:spcPts val="0"/>
              </a:spcAft>
              <a:buClr>
                <a:schemeClr val="dk1"/>
              </a:buClr>
              <a:buSzPts val="1600"/>
              <a:buChar char="–"/>
              <a:defRPr/>
            </a:lvl8pPr>
            <a:lvl9pPr marL="4114800" lvl="8" indent="-330200" algn="l">
              <a:lnSpc>
                <a:spcPct val="100000"/>
              </a:lnSpc>
              <a:spcBef>
                <a:spcPts val="300"/>
              </a:spcBef>
              <a:spcAft>
                <a:spcPts val="300"/>
              </a:spcAft>
              <a:buClr>
                <a:schemeClr val="dk1"/>
              </a:buClr>
              <a:buSzPts val="1600"/>
              <a:buChar char="•"/>
              <a:defRPr/>
            </a:lvl9pPr>
          </a:lstStyle>
          <a:p>
            <a:endParaRPr/>
          </a:p>
        </p:txBody>
      </p:sp>
      <p:sp>
        <p:nvSpPr>
          <p:cNvPr id="4925" name="Google Shape;4925;p371"/>
          <p:cNvSpPr txBox="1">
            <a:spLocks noGrp="1"/>
          </p:cNvSpPr>
          <p:nvPr>
            <p:ph type="title"/>
          </p:nvPr>
        </p:nvSpPr>
        <p:spPr>
          <a:xfrm>
            <a:off x="442913" y="430514"/>
            <a:ext cx="11306175" cy="502920"/>
          </a:xfrm>
          <a:prstGeom prst="rect">
            <a:avLst/>
          </a:prstGeom>
          <a:noFill/>
          <a:ln>
            <a:noFill/>
          </a:ln>
        </p:spPr>
        <p:txBody>
          <a:bodyPr spcFirstLastPara="1" wrap="square" lIns="0" tIns="0" rIns="0" bIns="0" anchor="t" anchorCtr="0">
            <a:normAutofit/>
          </a:bodyPr>
          <a:lstStyle>
            <a:lvl1pPr lvl="0" algn="l">
              <a:lnSpc>
                <a:spcPct val="85000"/>
              </a:lnSpc>
              <a:spcBef>
                <a:spcPts val="0"/>
              </a:spcBef>
              <a:spcAft>
                <a:spcPts val="0"/>
              </a:spcAft>
              <a:buClr>
                <a:schemeClr val="dk1"/>
              </a:buClr>
              <a:buSzPts val="32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26" name="Google Shape;4926;p371"/>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927" name="Google Shape;4927;p371"/>
          <p:cNvSpPr txBox="1">
            <a:spLocks noGrp="1"/>
          </p:cNvSpPr>
          <p:nvPr>
            <p:ph type="subTitle" idx="7"/>
          </p:nvPr>
        </p:nvSpPr>
        <p:spPr>
          <a:xfrm>
            <a:off x="442912" y="933433"/>
            <a:ext cx="11306176" cy="885842"/>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dk1"/>
              </a:buClr>
              <a:buSzPts val="2400"/>
              <a:buNone/>
              <a:defRPr sz="2400" b="0">
                <a:solidFill>
                  <a:schemeClr val="dk1"/>
                </a:solidFill>
              </a:defRPr>
            </a:lvl1pPr>
            <a:lvl2pPr lvl="1" algn="l">
              <a:lnSpc>
                <a:spcPct val="85000"/>
              </a:lnSpc>
              <a:spcBef>
                <a:spcPts val="0"/>
              </a:spcBef>
              <a:spcAft>
                <a:spcPts val="0"/>
              </a:spcAft>
              <a:buClr>
                <a:schemeClr val="dk1"/>
              </a:buClr>
              <a:buSzPts val="2400"/>
              <a:buNone/>
              <a:defRPr sz="2400"/>
            </a:lvl2pPr>
            <a:lvl3pPr lvl="2" algn="l">
              <a:lnSpc>
                <a:spcPct val="85000"/>
              </a:lnSpc>
              <a:spcBef>
                <a:spcPts val="0"/>
              </a:spcBef>
              <a:spcAft>
                <a:spcPts val="0"/>
              </a:spcAft>
              <a:buClr>
                <a:schemeClr val="dk1"/>
              </a:buClr>
              <a:buSzPts val="2400"/>
              <a:buNone/>
              <a:defRPr sz="2400"/>
            </a:lvl3pPr>
            <a:lvl4pPr lvl="3" algn="l">
              <a:lnSpc>
                <a:spcPct val="85000"/>
              </a:lnSpc>
              <a:spcBef>
                <a:spcPts val="0"/>
              </a:spcBef>
              <a:spcAft>
                <a:spcPts val="0"/>
              </a:spcAft>
              <a:buClr>
                <a:schemeClr val="dk1"/>
              </a:buClr>
              <a:buSzPts val="2400"/>
              <a:buNone/>
              <a:defRPr sz="2400"/>
            </a:lvl4pPr>
            <a:lvl5pPr lvl="4" algn="l">
              <a:lnSpc>
                <a:spcPct val="85000"/>
              </a:lnSpc>
              <a:spcBef>
                <a:spcPts val="0"/>
              </a:spcBef>
              <a:spcAft>
                <a:spcPts val="0"/>
              </a:spcAft>
              <a:buClr>
                <a:schemeClr val="dk1"/>
              </a:buClr>
              <a:buSzPts val="2400"/>
              <a:buNone/>
              <a:defRPr sz="2400"/>
            </a:lvl5pPr>
            <a:lvl6pPr lvl="5" algn="l">
              <a:lnSpc>
                <a:spcPct val="85000"/>
              </a:lnSpc>
              <a:spcBef>
                <a:spcPts val="0"/>
              </a:spcBef>
              <a:spcAft>
                <a:spcPts val="0"/>
              </a:spcAft>
              <a:buClr>
                <a:schemeClr val="dk1"/>
              </a:buClr>
              <a:buSzPts val="2400"/>
              <a:buNone/>
              <a:defRPr sz="2400"/>
            </a:lvl6pPr>
            <a:lvl7pPr lvl="6" algn="l">
              <a:lnSpc>
                <a:spcPct val="85000"/>
              </a:lnSpc>
              <a:spcBef>
                <a:spcPts val="0"/>
              </a:spcBef>
              <a:spcAft>
                <a:spcPts val="0"/>
              </a:spcAft>
              <a:buClr>
                <a:schemeClr val="dk1"/>
              </a:buClr>
              <a:buSzPts val="2400"/>
              <a:buNone/>
              <a:defRPr sz="2400"/>
            </a:lvl7pPr>
            <a:lvl8pPr lvl="7" algn="l">
              <a:lnSpc>
                <a:spcPct val="85000"/>
              </a:lnSpc>
              <a:spcBef>
                <a:spcPts val="0"/>
              </a:spcBef>
              <a:spcAft>
                <a:spcPts val="0"/>
              </a:spcAft>
              <a:buClr>
                <a:schemeClr val="dk1"/>
              </a:buClr>
              <a:buSzPts val="2400"/>
              <a:buNone/>
              <a:defRPr sz="2400"/>
            </a:lvl8pPr>
            <a:lvl9pPr lvl="8" algn="l">
              <a:lnSpc>
                <a:spcPct val="85000"/>
              </a:lnSpc>
              <a:spcBef>
                <a:spcPts val="0"/>
              </a:spcBef>
              <a:spcAft>
                <a:spcPts val="0"/>
              </a:spcAft>
              <a:buClr>
                <a:schemeClr val="dk1"/>
              </a:buClr>
              <a:buSzPts val="2400"/>
              <a:buNone/>
              <a:defRPr sz="2400"/>
            </a:lvl9pPr>
          </a:lstStyle>
          <a:p>
            <a:endParaRPr/>
          </a:p>
        </p:txBody>
      </p:sp>
      <p:sp>
        <p:nvSpPr>
          <p:cNvPr id="4928" name="Google Shape;4928;p371"/>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29" name="Google Shape;4929;p371"/>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66.xml><?xml version="1.0" encoding="utf-8"?>
<p:sldLayout xmlns:a="http://schemas.openxmlformats.org/drawingml/2006/main" xmlns:r="http://schemas.openxmlformats.org/officeDocument/2006/relationships" xmlns:p="http://schemas.openxmlformats.org/presentationml/2006/main" matchingName="Four Text Boxes for Icons - Subtitle">
  <p:cSld name="Four Text Boxes for Icons - Subtitle">
    <p:spTree>
      <p:nvGrpSpPr>
        <p:cNvPr id="1" name="Shape 4930"/>
        <p:cNvGrpSpPr/>
        <p:nvPr/>
      </p:nvGrpSpPr>
      <p:grpSpPr>
        <a:xfrm>
          <a:off x="0" y="0"/>
          <a:ext cx="0" cy="0"/>
          <a:chOff x="0" y="0"/>
          <a:chExt cx="0" cy="0"/>
        </a:xfrm>
      </p:grpSpPr>
      <p:sp>
        <p:nvSpPr>
          <p:cNvPr id="4931" name="Google Shape;4931;p372"/>
          <p:cNvSpPr txBox="1">
            <a:spLocks noGrp="1"/>
          </p:cNvSpPr>
          <p:nvPr>
            <p:ph type="body" idx="1"/>
          </p:nvPr>
        </p:nvSpPr>
        <p:spPr>
          <a:xfrm>
            <a:off x="442913" y="3429000"/>
            <a:ext cx="2560320" cy="27432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200"/>
              <a:buNone/>
              <a:defRPr sz="1200" b="1"/>
            </a:lvl1pPr>
            <a:lvl2pPr marL="914400" lvl="1" indent="-228600" algn="l">
              <a:lnSpc>
                <a:spcPct val="100000"/>
              </a:lnSpc>
              <a:spcBef>
                <a:spcPts val="300"/>
              </a:spcBef>
              <a:spcAft>
                <a:spcPts val="0"/>
              </a:spcAft>
              <a:buClr>
                <a:schemeClr val="dk1"/>
              </a:buClr>
              <a:buSzPts val="1600"/>
              <a:buNone/>
              <a:defRPr/>
            </a:lvl2pPr>
            <a:lvl3pPr marL="1371600" lvl="2" indent="-330200" algn="l">
              <a:lnSpc>
                <a:spcPct val="100000"/>
              </a:lnSpc>
              <a:spcBef>
                <a:spcPts val="300"/>
              </a:spcBef>
              <a:spcAft>
                <a:spcPts val="0"/>
              </a:spcAft>
              <a:buClr>
                <a:schemeClr val="dk1"/>
              </a:buClr>
              <a:buSzPts val="1600"/>
              <a:buChar char="•"/>
              <a:defRPr/>
            </a:lvl3pPr>
            <a:lvl4pPr marL="1828800" lvl="3" indent="-330200" algn="l">
              <a:lnSpc>
                <a:spcPct val="100000"/>
              </a:lnSpc>
              <a:spcBef>
                <a:spcPts val="300"/>
              </a:spcBef>
              <a:spcAft>
                <a:spcPts val="0"/>
              </a:spcAft>
              <a:buClr>
                <a:schemeClr val="dk1"/>
              </a:buClr>
              <a:buSzPts val="1600"/>
              <a:buChar char="–"/>
              <a:defRPr/>
            </a:lvl4pPr>
            <a:lvl5pPr marL="2286000" lvl="4" indent="-330200" algn="l">
              <a:lnSpc>
                <a:spcPct val="100000"/>
              </a:lnSpc>
              <a:spcBef>
                <a:spcPts val="300"/>
              </a:spcBef>
              <a:spcAft>
                <a:spcPts val="0"/>
              </a:spcAft>
              <a:buClr>
                <a:schemeClr val="dk1"/>
              </a:buClr>
              <a:buSzPts val="1600"/>
              <a:buChar char="•"/>
              <a:defRPr/>
            </a:lvl5pPr>
            <a:lvl6pPr marL="2743200" lvl="5" indent="-330200" algn="l">
              <a:lnSpc>
                <a:spcPct val="100000"/>
              </a:lnSpc>
              <a:spcBef>
                <a:spcPts val="300"/>
              </a:spcBef>
              <a:spcAft>
                <a:spcPts val="0"/>
              </a:spcAft>
              <a:buClr>
                <a:schemeClr val="dk1"/>
              </a:buClr>
              <a:buSzPts val="1600"/>
              <a:buChar char="–"/>
              <a:defRPr/>
            </a:lvl6pPr>
            <a:lvl7pPr marL="3200400" lvl="6" indent="-330200" algn="l">
              <a:lnSpc>
                <a:spcPct val="100000"/>
              </a:lnSpc>
              <a:spcBef>
                <a:spcPts val="300"/>
              </a:spcBef>
              <a:spcAft>
                <a:spcPts val="0"/>
              </a:spcAft>
              <a:buClr>
                <a:schemeClr val="dk1"/>
              </a:buClr>
              <a:buSzPts val="1600"/>
              <a:buChar char="•"/>
              <a:defRPr/>
            </a:lvl7pPr>
            <a:lvl8pPr marL="3657600" lvl="7" indent="-330200" algn="l">
              <a:lnSpc>
                <a:spcPct val="100000"/>
              </a:lnSpc>
              <a:spcBef>
                <a:spcPts val="300"/>
              </a:spcBef>
              <a:spcAft>
                <a:spcPts val="0"/>
              </a:spcAft>
              <a:buClr>
                <a:schemeClr val="dk1"/>
              </a:buClr>
              <a:buSzPts val="1600"/>
              <a:buChar char="–"/>
              <a:defRPr/>
            </a:lvl8pPr>
            <a:lvl9pPr marL="4114800" lvl="8" indent="-330200" algn="l">
              <a:lnSpc>
                <a:spcPct val="100000"/>
              </a:lnSpc>
              <a:spcBef>
                <a:spcPts val="300"/>
              </a:spcBef>
              <a:spcAft>
                <a:spcPts val="300"/>
              </a:spcAft>
              <a:buClr>
                <a:schemeClr val="dk1"/>
              </a:buClr>
              <a:buSzPts val="1600"/>
              <a:buChar char="•"/>
              <a:defRPr/>
            </a:lvl9pPr>
          </a:lstStyle>
          <a:p>
            <a:endParaRPr/>
          </a:p>
        </p:txBody>
      </p:sp>
      <p:sp>
        <p:nvSpPr>
          <p:cNvPr id="4932" name="Google Shape;4932;p372"/>
          <p:cNvSpPr txBox="1">
            <a:spLocks noGrp="1"/>
          </p:cNvSpPr>
          <p:nvPr>
            <p:ph type="body" idx="2"/>
          </p:nvPr>
        </p:nvSpPr>
        <p:spPr>
          <a:xfrm>
            <a:off x="3358198" y="3429000"/>
            <a:ext cx="2560320" cy="27432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200"/>
              <a:buNone/>
              <a:defRPr sz="1200" b="1"/>
            </a:lvl1pPr>
            <a:lvl2pPr marL="914400" lvl="1" indent="-228600" algn="l">
              <a:lnSpc>
                <a:spcPct val="100000"/>
              </a:lnSpc>
              <a:spcBef>
                <a:spcPts val="300"/>
              </a:spcBef>
              <a:spcAft>
                <a:spcPts val="0"/>
              </a:spcAft>
              <a:buClr>
                <a:schemeClr val="dk1"/>
              </a:buClr>
              <a:buSzPts val="1600"/>
              <a:buNone/>
              <a:defRPr/>
            </a:lvl2pPr>
            <a:lvl3pPr marL="1371600" lvl="2" indent="-330200" algn="l">
              <a:lnSpc>
                <a:spcPct val="100000"/>
              </a:lnSpc>
              <a:spcBef>
                <a:spcPts val="300"/>
              </a:spcBef>
              <a:spcAft>
                <a:spcPts val="0"/>
              </a:spcAft>
              <a:buClr>
                <a:schemeClr val="dk1"/>
              </a:buClr>
              <a:buSzPts val="1600"/>
              <a:buChar char="•"/>
              <a:defRPr/>
            </a:lvl3pPr>
            <a:lvl4pPr marL="1828800" lvl="3" indent="-330200" algn="l">
              <a:lnSpc>
                <a:spcPct val="100000"/>
              </a:lnSpc>
              <a:spcBef>
                <a:spcPts val="300"/>
              </a:spcBef>
              <a:spcAft>
                <a:spcPts val="0"/>
              </a:spcAft>
              <a:buClr>
                <a:schemeClr val="dk1"/>
              </a:buClr>
              <a:buSzPts val="1600"/>
              <a:buChar char="–"/>
              <a:defRPr/>
            </a:lvl4pPr>
            <a:lvl5pPr marL="2286000" lvl="4" indent="-330200" algn="l">
              <a:lnSpc>
                <a:spcPct val="100000"/>
              </a:lnSpc>
              <a:spcBef>
                <a:spcPts val="300"/>
              </a:spcBef>
              <a:spcAft>
                <a:spcPts val="0"/>
              </a:spcAft>
              <a:buClr>
                <a:schemeClr val="dk1"/>
              </a:buClr>
              <a:buSzPts val="1600"/>
              <a:buChar char="•"/>
              <a:defRPr/>
            </a:lvl5pPr>
            <a:lvl6pPr marL="2743200" lvl="5" indent="-330200" algn="l">
              <a:lnSpc>
                <a:spcPct val="100000"/>
              </a:lnSpc>
              <a:spcBef>
                <a:spcPts val="300"/>
              </a:spcBef>
              <a:spcAft>
                <a:spcPts val="0"/>
              </a:spcAft>
              <a:buClr>
                <a:schemeClr val="dk1"/>
              </a:buClr>
              <a:buSzPts val="1600"/>
              <a:buChar char="–"/>
              <a:defRPr/>
            </a:lvl6pPr>
            <a:lvl7pPr marL="3200400" lvl="6" indent="-330200" algn="l">
              <a:lnSpc>
                <a:spcPct val="100000"/>
              </a:lnSpc>
              <a:spcBef>
                <a:spcPts val="300"/>
              </a:spcBef>
              <a:spcAft>
                <a:spcPts val="0"/>
              </a:spcAft>
              <a:buClr>
                <a:schemeClr val="dk1"/>
              </a:buClr>
              <a:buSzPts val="1600"/>
              <a:buChar char="•"/>
              <a:defRPr/>
            </a:lvl7pPr>
            <a:lvl8pPr marL="3657600" lvl="7" indent="-330200" algn="l">
              <a:lnSpc>
                <a:spcPct val="100000"/>
              </a:lnSpc>
              <a:spcBef>
                <a:spcPts val="300"/>
              </a:spcBef>
              <a:spcAft>
                <a:spcPts val="0"/>
              </a:spcAft>
              <a:buClr>
                <a:schemeClr val="dk1"/>
              </a:buClr>
              <a:buSzPts val="1600"/>
              <a:buChar char="–"/>
              <a:defRPr/>
            </a:lvl8pPr>
            <a:lvl9pPr marL="4114800" lvl="8" indent="-330200" algn="l">
              <a:lnSpc>
                <a:spcPct val="100000"/>
              </a:lnSpc>
              <a:spcBef>
                <a:spcPts val="300"/>
              </a:spcBef>
              <a:spcAft>
                <a:spcPts val="300"/>
              </a:spcAft>
              <a:buClr>
                <a:schemeClr val="dk1"/>
              </a:buClr>
              <a:buSzPts val="1600"/>
              <a:buChar char="•"/>
              <a:defRPr/>
            </a:lvl9pPr>
          </a:lstStyle>
          <a:p>
            <a:endParaRPr/>
          </a:p>
        </p:txBody>
      </p:sp>
      <p:sp>
        <p:nvSpPr>
          <p:cNvPr id="4933" name="Google Shape;4933;p372"/>
          <p:cNvSpPr txBox="1">
            <a:spLocks noGrp="1"/>
          </p:cNvSpPr>
          <p:nvPr>
            <p:ph type="body" idx="3"/>
          </p:nvPr>
        </p:nvSpPr>
        <p:spPr>
          <a:xfrm>
            <a:off x="6273483" y="3429000"/>
            <a:ext cx="2560320" cy="27432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200"/>
              <a:buNone/>
              <a:defRPr sz="1200" b="1"/>
            </a:lvl1pPr>
            <a:lvl2pPr marL="914400" lvl="1" indent="-228600" algn="l">
              <a:lnSpc>
                <a:spcPct val="100000"/>
              </a:lnSpc>
              <a:spcBef>
                <a:spcPts val="300"/>
              </a:spcBef>
              <a:spcAft>
                <a:spcPts val="0"/>
              </a:spcAft>
              <a:buClr>
                <a:schemeClr val="dk1"/>
              </a:buClr>
              <a:buSzPts val="1600"/>
              <a:buNone/>
              <a:defRPr/>
            </a:lvl2pPr>
            <a:lvl3pPr marL="1371600" lvl="2" indent="-330200" algn="l">
              <a:lnSpc>
                <a:spcPct val="100000"/>
              </a:lnSpc>
              <a:spcBef>
                <a:spcPts val="300"/>
              </a:spcBef>
              <a:spcAft>
                <a:spcPts val="0"/>
              </a:spcAft>
              <a:buClr>
                <a:schemeClr val="dk1"/>
              </a:buClr>
              <a:buSzPts val="1600"/>
              <a:buChar char="•"/>
              <a:defRPr/>
            </a:lvl3pPr>
            <a:lvl4pPr marL="1828800" lvl="3" indent="-330200" algn="l">
              <a:lnSpc>
                <a:spcPct val="100000"/>
              </a:lnSpc>
              <a:spcBef>
                <a:spcPts val="300"/>
              </a:spcBef>
              <a:spcAft>
                <a:spcPts val="0"/>
              </a:spcAft>
              <a:buClr>
                <a:schemeClr val="dk1"/>
              </a:buClr>
              <a:buSzPts val="1600"/>
              <a:buChar char="–"/>
              <a:defRPr/>
            </a:lvl4pPr>
            <a:lvl5pPr marL="2286000" lvl="4" indent="-330200" algn="l">
              <a:lnSpc>
                <a:spcPct val="100000"/>
              </a:lnSpc>
              <a:spcBef>
                <a:spcPts val="300"/>
              </a:spcBef>
              <a:spcAft>
                <a:spcPts val="0"/>
              </a:spcAft>
              <a:buClr>
                <a:schemeClr val="dk1"/>
              </a:buClr>
              <a:buSzPts val="1600"/>
              <a:buChar char="•"/>
              <a:defRPr/>
            </a:lvl5pPr>
            <a:lvl6pPr marL="2743200" lvl="5" indent="-330200" algn="l">
              <a:lnSpc>
                <a:spcPct val="100000"/>
              </a:lnSpc>
              <a:spcBef>
                <a:spcPts val="300"/>
              </a:spcBef>
              <a:spcAft>
                <a:spcPts val="0"/>
              </a:spcAft>
              <a:buClr>
                <a:schemeClr val="dk1"/>
              </a:buClr>
              <a:buSzPts val="1600"/>
              <a:buChar char="–"/>
              <a:defRPr/>
            </a:lvl6pPr>
            <a:lvl7pPr marL="3200400" lvl="6" indent="-330200" algn="l">
              <a:lnSpc>
                <a:spcPct val="100000"/>
              </a:lnSpc>
              <a:spcBef>
                <a:spcPts val="300"/>
              </a:spcBef>
              <a:spcAft>
                <a:spcPts val="0"/>
              </a:spcAft>
              <a:buClr>
                <a:schemeClr val="dk1"/>
              </a:buClr>
              <a:buSzPts val="1600"/>
              <a:buChar char="•"/>
              <a:defRPr/>
            </a:lvl7pPr>
            <a:lvl8pPr marL="3657600" lvl="7" indent="-330200" algn="l">
              <a:lnSpc>
                <a:spcPct val="100000"/>
              </a:lnSpc>
              <a:spcBef>
                <a:spcPts val="300"/>
              </a:spcBef>
              <a:spcAft>
                <a:spcPts val="0"/>
              </a:spcAft>
              <a:buClr>
                <a:schemeClr val="dk1"/>
              </a:buClr>
              <a:buSzPts val="1600"/>
              <a:buChar char="–"/>
              <a:defRPr/>
            </a:lvl8pPr>
            <a:lvl9pPr marL="4114800" lvl="8" indent="-330200" algn="l">
              <a:lnSpc>
                <a:spcPct val="100000"/>
              </a:lnSpc>
              <a:spcBef>
                <a:spcPts val="300"/>
              </a:spcBef>
              <a:spcAft>
                <a:spcPts val="300"/>
              </a:spcAft>
              <a:buClr>
                <a:schemeClr val="dk1"/>
              </a:buClr>
              <a:buSzPts val="1600"/>
              <a:buChar char="•"/>
              <a:defRPr/>
            </a:lvl9pPr>
          </a:lstStyle>
          <a:p>
            <a:endParaRPr/>
          </a:p>
        </p:txBody>
      </p:sp>
      <p:sp>
        <p:nvSpPr>
          <p:cNvPr id="4934" name="Google Shape;4934;p372"/>
          <p:cNvSpPr txBox="1">
            <a:spLocks noGrp="1"/>
          </p:cNvSpPr>
          <p:nvPr>
            <p:ph type="body" idx="4"/>
          </p:nvPr>
        </p:nvSpPr>
        <p:spPr>
          <a:xfrm>
            <a:off x="9188767" y="3429000"/>
            <a:ext cx="2560320" cy="27432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200"/>
              <a:buNone/>
              <a:defRPr sz="1200" b="1"/>
            </a:lvl1pPr>
            <a:lvl2pPr marL="914400" lvl="1" indent="-228600" algn="l">
              <a:lnSpc>
                <a:spcPct val="100000"/>
              </a:lnSpc>
              <a:spcBef>
                <a:spcPts val="300"/>
              </a:spcBef>
              <a:spcAft>
                <a:spcPts val="0"/>
              </a:spcAft>
              <a:buClr>
                <a:schemeClr val="dk1"/>
              </a:buClr>
              <a:buSzPts val="1600"/>
              <a:buNone/>
              <a:defRPr/>
            </a:lvl2pPr>
            <a:lvl3pPr marL="1371600" lvl="2" indent="-330200" algn="l">
              <a:lnSpc>
                <a:spcPct val="100000"/>
              </a:lnSpc>
              <a:spcBef>
                <a:spcPts val="300"/>
              </a:spcBef>
              <a:spcAft>
                <a:spcPts val="0"/>
              </a:spcAft>
              <a:buClr>
                <a:schemeClr val="dk1"/>
              </a:buClr>
              <a:buSzPts val="1600"/>
              <a:buChar char="•"/>
              <a:defRPr/>
            </a:lvl3pPr>
            <a:lvl4pPr marL="1828800" lvl="3" indent="-330200" algn="l">
              <a:lnSpc>
                <a:spcPct val="100000"/>
              </a:lnSpc>
              <a:spcBef>
                <a:spcPts val="300"/>
              </a:spcBef>
              <a:spcAft>
                <a:spcPts val="0"/>
              </a:spcAft>
              <a:buClr>
                <a:schemeClr val="dk1"/>
              </a:buClr>
              <a:buSzPts val="1600"/>
              <a:buChar char="–"/>
              <a:defRPr/>
            </a:lvl4pPr>
            <a:lvl5pPr marL="2286000" lvl="4" indent="-330200" algn="l">
              <a:lnSpc>
                <a:spcPct val="100000"/>
              </a:lnSpc>
              <a:spcBef>
                <a:spcPts val="300"/>
              </a:spcBef>
              <a:spcAft>
                <a:spcPts val="0"/>
              </a:spcAft>
              <a:buClr>
                <a:schemeClr val="dk1"/>
              </a:buClr>
              <a:buSzPts val="1600"/>
              <a:buChar char="•"/>
              <a:defRPr/>
            </a:lvl5pPr>
            <a:lvl6pPr marL="2743200" lvl="5" indent="-330200" algn="l">
              <a:lnSpc>
                <a:spcPct val="100000"/>
              </a:lnSpc>
              <a:spcBef>
                <a:spcPts val="300"/>
              </a:spcBef>
              <a:spcAft>
                <a:spcPts val="0"/>
              </a:spcAft>
              <a:buClr>
                <a:schemeClr val="dk1"/>
              </a:buClr>
              <a:buSzPts val="1600"/>
              <a:buChar char="–"/>
              <a:defRPr/>
            </a:lvl6pPr>
            <a:lvl7pPr marL="3200400" lvl="6" indent="-330200" algn="l">
              <a:lnSpc>
                <a:spcPct val="100000"/>
              </a:lnSpc>
              <a:spcBef>
                <a:spcPts val="300"/>
              </a:spcBef>
              <a:spcAft>
                <a:spcPts val="0"/>
              </a:spcAft>
              <a:buClr>
                <a:schemeClr val="dk1"/>
              </a:buClr>
              <a:buSzPts val="1600"/>
              <a:buChar char="•"/>
              <a:defRPr/>
            </a:lvl7pPr>
            <a:lvl8pPr marL="3657600" lvl="7" indent="-330200" algn="l">
              <a:lnSpc>
                <a:spcPct val="100000"/>
              </a:lnSpc>
              <a:spcBef>
                <a:spcPts val="300"/>
              </a:spcBef>
              <a:spcAft>
                <a:spcPts val="0"/>
              </a:spcAft>
              <a:buClr>
                <a:schemeClr val="dk1"/>
              </a:buClr>
              <a:buSzPts val="1600"/>
              <a:buChar char="–"/>
              <a:defRPr/>
            </a:lvl8pPr>
            <a:lvl9pPr marL="4114800" lvl="8" indent="-330200" algn="l">
              <a:lnSpc>
                <a:spcPct val="100000"/>
              </a:lnSpc>
              <a:spcBef>
                <a:spcPts val="300"/>
              </a:spcBef>
              <a:spcAft>
                <a:spcPts val="300"/>
              </a:spcAft>
              <a:buClr>
                <a:schemeClr val="dk1"/>
              </a:buClr>
              <a:buSzPts val="1600"/>
              <a:buChar char="•"/>
              <a:defRPr/>
            </a:lvl9pPr>
          </a:lstStyle>
          <a:p>
            <a:endParaRPr/>
          </a:p>
        </p:txBody>
      </p:sp>
      <p:sp>
        <p:nvSpPr>
          <p:cNvPr id="4935" name="Google Shape;4935;p372"/>
          <p:cNvSpPr txBox="1">
            <a:spLocks noGrp="1"/>
          </p:cNvSpPr>
          <p:nvPr>
            <p:ph type="title"/>
          </p:nvPr>
        </p:nvSpPr>
        <p:spPr>
          <a:xfrm>
            <a:off x="442913" y="430514"/>
            <a:ext cx="11306175" cy="502920"/>
          </a:xfrm>
          <a:prstGeom prst="rect">
            <a:avLst/>
          </a:prstGeom>
          <a:noFill/>
          <a:ln>
            <a:noFill/>
          </a:ln>
        </p:spPr>
        <p:txBody>
          <a:bodyPr spcFirstLastPara="1" wrap="square" lIns="0" tIns="0" rIns="0" bIns="0" anchor="t" anchorCtr="0">
            <a:normAutofit/>
          </a:bodyPr>
          <a:lstStyle>
            <a:lvl1pPr lvl="0" algn="l">
              <a:lnSpc>
                <a:spcPct val="85000"/>
              </a:lnSpc>
              <a:spcBef>
                <a:spcPts val="0"/>
              </a:spcBef>
              <a:spcAft>
                <a:spcPts val="0"/>
              </a:spcAft>
              <a:buClr>
                <a:schemeClr val="dk1"/>
              </a:buClr>
              <a:buSzPts val="32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36" name="Google Shape;4936;p372"/>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937" name="Google Shape;4937;p372"/>
          <p:cNvSpPr txBox="1">
            <a:spLocks noGrp="1"/>
          </p:cNvSpPr>
          <p:nvPr>
            <p:ph type="subTitle" idx="5"/>
          </p:nvPr>
        </p:nvSpPr>
        <p:spPr>
          <a:xfrm>
            <a:off x="442912" y="933433"/>
            <a:ext cx="11306176" cy="885842"/>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dk1"/>
              </a:buClr>
              <a:buSzPts val="2400"/>
              <a:buNone/>
              <a:defRPr sz="2400" b="0">
                <a:solidFill>
                  <a:schemeClr val="dk1"/>
                </a:solidFill>
              </a:defRPr>
            </a:lvl1pPr>
            <a:lvl2pPr lvl="1" algn="l">
              <a:lnSpc>
                <a:spcPct val="85000"/>
              </a:lnSpc>
              <a:spcBef>
                <a:spcPts val="0"/>
              </a:spcBef>
              <a:spcAft>
                <a:spcPts val="0"/>
              </a:spcAft>
              <a:buClr>
                <a:schemeClr val="dk1"/>
              </a:buClr>
              <a:buSzPts val="2400"/>
              <a:buNone/>
              <a:defRPr sz="2400"/>
            </a:lvl2pPr>
            <a:lvl3pPr lvl="2" algn="l">
              <a:lnSpc>
                <a:spcPct val="85000"/>
              </a:lnSpc>
              <a:spcBef>
                <a:spcPts val="0"/>
              </a:spcBef>
              <a:spcAft>
                <a:spcPts val="0"/>
              </a:spcAft>
              <a:buClr>
                <a:schemeClr val="dk1"/>
              </a:buClr>
              <a:buSzPts val="2400"/>
              <a:buNone/>
              <a:defRPr sz="2400"/>
            </a:lvl3pPr>
            <a:lvl4pPr lvl="3" algn="l">
              <a:lnSpc>
                <a:spcPct val="85000"/>
              </a:lnSpc>
              <a:spcBef>
                <a:spcPts val="0"/>
              </a:spcBef>
              <a:spcAft>
                <a:spcPts val="0"/>
              </a:spcAft>
              <a:buClr>
                <a:schemeClr val="dk1"/>
              </a:buClr>
              <a:buSzPts val="2400"/>
              <a:buNone/>
              <a:defRPr sz="2400"/>
            </a:lvl4pPr>
            <a:lvl5pPr lvl="4" algn="l">
              <a:lnSpc>
                <a:spcPct val="85000"/>
              </a:lnSpc>
              <a:spcBef>
                <a:spcPts val="0"/>
              </a:spcBef>
              <a:spcAft>
                <a:spcPts val="0"/>
              </a:spcAft>
              <a:buClr>
                <a:schemeClr val="dk1"/>
              </a:buClr>
              <a:buSzPts val="2400"/>
              <a:buNone/>
              <a:defRPr sz="2400"/>
            </a:lvl5pPr>
            <a:lvl6pPr lvl="5" algn="l">
              <a:lnSpc>
                <a:spcPct val="85000"/>
              </a:lnSpc>
              <a:spcBef>
                <a:spcPts val="0"/>
              </a:spcBef>
              <a:spcAft>
                <a:spcPts val="0"/>
              </a:spcAft>
              <a:buClr>
                <a:schemeClr val="dk1"/>
              </a:buClr>
              <a:buSzPts val="2400"/>
              <a:buNone/>
              <a:defRPr sz="2400"/>
            </a:lvl6pPr>
            <a:lvl7pPr lvl="6" algn="l">
              <a:lnSpc>
                <a:spcPct val="85000"/>
              </a:lnSpc>
              <a:spcBef>
                <a:spcPts val="0"/>
              </a:spcBef>
              <a:spcAft>
                <a:spcPts val="0"/>
              </a:spcAft>
              <a:buClr>
                <a:schemeClr val="dk1"/>
              </a:buClr>
              <a:buSzPts val="2400"/>
              <a:buNone/>
              <a:defRPr sz="2400"/>
            </a:lvl7pPr>
            <a:lvl8pPr lvl="7" algn="l">
              <a:lnSpc>
                <a:spcPct val="85000"/>
              </a:lnSpc>
              <a:spcBef>
                <a:spcPts val="0"/>
              </a:spcBef>
              <a:spcAft>
                <a:spcPts val="0"/>
              </a:spcAft>
              <a:buClr>
                <a:schemeClr val="dk1"/>
              </a:buClr>
              <a:buSzPts val="2400"/>
              <a:buNone/>
              <a:defRPr sz="2400"/>
            </a:lvl8pPr>
            <a:lvl9pPr lvl="8" algn="l">
              <a:lnSpc>
                <a:spcPct val="85000"/>
              </a:lnSpc>
              <a:spcBef>
                <a:spcPts val="0"/>
              </a:spcBef>
              <a:spcAft>
                <a:spcPts val="0"/>
              </a:spcAft>
              <a:buClr>
                <a:schemeClr val="dk1"/>
              </a:buClr>
              <a:buSzPts val="2400"/>
              <a:buNone/>
              <a:defRPr sz="2400"/>
            </a:lvl9pPr>
          </a:lstStyle>
          <a:p>
            <a:endParaRPr/>
          </a:p>
        </p:txBody>
      </p:sp>
      <p:sp>
        <p:nvSpPr>
          <p:cNvPr id="4938" name="Google Shape;4938;p372"/>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39" name="Google Shape;4939;p372"/>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67.xml><?xml version="1.0" encoding="utf-8"?>
<p:sldLayout xmlns:a="http://schemas.openxmlformats.org/drawingml/2006/main" xmlns:r="http://schemas.openxmlformats.org/officeDocument/2006/relationships" xmlns:p="http://schemas.openxmlformats.org/presentationml/2006/main" matchingName="Four Team Images - Subtitle">
  <p:cSld name="Four Team Images - Subtitle">
    <p:spTree>
      <p:nvGrpSpPr>
        <p:cNvPr id="1" name="Shape 4940"/>
        <p:cNvGrpSpPr/>
        <p:nvPr/>
      </p:nvGrpSpPr>
      <p:grpSpPr>
        <a:xfrm>
          <a:off x="0" y="0"/>
          <a:ext cx="0" cy="0"/>
          <a:chOff x="0" y="0"/>
          <a:chExt cx="0" cy="0"/>
        </a:xfrm>
      </p:grpSpPr>
      <p:sp>
        <p:nvSpPr>
          <p:cNvPr id="4941" name="Google Shape;4941;p373"/>
          <p:cNvSpPr>
            <a:spLocks noGrp="1"/>
          </p:cNvSpPr>
          <p:nvPr>
            <p:ph type="pic" idx="2"/>
          </p:nvPr>
        </p:nvSpPr>
        <p:spPr>
          <a:xfrm>
            <a:off x="442912" y="2103438"/>
            <a:ext cx="1325880" cy="1325880"/>
          </a:xfrm>
          <a:prstGeom prst="rect">
            <a:avLst/>
          </a:prstGeom>
          <a:solidFill>
            <a:srgbClr val="DEDEDE"/>
          </a:solidFill>
          <a:ln>
            <a:noFill/>
          </a:ln>
        </p:spPr>
      </p:sp>
      <p:sp>
        <p:nvSpPr>
          <p:cNvPr id="4942" name="Google Shape;4942;p373"/>
          <p:cNvSpPr txBox="1">
            <a:spLocks noGrp="1"/>
          </p:cNvSpPr>
          <p:nvPr>
            <p:ph type="body" idx="1"/>
          </p:nvPr>
        </p:nvSpPr>
        <p:spPr>
          <a:xfrm>
            <a:off x="442912" y="3657600"/>
            <a:ext cx="2560320" cy="25146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600"/>
              <a:buNone/>
              <a:defRPr sz="1600" b="1"/>
            </a:lvl1pPr>
            <a:lvl2pPr marL="914400" lvl="1" indent="-228600" algn="l">
              <a:lnSpc>
                <a:spcPct val="100000"/>
              </a:lnSpc>
              <a:spcBef>
                <a:spcPts val="300"/>
              </a:spcBef>
              <a:spcAft>
                <a:spcPts val="0"/>
              </a:spcAft>
              <a:buClr>
                <a:schemeClr val="dk1"/>
              </a:buClr>
              <a:buSzPts val="1600"/>
              <a:buNone/>
              <a:defRPr sz="1600"/>
            </a:lvl2pPr>
            <a:lvl3pPr marL="1371600" lvl="2" indent="-330200" algn="l">
              <a:lnSpc>
                <a:spcPct val="100000"/>
              </a:lnSpc>
              <a:spcBef>
                <a:spcPts val="300"/>
              </a:spcBef>
              <a:spcAft>
                <a:spcPts val="0"/>
              </a:spcAft>
              <a:buClr>
                <a:schemeClr val="dk1"/>
              </a:buClr>
              <a:buSzPts val="1600"/>
              <a:buChar char="•"/>
              <a:defRPr sz="1600"/>
            </a:lvl3pPr>
            <a:lvl4pPr marL="1828800" lvl="3" indent="-330200" algn="l">
              <a:lnSpc>
                <a:spcPct val="100000"/>
              </a:lnSpc>
              <a:spcBef>
                <a:spcPts val="300"/>
              </a:spcBef>
              <a:spcAft>
                <a:spcPts val="0"/>
              </a:spcAft>
              <a:buClr>
                <a:schemeClr val="dk1"/>
              </a:buClr>
              <a:buSzPts val="1600"/>
              <a:buChar char="–"/>
              <a:defRPr sz="1600"/>
            </a:lvl4pPr>
            <a:lvl5pPr marL="2286000" lvl="4" indent="-330200" algn="l">
              <a:lnSpc>
                <a:spcPct val="100000"/>
              </a:lnSpc>
              <a:spcBef>
                <a:spcPts val="300"/>
              </a:spcBef>
              <a:spcAft>
                <a:spcPts val="0"/>
              </a:spcAft>
              <a:buClr>
                <a:schemeClr val="dk1"/>
              </a:buClr>
              <a:buSzPts val="1600"/>
              <a:buChar char="•"/>
              <a:defRPr sz="1600"/>
            </a:lvl5pPr>
            <a:lvl6pPr marL="2743200" lvl="5" indent="-330200" algn="l">
              <a:lnSpc>
                <a:spcPct val="100000"/>
              </a:lnSpc>
              <a:spcBef>
                <a:spcPts val="300"/>
              </a:spcBef>
              <a:spcAft>
                <a:spcPts val="0"/>
              </a:spcAft>
              <a:buClr>
                <a:schemeClr val="dk1"/>
              </a:buClr>
              <a:buSzPts val="1600"/>
              <a:buChar char="–"/>
              <a:defRPr sz="1600"/>
            </a:lvl6pPr>
            <a:lvl7pPr marL="3200400" lvl="6" indent="-330200" algn="l">
              <a:lnSpc>
                <a:spcPct val="100000"/>
              </a:lnSpc>
              <a:spcBef>
                <a:spcPts val="300"/>
              </a:spcBef>
              <a:spcAft>
                <a:spcPts val="0"/>
              </a:spcAft>
              <a:buClr>
                <a:schemeClr val="dk1"/>
              </a:buClr>
              <a:buSzPts val="1600"/>
              <a:buChar char="•"/>
              <a:defRPr sz="1600"/>
            </a:lvl7pPr>
            <a:lvl8pPr marL="3657600" lvl="7" indent="-330200" algn="l">
              <a:lnSpc>
                <a:spcPct val="100000"/>
              </a:lnSpc>
              <a:spcBef>
                <a:spcPts val="300"/>
              </a:spcBef>
              <a:spcAft>
                <a:spcPts val="0"/>
              </a:spcAft>
              <a:buClr>
                <a:schemeClr val="dk1"/>
              </a:buClr>
              <a:buSzPts val="1600"/>
              <a:buChar char="–"/>
              <a:defRPr sz="1600"/>
            </a:lvl8pPr>
            <a:lvl9pPr marL="4114800" lvl="8" indent="-330200" algn="l">
              <a:lnSpc>
                <a:spcPct val="100000"/>
              </a:lnSpc>
              <a:spcBef>
                <a:spcPts val="300"/>
              </a:spcBef>
              <a:spcAft>
                <a:spcPts val="300"/>
              </a:spcAft>
              <a:buClr>
                <a:schemeClr val="dk1"/>
              </a:buClr>
              <a:buSzPts val="1600"/>
              <a:buChar char="•"/>
              <a:defRPr sz="1600"/>
            </a:lvl9pPr>
          </a:lstStyle>
          <a:p>
            <a:endParaRPr/>
          </a:p>
        </p:txBody>
      </p:sp>
      <p:sp>
        <p:nvSpPr>
          <p:cNvPr id="4943" name="Google Shape;4943;p373"/>
          <p:cNvSpPr>
            <a:spLocks noGrp="1"/>
          </p:cNvSpPr>
          <p:nvPr>
            <p:ph type="pic" idx="3"/>
          </p:nvPr>
        </p:nvSpPr>
        <p:spPr>
          <a:xfrm>
            <a:off x="3358197" y="2103438"/>
            <a:ext cx="1325880" cy="1325880"/>
          </a:xfrm>
          <a:prstGeom prst="rect">
            <a:avLst/>
          </a:prstGeom>
          <a:solidFill>
            <a:srgbClr val="DEDEDE"/>
          </a:solidFill>
          <a:ln>
            <a:noFill/>
          </a:ln>
        </p:spPr>
      </p:sp>
      <p:sp>
        <p:nvSpPr>
          <p:cNvPr id="4944" name="Google Shape;4944;p373"/>
          <p:cNvSpPr txBox="1">
            <a:spLocks noGrp="1"/>
          </p:cNvSpPr>
          <p:nvPr>
            <p:ph type="body" idx="4"/>
          </p:nvPr>
        </p:nvSpPr>
        <p:spPr>
          <a:xfrm>
            <a:off x="3358197" y="3657600"/>
            <a:ext cx="2560320" cy="25146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600"/>
              <a:buNone/>
              <a:defRPr sz="1600" b="1"/>
            </a:lvl1pPr>
            <a:lvl2pPr marL="914400" lvl="1" indent="-228600" algn="l">
              <a:lnSpc>
                <a:spcPct val="100000"/>
              </a:lnSpc>
              <a:spcBef>
                <a:spcPts val="300"/>
              </a:spcBef>
              <a:spcAft>
                <a:spcPts val="0"/>
              </a:spcAft>
              <a:buClr>
                <a:schemeClr val="dk1"/>
              </a:buClr>
              <a:buSzPts val="1600"/>
              <a:buNone/>
              <a:defRPr sz="1600"/>
            </a:lvl2pPr>
            <a:lvl3pPr marL="1371600" lvl="2" indent="-330200" algn="l">
              <a:lnSpc>
                <a:spcPct val="100000"/>
              </a:lnSpc>
              <a:spcBef>
                <a:spcPts val="300"/>
              </a:spcBef>
              <a:spcAft>
                <a:spcPts val="0"/>
              </a:spcAft>
              <a:buClr>
                <a:schemeClr val="dk1"/>
              </a:buClr>
              <a:buSzPts val="1600"/>
              <a:buChar char="•"/>
              <a:defRPr sz="1600"/>
            </a:lvl3pPr>
            <a:lvl4pPr marL="1828800" lvl="3" indent="-330200" algn="l">
              <a:lnSpc>
                <a:spcPct val="100000"/>
              </a:lnSpc>
              <a:spcBef>
                <a:spcPts val="300"/>
              </a:spcBef>
              <a:spcAft>
                <a:spcPts val="0"/>
              </a:spcAft>
              <a:buClr>
                <a:schemeClr val="dk1"/>
              </a:buClr>
              <a:buSzPts val="1600"/>
              <a:buChar char="–"/>
              <a:defRPr sz="1600"/>
            </a:lvl4pPr>
            <a:lvl5pPr marL="2286000" lvl="4" indent="-330200" algn="l">
              <a:lnSpc>
                <a:spcPct val="100000"/>
              </a:lnSpc>
              <a:spcBef>
                <a:spcPts val="300"/>
              </a:spcBef>
              <a:spcAft>
                <a:spcPts val="0"/>
              </a:spcAft>
              <a:buClr>
                <a:schemeClr val="dk1"/>
              </a:buClr>
              <a:buSzPts val="1600"/>
              <a:buChar char="•"/>
              <a:defRPr sz="1600"/>
            </a:lvl5pPr>
            <a:lvl6pPr marL="2743200" lvl="5" indent="-330200" algn="l">
              <a:lnSpc>
                <a:spcPct val="100000"/>
              </a:lnSpc>
              <a:spcBef>
                <a:spcPts val="300"/>
              </a:spcBef>
              <a:spcAft>
                <a:spcPts val="0"/>
              </a:spcAft>
              <a:buClr>
                <a:schemeClr val="dk1"/>
              </a:buClr>
              <a:buSzPts val="1600"/>
              <a:buChar char="–"/>
              <a:defRPr sz="1600"/>
            </a:lvl6pPr>
            <a:lvl7pPr marL="3200400" lvl="6" indent="-330200" algn="l">
              <a:lnSpc>
                <a:spcPct val="100000"/>
              </a:lnSpc>
              <a:spcBef>
                <a:spcPts val="300"/>
              </a:spcBef>
              <a:spcAft>
                <a:spcPts val="0"/>
              </a:spcAft>
              <a:buClr>
                <a:schemeClr val="dk1"/>
              </a:buClr>
              <a:buSzPts val="1600"/>
              <a:buChar char="•"/>
              <a:defRPr sz="1600"/>
            </a:lvl7pPr>
            <a:lvl8pPr marL="3657600" lvl="7" indent="-330200" algn="l">
              <a:lnSpc>
                <a:spcPct val="100000"/>
              </a:lnSpc>
              <a:spcBef>
                <a:spcPts val="300"/>
              </a:spcBef>
              <a:spcAft>
                <a:spcPts val="0"/>
              </a:spcAft>
              <a:buClr>
                <a:schemeClr val="dk1"/>
              </a:buClr>
              <a:buSzPts val="1600"/>
              <a:buChar char="–"/>
              <a:defRPr sz="1600"/>
            </a:lvl8pPr>
            <a:lvl9pPr marL="4114800" lvl="8" indent="-330200" algn="l">
              <a:lnSpc>
                <a:spcPct val="100000"/>
              </a:lnSpc>
              <a:spcBef>
                <a:spcPts val="300"/>
              </a:spcBef>
              <a:spcAft>
                <a:spcPts val="300"/>
              </a:spcAft>
              <a:buClr>
                <a:schemeClr val="dk1"/>
              </a:buClr>
              <a:buSzPts val="1600"/>
              <a:buChar char="•"/>
              <a:defRPr sz="1600"/>
            </a:lvl9pPr>
          </a:lstStyle>
          <a:p>
            <a:endParaRPr/>
          </a:p>
        </p:txBody>
      </p:sp>
      <p:sp>
        <p:nvSpPr>
          <p:cNvPr id="4945" name="Google Shape;4945;p373"/>
          <p:cNvSpPr>
            <a:spLocks noGrp="1"/>
          </p:cNvSpPr>
          <p:nvPr>
            <p:ph type="pic" idx="5"/>
          </p:nvPr>
        </p:nvSpPr>
        <p:spPr>
          <a:xfrm>
            <a:off x="6273482" y="2103438"/>
            <a:ext cx="1325880" cy="1325880"/>
          </a:xfrm>
          <a:prstGeom prst="rect">
            <a:avLst/>
          </a:prstGeom>
          <a:solidFill>
            <a:srgbClr val="DEDEDE"/>
          </a:solidFill>
          <a:ln>
            <a:noFill/>
          </a:ln>
        </p:spPr>
      </p:sp>
      <p:sp>
        <p:nvSpPr>
          <p:cNvPr id="4946" name="Google Shape;4946;p373"/>
          <p:cNvSpPr txBox="1">
            <a:spLocks noGrp="1"/>
          </p:cNvSpPr>
          <p:nvPr>
            <p:ph type="body" idx="6"/>
          </p:nvPr>
        </p:nvSpPr>
        <p:spPr>
          <a:xfrm>
            <a:off x="6273482" y="3657600"/>
            <a:ext cx="2560320" cy="25146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600"/>
              <a:buNone/>
              <a:defRPr sz="1600" b="1"/>
            </a:lvl1pPr>
            <a:lvl2pPr marL="914400" lvl="1" indent="-228600" algn="l">
              <a:lnSpc>
                <a:spcPct val="100000"/>
              </a:lnSpc>
              <a:spcBef>
                <a:spcPts val="300"/>
              </a:spcBef>
              <a:spcAft>
                <a:spcPts val="0"/>
              </a:spcAft>
              <a:buClr>
                <a:schemeClr val="dk1"/>
              </a:buClr>
              <a:buSzPts val="1600"/>
              <a:buNone/>
              <a:defRPr sz="1600"/>
            </a:lvl2pPr>
            <a:lvl3pPr marL="1371600" lvl="2" indent="-330200" algn="l">
              <a:lnSpc>
                <a:spcPct val="100000"/>
              </a:lnSpc>
              <a:spcBef>
                <a:spcPts val="300"/>
              </a:spcBef>
              <a:spcAft>
                <a:spcPts val="0"/>
              </a:spcAft>
              <a:buClr>
                <a:schemeClr val="dk1"/>
              </a:buClr>
              <a:buSzPts val="1600"/>
              <a:buChar char="•"/>
              <a:defRPr sz="1600"/>
            </a:lvl3pPr>
            <a:lvl4pPr marL="1828800" lvl="3" indent="-330200" algn="l">
              <a:lnSpc>
                <a:spcPct val="100000"/>
              </a:lnSpc>
              <a:spcBef>
                <a:spcPts val="300"/>
              </a:spcBef>
              <a:spcAft>
                <a:spcPts val="0"/>
              </a:spcAft>
              <a:buClr>
                <a:schemeClr val="dk1"/>
              </a:buClr>
              <a:buSzPts val="1600"/>
              <a:buChar char="–"/>
              <a:defRPr sz="1600"/>
            </a:lvl4pPr>
            <a:lvl5pPr marL="2286000" lvl="4" indent="-330200" algn="l">
              <a:lnSpc>
                <a:spcPct val="100000"/>
              </a:lnSpc>
              <a:spcBef>
                <a:spcPts val="300"/>
              </a:spcBef>
              <a:spcAft>
                <a:spcPts val="0"/>
              </a:spcAft>
              <a:buClr>
                <a:schemeClr val="dk1"/>
              </a:buClr>
              <a:buSzPts val="1600"/>
              <a:buChar char="•"/>
              <a:defRPr sz="1600"/>
            </a:lvl5pPr>
            <a:lvl6pPr marL="2743200" lvl="5" indent="-330200" algn="l">
              <a:lnSpc>
                <a:spcPct val="100000"/>
              </a:lnSpc>
              <a:spcBef>
                <a:spcPts val="300"/>
              </a:spcBef>
              <a:spcAft>
                <a:spcPts val="0"/>
              </a:spcAft>
              <a:buClr>
                <a:schemeClr val="dk1"/>
              </a:buClr>
              <a:buSzPts val="1600"/>
              <a:buChar char="–"/>
              <a:defRPr sz="1600"/>
            </a:lvl6pPr>
            <a:lvl7pPr marL="3200400" lvl="6" indent="-330200" algn="l">
              <a:lnSpc>
                <a:spcPct val="100000"/>
              </a:lnSpc>
              <a:spcBef>
                <a:spcPts val="300"/>
              </a:spcBef>
              <a:spcAft>
                <a:spcPts val="0"/>
              </a:spcAft>
              <a:buClr>
                <a:schemeClr val="dk1"/>
              </a:buClr>
              <a:buSzPts val="1600"/>
              <a:buChar char="•"/>
              <a:defRPr sz="1600"/>
            </a:lvl7pPr>
            <a:lvl8pPr marL="3657600" lvl="7" indent="-330200" algn="l">
              <a:lnSpc>
                <a:spcPct val="100000"/>
              </a:lnSpc>
              <a:spcBef>
                <a:spcPts val="300"/>
              </a:spcBef>
              <a:spcAft>
                <a:spcPts val="0"/>
              </a:spcAft>
              <a:buClr>
                <a:schemeClr val="dk1"/>
              </a:buClr>
              <a:buSzPts val="1600"/>
              <a:buChar char="–"/>
              <a:defRPr sz="1600"/>
            </a:lvl8pPr>
            <a:lvl9pPr marL="4114800" lvl="8" indent="-330200" algn="l">
              <a:lnSpc>
                <a:spcPct val="100000"/>
              </a:lnSpc>
              <a:spcBef>
                <a:spcPts val="300"/>
              </a:spcBef>
              <a:spcAft>
                <a:spcPts val="300"/>
              </a:spcAft>
              <a:buClr>
                <a:schemeClr val="dk1"/>
              </a:buClr>
              <a:buSzPts val="1600"/>
              <a:buChar char="•"/>
              <a:defRPr sz="1600"/>
            </a:lvl9pPr>
          </a:lstStyle>
          <a:p>
            <a:endParaRPr/>
          </a:p>
        </p:txBody>
      </p:sp>
      <p:sp>
        <p:nvSpPr>
          <p:cNvPr id="4947" name="Google Shape;4947;p373"/>
          <p:cNvSpPr>
            <a:spLocks noGrp="1"/>
          </p:cNvSpPr>
          <p:nvPr>
            <p:ph type="pic" idx="7"/>
          </p:nvPr>
        </p:nvSpPr>
        <p:spPr>
          <a:xfrm>
            <a:off x="9188767" y="2103438"/>
            <a:ext cx="1325880" cy="1325880"/>
          </a:xfrm>
          <a:prstGeom prst="rect">
            <a:avLst/>
          </a:prstGeom>
          <a:solidFill>
            <a:srgbClr val="DEDEDE"/>
          </a:solidFill>
          <a:ln>
            <a:noFill/>
          </a:ln>
        </p:spPr>
      </p:sp>
      <p:sp>
        <p:nvSpPr>
          <p:cNvPr id="4948" name="Google Shape;4948;p373"/>
          <p:cNvSpPr txBox="1">
            <a:spLocks noGrp="1"/>
          </p:cNvSpPr>
          <p:nvPr>
            <p:ph type="body" idx="8"/>
          </p:nvPr>
        </p:nvSpPr>
        <p:spPr>
          <a:xfrm>
            <a:off x="9188767" y="3657600"/>
            <a:ext cx="2560320" cy="25146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600"/>
              <a:buNone/>
              <a:defRPr sz="1600" b="1"/>
            </a:lvl1pPr>
            <a:lvl2pPr marL="914400" lvl="1" indent="-228600" algn="l">
              <a:lnSpc>
                <a:spcPct val="100000"/>
              </a:lnSpc>
              <a:spcBef>
                <a:spcPts val="300"/>
              </a:spcBef>
              <a:spcAft>
                <a:spcPts val="0"/>
              </a:spcAft>
              <a:buClr>
                <a:schemeClr val="dk1"/>
              </a:buClr>
              <a:buSzPts val="1600"/>
              <a:buNone/>
              <a:defRPr sz="1600"/>
            </a:lvl2pPr>
            <a:lvl3pPr marL="1371600" lvl="2" indent="-330200" algn="l">
              <a:lnSpc>
                <a:spcPct val="100000"/>
              </a:lnSpc>
              <a:spcBef>
                <a:spcPts val="300"/>
              </a:spcBef>
              <a:spcAft>
                <a:spcPts val="0"/>
              </a:spcAft>
              <a:buClr>
                <a:schemeClr val="dk1"/>
              </a:buClr>
              <a:buSzPts val="1600"/>
              <a:buChar char="•"/>
              <a:defRPr sz="1600"/>
            </a:lvl3pPr>
            <a:lvl4pPr marL="1828800" lvl="3" indent="-330200" algn="l">
              <a:lnSpc>
                <a:spcPct val="100000"/>
              </a:lnSpc>
              <a:spcBef>
                <a:spcPts val="300"/>
              </a:spcBef>
              <a:spcAft>
                <a:spcPts val="0"/>
              </a:spcAft>
              <a:buClr>
                <a:schemeClr val="dk1"/>
              </a:buClr>
              <a:buSzPts val="1600"/>
              <a:buChar char="–"/>
              <a:defRPr sz="1600"/>
            </a:lvl4pPr>
            <a:lvl5pPr marL="2286000" lvl="4" indent="-330200" algn="l">
              <a:lnSpc>
                <a:spcPct val="100000"/>
              </a:lnSpc>
              <a:spcBef>
                <a:spcPts val="300"/>
              </a:spcBef>
              <a:spcAft>
                <a:spcPts val="0"/>
              </a:spcAft>
              <a:buClr>
                <a:schemeClr val="dk1"/>
              </a:buClr>
              <a:buSzPts val="1600"/>
              <a:buChar char="•"/>
              <a:defRPr sz="1600"/>
            </a:lvl5pPr>
            <a:lvl6pPr marL="2743200" lvl="5" indent="-330200" algn="l">
              <a:lnSpc>
                <a:spcPct val="100000"/>
              </a:lnSpc>
              <a:spcBef>
                <a:spcPts val="300"/>
              </a:spcBef>
              <a:spcAft>
                <a:spcPts val="0"/>
              </a:spcAft>
              <a:buClr>
                <a:schemeClr val="dk1"/>
              </a:buClr>
              <a:buSzPts val="1600"/>
              <a:buChar char="–"/>
              <a:defRPr sz="1600"/>
            </a:lvl6pPr>
            <a:lvl7pPr marL="3200400" lvl="6" indent="-330200" algn="l">
              <a:lnSpc>
                <a:spcPct val="100000"/>
              </a:lnSpc>
              <a:spcBef>
                <a:spcPts val="300"/>
              </a:spcBef>
              <a:spcAft>
                <a:spcPts val="0"/>
              </a:spcAft>
              <a:buClr>
                <a:schemeClr val="dk1"/>
              </a:buClr>
              <a:buSzPts val="1600"/>
              <a:buChar char="•"/>
              <a:defRPr sz="1600"/>
            </a:lvl7pPr>
            <a:lvl8pPr marL="3657600" lvl="7" indent="-330200" algn="l">
              <a:lnSpc>
                <a:spcPct val="100000"/>
              </a:lnSpc>
              <a:spcBef>
                <a:spcPts val="300"/>
              </a:spcBef>
              <a:spcAft>
                <a:spcPts val="0"/>
              </a:spcAft>
              <a:buClr>
                <a:schemeClr val="dk1"/>
              </a:buClr>
              <a:buSzPts val="1600"/>
              <a:buChar char="–"/>
              <a:defRPr sz="1600"/>
            </a:lvl8pPr>
            <a:lvl9pPr marL="4114800" lvl="8" indent="-330200" algn="l">
              <a:lnSpc>
                <a:spcPct val="100000"/>
              </a:lnSpc>
              <a:spcBef>
                <a:spcPts val="300"/>
              </a:spcBef>
              <a:spcAft>
                <a:spcPts val="300"/>
              </a:spcAft>
              <a:buClr>
                <a:schemeClr val="dk1"/>
              </a:buClr>
              <a:buSzPts val="1600"/>
              <a:buChar char="•"/>
              <a:defRPr sz="1600"/>
            </a:lvl9pPr>
          </a:lstStyle>
          <a:p>
            <a:endParaRPr/>
          </a:p>
        </p:txBody>
      </p:sp>
      <p:sp>
        <p:nvSpPr>
          <p:cNvPr id="4949" name="Google Shape;4949;p373"/>
          <p:cNvSpPr txBox="1">
            <a:spLocks noGrp="1"/>
          </p:cNvSpPr>
          <p:nvPr>
            <p:ph type="title"/>
          </p:nvPr>
        </p:nvSpPr>
        <p:spPr>
          <a:xfrm>
            <a:off x="442913" y="430514"/>
            <a:ext cx="11306175" cy="502920"/>
          </a:xfrm>
          <a:prstGeom prst="rect">
            <a:avLst/>
          </a:prstGeom>
          <a:noFill/>
          <a:ln>
            <a:noFill/>
          </a:ln>
        </p:spPr>
        <p:txBody>
          <a:bodyPr spcFirstLastPara="1" wrap="square" lIns="0" tIns="0" rIns="0" bIns="0" anchor="t" anchorCtr="0">
            <a:normAutofit/>
          </a:bodyPr>
          <a:lstStyle>
            <a:lvl1pPr lvl="0" algn="l">
              <a:lnSpc>
                <a:spcPct val="85000"/>
              </a:lnSpc>
              <a:spcBef>
                <a:spcPts val="0"/>
              </a:spcBef>
              <a:spcAft>
                <a:spcPts val="0"/>
              </a:spcAft>
              <a:buClr>
                <a:schemeClr val="dk1"/>
              </a:buClr>
              <a:buSzPts val="32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50" name="Google Shape;4950;p373"/>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951" name="Google Shape;4951;p373"/>
          <p:cNvSpPr txBox="1">
            <a:spLocks noGrp="1"/>
          </p:cNvSpPr>
          <p:nvPr>
            <p:ph type="subTitle" idx="9"/>
          </p:nvPr>
        </p:nvSpPr>
        <p:spPr>
          <a:xfrm>
            <a:off x="442912" y="933433"/>
            <a:ext cx="11306176" cy="885842"/>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dk1"/>
              </a:buClr>
              <a:buSzPts val="2400"/>
              <a:buNone/>
              <a:defRPr sz="2400" b="0">
                <a:solidFill>
                  <a:schemeClr val="dk1"/>
                </a:solidFill>
              </a:defRPr>
            </a:lvl1pPr>
            <a:lvl2pPr lvl="1" algn="l">
              <a:lnSpc>
                <a:spcPct val="85000"/>
              </a:lnSpc>
              <a:spcBef>
                <a:spcPts val="0"/>
              </a:spcBef>
              <a:spcAft>
                <a:spcPts val="0"/>
              </a:spcAft>
              <a:buClr>
                <a:schemeClr val="dk1"/>
              </a:buClr>
              <a:buSzPts val="2400"/>
              <a:buNone/>
              <a:defRPr sz="2400"/>
            </a:lvl2pPr>
            <a:lvl3pPr lvl="2" algn="l">
              <a:lnSpc>
                <a:spcPct val="85000"/>
              </a:lnSpc>
              <a:spcBef>
                <a:spcPts val="0"/>
              </a:spcBef>
              <a:spcAft>
                <a:spcPts val="0"/>
              </a:spcAft>
              <a:buClr>
                <a:schemeClr val="dk1"/>
              </a:buClr>
              <a:buSzPts val="2400"/>
              <a:buNone/>
              <a:defRPr sz="2400"/>
            </a:lvl3pPr>
            <a:lvl4pPr lvl="3" algn="l">
              <a:lnSpc>
                <a:spcPct val="85000"/>
              </a:lnSpc>
              <a:spcBef>
                <a:spcPts val="0"/>
              </a:spcBef>
              <a:spcAft>
                <a:spcPts val="0"/>
              </a:spcAft>
              <a:buClr>
                <a:schemeClr val="dk1"/>
              </a:buClr>
              <a:buSzPts val="2400"/>
              <a:buNone/>
              <a:defRPr sz="2400"/>
            </a:lvl4pPr>
            <a:lvl5pPr lvl="4" algn="l">
              <a:lnSpc>
                <a:spcPct val="85000"/>
              </a:lnSpc>
              <a:spcBef>
                <a:spcPts val="0"/>
              </a:spcBef>
              <a:spcAft>
                <a:spcPts val="0"/>
              </a:spcAft>
              <a:buClr>
                <a:schemeClr val="dk1"/>
              </a:buClr>
              <a:buSzPts val="2400"/>
              <a:buNone/>
              <a:defRPr sz="2400"/>
            </a:lvl5pPr>
            <a:lvl6pPr lvl="5" algn="l">
              <a:lnSpc>
                <a:spcPct val="85000"/>
              </a:lnSpc>
              <a:spcBef>
                <a:spcPts val="0"/>
              </a:spcBef>
              <a:spcAft>
                <a:spcPts val="0"/>
              </a:spcAft>
              <a:buClr>
                <a:schemeClr val="dk1"/>
              </a:buClr>
              <a:buSzPts val="2400"/>
              <a:buNone/>
              <a:defRPr sz="2400"/>
            </a:lvl6pPr>
            <a:lvl7pPr lvl="6" algn="l">
              <a:lnSpc>
                <a:spcPct val="85000"/>
              </a:lnSpc>
              <a:spcBef>
                <a:spcPts val="0"/>
              </a:spcBef>
              <a:spcAft>
                <a:spcPts val="0"/>
              </a:spcAft>
              <a:buClr>
                <a:schemeClr val="dk1"/>
              </a:buClr>
              <a:buSzPts val="2400"/>
              <a:buNone/>
              <a:defRPr sz="2400"/>
            </a:lvl7pPr>
            <a:lvl8pPr lvl="7" algn="l">
              <a:lnSpc>
                <a:spcPct val="85000"/>
              </a:lnSpc>
              <a:spcBef>
                <a:spcPts val="0"/>
              </a:spcBef>
              <a:spcAft>
                <a:spcPts val="0"/>
              </a:spcAft>
              <a:buClr>
                <a:schemeClr val="dk1"/>
              </a:buClr>
              <a:buSzPts val="2400"/>
              <a:buNone/>
              <a:defRPr sz="2400"/>
            </a:lvl8pPr>
            <a:lvl9pPr lvl="8" algn="l">
              <a:lnSpc>
                <a:spcPct val="85000"/>
              </a:lnSpc>
              <a:spcBef>
                <a:spcPts val="0"/>
              </a:spcBef>
              <a:spcAft>
                <a:spcPts val="0"/>
              </a:spcAft>
              <a:buClr>
                <a:schemeClr val="dk1"/>
              </a:buClr>
              <a:buSzPts val="2400"/>
              <a:buNone/>
              <a:defRPr sz="2400"/>
            </a:lvl9pPr>
          </a:lstStyle>
          <a:p>
            <a:endParaRPr/>
          </a:p>
        </p:txBody>
      </p:sp>
      <p:sp>
        <p:nvSpPr>
          <p:cNvPr id="4952" name="Google Shape;4952;p373"/>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53" name="Google Shape;4953;p373"/>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68.xml><?xml version="1.0" encoding="utf-8"?>
<p:sldLayout xmlns:a="http://schemas.openxmlformats.org/drawingml/2006/main" xmlns:r="http://schemas.openxmlformats.org/officeDocument/2006/relationships" xmlns:p="http://schemas.openxmlformats.org/presentationml/2006/main" matchingName="One Column Chart - Subtitle">
  <p:cSld name="One Column Chart - Subtitle">
    <p:spTree>
      <p:nvGrpSpPr>
        <p:cNvPr id="1" name="Shape 4954"/>
        <p:cNvGrpSpPr/>
        <p:nvPr/>
      </p:nvGrpSpPr>
      <p:grpSpPr>
        <a:xfrm>
          <a:off x="0" y="0"/>
          <a:ext cx="0" cy="0"/>
          <a:chOff x="0" y="0"/>
          <a:chExt cx="0" cy="0"/>
        </a:xfrm>
      </p:grpSpPr>
      <p:sp>
        <p:nvSpPr>
          <p:cNvPr id="4955" name="Google Shape;4955;p374"/>
          <p:cNvSpPr txBox="1">
            <a:spLocks noGrp="1"/>
          </p:cNvSpPr>
          <p:nvPr>
            <p:ph type="body" idx="1"/>
          </p:nvPr>
        </p:nvSpPr>
        <p:spPr>
          <a:xfrm>
            <a:off x="442914" y="2103438"/>
            <a:ext cx="3529012"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30200" algn="l">
              <a:lnSpc>
                <a:spcPct val="100000"/>
              </a:lnSpc>
              <a:spcBef>
                <a:spcPts val="600"/>
              </a:spcBef>
              <a:spcAft>
                <a:spcPts val="0"/>
              </a:spcAft>
              <a:buClr>
                <a:schemeClr val="dk1"/>
              </a:buClr>
              <a:buSzPts val="16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4956" name="Google Shape;4956;p374"/>
          <p:cNvSpPr>
            <a:spLocks noGrp="1"/>
          </p:cNvSpPr>
          <p:nvPr>
            <p:ph type="chart" idx="2"/>
          </p:nvPr>
        </p:nvSpPr>
        <p:spPr>
          <a:xfrm>
            <a:off x="5600701" y="1428750"/>
            <a:ext cx="6148387" cy="4743450"/>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12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R="0" lvl="5"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R="0" lvl="6"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R="0" lvl="7"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R="0" lvl="8"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4957" name="Google Shape;4957;p374"/>
          <p:cNvSpPr txBox="1">
            <a:spLocks noGrp="1"/>
          </p:cNvSpPr>
          <p:nvPr>
            <p:ph type="title"/>
          </p:nvPr>
        </p:nvSpPr>
        <p:spPr>
          <a:xfrm>
            <a:off x="442913" y="430514"/>
            <a:ext cx="11306175" cy="502920"/>
          </a:xfrm>
          <a:prstGeom prst="rect">
            <a:avLst/>
          </a:prstGeom>
          <a:noFill/>
          <a:ln>
            <a:noFill/>
          </a:ln>
        </p:spPr>
        <p:txBody>
          <a:bodyPr spcFirstLastPara="1" wrap="square" lIns="0" tIns="0" rIns="0" bIns="0" anchor="t" anchorCtr="0">
            <a:normAutofit/>
          </a:bodyPr>
          <a:lstStyle>
            <a:lvl1pPr lvl="0" algn="l">
              <a:lnSpc>
                <a:spcPct val="85000"/>
              </a:lnSpc>
              <a:spcBef>
                <a:spcPts val="0"/>
              </a:spcBef>
              <a:spcAft>
                <a:spcPts val="0"/>
              </a:spcAft>
              <a:buClr>
                <a:schemeClr val="dk1"/>
              </a:buClr>
              <a:buSzPts val="32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58" name="Google Shape;4958;p374"/>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959" name="Google Shape;4959;p374"/>
          <p:cNvSpPr txBox="1">
            <a:spLocks noGrp="1"/>
          </p:cNvSpPr>
          <p:nvPr>
            <p:ph type="subTitle" idx="3"/>
          </p:nvPr>
        </p:nvSpPr>
        <p:spPr>
          <a:xfrm>
            <a:off x="442912" y="933433"/>
            <a:ext cx="11306176" cy="885842"/>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dk1"/>
              </a:buClr>
              <a:buSzPts val="2400"/>
              <a:buNone/>
              <a:defRPr sz="2400" b="0">
                <a:solidFill>
                  <a:schemeClr val="dk1"/>
                </a:solidFill>
              </a:defRPr>
            </a:lvl1pPr>
            <a:lvl2pPr lvl="1" algn="l">
              <a:lnSpc>
                <a:spcPct val="85000"/>
              </a:lnSpc>
              <a:spcBef>
                <a:spcPts val="0"/>
              </a:spcBef>
              <a:spcAft>
                <a:spcPts val="0"/>
              </a:spcAft>
              <a:buClr>
                <a:schemeClr val="dk1"/>
              </a:buClr>
              <a:buSzPts val="2400"/>
              <a:buNone/>
              <a:defRPr sz="2400"/>
            </a:lvl2pPr>
            <a:lvl3pPr lvl="2" algn="l">
              <a:lnSpc>
                <a:spcPct val="85000"/>
              </a:lnSpc>
              <a:spcBef>
                <a:spcPts val="0"/>
              </a:spcBef>
              <a:spcAft>
                <a:spcPts val="0"/>
              </a:spcAft>
              <a:buClr>
                <a:schemeClr val="dk1"/>
              </a:buClr>
              <a:buSzPts val="2400"/>
              <a:buNone/>
              <a:defRPr sz="2400"/>
            </a:lvl3pPr>
            <a:lvl4pPr lvl="3" algn="l">
              <a:lnSpc>
                <a:spcPct val="85000"/>
              </a:lnSpc>
              <a:spcBef>
                <a:spcPts val="0"/>
              </a:spcBef>
              <a:spcAft>
                <a:spcPts val="0"/>
              </a:spcAft>
              <a:buClr>
                <a:schemeClr val="dk1"/>
              </a:buClr>
              <a:buSzPts val="2400"/>
              <a:buNone/>
              <a:defRPr sz="2400"/>
            </a:lvl4pPr>
            <a:lvl5pPr lvl="4" algn="l">
              <a:lnSpc>
                <a:spcPct val="85000"/>
              </a:lnSpc>
              <a:spcBef>
                <a:spcPts val="0"/>
              </a:spcBef>
              <a:spcAft>
                <a:spcPts val="0"/>
              </a:spcAft>
              <a:buClr>
                <a:schemeClr val="dk1"/>
              </a:buClr>
              <a:buSzPts val="2400"/>
              <a:buNone/>
              <a:defRPr sz="2400"/>
            </a:lvl5pPr>
            <a:lvl6pPr lvl="5" algn="l">
              <a:lnSpc>
                <a:spcPct val="85000"/>
              </a:lnSpc>
              <a:spcBef>
                <a:spcPts val="0"/>
              </a:spcBef>
              <a:spcAft>
                <a:spcPts val="0"/>
              </a:spcAft>
              <a:buClr>
                <a:schemeClr val="dk1"/>
              </a:buClr>
              <a:buSzPts val="2400"/>
              <a:buNone/>
              <a:defRPr sz="2400"/>
            </a:lvl6pPr>
            <a:lvl7pPr lvl="6" algn="l">
              <a:lnSpc>
                <a:spcPct val="85000"/>
              </a:lnSpc>
              <a:spcBef>
                <a:spcPts val="0"/>
              </a:spcBef>
              <a:spcAft>
                <a:spcPts val="0"/>
              </a:spcAft>
              <a:buClr>
                <a:schemeClr val="dk1"/>
              </a:buClr>
              <a:buSzPts val="2400"/>
              <a:buNone/>
              <a:defRPr sz="2400"/>
            </a:lvl7pPr>
            <a:lvl8pPr lvl="7" algn="l">
              <a:lnSpc>
                <a:spcPct val="85000"/>
              </a:lnSpc>
              <a:spcBef>
                <a:spcPts val="0"/>
              </a:spcBef>
              <a:spcAft>
                <a:spcPts val="0"/>
              </a:spcAft>
              <a:buClr>
                <a:schemeClr val="dk1"/>
              </a:buClr>
              <a:buSzPts val="2400"/>
              <a:buNone/>
              <a:defRPr sz="2400"/>
            </a:lvl8pPr>
            <a:lvl9pPr lvl="8" algn="l">
              <a:lnSpc>
                <a:spcPct val="85000"/>
              </a:lnSpc>
              <a:spcBef>
                <a:spcPts val="0"/>
              </a:spcBef>
              <a:spcAft>
                <a:spcPts val="0"/>
              </a:spcAft>
              <a:buClr>
                <a:schemeClr val="dk1"/>
              </a:buClr>
              <a:buSzPts val="2400"/>
              <a:buNone/>
              <a:defRPr sz="2400"/>
            </a:lvl9pPr>
          </a:lstStyle>
          <a:p>
            <a:endParaRPr/>
          </a:p>
        </p:txBody>
      </p:sp>
      <p:sp>
        <p:nvSpPr>
          <p:cNvPr id="4960" name="Google Shape;4960;p374"/>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61" name="Google Shape;4961;p374"/>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69.xml><?xml version="1.0" encoding="utf-8"?>
<p:sldLayout xmlns:a="http://schemas.openxmlformats.org/drawingml/2006/main" xmlns:r="http://schemas.openxmlformats.org/officeDocument/2006/relationships" xmlns:p="http://schemas.openxmlformats.org/presentationml/2006/main" matchingName="Infographic and Chart">
  <p:cSld name="Infographic and Chart">
    <p:spTree>
      <p:nvGrpSpPr>
        <p:cNvPr id="1" name="Shape 4962"/>
        <p:cNvGrpSpPr/>
        <p:nvPr/>
      </p:nvGrpSpPr>
      <p:grpSpPr>
        <a:xfrm>
          <a:off x="0" y="0"/>
          <a:ext cx="0" cy="0"/>
          <a:chOff x="0" y="0"/>
          <a:chExt cx="0" cy="0"/>
        </a:xfrm>
      </p:grpSpPr>
      <p:sp>
        <p:nvSpPr>
          <p:cNvPr id="4963" name="Google Shape;4963;p375"/>
          <p:cNvSpPr/>
          <p:nvPr/>
        </p:nvSpPr>
        <p:spPr>
          <a:xfrm>
            <a:off x="0" y="2103438"/>
            <a:ext cx="3971925" cy="4068762"/>
          </a:xfrm>
          <a:prstGeom prst="rect">
            <a:avLst/>
          </a:prstGeom>
          <a:solidFill>
            <a:srgbClr val="D04A0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964" name="Google Shape;4964;p375"/>
          <p:cNvSpPr txBox="1">
            <a:spLocks noGrp="1"/>
          </p:cNvSpPr>
          <p:nvPr>
            <p:ph type="body" idx="1"/>
          </p:nvPr>
        </p:nvSpPr>
        <p:spPr>
          <a:xfrm>
            <a:off x="360370" y="2377440"/>
            <a:ext cx="3611880" cy="1737360"/>
          </a:xfrm>
          <a:prstGeom prst="rect">
            <a:avLst/>
          </a:prstGeom>
          <a:noFill/>
          <a:ln>
            <a:noFill/>
          </a:ln>
        </p:spPr>
        <p:txBody>
          <a:bodyPr spcFirstLastPara="1" wrap="square" lIns="0" tIns="0" rIns="0" bIns="0" anchor="t" anchorCtr="0">
            <a:noAutofit/>
          </a:bodyPr>
          <a:lstStyle>
            <a:lvl1pPr marL="457200" lvl="0" indent="-228600" algn="l">
              <a:lnSpc>
                <a:spcPct val="80000"/>
              </a:lnSpc>
              <a:spcBef>
                <a:spcPts val="0"/>
              </a:spcBef>
              <a:spcAft>
                <a:spcPts val="0"/>
              </a:spcAft>
              <a:buClr>
                <a:schemeClr val="lt1"/>
              </a:buClr>
              <a:buSzPts val="13600"/>
              <a:buNone/>
              <a:defRPr sz="13600" b="1">
                <a:solidFill>
                  <a:schemeClr val="lt1"/>
                </a:solidFill>
              </a:defRPr>
            </a:lvl1pPr>
            <a:lvl2pPr marL="914400" lvl="1" indent="-228600" algn="l">
              <a:lnSpc>
                <a:spcPct val="100000"/>
              </a:lnSpc>
              <a:spcBef>
                <a:spcPts val="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4965" name="Google Shape;4965;p375"/>
          <p:cNvSpPr txBox="1">
            <a:spLocks noGrp="1"/>
          </p:cNvSpPr>
          <p:nvPr>
            <p:ph type="body" idx="2"/>
          </p:nvPr>
        </p:nvSpPr>
        <p:spPr>
          <a:xfrm>
            <a:off x="442914" y="3931920"/>
            <a:ext cx="3328986" cy="2061784"/>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600"/>
              <a:buNone/>
              <a:defRPr sz="1600" b="0">
                <a:solidFill>
                  <a:schemeClr val="lt1"/>
                </a:solidFill>
              </a:defRPr>
            </a:lvl1pPr>
            <a:lvl2pPr marL="914400" lvl="1" indent="-330200" algn="l">
              <a:lnSpc>
                <a:spcPct val="100000"/>
              </a:lnSpc>
              <a:spcBef>
                <a:spcPts val="0"/>
              </a:spcBef>
              <a:spcAft>
                <a:spcPts val="0"/>
              </a:spcAft>
              <a:buClr>
                <a:schemeClr val="lt1"/>
              </a:buClr>
              <a:buSzPts val="1600"/>
              <a:buFont typeface="Arial"/>
              <a:buChar char="•"/>
              <a:defRPr b="0">
                <a:solidFill>
                  <a:schemeClr val="lt1"/>
                </a:solidFill>
              </a:defRPr>
            </a:lvl2pPr>
            <a:lvl3pPr marL="1371600" lvl="2" indent="-330200" algn="l">
              <a:lnSpc>
                <a:spcPct val="100000"/>
              </a:lnSpc>
              <a:spcBef>
                <a:spcPts val="0"/>
              </a:spcBef>
              <a:spcAft>
                <a:spcPts val="0"/>
              </a:spcAft>
              <a:buClr>
                <a:schemeClr val="lt1"/>
              </a:buClr>
              <a:buSzPts val="1600"/>
              <a:buFont typeface="Arial"/>
              <a:buChar char="–"/>
              <a:defRPr b="0">
                <a:solidFill>
                  <a:schemeClr val="lt1"/>
                </a:solidFill>
              </a:defRPr>
            </a:lvl3pPr>
            <a:lvl4pPr marL="1828800" lvl="3" indent="-330200" algn="l">
              <a:lnSpc>
                <a:spcPct val="100000"/>
              </a:lnSpc>
              <a:spcBef>
                <a:spcPts val="0"/>
              </a:spcBef>
              <a:spcAft>
                <a:spcPts val="0"/>
              </a:spcAft>
              <a:buClr>
                <a:schemeClr val="lt1"/>
              </a:buClr>
              <a:buSzPts val="1600"/>
              <a:buFont typeface="Arial"/>
              <a:buChar char="•"/>
              <a:defRPr b="0">
                <a:solidFill>
                  <a:schemeClr val="lt1"/>
                </a:solidFill>
              </a:defRPr>
            </a:lvl4pPr>
            <a:lvl5pPr marL="2286000" lvl="4" indent="-330200" algn="l">
              <a:lnSpc>
                <a:spcPct val="100000"/>
              </a:lnSpc>
              <a:spcBef>
                <a:spcPts val="0"/>
              </a:spcBef>
              <a:spcAft>
                <a:spcPts val="0"/>
              </a:spcAft>
              <a:buClr>
                <a:schemeClr val="lt1"/>
              </a:buClr>
              <a:buSzPts val="1600"/>
              <a:buFont typeface="Arial"/>
              <a:buChar char="–"/>
              <a:defRPr b="0">
                <a:solidFill>
                  <a:schemeClr val="lt1"/>
                </a:solidFill>
              </a:defRPr>
            </a:lvl5pPr>
            <a:lvl6pPr marL="2743200" lvl="5" indent="-330200" algn="l">
              <a:lnSpc>
                <a:spcPct val="100000"/>
              </a:lnSpc>
              <a:spcBef>
                <a:spcPts val="0"/>
              </a:spcBef>
              <a:spcAft>
                <a:spcPts val="0"/>
              </a:spcAft>
              <a:buClr>
                <a:schemeClr val="lt1"/>
              </a:buClr>
              <a:buSzPts val="1600"/>
              <a:buFont typeface="Arial"/>
              <a:buChar char="•"/>
              <a:defRPr>
                <a:solidFill>
                  <a:schemeClr val="lt1"/>
                </a:solidFill>
              </a:defRPr>
            </a:lvl6pPr>
            <a:lvl7pPr marL="3200400" lvl="6" indent="-330200" algn="l">
              <a:lnSpc>
                <a:spcPct val="100000"/>
              </a:lnSpc>
              <a:spcBef>
                <a:spcPts val="600"/>
              </a:spcBef>
              <a:spcAft>
                <a:spcPts val="0"/>
              </a:spcAft>
              <a:buClr>
                <a:schemeClr val="lt1"/>
              </a:buClr>
              <a:buSzPts val="1600"/>
              <a:buFont typeface="Arial"/>
              <a:buChar char="–"/>
              <a:defRPr>
                <a:solidFill>
                  <a:schemeClr val="lt1"/>
                </a:solidFill>
              </a:defRPr>
            </a:lvl7pPr>
            <a:lvl8pPr marL="3657600" lvl="7" indent="-330200" algn="l">
              <a:lnSpc>
                <a:spcPct val="100000"/>
              </a:lnSpc>
              <a:spcBef>
                <a:spcPts val="600"/>
              </a:spcBef>
              <a:spcAft>
                <a:spcPts val="0"/>
              </a:spcAft>
              <a:buClr>
                <a:schemeClr val="lt1"/>
              </a:buClr>
              <a:buSzPts val="1600"/>
              <a:buFont typeface="Arial"/>
              <a:buChar char="•"/>
              <a:defRPr>
                <a:solidFill>
                  <a:schemeClr val="lt1"/>
                </a:solidFill>
              </a:defRPr>
            </a:lvl8pPr>
            <a:lvl9pPr marL="4114800" lvl="8" indent="-330200" algn="l">
              <a:lnSpc>
                <a:spcPct val="100000"/>
              </a:lnSpc>
              <a:spcBef>
                <a:spcPts val="600"/>
              </a:spcBef>
              <a:spcAft>
                <a:spcPts val="600"/>
              </a:spcAft>
              <a:buClr>
                <a:schemeClr val="lt1"/>
              </a:buClr>
              <a:buSzPts val="1600"/>
              <a:buFont typeface="Arial"/>
              <a:buChar char="–"/>
              <a:defRPr>
                <a:solidFill>
                  <a:schemeClr val="lt1"/>
                </a:solidFill>
              </a:defRPr>
            </a:lvl9pPr>
          </a:lstStyle>
          <a:p>
            <a:endParaRPr/>
          </a:p>
        </p:txBody>
      </p:sp>
      <p:sp>
        <p:nvSpPr>
          <p:cNvPr id="4966" name="Google Shape;4966;p375"/>
          <p:cNvSpPr>
            <a:spLocks noGrp="1"/>
          </p:cNvSpPr>
          <p:nvPr>
            <p:ph type="chart" idx="3"/>
          </p:nvPr>
        </p:nvSpPr>
        <p:spPr>
          <a:xfrm>
            <a:off x="4327525" y="2095500"/>
            <a:ext cx="7421563" cy="4076699"/>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12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R="0" lvl="5"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R="0" lvl="6"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R="0" lvl="7"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R="0" lvl="8"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4967" name="Google Shape;4967;p375"/>
          <p:cNvSpPr txBox="1">
            <a:spLocks noGrp="1"/>
          </p:cNvSpPr>
          <p:nvPr>
            <p:ph type="title"/>
          </p:nvPr>
        </p:nvSpPr>
        <p:spPr>
          <a:xfrm>
            <a:off x="442913" y="432001"/>
            <a:ext cx="11306175" cy="1387274"/>
          </a:xfrm>
          <a:prstGeom prst="rect">
            <a:avLst/>
          </a:prstGeom>
          <a:noFill/>
          <a:ln>
            <a:noFill/>
          </a:ln>
        </p:spPr>
        <p:txBody>
          <a:bodyPr spcFirstLastPara="1" wrap="square" lIns="0" tIns="0" rIns="0" bIns="0" anchor="t" anchorCtr="0">
            <a:normAutofit/>
          </a:bodyPr>
          <a:lstStyle>
            <a:lvl1pPr lvl="0" algn="l">
              <a:lnSpc>
                <a:spcPct val="85000"/>
              </a:lnSpc>
              <a:spcBef>
                <a:spcPts val="0"/>
              </a:spcBef>
              <a:spcAft>
                <a:spcPts val="0"/>
              </a:spcAft>
              <a:buClr>
                <a:schemeClr val="dk1"/>
              </a:buClr>
              <a:buSzPts val="32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68" name="Google Shape;4968;p375"/>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969" name="Google Shape;4969;p375"/>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70" name="Google Shape;4970;p375"/>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One Column Content - Subtitle">
  <p:cSld name="One Column Content - Subtitle">
    <p:spTree>
      <p:nvGrpSpPr>
        <p:cNvPr id="1" name="Shape 780"/>
        <p:cNvGrpSpPr/>
        <p:nvPr/>
      </p:nvGrpSpPr>
      <p:grpSpPr>
        <a:xfrm>
          <a:off x="0" y="0"/>
          <a:ext cx="0" cy="0"/>
          <a:chOff x="0" y="0"/>
          <a:chExt cx="0" cy="0"/>
        </a:xfrm>
      </p:grpSpPr>
      <p:sp>
        <p:nvSpPr>
          <p:cNvPr id="781" name="Google Shape;781;p38"/>
          <p:cNvSpPr txBox="1">
            <a:spLocks noGrp="1"/>
          </p:cNvSpPr>
          <p:nvPr>
            <p:ph type="body" idx="1"/>
          </p:nvPr>
        </p:nvSpPr>
        <p:spPr>
          <a:xfrm>
            <a:off x="442914" y="2103438"/>
            <a:ext cx="3529012"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30200" algn="l">
              <a:lnSpc>
                <a:spcPct val="100000"/>
              </a:lnSpc>
              <a:spcBef>
                <a:spcPts val="600"/>
              </a:spcBef>
              <a:spcAft>
                <a:spcPts val="0"/>
              </a:spcAft>
              <a:buClr>
                <a:schemeClr val="dk1"/>
              </a:buClr>
              <a:buSzPts val="16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782" name="Google Shape;782;p38"/>
          <p:cNvSpPr txBox="1">
            <a:spLocks noGrp="1"/>
          </p:cNvSpPr>
          <p:nvPr>
            <p:ph type="title"/>
          </p:nvPr>
        </p:nvSpPr>
        <p:spPr>
          <a:xfrm>
            <a:off x="442913" y="430514"/>
            <a:ext cx="11306175" cy="502920"/>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dk1"/>
              </a:buClr>
              <a:buSzPts val="32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3" name="Google Shape;783;p38"/>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
        <p:nvSpPr>
          <p:cNvPr id="784" name="Google Shape;784;p38"/>
          <p:cNvSpPr txBox="1">
            <a:spLocks noGrp="1"/>
          </p:cNvSpPr>
          <p:nvPr>
            <p:ph type="subTitle" idx="2"/>
          </p:nvPr>
        </p:nvSpPr>
        <p:spPr>
          <a:xfrm>
            <a:off x="442912" y="933433"/>
            <a:ext cx="11306176" cy="885842"/>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dk1"/>
              </a:buClr>
              <a:buSzPts val="2400"/>
              <a:buNone/>
              <a:defRPr sz="2400" b="0">
                <a:solidFill>
                  <a:schemeClr val="dk1"/>
                </a:solidFill>
              </a:defRPr>
            </a:lvl1pPr>
            <a:lvl2pPr lvl="1" algn="l">
              <a:lnSpc>
                <a:spcPct val="85000"/>
              </a:lnSpc>
              <a:spcBef>
                <a:spcPts val="0"/>
              </a:spcBef>
              <a:spcAft>
                <a:spcPts val="0"/>
              </a:spcAft>
              <a:buClr>
                <a:schemeClr val="dk1"/>
              </a:buClr>
              <a:buSzPts val="2400"/>
              <a:buNone/>
              <a:defRPr sz="2400"/>
            </a:lvl2pPr>
            <a:lvl3pPr lvl="2" algn="l">
              <a:lnSpc>
                <a:spcPct val="85000"/>
              </a:lnSpc>
              <a:spcBef>
                <a:spcPts val="0"/>
              </a:spcBef>
              <a:spcAft>
                <a:spcPts val="0"/>
              </a:spcAft>
              <a:buClr>
                <a:schemeClr val="dk1"/>
              </a:buClr>
              <a:buSzPts val="2400"/>
              <a:buNone/>
              <a:defRPr sz="2400"/>
            </a:lvl3pPr>
            <a:lvl4pPr lvl="3" algn="l">
              <a:lnSpc>
                <a:spcPct val="85000"/>
              </a:lnSpc>
              <a:spcBef>
                <a:spcPts val="0"/>
              </a:spcBef>
              <a:spcAft>
                <a:spcPts val="0"/>
              </a:spcAft>
              <a:buClr>
                <a:schemeClr val="dk1"/>
              </a:buClr>
              <a:buSzPts val="2400"/>
              <a:buNone/>
              <a:defRPr sz="2400"/>
            </a:lvl4pPr>
            <a:lvl5pPr lvl="4" algn="l">
              <a:lnSpc>
                <a:spcPct val="85000"/>
              </a:lnSpc>
              <a:spcBef>
                <a:spcPts val="0"/>
              </a:spcBef>
              <a:spcAft>
                <a:spcPts val="0"/>
              </a:spcAft>
              <a:buClr>
                <a:schemeClr val="dk1"/>
              </a:buClr>
              <a:buSzPts val="2400"/>
              <a:buNone/>
              <a:defRPr sz="2400"/>
            </a:lvl5pPr>
            <a:lvl6pPr lvl="5" algn="l">
              <a:lnSpc>
                <a:spcPct val="85000"/>
              </a:lnSpc>
              <a:spcBef>
                <a:spcPts val="0"/>
              </a:spcBef>
              <a:spcAft>
                <a:spcPts val="0"/>
              </a:spcAft>
              <a:buClr>
                <a:schemeClr val="dk1"/>
              </a:buClr>
              <a:buSzPts val="2400"/>
              <a:buNone/>
              <a:defRPr sz="2400"/>
            </a:lvl6pPr>
            <a:lvl7pPr lvl="6" algn="l">
              <a:lnSpc>
                <a:spcPct val="85000"/>
              </a:lnSpc>
              <a:spcBef>
                <a:spcPts val="0"/>
              </a:spcBef>
              <a:spcAft>
                <a:spcPts val="0"/>
              </a:spcAft>
              <a:buClr>
                <a:schemeClr val="dk1"/>
              </a:buClr>
              <a:buSzPts val="2400"/>
              <a:buNone/>
              <a:defRPr sz="2400"/>
            </a:lvl7pPr>
            <a:lvl8pPr lvl="7" algn="l">
              <a:lnSpc>
                <a:spcPct val="85000"/>
              </a:lnSpc>
              <a:spcBef>
                <a:spcPts val="0"/>
              </a:spcBef>
              <a:spcAft>
                <a:spcPts val="0"/>
              </a:spcAft>
              <a:buClr>
                <a:schemeClr val="dk1"/>
              </a:buClr>
              <a:buSzPts val="2400"/>
              <a:buNone/>
              <a:defRPr sz="2400"/>
            </a:lvl8pPr>
            <a:lvl9pPr lvl="8" algn="l">
              <a:lnSpc>
                <a:spcPct val="85000"/>
              </a:lnSpc>
              <a:spcBef>
                <a:spcPts val="0"/>
              </a:spcBef>
              <a:spcAft>
                <a:spcPts val="0"/>
              </a:spcAft>
              <a:buClr>
                <a:schemeClr val="dk1"/>
              </a:buClr>
              <a:buSzPts val="2400"/>
              <a:buNone/>
              <a:defRPr sz="2400"/>
            </a:lvl9pPr>
          </a:lstStyle>
          <a:p>
            <a:endParaRPr/>
          </a:p>
        </p:txBody>
      </p:sp>
      <p:sp>
        <p:nvSpPr>
          <p:cNvPr id="785" name="Google Shape;785;p38"/>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6" name="Google Shape;786;p38"/>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70.xml><?xml version="1.0" encoding="utf-8"?>
<p:sldLayout xmlns:a="http://schemas.openxmlformats.org/drawingml/2006/main" xmlns:r="http://schemas.openxmlformats.org/officeDocument/2006/relationships" xmlns:p="http://schemas.openxmlformats.org/presentationml/2006/main" matchingName="Three Content Infographic">
  <p:cSld name="Three Content Infographic">
    <p:spTree>
      <p:nvGrpSpPr>
        <p:cNvPr id="1" name="Shape 4971"/>
        <p:cNvGrpSpPr/>
        <p:nvPr/>
      </p:nvGrpSpPr>
      <p:grpSpPr>
        <a:xfrm>
          <a:off x="0" y="0"/>
          <a:ext cx="0" cy="0"/>
          <a:chOff x="0" y="0"/>
          <a:chExt cx="0" cy="0"/>
        </a:xfrm>
      </p:grpSpPr>
      <p:sp>
        <p:nvSpPr>
          <p:cNvPr id="4972" name="Google Shape;4972;p376"/>
          <p:cNvSpPr txBox="1">
            <a:spLocks noGrp="1"/>
          </p:cNvSpPr>
          <p:nvPr>
            <p:ph type="body" idx="1"/>
          </p:nvPr>
        </p:nvSpPr>
        <p:spPr>
          <a:xfrm>
            <a:off x="442913" y="3599542"/>
            <a:ext cx="3529012" cy="2578057"/>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3"/>
              </a:buClr>
              <a:buSzPts val="1800"/>
              <a:buNone/>
              <a:defRPr>
                <a:solidFill>
                  <a:schemeClr val="accent3"/>
                </a:solidFill>
              </a:defRPr>
            </a:lvl1pPr>
            <a:lvl2pPr marL="914400" lvl="1" indent="-228600" algn="l">
              <a:lnSpc>
                <a:spcPct val="100000"/>
              </a:lnSpc>
              <a:spcBef>
                <a:spcPts val="600"/>
              </a:spcBef>
              <a:spcAft>
                <a:spcPts val="0"/>
              </a:spcAft>
              <a:buClr>
                <a:schemeClr val="dk1"/>
              </a:buClr>
              <a:buSzPts val="1600"/>
              <a:buNone/>
              <a:defRPr>
                <a:solidFill>
                  <a:schemeClr val="dk1"/>
                </a:solidFill>
              </a:defRPr>
            </a:lvl2pPr>
            <a:lvl3pPr marL="1371600" lvl="2" indent="-330200" algn="l">
              <a:lnSpc>
                <a:spcPct val="100000"/>
              </a:lnSpc>
              <a:spcBef>
                <a:spcPts val="600"/>
              </a:spcBef>
              <a:spcAft>
                <a:spcPts val="0"/>
              </a:spcAft>
              <a:buClr>
                <a:schemeClr val="dk1"/>
              </a:buClr>
              <a:buSzPts val="1600"/>
              <a:buChar char="•"/>
              <a:defRPr>
                <a:solidFill>
                  <a:schemeClr val="dk1"/>
                </a:solidFill>
              </a:defRPr>
            </a:lvl3pPr>
            <a:lvl4pPr marL="1828800" lvl="3" indent="-330200" algn="l">
              <a:lnSpc>
                <a:spcPct val="100000"/>
              </a:lnSpc>
              <a:spcBef>
                <a:spcPts val="600"/>
              </a:spcBef>
              <a:spcAft>
                <a:spcPts val="0"/>
              </a:spcAft>
              <a:buClr>
                <a:schemeClr val="dk1"/>
              </a:buClr>
              <a:buSzPts val="1600"/>
              <a:buChar char="–"/>
              <a:defRPr>
                <a:solidFill>
                  <a:schemeClr val="dk1"/>
                </a:solidFill>
              </a:defRPr>
            </a:lvl4pPr>
            <a:lvl5pPr marL="2286000" lvl="4" indent="-330200" algn="l">
              <a:lnSpc>
                <a:spcPct val="100000"/>
              </a:lnSpc>
              <a:spcBef>
                <a:spcPts val="600"/>
              </a:spcBef>
              <a:spcAft>
                <a:spcPts val="0"/>
              </a:spcAft>
              <a:buClr>
                <a:schemeClr val="dk1"/>
              </a:buClr>
              <a:buSzPts val="1600"/>
              <a:buChar char="•"/>
              <a:defRPr>
                <a:solidFill>
                  <a:schemeClr val="dk1"/>
                </a:solidFill>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4973" name="Google Shape;4973;p376"/>
          <p:cNvSpPr txBox="1">
            <a:spLocks noGrp="1"/>
          </p:cNvSpPr>
          <p:nvPr>
            <p:ph type="body" idx="2"/>
          </p:nvPr>
        </p:nvSpPr>
        <p:spPr>
          <a:xfrm>
            <a:off x="442913" y="2095500"/>
            <a:ext cx="3529012" cy="13335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0"/>
              </a:spcBef>
              <a:spcAft>
                <a:spcPts val="0"/>
              </a:spcAft>
              <a:buClr>
                <a:schemeClr val="accent3"/>
              </a:buClr>
              <a:buSzPts val="8500"/>
              <a:buNone/>
              <a:defRPr sz="8500" b="0">
                <a:solidFill>
                  <a:schemeClr val="accent3"/>
                </a:solidFill>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4974" name="Google Shape;4974;p376"/>
          <p:cNvSpPr txBox="1">
            <a:spLocks noGrp="1"/>
          </p:cNvSpPr>
          <p:nvPr>
            <p:ph type="body" idx="3"/>
          </p:nvPr>
        </p:nvSpPr>
        <p:spPr>
          <a:xfrm>
            <a:off x="4327524" y="2095500"/>
            <a:ext cx="3533775" cy="13335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0"/>
              </a:spcBef>
              <a:spcAft>
                <a:spcPts val="0"/>
              </a:spcAft>
              <a:buClr>
                <a:schemeClr val="dk2"/>
              </a:buClr>
              <a:buSzPts val="8500"/>
              <a:buNone/>
              <a:defRPr sz="8500" b="0">
                <a:solidFill>
                  <a:schemeClr val="dk2"/>
                </a:solidFill>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4975" name="Google Shape;4975;p376"/>
          <p:cNvSpPr txBox="1">
            <a:spLocks noGrp="1"/>
          </p:cNvSpPr>
          <p:nvPr>
            <p:ph type="body" idx="4"/>
          </p:nvPr>
        </p:nvSpPr>
        <p:spPr>
          <a:xfrm>
            <a:off x="8222571" y="2095500"/>
            <a:ext cx="3529012" cy="13335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0"/>
              </a:spcBef>
              <a:spcAft>
                <a:spcPts val="0"/>
              </a:spcAft>
              <a:buClr>
                <a:schemeClr val="accent1"/>
              </a:buClr>
              <a:buSzPts val="8500"/>
              <a:buNone/>
              <a:defRPr sz="8500" b="0">
                <a:solidFill>
                  <a:schemeClr val="accent1"/>
                </a:solidFill>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4976" name="Google Shape;4976;p376"/>
          <p:cNvSpPr txBox="1">
            <a:spLocks noGrp="1"/>
          </p:cNvSpPr>
          <p:nvPr>
            <p:ph type="title"/>
          </p:nvPr>
        </p:nvSpPr>
        <p:spPr>
          <a:xfrm>
            <a:off x="442913" y="432001"/>
            <a:ext cx="11306175" cy="1387274"/>
          </a:xfrm>
          <a:prstGeom prst="rect">
            <a:avLst/>
          </a:prstGeom>
          <a:noFill/>
          <a:ln>
            <a:noFill/>
          </a:ln>
        </p:spPr>
        <p:txBody>
          <a:bodyPr spcFirstLastPara="1" wrap="square" lIns="0" tIns="0" rIns="0" bIns="0" anchor="t" anchorCtr="0">
            <a:normAutofit/>
          </a:bodyPr>
          <a:lstStyle>
            <a:lvl1pPr lvl="0" algn="l">
              <a:lnSpc>
                <a:spcPct val="85000"/>
              </a:lnSpc>
              <a:spcBef>
                <a:spcPts val="0"/>
              </a:spcBef>
              <a:spcAft>
                <a:spcPts val="0"/>
              </a:spcAft>
              <a:buClr>
                <a:schemeClr val="dk1"/>
              </a:buClr>
              <a:buSzPts val="32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77" name="Google Shape;4977;p376"/>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978" name="Google Shape;4978;p376"/>
          <p:cNvSpPr txBox="1">
            <a:spLocks noGrp="1"/>
          </p:cNvSpPr>
          <p:nvPr>
            <p:ph type="body" idx="5"/>
          </p:nvPr>
        </p:nvSpPr>
        <p:spPr>
          <a:xfrm>
            <a:off x="4327525" y="3599542"/>
            <a:ext cx="3533775" cy="2578057"/>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800"/>
              <a:buNone/>
              <a:defRPr>
                <a:solidFill>
                  <a:schemeClr val="dk2"/>
                </a:solidFill>
              </a:defRPr>
            </a:lvl1pPr>
            <a:lvl2pPr marL="914400" lvl="1" indent="-228600" algn="l">
              <a:lnSpc>
                <a:spcPct val="100000"/>
              </a:lnSpc>
              <a:spcBef>
                <a:spcPts val="600"/>
              </a:spcBef>
              <a:spcAft>
                <a:spcPts val="0"/>
              </a:spcAft>
              <a:buClr>
                <a:schemeClr val="dk1"/>
              </a:buClr>
              <a:buSzPts val="1600"/>
              <a:buNone/>
              <a:defRPr>
                <a:solidFill>
                  <a:schemeClr val="dk1"/>
                </a:solidFill>
              </a:defRPr>
            </a:lvl2pPr>
            <a:lvl3pPr marL="1371600" lvl="2" indent="-330200" algn="l">
              <a:lnSpc>
                <a:spcPct val="100000"/>
              </a:lnSpc>
              <a:spcBef>
                <a:spcPts val="600"/>
              </a:spcBef>
              <a:spcAft>
                <a:spcPts val="0"/>
              </a:spcAft>
              <a:buClr>
                <a:schemeClr val="dk1"/>
              </a:buClr>
              <a:buSzPts val="1600"/>
              <a:buChar char="•"/>
              <a:defRPr>
                <a:solidFill>
                  <a:schemeClr val="dk1"/>
                </a:solidFill>
              </a:defRPr>
            </a:lvl3pPr>
            <a:lvl4pPr marL="1828800" lvl="3" indent="-330200" algn="l">
              <a:lnSpc>
                <a:spcPct val="100000"/>
              </a:lnSpc>
              <a:spcBef>
                <a:spcPts val="600"/>
              </a:spcBef>
              <a:spcAft>
                <a:spcPts val="0"/>
              </a:spcAft>
              <a:buClr>
                <a:schemeClr val="dk1"/>
              </a:buClr>
              <a:buSzPts val="1600"/>
              <a:buChar char="–"/>
              <a:defRPr>
                <a:solidFill>
                  <a:schemeClr val="dk1"/>
                </a:solidFill>
              </a:defRPr>
            </a:lvl4pPr>
            <a:lvl5pPr marL="2286000" lvl="4" indent="-330200" algn="l">
              <a:lnSpc>
                <a:spcPct val="100000"/>
              </a:lnSpc>
              <a:spcBef>
                <a:spcPts val="600"/>
              </a:spcBef>
              <a:spcAft>
                <a:spcPts val="0"/>
              </a:spcAft>
              <a:buClr>
                <a:schemeClr val="dk1"/>
              </a:buClr>
              <a:buSzPts val="1600"/>
              <a:buChar char="•"/>
              <a:defRPr>
                <a:solidFill>
                  <a:schemeClr val="dk1"/>
                </a:solidFill>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4979" name="Google Shape;4979;p376"/>
          <p:cNvSpPr txBox="1">
            <a:spLocks noGrp="1"/>
          </p:cNvSpPr>
          <p:nvPr>
            <p:ph type="body" idx="6"/>
          </p:nvPr>
        </p:nvSpPr>
        <p:spPr>
          <a:xfrm>
            <a:off x="8222571" y="3599542"/>
            <a:ext cx="3529012" cy="2578057"/>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solidFill>
                  <a:schemeClr val="accent1"/>
                </a:solidFill>
              </a:defRPr>
            </a:lvl1pPr>
            <a:lvl2pPr marL="914400" lvl="1" indent="-228600" algn="l">
              <a:lnSpc>
                <a:spcPct val="100000"/>
              </a:lnSpc>
              <a:spcBef>
                <a:spcPts val="600"/>
              </a:spcBef>
              <a:spcAft>
                <a:spcPts val="0"/>
              </a:spcAft>
              <a:buClr>
                <a:schemeClr val="dk1"/>
              </a:buClr>
              <a:buSzPts val="1600"/>
              <a:buNone/>
              <a:defRPr>
                <a:solidFill>
                  <a:schemeClr val="dk1"/>
                </a:solidFill>
              </a:defRPr>
            </a:lvl2pPr>
            <a:lvl3pPr marL="1371600" lvl="2" indent="-330200" algn="l">
              <a:lnSpc>
                <a:spcPct val="100000"/>
              </a:lnSpc>
              <a:spcBef>
                <a:spcPts val="600"/>
              </a:spcBef>
              <a:spcAft>
                <a:spcPts val="0"/>
              </a:spcAft>
              <a:buClr>
                <a:schemeClr val="dk1"/>
              </a:buClr>
              <a:buSzPts val="1600"/>
              <a:buChar char="•"/>
              <a:defRPr>
                <a:solidFill>
                  <a:schemeClr val="dk1"/>
                </a:solidFill>
              </a:defRPr>
            </a:lvl3pPr>
            <a:lvl4pPr marL="1828800" lvl="3" indent="-330200" algn="l">
              <a:lnSpc>
                <a:spcPct val="100000"/>
              </a:lnSpc>
              <a:spcBef>
                <a:spcPts val="600"/>
              </a:spcBef>
              <a:spcAft>
                <a:spcPts val="0"/>
              </a:spcAft>
              <a:buClr>
                <a:schemeClr val="dk1"/>
              </a:buClr>
              <a:buSzPts val="1600"/>
              <a:buChar char="–"/>
              <a:defRPr>
                <a:solidFill>
                  <a:schemeClr val="dk1"/>
                </a:solidFill>
              </a:defRPr>
            </a:lvl4pPr>
            <a:lvl5pPr marL="2286000" lvl="4" indent="-330200" algn="l">
              <a:lnSpc>
                <a:spcPct val="100000"/>
              </a:lnSpc>
              <a:spcBef>
                <a:spcPts val="600"/>
              </a:spcBef>
              <a:spcAft>
                <a:spcPts val="0"/>
              </a:spcAft>
              <a:buClr>
                <a:schemeClr val="dk1"/>
              </a:buClr>
              <a:buSzPts val="1600"/>
              <a:buChar char="•"/>
              <a:defRPr>
                <a:solidFill>
                  <a:schemeClr val="dk1"/>
                </a:solidFill>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4980" name="Google Shape;4980;p376"/>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81" name="Google Shape;4981;p376"/>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71.xml><?xml version="1.0" encoding="utf-8"?>
<p:sldLayout xmlns:a="http://schemas.openxmlformats.org/drawingml/2006/main" xmlns:r="http://schemas.openxmlformats.org/officeDocument/2006/relationships" xmlns:p="http://schemas.openxmlformats.org/presentationml/2006/main" matchingName="One Column Content Dark">
  <p:cSld name="One Column Content Dark">
    <p:bg>
      <p:bgPr>
        <a:solidFill>
          <a:srgbClr val="464646"/>
        </a:solidFill>
        <a:effectLst/>
      </p:bgPr>
    </p:bg>
    <p:spTree>
      <p:nvGrpSpPr>
        <p:cNvPr id="1" name="Shape 4982"/>
        <p:cNvGrpSpPr/>
        <p:nvPr/>
      </p:nvGrpSpPr>
      <p:grpSpPr>
        <a:xfrm>
          <a:off x="0" y="0"/>
          <a:ext cx="0" cy="0"/>
          <a:chOff x="0" y="0"/>
          <a:chExt cx="0" cy="0"/>
        </a:xfrm>
      </p:grpSpPr>
      <p:sp>
        <p:nvSpPr>
          <p:cNvPr id="4983" name="Google Shape;4983;p377"/>
          <p:cNvSpPr txBox="1">
            <a:spLocks noGrp="1"/>
          </p:cNvSpPr>
          <p:nvPr>
            <p:ph type="body" idx="1"/>
          </p:nvPr>
        </p:nvSpPr>
        <p:spPr>
          <a:xfrm>
            <a:off x="442914" y="2103438"/>
            <a:ext cx="3529012"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800"/>
              <a:buNone/>
              <a:defRPr>
                <a:solidFill>
                  <a:schemeClr val="lt1"/>
                </a:solidFill>
              </a:defRPr>
            </a:lvl1pPr>
            <a:lvl2pPr marL="914400" lvl="1" indent="-228600" algn="l">
              <a:lnSpc>
                <a:spcPct val="100000"/>
              </a:lnSpc>
              <a:spcBef>
                <a:spcPts val="1200"/>
              </a:spcBef>
              <a:spcAft>
                <a:spcPts val="0"/>
              </a:spcAft>
              <a:buClr>
                <a:schemeClr val="lt1"/>
              </a:buClr>
              <a:buSzPts val="1600"/>
              <a:buNone/>
              <a:defRPr>
                <a:solidFill>
                  <a:schemeClr val="lt1"/>
                </a:solidFill>
              </a:defRPr>
            </a:lvl2pPr>
            <a:lvl3pPr marL="1371600" lvl="2" indent="-330200" algn="l">
              <a:lnSpc>
                <a:spcPct val="100000"/>
              </a:lnSpc>
              <a:spcBef>
                <a:spcPts val="600"/>
              </a:spcBef>
              <a:spcAft>
                <a:spcPts val="0"/>
              </a:spcAft>
              <a:buClr>
                <a:schemeClr val="lt1"/>
              </a:buClr>
              <a:buSzPts val="1600"/>
              <a:buChar char="•"/>
              <a:defRPr>
                <a:solidFill>
                  <a:schemeClr val="lt1"/>
                </a:solidFill>
              </a:defRPr>
            </a:lvl3pPr>
            <a:lvl4pPr marL="1828800" lvl="3" indent="-330200" algn="l">
              <a:lnSpc>
                <a:spcPct val="100000"/>
              </a:lnSpc>
              <a:spcBef>
                <a:spcPts val="600"/>
              </a:spcBef>
              <a:spcAft>
                <a:spcPts val="0"/>
              </a:spcAft>
              <a:buClr>
                <a:schemeClr val="lt1"/>
              </a:buClr>
              <a:buSzPts val="1600"/>
              <a:buChar char="–"/>
              <a:defRPr>
                <a:solidFill>
                  <a:schemeClr val="lt1"/>
                </a:solidFill>
              </a:defRPr>
            </a:lvl4pPr>
            <a:lvl5pPr marL="2286000" lvl="4" indent="-330200" algn="l">
              <a:lnSpc>
                <a:spcPct val="100000"/>
              </a:lnSpc>
              <a:spcBef>
                <a:spcPts val="600"/>
              </a:spcBef>
              <a:spcAft>
                <a:spcPts val="0"/>
              </a:spcAft>
              <a:buClr>
                <a:schemeClr val="lt1"/>
              </a:buClr>
              <a:buSzPts val="1600"/>
              <a:buChar char="•"/>
              <a:defRPr>
                <a:solidFill>
                  <a:schemeClr val="lt1"/>
                </a:solidFill>
              </a:defRPr>
            </a:lvl5pPr>
            <a:lvl6pPr marL="2743200" lvl="5" indent="-330200" algn="l">
              <a:lnSpc>
                <a:spcPct val="100000"/>
              </a:lnSpc>
              <a:spcBef>
                <a:spcPts val="600"/>
              </a:spcBef>
              <a:spcAft>
                <a:spcPts val="0"/>
              </a:spcAft>
              <a:buClr>
                <a:schemeClr val="lt1"/>
              </a:buClr>
              <a:buSzPts val="1600"/>
              <a:buChar char="–"/>
              <a:defRPr>
                <a:solidFill>
                  <a:schemeClr val="lt1"/>
                </a:solidFill>
              </a:defRPr>
            </a:lvl6pPr>
            <a:lvl7pPr marL="3200400" lvl="6" indent="-330200" algn="l">
              <a:lnSpc>
                <a:spcPct val="100000"/>
              </a:lnSpc>
              <a:spcBef>
                <a:spcPts val="600"/>
              </a:spcBef>
              <a:spcAft>
                <a:spcPts val="0"/>
              </a:spcAft>
              <a:buClr>
                <a:schemeClr val="lt1"/>
              </a:buClr>
              <a:buSzPts val="1600"/>
              <a:buChar char="•"/>
              <a:defRPr>
                <a:solidFill>
                  <a:schemeClr val="lt1"/>
                </a:solidFill>
              </a:defRPr>
            </a:lvl7pPr>
            <a:lvl8pPr marL="3657600" lvl="7" indent="-330200" algn="l">
              <a:lnSpc>
                <a:spcPct val="100000"/>
              </a:lnSpc>
              <a:spcBef>
                <a:spcPts val="600"/>
              </a:spcBef>
              <a:spcAft>
                <a:spcPts val="0"/>
              </a:spcAft>
              <a:buClr>
                <a:schemeClr val="lt1"/>
              </a:buClr>
              <a:buSzPts val="1600"/>
              <a:buChar char="–"/>
              <a:defRPr>
                <a:solidFill>
                  <a:schemeClr val="lt1"/>
                </a:solidFill>
              </a:defRPr>
            </a:lvl8pPr>
            <a:lvl9pPr marL="4114800" lvl="8" indent="-330200" algn="l">
              <a:lnSpc>
                <a:spcPct val="100000"/>
              </a:lnSpc>
              <a:spcBef>
                <a:spcPts val="600"/>
              </a:spcBef>
              <a:spcAft>
                <a:spcPts val="600"/>
              </a:spcAft>
              <a:buClr>
                <a:schemeClr val="lt1"/>
              </a:buClr>
              <a:buSzPts val="1600"/>
              <a:buChar char="•"/>
              <a:defRPr>
                <a:solidFill>
                  <a:schemeClr val="lt1"/>
                </a:solidFill>
              </a:defRPr>
            </a:lvl9pPr>
          </a:lstStyle>
          <a:p>
            <a:endParaRPr/>
          </a:p>
        </p:txBody>
      </p:sp>
      <p:sp>
        <p:nvSpPr>
          <p:cNvPr id="4984" name="Google Shape;4984;p377"/>
          <p:cNvSpPr txBox="1">
            <a:spLocks noGrp="1"/>
          </p:cNvSpPr>
          <p:nvPr>
            <p:ph type="title"/>
          </p:nvPr>
        </p:nvSpPr>
        <p:spPr>
          <a:xfrm>
            <a:off x="442913" y="432001"/>
            <a:ext cx="11306175" cy="1387274"/>
          </a:xfrm>
          <a:prstGeom prst="rect">
            <a:avLst/>
          </a:prstGeom>
          <a:noFill/>
          <a:ln>
            <a:noFill/>
          </a:ln>
        </p:spPr>
        <p:txBody>
          <a:bodyPr spcFirstLastPara="1" wrap="square" lIns="0" tIns="0" rIns="0" bIns="0" anchor="t" anchorCtr="0">
            <a:normAutofit/>
          </a:bodyPr>
          <a:lstStyle>
            <a:lvl1pPr lvl="0" algn="l">
              <a:lnSpc>
                <a:spcPct val="85000"/>
              </a:lnSpc>
              <a:spcBef>
                <a:spcPts val="0"/>
              </a:spcBef>
              <a:spcAft>
                <a:spcPts val="0"/>
              </a:spcAft>
              <a:buClr>
                <a:schemeClr val="lt1"/>
              </a:buClr>
              <a:buSzPts val="3200"/>
              <a:buFont typeface="Arial"/>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85" name="Google Shape;4985;p377"/>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86" name="Google Shape;4986;p377"/>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87" name="Google Shape;4987;p377"/>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72.xml><?xml version="1.0" encoding="utf-8"?>
<p:sldLayout xmlns:a="http://schemas.openxmlformats.org/drawingml/2006/main" xmlns:r="http://schemas.openxmlformats.org/officeDocument/2006/relationships" xmlns:p="http://schemas.openxmlformats.org/presentationml/2006/main" matchingName="One Column Chart Dark">
  <p:cSld name="One Column Chart Dark">
    <p:bg>
      <p:bgPr>
        <a:solidFill>
          <a:srgbClr val="464646"/>
        </a:solidFill>
        <a:effectLst/>
      </p:bgPr>
    </p:bg>
    <p:spTree>
      <p:nvGrpSpPr>
        <p:cNvPr id="1" name="Shape 4988"/>
        <p:cNvGrpSpPr/>
        <p:nvPr/>
      </p:nvGrpSpPr>
      <p:grpSpPr>
        <a:xfrm>
          <a:off x="0" y="0"/>
          <a:ext cx="0" cy="0"/>
          <a:chOff x="0" y="0"/>
          <a:chExt cx="0" cy="0"/>
        </a:xfrm>
      </p:grpSpPr>
      <p:sp>
        <p:nvSpPr>
          <p:cNvPr id="4989" name="Google Shape;4989;p378"/>
          <p:cNvSpPr txBox="1">
            <a:spLocks noGrp="1"/>
          </p:cNvSpPr>
          <p:nvPr>
            <p:ph type="body" idx="1"/>
          </p:nvPr>
        </p:nvSpPr>
        <p:spPr>
          <a:xfrm>
            <a:off x="442914" y="2103438"/>
            <a:ext cx="3529012"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800"/>
              <a:buNone/>
              <a:defRPr>
                <a:solidFill>
                  <a:schemeClr val="lt1"/>
                </a:solidFill>
              </a:defRPr>
            </a:lvl1pPr>
            <a:lvl2pPr marL="914400" lvl="1" indent="-228600" algn="l">
              <a:lnSpc>
                <a:spcPct val="100000"/>
              </a:lnSpc>
              <a:spcBef>
                <a:spcPts val="1200"/>
              </a:spcBef>
              <a:spcAft>
                <a:spcPts val="0"/>
              </a:spcAft>
              <a:buClr>
                <a:schemeClr val="lt1"/>
              </a:buClr>
              <a:buSzPts val="1600"/>
              <a:buNone/>
              <a:defRPr>
                <a:solidFill>
                  <a:schemeClr val="lt1"/>
                </a:solidFill>
              </a:defRPr>
            </a:lvl2pPr>
            <a:lvl3pPr marL="1371600" lvl="2" indent="-330200" algn="l">
              <a:lnSpc>
                <a:spcPct val="100000"/>
              </a:lnSpc>
              <a:spcBef>
                <a:spcPts val="600"/>
              </a:spcBef>
              <a:spcAft>
                <a:spcPts val="0"/>
              </a:spcAft>
              <a:buClr>
                <a:schemeClr val="lt1"/>
              </a:buClr>
              <a:buSzPts val="1600"/>
              <a:buChar char="•"/>
              <a:defRPr>
                <a:solidFill>
                  <a:schemeClr val="lt1"/>
                </a:solidFill>
              </a:defRPr>
            </a:lvl3pPr>
            <a:lvl4pPr marL="1828800" lvl="3" indent="-330200" algn="l">
              <a:lnSpc>
                <a:spcPct val="100000"/>
              </a:lnSpc>
              <a:spcBef>
                <a:spcPts val="600"/>
              </a:spcBef>
              <a:spcAft>
                <a:spcPts val="0"/>
              </a:spcAft>
              <a:buClr>
                <a:schemeClr val="lt1"/>
              </a:buClr>
              <a:buSzPts val="1600"/>
              <a:buChar char="–"/>
              <a:defRPr>
                <a:solidFill>
                  <a:schemeClr val="lt1"/>
                </a:solidFill>
              </a:defRPr>
            </a:lvl4pPr>
            <a:lvl5pPr marL="2286000" lvl="4" indent="-330200" algn="l">
              <a:lnSpc>
                <a:spcPct val="100000"/>
              </a:lnSpc>
              <a:spcBef>
                <a:spcPts val="600"/>
              </a:spcBef>
              <a:spcAft>
                <a:spcPts val="0"/>
              </a:spcAft>
              <a:buClr>
                <a:schemeClr val="lt1"/>
              </a:buClr>
              <a:buSzPts val="1600"/>
              <a:buChar char="•"/>
              <a:defRPr>
                <a:solidFill>
                  <a:schemeClr val="lt1"/>
                </a:solidFill>
              </a:defRPr>
            </a:lvl5pPr>
            <a:lvl6pPr marL="2743200" lvl="5" indent="-330200" algn="l">
              <a:lnSpc>
                <a:spcPct val="100000"/>
              </a:lnSpc>
              <a:spcBef>
                <a:spcPts val="600"/>
              </a:spcBef>
              <a:spcAft>
                <a:spcPts val="0"/>
              </a:spcAft>
              <a:buClr>
                <a:schemeClr val="lt1"/>
              </a:buClr>
              <a:buSzPts val="1600"/>
              <a:buChar char="–"/>
              <a:defRPr>
                <a:solidFill>
                  <a:schemeClr val="lt1"/>
                </a:solidFill>
              </a:defRPr>
            </a:lvl6pPr>
            <a:lvl7pPr marL="3200400" lvl="6" indent="-330200" algn="l">
              <a:lnSpc>
                <a:spcPct val="100000"/>
              </a:lnSpc>
              <a:spcBef>
                <a:spcPts val="600"/>
              </a:spcBef>
              <a:spcAft>
                <a:spcPts val="0"/>
              </a:spcAft>
              <a:buClr>
                <a:schemeClr val="lt1"/>
              </a:buClr>
              <a:buSzPts val="1600"/>
              <a:buChar char="•"/>
              <a:defRPr>
                <a:solidFill>
                  <a:schemeClr val="lt1"/>
                </a:solidFill>
              </a:defRPr>
            </a:lvl7pPr>
            <a:lvl8pPr marL="3657600" lvl="7" indent="-330200" algn="l">
              <a:lnSpc>
                <a:spcPct val="100000"/>
              </a:lnSpc>
              <a:spcBef>
                <a:spcPts val="600"/>
              </a:spcBef>
              <a:spcAft>
                <a:spcPts val="0"/>
              </a:spcAft>
              <a:buClr>
                <a:schemeClr val="lt1"/>
              </a:buClr>
              <a:buSzPts val="1600"/>
              <a:buChar char="–"/>
              <a:defRPr>
                <a:solidFill>
                  <a:schemeClr val="lt1"/>
                </a:solidFill>
              </a:defRPr>
            </a:lvl8pPr>
            <a:lvl9pPr marL="4114800" lvl="8" indent="-330200" algn="l">
              <a:lnSpc>
                <a:spcPct val="100000"/>
              </a:lnSpc>
              <a:spcBef>
                <a:spcPts val="600"/>
              </a:spcBef>
              <a:spcAft>
                <a:spcPts val="600"/>
              </a:spcAft>
              <a:buClr>
                <a:schemeClr val="lt1"/>
              </a:buClr>
              <a:buSzPts val="1600"/>
              <a:buChar char="•"/>
              <a:defRPr>
                <a:solidFill>
                  <a:schemeClr val="lt1"/>
                </a:solidFill>
              </a:defRPr>
            </a:lvl9pPr>
          </a:lstStyle>
          <a:p>
            <a:endParaRPr/>
          </a:p>
        </p:txBody>
      </p:sp>
      <p:sp>
        <p:nvSpPr>
          <p:cNvPr id="4990" name="Google Shape;4990;p378"/>
          <p:cNvSpPr>
            <a:spLocks noGrp="1"/>
          </p:cNvSpPr>
          <p:nvPr>
            <p:ph type="chart" idx="2"/>
          </p:nvPr>
        </p:nvSpPr>
        <p:spPr>
          <a:xfrm>
            <a:off x="5600701" y="1428750"/>
            <a:ext cx="6148387" cy="4743450"/>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R="0" lvl="1" algn="l" rtl="0">
              <a:lnSpc>
                <a:spcPct val="100000"/>
              </a:lnSpc>
              <a:spcBef>
                <a:spcPts val="120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2pPr>
            <a:lvl3pPr marR="0" lvl="2" algn="l" rtl="0">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3pPr>
            <a:lvl4pPr marR="0" lvl="3" algn="l" rtl="0">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4pPr>
            <a:lvl5pPr marR="0" lvl="4" algn="l" rtl="0">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5pPr>
            <a:lvl6pPr marR="0" lvl="5" algn="l" rtl="0">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6pPr>
            <a:lvl7pPr marR="0" lvl="6" algn="l" rtl="0">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7pPr>
            <a:lvl8pPr marR="0" lvl="7" algn="l" rtl="0">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8pPr>
            <a:lvl9pPr marR="0" lvl="8" algn="l" rtl="0">
              <a:lnSpc>
                <a:spcPct val="100000"/>
              </a:lnSpc>
              <a:spcBef>
                <a:spcPts val="600"/>
              </a:spcBef>
              <a:spcAft>
                <a:spcPts val="600"/>
              </a:spcAft>
              <a:buClr>
                <a:schemeClr val="lt1"/>
              </a:buClr>
              <a:buSzPts val="1600"/>
              <a:buFont typeface="Arial"/>
              <a:buChar char="•"/>
              <a:defRPr sz="1600" b="0" i="0" u="none" strike="noStrike" cap="none">
                <a:solidFill>
                  <a:schemeClr val="lt1"/>
                </a:solidFill>
                <a:latin typeface="Arial"/>
                <a:ea typeface="Arial"/>
                <a:cs typeface="Arial"/>
                <a:sym typeface="Arial"/>
              </a:defRPr>
            </a:lvl9pPr>
          </a:lstStyle>
          <a:p>
            <a:endParaRPr/>
          </a:p>
        </p:txBody>
      </p:sp>
      <p:sp>
        <p:nvSpPr>
          <p:cNvPr id="4991" name="Google Shape;4991;p378"/>
          <p:cNvSpPr txBox="1">
            <a:spLocks noGrp="1"/>
          </p:cNvSpPr>
          <p:nvPr>
            <p:ph type="title"/>
          </p:nvPr>
        </p:nvSpPr>
        <p:spPr>
          <a:xfrm>
            <a:off x="442913" y="432001"/>
            <a:ext cx="11306175" cy="1387274"/>
          </a:xfrm>
          <a:prstGeom prst="rect">
            <a:avLst/>
          </a:prstGeom>
          <a:noFill/>
          <a:ln>
            <a:noFill/>
          </a:ln>
        </p:spPr>
        <p:txBody>
          <a:bodyPr spcFirstLastPara="1" wrap="square" lIns="0" tIns="0" rIns="0" bIns="0" anchor="t" anchorCtr="0">
            <a:normAutofit/>
          </a:bodyPr>
          <a:lstStyle>
            <a:lvl1pPr lvl="0" algn="l">
              <a:lnSpc>
                <a:spcPct val="85000"/>
              </a:lnSpc>
              <a:spcBef>
                <a:spcPts val="0"/>
              </a:spcBef>
              <a:spcAft>
                <a:spcPts val="0"/>
              </a:spcAft>
              <a:buClr>
                <a:schemeClr val="lt1"/>
              </a:buClr>
              <a:buSzPts val="3200"/>
              <a:buFont typeface="Arial"/>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92" name="Google Shape;4992;p378"/>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93" name="Google Shape;4993;p378"/>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94" name="Google Shape;4994;p378"/>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73.xml><?xml version="1.0" encoding="utf-8"?>
<p:sldLayout xmlns:a="http://schemas.openxmlformats.org/drawingml/2006/main" xmlns:r="http://schemas.openxmlformats.org/officeDocument/2006/relationships" xmlns:p="http://schemas.openxmlformats.org/presentationml/2006/main" matchingName="Title and Chart Dark">
  <p:cSld name="Title and Chart Dark">
    <p:bg>
      <p:bgPr>
        <a:solidFill>
          <a:srgbClr val="464646"/>
        </a:solidFill>
        <a:effectLst/>
      </p:bgPr>
    </p:bg>
    <p:spTree>
      <p:nvGrpSpPr>
        <p:cNvPr id="1" name="Shape 4995"/>
        <p:cNvGrpSpPr/>
        <p:nvPr/>
      </p:nvGrpSpPr>
      <p:grpSpPr>
        <a:xfrm>
          <a:off x="0" y="0"/>
          <a:ext cx="0" cy="0"/>
          <a:chOff x="0" y="0"/>
          <a:chExt cx="0" cy="0"/>
        </a:xfrm>
      </p:grpSpPr>
      <p:sp>
        <p:nvSpPr>
          <p:cNvPr id="4996" name="Google Shape;4996;p379"/>
          <p:cNvSpPr>
            <a:spLocks noGrp="1"/>
          </p:cNvSpPr>
          <p:nvPr>
            <p:ph type="chart" idx="2"/>
          </p:nvPr>
        </p:nvSpPr>
        <p:spPr>
          <a:xfrm>
            <a:off x="442913" y="2103438"/>
            <a:ext cx="11306175" cy="4068762"/>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R="0" lvl="1" algn="l" rtl="0">
              <a:lnSpc>
                <a:spcPct val="100000"/>
              </a:lnSpc>
              <a:spcBef>
                <a:spcPts val="120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2pPr>
            <a:lvl3pPr marR="0" lvl="2" algn="l" rtl="0">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3pPr>
            <a:lvl4pPr marR="0" lvl="3" algn="l" rtl="0">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4pPr>
            <a:lvl5pPr marR="0" lvl="4" algn="l" rtl="0">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5pPr>
            <a:lvl6pPr marR="0" lvl="5" algn="l" rtl="0">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6pPr>
            <a:lvl7pPr marR="0" lvl="6" algn="l" rtl="0">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7pPr>
            <a:lvl8pPr marR="0" lvl="7" algn="l" rtl="0">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8pPr>
            <a:lvl9pPr marR="0" lvl="8" algn="l" rtl="0">
              <a:lnSpc>
                <a:spcPct val="100000"/>
              </a:lnSpc>
              <a:spcBef>
                <a:spcPts val="600"/>
              </a:spcBef>
              <a:spcAft>
                <a:spcPts val="600"/>
              </a:spcAft>
              <a:buClr>
                <a:schemeClr val="lt1"/>
              </a:buClr>
              <a:buSzPts val="1600"/>
              <a:buFont typeface="Arial"/>
              <a:buChar char="•"/>
              <a:defRPr sz="1600" b="0" i="0" u="none" strike="noStrike" cap="none">
                <a:solidFill>
                  <a:schemeClr val="lt1"/>
                </a:solidFill>
                <a:latin typeface="Arial"/>
                <a:ea typeface="Arial"/>
                <a:cs typeface="Arial"/>
                <a:sym typeface="Arial"/>
              </a:defRPr>
            </a:lvl9pPr>
          </a:lstStyle>
          <a:p>
            <a:endParaRPr/>
          </a:p>
        </p:txBody>
      </p:sp>
      <p:sp>
        <p:nvSpPr>
          <p:cNvPr id="4997" name="Google Shape;4997;p379"/>
          <p:cNvSpPr txBox="1">
            <a:spLocks noGrp="1"/>
          </p:cNvSpPr>
          <p:nvPr>
            <p:ph type="title"/>
          </p:nvPr>
        </p:nvSpPr>
        <p:spPr>
          <a:xfrm>
            <a:off x="442913" y="432001"/>
            <a:ext cx="11306175" cy="1387274"/>
          </a:xfrm>
          <a:prstGeom prst="rect">
            <a:avLst/>
          </a:prstGeom>
          <a:noFill/>
          <a:ln>
            <a:noFill/>
          </a:ln>
        </p:spPr>
        <p:txBody>
          <a:bodyPr spcFirstLastPara="1" wrap="square" lIns="0" tIns="0" rIns="0" bIns="0" anchor="t" anchorCtr="0">
            <a:normAutofit/>
          </a:bodyPr>
          <a:lstStyle>
            <a:lvl1pPr lvl="0" algn="l">
              <a:lnSpc>
                <a:spcPct val="85000"/>
              </a:lnSpc>
              <a:spcBef>
                <a:spcPts val="0"/>
              </a:spcBef>
              <a:spcAft>
                <a:spcPts val="0"/>
              </a:spcAft>
              <a:buClr>
                <a:schemeClr val="lt1"/>
              </a:buClr>
              <a:buSzPts val="3200"/>
              <a:buFont typeface="Arial"/>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98" name="Google Shape;4998;p379"/>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99" name="Google Shape;4999;p379"/>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00" name="Google Shape;5000;p379"/>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74.xml><?xml version="1.0" encoding="utf-8"?>
<p:sldLayout xmlns:a="http://schemas.openxmlformats.org/drawingml/2006/main" xmlns:r="http://schemas.openxmlformats.org/officeDocument/2006/relationships" xmlns:p="http://schemas.openxmlformats.org/presentationml/2006/main" matchingName="Quote 1 Image Full">
  <p:cSld name="Quote 1 Image Full">
    <p:bg>
      <p:bgPr>
        <a:solidFill>
          <a:srgbClr val="DEDEDE"/>
        </a:solidFill>
        <a:effectLst/>
      </p:bgPr>
    </p:bg>
    <p:spTree>
      <p:nvGrpSpPr>
        <p:cNvPr id="1" name="Shape 5001"/>
        <p:cNvGrpSpPr/>
        <p:nvPr/>
      </p:nvGrpSpPr>
      <p:grpSpPr>
        <a:xfrm>
          <a:off x="0" y="0"/>
          <a:ext cx="0" cy="0"/>
          <a:chOff x="0" y="0"/>
          <a:chExt cx="0" cy="0"/>
        </a:xfrm>
      </p:grpSpPr>
      <p:sp>
        <p:nvSpPr>
          <p:cNvPr id="5002" name="Google Shape;5002;p380"/>
          <p:cNvSpPr>
            <a:spLocks noGrp="1"/>
          </p:cNvSpPr>
          <p:nvPr>
            <p:ph type="pic" idx="2"/>
          </p:nvPr>
        </p:nvSpPr>
        <p:spPr>
          <a:xfrm>
            <a:off x="0" y="0"/>
            <a:ext cx="12192000" cy="6858000"/>
          </a:xfrm>
          <a:prstGeom prst="rect">
            <a:avLst/>
          </a:prstGeom>
          <a:solidFill>
            <a:schemeClr val="lt2"/>
          </a:solidFill>
          <a:ln>
            <a:noFill/>
          </a:ln>
        </p:spPr>
      </p:sp>
      <p:sp>
        <p:nvSpPr>
          <p:cNvPr id="5003" name="Google Shape;5003;p380"/>
          <p:cNvSpPr txBox="1">
            <a:spLocks noGrp="1"/>
          </p:cNvSpPr>
          <p:nvPr>
            <p:ph type="body" idx="1"/>
          </p:nvPr>
        </p:nvSpPr>
        <p:spPr>
          <a:xfrm>
            <a:off x="0" y="1143000"/>
            <a:ext cx="4572000" cy="4572000"/>
          </a:xfrm>
          <a:prstGeom prst="rect">
            <a:avLst/>
          </a:prstGeom>
          <a:solidFill>
            <a:srgbClr val="E0301E"/>
          </a:solidFill>
          <a:ln>
            <a:noFill/>
          </a:ln>
        </p:spPr>
        <p:txBody>
          <a:bodyPr spcFirstLastPara="1" wrap="square" lIns="438900" tIns="1440000" rIns="252000" bIns="180000" anchor="t" anchorCtr="0">
            <a:noAutofit/>
          </a:bodyPr>
          <a:lstStyle>
            <a:lvl1pPr marL="457200" lvl="0" indent="-228600" algn="l">
              <a:lnSpc>
                <a:spcPct val="90000"/>
              </a:lnSpc>
              <a:spcBef>
                <a:spcPts val="0"/>
              </a:spcBef>
              <a:spcAft>
                <a:spcPts val="0"/>
              </a:spcAft>
              <a:buClr>
                <a:schemeClr val="lt1"/>
              </a:buClr>
              <a:buSzPts val="2600"/>
              <a:buFont typeface="Arial"/>
              <a:buNone/>
              <a:defRPr sz="2600" b="0">
                <a:solidFill>
                  <a:schemeClr val="lt1"/>
                </a:solidFill>
                <a:latin typeface="Georgia"/>
                <a:ea typeface="Georgia"/>
                <a:cs typeface="Georgia"/>
                <a:sym typeface="Georgia"/>
              </a:defRPr>
            </a:lvl1pPr>
            <a:lvl2pPr marL="914400" lvl="1" indent="-228600" algn="l">
              <a:lnSpc>
                <a:spcPct val="100000"/>
              </a:lnSpc>
              <a:spcBef>
                <a:spcPts val="3000"/>
              </a:spcBef>
              <a:spcAft>
                <a:spcPts val="0"/>
              </a:spcAft>
              <a:buClr>
                <a:schemeClr val="lt1"/>
              </a:buClr>
              <a:buSzPts val="1600"/>
              <a:buFont typeface="Arial"/>
              <a:buNone/>
              <a:defRPr sz="1600" b="1">
                <a:solidFill>
                  <a:schemeClr val="lt1"/>
                </a:solidFill>
                <a:latin typeface="Arial"/>
                <a:ea typeface="Arial"/>
                <a:cs typeface="Arial"/>
                <a:sym typeface="Arial"/>
              </a:defRPr>
            </a:lvl2pPr>
            <a:lvl3pPr marL="1371600" lvl="2" indent="-228600" algn="l">
              <a:lnSpc>
                <a:spcPct val="100000"/>
              </a:lnSpc>
              <a:spcBef>
                <a:spcPts val="0"/>
              </a:spcBef>
              <a:spcAft>
                <a:spcPts val="0"/>
              </a:spcAft>
              <a:buClr>
                <a:schemeClr val="lt1"/>
              </a:buClr>
              <a:buSzPts val="1600"/>
              <a:buFont typeface="Arial"/>
              <a:buNone/>
              <a:defRPr sz="1600" b="0">
                <a:solidFill>
                  <a:schemeClr val="lt1"/>
                </a:solidFill>
                <a:latin typeface="Arial"/>
                <a:ea typeface="Arial"/>
                <a:cs typeface="Arial"/>
                <a:sym typeface="Arial"/>
              </a:defRPr>
            </a:lvl3pPr>
            <a:lvl4pPr marL="1828800" lvl="3" indent="-228600" algn="l">
              <a:lnSpc>
                <a:spcPct val="100000"/>
              </a:lnSpc>
              <a:spcBef>
                <a:spcPts val="0"/>
              </a:spcBef>
              <a:spcAft>
                <a:spcPts val="0"/>
              </a:spcAft>
              <a:buClr>
                <a:schemeClr val="lt1"/>
              </a:buClr>
              <a:buSzPts val="1600"/>
              <a:buFont typeface="Arial"/>
              <a:buNone/>
              <a:defRPr sz="1600" b="0">
                <a:solidFill>
                  <a:schemeClr val="lt1"/>
                </a:solidFill>
                <a:latin typeface="Arial"/>
                <a:ea typeface="Arial"/>
                <a:cs typeface="Arial"/>
                <a:sym typeface="Arial"/>
              </a:defRPr>
            </a:lvl4pPr>
            <a:lvl5pPr marL="2286000" lvl="4" indent="-228600" algn="l">
              <a:lnSpc>
                <a:spcPct val="100000"/>
              </a:lnSpc>
              <a:spcBef>
                <a:spcPts val="0"/>
              </a:spcBef>
              <a:spcAft>
                <a:spcPts val="0"/>
              </a:spcAft>
              <a:buClr>
                <a:schemeClr val="lt1"/>
              </a:buClr>
              <a:buSzPts val="1600"/>
              <a:buFont typeface="Arial"/>
              <a:buNone/>
              <a:defRPr sz="1600" b="0">
                <a:solidFill>
                  <a:schemeClr val="lt1"/>
                </a:solidFill>
                <a:latin typeface="Arial"/>
                <a:ea typeface="Arial"/>
                <a:cs typeface="Arial"/>
                <a:sym typeface="Arial"/>
              </a:defRPr>
            </a:lvl5pPr>
            <a:lvl6pPr marL="2743200" lvl="5" indent="-228600" algn="l">
              <a:lnSpc>
                <a:spcPct val="100000"/>
              </a:lnSpc>
              <a:spcBef>
                <a:spcPts val="0"/>
              </a:spcBef>
              <a:spcAft>
                <a:spcPts val="0"/>
              </a:spcAft>
              <a:buClr>
                <a:schemeClr val="lt1"/>
              </a:buClr>
              <a:buSzPts val="1600"/>
              <a:buFont typeface="Arial"/>
              <a:buNone/>
              <a:defRPr sz="1600">
                <a:solidFill>
                  <a:schemeClr val="lt1"/>
                </a:solidFill>
              </a:defRPr>
            </a:lvl6pPr>
            <a:lvl7pPr marL="3200400" lvl="6" indent="-228600" algn="l">
              <a:lnSpc>
                <a:spcPct val="100000"/>
              </a:lnSpc>
              <a:spcBef>
                <a:spcPts val="0"/>
              </a:spcBef>
              <a:spcAft>
                <a:spcPts val="0"/>
              </a:spcAft>
              <a:buClr>
                <a:schemeClr val="lt1"/>
              </a:buClr>
              <a:buSzPts val="1600"/>
              <a:buFont typeface="Arial"/>
              <a:buNone/>
              <a:defRPr sz="1600">
                <a:solidFill>
                  <a:schemeClr val="lt1"/>
                </a:solidFill>
              </a:defRPr>
            </a:lvl7pPr>
            <a:lvl8pPr marL="3657600" lvl="7" indent="-228600" algn="l">
              <a:lnSpc>
                <a:spcPct val="100000"/>
              </a:lnSpc>
              <a:spcBef>
                <a:spcPts val="0"/>
              </a:spcBef>
              <a:spcAft>
                <a:spcPts val="0"/>
              </a:spcAft>
              <a:buClr>
                <a:schemeClr val="lt1"/>
              </a:buClr>
              <a:buSzPts val="1600"/>
              <a:buFont typeface="Arial"/>
              <a:buNone/>
              <a:defRPr sz="1600">
                <a:solidFill>
                  <a:schemeClr val="lt1"/>
                </a:solidFill>
              </a:defRPr>
            </a:lvl8pPr>
            <a:lvl9pPr marL="4114800" lvl="8" indent="-228600" algn="l">
              <a:lnSpc>
                <a:spcPct val="100000"/>
              </a:lnSpc>
              <a:spcBef>
                <a:spcPts val="0"/>
              </a:spcBef>
              <a:spcAft>
                <a:spcPts val="0"/>
              </a:spcAft>
              <a:buClr>
                <a:schemeClr val="lt1"/>
              </a:buClr>
              <a:buSzPts val="1600"/>
              <a:buFont typeface="Arial"/>
              <a:buNone/>
              <a:defRPr sz="1600">
                <a:solidFill>
                  <a:schemeClr val="lt1"/>
                </a:solidFill>
              </a:defRPr>
            </a:lvl9pPr>
          </a:lstStyle>
          <a:p>
            <a:endParaRPr/>
          </a:p>
        </p:txBody>
      </p:sp>
      <p:sp>
        <p:nvSpPr>
          <p:cNvPr id="5004" name="Google Shape;5004;p380"/>
          <p:cNvSpPr/>
          <p:nvPr/>
        </p:nvSpPr>
        <p:spPr>
          <a:xfrm>
            <a:off x="442913" y="1623703"/>
            <a:ext cx="871538" cy="679450"/>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05" name="Google Shape;5005;p380"/>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06" name="Google Shape;5006;p380"/>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07" name="Google Shape;5007;p380"/>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75.xml><?xml version="1.0" encoding="utf-8"?>
<p:sldLayout xmlns:a="http://schemas.openxmlformats.org/drawingml/2006/main" xmlns:r="http://schemas.openxmlformats.org/officeDocument/2006/relationships" xmlns:p="http://schemas.openxmlformats.org/presentationml/2006/main" matchingName="Quote 1 Image Orange">
  <p:cSld name="Quote 1 Image Orange">
    <p:bg>
      <p:bgPr>
        <a:solidFill>
          <a:srgbClr val="D04A02"/>
        </a:solidFill>
        <a:effectLst/>
      </p:bgPr>
    </p:bg>
    <p:spTree>
      <p:nvGrpSpPr>
        <p:cNvPr id="1" name="Shape 5008"/>
        <p:cNvGrpSpPr/>
        <p:nvPr/>
      </p:nvGrpSpPr>
      <p:grpSpPr>
        <a:xfrm>
          <a:off x="0" y="0"/>
          <a:ext cx="0" cy="0"/>
          <a:chOff x="0" y="0"/>
          <a:chExt cx="0" cy="0"/>
        </a:xfrm>
      </p:grpSpPr>
      <p:sp>
        <p:nvSpPr>
          <p:cNvPr id="5009" name="Google Shape;5009;p381"/>
          <p:cNvSpPr>
            <a:spLocks noGrp="1"/>
          </p:cNvSpPr>
          <p:nvPr>
            <p:ph type="pic" idx="2"/>
          </p:nvPr>
        </p:nvSpPr>
        <p:spPr>
          <a:xfrm>
            <a:off x="6096000" y="0"/>
            <a:ext cx="6096000" cy="6858000"/>
          </a:xfrm>
          <a:prstGeom prst="rect">
            <a:avLst/>
          </a:prstGeom>
          <a:solidFill>
            <a:schemeClr val="lt2"/>
          </a:solidFill>
          <a:ln>
            <a:noFill/>
          </a:ln>
        </p:spPr>
      </p:sp>
      <p:sp>
        <p:nvSpPr>
          <p:cNvPr id="5010" name="Google Shape;5010;p381"/>
          <p:cNvSpPr txBox="1">
            <a:spLocks noGrp="1"/>
          </p:cNvSpPr>
          <p:nvPr>
            <p:ph type="body" idx="1"/>
          </p:nvPr>
        </p:nvSpPr>
        <p:spPr>
          <a:xfrm>
            <a:off x="442913" y="1714500"/>
            <a:ext cx="5299393" cy="4457700"/>
          </a:xfrm>
          <a:prstGeom prst="rect">
            <a:avLst/>
          </a:prstGeom>
          <a:noFill/>
          <a:ln>
            <a:noFill/>
          </a:ln>
        </p:spPr>
        <p:txBody>
          <a:bodyPr spcFirstLastPara="1" wrap="square" lIns="0" tIns="0" rIns="0" bIns="0" anchor="t" anchorCtr="0">
            <a:noAutofit/>
          </a:bodyPr>
          <a:lstStyle>
            <a:lvl1pPr marL="457200" lvl="0" indent="-228600" algn="l">
              <a:lnSpc>
                <a:spcPct val="85000"/>
              </a:lnSpc>
              <a:spcBef>
                <a:spcPts val="0"/>
              </a:spcBef>
              <a:spcAft>
                <a:spcPts val="0"/>
              </a:spcAft>
              <a:buClr>
                <a:schemeClr val="lt1"/>
              </a:buClr>
              <a:buSzPts val="3800"/>
              <a:buNone/>
              <a:defRPr sz="3800" b="0">
                <a:solidFill>
                  <a:schemeClr val="lt1"/>
                </a:solidFill>
                <a:latin typeface="Georgia"/>
                <a:ea typeface="Georgia"/>
                <a:cs typeface="Georgia"/>
                <a:sym typeface="Georgia"/>
              </a:defRPr>
            </a:lvl1pPr>
            <a:lvl2pPr marL="914400" lvl="1" indent="-228600" algn="l">
              <a:lnSpc>
                <a:spcPct val="100000"/>
              </a:lnSpc>
              <a:spcBef>
                <a:spcPts val="3000"/>
              </a:spcBef>
              <a:spcAft>
                <a:spcPts val="0"/>
              </a:spcAft>
              <a:buClr>
                <a:schemeClr val="lt1"/>
              </a:buClr>
              <a:buSzPts val="1600"/>
              <a:buFont typeface="Arial"/>
              <a:buNone/>
              <a:defRPr sz="1600" b="1">
                <a:solidFill>
                  <a:schemeClr val="lt1"/>
                </a:solidFill>
              </a:defRPr>
            </a:lvl2pPr>
            <a:lvl3pPr marL="1371600" lvl="2" indent="-228600" algn="l">
              <a:lnSpc>
                <a:spcPct val="100000"/>
              </a:lnSpc>
              <a:spcBef>
                <a:spcPts val="0"/>
              </a:spcBef>
              <a:spcAft>
                <a:spcPts val="0"/>
              </a:spcAft>
              <a:buClr>
                <a:schemeClr val="lt1"/>
              </a:buClr>
              <a:buSzPts val="1600"/>
              <a:buFont typeface="Arial"/>
              <a:buNone/>
              <a:defRPr sz="1600">
                <a:solidFill>
                  <a:schemeClr val="lt1"/>
                </a:solidFill>
              </a:defRPr>
            </a:lvl3pPr>
            <a:lvl4pPr marL="1828800" lvl="3" indent="-228600" algn="l">
              <a:lnSpc>
                <a:spcPct val="100000"/>
              </a:lnSpc>
              <a:spcBef>
                <a:spcPts val="0"/>
              </a:spcBef>
              <a:spcAft>
                <a:spcPts val="0"/>
              </a:spcAft>
              <a:buClr>
                <a:schemeClr val="lt1"/>
              </a:buClr>
              <a:buSzPts val="1600"/>
              <a:buFont typeface="Arial"/>
              <a:buNone/>
              <a:defRPr sz="1600">
                <a:solidFill>
                  <a:schemeClr val="lt1"/>
                </a:solidFill>
              </a:defRPr>
            </a:lvl4pPr>
            <a:lvl5pPr marL="2286000" lvl="4" indent="-228600" algn="l">
              <a:lnSpc>
                <a:spcPct val="100000"/>
              </a:lnSpc>
              <a:spcBef>
                <a:spcPts val="0"/>
              </a:spcBef>
              <a:spcAft>
                <a:spcPts val="0"/>
              </a:spcAft>
              <a:buClr>
                <a:schemeClr val="lt1"/>
              </a:buClr>
              <a:buSzPts val="1600"/>
              <a:buFont typeface="Arial"/>
              <a:buNone/>
              <a:defRPr sz="1600">
                <a:solidFill>
                  <a:schemeClr val="lt1"/>
                </a:solidFill>
              </a:defRPr>
            </a:lvl5pPr>
            <a:lvl6pPr marL="2743200" lvl="5" indent="-228600" algn="l">
              <a:lnSpc>
                <a:spcPct val="100000"/>
              </a:lnSpc>
              <a:spcBef>
                <a:spcPts val="0"/>
              </a:spcBef>
              <a:spcAft>
                <a:spcPts val="0"/>
              </a:spcAft>
              <a:buClr>
                <a:schemeClr val="lt1"/>
              </a:buClr>
              <a:buSzPts val="1600"/>
              <a:buFont typeface="Arial"/>
              <a:buNone/>
              <a:defRPr sz="1600">
                <a:solidFill>
                  <a:schemeClr val="lt1"/>
                </a:solidFill>
              </a:defRPr>
            </a:lvl6pPr>
            <a:lvl7pPr marL="3200400" lvl="6" indent="-228600" algn="l">
              <a:lnSpc>
                <a:spcPct val="100000"/>
              </a:lnSpc>
              <a:spcBef>
                <a:spcPts val="0"/>
              </a:spcBef>
              <a:spcAft>
                <a:spcPts val="0"/>
              </a:spcAft>
              <a:buClr>
                <a:schemeClr val="lt1"/>
              </a:buClr>
              <a:buSzPts val="1600"/>
              <a:buFont typeface="Arial"/>
              <a:buNone/>
              <a:defRPr sz="1600">
                <a:solidFill>
                  <a:schemeClr val="lt1"/>
                </a:solidFill>
              </a:defRPr>
            </a:lvl7pPr>
            <a:lvl8pPr marL="3657600" lvl="7" indent="-228600" algn="l">
              <a:lnSpc>
                <a:spcPct val="100000"/>
              </a:lnSpc>
              <a:spcBef>
                <a:spcPts val="0"/>
              </a:spcBef>
              <a:spcAft>
                <a:spcPts val="0"/>
              </a:spcAft>
              <a:buClr>
                <a:schemeClr val="lt1"/>
              </a:buClr>
              <a:buSzPts val="1600"/>
              <a:buFont typeface="Arial"/>
              <a:buNone/>
              <a:defRPr sz="1600">
                <a:solidFill>
                  <a:schemeClr val="lt1"/>
                </a:solidFill>
              </a:defRPr>
            </a:lvl8pPr>
            <a:lvl9pPr marL="4114800" lvl="8" indent="-228600" algn="l">
              <a:lnSpc>
                <a:spcPct val="100000"/>
              </a:lnSpc>
              <a:spcBef>
                <a:spcPts val="0"/>
              </a:spcBef>
              <a:spcAft>
                <a:spcPts val="0"/>
              </a:spcAft>
              <a:buClr>
                <a:schemeClr val="lt1"/>
              </a:buClr>
              <a:buSzPts val="1600"/>
              <a:buFont typeface="Arial"/>
              <a:buNone/>
              <a:defRPr sz="1600">
                <a:solidFill>
                  <a:schemeClr val="lt1"/>
                </a:solidFill>
              </a:defRPr>
            </a:lvl9pPr>
          </a:lstStyle>
          <a:p>
            <a:endParaRPr/>
          </a:p>
        </p:txBody>
      </p:sp>
      <p:sp>
        <p:nvSpPr>
          <p:cNvPr id="5011" name="Google Shape;5011;p381"/>
          <p:cNvSpPr/>
          <p:nvPr/>
        </p:nvSpPr>
        <p:spPr>
          <a:xfrm>
            <a:off x="442913" y="687001"/>
            <a:ext cx="871538" cy="679450"/>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12" name="Google Shape;5012;p381"/>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13" name="Google Shape;5013;p381"/>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14" name="Google Shape;5014;p381"/>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76.xml><?xml version="1.0" encoding="utf-8"?>
<p:sldLayout xmlns:a="http://schemas.openxmlformats.org/drawingml/2006/main" xmlns:r="http://schemas.openxmlformats.org/officeDocument/2006/relationships" xmlns:p="http://schemas.openxmlformats.org/presentationml/2006/main" matchingName="Quote 1 Image">
  <p:cSld name="Quote 1 Image">
    <p:spTree>
      <p:nvGrpSpPr>
        <p:cNvPr id="1" name="Shape 5015"/>
        <p:cNvGrpSpPr/>
        <p:nvPr/>
      </p:nvGrpSpPr>
      <p:grpSpPr>
        <a:xfrm>
          <a:off x="0" y="0"/>
          <a:ext cx="0" cy="0"/>
          <a:chOff x="0" y="0"/>
          <a:chExt cx="0" cy="0"/>
        </a:xfrm>
      </p:grpSpPr>
      <p:sp>
        <p:nvSpPr>
          <p:cNvPr id="5016" name="Google Shape;5016;p382"/>
          <p:cNvSpPr>
            <a:spLocks noGrp="1"/>
          </p:cNvSpPr>
          <p:nvPr>
            <p:ph type="pic" idx="2"/>
          </p:nvPr>
        </p:nvSpPr>
        <p:spPr>
          <a:xfrm>
            <a:off x="6096000" y="0"/>
            <a:ext cx="6096000" cy="6858000"/>
          </a:xfrm>
          <a:prstGeom prst="rect">
            <a:avLst/>
          </a:prstGeom>
          <a:solidFill>
            <a:schemeClr val="lt2"/>
          </a:solidFill>
          <a:ln>
            <a:noFill/>
          </a:ln>
        </p:spPr>
      </p:sp>
      <p:sp>
        <p:nvSpPr>
          <p:cNvPr id="5017" name="Google Shape;5017;p382"/>
          <p:cNvSpPr txBox="1">
            <a:spLocks noGrp="1"/>
          </p:cNvSpPr>
          <p:nvPr>
            <p:ph type="body" idx="1"/>
          </p:nvPr>
        </p:nvSpPr>
        <p:spPr>
          <a:xfrm>
            <a:off x="442913" y="1714500"/>
            <a:ext cx="5299393" cy="4457700"/>
          </a:xfrm>
          <a:prstGeom prst="rect">
            <a:avLst/>
          </a:prstGeom>
          <a:noFill/>
          <a:ln>
            <a:noFill/>
          </a:ln>
        </p:spPr>
        <p:txBody>
          <a:bodyPr spcFirstLastPara="1" wrap="square" lIns="0" tIns="0" rIns="0" bIns="0" anchor="t" anchorCtr="0">
            <a:noAutofit/>
          </a:bodyPr>
          <a:lstStyle>
            <a:lvl1pPr marL="457200" lvl="0" indent="-228600" algn="l">
              <a:lnSpc>
                <a:spcPct val="85000"/>
              </a:lnSpc>
              <a:spcBef>
                <a:spcPts val="0"/>
              </a:spcBef>
              <a:spcAft>
                <a:spcPts val="0"/>
              </a:spcAft>
              <a:buClr>
                <a:schemeClr val="dk1"/>
              </a:buClr>
              <a:buSzPts val="3800"/>
              <a:buNone/>
              <a:defRPr sz="3800" b="0">
                <a:solidFill>
                  <a:schemeClr val="dk1"/>
                </a:solidFill>
                <a:latin typeface="Georgia"/>
                <a:ea typeface="Georgia"/>
                <a:cs typeface="Georgia"/>
                <a:sym typeface="Georgia"/>
              </a:defRPr>
            </a:lvl1pPr>
            <a:lvl2pPr marL="914400" lvl="1" indent="-228600" algn="l">
              <a:lnSpc>
                <a:spcPct val="100000"/>
              </a:lnSpc>
              <a:spcBef>
                <a:spcPts val="3000"/>
              </a:spcBef>
              <a:spcAft>
                <a:spcPts val="0"/>
              </a:spcAft>
              <a:buClr>
                <a:schemeClr val="dk1"/>
              </a:buClr>
              <a:buSzPts val="1600"/>
              <a:buFont typeface="Arial"/>
              <a:buNone/>
              <a:defRPr sz="1600" b="1"/>
            </a:lvl2pPr>
            <a:lvl3pPr marL="1371600" lvl="2" indent="-228600" algn="l">
              <a:lnSpc>
                <a:spcPct val="100000"/>
              </a:lnSpc>
              <a:spcBef>
                <a:spcPts val="0"/>
              </a:spcBef>
              <a:spcAft>
                <a:spcPts val="0"/>
              </a:spcAft>
              <a:buClr>
                <a:schemeClr val="dk1"/>
              </a:buClr>
              <a:buSzPts val="1600"/>
              <a:buFont typeface="Arial"/>
              <a:buNone/>
              <a:defRPr sz="1600"/>
            </a:lvl3pPr>
            <a:lvl4pPr marL="1828800" lvl="3" indent="-228600" algn="l">
              <a:lnSpc>
                <a:spcPct val="100000"/>
              </a:lnSpc>
              <a:spcBef>
                <a:spcPts val="0"/>
              </a:spcBef>
              <a:spcAft>
                <a:spcPts val="0"/>
              </a:spcAft>
              <a:buClr>
                <a:schemeClr val="dk1"/>
              </a:buClr>
              <a:buSzPts val="1600"/>
              <a:buFont typeface="Arial"/>
              <a:buNone/>
              <a:defRPr sz="1600"/>
            </a:lvl4pPr>
            <a:lvl5pPr marL="2286000" lvl="4" indent="-228600" algn="l">
              <a:lnSpc>
                <a:spcPct val="100000"/>
              </a:lnSpc>
              <a:spcBef>
                <a:spcPts val="0"/>
              </a:spcBef>
              <a:spcAft>
                <a:spcPts val="0"/>
              </a:spcAft>
              <a:buClr>
                <a:schemeClr val="dk1"/>
              </a:buClr>
              <a:buSzPts val="1600"/>
              <a:buFont typeface="Arial"/>
              <a:buNone/>
              <a:defRPr sz="1600"/>
            </a:lvl5pPr>
            <a:lvl6pPr marL="2743200" lvl="5" indent="-228600" algn="l">
              <a:lnSpc>
                <a:spcPct val="100000"/>
              </a:lnSpc>
              <a:spcBef>
                <a:spcPts val="0"/>
              </a:spcBef>
              <a:spcAft>
                <a:spcPts val="0"/>
              </a:spcAft>
              <a:buClr>
                <a:schemeClr val="dk1"/>
              </a:buClr>
              <a:buSzPts val="1600"/>
              <a:buFont typeface="Arial"/>
              <a:buNone/>
              <a:defRPr sz="1600"/>
            </a:lvl6pPr>
            <a:lvl7pPr marL="3200400" lvl="6" indent="-228600" algn="l">
              <a:lnSpc>
                <a:spcPct val="100000"/>
              </a:lnSpc>
              <a:spcBef>
                <a:spcPts val="0"/>
              </a:spcBef>
              <a:spcAft>
                <a:spcPts val="0"/>
              </a:spcAft>
              <a:buClr>
                <a:schemeClr val="dk1"/>
              </a:buClr>
              <a:buSzPts val="1600"/>
              <a:buFont typeface="Arial"/>
              <a:buNone/>
              <a:defRPr sz="1600"/>
            </a:lvl7pPr>
            <a:lvl8pPr marL="3657600" lvl="7" indent="-228600" algn="l">
              <a:lnSpc>
                <a:spcPct val="100000"/>
              </a:lnSpc>
              <a:spcBef>
                <a:spcPts val="0"/>
              </a:spcBef>
              <a:spcAft>
                <a:spcPts val="0"/>
              </a:spcAft>
              <a:buClr>
                <a:schemeClr val="dk1"/>
              </a:buClr>
              <a:buSzPts val="1600"/>
              <a:buFont typeface="Arial"/>
              <a:buNone/>
              <a:defRPr sz="1600"/>
            </a:lvl8pPr>
            <a:lvl9pPr marL="4114800" lvl="8" indent="-228600" algn="l">
              <a:lnSpc>
                <a:spcPct val="100000"/>
              </a:lnSpc>
              <a:spcBef>
                <a:spcPts val="0"/>
              </a:spcBef>
              <a:spcAft>
                <a:spcPts val="0"/>
              </a:spcAft>
              <a:buClr>
                <a:schemeClr val="dk1"/>
              </a:buClr>
              <a:buSzPts val="1600"/>
              <a:buFont typeface="Arial"/>
              <a:buNone/>
              <a:defRPr sz="1600"/>
            </a:lvl9pPr>
          </a:lstStyle>
          <a:p>
            <a:endParaRPr/>
          </a:p>
        </p:txBody>
      </p:sp>
      <p:sp>
        <p:nvSpPr>
          <p:cNvPr id="5018" name="Google Shape;5018;p382"/>
          <p:cNvSpPr/>
          <p:nvPr/>
        </p:nvSpPr>
        <p:spPr>
          <a:xfrm>
            <a:off x="442913" y="687001"/>
            <a:ext cx="871538" cy="679450"/>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19" name="Google Shape;5019;p382"/>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5020" name="Google Shape;5020;p382"/>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21" name="Google Shape;5021;p382"/>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77.xml><?xml version="1.0" encoding="utf-8"?>
<p:sldLayout xmlns:a="http://schemas.openxmlformats.org/drawingml/2006/main" xmlns:r="http://schemas.openxmlformats.org/officeDocument/2006/relationships" xmlns:p="http://schemas.openxmlformats.org/presentationml/2006/main" matchingName="Quote 2">
  <p:cSld name="Quote 2">
    <p:spTree>
      <p:nvGrpSpPr>
        <p:cNvPr id="1" name="Shape 5022"/>
        <p:cNvGrpSpPr/>
        <p:nvPr/>
      </p:nvGrpSpPr>
      <p:grpSpPr>
        <a:xfrm>
          <a:off x="0" y="0"/>
          <a:ext cx="0" cy="0"/>
          <a:chOff x="0" y="0"/>
          <a:chExt cx="0" cy="0"/>
        </a:xfrm>
      </p:grpSpPr>
      <p:sp>
        <p:nvSpPr>
          <p:cNvPr id="5023" name="Google Shape;5023;p383"/>
          <p:cNvSpPr txBox="1">
            <a:spLocks noGrp="1"/>
          </p:cNvSpPr>
          <p:nvPr>
            <p:ph type="body" idx="1"/>
          </p:nvPr>
        </p:nvSpPr>
        <p:spPr>
          <a:xfrm>
            <a:off x="442914" y="2274570"/>
            <a:ext cx="9540366" cy="3897630"/>
          </a:xfrm>
          <a:prstGeom prst="rect">
            <a:avLst/>
          </a:prstGeom>
          <a:noFill/>
          <a:ln>
            <a:noFill/>
          </a:ln>
        </p:spPr>
        <p:txBody>
          <a:bodyPr spcFirstLastPara="1" wrap="square" lIns="0" tIns="0" rIns="0" bIns="0" anchor="t" anchorCtr="0">
            <a:noAutofit/>
          </a:bodyPr>
          <a:lstStyle>
            <a:lvl1pPr marL="457200" lvl="0" indent="-228600" algn="l">
              <a:lnSpc>
                <a:spcPct val="85000"/>
              </a:lnSpc>
              <a:spcBef>
                <a:spcPts val="0"/>
              </a:spcBef>
              <a:spcAft>
                <a:spcPts val="0"/>
              </a:spcAft>
              <a:buClr>
                <a:schemeClr val="dk1"/>
              </a:buClr>
              <a:buSzPts val="3800"/>
              <a:buNone/>
              <a:defRPr sz="3800" b="0">
                <a:solidFill>
                  <a:schemeClr val="dk1"/>
                </a:solidFill>
                <a:latin typeface="Georgia"/>
                <a:ea typeface="Georgia"/>
                <a:cs typeface="Georgia"/>
                <a:sym typeface="Georgia"/>
              </a:defRPr>
            </a:lvl1pPr>
            <a:lvl2pPr marL="914400" lvl="1" indent="-228600" algn="l">
              <a:lnSpc>
                <a:spcPct val="100000"/>
              </a:lnSpc>
              <a:spcBef>
                <a:spcPts val="3000"/>
              </a:spcBef>
              <a:spcAft>
                <a:spcPts val="0"/>
              </a:spcAft>
              <a:buClr>
                <a:schemeClr val="dk1"/>
              </a:buClr>
              <a:buSzPts val="1600"/>
              <a:buFont typeface="Arial"/>
              <a:buNone/>
              <a:defRPr sz="1600" b="1"/>
            </a:lvl2pPr>
            <a:lvl3pPr marL="1371600" lvl="2" indent="-228600" algn="l">
              <a:lnSpc>
                <a:spcPct val="100000"/>
              </a:lnSpc>
              <a:spcBef>
                <a:spcPts val="0"/>
              </a:spcBef>
              <a:spcAft>
                <a:spcPts val="0"/>
              </a:spcAft>
              <a:buClr>
                <a:schemeClr val="dk1"/>
              </a:buClr>
              <a:buSzPts val="1600"/>
              <a:buFont typeface="Arial"/>
              <a:buNone/>
              <a:defRPr sz="1600"/>
            </a:lvl3pPr>
            <a:lvl4pPr marL="1828800" lvl="3" indent="-228600" algn="l">
              <a:lnSpc>
                <a:spcPct val="100000"/>
              </a:lnSpc>
              <a:spcBef>
                <a:spcPts val="0"/>
              </a:spcBef>
              <a:spcAft>
                <a:spcPts val="0"/>
              </a:spcAft>
              <a:buClr>
                <a:schemeClr val="dk1"/>
              </a:buClr>
              <a:buSzPts val="1600"/>
              <a:buFont typeface="Arial"/>
              <a:buNone/>
              <a:defRPr sz="1600"/>
            </a:lvl4pPr>
            <a:lvl5pPr marL="2286000" lvl="4" indent="-228600" algn="l">
              <a:lnSpc>
                <a:spcPct val="100000"/>
              </a:lnSpc>
              <a:spcBef>
                <a:spcPts val="0"/>
              </a:spcBef>
              <a:spcAft>
                <a:spcPts val="0"/>
              </a:spcAft>
              <a:buClr>
                <a:schemeClr val="dk1"/>
              </a:buClr>
              <a:buSzPts val="1600"/>
              <a:buFont typeface="Arial"/>
              <a:buNone/>
              <a:defRPr sz="1600"/>
            </a:lvl5pPr>
            <a:lvl6pPr marL="2743200" lvl="5" indent="-228600" algn="l">
              <a:lnSpc>
                <a:spcPct val="100000"/>
              </a:lnSpc>
              <a:spcBef>
                <a:spcPts val="0"/>
              </a:spcBef>
              <a:spcAft>
                <a:spcPts val="0"/>
              </a:spcAft>
              <a:buClr>
                <a:schemeClr val="dk1"/>
              </a:buClr>
              <a:buSzPts val="1600"/>
              <a:buFont typeface="Arial"/>
              <a:buNone/>
              <a:defRPr sz="1600"/>
            </a:lvl6pPr>
            <a:lvl7pPr marL="3200400" lvl="6" indent="-228600" algn="l">
              <a:lnSpc>
                <a:spcPct val="100000"/>
              </a:lnSpc>
              <a:spcBef>
                <a:spcPts val="0"/>
              </a:spcBef>
              <a:spcAft>
                <a:spcPts val="0"/>
              </a:spcAft>
              <a:buClr>
                <a:schemeClr val="dk1"/>
              </a:buClr>
              <a:buSzPts val="1600"/>
              <a:buFont typeface="Arial"/>
              <a:buNone/>
              <a:defRPr sz="1600"/>
            </a:lvl7pPr>
            <a:lvl8pPr marL="3657600" lvl="7" indent="-228600" algn="l">
              <a:lnSpc>
                <a:spcPct val="100000"/>
              </a:lnSpc>
              <a:spcBef>
                <a:spcPts val="0"/>
              </a:spcBef>
              <a:spcAft>
                <a:spcPts val="0"/>
              </a:spcAft>
              <a:buClr>
                <a:schemeClr val="dk1"/>
              </a:buClr>
              <a:buSzPts val="1600"/>
              <a:buFont typeface="Arial"/>
              <a:buNone/>
              <a:defRPr sz="1600"/>
            </a:lvl8pPr>
            <a:lvl9pPr marL="4114800" lvl="8" indent="-228600" algn="l">
              <a:lnSpc>
                <a:spcPct val="100000"/>
              </a:lnSpc>
              <a:spcBef>
                <a:spcPts val="0"/>
              </a:spcBef>
              <a:spcAft>
                <a:spcPts val="0"/>
              </a:spcAft>
              <a:buClr>
                <a:schemeClr val="dk1"/>
              </a:buClr>
              <a:buSzPts val="1600"/>
              <a:buFont typeface="Arial"/>
              <a:buNone/>
              <a:defRPr sz="1600"/>
            </a:lvl9pPr>
          </a:lstStyle>
          <a:p>
            <a:endParaRPr/>
          </a:p>
        </p:txBody>
      </p:sp>
      <p:sp>
        <p:nvSpPr>
          <p:cNvPr id="5024" name="Google Shape;5024;p383"/>
          <p:cNvSpPr/>
          <p:nvPr/>
        </p:nvSpPr>
        <p:spPr>
          <a:xfrm>
            <a:off x="442913" y="1362959"/>
            <a:ext cx="871538" cy="679450"/>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25" name="Google Shape;5025;p383"/>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26" name="Google Shape;5026;p383"/>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27" name="Google Shape;5027;p383"/>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78.xml><?xml version="1.0" encoding="utf-8"?>
<p:sldLayout xmlns:a="http://schemas.openxmlformats.org/drawingml/2006/main" xmlns:r="http://schemas.openxmlformats.org/officeDocument/2006/relationships" xmlns:p="http://schemas.openxmlformats.org/presentationml/2006/main" matchingName="Quote 2 Orange">
  <p:cSld name="Quote 2 Orange">
    <p:bg>
      <p:bgPr>
        <a:solidFill>
          <a:srgbClr val="D04A02"/>
        </a:solidFill>
        <a:effectLst/>
      </p:bgPr>
    </p:bg>
    <p:spTree>
      <p:nvGrpSpPr>
        <p:cNvPr id="1" name="Shape 5028"/>
        <p:cNvGrpSpPr/>
        <p:nvPr/>
      </p:nvGrpSpPr>
      <p:grpSpPr>
        <a:xfrm>
          <a:off x="0" y="0"/>
          <a:ext cx="0" cy="0"/>
          <a:chOff x="0" y="0"/>
          <a:chExt cx="0" cy="0"/>
        </a:xfrm>
      </p:grpSpPr>
      <p:sp>
        <p:nvSpPr>
          <p:cNvPr id="5029" name="Google Shape;5029;p384"/>
          <p:cNvSpPr txBox="1">
            <a:spLocks noGrp="1"/>
          </p:cNvSpPr>
          <p:nvPr>
            <p:ph type="body" idx="1"/>
          </p:nvPr>
        </p:nvSpPr>
        <p:spPr>
          <a:xfrm>
            <a:off x="442914" y="2274570"/>
            <a:ext cx="9540366" cy="3897630"/>
          </a:xfrm>
          <a:prstGeom prst="rect">
            <a:avLst/>
          </a:prstGeom>
          <a:noFill/>
          <a:ln>
            <a:noFill/>
          </a:ln>
        </p:spPr>
        <p:txBody>
          <a:bodyPr spcFirstLastPara="1" wrap="square" lIns="0" tIns="0" rIns="0" bIns="0" anchor="t" anchorCtr="0">
            <a:noAutofit/>
          </a:bodyPr>
          <a:lstStyle>
            <a:lvl1pPr marL="457200" lvl="0" indent="-228600" algn="l">
              <a:lnSpc>
                <a:spcPct val="85000"/>
              </a:lnSpc>
              <a:spcBef>
                <a:spcPts val="0"/>
              </a:spcBef>
              <a:spcAft>
                <a:spcPts val="0"/>
              </a:spcAft>
              <a:buClr>
                <a:schemeClr val="lt1"/>
              </a:buClr>
              <a:buSzPts val="3800"/>
              <a:buNone/>
              <a:defRPr sz="3800" b="0">
                <a:solidFill>
                  <a:schemeClr val="lt1"/>
                </a:solidFill>
                <a:latin typeface="Georgia"/>
                <a:ea typeface="Georgia"/>
                <a:cs typeface="Georgia"/>
                <a:sym typeface="Georgia"/>
              </a:defRPr>
            </a:lvl1pPr>
            <a:lvl2pPr marL="914400" lvl="1" indent="-228600" algn="l">
              <a:lnSpc>
                <a:spcPct val="100000"/>
              </a:lnSpc>
              <a:spcBef>
                <a:spcPts val="3000"/>
              </a:spcBef>
              <a:spcAft>
                <a:spcPts val="0"/>
              </a:spcAft>
              <a:buClr>
                <a:schemeClr val="lt1"/>
              </a:buClr>
              <a:buSzPts val="1600"/>
              <a:buFont typeface="Arial"/>
              <a:buNone/>
              <a:defRPr sz="1600" b="1">
                <a:solidFill>
                  <a:schemeClr val="lt1"/>
                </a:solidFill>
              </a:defRPr>
            </a:lvl2pPr>
            <a:lvl3pPr marL="1371600" lvl="2" indent="-228600" algn="l">
              <a:lnSpc>
                <a:spcPct val="100000"/>
              </a:lnSpc>
              <a:spcBef>
                <a:spcPts val="0"/>
              </a:spcBef>
              <a:spcAft>
                <a:spcPts val="0"/>
              </a:spcAft>
              <a:buClr>
                <a:schemeClr val="lt1"/>
              </a:buClr>
              <a:buSzPts val="1600"/>
              <a:buFont typeface="Arial"/>
              <a:buNone/>
              <a:defRPr sz="1600">
                <a:solidFill>
                  <a:schemeClr val="lt1"/>
                </a:solidFill>
              </a:defRPr>
            </a:lvl3pPr>
            <a:lvl4pPr marL="1828800" lvl="3" indent="-228600" algn="l">
              <a:lnSpc>
                <a:spcPct val="100000"/>
              </a:lnSpc>
              <a:spcBef>
                <a:spcPts val="0"/>
              </a:spcBef>
              <a:spcAft>
                <a:spcPts val="0"/>
              </a:spcAft>
              <a:buClr>
                <a:schemeClr val="lt1"/>
              </a:buClr>
              <a:buSzPts val="1600"/>
              <a:buFont typeface="Arial"/>
              <a:buNone/>
              <a:defRPr sz="1600">
                <a:solidFill>
                  <a:schemeClr val="lt1"/>
                </a:solidFill>
              </a:defRPr>
            </a:lvl4pPr>
            <a:lvl5pPr marL="2286000" lvl="4" indent="-228600" algn="l">
              <a:lnSpc>
                <a:spcPct val="100000"/>
              </a:lnSpc>
              <a:spcBef>
                <a:spcPts val="0"/>
              </a:spcBef>
              <a:spcAft>
                <a:spcPts val="0"/>
              </a:spcAft>
              <a:buClr>
                <a:schemeClr val="lt1"/>
              </a:buClr>
              <a:buSzPts val="1600"/>
              <a:buFont typeface="Arial"/>
              <a:buNone/>
              <a:defRPr sz="1600">
                <a:solidFill>
                  <a:schemeClr val="lt1"/>
                </a:solidFill>
              </a:defRPr>
            </a:lvl5pPr>
            <a:lvl6pPr marL="2743200" lvl="5" indent="-228600" algn="l">
              <a:lnSpc>
                <a:spcPct val="100000"/>
              </a:lnSpc>
              <a:spcBef>
                <a:spcPts val="0"/>
              </a:spcBef>
              <a:spcAft>
                <a:spcPts val="0"/>
              </a:spcAft>
              <a:buClr>
                <a:schemeClr val="lt1"/>
              </a:buClr>
              <a:buSzPts val="1600"/>
              <a:buFont typeface="Arial"/>
              <a:buNone/>
              <a:defRPr sz="1600">
                <a:solidFill>
                  <a:schemeClr val="lt1"/>
                </a:solidFill>
              </a:defRPr>
            </a:lvl6pPr>
            <a:lvl7pPr marL="3200400" lvl="6" indent="-228600" algn="l">
              <a:lnSpc>
                <a:spcPct val="100000"/>
              </a:lnSpc>
              <a:spcBef>
                <a:spcPts val="0"/>
              </a:spcBef>
              <a:spcAft>
                <a:spcPts val="0"/>
              </a:spcAft>
              <a:buClr>
                <a:schemeClr val="lt1"/>
              </a:buClr>
              <a:buSzPts val="1600"/>
              <a:buFont typeface="Arial"/>
              <a:buNone/>
              <a:defRPr sz="1600">
                <a:solidFill>
                  <a:schemeClr val="lt1"/>
                </a:solidFill>
              </a:defRPr>
            </a:lvl7pPr>
            <a:lvl8pPr marL="3657600" lvl="7" indent="-228600" algn="l">
              <a:lnSpc>
                <a:spcPct val="100000"/>
              </a:lnSpc>
              <a:spcBef>
                <a:spcPts val="0"/>
              </a:spcBef>
              <a:spcAft>
                <a:spcPts val="0"/>
              </a:spcAft>
              <a:buClr>
                <a:schemeClr val="lt1"/>
              </a:buClr>
              <a:buSzPts val="1600"/>
              <a:buFont typeface="Arial"/>
              <a:buNone/>
              <a:defRPr sz="1600">
                <a:solidFill>
                  <a:schemeClr val="lt1"/>
                </a:solidFill>
              </a:defRPr>
            </a:lvl8pPr>
            <a:lvl9pPr marL="4114800" lvl="8" indent="-228600" algn="l">
              <a:lnSpc>
                <a:spcPct val="100000"/>
              </a:lnSpc>
              <a:spcBef>
                <a:spcPts val="0"/>
              </a:spcBef>
              <a:spcAft>
                <a:spcPts val="0"/>
              </a:spcAft>
              <a:buClr>
                <a:schemeClr val="lt1"/>
              </a:buClr>
              <a:buSzPts val="1600"/>
              <a:buFont typeface="Arial"/>
              <a:buNone/>
              <a:defRPr sz="1600">
                <a:solidFill>
                  <a:schemeClr val="lt1"/>
                </a:solidFill>
              </a:defRPr>
            </a:lvl9pPr>
          </a:lstStyle>
          <a:p>
            <a:endParaRPr/>
          </a:p>
        </p:txBody>
      </p:sp>
      <p:sp>
        <p:nvSpPr>
          <p:cNvPr id="5030" name="Google Shape;5030;p384"/>
          <p:cNvSpPr/>
          <p:nvPr/>
        </p:nvSpPr>
        <p:spPr>
          <a:xfrm>
            <a:off x="442913" y="1362959"/>
            <a:ext cx="871538" cy="679450"/>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31" name="Google Shape;5031;p384"/>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32" name="Google Shape;5032;p384"/>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33" name="Google Shape;5033;p384"/>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79.xml><?xml version="1.0" encoding="utf-8"?>
<p:sldLayout xmlns:a="http://schemas.openxmlformats.org/drawingml/2006/main" xmlns:r="http://schemas.openxmlformats.org/officeDocument/2006/relationships" xmlns:p="http://schemas.openxmlformats.org/presentationml/2006/main" matchingName="Quote 2 Red">
  <p:cSld name="Quote 2 Red">
    <p:bg>
      <p:bgPr>
        <a:solidFill>
          <a:srgbClr val="E0301E"/>
        </a:solidFill>
        <a:effectLst/>
      </p:bgPr>
    </p:bg>
    <p:spTree>
      <p:nvGrpSpPr>
        <p:cNvPr id="1" name="Shape 5034"/>
        <p:cNvGrpSpPr/>
        <p:nvPr/>
      </p:nvGrpSpPr>
      <p:grpSpPr>
        <a:xfrm>
          <a:off x="0" y="0"/>
          <a:ext cx="0" cy="0"/>
          <a:chOff x="0" y="0"/>
          <a:chExt cx="0" cy="0"/>
        </a:xfrm>
      </p:grpSpPr>
      <p:sp>
        <p:nvSpPr>
          <p:cNvPr id="5035" name="Google Shape;5035;p385"/>
          <p:cNvSpPr txBox="1">
            <a:spLocks noGrp="1"/>
          </p:cNvSpPr>
          <p:nvPr>
            <p:ph type="body" idx="1"/>
          </p:nvPr>
        </p:nvSpPr>
        <p:spPr>
          <a:xfrm>
            <a:off x="442914" y="2274570"/>
            <a:ext cx="9540366" cy="3897630"/>
          </a:xfrm>
          <a:prstGeom prst="rect">
            <a:avLst/>
          </a:prstGeom>
          <a:noFill/>
          <a:ln>
            <a:noFill/>
          </a:ln>
        </p:spPr>
        <p:txBody>
          <a:bodyPr spcFirstLastPara="1" wrap="square" lIns="0" tIns="0" rIns="0" bIns="0" anchor="t" anchorCtr="0">
            <a:noAutofit/>
          </a:bodyPr>
          <a:lstStyle>
            <a:lvl1pPr marL="457200" lvl="0" indent="-228600" algn="l">
              <a:lnSpc>
                <a:spcPct val="85000"/>
              </a:lnSpc>
              <a:spcBef>
                <a:spcPts val="0"/>
              </a:spcBef>
              <a:spcAft>
                <a:spcPts val="0"/>
              </a:spcAft>
              <a:buClr>
                <a:schemeClr val="lt1"/>
              </a:buClr>
              <a:buSzPts val="3800"/>
              <a:buNone/>
              <a:defRPr sz="3800" b="0">
                <a:solidFill>
                  <a:schemeClr val="lt1"/>
                </a:solidFill>
                <a:latin typeface="Georgia"/>
                <a:ea typeface="Georgia"/>
                <a:cs typeface="Georgia"/>
                <a:sym typeface="Georgia"/>
              </a:defRPr>
            </a:lvl1pPr>
            <a:lvl2pPr marL="914400" lvl="1" indent="-228600" algn="l">
              <a:lnSpc>
                <a:spcPct val="100000"/>
              </a:lnSpc>
              <a:spcBef>
                <a:spcPts val="3000"/>
              </a:spcBef>
              <a:spcAft>
                <a:spcPts val="0"/>
              </a:spcAft>
              <a:buClr>
                <a:schemeClr val="lt1"/>
              </a:buClr>
              <a:buSzPts val="1600"/>
              <a:buFont typeface="Arial"/>
              <a:buNone/>
              <a:defRPr sz="1600" b="1">
                <a:solidFill>
                  <a:schemeClr val="lt1"/>
                </a:solidFill>
              </a:defRPr>
            </a:lvl2pPr>
            <a:lvl3pPr marL="1371600" lvl="2" indent="-228600" algn="l">
              <a:lnSpc>
                <a:spcPct val="100000"/>
              </a:lnSpc>
              <a:spcBef>
                <a:spcPts val="0"/>
              </a:spcBef>
              <a:spcAft>
                <a:spcPts val="0"/>
              </a:spcAft>
              <a:buClr>
                <a:schemeClr val="lt1"/>
              </a:buClr>
              <a:buSzPts val="1600"/>
              <a:buFont typeface="Arial"/>
              <a:buNone/>
              <a:defRPr sz="1600">
                <a:solidFill>
                  <a:schemeClr val="lt1"/>
                </a:solidFill>
              </a:defRPr>
            </a:lvl3pPr>
            <a:lvl4pPr marL="1828800" lvl="3" indent="-228600" algn="l">
              <a:lnSpc>
                <a:spcPct val="100000"/>
              </a:lnSpc>
              <a:spcBef>
                <a:spcPts val="0"/>
              </a:spcBef>
              <a:spcAft>
                <a:spcPts val="0"/>
              </a:spcAft>
              <a:buClr>
                <a:schemeClr val="lt1"/>
              </a:buClr>
              <a:buSzPts val="1600"/>
              <a:buFont typeface="Arial"/>
              <a:buNone/>
              <a:defRPr sz="1600">
                <a:solidFill>
                  <a:schemeClr val="lt1"/>
                </a:solidFill>
              </a:defRPr>
            </a:lvl4pPr>
            <a:lvl5pPr marL="2286000" lvl="4" indent="-228600" algn="l">
              <a:lnSpc>
                <a:spcPct val="100000"/>
              </a:lnSpc>
              <a:spcBef>
                <a:spcPts val="0"/>
              </a:spcBef>
              <a:spcAft>
                <a:spcPts val="0"/>
              </a:spcAft>
              <a:buClr>
                <a:schemeClr val="lt1"/>
              </a:buClr>
              <a:buSzPts val="1600"/>
              <a:buFont typeface="Arial"/>
              <a:buNone/>
              <a:defRPr sz="1600">
                <a:solidFill>
                  <a:schemeClr val="lt1"/>
                </a:solidFill>
              </a:defRPr>
            </a:lvl5pPr>
            <a:lvl6pPr marL="2743200" lvl="5" indent="-228600" algn="l">
              <a:lnSpc>
                <a:spcPct val="100000"/>
              </a:lnSpc>
              <a:spcBef>
                <a:spcPts val="0"/>
              </a:spcBef>
              <a:spcAft>
                <a:spcPts val="0"/>
              </a:spcAft>
              <a:buClr>
                <a:schemeClr val="lt1"/>
              </a:buClr>
              <a:buSzPts val="1600"/>
              <a:buFont typeface="Arial"/>
              <a:buNone/>
              <a:defRPr sz="1600">
                <a:solidFill>
                  <a:schemeClr val="lt1"/>
                </a:solidFill>
              </a:defRPr>
            </a:lvl6pPr>
            <a:lvl7pPr marL="3200400" lvl="6" indent="-228600" algn="l">
              <a:lnSpc>
                <a:spcPct val="100000"/>
              </a:lnSpc>
              <a:spcBef>
                <a:spcPts val="0"/>
              </a:spcBef>
              <a:spcAft>
                <a:spcPts val="0"/>
              </a:spcAft>
              <a:buClr>
                <a:schemeClr val="lt1"/>
              </a:buClr>
              <a:buSzPts val="1600"/>
              <a:buFont typeface="Arial"/>
              <a:buNone/>
              <a:defRPr sz="1600">
                <a:solidFill>
                  <a:schemeClr val="lt1"/>
                </a:solidFill>
              </a:defRPr>
            </a:lvl7pPr>
            <a:lvl8pPr marL="3657600" lvl="7" indent="-228600" algn="l">
              <a:lnSpc>
                <a:spcPct val="100000"/>
              </a:lnSpc>
              <a:spcBef>
                <a:spcPts val="0"/>
              </a:spcBef>
              <a:spcAft>
                <a:spcPts val="0"/>
              </a:spcAft>
              <a:buClr>
                <a:schemeClr val="lt1"/>
              </a:buClr>
              <a:buSzPts val="1600"/>
              <a:buFont typeface="Arial"/>
              <a:buNone/>
              <a:defRPr sz="1600">
                <a:solidFill>
                  <a:schemeClr val="lt1"/>
                </a:solidFill>
              </a:defRPr>
            </a:lvl8pPr>
            <a:lvl9pPr marL="4114800" lvl="8" indent="-228600" algn="l">
              <a:lnSpc>
                <a:spcPct val="100000"/>
              </a:lnSpc>
              <a:spcBef>
                <a:spcPts val="0"/>
              </a:spcBef>
              <a:spcAft>
                <a:spcPts val="0"/>
              </a:spcAft>
              <a:buClr>
                <a:schemeClr val="lt1"/>
              </a:buClr>
              <a:buSzPts val="1600"/>
              <a:buFont typeface="Arial"/>
              <a:buNone/>
              <a:defRPr sz="1600">
                <a:solidFill>
                  <a:schemeClr val="lt1"/>
                </a:solidFill>
              </a:defRPr>
            </a:lvl9pPr>
          </a:lstStyle>
          <a:p>
            <a:endParaRPr/>
          </a:p>
        </p:txBody>
      </p:sp>
      <p:sp>
        <p:nvSpPr>
          <p:cNvPr id="5036" name="Google Shape;5036;p385"/>
          <p:cNvSpPr/>
          <p:nvPr/>
        </p:nvSpPr>
        <p:spPr>
          <a:xfrm>
            <a:off x="442913" y="1362959"/>
            <a:ext cx="871538" cy="679450"/>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37" name="Google Shape;5037;p385"/>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38" name="Google Shape;5038;p385"/>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39" name="Google Shape;5039;p385"/>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wo Content - Subtitle">
  <p:cSld name="Two Content - Subtitle">
    <p:spTree>
      <p:nvGrpSpPr>
        <p:cNvPr id="1" name="Shape 787"/>
        <p:cNvGrpSpPr/>
        <p:nvPr/>
      </p:nvGrpSpPr>
      <p:grpSpPr>
        <a:xfrm>
          <a:off x="0" y="0"/>
          <a:ext cx="0" cy="0"/>
          <a:chOff x="0" y="0"/>
          <a:chExt cx="0" cy="0"/>
        </a:xfrm>
      </p:grpSpPr>
      <p:sp>
        <p:nvSpPr>
          <p:cNvPr id="788" name="Google Shape;788;p39"/>
          <p:cNvSpPr txBox="1">
            <a:spLocks noGrp="1"/>
          </p:cNvSpPr>
          <p:nvPr>
            <p:ph type="body" idx="1"/>
          </p:nvPr>
        </p:nvSpPr>
        <p:spPr>
          <a:xfrm>
            <a:off x="442913" y="2103438"/>
            <a:ext cx="5473700" cy="406876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30200" algn="l">
              <a:lnSpc>
                <a:spcPct val="100000"/>
              </a:lnSpc>
              <a:spcBef>
                <a:spcPts val="600"/>
              </a:spcBef>
              <a:spcAft>
                <a:spcPts val="0"/>
              </a:spcAft>
              <a:buClr>
                <a:schemeClr val="dk1"/>
              </a:buClr>
              <a:buSzPts val="16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789" name="Google Shape;789;p39"/>
          <p:cNvSpPr txBox="1">
            <a:spLocks noGrp="1"/>
          </p:cNvSpPr>
          <p:nvPr>
            <p:ph type="body" idx="2"/>
          </p:nvPr>
        </p:nvSpPr>
        <p:spPr>
          <a:xfrm>
            <a:off x="6275388" y="2103437"/>
            <a:ext cx="5473699" cy="406876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30200" algn="l">
              <a:lnSpc>
                <a:spcPct val="100000"/>
              </a:lnSpc>
              <a:spcBef>
                <a:spcPts val="600"/>
              </a:spcBef>
              <a:spcAft>
                <a:spcPts val="0"/>
              </a:spcAft>
              <a:buClr>
                <a:schemeClr val="dk1"/>
              </a:buClr>
              <a:buSzPts val="16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790" name="Google Shape;790;p39"/>
          <p:cNvSpPr txBox="1">
            <a:spLocks noGrp="1"/>
          </p:cNvSpPr>
          <p:nvPr>
            <p:ph type="title"/>
          </p:nvPr>
        </p:nvSpPr>
        <p:spPr>
          <a:xfrm>
            <a:off x="442913" y="430514"/>
            <a:ext cx="11306175" cy="502920"/>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dk1"/>
              </a:buClr>
              <a:buSzPts val="32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1" name="Google Shape;791;p39"/>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
        <p:nvSpPr>
          <p:cNvPr id="792" name="Google Shape;792;p39"/>
          <p:cNvSpPr txBox="1">
            <a:spLocks noGrp="1"/>
          </p:cNvSpPr>
          <p:nvPr>
            <p:ph type="subTitle" idx="3"/>
          </p:nvPr>
        </p:nvSpPr>
        <p:spPr>
          <a:xfrm>
            <a:off x="442912" y="933433"/>
            <a:ext cx="11306176" cy="885842"/>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dk1"/>
              </a:buClr>
              <a:buSzPts val="2400"/>
              <a:buNone/>
              <a:defRPr sz="2400" b="0">
                <a:solidFill>
                  <a:schemeClr val="dk1"/>
                </a:solidFill>
              </a:defRPr>
            </a:lvl1pPr>
            <a:lvl2pPr lvl="1" algn="l">
              <a:lnSpc>
                <a:spcPct val="85000"/>
              </a:lnSpc>
              <a:spcBef>
                <a:spcPts val="0"/>
              </a:spcBef>
              <a:spcAft>
                <a:spcPts val="0"/>
              </a:spcAft>
              <a:buClr>
                <a:schemeClr val="dk1"/>
              </a:buClr>
              <a:buSzPts val="2400"/>
              <a:buNone/>
              <a:defRPr sz="2400"/>
            </a:lvl2pPr>
            <a:lvl3pPr lvl="2" algn="l">
              <a:lnSpc>
                <a:spcPct val="85000"/>
              </a:lnSpc>
              <a:spcBef>
                <a:spcPts val="0"/>
              </a:spcBef>
              <a:spcAft>
                <a:spcPts val="0"/>
              </a:spcAft>
              <a:buClr>
                <a:schemeClr val="dk1"/>
              </a:buClr>
              <a:buSzPts val="2400"/>
              <a:buNone/>
              <a:defRPr sz="2400"/>
            </a:lvl3pPr>
            <a:lvl4pPr lvl="3" algn="l">
              <a:lnSpc>
                <a:spcPct val="85000"/>
              </a:lnSpc>
              <a:spcBef>
                <a:spcPts val="0"/>
              </a:spcBef>
              <a:spcAft>
                <a:spcPts val="0"/>
              </a:spcAft>
              <a:buClr>
                <a:schemeClr val="dk1"/>
              </a:buClr>
              <a:buSzPts val="2400"/>
              <a:buNone/>
              <a:defRPr sz="2400"/>
            </a:lvl4pPr>
            <a:lvl5pPr lvl="4" algn="l">
              <a:lnSpc>
                <a:spcPct val="85000"/>
              </a:lnSpc>
              <a:spcBef>
                <a:spcPts val="0"/>
              </a:spcBef>
              <a:spcAft>
                <a:spcPts val="0"/>
              </a:spcAft>
              <a:buClr>
                <a:schemeClr val="dk1"/>
              </a:buClr>
              <a:buSzPts val="2400"/>
              <a:buNone/>
              <a:defRPr sz="2400"/>
            </a:lvl5pPr>
            <a:lvl6pPr lvl="5" algn="l">
              <a:lnSpc>
                <a:spcPct val="85000"/>
              </a:lnSpc>
              <a:spcBef>
                <a:spcPts val="0"/>
              </a:spcBef>
              <a:spcAft>
                <a:spcPts val="0"/>
              </a:spcAft>
              <a:buClr>
                <a:schemeClr val="dk1"/>
              </a:buClr>
              <a:buSzPts val="2400"/>
              <a:buNone/>
              <a:defRPr sz="2400"/>
            </a:lvl6pPr>
            <a:lvl7pPr lvl="6" algn="l">
              <a:lnSpc>
                <a:spcPct val="85000"/>
              </a:lnSpc>
              <a:spcBef>
                <a:spcPts val="0"/>
              </a:spcBef>
              <a:spcAft>
                <a:spcPts val="0"/>
              </a:spcAft>
              <a:buClr>
                <a:schemeClr val="dk1"/>
              </a:buClr>
              <a:buSzPts val="2400"/>
              <a:buNone/>
              <a:defRPr sz="2400"/>
            </a:lvl7pPr>
            <a:lvl8pPr lvl="7" algn="l">
              <a:lnSpc>
                <a:spcPct val="85000"/>
              </a:lnSpc>
              <a:spcBef>
                <a:spcPts val="0"/>
              </a:spcBef>
              <a:spcAft>
                <a:spcPts val="0"/>
              </a:spcAft>
              <a:buClr>
                <a:schemeClr val="dk1"/>
              </a:buClr>
              <a:buSzPts val="2400"/>
              <a:buNone/>
              <a:defRPr sz="2400"/>
            </a:lvl8pPr>
            <a:lvl9pPr lvl="8" algn="l">
              <a:lnSpc>
                <a:spcPct val="85000"/>
              </a:lnSpc>
              <a:spcBef>
                <a:spcPts val="0"/>
              </a:spcBef>
              <a:spcAft>
                <a:spcPts val="0"/>
              </a:spcAft>
              <a:buClr>
                <a:schemeClr val="dk1"/>
              </a:buClr>
              <a:buSzPts val="2400"/>
              <a:buNone/>
              <a:defRPr sz="2400"/>
            </a:lvl9pPr>
          </a:lstStyle>
          <a:p>
            <a:endParaRPr/>
          </a:p>
        </p:txBody>
      </p:sp>
      <p:sp>
        <p:nvSpPr>
          <p:cNvPr id="793" name="Google Shape;793;p39"/>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4" name="Google Shape;794;p39"/>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80.xml><?xml version="1.0" encoding="utf-8"?>
<p:sldLayout xmlns:a="http://schemas.openxmlformats.org/drawingml/2006/main" xmlns:r="http://schemas.openxmlformats.org/officeDocument/2006/relationships" xmlns:p="http://schemas.openxmlformats.org/presentationml/2006/main" matchingName="Quote 2 Rose">
  <p:cSld name="Quote 2 Rose">
    <p:bg>
      <p:bgPr>
        <a:solidFill>
          <a:srgbClr val="DB536A"/>
        </a:solidFill>
        <a:effectLst/>
      </p:bgPr>
    </p:bg>
    <p:spTree>
      <p:nvGrpSpPr>
        <p:cNvPr id="1" name="Shape 5040"/>
        <p:cNvGrpSpPr/>
        <p:nvPr/>
      </p:nvGrpSpPr>
      <p:grpSpPr>
        <a:xfrm>
          <a:off x="0" y="0"/>
          <a:ext cx="0" cy="0"/>
          <a:chOff x="0" y="0"/>
          <a:chExt cx="0" cy="0"/>
        </a:xfrm>
      </p:grpSpPr>
      <p:sp>
        <p:nvSpPr>
          <p:cNvPr id="5041" name="Google Shape;5041;p386"/>
          <p:cNvSpPr txBox="1">
            <a:spLocks noGrp="1"/>
          </p:cNvSpPr>
          <p:nvPr>
            <p:ph type="body" idx="1"/>
          </p:nvPr>
        </p:nvSpPr>
        <p:spPr>
          <a:xfrm>
            <a:off x="442914" y="2274570"/>
            <a:ext cx="9540366" cy="3897630"/>
          </a:xfrm>
          <a:prstGeom prst="rect">
            <a:avLst/>
          </a:prstGeom>
          <a:noFill/>
          <a:ln>
            <a:noFill/>
          </a:ln>
        </p:spPr>
        <p:txBody>
          <a:bodyPr spcFirstLastPara="1" wrap="square" lIns="0" tIns="0" rIns="0" bIns="0" anchor="t" anchorCtr="0">
            <a:noAutofit/>
          </a:bodyPr>
          <a:lstStyle>
            <a:lvl1pPr marL="457200" lvl="0" indent="-228600" algn="l">
              <a:lnSpc>
                <a:spcPct val="85000"/>
              </a:lnSpc>
              <a:spcBef>
                <a:spcPts val="0"/>
              </a:spcBef>
              <a:spcAft>
                <a:spcPts val="0"/>
              </a:spcAft>
              <a:buClr>
                <a:schemeClr val="lt1"/>
              </a:buClr>
              <a:buSzPts val="3800"/>
              <a:buNone/>
              <a:defRPr sz="3800" b="0">
                <a:solidFill>
                  <a:schemeClr val="lt1"/>
                </a:solidFill>
                <a:latin typeface="Georgia"/>
                <a:ea typeface="Georgia"/>
                <a:cs typeface="Georgia"/>
                <a:sym typeface="Georgia"/>
              </a:defRPr>
            </a:lvl1pPr>
            <a:lvl2pPr marL="914400" lvl="1" indent="-228600" algn="l">
              <a:lnSpc>
                <a:spcPct val="100000"/>
              </a:lnSpc>
              <a:spcBef>
                <a:spcPts val="3000"/>
              </a:spcBef>
              <a:spcAft>
                <a:spcPts val="0"/>
              </a:spcAft>
              <a:buClr>
                <a:schemeClr val="lt1"/>
              </a:buClr>
              <a:buSzPts val="1600"/>
              <a:buFont typeface="Arial"/>
              <a:buNone/>
              <a:defRPr sz="1600" b="1">
                <a:solidFill>
                  <a:schemeClr val="lt1"/>
                </a:solidFill>
              </a:defRPr>
            </a:lvl2pPr>
            <a:lvl3pPr marL="1371600" lvl="2" indent="-228600" algn="l">
              <a:lnSpc>
                <a:spcPct val="100000"/>
              </a:lnSpc>
              <a:spcBef>
                <a:spcPts val="0"/>
              </a:spcBef>
              <a:spcAft>
                <a:spcPts val="0"/>
              </a:spcAft>
              <a:buClr>
                <a:schemeClr val="lt1"/>
              </a:buClr>
              <a:buSzPts val="1600"/>
              <a:buFont typeface="Arial"/>
              <a:buNone/>
              <a:defRPr sz="1600">
                <a:solidFill>
                  <a:schemeClr val="lt1"/>
                </a:solidFill>
              </a:defRPr>
            </a:lvl3pPr>
            <a:lvl4pPr marL="1828800" lvl="3" indent="-228600" algn="l">
              <a:lnSpc>
                <a:spcPct val="100000"/>
              </a:lnSpc>
              <a:spcBef>
                <a:spcPts val="0"/>
              </a:spcBef>
              <a:spcAft>
                <a:spcPts val="0"/>
              </a:spcAft>
              <a:buClr>
                <a:schemeClr val="lt1"/>
              </a:buClr>
              <a:buSzPts val="1600"/>
              <a:buFont typeface="Arial"/>
              <a:buNone/>
              <a:defRPr sz="1600">
                <a:solidFill>
                  <a:schemeClr val="lt1"/>
                </a:solidFill>
              </a:defRPr>
            </a:lvl4pPr>
            <a:lvl5pPr marL="2286000" lvl="4" indent="-228600" algn="l">
              <a:lnSpc>
                <a:spcPct val="100000"/>
              </a:lnSpc>
              <a:spcBef>
                <a:spcPts val="0"/>
              </a:spcBef>
              <a:spcAft>
                <a:spcPts val="0"/>
              </a:spcAft>
              <a:buClr>
                <a:schemeClr val="lt1"/>
              </a:buClr>
              <a:buSzPts val="1600"/>
              <a:buFont typeface="Arial"/>
              <a:buNone/>
              <a:defRPr sz="1600">
                <a:solidFill>
                  <a:schemeClr val="lt1"/>
                </a:solidFill>
              </a:defRPr>
            </a:lvl5pPr>
            <a:lvl6pPr marL="2743200" lvl="5" indent="-228600" algn="l">
              <a:lnSpc>
                <a:spcPct val="100000"/>
              </a:lnSpc>
              <a:spcBef>
                <a:spcPts val="0"/>
              </a:spcBef>
              <a:spcAft>
                <a:spcPts val="0"/>
              </a:spcAft>
              <a:buClr>
                <a:schemeClr val="lt1"/>
              </a:buClr>
              <a:buSzPts val="1600"/>
              <a:buFont typeface="Arial"/>
              <a:buNone/>
              <a:defRPr sz="1600">
                <a:solidFill>
                  <a:schemeClr val="lt1"/>
                </a:solidFill>
              </a:defRPr>
            </a:lvl6pPr>
            <a:lvl7pPr marL="3200400" lvl="6" indent="-228600" algn="l">
              <a:lnSpc>
                <a:spcPct val="100000"/>
              </a:lnSpc>
              <a:spcBef>
                <a:spcPts val="0"/>
              </a:spcBef>
              <a:spcAft>
                <a:spcPts val="0"/>
              </a:spcAft>
              <a:buClr>
                <a:schemeClr val="lt1"/>
              </a:buClr>
              <a:buSzPts val="1600"/>
              <a:buFont typeface="Arial"/>
              <a:buNone/>
              <a:defRPr sz="1600">
                <a:solidFill>
                  <a:schemeClr val="lt1"/>
                </a:solidFill>
              </a:defRPr>
            </a:lvl7pPr>
            <a:lvl8pPr marL="3657600" lvl="7" indent="-228600" algn="l">
              <a:lnSpc>
                <a:spcPct val="100000"/>
              </a:lnSpc>
              <a:spcBef>
                <a:spcPts val="0"/>
              </a:spcBef>
              <a:spcAft>
                <a:spcPts val="0"/>
              </a:spcAft>
              <a:buClr>
                <a:schemeClr val="lt1"/>
              </a:buClr>
              <a:buSzPts val="1600"/>
              <a:buFont typeface="Arial"/>
              <a:buNone/>
              <a:defRPr sz="1600">
                <a:solidFill>
                  <a:schemeClr val="lt1"/>
                </a:solidFill>
              </a:defRPr>
            </a:lvl8pPr>
            <a:lvl9pPr marL="4114800" lvl="8" indent="-228600" algn="l">
              <a:lnSpc>
                <a:spcPct val="100000"/>
              </a:lnSpc>
              <a:spcBef>
                <a:spcPts val="0"/>
              </a:spcBef>
              <a:spcAft>
                <a:spcPts val="0"/>
              </a:spcAft>
              <a:buClr>
                <a:schemeClr val="lt1"/>
              </a:buClr>
              <a:buSzPts val="1600"/>
              <a:buFont typeface="Arial"/>
              <a:buNone/>
              <a:defRPr sz="1600">
                <a:solidFill>
                  <a:schemeClr val="lt1"/>
                </a:solidFill>
              </a:defRPr>
            </a:lvl9pPr>
          </a:lstStyle>
          <a:p>
            <a:endParaRPr/>
          </a:p>
        </p:txBody>
      </p:sp>
      <p:sp>
        <p:nvSpPr>
          <p:cNvPr id="5042" name="Google Shape;5042;p386"/>
          <p:cNvSpPr/>
          <p:nvPr/>
        </p:nvSpPr>
        <p:spPr>
          <a:xfrm>
            <a:off x="442913" y="1362959"/>
            <a:ext cx="871538" cy="679450"/>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43" name="Google Shape;5043;p386"/>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44" name="Google Shape;5044;p386"/>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45" name="Google Shape;5045;p386"/>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81.xml><?xml version="1.0" encoding="utf-8"?>
<p:sldLayout xmlns:a="http://schemas.openxmlformats.org/drawingml/2006/main" xmlns:r="http://schemas.openxmlformats.org/officeDocument/2006/relationships" xmlns:p="http://schemas.openxmlformats.org/presentationml/2006/main" matchingName="Quote 2 Grey">
  <p:cSld name="Quote 2 Grey">
    <p:bg>
      <p:bgPr>
        <a:solidFill>
          <a:srgbClr val="464646"/>
        </a:solidFill>
        <a:effectLst/>
      </p:bgPr>
    </p:bg>
    <p:spTree>
      <p:nvGrpSpPr>
        <p:cNvPr id="1" name="Shape 5046"/>
        <p:cNvGrpSpPr/>
        <p:nvPr/>
      </p:nvGrpSpPr>
      <p:grpSpPr>
        <a:xfrm>
          <a:off x="0" y="0"/>
          <a:ext cx="0" cy="0"/>
          <a:chOff x="0" y="0"/>
          <a:chExt cx="0" cy="0"/>
        </a:xfrm>
      </p:grpSpPr>
      <p:sp>
        <p:nvSpPr>
          <p:cNvPr id="5047" name="Google Shape;5047;p387"/>
          <p:cNvSpPr txBox="1">
            <a:spLocks noGrp="1"/>
          </p:cNvSpPr>
          <p:nvPr>
            <p:ph type="body" idx="1"/>
          </p:nvPr>
        </p:nvSpPr>
        <p:spPr>
          <a:xfrm>
            <a:off x="442914" y="2274570"/>
            <a:ext cx="9540366" cy="3897630"/>
          </a:xfrm>
          <a:prstGeom prst="rect">
            <a:avLst/>
          </a:prstGeom>
          <a:noFill/>
          <a:ln>
            <a:noFill/>
          </a:ln>
        </p:spPr>
        <p:txBody>
          <a:bodyPr spcFirstLastPara="1" wrap="square" lIns="0" tIns="0" rIns="0" bIns="0" anchor="t" anchorCtr="0">
            <a:noAutofit/>
          </a:bodyPr>
          <a:lstStyle>
            <a:lvl1pPr marL="457200" lvl="0" indent="-228600" algn="l">
              <a:lnSpc>
                <a:spcPct val="85000"/>
              </a:lnSpc>
              <a:spcBef>
                <a:spcPts val="0"/>
              </a:spcBef>
              <a:spcAft>
                <a:spcPts val="0"/>
              </a:spcAft>
              <a:buClr>
                <a:schemeClr val="lt1"/>
              </a:buClr>
              <a:buSzPts val="3800"/>
              <a:buNone/>
              <a:defRPr sz="3800" b="0">
                <a:solidFill>
                  <a:schemeClr val="lt1"/>
                </a:solidFill>
                <a:latin typeface="Georgia"/>
                <a:ea typeface="Georgia"/>
                <a:cs typeface="Georgia"/>
                <a:sym typeface="Georgia"/>
              </a:defRPr>
            </a:lvl1pPr>
            <a:lvl2pPr marL="914400" lvl="1" indent="-228600" algn="l">
              <a:lnSpc>
                <a:spcPct val="100000"/>
              </a:lnSpc>
              <a:spcBef>
                <a:spcPts val="3000"/>
              </a:spcBef>
              <a:spcAft>
                <a:spcPts val="0"/>
              </a:spcAft>
              <a:buClr>
                <a:schemeClr val="lt1"/>
              </a:buClr>
              <a:buSzPts val="1600"/>
              <a:buFont typeface="Arial"/>
              <a:buNone/>
              <a:defRPr sz="1600" b="1">
                <a:solidFill>
                  <a:schemeClr val="lt1"/>
                </a:solidFill>
              </a:defRPr>
            </a:lvl2pPr>
            <a:lvl3pPr marL="1371600" lvl="2" indent="-228600" algn="l">
              <a:lnSpc>
                <a:spcPct val="100000"/>
              </a:lnSpc>
              <a:spcBef>
                <a:spcPts val="0"/>
              </a:spcBef>
              <a:spcAft>
                <a:spcPts val="0"/>
              </a:spcAft>
              <a:buClr>
                <a:schemeClr val="lt1"/>
              </a:buClr>
              <a:buSzPts val="1600"/>
              <a:buFont typeface="Arial"/>
              <a:buNone/>
              <a:defRPr sz="1600">
                <a:solidFill>
                  <a:schemeClr val="lt1"/>
                </a:solidFill>
              </a:defRPr>
            </a:lvl3pPr>
            <a:lvl4pPr marL="1828800" lvl="3" indent="-228600" algn="l">
              <a:lnSpc>
                <a:spcPct val="100000"/>
              </a:lnSpc>
              <a:spcBef>
                <a:spcPts val="0"/>
              </a:spcBef>
              <a:spcAft>
                <a:spcPts val="0"/>
              </a:spcAft>
              <a:buClr>
                <a:schemeClr val="lt1"/>
              </a:buClr>
              <a:buSzPts val="1600"/>
              <a:buFont typeface="Arial"/>
              <a:buNone/>
              <a:defRPr sz="1600">
                <a:solidFill>
                  <a:schemeClr val="lt1"/>
                </a:solidFill>
              </a:defRPr>
            </a:lvl4pPr>
            <a:lvl5pPr marL="2286000" lvl="4" indent="-228600" algn="l">
              <a:lnSpc>
                <a:spcPct val="100000"/>
              </a:lnSpc>
              <a:spcBef>
                <a:spcPts val="0"/>
              </a:spcBef>
              <a:spcAft>
                <a:spcPts val="0"/>
              </a:spcAft>
              <a:buClr>
                <a:schemeClr val="lt1"/>
              </a:buClr>
              <a:buSzPts val="1600"/>
              <a:buFont typeface="Arial"/>
              <a:buNone/>
              <a:defRPr sz="1600">
                <a:solidFill>
                  <a:schemeClr val="lt1"/>
                </a:solidFill>
              </a:defRPr>
            </a:lvl5pPr>
            <a:lvl6pPr marL="2743200" lvl="5" indent="-228600" algn="l">
              <a:lnSpc>
                <a:spcPct val="100000"/>
              </a:lnSpc>
              <a:spcBef>
                <a:spcPts val="0"/>
              </a:spcBef>
              <a:spcAft>
                <a:spcPts val="0"/>
              </a:spcAft>
              <a:buClr>
                <a:schemeClr val="lt1"/>
              </a:buClr>
              <a:buSzPts val="1600"/>
              <a:buFont typeface="Arial"/>
              <a:buNone/>
              <a:defRPr sz="1600">
                <a:solidFill>
                  <a:schemeClr val="lt1"/>
                </a:solidFill>
              </a:defRPr>
            </a:lvl6pPr>
            <a:lvl7pPr marL="3200400" lvl="6" indent="-228600" algn="l">
              <a:lnSpc>
                <a:spcPct val="100000"/>
              </a:lnSpc>
              <a:spcBef>
                <a:spcPts val="0"/>
              </a:spcBef>
              <a:spcAft>
                <a:spcPts val="0"/>
              </a:spcAft>
              <a:buClr>
                <a:schemeClr val="lt1"/>
              </a:buClr>
              <a:buSzPts val="1600"/>
              <a:buFont typeface="Arial"/>
              <a:buNone/>
              <a:defRPr sz="1600">
                <a:solidFill>
                  <a:schemeClr val="lt1"/>
                </a:solidFill>
              </a:defRPr>
            </a:lvl7pPr>
            <a:lvl8pPr marL="3657600" lvl="7" indent="-228600" algn="l">
              <a:lnSpc>
                <a:spcPct val="100000"/>
              </a:lnSpc>
              <a:spcBef>
                <a:spcPts val="0"/>
              </a:spcBef>
              <a:spcAft>
                <a:spcPts val="0"/>
              </a:spcAft>
              <a:buClr>
                <a:schemeClr val="lt1"/>
              </a:buClr>
              <a:buSzPts val="1600"/>
              <a:buFont typeface="Arial"/>
              <a:buNone/>
              <a:defRPr sz="1600">
                <a:solidFill>
                  <a:schemeClr val="lt1"/>
                </a:solidFill>
              </a:defRPr>
            </a:lvl8pPr>
            <a:lvl9pPr marL="4114800" lvl="8" indent="-228600" algn="l">
              <a:lnSpc>
                <a:spcPct val="100000"/>
              </a:lnSpc>
              <a:spcBef>
                <a:spcPts val="0"/>
              </a:spcBef>
              <a:spcAft>
                <a:spcPts val="0"/>
              </a:spcAft>
              <a:buClr>
                <a:schemeClr val="lt1"/>
              </a:buClr>
              <a:buSzPts val="1600"/>
              <a:buFont typeface="Arial"/>
              <a:buNone/>
              <a:defRPr sz="1600">
                <a:solidFill>
                  <a:schemeClr val="lt1"/>
                </a:solidFill>
              </a:defRPr>
            </a:lvl9pPr>
          </a:lstStyle>
          <a:p>
            <a:endParaRPr/>
          </a:p>
        </p:txBody>
      </p:sp>
      <p:sp>
        <p:nvSpPr>
          <p:cNvPr id="5048" name="Google Shape;5048;p387"/>
          <p:cNvSpPr/>
          <p:nvPr/>
        </p:nvSpPr>
        <p:spPr>
          <a:xfrm>
            <a:off x="442913" y="1362959"/>
            <a:ext cx="871538" cy="679450"/>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49" name="Google Shape;5049;p387"/>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50" name="Google Shape;5050;p387"/>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51" name="Google Shape;5051;p387"/>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82.xml><?xml version="1.0" encoding="utf-8"?>
<p:sldLayout xmlns:a="http://schemas.openxmlformats.org/drawingml/2006/main" xmlns:r="http://schemas.openxmlformats.org/officeDocument/2006/relationships" xmlns:p="http://schemas.openxmlformats.org/presentationml/2006/main" showMasterSp="0" matchingName="Section Header Orange">
  <p:cSld name="Section Header Orange">
    <p:bg>
      <p:bgPr>
        <a:solidFill>
          <a:srgbClr val="D04A02"/>
        </a:solidFill>
        <a:effectLst/>
      </p:bgPr>
    </p:bg>
    <p:spTree>
      <p:nvGrpSpPr>
        <p:cNvPr id="1" name="Shape 5052"/>
        <p:cNvGrpSpPr/>
        <p:nvPr/>
      </p:nvGrpSpPr>
      <p:grpSpPr>
        <a:xfrm>
          <a:off x="0" y="0"/>
          <a:ext cx="0" cy="0"/>
          <a:chOff x="0" y="0"/>
          <a:chExt cx="0" cy="0"/>
        </a:xfrm>
      </p:grpSpPr>
      <p:sp>
        <p:nvSpPr>
          <p:cNvPr id="5053" name="Google Shape;5053;p388"/>
          <p:cNvSpPr txBox="1">
            <a:spLocks noGrp="1"/>
          </p:cNvSpPr>
          <p:nvPr>
            <p:ph type="title"/>
          </p:nvPr>
        </p:nvSpPr>
        <p:spPr>
          <a:xfrm>
            <a:off x="4951413" y="2103438"/>
            <a:ext cx="4936658" cy="2564265"/>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lt1"/>
              </a:buClr>
              <a:buSzPts val="4000"/>
              <a:buFont typeface="Arial"/>
              <a:buNone/>
              <a:defRPr sz="4000" b="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54" name="Google Shape;5054;p388"/>
          <p:cNvSpPr txBox="1">
            <a:spLocks noGrp="1"/>
          </p:cNvSpPr>
          <p:nvPr>
            <p:ph type="subTitle" idx="1"/>
          </p:nvPr>
        </p:nvSpPr>
        <p:spPr>
          <a:xfrm>
            <a:off x="442912" y="0"/>
            <a:ext cx="4344987" cy="6858000"/>
          </a:xfrm>
          <a:prstGeom prst="rect">
            <a:avLst/>
          </a:prstGeom>
          <a:noFill/>
          <a:ln>
            <a:noFill/>
          </a:ln>
        </p:spPr>
        <p:txBody>
          <a:bodyPr spcFirstLastPara="1" wrap="square" lIns="0" tIns="0" rIns="0" bIns="0" anchor="ctr" anchorCtr="0">
            <a:noAutofit/>
          </a:bodyPr>
          <a:lstStyle>
            <a:lvl1pPr lvl="0" algn="l">
              <a:lnSpc>
                <a:spcPct val="95000"/>
              </a:lnSpc>
              <a:spcBef>
                <a:spcPts val="0"/>
              </a:spcBef>
              <a:spcAft>
                <a:spcPts val="0"/>
              </a:spcAft>
              <a:buClr>
                <a:schemeClr val="lt1"/>
              </a:buClr>
              <a:buSzPts val="65000"/>
              <a:buNone/>
              <a:defRPr sz="65000" b="0">
                <a:solidFill>
                  <a:schemeClr val="lt1"/>
                </a:solidFill>
              </a:defRPr>
            </a:lvl1pPr>
            <a:lvl2pPr lvl="1" algn="l">
              <a:lnSpc>
                <a:spcPct val="95000"/>
              </a:lnSpc>
              <a:spcBef>
                <a:spcPts val="0"/>
              </a:spcBef>
              <a:spcAft>
                <a:spcPts val="0"/>
              </a:spcAft>
              <a:buClr>
                <a:schemeClr val="lt1"/>
              </a:buClr>
              <a:buSzPts val="65000"/>
              <a:buNone/>
              <a:defRPr sz="65000">
                <a:solidFill>
                  <a:schemeClr val="lt1"/>
                </a:solidFill>
              </a:defRPr>
            </a:lvl2pPr>
            <a:lvl3pPr lvl="2" algn="l">
              <a:lnSpc>
                <a:spcPct val="95000"/>
              </a:lnSpc>
              <a:spcBef>
                <a:spcPts val="0"/>
              </a:spcBef>
              <a:spcAft>
                <a:spcPts val="0"/>
              </a:spcAft>
              <a:buClr>
                <a:schemeClr val="lt1"/>
              </a:buClr>
              <a:buSzPts val="65000"/>
              <a:buNone/>
              <a:defRPr sz="65000">
                <a:solidFill>
                  <a:schemeClr val="lt1"/>
                </a:solidFill>
              </a:defRPr>
            </a:lvl3pPr>
            <a:lvl4pPr lvl="3" algn="l">
              <a:lnSpc>
                <a:spcPct val="95000"/>
              </a:lnSpc>
              <a:spcBef>
                <a:spcPts val="0"/>
              </a:spcBef>
              <a:spcAft>
                <a:spcPts val="0"/>
              </a:spcAft>
              <a:buClr>
                <a:schemeClr val="lt1"/>
              </a:buClr>
              <a:buSzPts val="65000"/>
              <a:buNone/>
              <a:defRPr sz="65000">
                <a:solidFill>
                  <a:schemeClr val="lt1"/>
                </a:solidFill>
              </a:defRPr>
            </a:lvl4pPr>
            <a:lvl5pPr lvl="4" algn="l">
              <a:lnSpc>
                <a:spcPct val="95000"/>
              </a:lnSpc>
              <a:spcBef>
                <a:spcPts val="0"/>
              </a:spcBef>
              <a:spcAft>
                <a:spcPts val="0"/>
              </a:spcAft>
              <a:buClr>
                <a:schemeClr val="lt1"/>
              </a:buClr>
              <a:buSzPts val="65000"/>
              <a:buNone/>
              <a:defRPr sz="65000">
                <a:solidFill>
                  <a:schemeClr val="lt1"/>
                </a:solidFill>
              </a:defRPr>
            </a:lvl5pPr>
            <a:lvl6pPr lvl="5" algn="l">
              <a:lnSpc>
                <a:spcPct val="95000"/>
              </a:lnSpc>
              <a:spcBef>
                <a:spcPts val="0"/>
              </a:spcBef>
              <a:spcAft>
                <a:spcPts val="0"/>
              </a:spcAft>
              <a:buClr>
                <a:schemeClr val="lt1"/>
              </a:buClr>
              <a:buSzPts val="65000"/>
              <a:buNone/>
              <a:defRPr sz="65000">
                <a:solidFill>
                  <a:schemeClr val="lt1"/>
                </a:solidFill>
              </a:defRPr>
            </a:lvl6pPr>
            <a:lvl7pPr lvl="6" algn="l">
              <a:lnSpc>
                <a:spcPct val="95000"/>
              </a:lnSpc>
              <a:spcBef>
                <a:spcPts val="0"/>
              </a:spcBef>
              <a:spcAft>
                <a:spcPts val="0"/>
              </a:spcAft>
              <a:buClr>
                <a:schemeClr val="lt1"/>
              </a:buClr>
              <a:buSzPts val="65000"/>
              <a:buNone/>
              <a:defRPr sz="65000">
                <a:solidFill>
                  <a:schemeClr val="lt1"/>
                </a:solidFill>
              </a:defRPr>
            </a:lvl7pPr>
            <a:lvl8pPr lvl="7" algn="l">
              <a:lnSpc>
                <a:spcPct val="95000"/>
              </a:lnSpc>
              <a:spcBef>
                <a:spcPts val="0"/>
              </a:spcBef>
              <a:spcAft>
                <a:spcPts val="0"/>
              </a:spcAft>
              <a:buClr>
                <a:schemeClr val="lt1"/>
              </a:buClr>
              <a:buSzPts val="65000"/>
              <a:buNone/>
              <a:defRPr sz="65000">
                <a:solidFill>
                  <a:schemeClr val="lt1"/>
                </a:solidFill>
              </a:defRPr>
            </a:lvl8pPr>
            <a:lvl9pPr lvl="8" algn="l">
              <a:lnSpc>
                <a:spcPct val="95000"/>
              </a:lnSpc>
              <a:spcBef>
                <a:spcPts val="0"/>
              </a:spcBef>
              <a:spcAft>
                <a:spcPts val="0"/>
              </a:spcAft>
              <a:buClr>
                <a:schemeClr val="lt1"/>
              </a:buClr>
              <a:buSzPts val="65000"/>
              <a:buNone/>
              <a:defRPr sz="65000">
                <a:solidFill>
                  <a:schemeClr val="lt1"/>
                </a:solidFil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83.xml><?xml version="1.0" encoding="utf-8"?>
<p:sldLayout xmlns:a="http://schemas.openxmlformats.org/drawingml/2006/main" xmlns:r="http://schemas.openxmlformats.org/officeDocument/2006/relationships" xmlns:p="http://schemas.openxmlformats.org/presentationml/2006/main" showMasterSp="0" matchingName="Section Header Red">
  <p:cSld name="Section Header Red">
    <p:bg>
      <p:bgPr>
        <a:solidFill>
          <a:srgbClr val="E0301E"/>
        </a:solidFill>
        <a:effectLst/>
      </p:bgPr>
    </p:bg>
    <p:spTree>
      <p:nvGrpSpPr>
        <p:cNvPr id="1" name="Shape 5055"/>
        <p:cNvGrpSpPr/>
        <p:nvPr/>
      </p:nvGrpSpPr>
      <p:grpSpPr>
        <a:xfrm>
          <a:off x="0" y="0"/>
          <a:ext cx="0" cy="0"/>
          <a:chOff x="0" y="0"/>
          <a:chExt cx="0" cy="0"/>
        </a:xfrm>
      </p:grpSpPr>
      <p:sp>
        <p:nvSpPr>
          <p:cNvPr id="5056" name="Google Shape;5056;p389"/>
          <p:cNvSpPr txBox="1">
            <a:spLocks noGrp="1"/>
          </p:cNvSpPr>
          <p:nvPr>
            <p:ph type="title"/>
          </p:nvPr>
        </p:nvSpPr>
        <p:spPr>
          <a:xfrm>
            <a:off x="4951413" y="2103438"/>
            <a:ext cx="4936658" cy="2564265"/>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lt1"/>
              </a:buClr>
              <a:buSzPts val="4000"/>
              <a:buFont typeface="Arial"/>
              <a:buNone/>
              <a:defRPr sz="4000" b="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57" name="Google Shape;5057;p389"/>
          <p:cNvSpPr txBox="1">
            <a:spLocks noGrp="1"/>
          </p:cNvSpPr>
          <p:nvPr>
            <p:ph type="subTitle" idx="1"/>
          </p:nvPr>
        </p:nvSpPr>
        <p:spPr>
          <a:xfrm>
            <a:off x="442912" y="0"/>
            <a:ext cx="4344987" cy="6858000"/>
          </a:xfrm>
          <a:prstGeom prst="rect">
            <a:avLst/>
          </a:prstGeom>
          <a:noFill/>
          <a:ln>
            <a:noFill/>
          </a:ln>
        </p:spPr>
        <p:txBody>
          <a:bodyPr spcFirstLastPara="1" wrap="square" lIns="0" tIns="0" rIns="0" bIns="0" anchor="ctr" anchorCtr="0">
            <a:noAutofit/>
          </a:bodyPr>
          <a:lstStyle>
            <a:lvl1pPr lvl="0" algn="l">
              <a:lnSpc>
                <a:spcPct val="95000"/>
              </a:lnSpc>
              <a:spcBef>
                <a:spcPts val="0"/>
              </a:spcBef>
              <a:spcAft>
                <a:spcPts val="0"/>
              </a:spcAft>
              <a:buClr>
                <a:schemeClr val="lt1"/>
              </a:buClr>
              <a:buSzPts val="65000"/>
              <a:buNone/>
              <a:defRPr sz="65000" b="0">
                <a:solidFill>
                  <a:schemeClr val="lt1"/>
                </a:solidFill>
              </a:defRPr>
            </a:lvl1pPr>
            <a:lvl2pPr lvl="1" algn="l">
              <a:lnSpc>
                <a:spcPct val="95000"/>
              </a:lnSpc>
              <a:spcBef>
                <a:spcPts val="0"/>
              </a:spcBef>
              <a:spcAft>
                <a:spcPts val="0"/>
              </a:spcAft>
              <a:buClr>
                <a:schemeClr val="lt1"/>
              </a:buClr>
              <a:buSzPts val="65000"/>
              <a:buNone/>
              <a:defRPr sz="65000">
                <a:solidFill>
                  <a:schemeClr val="lt1"/>
                </a:solidFill>
              </a:defRPr>
            </a:lvl2pPr>
            <a:lvl3pPr lvl="2" algn="l">
              <a:lnSpc>
                <a:spcPct val="95000"/>
              </a:lnSpc>
              <a:spcBef>
                <a:spcPts val="0"/>
              </a:spcBef>
              <a:spcAft>
                <a:spcPts val="0"/>
              </a:spcAft>
              <a:buClr>
                <a:schemeClr val="lt1"/>
              </a:buClr>
              <a:buSzPts val="65000"/>
              <a:buNone/>
              <a:defRPr sz="65000">
                <a:solidFill>
                  <a:schemeClr val="lt1"/>
                </a:solidFill>
              </a:defRPr>
            </a:lvl3pPr>
            <a:lvl4pPr lvl="3" algn="l">
              <a:lnSpc>
                <a:spcPct val="95000"/>
              </a:lnSpc>
              <a:spcBef>
                <a:spcPts val="0"/>
              </a:spcBef>
              <a:spcAft>
                <a:spcPts val="0"/>
              </a:spcAft>
              <a:buClr>
                <a:schemeClr val="lt1"/>
              </a:buClr>
              <a:buSzPts val="65000"/>
              <a:buNone/>
              <a:defRPr sz="65000">
                <a:solidFill>
                  <a:schemeClr val="lt1"/>
                </a:solidFill>
              </a:defRPr>
            </a:lvl4pPr>
            <a:lvl5pPr lvl="4" algn="l">
              <a:lnSpc>
                <a:spcPct val="95000"/>
              </a:lnSpc>
              <a:spcBef>
                <a:spcPts val="0"/>
              </a:spcBef>
              <a:spcAft>
                <a:spcPts val="0"/>
              </a:spcAft>
              <a:buClr>
                <a:schemeClr val="lt1"/>
              </a:buClr>
              <a:buSzPts val="65000"/>
              <a:buNone/>
              <a:defRPr sz="65000">
                <a:solidFill>
                  <a:schemeClr val="lt1"/>
                </a:solidFill>
              </a:defRPr>
            </a:lvl5pPr>
            <a:lvl6pPr lvl="5" algn="l">
              <a:lnSpc>
                <a:spcPct val="95000"/>
              </a:lnSpc>
              <a:spcBef>
                <a:spcPts val="0"/>
              </a:spcBef>
              <a:spcAft>
                <a:spcPts val="0"/>
              </a:spcAft>
              <a:buClr>
                <a:schemeClr val="lt1"/>
              </a:buClr>
              <a:buSzPts val="65000"/>
              <a:buNone/>
              <a:defRPr sz="65000">
                <a:solidFill>
                  <a:schemeClr val="lt1"/>
                </a:solidFill>
              </a:defRPr>
            </a:lvl6pPr>
            <a:lvl7pPr lvl="6" algn="l">
              <a:lnSpc>
                <a:spcPct val="95000"/>
              </a:lnSpc>
              <a:spcBef>
                <a:spcPts val="0"/>
              </a:spcBef>
              <a:spcAft>
                <a:spcPts val="0"/>
              </a:spcAft>
              <a:buClr>
                <a:schemeClr val="lt1"/>
              </a:buClr>
              <a:buSzPts val="65000"/>
              <a:buNone/>
              <a:defRPr sz="65000">
                <a:solidFill>
                  <a:schemeClr val="lt1"/>
                </a:solidFill>
              </a:defRPr>
            </a:lvl7pPr>
            <a:lvl8pPr lvl="7" algn="l">
              <a:lnSpc>
                <a:spcPct val="95000"/>
              </a:lnSpc>
              <a:spcBef>
                <a:spcPts val="0"/>
              </a:spcBef>
              <a:spcAft>
                <a:spcPts val="0"/>
              </a:spcAft>
              <a:buClr>
                <a:schemeClr val="lt1"/>
              </a:buClr>
              <a:buSzPts val="65000"/>
              <a:buNone/>
              <a:defRPr sz="65000">
                <a:solidFill>
                  <a:schemeClr val="lt1"/>
                </a:solidFill>
              </a:defRPr>
            </a:lvl8pPr>
            <a:lvl9pPr lvl="8" algn="l">
              <a:lnSpc>
                <a:spcPct val="95000"/>
              </a:lnSpc>
              <a:spcBef>
                <a:spcPts val="0"/>
              </a:spcBef>
              <a:spcAft>
                <a:spcPts val="0"/>
              </a:spcAft>
              <a:buClr>
                <a:schemeClr val="lt1"/>
              </a:buClr>
              <a:buSzPts val="65000"/>
              <a:buNone/>
              <a:defRPr sz="65000">
                <a:solidFill>
                  <a:schemeClr val="lt1"/>
                </a:solidFil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84.xml><?xml version="1.0" encoding="utf-8"?>
<p:sldLayout xmlns:a="http://schemas.openxmlformats.org/drawingml/2006/main" xmlns:r="http://schemas.openxmlformats.org/officeDocument/2006/relationships" xmlns:p="http://schemas.openxmlformats.org/presentationml/2006/main" showMasterSp="0" matchingName="Section Header Rose">
  <p:cSld name="Section Header Rose">
    <p:bg>
      <p:bgPr>
        <a:solidFill>
          <a:srgbClr val="DB536A"/>
        </a:solidFill>
        <a:effectLst/>
      </p:bgPr>
    </p:bg>
    <p:spTree>
      <p:nvGrpSpPr>
        <p:cNvPr id="1" name="Shape 5058"/>
        <p:cNvGrpSpPr/>
        <p:nvPr/>
      </p:nvGrpSpPr>
      <p:grpSpPr>
        <a:xfrm>
          <a:off x="0" y="0"/>
          <a:ext cx="0" cy="0"/>
          <a:chOff x="0" y="0"/>
          <a:chExt cx="0" cy="0"/>
        </a:xfrm>
      </p:grpSpPr>
      <p:sp>
        <p:nvSpPr>
          <p:cNvPr id="5059" name="Google Shape;5059;p390"/>
          <p:cNvSpPr txBox="1">
            <a:spLocks noGrp="1"/>
          </p:cNvSpPr>
          <p:nvPr>
            <p:ph type="title"/>
          </p:nvPr>
        </p:nvSpPr>
        <p:spPr>
          <a:xfrm>
            <a:off x="4951413" y="2103438"/>
            <a:ext cx="4936658" cy="2564265"/>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lt1"/>
              </a:buClr>
              <a:buSzPts val="4000"/>
              <a:buFont typeface="Arial"/>
              <a:buNone/>
              <a:defRPr sz="4000" b="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60" name="Google Shape;5060;p390"/>
          <p:cNvSpPr txBox="1">
            <a:spLocks noGrp="1"/>
          </p:cNvSpPr>
          <p:nvPr>
            <p:ph type="subTitle" idx="1"/>
          </p:nvPr>
        </p:nvSpPr>
        <p:spPr>
          <a:xfrm>
            <a:off x="442912" y="0"/>
            <a:ext cx="4344987" cy="6858000"/>
          </a:xfrm>
          <a:prstGeom prst="rect">
            <a:avLst/>
          </a:prstGeom>
          <a:noFill/>
          <a:ln>
            <a:noFill/>
          </a:ln>
        </p:spPr>
        <p:txBody>
          <a:bodyPr spcFirstLastPara="1" wrap="square" lIns="0" tIns="0" rIns="0" bIns="0" anchor="ctr" anchorCtr="0">
            <a:noAutofit/>
          </a:bodyPr>
          <a:lstStyle>
            <a:lvl1pPr lvl="0" algn="l">
              <a:lnSpc>
                <a:spcPct val="95000"/>
              </a:lnSpc>
              <a:spcBef>
                <a:spcPts val="0"/>
              </a:spcBef>
              <a:spcAft>
                <a:spcPts val="0"/>
              </a:spcAft>
              <a:buClr>
                <a:schemeClr val="lt1"/>
              </a:buClr>
              <a:buSzPts val="65000"/>
              <a:buNone/>
              <a:defRPr sz="65000" b="0">
                <a:solidFill>
                  <a:schemeClr val="lt1"/>
                </a:solidFill>
              </a:defRPr>
            </a:lvl1pPr>
            <a:lvl2pPr lvl="1" algn="l">
              <a:lnSpc>
                <a:spcPct val="95000"/>
              </a:lnSpc>
              <a:spcBef>
                <a:spcPts val="0"/>
              </a:spcBef>
              <a:spcAft>
                <a:spcPts val="0"/>
              </a:spcAft>
              <a:buClr>
                <a:schemeClr val="lt1"/>
              </a:buClr>
              <a:buSzPts val="65000"/>
              <a:buNone/>
              <a:defRPr sz="65000">
                <a:solidFill>
                  <a:schemeClr val="lt1"/>
                </a:solidFill>
              </a:defRPr>
            </a:lvl2pPr>
            <a:lvl3pPr lvl="2" algn="l">
              <a:lnSpc>
                <a:spcPct val="95000"/>
              </a:lnSpc>
              <a:spcBef>
                <a:spcPts val="0"/>
              </a:spcBef>
              <a:spcAft>
                <a:spcPts val="0"/>
              </a:spcAft>
              <a:buClr>
                <a:schemeClr val="lt1"/>
              </a:buClr>
              <a:buSzPts val="65000"/>
              <a:buNone/>
              <a:defRPr sz="65000">
                <a:solidFill>
                  <a:schemeClr val="lt1"/>
                </a:solidFill>
              </a:defRPr>
            </a:lvl3pPr>
            <a:lvl4pPr lvl="3" algn="l">
              <a:lnSpc>
                <a:spcPct val="95000"/>
              </a:lnSpc>
              <a:spcBef>
                <a:spcPts val="0"/>
              </a:spcBef>
              <a:spcAft>
                <a:spcPts val="0"/>
              </a:spcAft>
              <a:buClr>
                <a:schemeClr val="lt1"/>
              </a:buClr>
              <a:buSzPts val="65000"/>
              <a:buNone/>
              <a:defRPr sz="65000">
                <a:solidFill>
                  <a:schemeClr val="lt1"/>
                </a:solidFill>
              </a:defRPr>
            </a:lvl4pPr>
            <a:lvl5pPr lvl="4" algn="l">
              <a:lnSpc>
                <a:spcPct val="95000"/>
              </a:lnSpc>
              <a:spcBef>
                <a:spcPts val="0"/>
              </a:spcBef>
              <a:spcAft>
                <a:spcPts val="0"/>
              </a:spcAft>
              <a:buClr>
                <a:schemeClr val="lt1"/>
              </a:buClr>
              <a:buSzPts val="65000"/>
              <a:buNone/>
              <a:defRPr sz="65000">
                <a:solidFill>
                  <a:schemeClr val="lt1"/>
                </a:solidFill>
              </a:defRPr>
            </a:lvl5pPr>
            <a:lvl6pPr lvl="5" algn="l">
              <a:lnSpc>
                <a:spcPct val="95000"/>
              </a:lnSpc>
              <a:spcBef>
                <a:spcPts val="0"/>
              </a:spcBef>
              <a:spcAft>
                <a:spcPts val="0"/>
              </a:spcAft>
              <a:buClr>
                <a:schemeClr val="lt1"/>
              </a:buClr>
              <a:buSzPts val="65000"/>
              <a:buNone/>
              <a:defRPr sz="65000">
                <a:solidFill>
                  <a:schemeClr val="lt1"/>
                </a:solidFill>
              </a:defRPr>
            </a:lvl6pPr>
            <a:lvl7pPr lvl="6" algn="l">
              <a:lnSpc>
                <a:spcPct val="95000"/>
              </a:lnSpc>
              <a:spcBef>
                <a:spcPts val="0"/>
              </a:spcBef>
              <a:spcAft>
                <a:spcPts val="0"/>
              </a:spcAft>
              <a:buClr>
                <a:schemeClr val="lt1"/>
              </a:buClr>
              <a:buSzPts val="65000"/>
              <a:buNone/>
              <a:defRPr sz="65000">
                <a:solidFill>
                  <a:schemeClr val="lt1"/>
                </a:solidFill>
              </a:defRPr>
            </a:lvl7pPr>
            <a:lvl8pPr lvl="7" algn="l">
              <a:lnSpc>
                <a:spcPct val="95000"/>
              </a:lnSpc>
              <a:spcBef>
                <a:spcPts val="0"/>
              </a:spcBef>
              <a:spcAft>
                <a:spcPts val="0"/>
              </a:spcAft>
              <a:buClr>
                <a:schemeClr val="lt1"/>
              </a:buClr>
              <a:buSzPts val="65000"/>
              <a:buNone/>
              <a:defRPr sz="65000">
                <a:solidFill>
                  <a:schemeClr val="lt1"/>
                </a:solidFill>
              </a:defRPr>
            </a:lvl8pPr>
            <a:lvl9pPr lvl="8" algn="l">
              <a:lnSpc>
                <a:spcPct val="95000"/>
              </a:lnSpc>
              <a:spcBef>
                <a:spcPts val="0"/>
              </a:spcBef>
              <a:spcAft>
                <a:spcPts val="0"/>
              </a:spcAft>
              <a:buClr>
                <a:schemeClr val="lt1"/>
              </a:buClr>
              <a:buSzPts val="65000"/>
              <a:buNone/>
              <a:defRPr sz="65000">
                <a:solidFill>
                  <a:schemeClr val="lt1"/>
                </a:solidFil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85.xml><?xml version="1.0" encoding="utf-8"?>
<p:sldLayout xmlns:a="http://schemas.openxmlformats.org/drawingml/2006/main" xmlns:r="http://schemas.openxmlformats.org/officeDocument/2006/relationships" xmlns:p="http://schemas.openxmlformats.org/presentationml/2006/main" showMasterSp="0" matchingName="Section Header Grey">
  <p:cSld name="Section Header Grey">
    <p:bg>
      <p:bgPr>
        <a:solidFill>
          <a:srgbClr val="464646"/>
        </a:solidFill>
        <a:effectLst/>
      </p:bgPr>
    </p:bg>
    <p:spTree>
      <p:nvGrpSpPr>
        <p:cNvPr id="1" name="Shape 5061"/>
        <p:cNvGrpSpPr/>
        <p:nvPr/>
      </p:nvGrpSpPr>
      <p:grpSpPr>
        <a:xfrm>
          <a:off x="0" y="0"/>
          <a:ext cx="0" cy="0"/>
          <a:chOff x="0" y="0"/>
          <a:chExt cx="0" cy="0"/>
        </a:xfrm>
      </p:grpSpPr>
      <p:sp>
        <p:nvSpPr>
          <p:cNvPr id="5062" name="Google Shape;5062;p391"/>
          <p:cNvSpPr txBox="1">
            <a:spLocks noGrp="1"/>
          </p:cNvSpPr>
          <p:nvPr>
            <p:ph type="title"/>
          </p:nvPr>
        </p:nvSpPr>
        <p:spPr>
          <a:xfrm>
            <a:off x="4951413" y="2103438"/>
            <a:ext cx="4936658" cy="2564265"/>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lt1"/>
              </a:buClr>
              <a:buSzPts val="4000"/>
              <a:buFont typeface="Arial"/>
              <a:buNone/>
              <a:defRPr sz="4000" b="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63" name="Google Shape;5063;p391"/>
          <p:cNvSpPr txBox="1">
            <a:spLocks noGrp="1"/>
          </p:cNvSpPr>
          <p:nvPr>
            <p:ph type="subTitle" idx="1"/>
          </p:nvPr>
        </p:nvSpPr>
        <p:spPr>
          <a:xfrm>
            <a:off x="442912" y="0"/>
            <a:ext cx="4344987" cy="6858000"/>
          </a:xfrm>
          <a:prstGeom prst="rect">
            <a:avLst/>
          </a:prstGeom>
          <a:noFill/>
          <a:ln>
            <a:noFill/>
          </a:ln>
        </p:spPr>
        <p:txBody>
          <a:bodyPr spcFirstLastPara="1" wrap="square" lIns="0" tIns="0" rIns="0" bIns="0" anchor="ctr" anchorCtr="0">
            <a:noAutofit/>
          </a:bodyPr>
          <a:lstStyle>
            <a:lvl1pPr lvl="0" algn="l">
              <a:lnSpc>
                <a:spcPct val="95000"/>
              </a:lnSpc>
              <a:spcBef>
                <a:spcPts val="0"/>
              </a:spcBef>
              <a:spcAft>
                <a:spcPts val="0"/>
              </a:spcAft>
              <a:buClr>
                <a:schemeClr val="lt1"/>
              </a:buClr>
              <a:buSzPts val="65000"/>
              <a:buNone/>
              <a:defRPr sz="65000" b="0">
                <a:solidFill>
                  <a:schemeClr val="lt1"/>
                </a:solidFill>
              </a:defRPr>
            </a:lvl1pPr>
            <a:lvl2pPr lvl="1" algn="l">
              <a:lnSpc>
                <a:spcPct val="95000"/>
              </a:lnSpc>
              <a:spcBef>
                <a:spcPts val="0"/>
              </a:spcBef>
              <a:spcAft>
                <a:spcPts val="0"/>
              </a:spcAft>
              <a:buClr>
                <a:schemeClr val="lt1"/>
              </a:buClr>
              <a:buSzPts val="65000"/>
              <a:buNone/>
              <a:defRPr sz="65000">
                <a:solidFill>
                  <a:schemeClr val="lt1"/>
                </a:solidFill>
              </a:defRPr>
            </a:lvl2pPr>
            <a:lvl3pPr lvl="2" algn="l">
              <a:lnSpc>
                <a:spcPct val="95000"/>
              </a:lnSpc>
              <a:spcBef>
                <a:spcPts val="0"/>
              </a:spcBef>
              <a:spcAft>
                <a:spcPts val="0"/>
              </a:spcAft>
              <a:buClr>
                <a:schemeClr val="lt1"/>
              </a:buClr>
              <a:buSzPts val="65000"/>
              <a:buNone/>
              <a:defRPr sz="65000">
                <a:solidFill>
                  <a:schemeClr val="lt1"/>
                </a:solidFill>
              </a:defRPr>
            </a:lvl3pPr>
            <a:lvl4pPr lvl="3" algn="l">
              <a:lnSpc>
                <a:spcPct val="95000"/>
              </a:lnSpc>
              <a:spcBef>
                <a:spcPts val="0"/>
              </a:spcBef>
              <a:spcAft>
                <a:spcPts val="0"/>
              </a:spcAft>
              <a:buClr>
                <a:schemeClr val="lt1"/>
              </a:buClr>
              <a:buSzPts val="65000"/>
              <a:buNone/>
              <a:defRPr sz="65000">
                <a:solidFill>
                  <a:schemeClr val="lt1"/>
                </a:solidFill>
              </a:defRPr>
            </a:lvl4pPr>
            <a:lvl5pPr lvl="4" algn="l">
              <a:lnSpc>
                <a:spcPct val="95000"/>
              </a:lnSpc>
              <a:spcBef>
                <a:spcPts val="0"/>
              </a:spcBef>
              <a:spcAft>
                <a:spcPts val="0"/>
              </a:spcAft>
              <a:buClr>
                <a:schemeClr val="lt1"/>
              </a:buClr>
              <a:buSzPts val="65000"/>
              <a:buNone/>
              <a:defRPr sz="65000">
                <a:solidFill>
                  <a:schemeClr val="lt1"/>
                </a:solidFill>
              </a:defRPr>
            </a:lvl5pPr>
            <a:lvl6pPr lvl="5" algn="l">
              <a:lnSpc>
                <a:spcPct val="95000"/>
              </a:lnSpc>
              <a:spcBef>
                <a:spcPts val="0"/>
              </a:spcBef>
              <a:spcAft>
                <a:spcPts val="0"/>
              </a:spcAft>
              <a:buClr>
                <a:schemeClr val="lt1"/>
              </a:buClr>
              <a:buSzPts val="65000"/>
              <a:buNone/>
              <a:defRPr sz="65000">
                <a:solidFill>
                  <a:schemeClr val="lt1"/>
                </a:solidFill>
              </a:defRPr>
            </a:lvl6pPr>
            <a:lvl7pPr lvl="6" algn="l">
              <a:lnSpc>
                <a:spcPct val="95000"/>
              </a:lnSpc>
              <a:spcBef>
                <a:spcPts val="0"/>
              </a:spcBef>
              <a:spcAft>
                <a:spcPts val="0"/>
              </a:spcAft>
              <a:buClr>
                <a:schemeClr val="lt1"/>
              </a:buClr>
              <a:buSzPts val="65000"/>
              <a:buNone/>
              <a:defRPr sz="65000">
                <a:solidFill>
                  <a:schemeClr val="lt1"/>
                </a:solidFill>
              </a:defRPr>
            </a:lvl7pPr>
            <a:lvl8pPr lvl="7" algn="l">
              <a:lnSpc>
                <a:spcPct val="95000"/>
              </a:lnSpc>
              <a:spcBef>
                <a:spcPts val="0"/>
              </a:spcBef>
              <a:spcAft>
                <a:spcPts val="0"/>
              </a:spcAft>
              <a:buClr>
                <a:schemeClr val="lt1"/>
              </a:buClr>
              <a:buSzPts val="65000"/>
              <a:buNone/>
              <a:defRPr sz="65000">
                <a:solidFill>
                  <a:schemeClr val="lt1"/>
                </a:solidFill>
              </a:defRPr>
            </a:lvl8pPr>
            <a:lvl9pPr lvl="8" algn="l">
              <a:lnSpc>
                <a:spcPct val="95000"/>
              </a:lnSpc>
              <a:spcBef>
                <a:spcPts val="0"/>
              </a:spcBef>
              <a:spcAft>
                <a:spcPts val="0"/>
              </a:spcAft>
              <a:buClr>
                <a:schemeClr val="lt1"/>
              </a:buClr>
              <a:buSzPts val="65000"/>
              <a:buNone/>
              <a:defRPr sz="65000">
                <a:solidFill>
                  <a:schemeClr val="lt1"/>
                </a:solidFil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86.xml><?xml version="1.0" encoding="utf-8"?>
<p:sldLayout xmlns:a="http://schemas.openxmlformats.org/drawingml/2006/main" xmlns:r="http://schemas.openxmlformats.org/officeDocument/2006/relationships" xmlns:p="http://schemas.openxmlformats.org/presentationml/2006/main" showMasterSp="0" matchingName="Section Header Orange Manual">
  <p:cSld name="Section Header Orange Manual">
    <p:bg>
      <p:bgPr>
        <a:solidFill>
          <a:srgbClr val="D04A02"/>
        </a:solidFill>
        <a:effectLst/>
      </p:bgPr>
    </p:bg>
    <p:spTree>
      <p:nvGrpSpPr>
        <p:cNvPr id="1" name="Shape 5064"/>
        <p:cNvGrpSpPr/>
        <p:nvPr/>
      </p:nvGrpSpPr>
      <p:grpSpPr>
        <a:xfrm>
          <a:off x="0" y="0"/>
          <a:ext cx="0" cy="0"/>
          <a:chOff x="0" y="0"/>
          <a:chExt cx="0" cy="0"/>
        </a:xfrm>
      </p:grpSpPr>
      <p:sp>
        <p:nvSpPr>
          <p:cNvPr id="5065" name="Google Shape;5065;p392"/>
          <p:cNvSpPr txBox="1">
            <a:spLocks noGrp="1"/>
          </p:cNvSpPr>
          <p:nvPr>
            <p:ph type="title"/>
          </p:nvPr>
        </p:nvSpPr>
        <p:spPr>
          <a:xfrm>
            <a:off x="442913" y="428625"/>
            <a:ext cx="1374457" cy="1965960"/>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Clr>
                <a:schemeClr val="lt1"/>
              </a:buClr>
              <a:buSzPts val="14400"/>
              <a:buFont typeface="Arial"/>
              <a:buNone/>
              <a:defRPr sz="14400" b="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87.xml><?xml version="1.0" encoding="utf-8"?>
<p:sldLayout xmlns:a="http://schemas.openxmlformats.org/drawingml/2006/main" xmlns:r="http://schemas.openxmlformats.org/officeDocument/2006/relationships" xmlns:p="http://schemas.openxmlformats.org/presentationml/2006/main" showMasterSp="0" matchingName="Section Header Red Manual">
  <p:cSld name="Section Header Red Manual">
    <p:bg>
      <p:bgPr>
        <a:solidFill>
          <a:srgbClr val="E0301E"/>
        </a:solidFill>
        <a:effectLst/>
      </p:bgPr>
    </p:bg>
    <p:spTree>
      <p:nvGrpSpPr>
        <p:cNvPr id="1" name="Shape 5066"/>
        <p:cNvGrpSpPr/>
        <p:nvPr/>
      </p:nvGrpSpPr>
      <p:grpSpPr>
        <a:xfrm>
          <a:off x="0" y="0"/>
          <a:ext cx="0" cy="0"/>
          <a:chOff x="0" y="0"/>
          <a:chExt cx="0" cy="0"/>
        </a:xfrm>
      </p:grpSpPr>
      <p:sp>
        <p:nvSpPr>
          <p:cNvPr id="5067" name="Google Shape;5067;p393"/>
          <p:cNvSpPr txBox="1">
            <a:spLocks noGrp="1"/>
          </p:cNvSpPr>
          <p:nvPr>
            <p:ph type="title"/>
          </p:nvPr>
        </p:nvSpPr>
        <p:spPr>
          <a:xfrm>
            <a:off x="442913" y="428625"/>
            <a:ext cx="1374457" cy="1965960"/>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Clr>
                <a:schemeClr val="lt1"/>
              </a:buClr>
              <a:buSzPts val="14400"/>
              <a:buFont typeface="Arial"/>
              <a:buNone/>
              <a:defRPr sz="14400" b="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88.xml><?xml version="1.0" encoding="utf-8"?>
<p:sldLayout xmlns:a="http://schemas.openxmlformats.org/drawingml/2006/main" xmlns:r="http://schemas.openxmlformats.org/officeDocument/2006/relationships" xmlns:p="http://schemas.openxmlformats.org/presentationml/2006/main" showMasterSp="0" matchingName="Section Header Rose Manual">
  <p:cSld name="Section Header Rose Manual">
    <p:bg>
      <p:bgPr>
        <a:solidFill>
          <a:srgbClr val="DB536A"/>
        </a:solidFill>
        <a:effectLst/>
      </p:bgPr>
    </p:bg>
    <p:spTree>
      <p:nvGrpSpPr>
        <p:cNvPr id="1" name="Shape 5068"/>
        <p:cNvGrpSpPr/>
        <p:nvPr/>
      </p:nvGrpSpPr>
      <p:grpSpPr>
        <a:xfrm>
          <a:off x="0" y="0"/>
          <a:ext cx="0" cy="0"/>
          <a:chOff x="0" y="0"/>
          <a:chExt cx="0" cy="0"/>
        </a:xfrm>
      </p:grpSpPr>
      <p:sp>
        <p:nvSpPr>
          <p:cNvPr id="5069" name="Google Shape;5069;p394"/>
          <p:cNvSpPr txBox="1">
            <a:spLocks noGrp="1"/>
          </p:cNvSpPr>
          <p:nvPr>
            <p:ph type="title"/>
          </p:nvPr>
        </p:nvSpPr>
        <p:spPr>
          <a:xfrm>
            <a:off x="442913" y="428625"/>
            <a:ext cx="1374457" cy="1965960"/>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Clr>
                <a:schemeClr val="lt1"/>
              </a:buClr>
              <a:buSzPts val="14400"/>
              <a:buFont typeface="Arial"/>
              <a:buNone/>
              <a:defRPr sz="14400" b="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89.xml><?xml version="1.0" encoding="utf-8"?>
<p:sldLayout xmlns:a="http://schemas.openxmlformats.org/drawingml/2006/main" xmlns:r="http://schemas.openxmlformats.org/officeDocument/2006/relationships" xmlns:p="http://schemas.openxmlformats.org/presentationml/2006/main" showMasterSp="0" matchingName="Section Header Grey Manual">
  <p:cSld name="Section Header Grey Manual">
    <p:bg>
      <p:bgPr>
        <a:solidFill>
          <a:srgbClr val="464646"/>
        </a:solidFill>
        <a:effectLst/>
      </p:bgPr>
    </p:bg>
    <p:spTree>
      <p:nvGrpSpPr>
        <p:cNvPr id="1" name="Shape 5070"/>
        <p:cNvGrpSpPr/>
        <p:nvPr/>
      </p:nvGrpSpPr>
      <p:grpSpPr>
        <a:xfrm>
          <a:off x="0" y="0"/>
          <a:ext cx="0" cy="0"/>
          <a:chOff x="0" y="0"/>
          <a:chExt cx="0" cy="0"/>
        </a:xfrm>
      </p:grpSpPr>
      <p:sp>
        <p:nvSpPr>
          <p:cNvPr id="5071" name="Google Shape;5071;p395"/>
          <p:cNvSpPr txBox="1">
            <a:spLocks noGrp="1"/>
          </p:cNvSpPr>
          <p:nvPr>
            <p:ph type="title"/>
          </p:nvPr>
        </p:nvSpPr>
        <p:spPr>
          <a:xfrm>
            <a:off x="442913" y="428625"/>
            <a:ext cx="1374457" cy="1965960"/>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Clr>
                <a:schemeClr val="lt1"/>
              </a:buClr>
              <a:buSzPts val="14400"/>
              <a:buFont typeface="Arial"/>
              <a:buNone/>
              <a:defRPr sz="14400" b="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ontent and Image - Subtitle">
  <p:cSld name="Content and Image - Subtitle">
    <p:spTree>
      <p:nvGrpSpPr>
        <p:cNvPr id="1" name="Shape 795"/>
        <p:cNvGrpSpPr/>
        <p:nvPr/>
      </p:nvGrpSpPr>
      <p:grpSpPr>
        <a:xfrm>
          <a:off x="0" y="0"/>
          <a:ext cx="0" cy="0"/>
          <a:chOff x="0" y="0"/>
          <a:chExt cx="0" cy="0"/>
        </a:xfrm>
      </p:grpSpPr>
      <p:sp>
        <p:nvSpPr>
          <p:cNvPr id="796" name="Google Shape;796;p40"/>
          <p:cNvSpPr>
            <a:spLocks noGrp="1"/>
          </p:cNvSpPr>
          <p:nvPr>
            <p:ph type="pic" idx="2"/>
          </p:nvPr>
        </p:nvSpPr>
        <p:spPr>
          <a:xfrm>
            <a:off x="6096000" y="0"/>
            <a:ext cx="6096000" cy="6858000"/>
          </a:xfrm>
          <a:prstGeom prst="rect">
            <a:avLst/>
          </a:prstGeom>
          <a:solidFill>
            <a:srgbClr val="DEDEDE"/>
          </a:solid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12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R="0" lvl="5"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R="0" lvl="6"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R="0" lvl="7"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R="0" lvl="8"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797" name="Google Shape;797;p40"/>
          <p:cNvSpPr txBox="1">
            <a:spLocks noGrp="1"/>
          </p:cNvSpPr>
          <p:nvPr>
            <p:ph type="body" idx="1"/>
          </p:nvPr>
        </p:nvSpPr>
        <p:spPr>
          <a:xfrm>
            <a:off x="442913" y="2103438"/>
            <a:ext cx="5317807"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30200" algn="l">
              <a:lnSpc>
                <a:spcPct val="100000"/>
              </a:lnSpc>
              <a:spcBef>
                <a:spcPts val="600"/>
              </a:spcBef>
              <a:spcAft>
                <a:spcPts val="0"/>
              </a:spcAft>
              <a:buClr>
                <a:schemeClr val="dk1"/>
              </a:buClr>
              <a:buSzPts val="16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798" name="Google Shape;798;p40"/>
          <p:cNvSpPr txBox="1">
            <a:spLocks noGrp="1"/>
          </p:cNvSpPr>
          <p:nvPr>
            <p:ph type="title"/>
          </p:nvPr>
        </p:nvSpPr>
        <p:spPr>
          <a:xfrm>
            <a:off x="442914" y="430514"/>
            <a:ext cx="5317806" cy="502920"/>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dk1"/>
              </a:buClr>
              <a:buSzPts val="32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9" name="Google Shape;799;p40"/>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None/>
              <a:defRPr sz="750" b="0" i="0" u="none" strike="noStrike" cap="none">
                <a:solidFill>
                  <a:schemeClr val="lt1"/>
                </a:solidFill>
                <a:latin typeface="Arial"/>
                <a:ea typeface="Arial"/>
                <a:cs typeface="Arial"/>
                <a:sym typeface="Arial"/>
              </a:defRPr>
            </a:lvl1pPr>
            <a:lvl2pPr marL="0" lvl="1" indent="0" algn="r">
              <a:lnSpc>
                <a:spcPct val="100000"/>
              </a:lnSpc>
              <a:spcBef>
                <a:spcPts val="0"/>
              </a:spcBef>
              <a:spcAft>
                <a:spcPts val="0"/>
              </a:spcAft>
              <a:buNone/>
              <a:defRPr sz="750" b="0" i="0" u="none" strike="noStrike" cap="none">
                <a:solidFill>
                  <a:schemeClr val="lt1"/>
                </a:solidFill>
                <a:latin typeface="Arial"/>
                <a:ea typeface="Arial"/>
                <a:cs typeface="Arial"/>
                <a:sym typeface="Arial"/>
              </a:defRPr>
            </a:lvl2pPr>
            <a:lvl3pPr marL="0" lvl="2" indent="0" algn="r">
              <a:lnSpc>
                <a:spcPct val="100000"/>
              </a:lnSpc>
              <a:spcBef>
                <a:spcPts val="0"/>
              </a:spcBef>
              <a:spcAft>
                <a:spcPts val="0"/>
              </a:spcAft>
              <a:buNone/>
              <a:defRPr sz="750" b="0" i="0" u="none" strike="noStrike" cap="none">
                <a:solidFill>
                  <a:schemeClr val="lt1"/>
                </a:solidFill>
                <a:latin typeface="Arial"/>
                <a:ea typeface="Arial"/>
                <a:cs typeface="Arial"/>
                <a:sym typeface="Arial"/>
              </a:defRPr>
            </a:lvl3pPr>
            <a:lvl4pPr marL="0" lvl="3" indent="0" algn="r">
              <a:lnSpc>
                <a:spcPct val="100000"/>
              </a:lnSpc>
              <a:spcBef>
                <a:spcPts val="0"/>
              </a:spcBef>
              <a:spcAft>
                <a:spcPts val="0"/>
              </a:spcAft>
              <a:buNone/>
              <a:defRPr sz="750" b="0" i="0" u="none" strike="noStrike" cap="none">
                <a:solidFill>
                  <a:schemeClr val="lt1"/>
                </a:solidFill>
                <a:latin typeface="Arial"/>
                <a:ea typeface="Arial"/>
                <a:cs typeface="Arial"/>
                <a:sym typeface="Arial"/>
              </a:defRPr>
            </a:lvl4pPr>
            <a:lvl5pPr marL="0" lvl="4" indent="0" algn="r">
              <a:lnSpc>
                <a:spcPct val="100000"/>
              </a:lnSpc>
              <a:spcBef>
                <a:spcPts val="0"/>
              </a:spcBef>
              <a:spcAft>
                <a:spcPts val="0"/>
              </a:spcAft>
              <a:buNone/>
              <a:defRPr sz="750" b="0" i="0" u="none" strike="noStrike" cap="none">
                <a:solidFill>
                  <a:schemeClr val="lt1"/>
                </a:solidFill>
                <a:latin typeface="Arial"/>
                <a:ea typeface="Arial"/>
                <a:cs typeface="Arial"/>
                <a:sym typeface="Arial"/>
              </a:defRPr>
            </a:lvl5pPr>
            <a:lvl6pPr marL="0" lvl="5" indent="0" algn="r">
              <a:lnSpc>
                <a:spcPct val="100000"/>
              </a:lnSpc>
              <a:spcBef>
                <a:spcPts val="0"/>
              </a:spcBef>
              <a:spcAft>
                <a:spcPts val="0"/>
              </a:spcAft>
              <a:buNone/>
              <a:defRPr sz="750" b="0" i="0" u="none" strike="noStrike" cap="none">
                <a:solidFill>
                  <a:schemeClr val="lt1"/>
                </a:solidFill>
                <a:latin typeface="Arial"/>
                <a:ea typeface="Arial"/>
                <a:cs typeface="Arial"/>
                <a:sym typeface="Arial"/>
              </a:defRPr>
            </a:lvl6pPr>
            <a:lvl7pPr marL="0" lvl="6" indent="0" algn="r">
              <a:lnSpc>
                <a:spcPct val="100000"/>
              </a:lnSpc>
              <a:spcBef>
                <a:spcPts val="0"/>
              </a:spcBef>
              <a:spcAft>
                <a:spcPts val="0"/>
              </a:spcAft>
              <a:buNone/>
              <a:defRPr sz="750" b="0" i="0" u="none" strike="noStrike" cap="none">
                <a:solidFill>
                  <a:schemeClr val="lt1"/>
                </a:solidFill>
                <a:latin typeface="Arial"/>
                <a:ea typeface="Arial"/>
                <a:cs typeface="Arial"/>
                <a:sym typeface="Arial"/>
              </a:defRPr>
            </a:lvl7pPr>
            <a:lvl8pPr marL="0" lvl="7" indent="0" algn="r">
              <a:lnSpc>
                <a:spcPct val="100000"/>
              </a:lnSpc>
              <a:spcBef>
                <a:spcPts val="0"/>
              </a:spcBef>
              <a:spcAft>
                <a:spcPts val="0"/>
              </a:spcAft>
              <a:buNone/>
              <a:defRPr sz="750" b="0" i="0" u="none" strike="noStrike" cap="none">
                <a:solidFill>
                  <a:schemeClr val="lt1"/>
                </a:solidFill>
                <a:latin typeface="Arial"/>
                <a:ea typeface="Arial"/>
                <a:cs typeface="Arial"/>
                <a:sym typeface="Arial"/>
              </a:defRPr>
            </a:lvl8pPr>
            <a:lvl9pPr marL="0" lvl="8" indent="0" algn="r">
              <a:lnSpc>
                <a:spcPct val="100000"/>
              </a:lnSpc>
              <a:spcBef>
                <a:spcPts val="0"/>
              </a:spcBef>
              <a:spcAft>
                <a:spcPts val="0"/>
              </a:spcAft>
              <a:buNone/>
              <a:defRPr sz="75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800" name="Google Shape;800;p40"/>
          <p:cNvSpPr txBox="1">
            <a:spLocks noGrp="1"/>
          </p:cNvSpPr>
          <p:nvPr>
            <p:ph type="subTitle" idx="3"/>
          </p:nvPr>
        </p:nvSpPr>
        <p:spPr>
          <a:xfrm>
            <a:off x="442912" y="933433"/>
            <a:ext cx="5317808" cy="885842"/>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dk1"/>
              </a:buClr>
              <a:buSzPts val="2400"/>
              <a:buNone/>
              <a:defRPr sz="2400" b="0">
                <a:solidFill>
                  <a:schemeClr val="dk1"/>
                </a:solidFill>
              </a:defRPr>
            </a:lvl1pPr>
            <a:lvl2pPr lvl="1" algn="l">
              <a:lnSpc>
                <a:spcPct val="85000"/>
              </a:lnSpc>
              <a:spcBef>
                <a:spcPts val="0"/>
              </a:spcBef>
              <a:spcAft>
                <a:spcPts val="0"/>
              </a:spcAft>
              <a:buClr>
                <a:schemeClr val="dk1"/>
              </a:buClr>
              <a:buSzPts val="2400"/>
              <a:buNone/>
              <a:defRPr sz="2400"/>
            </a:lvl2pPr>
            <a:lvl3pPr lvl="2" algn="l">
              <a:lnSpc>
                <a:spcPct val="85000"/>
              </a:lnSpc>
              <a:spcBef>
                <a:spcPts val="0"/>
              </a:spcBef>
              <a:spcAft>
                <a:spcPts val="0"/>
              </a:spcAft>
              <a:buClr>
                <a:schemeClr val="dk1"/>
              </a:buClr>
              <a:buSzPts val="2400"/>
              <a:buNone/>
              <a:defRPr sz="2400"/>
            </a:lvl3pPr>
            <a:lvl4pPr lvl="3" algn="l">
              <a:lnSpc>
                <a:spcPct val="85000"/>
              </a:lnSpc>
              <a:spcBef>
                <a:spcPts val="0"/>
              </a:spcBef>
              <a:spcAft>
                <a:spcPts val="0"/>
              </a:spcAft>
              <a:buClr>
                <a:schemeClr val="dk1"/>
              </a:buClr>
              <a:buSzPts val="2400"/>
              <a:buNone/>
              <a:defRPr sz="2400"/>
            </a:lvl4pPr>
            <a:lvl5pPr lvl="4" algn="l">
              <a:lnSpc>
                <a:spcPct val="85000"/>
              </a:lnSpc>
              <a:spcBef>
                <a:spcPts val="0"/>
              </a:spcBef>
              <a:spcAft>
                <a:spcPts val="0"/>
              </a:spcAft>
              <a:buClr>
                <a:schemeClr val="dk1"/>
              </a:buClr>
              <a:buSzPts val="2400"/>
              <a:buNone/>
              <a:defRPr sz="2400"/>
            </a:lvl5pPr>
            <a:lvl6pPr lvl="5" algn="l">
              <a:lnSpc>
                <a:spcPct val="85000"/>
              </a:lnSpc>
              <a:spcBef>
                <a:spcPts val="0"/>
              </a:spcBef>
              <a:spcAft>
                <a:spcPts val="0"/>
              </a:spcAft>
              <a:buClr>
                <a:schemeClr val="dk1"/>
              </a:buClr>
              <a:buSzPts val="2400"/>
              <a:buNone/>
              <a:defRPr sz="2400"/>
            </a:lvl6pPr>
            <a:lvl7pPr lvl="6" algn="l">
              <a:lnSpc>
                <a:spcPct val="85000"/>
              </a:lnSpc>
              <a:spcBef>
                <a:spcPts val="0"/>
              </a:spcBef>
              <a:spcAft>
                <a:spcPts val="0"/>
              </a:spcAft>
              <a:buClr>
                <a:schemeClr val="dk1"/>
              </a:buClr>
              <a:buSzPts val="2400"/>
              <a:buNone/>
              <a:defRPr sz="2400"/>
            </a:lvl7pPr>
            <a:lvl8pPr lvl="7" algn="l">
              <a:lnSpc>
                <a:spcPct val="85000"/>
              </a:lnSpc>
              <a:spcBef>
                <a:spcPts val="0"/>
              </a:spcBef>
              <a:spcAft>
                <a:spcPts val="0"/>
              </a:spcAft>
              <a:buClr>
                <a:schemeClr val="dk1"/>
              </a:buClr>
              <a:buSzPts val="2400"/>
              <a:buNone/>
              <a:defRPr sz="2400"/>
            </a:lvl8pPr>
            <a:lvl9pPr lvl="8" algn="l">
              <a:lnSpc>
                <a:spcPct val="85000"/>
              </a:lnSpc>
              <a:spcBef>
                <a:spcPts val="0"/>
              </a:spcBef>
              <a:spcAft>
                <a:spcPts val="0"/>
              </a:spcAft>
              <a:buClr>
                <a:schemeClr val="dk1"/>
              </a:buClr>
              <a:buSzPts val="2400"/>
              <a:buNone/>
              <a:defRPr sz="2400"/>
            </a:lvl9pPr>
          </a:lstStyle>
          <a:p>
            <a:endParaRPr/>
          </a:p>
        </p:txBody>
      </p:sp>
      <p:sp>
        <p:nvSpPr>
          <p:cNvPr id="801" name="Google Shape;801;p40"/>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2" name="Google Shape;802;p40"/>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90.xml><?xml version="1.0" encoding="utf-8"?>
<p:sldLayout xmlns:a="http://schemas.openxmlformats.org/drawingml/2006/main" xmlns:r="http://schemas.openxmlformats.org/officeDocument/2006/relationships" xmlns:p="http://schemas.openxmlformats.org/presentationml/2006/main" showMasterSp="0" matchingName="Thank You Dark">
  <p:cSld name="Thank You Dark">
    <p:bg>
      <p:bgPr>
        <a:solidFill>
          <a:srgbClr val="464646"/>
        </a:solidFill>
        <a:effectLst/>
      </p:bgPr>
    </p:bg>
    <p:spTree>
      <p:nvGrpSpPr>
        <p:cNvPr id="1" name="Shape 5072"/>
        <p:cNvGrpSpPr/>
        <p:nvPr/>
      </p:nvGrpSpPr>
      <p:grpSpPr>
        <a:xfrm>
          <a:off x="0" y="0"/>
          <a:ext cx="0" cy="0"/>
          <a:chOff x="0" y="0"/>
          <a:chExt cx="0" cy="0"/>
        </a:xfrm>
      </p:grpSpPr>
      <p:sp>
        <p:nvSpPr>
          <p:cNvPr id="5073" name="Google Shape;5073;p396"/>
          <p:cNvSpPr/>
          <p:nvPr/>
        </p:nvSpPr>
        <p:spPr>
          <a:xfrm>
            <a:off x="0" y="4940854"/>
            <a:ext cx="12192000" cy="1917146"/>
          </a:xfrm>
          <a:prstGeom prst="rect">
            <a:avLst/>
          </a:prstGeom>
          <a:solidFill>
            <a:srgbClr val="D04A0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074" name="Google Shape;5074;p396"/>
          <p:cNvSpPr txBox="1">
            <a:spLocks noGrp="1"/>
          </p:cNvSpPr>
          <p:nvPr>
            <p:ph type="ctrTitle"/>
          </p:nvPr>
        </p:nvSpPr>
        <p:spPr>
          <a:xfrm>
            <a:off x="442914" y="428625"/>
            <a:ext cx="5473699" cy="2428874"/>
          </a:xfrm>
          <a:prstGeom prst="rect">
            <a:avLst/>
          </a:prstGeom>
          <a:noFill/>
          <a:ln>
            <a:noFill/>
          </a:ln>
        </p:spPr>
        <p:txBody>
          <a:bodyPr spcFirstLastPara="1" wrap="square" lIns="0" tIns="0" rIns="0" bIns="0" anchor="b" anchorCtr="0">
            <a:normAutofit/>
          </a:bodyPr>
          <a:lstStyle>
            <a:lvl1pPr lvl="0" algn="l">
              <a:lnSpc>
                <a:spcPct val="85000"/>
              </a:lnSpc>
              <a:spcBef>
                <a:spcPts val="0"/>
              </a:spcBef>
              <a:spcAft>
                <a:spcPts val="0"/>
              </a:spcAft>
              <a:buClr>
                <a:schemeClr val="lt1"/>
              </a:buClr>
              <a:buSzPts val="5800"/>
              <a:buFont typeface="Arial"/>
              <a:buNone/>
              <a:defRPr sz="5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75" name="Google Shape;5075;p396"/>
          <p:cNvSpPr/>
          <p:nvPr/>
        </p:nvSpPr>
        <p:spPr>
          <a:xfrm>
            <a:off x="5334000" y="0"/>
            <a:ext cx="6858000" cy="685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76" name="Google Shape;5076;p396"/>
          <p:cNvSpPr txBox="1">
            <a:spLocks noGrp="1"/>
          </p:cNvSpPr>
          <p:nvPr>
            <p:ph type="body" idx="1"/>
          </p:nvPr>
        </p:nvSpPr>
        <p:spPr>
          <a:xfrm>
            <a:off x="442912" y="5259600"/>
            <a:ext cx="11306176" cy="145161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200"/>
              <a:buFont typeface="Arial"/>
              <a:buNone/>
              <a:defRPr sz="1200" b="0">
                <a:solidFill>
                  <a:schemeClr val="lt1"/>
                </a:solidFill>
              </a:defRPr>
            </a:lvl1pPr>
            <a:lvl2pPr marL="914400" lvl="1" indent="-228600" algn="l">
              <a:lnSpc>
                <a:spcPct val="100000"/>
              </a:lnSpc>
              <a:spcBef>
                <a:spcPts val="0"/>
              </a:spcBef>
              <a:spcAft>
                <a:spcPts val="0"/>
              </a:spcAft>
              <a:buClr>
                <a:schemeClr val="lt1"/>
              </a:buClr>
              <a:buSzPts val="1200"/>
              <a:buFont typeface="Arial"/>
              <a:buNone/>
              <a:defRPr sz="1200" b="0">
                <a:solidFill>
                  <a:schemeClr val="lt1"/>
                </a:solidFill>
              </a:defRPr>
            </a:lvl2pPr>
            <a:lvl3pPr marL="1371600" lvl="2" indent="-228600" algn="l">
              <a:lnSpc>
                <a:spcPct val="100000"/>
              </a:lnSpc>
              <a:spcBef>
                <a:spcPts val="0"/>
              </a:spcBef>
              <a:spcAft>
                <a:spcPts val="0"/>
              </a:spcAft>
              <a:buClr>
                <a:schemeClr val="lt1"/>
              </a:buClr>
              <a:buSzPts val="1200"/>
              <a:buFont typeface="Arial"/>
              <a:buNone/>
              <a:defRPr sz="1200" b="0">
                <a:solidFill>
                  <a:schemeClr val="lt1"/>
                </a:solidFill>
              </a:defRPr>
            </a:lvl3pPr>
            <a:lvl4pPr marL="1828800" lvl="3" indent="-228600" algn="l">
              <a:lnSpc>
                <a:spcPct val="100000"/>
              </a:lnSpc>
              <a:spcBef>
                <a:spcPts val="0"/>
              </a:spcBef>
              <a:spcAft>
                <a:spcPts val="0"/>
              </a:spcAft>
              <a:buClr>
                <a:schemeClr val="lt1"/>
              </a:buClr>
              <a:buSzPts val="1200"/>
              <a:buFont typeface="Arial"/>
              <a:buNone/>
              <a:defRPr sz="1200" b="0">
                <a:solidFill>
                  <a:schemeClr val="lt1"/>
                </a:solidFill>
              </a:defRPr>
            </a:lvl4pPr>
            <a:lvl5pPr marL="2286000" lvl="4" indent="-228600" algn="l">
              <a:lnSpc>
                <a:spcPct val="100000"/>
              </a:lnSpc>
              <a:spcBef>
                <a:spcPts val="0"/>
              </a:spcBef>
              <a:spcAft>
                <a:spcPts val="0"/>
              </a:spcAft>
              <a:buClr>
                <a:schemeClr val="lt1"/>
              </a:buClr>
              <a:buSzPts val="1200"/>
              <a:buFont typeface="Arial"/>
              <a:buNone/>
              <a:defRPr sz="1200" b="0">
                <a:solidFill>
                  <a:schemeClr val="lt1"/>
                </a:solidFill>
              </a:defRPr>
            </a:lvl5pPr>
            <a:lvl6pPr marL="2743200" lvl="5" indent="-228600" algn="l">
              <a:lnSpc>
                <a:spcPct val="100000"/>
              </a:lnSpc>
              <a:spcBef>
                <a:spcPts val="0"/>
              </a:spcBef>
              <a:spcAft>
                <a:spcPts val="0"/>
              </a:spcAft>
              <a:buClr>
                <a:schemeClr val="lt1"/>
              </a:buClr>
              <a:buSzPts val="1200"/>
              <a:buFont typeface="Arial"/>
              <a:buNone/>
              <a:defRPr sz="1200">
                <a:solidFill>
                  <a:schemeClr val="lt1"/>
                </a:solidFill>
              </a:defRPr>
            </a:lvl6pPr>
            <a:lvl7pPr marL="3200400" lvl="6" indent="-228600" algn="l">
              <a:lnSpc>
                <a:spcPct val="100000"/>
              </a:lnSpc>
              <a:spcBef>
                <a:spcPts val="0"/>
              </a:spcBef>
              <a:spcAft>
                <a:spcPts val="0"/>
              </a:spcAft>
              <a:buClr>
                <a:schemeClr val="lt1"/>
              </a:buClr>
              <a:buSzPts val="1200"/>
              <a:buFont typeface="Arial"/>
              <a:buNone/>
              <a:defRPr sz="1200">
                <a:solidFill>
                  <a:schemeClr val="lt1"/>
                </a:solidFill>
              </a:defRPr>
            </a:lvl7pPr>
            <a:lvl8pPr marL="3657600" lvl="7" indent="-228600" algn="l">
              <a:lnSpc>
                <a:spcPct val="100000"/>
              </a:lnSpc>
              <a:spcBef>
                <a:spcPts val="0"/>
              </a:spcBef>
              <a:spcAft>
                <a:spcPts val="0"/>
              </a:spcAft>
              <a:buClr>
                <a:schemeClr val="lt1"/>
              </a:buClr>
              <a:buSzPts val="1200"/>
              <a:buFont typeface="Arial"/>
              <a:buNone/>
              <a:defRPr sz="1200">
                <a:solidFill>
                  <a:schemeClr val="lt1"/>
                </a:solidFill>
              </a:defRPr>
            </a:lvl8pPr>
            <a:lvl9pPr marL="4114800" lvl="8" indent="-228600" algn="l">
              <a:lnSpc>
                <a:spcPct val="100000"/>
              </a:lnSpc>
              <a:spcBef>
                <a:spcPts val="0"/>
              </a:spcBef>
              <a:spcAft>
                <a:spcPts val="0"/>
              </a:spcAft>
              <a:buClr>
                <a:schemeClr val="lt1"/>
              </a:buClr>
              <a:buSzPts val="1200"/>
              <a:buFont typeface="Arial"/>
              <a:buNone/>
              <a:defRPr sz="1200">
                <a:solidFill>
                  <a:schemeClr val="lt1"/>
                </a:solidFill>
              </a:defRPr>
            </a:lvl9pPr>
          </a:lstStyle>
          <a:p>
            <a:endParaRPr/>
          </a:p>
        </p:txBody>
      </p:sp>
      <p:sp>
        <p:nvSpPr>
          <p:cNvPr id="5077" name="Google Shape;5077;p396"/>
          <p:cNvSpPr/>
          <p:nvPr/>
        </p:nvSpPr>
        <p:spPr>
          <a:xfrm>
            <a:off x="5334000" y="0"/>
            <a:ext cx="6858000" cy="685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78" name="Google Shape;5078;p396"/>
          <p:cNvSpPr txBox="1"/>
          <p:nvPr/>
        </p:nvSpPr>
        <p:spPr>
          <a:xfrm>
            <a:off x="442913" y="4400548"/>
            <a:ext cx="5473699" cy="34049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Arial"/>
                <a:ea typeface="Arial"/>
                <a:cs typeface="Arial"/>
                <a:sym typeface="Arial"/>
              </a:rPr>
              <a:t>pwc.com</a:t>
            </a:r>
            <a:endParaRPr sz="1200" b="0" i="0" u="none" strike="noStrike" cap="none">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91.xml><?xml version="1.0" encoding="utf-8"?>
<p:sldLayout xmlns:a="http://schemas.openxmlformats.org/drawingml/2006/main" xmlns:r="http://schemas.openxmlformats.org/officeDocument/2006/relationships" xmlns:p="http://schemas.openxmlformats.org/presentationml/2006/main" showMasterSp="0" matchingName="Thank You Light">
  <p:cSld name="Thank You Light">
    <p:bg>
      <p:bgPr>
        <a:solidFill>
          <a:schemeClr val="lt1"/>
        </a:solidFill>
        <a:effectLst/>
      </p:bgPr>
    </p:bg>
    <p:spTree>
      <p:nvGrpSpPr>
        <p:cNvPr id="1" name="Shape 5079"/>
        <p:cNvGrpSpPr/>
        <p:nvPr/>
      </p:nvGrpSpPr>
      <p:grpSpPr>
        <a:xfrm>
          <a:off x="0" y="0"/>
          <a:ext cx="0" cy="0"/>
          <a:chOff x="0" y="0"/>
          <a:chExt cx="0" cy="0"/>
        </a:xfrm>
      </p:grpSpPr>
      <p:sp>
        <p:nvSpPr>
          <p:cNvPr id="5080" name="Google Shape;5080;p397"/>
          <p:cNvSpPr/>
          <p:nvPr/>
        </p:nvSpPr>
        <p:spPr>
          <a:xfrm>
            <a:off x="0" y="4940854"/>
            <a:ext cx="12192000" cy="1917146"/>
          </a:xfrm>
          <a:prstGeom prst="rect">
            <a:avLst/>
          </a:prstGeom>
          <a:solidFill>
            <a:srgbClr val="D04A0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081" name="Google Shape;5081;p397"/>
          <p:cNvSpPr txBox="1">
            <a:spLocks noGrp="1"/>
          </p:cNvSpPr>
          <p:nvPr>
            <p:ph type="ctrTitle"/>
          </p:nvPr>
        </p:nvSpPr>
        <p:spPr>
          <a:xfrm>
            <a:off x="442914" y="428625"/>
            <a:ext cx="5473699" cy="2428874"/>
          </a:xfrm>
          <a:prstGeom prst="rect">
            <a:avLst/>
          </a:prstGeom>
          <a:noFill/>
          <a:ln>
            <a:noFill/>
          </a:ln>
        </p:spPr>
        <p:txBody>
          <a:bodyPr spcFirstLastPara="1" wrap="square" lIns="0" tIns="0" rIns="0" bIns="0" anchor="b" anchorCtr="0">
            <a:normAutofit/>
          </a:bodyPr>
          <a:lstStyle>
            <a:lvl1pPr lvl="0" algn="l">
              <a:lnSpc>
                <a:spcPct val="85000"/>
              </a:lnSpc>
              <a:spcBef>
                <a:spcPts val="0"/>
              </a:spcBef>
              <a:spcAft>
                <a:spcPts val="0"/>
              </a:spcAft>
              <a:buClr>
                <a:schemeClr val="dk1"/>
              </a:buClr>
              <a:buSzPts val="5800"/>
              <a:buFont typeface="Arial"/>
              <a:buNone/>
              <a:defRPr sz="5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82" name="Google Shape;5082;p397"/>
          <p:cNvSpPr/>
          <p:nvPr/>
        </p:nvSpPr>
        <p:spPr>
          <a:xfrm>
            <a:off x="5334000" y="0"/>
            <a:ext cx="6858000" cy="685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83" name="Google Shape;5083;p397"/>
          <p:cNvSpPr txBox="1">
            <a:spLocks noGrp="1"/>
          </p:cNvSpPr>
          <p:nvPr>
            <p:ph type="body" idx="1"/>
          </p:nvPr>
        </p:nvSpPr>
        <p:spPr>
          <a:xfrm>
            <a:off x="442912" y="5259600"/>
            <a:ext cx="11306176" cy="145161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200"/>
              <a:buFont typeface="Arial"/>
              <a:buNone/>
              <a:defRPr sz="1200" b="0">
                <a:solidFill>
                  <a:schemeClr val="lt1"/>
                </a:solidFill>
              </a:defRPr>
            </a:lvl1pPr>
            <a:lvl2pPr marL="914400" lvl="1" indent="-228600" algn="l">
              <a:lnSpc>
                <a:spcPct val="100000"/>
              </a:lnSpc>
              <a:spcBef>
                <a:spcPts val="0"/>
              </a:spcBef>
              <a:spcAft>
                <a:spcPts val="0"/>
              </a:spcAft>
              <a:buClr>
                <a:schemeClr val="lt1"/>
              </a:buClr>
              <a:buSzPts val="1200"/>
              <a:buFont typeface="Arial"/>
              <a:buNone/>
              <a:defRPr sz="1200" b="0">
                <a:solidFill>
                  <a:schemeClr val="lt1"/>
                </a:solidFill>
              </a:defRPr>
            </a:lvl2pPr>
            <a:lvl3pPr marL="1371600" lvl="2" indent="-228600" algn="l">
              <a:lnSpc>
                <a:spcPct val="100000"/>
              </a:lnSpc>
              <a:spcBef>
                <a:spcPts val="0"/>
              </a:spcBef>
              <a:spcAft>
                <a:spcPts val="0"/>
              </a:spcAft>
              <a:buClr>
                <a:schemeClr val="lt1"/>
              </a:buClr>
              <a:buSzPts val="1200"/>
              <a:buFont typeface="Arial"/>
              <a:buNone/>
              <a:defRPr sz="1200" b="0">
                <a:solidFill>
                  <a:schemeClr val="lt1"/>
                </a:solidFill>
              </a:defRPr>
            </a:lvl3pPr>
            <a:lvl4pPr marL="1828800" lvl="3" indent="-228600" algn="l">
              <a:lnSpc>
                <a:spcPct val="100000"/>
              </a:lnSpc>
              <a:spcBef>
                <a:spcPts val="0"/>
              </a:spcBef>
              <a:spcAft>
                <a:spcPts val="0"/>
              </a:spcAft>
              <a:buClr>
                <a:schemeClr val="lt1"/>
              </a:buClr>
              <a:buSzPts val="1200"/>
              <a:buFont typeface="Arial"/>
              <a:buNone/>
              <a:defRPr sz="1200" b="0">
                <a:solidFill>
                  <a:schemeClr val="lt1"/>
                </a:solidFill>
              </a:defRPr>
            </a:lvl4pPr>
            <a:lvl5pPr marL="2286000" lvl="4" indent="-228600" algn="l">
              <a:lnSpc>
                <a:spcPct val="100000"/>
              </a:lnSpc>
              <a:spcBef>
                <a:spcPts val="0"/>
              </a:spcBef>
              <a:spcAft>
                <a:spcPts val="0"/>
              </a:spcAft>
              <a:buClr>
                <a:schemeClr val="lt1"/>
              </a:buClr>
              <a:buSzPts val="1200"/>
              <a:buFont typeface="Arial"/>
              <a:buNone/>
              <a:defRPr sz="1200" b="0">
                <a:solidFill>
                  <a:schemeClr val="lt1"/>
                </a:solidFill>
              </a:defRPr>
            </a:lvl5pPr>
            <a:lvl6pPr marL="2743200" lvl="5" indent="-228600" algn="l">
              <a:lnSpc>
                <a:spcPct val="100000"/>
              </a:lnSpc>
              <a:spcBef>
                <a:spcPts val="0"/>
              </a:spcBef>
              <a:spcAft>
                <a:spcPts val="0"/>
              </a:spcAft>
              <a:buClr>
                <a:schemeClr val="lt1"/>
              </a:buClr>
              <a:buSzPts val="1200"/>
              <a:buFont typeface="Arial"/>
              <a:buNone/>
              <a:defRPr sz="1200">
                <a:solidFill>
                  <a:schemeClr val="lt1"/>
                </a:solidFill>
              </a:defRPr>
            </a:lvl6pPr>
            <a:lvl7pPr marL="3200400" lvl="6" indent="-228600" algn="l">
              <a:lnSpc>
                <a:spcPct val="100000"/>
              </a:lnSpc>
              <a:spcBef>
                <a:spcPts val="0"/>
              </a:spcBef>
              <a:spcAft>
                <a:spcPts val="0"/>
              </a:spcAft>
              <a:buClr>
                <a:schemeClr val="lt1"/>
              </a:buClr>
              <a:buSzPts val="1200"/>
              <a:buFont typeface="Arial"/>
              <a:buNone/>
              <a:defRPr sz="1200">
                <a:solidFill>
                  <a:schemeClr val="lt1"/>
                </a:solidFill>
              </a:defRPr>
            </a:lvl7pPr>
            <a:lvl8pPr marL="3657600" lvl="7" indent="-228600" algn="l">
              <a:lnSpc>
                <a:spcPct val="100000"/>
              </a:lnSpc>
              <a:spcBef>
                <a:spcPts val="0"/>
              </a:spcBef>
              <a:spcAft>
                <a:spcPts val="0"/>
              </a:spcAft>
              <a:buClr>
                <a:schemeClr val="lt1"/>
              </a:buClr>
              <a:buSzPts val="1200"/>
              <a:buFont typeface="Arial"/>
              <a:buNone/>
              <a:defRPr sz="1200">
                <a:solidFill>
                  <a:schemeClr val="lt1"/>
                </a:solidFill>
              </a:defRPr>
            </a:lvl8pPr>
            <a:lvl9pPr marL="4114800" lvl="8" indent="-228600" algn="l">
              <a:lnSpc>
                <a:spcPct val="100000"/>
              </a:lnSpc>
              <a:spcBef>
                <a:spcPts val="0"/>
              </a:spcBef>
              <a:spcAft>
                <a:spcPts val="0"/>
              </a:spcAft>
              <a:buClr>
                <a:schemeClr val="lt1"/>
              </a:buClr>
              <a:buSzPts val="1200"/>
              <a:buFont typeface="Arial"/>
              <a:buNone/>
              <a:defRPr sz="1200">
                <a:solidFill>
                  <a:schemeClr val="lt1"/>
                </a:solidFill>
              </a:defRPr>
            </a:lvl9pPr>
          </a:lstStyle>
          <a:p>
            <a:endParaRPr/>
          </a:p>
        </p:txBody>
      </p:sp>
      <p:sp>
        <p:nvSpPr>
          <p:cNvPr id="5084" name="Google Shape;5084;p397"/>
          <p:cNvSpPr/>
          <p:nvPr/>
        </p:nvSpPr>
        <p:spPr>
          <a:xfrm>
            <a:off x="5334000" y="0"/>
            <a:ext cx="6858000" cy="685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85" name="Google Shape;5085;p397"/>
          <p:cNvSpPr txBox="1"/>
          <p:nvPr/>
        </p:nvSpPr>
        <p:spPr>
          <a:xfrm>
            <a:off x="442913" y="4400548"/>
            <a:ext cx="5473699" cy="34049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pwc.com</a:t>
            </a:r>
            <a:endParaRPr sz="1200" b="0" i="0" u="none" strike="noStrike" cap="none">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92.xml><?xml version="1.0" encoding="utf-8"?>
<p:sldLayout xmlns:a="http://schemas.openxmlformats.org/drawingml/2006/main" xmlns:r="http://schemas.openxmlformats.org/officeDocument/2006/relationships" xmlns:p="http://schemas.openxmlformats.org/presentationml/2006/main" matchingName="Four Content">
  <p:cSld name="Four Content">
    <p:spTree>
      <p:nvGrpSpPr>
        <p:cNvPr id="1" name="Shape 5086"/>
        <p:cNvGrpSpPr/>
        <p:nvPr/>
      </p:nvGrpSpPr>
      <p:grpSpPr>
        <a:xfrm>
          <a:off x="0" y="0"/>
          <a:ext cx="0" cy="0"/>
          <a:chOff x="0" y="0"/>
          <a:chExt cx="0" cy="0"/>
        </a:xfrm>
      </p:grpSpPr>
      <p:sp>
        <p:nvSpPr>
          <p:cNvPr id="5087" name="Google Shape;5087;p398"/>
          <p:cNvSpPr txBox="1">
            <a:spLocks noGrp="1"/>
          </p:cNvSpPr>
          <p:nvPr>
            <p:ph type="body" idx="1"/>
          </p:nvPr>
        </p:nvSpPr>
        <p:spPr>
          <a:xfrm>
            <a:off x="442913" y="2103439"/>
            <a:ext cx="2556000" cy="40688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400"/>
              <a:buNone/>
              <a:defRPr/>
            </a:lvl1pPr>
            <a:lvl2pPr marL="914400" lvl="1" indent="-228600" algn="l">
              <a:lnSpc>
                <a:spcPct val="100000"/>
              </a:lnSpc>
              <a:spcBef>
                <a:spcPts val="1200"/>
              </a:spcBef>
              <a:spcAft>
                <a:spcPts val="0"/>
              </a:spcAft>
              <a:buClr>
                <a:schemeClr val="dk1"/>
              </a:buClr>
              <a:buSzPts val="1400"/>
              <a:buNone/>
              <a:defRPr/>
            </a:lvl2pPr>
            <a:lvl3pPr marL="1371600" lvl="2" indent="-317500" algn="l">
              <a:lnSpc>
                <a:spcPct val="100000"/>
              </a:lnSpc>
              <a:spcBef>
                <a:spcPts val="667"/>
              </a:spcBef>
              <a:spcAft>
                <a:spcPts val="0"/>
              </a:spcAft>
              <a:buClr>
                <a:schemeClr val="dk1"/>
              </a:buClr>
              <a:buSzPts val="1400"/>
              <a:buChar char="•"/>
              <a:defRPr/>
            </a:lvl3pPr>
            <a:lvl4pPr marL="1828800" lvl="3" indent="-317500" algn="l">
              <a:lnSpc>
                <a:spcPct val="100000"/>
              </a:lnSpc>
              <a:spcBef>
                <a:spcPts val="667"/>
              </a:spcBef>
              <a:spcAft>
                <a:spcPts val="0"/>
              </a:spcAft>
              <a:buClr>
                <a:schemeClr val="dk1"/>
              </a:buClr>
              <a:buSzPts val="1400"/>
              <a:buChar char="–"/>
              <a:defRPr/>
            </a:lvl4pPr>
            <a:lvl5pPr marL="2286000" lvl="4" indent="-304800" algn="l">
              <a:lnSpc>
                <a:spcPct val="100000"/>
              </a:lnSpc>
              <a:spcBef>
                <a:spcPts val="667"/>
              </a:spcBef>
              <a:spcAft>
                <a:spcPts val="0"/>
              </a:spcAft>
              <a:buClr>
                <a:schemeClr val="dk1"/>
              </a:buClr>
              <a:buSzPts val="1200"/>
              <a:buChar char="•"/>
              <a:defRPr/>
            </a:lvl5pPr>
            <a:lvl6pPr marL="2743200" lvl="5" indent="-317500" algn="l">
              <a:lnSpc>
                <a:spcPct val="100000"/>
              </a:lnSpc>
              <a:spcBef>
                <a:spcPts val="667"/>
              </a:spcBef>
              <a:spcAft>
                <a:spcPts val="0"/>
              </a:spcAft>
              <a:buClr>
                <a:schemeClr val="dk1"/>
              </a:buClr>
              <a:buSzPts val="1400"/>
              <a:buChar char="–"/>
              <a:defRPr/>
            </a:lvl6pPr>
            <a:lvl7pPr marL="3200400" lvl="6" indent="-317500" algn="l">
              <a:lnSpc>
                <a:spcPct val="100000"/>
              </a:lnSpc>
              <a:spcBef>
                <a:spcPts val="667"/>
              </a:spcBef>
              <a:spcAft>
                <a:spcPts val="0"/>
              </a:spcAft>
              <a:buClr>
                <a:schemeClr val="dk1"/>
              </a:buClr>
              <a:buSzPts val="1400"/>
              <a:buChar char="•"/>
              <a:defRPr/>
            </a:lvl7pPr>
            <a:lvl8pPr marL="3657600" lvl="7" indent="-317500" algn="l">
              <a:lnSpc>
                <a:spcPct val="100000"/>
              </a:lnSpc>
              <a:spcBef>
                <a:spcPts val="667"/>
              </a:spcBef>
              <a:spcAft>
                <a:spcPts val="0"/>
              </a:spcAft>
              <a:buClr>
                <a:schemeClr val="dk1"/>
              </a:buClr>
              <a:buSzPts val="1400"/>
              <a:buChar char="–"/>
              <a:defRPr/>
            </a:lvl8pPr>
            <a:lvl9pPr marL="4114800" lvl="8" indent="-317500" algn="l">
              <a:lnSpc>
                <a:spcPct val="100000"/>
              </a:lnSpc>
              <a:spcBef>
                <a:spcPts val="667"/>
              </a:spcBef>
              <a:spcAft>
                <a:spcPts val="667"/>
              </a:spcAft>
              <a:buClr>
                <a:schemeClr val="dk1"/>
              </a:buClr>
              <a:buSzPts val="1400"/>
              <a:buChar char="•"/>
              <a:defRPr/>
            </a:lvl9pPr>
          </a:lstStyle>
          <a:p>
            <a:endParaRPr/>
          </a:p>
        </p:txBody>
      </p:sp>
      <p:sp>
        <p:nvSpPr>
          <p:cNvPr id="5088" name="Google Shape;5088;p398"/>
          <p:cNvSpPr txBox="1">
            <a:spLocks noGrp="1"/>
          </p:cNvSpPr>
          <p:nvPr>
            <p:ph type="body" idx="2"/>
          </p:nvPr>
        </p:nvSpPr>
        <p:spPr>
          <a:xfrm>
            <a:off x="3360613" y="2103439"/>
            <a:ext cx="2556000" cy="40688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400"/>
              <a:buNone/>
              <a:defRPr/>
            </a:lvl1pPr>
            <a:lvl2pPr marL="914400" lvl="1" indent="-228600" algn="l">
              <a:lnSpc>
                <a:spcPct val="100000"/>
              </a:lnSpc>
              <a:spcBef>
                <a:spcPts val="1200"/>
              </a:spcBef>
              <a:spcAft>
                <a:spcPts val="0"/>
              </a:spcAft>
              <a:buClr>
                <a:schemeClr val="dk1"/>
              </a:buClr>
              <a:buSzPts val="1400"/>
              <a:buNone/>
              <a:defRPr/>
            </a:lvl2pPr>
            <a:lvl3pPr marL="1371600" lvl="2" indent="-317500" algn="l">
              <a:lnSpc>
                <a:spcPct val="100000"/>
              </a:lnSpc>
              <a:spcBef>
                <a:spcPts val="667"/>
              </a:spcBef>
              <a:spcAft>
                <a:spcPts val="0"/>
              </a:spcAft>
              <a:buClr>
                <a:schemeClr val="dk1"/>
              </a:buClr>
              <a:buSzPts val="1400"/>
              <a:buChar char="•"/>
              <a:defRPr/>
            </a:lvl3pPr>
            <a:lvl4pPr marL="1828800" lvl="3" indent="-317500" algn="l">
              <a:lnSpc>
                <a:spcPct val="100000"/>
              </a:lnSpc>
              <a:spcBef>
                <a:spcPts val="667"/>
              </a:spcBef>
              <a:spcAft>
                <a:spcPts val="0"/>
              </a:spcAft>
              <a:buClr>
                <a:schemeClr val="dk1"/>
              </a:buClr>
              <a:buSzPts val="1400"/>
              <a:buChar char="–"/>
              <a:defRPr/>
            </a:lvl4pPr>
            <a:lvl5pPr marL="2286000" lvl="4" indent="-304800" algn="l">
              <a:lnSpc>
                <a:spcPct val="100000"/>
              </a:lnSpc>
              <a:spcBef>
                <a:spcPts val="667"/>
              </a:spcBef>
              <a:spcAft>
                <a:spcPts val="0"/>
              </a:spcAft>
              <a:buClr>
                <a:schemeClr val="dk1"/>
              </a:buClr>
              <a:buSzPts val="1200"/>
              <a:buChar char="•"/>
              <a:defRPr/>
            </a:lvl5pPr>
            <a:lvl6pPr marL="2743200" lvl="5" indent="-317500" algn="l">
              <a:lnSpc>
                <a:spcPct val="100000"/>
              </a:lnSpc>
              <a:spcBef>
                <a:spcPts val="667"/>
              </a:spcBef>
              <a:spcAft>
                <a:spcPts val="0"/>
              </a:spcAft>
              <a:buClr>
                <a:schemeClr val="dk1"/>
              </a:buClr>
              <a:buSzPts val="1400"/>
              <a:buChar char="–"/>
              <a:defRPr/>
            </a:lvl6pPr>
            <a:lvl7pPr marL="3200400" lvl="6" indent="-317500" algn="l">
              <a:lnSpc>
                <a:spcPct val="100000"/>
              </a:lnSpc>
              <a:spcBef>
                <a:spcPts val="667"/>
              </a:spcBef>
              <a:spcAft>
                <a:spcPts val="0"/>
              </a:spcAft>
              <a:buClr>
                <a:schemeClr val="dk1"/>
              </a:buClr>
              <a:buSzPts val="1400"/>
              <a:buChar char="•"/>
              <a:defRPr/>
            </a:lvl7pPr>
            <a:lvl8pPr marL="3657600" lvl="7" indent="-317500" algn="l">
              <a:lnSpc>
                <a:spcPct val="100000"/>
              </a:lnSpc>
              <a:spcBef>
                <a:spcPts val="667"/>
              </a:spcBef>
              <a:spcAft>
                <a:spcPts val="0"/>
              </a:spcAft>
              <a:buClr>
                <a:schemeClr val="dk1"/>
              </a:buClr>
              <a:buSzPts val="1400"/>
              <a:buChar char="–"/>
              <a:defRPr/>
            </a:lvl8pPr>
            <a:lvl9pPr marL="4114800" lvl="8" indent="-317500" algn="l">
              <a:lnSpc>
                <a:spcPct val="100000"/>
              </a:lnSpc>
              <a:spcBef>
                <a:spcPts val="667"/>
              </a:spcBef>
              <a:spcAft>
                <a:spcPts val="667"/>
              </a:spcAft>
              <a:buClr>
                <a:schemeClr val="dk1"/>
              </a:buClr>
              <a:buSzPts val="1400"/>
              <a:buChar char="•"/>
              <a:defRPr/>
            </a:lvl9pPr>
          </a:lstStyle>
          <a:p>
            <a:endParaRPr/>
          </a:p>
        </p:txBody>
      </p:sp>
      <p:sp>
        <p:nvSpPr>
          <p:cNvPr id="5089" name="Google Shape;5089;p398"/>
          <p:cNvSpPr txBox="1">
            <a:spLocks noGrp="1"/>
          </p:cNvSpPr>
          <p:nvPr>
            <p:ph type="body" idx="3"/>
          </p:nvPr>
        </p:nvSpPr>
        <p:spPr>
          <a:xfrm>
            <a:off x="6275388" y="2103439"/>
            <a:ext cx="2556000" cy="40688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400"/>
              <a:buNone/>
              <a:defRPr/>
            </a:lvl1pPr>
            <a:lvl2pPr marL="914400" lvl="1" indent="-228600" algn="l">
              <a:lnSpc>
                <a:spcPct val="100000"/>
              </a:lnSpc>
              <a:spcBef>
                <a:spcPts val="1200"/>
              </a:spcBef>
              <a:spcAft>
                <a:spcPts val="0"/>
              </a:spcAft>
              <a:buClr>
                <a:schemeClr val="dk1"/>
              </a:buClr>
              <a:buSzPts val="1400"/>
              <a:buNone/>
              <a:defRPr/>
            </a:lvl2pPr>
            <a:lvl3pPr marL="1371600" lvl="2" indent="-317500" algn="l">
              <a:lnSpc>
                <a:spcPct val="100000"/>
              </a:lnSpc>
              <a:spcBef>
                <a:spcPts val="667"/>
              </a:spcBef>
              <a:spcAft>
                <a:spcPts val="0"/>
              </a:spcAft>
              <a:buClr>
                <a:schemeClr val="dk1"/>
              </a:buClr>
              <a:buSzPts val="1400"/>
              <a:buChar char="•"/>
              <a:defRPr/>
            </a:lvl3pPr>
            <a:lvl4pPr marL="1828800" lvl="3" indent="-317500" algn="l">
              <a:lnSpc>
                <a:spcPct val="100000"/>
              </a:lnSpc>
              <a:spcBef>
                <a:spcPts val="667"/>
              </a:spcBef>
              <a:spcAft>
                <a:spcPts val="0"/>
              </a:spcAft>
              <a:buClr>
                <a:schemeClr val="dk1"/>
              </a:buClr>
              <a:buSzPts val="1400"/>
              <a:buChar char="–"/>
              <a:defRPr/>
            </a:lvl4pPr>
            <a:lvl5pPr marL="2286000" lvl="4" indent="-304800" algn="l">
              <a:lnSpc>
                <a:spcPct val="100000"/>
              </a:lnSpc>
              <a:spcBef>
                <a:spcPts val="667"/>
              </a:spcBef>
              <a:spcAft>
                <a:spcPts val="0"/>
              </a:spcAft>
              <a:buClr>
                <a:schemeClr val="dk1"/>
              </a:buClr>
              <a:buSzPts val="1200"/>
              <a:buChar char="•"/>
              <a:defRPr/>
            </a:lvl5pPr>
            <a:lvl6pPr marL="2743200" lvl="5" indent="-317500" algn="l">
              <a:lnSpc>
                <a:spcPct val="100000"/>
              </a:lnSpc>
              <a:spcBef>
                <a:spcPts val="667"/>
              </a:spcBef>
              <a:spcAft>
                <a:spcPts val="0"/>
              </a:spcAft>
              <a:buClr>
                <a:schemeClr val="dk1"/>
              </a:buClr>
              <a:buSzPts val="1400"/>
              <a:buChar char="–"/>
              <a:defRPr/>
            </a:lvl6pPr>
            <a:lvl7pPr marL="3200400" lvl="6" indent="-317500" algn="l">
              <a:lnSpc>
                <a:spcPct val="100000"/>
              </a:lnSpc>
              <a:spcBef>
                <a:spcPts val="667"/>
              </a:spcBef>
              <a:spcAft>
                <a:spcPts val="0"/>
              </a:spcAft>
              <a:buClr>
                <a:schemeClr val="dk1"/>
              </a:buClr>
              <a:buSzPts val="1400"/>
              <a:buChar char="•"/>
              <a:defRPr/>
            </a:lvl7pPr>
            <a:lvl8pPr marL="3657600" lvl="7" indent="-317500" algn="l">
              <a:lnSpc>
                <a:spcPct val="100000"/>
              </a:lnSpc>
              <a:spcBef>
                <a:spcPts val="667"/>
              </a:spcBef>
              <a:spcAft>
                <a:spcPts val="0"/>
              </a:spcAft>
              <a:buClr>
                <a:schemeClr val="dk1"/>
              </a:buClr>
              <a:buSzPts val="1400"/>
              <a:buChar char="–"/>
              <a:defRPr/>
            </a:lvl8pPr>
            <a:lvl9pPr marL="4114800" lvl="8" indent="-317500" algn="l">
              <a:lnSpc>
                <a:spcPct val="100000"/>
              </a:lnSpc>
              <a:spcBef>
                <a:spcPts val="667"/>
              </a:spcBef>
              <a:spcAft>
                <a:spcPts val="667"/>
              </a:spcAft>
              <a:buClr>
                <a:schemeClr val="dk1"/>
              </a:buClr>
              <a:buSzPts val="1400"/>
              <a:buChar char="•"/>
              <a:defRPr/>
            </a:lvl9pPr>
          </a:lstStyle>
          <a:p>
            <a:endParaRPr/>
          </a:p>
        </p:txBody>
      </p:sp>
      <p:sp>
        <p:nvSpPr>
          <p:cNvPr id="5090" name="Google Shape;5090;p398"/>
          <p:cNvSpPr txBox="1">
            <a:spLocks noGrp="1"/>
          </p:cNvSpPr>
          <p:nvPr>
            <p:ph type="body" idx="4"/>
          </p:nvPr>
        </p:nvSpPr>
        <p:spPr>
          <a:xfrm>
            <a:off x="9190163" y="2103439"/>
            <a:ext cx="2556000" cy="40688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400"/>
              <a:buNone/>
              <a:defRPr/>
            </a:lvl1pPr>
            <a:lvl2pPr marL="914400" lvl="1" indent="-228600" algn="l">
              <a:lnSpc>
                <a:spcPct val="100000"/>
              </a:lnSpc>
              <a:spcBef>
                <a:spcPts val="1200"/>
              </a:spcBef>
              <a:spcAft>
                <a:spcPts val="0"/>
              </a:spcAft>
              <a:buClr>
                <a:schemeClr val="dk1"/>
              </a:buClr>
              <a:buSzPts val="1400"/>
              <a:buNone/>
              <a:defRPr/>
            </a:lvl2pPr>
            <a:lvl3pPr marL="1371600" lvl="2" indent="-317500" algn="l">
              <a:lnSpc>
                <a:spcPct val="100000"/>
              </a:lnSpc>
              <a:spcBef>
                <a:spcPts val="667"/>
              </a:spcBef>
              <a:spcAft>
                <a:spcPts val="0"/>
              </a:spcAft>
              <a:buClr>
                <a:schemeClr val="dk1"/>
              </a:buClr>
              <a:buSzPts val="1400"/>
              <a:buChar char="•"/>
              <a:defRPr/>
            </a:lvl3pPr>
            <a:lvl4pPr marL="1828800" lvl="3" indent="-317500" algn="l">
              <a:lnSpc>
                <a:spcPct val="100000"/>
              </a:lnSpc>
              <a:spcBef>
                <a:spcPts val="667"/>
              </a:spcBef>
              <a:spcAft>
                <a:spcPts val="0"/>
              </a:spcAft>
              <a:buClr>
                <a:schemeClr val="dk1"/>
              </a:buClr>
              <a:buSzPts val="1400"/>
              <a:buChar char="–"/>
              <a:defRPr/>
            </a:lvl4pPr>
            <a:lvl5pPr marL="2286000" lvl="4" indent="-304800" algn="l">
              <a:lnSpc>
                <a:spcPct val="100000"/>
              </a:lnSpc>
              <a:spcBef>
                <a:spcPts val="667"/>
              </a:spcBef>
              <a:spcAft>
                <a:spcPts val="0"/>
              </a:spcAft>
              <a:buClr>
                <a:schemeClr val="dk1"/>
              </a:buClr>
              <a:buSzPts val="1200"/>
              <a:buChar char="•"/>
              <a:defRPr/>
            </a:lvl5pPr>
            <a:lvl6pPr marL="2743200" lvl="5" indent="-317500" algn="l">
              <a:lnSpc>
                <a:spcPct val="100000"/>
              </a:lnSpc>
              <a:spcBef>
                <a:spcPts val="667"/>
              </a:spcBef>
              <a:spcAft>
                <a:spcPts val="0"/>
              </a:spcAft>
              <a:buClr>
                <a:schemeClr val="dk1"/>
              </a:buClr>
              <a:buSzPts val="1400"/>
              <a:buChar char="–"/>
              <a:defRPr/>
            </a:lvl6pPr>
            <a:lvl7pPr marL="3200400" lvl="6" indent="-317500" algn="l">
              <a:lnSpc>
                <a:spcPct val="100000"/>
              </a:lnSpc>
              <a:spcBef>
                <a:spcPts val="667"/>
              </a:spcBef>
              <a:spcAft>
                <a:spcPts val="0"/>
              </a:spcAft>
              <a:buClr>
                <a:schemeClr val="dk1"/>
              </a:buClr>
              <a:buSzPts val="1400"/>
              <a:buChar char="•"/>
              <a:defRPr/>
            </a:lvl7pPr>
            <a:lvl8pPr marL="3657600" lvl="7" indent="-317500" algn="l">
              <a:lnSpc>
                <a:spcPct val="100000"/>
              </a:lnSpc>
              <a:spcBef>
                <a:spcPts val="667"/>
              </a:spcBef>
              <a:spcAft>
                <a:spcPts val="0"/>
              </a:spcAft>
              <a:buClr>
                <a:schemeClr val="dk1"/>
              </a:buClr>
              <a:buSzPts val="1400"/>
              <a:buChar char="–"/>
              <a:defRPr/>
            </a:lvl8pPr>
            <a:lvl9pPr marL="4114800" lvl="8" indent="-317500" algn="l">
              <a:lnSpc>
                <a:spcPct val="100000"/>
              </a:lnSpc>
              <a:spcBef>
                <a:spcPts val="667"/>
              </a:spcBef>
              <a:spcAft>
                <a:spcPts val="667"/>
              </a:spcAft>
              <a:buClr>
                <a:schemeClr val="dk1"/>
              </a:buClr>
              <a:buSzPts val="1400"/>
              <a:buChar char="•"/>
              <a:defRPr/>
            </a:lvl9pPr>
          </a:lstStyle>
          <a:p>
            <a:endParaRPr/>
          </a:p>
        </p:txBody>
      </p:sp>
      <p:sp>
        <p:nvSpPr>
          <p:cNvPr id="5091" name="Google Shape;5091;p398"/>
          <p:cNvSpPr txBox="1">
            <a:spLocks noGrp="1"/>
          </p:cNvSpPr>
          <p:nvPr>
            <p:ph type="title"/>
          </p:nvPr>
        </p:nvSpPr>
        <p:spPr>
          <a:xfrm>
            <a:off x="442913" y="432000"/>
            <a:ext cx="11306000" cy="1387200"/>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dk1"/>
              </a:buClr>
              <a:buSzPts val="2400"/>
              <a:buFont typeface="Georgia"/>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092" name="Google Shape;5092;p398"/>
          <p:cNvSpPr txBox="1">
            <a:spLocks noGrp="1"/>
          </p:cNvSpPr>
          <p:nvPr>
            <p:ph type="sldNum" idx="12"/>
          </p:nvPr>
        </p:nvSpPr>
        <p:spPr>
          <a:xfrm>
            <a:off x="9984296" y="6492240"/>
            <a:ext cx="1764800" cy="1372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chemeClr val="dk1"/>
              </a:buClr>
              <a:buSzPts val="600"/>
              <a:buFont typeface="Arial"/>
              <a:buNone/>
              <a:defRPr sz="8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600"/>
              <a:buFont typeface="Arial"/>
              <a:buNone/>
              <a:defRPr sz="8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600"/>
              <a:buFont typeface="Arial"/>
              <a:buNone/>
              <a:defRPr sz="8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600"/>
              <a:buFont typeface="Arial"/>
              <a:buNone/>
              <a:defRPr sz="8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600"/>
              <a:buFont typeface="Arial"/>
              <a:buNone/>
              <a:defRPr sz="8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600"/>
              <a:buFont typeface="Arial"/>
              <a:buNone/>
              <a:defRPr sz="8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600"/>
              <a:buFont typeface="Arial"/>
              <a:buNone/>
              <a:defRPr sz="8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600"/>
              <a:buFont typeface="Arial"/>
              <a:buNone/>
              <a:defRPr sz="8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600"/>
              <a:buFont typeface="Arial"/>
              <a:buNone/>
              <a:defRPr sz="8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5093" name="Google Shape;5093;p398"/>
          <p:cNvSpPr txBox="1">
            <a:spLocks noGrp="1"/>
          </p:cNvSpPr>
          <p:nvPr>
            <p:ph type="dt" idx="10"/>
          </p:nvPr>
        </p:nvSpPr>
        <p:spPr>
          <a:xfrm>
            <a:off x="9984296" y="6355080"/>
            <a:ext cx="1764800" cy="13720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Clr>
                <a:schemeClr val="dk1"/>
              </a:buClr>
              <a:buSzPts val="1100"/>
              <a:buFont typeface="Arial"/>
              <a:buNone/>
              <a:defRPr/>
            </a:lvl1pPr>
            <a:lvl2pPr lvl="1" algn="l">
              <a:lnSpc>
                <a:spcPct val="100000"/>
              </a:lnSpc>
              <a:spcBef>
                <a:spcPts val="0"/>
              </a:spcBef>
              <a:spcAft>
                <a:spcPts val="0"/>
              </a:spcAft>
              <a:buClr>
                <a:schemeClr val="dk1"/>
              </a:buClr>
              <a:buSzPts val="1100"/>
              <a:buFont typeface="Arial"/>
              <a:buNone/>
              <a:defRPr/>
            </a:lvl2pPr>
            <a:lvl3pPr lvl="2" algn="l">
              <a:lnSpc>
                <a:spcPct val="100000"/>
              </a:lnSpc>
              <a:spcBef>
                <a:spcPts val="0"/>
              </a:spcBef>
              <a:spcAft>
                <a:spcPts val="0"/>
              </a:spcAft>
              <a:buClr>
                <a:schemeClr val="dk1"/>
              </a:buClr>
              <a:buSzPts val="1100"/>
              <a:buFont typeface="Arial"/>
              <a:buNone/>
              <a:defRPr/>
            </a:lvl3pPr>
            <a:lvl4pPr lvl="3" algn="l">
              <a:lnSpc>
                <a:spcPct val="100000"/>
              </a:lnSpc>
              <a:spcBef>
                <a:spcPts val="0"/>
              </a:spcBef>
              <a:spcAft>
                <a:spcPts val="0"/>
              </a:spcAft>
              <a:buClr>
                <a:schemeClr val="dk1"/>
              </a:buClr>
              <a:buSzPts val="1100"/>
              <a:buFont typeface="Arial"/>
              <a:buNone/>
              <a:defRPr/>
            </a:lvl4pPr>
            <a:lvl5pPr lvl="4" algn="l">
              <a:lnSpc>
                <a:spcPct val="100000"/>
              </a:lnSpc>
              <a:spcBef>
                <a:spcPts val="0"/>
              </a:spcBef>
              <a:spcAft>
                <a:spcPts val="0"/>
              </a:spcAft>
              <a:buClr>
                <a:schemeClr val="dk1"/>
              </a:buClr>
              <a:buSzPts val="1100"/>
              <a:buFont typeface="Arial"/>
              <a:buNone/>
              <a:defRPr/>
            </a:lvl5pPr>
            <a:lvl6pPr lvl="5" algn="l">
              <a:lnSpc>
                <a:spcPct val="100000"/>
              </a:lnSpc>
              <a:spcBef>
                <a:spcPts val="0"/>
              </a:spcBef>
              <a:spcAft>
                <a:spcPts val="0"/>
              </a:spcAft>
              <a:buClr>
                <a:schemeClr val="dk1"/>
              </a:buClr>
              <a:buSzPts val="1100"/>
              <a:buFont typeface="Arial"/>
              <a:buNone/>
              <a:defRPr/>
            </a:lvl6pPr>
            <a:lvl7pPr lvl="6" algn="l">
              <a:lnSpc>
                <a:spcPct val="100000"/>
              </a:lnSpc>
              <a:spcBef>
                <a:spcPts val="0"/>
              </a:spcBef>
              <a:spcAft>
                <a:spcPts val="0"/>
              </a:spcAft>
              <a:buClr>
                <a:schemeClr val="dk1"/>
              </a:buClr>
              <a:buSzPts val="1100"/>
              <a:buFont typeface="Arial"/>
              <a:buNone/>
              <a:defRPr/>
            </a:lvl7pPr>
            <a:lvl8pPr lvl="7" algn="l">
              <a:lnSpc>
                <a:spcPct val="100000"/>
              </a:lnSpc>
              <a:spcBef>
                <a:spcPts val="0"/>
              </a:spcBef>
              <a:spcAft>
                <a:spcPts val="0"/>
              </a:spcAft>
              <a:buClr>
                <a:schemeClr val="dk1"/>
              </a:buClr>
              <a:buSzPts val="1100"/>
              <a:buFont typeface="Arial"/>
              <a:buNone/>
              <a:defRPr/>
            </a:lvl8pPr>
            <a:lvl9pPr lvl="8" algn="l">
              <a:lnSpc>
                <a:spcPct val="100000"/>
              </a:lnSpc>
              <a:spcBef>
                <a:spcPts val="0"/>
              </a:spcBef>
              <a:spcAft>
                <a:spcPts val="0"/>
              </a:spcAft>
              <a:buClr>
                <a:schemeClr val="dk1"/>
              </a:buClr>
              <a:buSzPts val="1100"/>
              <a:buFont typeface="Arial"/>
              <a:buNone/>
              <a:defRPr/>
            </a:lvl9pPr>
          </a:lstStyle>
          <a:p>
            <a:endParaRPr/>
          </a:p>
        </p:txBody>
      </p:sp>
      <p:sp>
        <p:nvSpPr>
          <p:cNvPr id="5094" name="Google Shape;5094;p398"/>
          <p:cNvSpPr txBox="1">
            <a:spLocks noGrp="1"/>
          </p:cNvSpPr>
          <p:nvPr>
            <p:ph type="ftr" idx="11"/>
          </p:nvPr>
        </p:nvSpPr>
        <p:spPr>
          <a:xfrm>
            <a:off x="442912" y="6355080"/>
            <a:ext cx="5473600" cy="13720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Clr>
                <a:schemeClr val="dk1"/>
              </a:buClr>
              <a:buSzPts val="1100"/>
              <a:buFont typeface="Arial"/>
              <a:buNone/>
              <a:defRPr/>
            </a:lvl1pPr>
            <a:lvl2pPr lvl="1" algn="l">
              <a:lnSpc>
                <a:spcPct val="100000"/>
              </a:lnSpc>
              <a:spcBef>
                <a:spcPts val="0"/>
              </a:spcBef>
              <a:spcAft>
                <a:spcPts val="0"/>
              </a:spcAft>
              <a:buClr>
                <a:schemeClr val="dk1"/>
              </a:buClr>
              <a:buSzPts val="1100"/>
              <a:buFont typeface="Arial"/>
              <a:buNone/>
              <a:defRPr/>
            </a:lvl2pPr>
            <a:lvl3pPr lvl="2" algn="l">
              <a:lnSpc>
                <a:spcPct val="100000"/>
              </a:lnSpc>
              <a:spcBef>
                <a:spcPts val="0"/>
              </a:spcBef>
              <a:spcAft>
                <a:spcPts val="0"/>
              </a:spcAft>
              <a:buClr>
                <a:schemeClr val="dk1"/>
              </a:buClr>
              <a:buSzPts val="1100"/>
              <a:buFont typeface="Arial"/>
              <a:buNone/>
              <a:defRPr/>
            </a:lvl3pPr>
            <a:lvl4pPr lvl="3" algn="l">
              <a:lnSpc>
                <a:spcPct val="100000"/>
              </a:lnSpc>
              <a:spcBef>
                <a:spcPts val="0"/>
              </a:spcBef>
              <a:spcAft>
                <a:spcPts val="0"/>
              </a:spcAft>
              <a:buClr>
                <a:schemeClr val="dk1"/>
              </a:buClr>
              <a:buSzPts val="1100"/>
              <a:buFont typeface="Arial"/>
              <a:buNone/>
              <a:defRPr/>
            </a:lvl4pPr>
            <a:lvl5pPr lvl="4" algn="l">
              <a:lnSpc>
                <a:spcPct val="100000"/>
              </a:lnSpc>
              <a:spcBef>
                <a:spcPts val="0"/>
              </a:spcBef>
              <a:spcAft>
                <a:spcPts val="0"/>
              </a:spcAft>
              <a:buClr>
                <a:schemeClr val="dk1"/>
              </a:buClr>
              <a:buSzPts val="1100"/>
              <a:buFont typeface="Arial"/>
              <a:buNone/>
              <a:defRPr/>
            </a:lvl5pPr>
            <a:lvl6pPr lvl="5" algn="l">
              <a:lnSpc>
                <a:spcPct val="100000"/>
              </a:lnSpc>
              <a:spcBef>
                <a:spcPts val="0"/>
              </a:spcBef>
              <a:spcAft>
                <a:spcPts val="0"/>
              </a:spcAft>
              <a:buClr>
                <a:schemeClr val="dk1"/>
              </a:buClr>
              <a:buSzPts val="1100"/>
              <a:buFont typeface="Arial"/>
              <a:buNone/>
              <a:defRPr/>
            </a:lvl6pPr>
            <a:lvl7pPr lvl="6" algn="l">
              <a:lnSpc>
                <a:spcPct val="100000"/>
              </a:lnSpc>
              <a:spcBef>
                <a:spcPts val="0"/>
              </a:spcBef>
              <a:spcAft>
                <a:spcPts val="0"/>
              </a:spcAft>
              <a:buClr>
                <a:schemeClr val="dk1"/>
              </a:buClr>
              <a:buSzPts val="1100"/>
              <a:buFont typeface="Arial"/>
              <a:buNone/>
              <a:defRPr/>
            </a:lvl7pPr>
            <a:lvl8pPr lvl="7" algn="l">
              <a:lnSpc>
                <a:spcPct val="100000"/>
              </a:lnSpc>
              <a:spcBef>
                <a:spcPts val="0"/>
              </a:spcBef>
              <a:spcAft>
                <a:spcPts val="0"/>
              </a:spcAft>
              <a:buClr>
                <a:schemeClr val="dk1"/>
              </a:buClr>
              <a:buSzPts val="1100"/>
              <a:buFont typeface="Arial"/>
              <a:buNone/>
              <a:defRPr/>
            </a:lvl8pPr>
            <a:lvl9pPr lvl="8" algn="l">
              <a:lnSpc>
                <a:spcPct val="100000"/>
              </a:lnSpc>
              <a:spcBef>
                <a:spcPts val="0"/>
              </a:spcBef>
              <a:spcAft>
                <a:spcPts val="0"/>
              </a:spcAft>
              <a:buClr>
                <a:schemeClr val="dk1"/>
              </a:buClr>
              <a:buSzPts val="1100"/>
              <a:buFont typeface="Arial"/>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93.xml><?xml version="1.0" encoding="utf-8"?>
<p:sldLayout xmlns:a="http://schemas.openxmlformats.org/drawingml/2006/main" xmlns:r="http://schemas.openxmlformats.org/officeDocument/2006/relationships" xmlns:p="http://schemas.openxmlformats.org/presentationml/2006/main" matchingName="Three Content">
  <p:cSld name="Three Content">
    <p:spTree>
      <p:nvGrpSpPr>
        <p:cNvPr id="1" name="Shape 5095"/>
        <p:cNvGrpSpPr/>
        <p:nvPr/>
      </p:nvGrpSpPr>
      <p:grpSpPr>
        <a:xfrm>
          <a:off x="0" y="0"/>
          <a:ext cx="0" cy="0"/>
          <a:chOff x="0" y="0"/>
          <a:chExt cx="0" cy="0"/>
        </a:xfrm>
      </p:grpSpPr>
      <p:sp>
        <p:nvSpPr>
          <p:cNvPr id="5096" name="Google Shape;5096;p399"/>
          <p:cNvSpPr txBox="1">
            <a:spLocks noGrp="1"/>
          </p:cNvSpPr>
          <p:nvPr>
            <p:ph type="body" idx="1"/>
          </p:nvPr>
        </p:nvSpPr>
        <p:spPr>
          <a:xfrm>
            <a:off x="442913" y="2103439"/>
            <a:ext cx="3528800" cy="40688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400"/>
              <a:buNone/>
              <a:defRPr/>
            </a:lvl1pPr>
            <a:lvl2pPr marL="914400" lvl="1" indent="-228600" algn="l">
              <a:lnSpc>
                <a:spcPct val="100000"/>
              </a:lnSpc>
              <a:spcBef>
                <a:spcPts val="1200"/>
              </a:spcBef>
              <a:spcAft>
                <a:spcPts val="0"/>
              </a:spcAft>
              <a:buClr>
                <a:schemeClr val="dk1"/>
              </a:buClr>
              <a:buSzPts val="1400"/>
              <a:buNone/>
              <a:defRPr/>
            </a:lvl2pPr>
            <a:lvl3pPr marL="1371600" lvl="2" indent="-317500" algn="l">
              <a:lnSpc>
                <a:spcPct val="100000"/>
              </a:lnSpc>
              <a:spcBef>
                <a:spcPts val="667"/>
              </a:spcBef>
              <a:spcAft>
                <a:spcPts val="0"/>
              </a:spcAft>
              <a:buClr>
                <a:schemeClr val="dk1"/>
              </a:buClr>
              <a:buSzPts val="1400"/>
              <a:buChar char="•"/>
              <a:defRPr/>
            </a:lvl3pPr>
            <a:lvl4pPr marL="1828800" lvl="3" indent="-317500" algn="l">
              <a:lnSpc>
                <a:spcPct val="100000"/>
              </a:lnSpc>
              <a:spcBef>
                <a:spcPts val="667"/>
              </a:spcBef>
              <a:spcAft>
                <a:spcPts val="0"/>
              </a:spcAft>
              <a:buClr>
                <a:schemeClr val="dk1"/>
              </a:buClr>
              <a:buSzPts val="1400"/>
              <a:buChar char="–"/>
              <a:defRPr/>
            </a:lvl4pPr>
            <a:lvl5pPr marL="2286000" lvl="4" indent="-304800" algn="l">
              <a:lnSpc>
                <a:spcPct val="100000"/>
              </a:lnSpc>
              <a:spcBef>
                <a:spcPts val="667"/>
              </a:spcBef>
              <a:spcAft>
                <a:spcPts val="0"/>
              </a:spcAft>
              <a:buClr>
                <a:schemeClr val="dk1"/>
              </a:buClr>
              <a:buSzPts val="1200"/>
              <a:buChar char="•"/>
              <a:defRPr/>
            </a:lvl5pPr>
            <a:lvl6pPr marL="2743200" lvl="5" indent="-317500" algn="l">
              <a:lnSpc>
                <a:spcPct val="100000"/>
              </a:lnSpc>
              <a:spcBef>
                <a:spcPts val="667"/>
              </a:spcBef>
              <a:spcAft>
                <a:spcPts val="0"/>
              </a:spcAft>
              <a:buClr>
                <a:schemeClr val="dk1"/>
              </a:buClr>
              <a:buSzPts val="1400"/>
              <a:buChar char="–"/>
              <a:defRPr/>
            </a:lvl6pPr>
            <a:lvl7pPr marL="3200400" lvl="6" indent="-317500" algn="l">
              <a:lnSpc>
                <a:spcPct val="100000"/>
              </a:lnSpc>
              <a:spcBef>
                <a:spcPts val="667"/>
              </a:spcBef>
              <a:spcAft>
                <a:spcPts val="0"/>
              </a:spcAft>
              <a:buClr>
                <a:schemeClr val="dk1"/>
              </a:buClr>
              <a:buSzPts val="1400"/>
              <a:buChar char="•"/>
              <a:defRPr/>
            </a:lvl7pPr>
            <a:lvl8pPr marL="3657600" lvl="7" indent="-317500" algn="l">
              <a:lnSpc>
                <a:spcPct val="100000"/>
              </a:lnSpc>
              <a:spcBef>
                <a:spcPts val="667"/>
              </a:spcBef>
              <a:spcAft>
                <a:spcPts val="0"/>
              </a:spcAft>
              <a:buClr>
                <a:schemeClr val="dk1"/>
              </a:buClr>
              <a:buSzPts val="1400"/>
              <a:buChar char="–"/>
              <a:defRPr/>
            </a:lvl8pPr>
            <a:lvl9pPr marL="4114800" lvl="8" indent="-317500" algn="l">
              <a:lnSpc>
                <a:spcPct val="100000"/>
              </a:lnSpc>
              <a:spcBef>
                <a:spcPts val="667"/>
              </a:spcBef>
              <a:spcAft>
                <a:spcPts val="667"/>
              </a:spcAft>
              <a:buClr>
                <a:schemeClr val="dk1"/>
              </a:buClr>
              <a:buSzPts val="1400"/>
              <a:buChar char="•"/>
              <a:defRPr/>
            </a:lvl9pPr>
          </a:lstStyle>
          <a:p>
            <a:endParaRPr/>
          </a:p>
        </p:txBody>
      </p:sp>
      <p:sp>
        <p:nvSpPr>
          <p:cNvPr id="5097" name="Google Shape;5097;p399"/>
          <p:cNvSpPr txBox="1">
            <a:spLocks noGrp="1"/>
          </p:cNvSpPr>
          <p:nvPr>
            <p:ph type="body" idx="2"/>
          </p:nvPr>
        </p:nvSpPr>
        <p:spPr>
          <a:xfrm>
            <a:off x="4332288" y="2103439"/>
            <a:ext cx="3528800" cy="40688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400"/>
              <a:buNone/>
              <a:defRPr/>
            </a:lvl1pPr>
            <a:lvl2pPr marL="914400" lvl="1" indent="-228600" algn="l">
              <a:lnSpc>
                <a:spcPct val="100000"/>
              </a:lnSpc>
              <a:spcBef>
                <a:spcPts val="1200"/>
              </a:spcBef>
              <a:spcAft>
                <a:spcPts val="0"/>
              </a:spcAft>
              <a:buClr>
                <a:schemeClr val="dk1"/>
              </a:buClr>
              <a:buSzPts val="1400"/>
              <a:buNone/>
              <a:defRPr/>
            </a:lvl2pPr>
            <a:lvl3pPr marL="1371600" lvl="2" indent="-317500" algn="l">
              <a:lnSpc>
                <a:spcPct val="100000"/>
              </a:lnSpc>
              <a:spcBef>
                <a:spcPts val="667"/>
              </a:spcBef>
              <a:spcAft>
                <a:spcPts val="0"/>
              </a:spcAft>
              <a:buClr>
                <a:schemeClr val="dk1"/>
              </a:buClr>
              <a:buSzPts val="1400"/>
              <a:buChar char="•"/>
              <a:defRPr/>
            </a:lvl3pPr>
            <a:lvl4pPr marL="1828800" lvl="3" indent="-317500" algn="l">
              <a:lnSpc>
                <a:spcPct val="100000"/>
              </a:lnSpc>
              <a:spcBef>
                <a:spcPts val="667"/>
              </a:spcBef>
              <a:spcAft>
                <a:spcPts val="0"/>
              </a:spcAft>
              <a:buClr>
                <a:schemeClr val="dk1"/>
              </a:buClr>
              <a:buSzPts val="1400"/>
              <a:buChar char="–"/>
              <a:defRPr/>
            </a:lvl4pPr>
            <a:lvl5pPr marL="2286000" lvl="4" indent="-304800" algn="l">
              <a:lnSpc>
                <a:spcPct val="100000"/>
              </a:lnSpc>
              <a:spcBef>
                <a:spcPts val="667"/>
              </a:spcBef>
              <a:spcAft>
                <a:spcPts val="0"/>
              </a:spcAft>
              <a:buClr>
                <a:schemeClr val="dk1"/>
              </a:buClr>
              <a:buSzPts val="1200"/>
              <a:buChar char="•"/>
              <a:defRPr/>
            </a:lvl5pPr>
            <a:lvl6pPr marL="2743200" lvl="5" indent="-317500" algn="l">
              <a:lnSpc>
                <a:spcPct val="100000"/>
              </a:lnSpc>
              <a:spcBef>
                <a:spcPts val="667"/>
              </a:spcBef>
              <a:spcAft>
                <a:spcPts val="0"/>
              </a:spcAft>
              <a:buClr>
                <a:schemeClr val="dk1"/>
              </a:buClr>
              <a:buSzPts val="1400"/>
              <a:buChar char="–"/>
              <a:defRPr/>
            </a:lvl6pPr>
            <a:lvl7pPr marL="3200400" lvl="6" indent="-317500" algn="l">
              <a:lnSpc>
                <a:spcPct val="100000"/>
              </a:lnSpc>
              <a:spcBef>
                <a:spcPts val="667"/>
              </a:spcBef>
              <a:spcAft>
                <a:spcPts val="0"/>
              </a:spcAft>
              <a:buClr>
                <a:schemeClr val="dk1"/>
              </a:buClr>
              <a:buSzPts val="1400"/>
              <a:buChar char="•"/>
              <a:defRPr/>
            </a:lvl7pPr>
            <a:lvl8pPr marL="3657600" lvl="7" indent="-317500" algn="l">
              <a:lnSpc>
                <a:spcPct val="100000"/>
              </a:lnSpc>
              <a:spcBef>
                <a:spcPts val="667"/>
              </a:spcBef>
              <a:spcAft>
                <a:spcPts val="0"/>
              </a:spcAft>
              <a:buClr>
                <a:schemeClr val="dk1"/>
              </a:buClr>
              <a:buSzPts val="1400"/>
              <a:buChar char="–"/>
              <a:defRPr/>
            </a:lvl8pPr>
            <a:lvl9pPr marL="4114800" lvl="8" indent="-317500" algn="l">
              <a:lnSpc>
                <a:spcPct val="100000"/>
              </a:lnSpc>
              <a:spcBef>
                <a:spcPts val="667"/>
              </a:spcBef>
              <a:spcAft>
                <a:spcPts val="667"/>
              </a:spcAft>
              <a:buClr>
                <a:schemeClr val="dk1"/>
              </a:buClr>
              <a:buSzPts val="1400"/>
              <a:buChar char="•"/>
              <a:defRPr/>
            </a:lvl9pPr>
          </a:lstStyle>
          <a:p>
            <a:endParaRPr/>
          </a:p>
        </p:txBody>
      </p:sp>
      <p:sp>
        <p:nvSpPr>
          <p:cNvPr id="5098" name="Google Shape;5098;p399"/>
          <p:cNvSpPr txBox="1">
            <a:spLocks noGrp="1"/>
          </p:cNvSpPr>
          <p:nvPr>
            <p:ph type="body" idx="3"/>
          </p:nvPr>
        </p:nvSpPr>
        <p:spPr>
          <a:xfrm>
            <a:off x="8220076" y="2103439"/>
            <a:ext cx="3528800" cy="40688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400"/>
              <a:buNone/>
              <a:defRPr/>
            </a:lvl1pPr>
            <a:lvl2pPr marL="914400" lvl="1" indent="-228600" algn="l">
              <a:lnSpc>
                <a:spcPct val="100000"/>
              </a:lnSpc>
              <a:spcBef>
                <a:spcPts val="1200"/>
              </a:spcBef>
              <a:spcAft>
                <a:spcPts val="0"/>
              </a:spcAft>
              <a:buClr>
                <a:schemeClr val="dk1"/>
              </a:buClr>
              <a:buSzPts val="1400"/>
              <a:buNone/>
              <a:defRPr/>
            </a:lvl2pPr>
            <a:lvl3pPr marL="1371600" lvl="2" indent="-317500" algn="l">
              <a:lnSpc>
                <a:spcPct val="100000"/>
              </a:lnSpc>
              <a:spcBef>
                <a:spcPts val="667"/>
              </a:spcBef>
              <a:spcAft>
                <a:spcPts val="0"/>
              </a:spcAft>
              <a:buClr>
                <a:schemeClr val="dk1"/>
              </a:buClr>
              <a:buSzPts val="1400"/>
              <a:buChar char="•"/>
              <a:defRPr/>
            </a:lvl3pPr>
            <a:lvl4pPr marL="1828800" lvl="3" indent="-317500" algn="l">
              <a:lnSpc>
                <a:spcPct val="100000"/>
              </a:lnSpc>
              <a:spcBef>
                <a:spcPts val="667"/>
              </a:spcBef>
              <a:spcAft>
                <a:spcPts val="0"/>
              </a:spcAft>
              <a:buClr>
                <a:schemeClr val="dk1"/>
              </a:buClr>
              <a:buSzPts val="1400"/>
              <a:buChar char="–"/>
              <a:defRPr/>
            </a:lvl4pPr>
            <a:lvl5pPr marL="2286000" lvl="4" indent="-304800" algn="l">
              <a:lnSpc>
                <a:spcPct val="100000"/>
              </a:lnSpc>
              <a:spcBef>
                <a:spcPts val="667"/>
              </a:spcBef>
              <a:spcAft>
                <a:spcPts val="0"/>
              </a:spcAft>
              <a:buClr>
                <a:schemeClr val="dk1"/>
              </a:buClr>
              <a:buSzPts val="1200"/>
              <a:buChar char="•"/>
              <a:defRPr/>
            </a:lvl5pPr>
            <a:lvl6pPr marL="2743200" lvl="5" indent="-317500" algn="l">
              <a:lnSpc>
                <a:spcPct val="100000"/>
              </a:lnSpc>
              <a:spcBef>
                <a:spcPts val="667"/>
              </a:spcBef>
              <a:spcAft>
                <a:spcPts val="0"/>
              </a:spcAft>
              <a:buClr>
                <a:schemeClr val="dk1"/>
              </a:buClr>
              <a:buSzPts val="1400"/>
              <a:buChar char="–"/>
              <a:defRPr/>
            </a:lvl6pPr>
            <a:lvl7pPr marL="3200400" lvl="6" indent="-317500" algn="l">
              <a:lnSpc>
                <a:spcPct val="100000"/>
              </a:lnSpc>
              <a:spcBef>
                <a:spcPts val="667"/>
              </a:spcBef>
              <a:spcAft>
                <a:spcPts val="0"/>
              </a:spcAft>
              <a:buClr>
                <a:schemeClr val="dk1"/>
              </a:buClr>
              <a:buSzPts val="1400"/>
              <a:buChar char="•"/>
              <a:defRPr/>
            </a:lvl7pPr>
            <a:lvl8pPr marL="3657600" lvl="7" indent="-317500" algn="l">
              <a:lnSpc>
                <a:spcPct val="100000"/>
              </a:lnSpc>
              <a:spcBef>
                <a:spcPts val="667"/>
              </a:spcBef>
              <a:spcAft>
                <a:spcPts val="0"/>
              </a:spcAft>
              <a:buClr>
                <a:schemeClr val="dk1"/>
              </a:buClr>
              <a:buSzPts val="1400"/>
              <a:buChar char="–"/>
              <a:defRPr/>
            </a:lvl8pPr>
            <a:lvl9pPr marL="4114800" lvl="8" indent="-317500" algn="l">
              <a:lnSpc>
                <a:spcPct val="100000"/>
              </a:lnSpc>
              <a:spcBef>
                <a:spcPts val="667"/>
              </a:spcBef>
              <a:spcAft>
                <a:spcPts val="667"/>
              </a:spcAft>
              <a:buClr>
                <a:schemeClr val="dk1"/>
              </a:buClr>
              <a:buSzPts val="1400"/>
              <a:buChar char="•"/>
              <a:defRPr/>
            </a:lvl9pPr>
          </a:lstStyle>
          <a:p>
            <a:endParaRPr/>
          </a:p>
        </p:txBody>
      </p:sp>
      <p:sp>
        <p:nvSpPr>
          <p:cNvPr id="5099" name="Google Shape;5099;p399"/>
          <p:cNvSpPr txBox="1">
            <a:spLocks noGrp="1"/>
          </p:cNvSpPr>
          <p:nvPr>
            <p:ph type="title"/>
          </p:nvPr>
        </p:nvSpPr>
        <p:spPr>
          <a:xfrm>
            <a:off x="442913" y="432000"/>
            <a:ext cx="11306000" cy="1387200"/>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dk1"/>
              </a:buClr>
              <a:buSzPts val="2400"/>
              <a:buFont typeface="Georgia"/>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100" name="Google Shape;5100;p399"/>
          <p:cNvSpPr txBox="1">
            <a:spLocks noGrp="1"/>
          </p:cNvSpPr>
          <p:nvPr>
            <p:ph type="sldNum" idx="12"/>
          </p:nvPr>
        </p:nvSpPr>
        <p:spPr>
          <a:xfrm>
            <a:off x="9984296" y="6492240"/>
            <a:ext cx="1764800" cy="1372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5101" name="Google Shape;5101;p399"/>
          <p:cNvSpPr txBox="1">
            <a:spLocks noGrp="1"/>
          </p:cNvSpPr>
          <p:nvPr>
            <p:ph type="dt" idx="10"/>
          </p:nvPr>
        </p:nvSpPr>
        <p:spPr>
          <a:xfrm>
            <a:off x="9984296" y="6355080"/>
            <a:ext cx="1764800" cy="13720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02" name="Google Shape;5102;p399"/>
          <p:cNvSpPr txBox="1">
            <a:spLocks noGrp="1"/>
          </p:cNvSpPr>
          <p:nvPr>
            <p:ph type="ftr" idx="11"/>
          </p:nvPr>
        </p:nvSpPr>
        <p:spPr>
          <a:xfrm>
            <a:off x="442912" y="6355080"/>
            <a:ext cx="5473600" cy="13720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Five Content">
  <p:cSld name="Five Content">
    <p:spTree>
      <p:nvGrpSpPr>
        <p:cNvPr id="1" name="Shape 53"/>
        <p:cNvGrpSpPr/>
        <p:nvPr/>
      </p:nvGrpSpPr>
      <p:grpSpPr>
        <a:xfrm>
          <a:off x="0" y="0"/>
          <a:ext cx="0" cy="0"/>
          <a:chOff x="0" y="0"/>
          <a:chExt cx="0" cy="0"/>
        </a:xfrm>
      </p:grpSpPr>
      <p:sp>
        <p:nvSpPr>
          <p:cNvPr id="54" name="Google Shape;54;p5"/>
          <p:cNvSpPr txBox="1">
            <a:spLocks noGrp="1"/>
          </p:cNvSpPr>
          <p:nvPr>
            <p:ph type="body" idx="1"/>
          </p:nvPr>
        </p:nvSpPr>
        <p:spPr>
          <a:xfrm>
            <a:off x="442913" y="2103438"/>
            <a:ext cx="1972800"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55" name="Google Shape;55;p5"/>
          <p:cNvSpPr txBox="1">
            <a:spLocks noGrp="1"/>
          </p:cNvSpPr>
          <p:nvPr>
            <p:ph type="body" idx="2"/>
          </p:nvPr>
        </p:nvSpPr>
        <p:spPr>
          <a:xfrm>
            <a:off x="2777045" y="2103438"/>
            <a:ext cx="1972800"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56" name="Google Shape;56;p5"/>
          <p:cNvSpPr txBox="1">
            <a:spLocks noGrp="1"/>
          </p:cNvSpPr>
          <p:nvPr>
            <p:ph type="body" idx="3"/>
          </p:nvPr>
        </p:nvSpPr>
        <p:spPr>
          <a:xfrm>
            <a:off x="5111177" y="2103438"/>
            <a:ext cx="1972800"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57" name="Google Shape;57;p5"/>
          <p:cNvSpPr txBox="1">
            <a:spLocks noGrp="1"/>
          </p:cNvSpPr>
          <p:nvPr>
            <p:ph type="body" idx="4"/>
          </p:nvPr>
        </p:nvSpPr>
        <p:spPr>
          <a:xfrm>
            <a:off x="7445309" y="2103438"/>
            <a:ext cx="1972800"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58" name="Google Shape;58;p5"/>
          <p:cNvSpPr txBox="1">
            <a:spLocks noGrp="1"/>
          </p:cNvSpPr>
          <p:nvPr>
            <p:ph type="body" idx="5"/>
          </p:nvPr>
        </p:nvSpPr>
        <p:spPr>
          <a:xfrm>
            <a:off x="9779443" y="2103438"/>
            <a:ext cx="1972800"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59" name="Google Shape;59;p5"/>
          <p:cNvSpPr txBox="1">
            <a:spLocks noGrp="1"/>
          </p:cNvSpPr>
          <p:nvPr>
            <p:ph type="title"/>
          </p:nvPr>
        </p:nvSpPr>
        <p:spPr>
          <a:xfrm>
            <a:off x="442913" y="432000"/>
            <a:ext cx="11306175" cy="1387275"/>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dk1"/>
              </a:buClr>
              <a:buSzPts val="32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5"/>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
        <p:nvSpPr>
          <p:cNvPr id="61" name="Google Shape;61;p5"/>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5"/>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hree Content - Subtitle">
  <p:cSld name="Three Content - Subtitle">
    <p:spTree>
      <p:nvGrpSpPr>
        <p:cNvPr id="1" name="Shape 803"/>
        <p:cNvGrpSpPr/>
        <p:nvPr/>
      </p:nvGrpSpPr>
      <p:grpSpPr>
        <a:xfrm>
          <a:off x="0" y="0"/>
          <a:ext cx="0" cy="0"/>
          <a:chOff x="0" y="0"/>
          <a:chExt cx="0" cy="0"/>
        </a:xfrm>
      </p:grpSpPr>
      <p:sp>
        <p:nvSpPr>
          <p:cNvPr id="804" name="Google Shape;804;p41"/>
          <p:cNvSpPr txBox="1">
            <a:spLocks noGrp="1"/>
          </p:cNvSpPr>
          <p:nvPr>
            <p:ph type="body" idx="1"/>
          </p:nvPr>
        </p:nvSpPr>
        <p:spPr>
          <a:xfrm>
            <a:off x="442913" y="2103439"/>
            <a:ext cx="3529012"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30200" algn="l">
              <a:lnSpc>
                <a:spcPct val="100000"/>
              </a:lnSpc>
              <a:spcBef>
                <a:spcPts val="600"/>
              </a:spcBef>
              <a:spcAft>
                <a:spcPts val="0"/>
              </a:spcAft>
              <a:buClr>
                <a:schemeClr val="dk1"/>
              </a:buClr>
              <a:buSzPts val="16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805" name="Google Shape;805;p41"/>
          <p:cNvSpPr txBox="1">
            <a:spLocks noGrp="1"/>
          </p:cNvSpPr>
          <p:nvPr>
            <p:ph type="body" idx="2"/>
          </p:nvPr>
        </p:nvSpPr>
        <p:spPr>
          <a:xfrm>
            <a:off x="4332288" y="2103439"/>
            <a:ext cx="3529012"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30200" algn="l">
              <a:lnSpc>
                <a:spcPct val="100000"/>
              </a:lnSpc>
              <a:spcBef>
                <a:spcPts val="600"/>
              </a:spcBef>
              <a:spcAft>
                <a:spcPts val="0"/>
              </a:spcAft>
              <a:buClr>
                <a:schemeClr val="dk1"/>
              </a:buClr>
              <a:buSzPts val="16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806" name="Google Shape;806;p41"/>
          <p:cNvSpPr txBox="1">
            <a:spLocks noGrp="1"/>
          </p:cNvSpPr>
          <p:nvPr>
            <p:ph type="body" idx="3"/>
          </p:nvPr>
        </p:nvSpPr>
        <p:spPr>
          <a:xfrm>
            <a:off x="8220076" y="2103439"/>
            <a:ext cx="3529012"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30200" algn="l">
              <a:lnSpc>
                <a:spcPct val="100000"/>
              </a:lnSpc>
              <a:spcBef>
                <a:spcPts val="600"/>
              </a:spcBef>
              <a:spcAft>
                <a:spcPts val="0"/>
              </a:spcAft>
              <a:buClr>
                <a:schemeClr val="dk1"/>
              </a:buClr>
              <a:buSzPts val="16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807" name="Google Shape;807;p41"/>
          <p:cNvSpPr txBox="1">
            <a:spLocks noGrp="1"/>
          </p:cNvSpPr>
          <p:nvPr>
            <p:ph type="title"/>
          </p:nvPr>
        </p:nvSpPr>
        <p:spPr>
          <a:xfrm>
            <a:off x="442913" y="430514"/>
            <a:ext cx="11306175" cy="502920"/>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dk1"/>
              </a:buClr>
              <a:buSzPts val="32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8" name="Google Shape;808;p41"/>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
        <p:nvSpPr>
          <p:cNvPr id="809" name="Google Shape;809;p41"/>
          <p:cNvSpPr txBox="1">
            <a:spLocks noGrp="1"/>
          </p:cNvSpPr>
          <p:nvPr>
            <p:ph type="subTitle" idx="4"/>
          </p:nvPr>
        </p:nvSpPr>
        <p:spPr>
          <a:xfrm>
            <a:off x="442912" y="933433"/>
            <a:ext cx="11306176" cy="885842"/>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dk1"/>
              </a:buClr>
              <a:buSzPts val="2400"/>
              <a:buNone/>
              <a:defRPr sz="2400" b="0">
                <a:solidFill>
                  <a:schemeClr val="dk1"/>
                </a:solidFill>
              </a:defRPr>
            </a:lvl1pPr>
            <a:lvl2pPr lvl="1" algn="l">
              <a:lnSpc>
                <a:spcPct val="85000"/>
              </a:lnSpc>
              <a:spcBef>
                <a:spcPts val="0"/>
              </a:spcBef>
              <a:spcAft>
                <a:spcPts val="0"/>
              </a:spcAft>
              <a:buClr>
                <a:schemeClr val="dk1"/>
              </a:buClr>
              <a:buSzPts val="2400"/>
              <a:buNone/>
              <a:defRPr sz="2400"/>
            </a:lvl2pPr>
            <a:lvl3pPr lvl="2" algn="l">
              <a:lnSpc>
                <a:spcPct val="85000"/>
              </a:lnSpc>
              <a:spcBef>
                <a:spcPts val="0"/>
              </a:spcBef>
              <a:spcAft>
                <a:spcPts val="0"/>
              </a:spcAft>
              <a:buClr>
                <a:schemeClr val="dk1"/>
              </a:buClr>
              <a:buSzPts val="2400"/>
              <a:buNone/>
              <a:defRPr sz="2400"/>
            </a:lvl3pPr>
            <a:lvl4pPr lvl="3" algn="l">
              <a:lnSpc>
                <a:spcPct val="85000"/>
              </a:lnSpc>
              <a:spcBef>
                <a:spcPts val="0"/>
              </a:spcBef>
              <a:spcAft>
                <a:spcPts val="0"/>
              </a:spcAft>
              <a:buClr>
                <a:schemeClr val="dk1"/>
              </a:buClr>
              <a:buSzPts val="2400"/>
              <a:buNone/>
              <a:defRPr sz="2400"/>
            </a:lvl4pPr>
            <a:lvl5pPr lvl="4" algn="l">
              <a:lnSpc>
                <a:spcPct val="85000"/>
              </a:lnSpc>
              <a:spcBef>
                <a:spcPts val="0"/>
              </a:spcBef>
              <a:spcAft>
                <a:spcPts val="0"/>
              </a:spcAft>
              <a:buClr>
                <a:schemeClr val="dk1"/>
              </a:buClr>
              <a:buSzPts val="2400"/>
              <a:buNone/>
              <a:defRPr sz="2400"/>
            </a:lvl5pPr>
            <a:lvl6pPr lvl="5" algn="l">
              <a:lnSpc>
                <a:spcPct val="85000"/>
              </a:lnSpc>
              <a:spcBef>
                <a:spcPts val="0"/>
              </a:spcBef>
              <a:spcAft>
                <a:spcPts val="0"/>
              </a:spcAft>
              <a:buClr>
                <a:schemeClr val="dk1"/>
              </a:buClr>
              <a:buSzPts val="2400"/>
              <a:buNone/>
              <a:defRPr sz="2400"/>
            </a:lvl6pPr>
            <a:lvl7pPr lvl="6" algn="l">
              <a:lnSpc>
                <a:spcPct val="85000"/>
              </a:lnSpc>
              <a:spcBef>
                <a:spcPts val="0"/>
              </a:spcBef>
              <a:spcAft>
                <a:spcPts val="0"/>
              </a:spcAft>
              <a:buClr>
                <a:schemeClr val="dk1"/>
              </a:buClr>
              <a:buSzPts val="2400"/>
              <a:buNone/>
              <a:defRPr sz="2400"/>
            </a:lvl7pPr>
            <a:lvl8pPr lvl="7" algn="l">
              <a:lnSpc>
                <a:spcPct val="85000"/>
              </a:lnSpc>
              <a:spcBef>
                <a:spcPts val="0"/>
              </a:spcBef>
              <a:spcAft>
                <a:spcPts val="0"/>
              </a:spcAft>
              <a:buClr>
                <a:schemeClr val="dk1"/>
              </a:buClr>
              <a:buSzPts val="2400"/>
              <a:buNone/>
              <a:defRPr sz="2400"/>
            </a:lvl8pPr>
            <a:lvl9pPr lvl="8" algn="l">
              <a:lnSpc>
                <a:spcPct val="85000"/>
              </a:lnSpc>
              <a:spcBef>
                <a:spcPts val="0"/>
              </a:spcBef>
              <a:spcAft>
                <a:spcPts val="0"/>
              </a:spcAft>
              <a:buClr>
                <a:schemeClr val="dk1"/>
              </a:buClr>
              <a:buSzPts val="2400"/>
              <a:buNone/>
              <a:defRPr sz="2400"/>
            </a:lvl9pPr>
          </a:lstStyle>
          <a:p>
            <a:endParaRPr/>
          </a:p>
        </p:txBody>
      </p:sp>
      <p:sp>
        <p:nvSpPr>
          <p:cNvPr id="810" name="Google Shape;810;p41"/>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1" name="Google Shape;811;p41"/>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Four Content - Subtitle">
  <p:cSld name="Four Content - Subtitle">
    <p:spTree>
      <p:nvGrpSpPr>
        <p:cNvPr id="1" name="Shape 812"/>
        <p:cNvGrpSpPr/>
        <p:nvPr/>
      </p:nvGrpSpPr>
      <p:grpSpPr>
        <a:xfrm>
          <a:off x="0" y="0"/>
          <a:ext cx="0" cy="0"/>
          <a:chOff x="0" y="0"/>
          <a:chExt cx="0" cy="0"/>
        </a:xfrm>
      </p:grpSpPr>
      <p:sp>
        <p:nvSpPr>
          <p:cNvPr id="813" name="Google Shape;813;p42"/>
          <p:cNvSpPr txBox="1">
            <a:spLocks noGrp="1"/>
          </p:cNvSpPr>
          <p:nvPr>
            <p:ph type="body" idx="1"/>
          </p:nvPr>
        </p:nvSpPr>
        <p:spPr>
          <a:xfrm>
            <a:off x="442913" y="2103438"/>
            <a:ext cx="2556000"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30200" algn="l">
              <a:lnSpc>
                <a:spcPct val="100000"/>
              </a:lnSpc>
              <a:spcBef>
                <a:spcPts val="600"/>
              </a:spcBef>
              <a:spcAft>
                <a:spcPts val="0"/>
              </a:spcAft>
              <a:buClr>
                <a:schemeClr val="dk1"/>
              </a:buClr>
              <a:buSzPts val="16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814" name="Google Shape;814;p42"/>
          <p:cNvSpPr txBox="1">
            <a:spLocks noGrp="1"/>
          </p:cNvSpPr>
          <p:nvPr>
            <p:ph type="body" idx="2"/>
          </p:nvPr>
        </p:nvSpPr>
        <p:spPr>
          <a:xfrm>
            <a:off x="3360613" y="2103438"/>
            <a:ext cx="2556000"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30200" algn="l">
              <a:lnSpc>
                <a:spcPct val="100000"/>
              </a:lnSpc>
              <a:spcBef>
                <a:spcPts val="600"/>
              </a:spcBef>
              <a:spcAft>
                <a:spcPts val="0"/>
              </a:spcAft>
              <a:buClr>
                <a:schemeClr val="dk1"/>
              </a:buClr>
              <a:buSzPts val="16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815" name="Google Shape;815;p42"/>
          <p:cNvSpPr txBox="1">
            <a:spLocks noGrp="1"/>
          </p:cNvSpPr>
          <p:nvPr>
            <p:ph type="body" idx="3"/>
          </p:nvPr>
        </p:nvSpPr>
        <p:spPr>
          <a:xfrm>
            <a:off x="6275388" y="2103438"/>
            <a:ext cx="2556000"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30200" algn="l">
              <a:lnSpc>
                <a:spcPct val="100000"/>
              </a:lnSpc>
              <a:spcBef>
                <a:spcPts val="600"/>
              </a:spcBef>
              <a:spcAft>
                <a:spcPts val="0"/>
              </a:spcAft>
              <a:buClr>
                <a:schemeClr val="dk1"/>
              </a:buClr>
              <a:buSzPts val="16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816" name="Google Shape;816;p42"/>
          <p:cNvSpPr txBox="1">
            <a:spLocks noGrp="1"/>
          </p:cNvSpPr>
          <p:nvPr>
            <p:ph type="body" idx="4"/>
          </p:nvPr>
        </p:nvSpPr>
        <p:spPr>
          <a:xfrm>
            <a:off x="9190163" y="2103438"/>
            <a:ext cx="2556000"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30200" algn="l">
              <a:lnSpc>
                <a:spcPct val="100000"/>
              </a:lnSpc>
              <a:spcBef>
                <a:spcPts val="600"/>
              </a:spcBef>
              <a:spcAft>
                <a:spcPts val="0"/>
              </a:spcAft>
              <a:buClr>
                <a:schemeClr val="dk1"/>
              </a:buClr>
              <a:buSzPts val="16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817" name="Google Shape;817;p42"/>
          <p:cNvSpPr txBox="1">
            <a:spLocks noGrp="1"/>
          </p:cNvSpPr>
          <p:nvPr>
            <p:ph type="title"/>
          </p:nvPr>
        </p:nvSpPr>
        <p:spPr>
          <a:xfrm>
            <a:off x="442913" y="430514"/>
            <a:ext cx="11306175" cy="502920"/>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dk1"/>
              </a:buClr>
              <a:buSzPts val="32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8" name="Google Shape;818;p42"/>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
        <p:nvSpPr>
          <p:cNvPr id="819" name="Google Shape;819;p42"/>
          <p:cNvSpPr txBox="1">
            <a:spLocks noGrp="1"/>
          </p:cNvSpPr>
          <p:nvPr>
            <p:ph type="subTitle" idx="5"/>
          </p:nvPr>
        </p:nvSpPr>
        <p:spPr>
          <a:xfrm>
            <a:off x="442912" y="933433"/>
            <a:ext cx="11306176" cy="885842"/>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dk1"/>
              </a:buClr>
              <a:buSzPts val="2400"/>
              <a:buNone/>
              <a:defRPr sz="2400" b="0">
                <a:solidFill>
                  <a:schemeClr val="dk1"/>
                </a:solidFill>
              </a:defRPr>
            </a:lvl1pPr>
            <a:lvl2pPr lvl="1" algn="l">
              <a:lnSpc>
                <a:spcPct val="85000"/>
              </a:lnSpc>
              <a:spcBef>
                <a:spcPts val="0"/>
              </a:spcBef>
              <a:spcAft>
                <a:spcPts val="0"/>
              </a:spcAft>
              <a:buClr>
                <a:schemeClr val="dk1"/>
              </a:buClr>
              <a:buSzPts val="2400"/>
              <a:buNone/>
              <a:defRPr sz="2400"/>
            </a:lvl2pPr>
            <a:lvl3pPr lvl="2" algn="l">
              <a:lnSpc>
                <a:spcPct val="85000"/>
              </a:lnSpc>
              <a:spcBef>
                <a:spcPts val="0"/>
              </a:spcBef>
              <a:spcAft>
                <a:spcPts val="0"/>
              </a:spcAft>
              <a:buClr>
                <a:schemeClr val="dk1"/>
              </a:buClr>
              <a:buSzPts val="2400"/>
              <a:buNone/>
              <a:defRPr sz="2400"/>
            </a:lvl3pPr>
            <a:lvl4pPr lvl="3" algn="l">
              <a:lnSpc>
                <a:spcPct val="85000"/>
              </a:lnSpc>
              <a:spcBef>
                <a:spcPts val="0"/>
              </a:spcBef>
              <a:spcAft>
                <a:spcPts val="0"/>
              </a:spcAft>
              <a:buClr>
                <a:schemeClr val="dk1"/>
              </a:buClr>
              <a:buSzPts val="2400"/>
              <a:buNone/>
              <a:defRPr sz="2400"/>
            </a:lvl4pPr>
            <a:lvl5pPr lvl="4" algn="l">
              <a:lnSpc>
                <a:spcPct val="85000"/>
              </a:lnSpc>
              <a:spcBef>
                <a:spcPts val="0"/>
              </a:spcBef>
              <a:spcAft>
                <a:spcPts val="0"/>
              </a:spcAft>
              <a:buClr>
                <a:schemeClr val="dk1"/>
              </a:buClr>
              <a:buSzPts val="2400"/>
              <a:buNone/>
              <a:defRPr sz="2400"/>
            </a:lvl5pPr>
            <a:lvl6pPr lvl="5" algn="l">
              <a:lnSpc>
                <a:spcPct val="85000"/>
              </a:lnSpc>
              <a:spcBef>
                <a:spcPts val="0"/>
              </a:spcBef>
              <a:spcAft>
                <a:spcPts val="0"/>
              </a:spcAft>
              <a:buClr>
                <a:schemeClr val="dk1"/>
              </a:buClr>
              <a:buSzPts val="2400"/>
              <a:buNone/>
              <a:defRPr sz="2400"/>
            </a:lvl6pPr>
            <a:lvl7pPr lvl="6" algn="l">
              <a:lnSpc>
                <a:spcPct val="85000"/>
              </a:lnSpc>
              <a:spcBef>
                <a:spcPts val="0"/>
              </a:spcBef>
              <a:spcAft>
                <a:spcPts val="0"/>
              </a:spcAft>
              <a:buClr>
                <a:schemeClr val="dk1"/>
              </a:buClr>
              <a:buSzPts val="2400"/>
              <a:buNone/>
              <a:defRPr sz="2400"/>
            </a:lvl7pPr>
            <a:lvl8pPr lvl="7" algn="l">
              <a:lnSpc>
                <a:spcPct val="85000"/>
              </a:lnSpc>
              <a:spcBef>
                <a:spcPts val="0"/>
              </a:spcBef>
              <a:spcAft>
                <a:spcPts val="0"/>
              </a:spcAft>
              <a:buClr>
                <a:schemeClr val="dk1"/>
              </a:buClr>
              <a:buSzPts val="2400"/>
              <a:buNone/>
              <a:defRPr sz="2400"/>
            </a:lvl8pPr>
            <a:lvl9pPr lvl="8" algn="l">
              <a:lnSpc>
                <a:spcPct val="85000"/>
              </a:lnSpc>
              <a:spcBef>
                <a:spcPts val="0"/>
              </a:spcBef>
              <a:spcAft>
                <a:spcPts val="0"/>
              </a:spcAft>
              <a:buClr>
                <a:schemeClr val="dk1"/>
              </a:buClr>
              <a:buSzPts val="2400"/>
              <a:buNone/>
              <a:defRPr sz="2400"/>
            </a:lvl9pPr>
          </a:lstStyle>
          <a:p>
            <a:endParaRPr/>
          </a:p>
        </p:txBody>
      </p:sp>
      <p:sp>
        <p:nvSpPr>
          <p:cNvPr id="820" name="Google Shape;820;p42"/>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1" name="Google Shape;821;p42"/>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Five Content - Subtitle">
  <p:cSld name="Five Content - Subtitle">
    <p:spTree>
      <p:nvGrpSpPr>
        <p:cNvPr id="1" name="Shape 822"/>
        <p:cNvGrpSpPr/>
        <p:nvPr/>
      </p:nvGrpSpPr>
      <p:grpSpPr>
        <a:xfrm>
          <a:off x="0" y="0"/>
          <a:ext cx="0" cy="0"/>
          <a:chOff x="0" y="0"/>
          <a:chExt cx="0" cy="0"/>
        </a:xfrm>
      </p:grpSpPr>
      <p:sp>
        <p:nvSpPr>
          <p:cNvPr id="823" name="Google Shape;823;p43"/>
          <p:cNvSpPr txBox="1">
            <a:spLocks noGrp="1"/>
          </p:cNvSpPr>
          <p:nvPr>
            <p:ph type="body" idx="1"/>
          </p:nvPr>
        </p:nvSpPr>
        <p:spPr>
          <a:xfrm>
            <a:off x="442913" y="2103438"/>
            <a:ext cx="1972800"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824" name="Google Shape;824;p43"/>
          <p:cNvSpPr txBox="1">
            <a:spLocks noGrp="1"/>
          </p:cNvSpPr>
          <p:nvPr>
            <p:ph type="body" idx="2"/>
          </p:nvPr>
        </p:nvSpPr>
        <p:spPr>
          <a:xfrm>
            <a:off x="2777045" y="2103438"/>
            <a:ext cx="1972800"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825" name="Google Shape;825;p43"/>
          <p:cNvSpPr txBox="1">
            <a:spLocks noGrp="1"/>
          </p:cNvSpPr>
          <p:nvPr>
            <p:ph type="body" idx="3"/>
          </p:nvPr>
        </p:nvSpPr>
        <p:spPr>
          <a:xfrm>
            <a:off x="5111177" y="2103438"/>
            <a:ext cx="1972800"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826" name="Google Shape;826;p43"/>
          <p:cNvSpPr txBox="1">
            <a:spLocks noGrp="1"/>
          </p:cNvSpPr>
          <p:nvPr>
            <p:ph type="body" idx="4"/>
          </p:nvPr>
        </p:nvSpPr>
        <p:spPr>
          <a:xfrm>
            <a:off x="7445309" y="2103438"/>
            <a:ext cx="1972800"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827" name="Google Shape;827;p43"/>
          <p:cNvSpPr txBox="1">
            <a:spLocks noGrp="1"/>
          </p:cNvSpPr>
          <p:nvPr>
            <p:ph type="body" idx="5"/>
          </p:nvPr>
        </p:nvSpPr>
        <p:spPr>
          <a:xfrm>
            <a:off x="9779443" y="2103438"/>
            <a:ext cx="1972800"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828" name="Google Shape;828;p43"/>
          <p:cNvSpPr txBox="1">
            <a:spLocks noGrp="1"/>
          </p:cNvSpPr>
          <p:nvPr>
            <p:ph type="title"/>
          </p:nvPr>
        </p:nvSpPr>
        <p:spPr>
          <a:xfrm>
            <a:off x="442913" y="430514"/>
            <a:ext cx="11306175" cy="502920"/>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dk1"/>
              </a:buClr>
              <a:buSzPts val="32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9" name="Google Shape;829;p43"/>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
        <p:nvSpPr>
          <p:cNvPr id="830" name="Google Shape;830;p43"/>
          <p:cNvSpPr txBox="1">
            <a:spLocks noGrp="1"/>
          </p:cNvSpPr>
          <p:nvPr>
            <p:ph type="subTitle" idx="6"/>
          </p:nvPr>
        </p:nvSpPr>
        <p:spPr>
          <a:xfrm>
            <a:off x="442912" y="933433"/>
            <a:ext cx="11306176" cy="885842"/>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dk1"/>
              </a:buClr>
              <a:buSzPts val="2400"/>
              <a:buNone/>
              <a:defRPr sz="2400" b="0">
                <a:solidFill>
                  <a:schemeClr val="dk1"/>
                </a:solidFill>
              </a:defRPr>
            </a:lvl1pPr>
            <a:lvl2pPr lvl="1" algn="l">
              <a:lnSpc>
                <a:spcPct val="85000"/>
              </a:lnSpc>
              <a:spcBef>
                <a:spcPts val="0"/>
              </a:spcBef>
              <a:spcAft>
                <a:spcPts val="0"/>
              </a:spcAft>
              <a:buClr>
                <a:schemeClr val="dk1"/>
              </a:buClr>
              <a:buSzPts val="2400"/>
              <a:buNone/>
              <a:defRPr sz="2400"/>
            </a:lvl2pPr>
            <a:lvl3pPr lvl="2" algn="l">
              <a:lnSpc>
                <a:spcPct val="85000"/>
              </a:lnSpc>
              <a:spcBef>
                <a:spcPts val="0"/>
              </a:spcBef>
              <a:spcAft>
                <a:spcPts val="0"/>
              </a:spcAft>
              <a:buClr>
                <a:schemeClr val="dk1"/>
              </a:buClr>
              <a:buSzPts val="2400"/>
              <a:buNone/>
              <a:defRPr sz="2400"/>
            </a:lvl3pPr>
            <a:lvl4pPr lvl="3" algn="l">
              <a:lnSpc>
                <a:spcPct val="85000"/>
              </a:lnSpc>
              <a:spcBef>
                <a:spcPts val="0"/>
              </a:spcBef>
              <a:spcAft>
                <a:spcPts val="0"/>
              </a:spcAft>
              <a:buClr>
                <a:schemeClr val="dk1"/>
              </a:buClr>
              <a:buSzPts val="2400"/>
              <a:buNone/>
              <a:defRPr sz="2400"/>
            </a:lvl4pPr>
            <a:lvl5pPr lvl="4" algn="l">
              <a:lnSpc>
                <a:spcPct val="85000"/>
              </a:lnSpc>
              <a:spcBef>
                <a:spcPts val="0"/>
              </a:spcBef>
              <a:spcAft>
                <a:spcPts val="0"/>
              </a:spcAft>
              <a:buClr>
                <a:schemeClr val="dk1"/>
              </a:buClr>
              <a:buSzPts val="2400"/>
              <a:buNone/>
              <a:defRPr sz="2400"/>
            </a:lvl5pPr>
            <a:lvl6pPr lvl="5" algn="l">
              <a:lnSpc>
                <a:spcPct val="85000"/>
              </a:lnSpc>
              <a:spcBef>
                <a:spcPts val="0"/>
              </a:spcBef>
              <a:spcAft>
                <a:spcPts val="0"/>
              </a:spcAft>
              <a:buClr>
                <a:schemeClr val="dk1"/>
              </a:buClr>
              <a:buSzPts val="2400"/>
              <a:buNone/>
              <a:defRPr sz="2400"/>
            </a:lvl6pPr>
            <a:lvl7pPr lvl="6" algn="l">
              <a:lnSpc>
                <a:spcPct val="85000"/>
              </a:lnSpc>
              <a:spcBef>
                <a:spcPts val="0"/>
              </a:spcBef>
              <a:spcAft>
                <a:spcPts val="0"/>
              </a:spcAft>
              <a:buClr>
                <a:schemeClr val="dk1"/>
              </a:buClr>
              <a:buSzPts val="2400"/>
              <a:buNone/>
              <a:defRPr sz="2400"/>
            </a:lvl7pPr>
            <a:lvl8pPr lvl="7" algn="l">
              <a:lnSpc>
                <a:spcPct val="85000"/>
              </a:lnSpc>
              <a:spcBef>
                <a:spcPts val="0"/>
              </a:spcBef>
              <a:spcAft>
                <a:spcPts val="0"/>
              </a:spcAft>
              <a:buClr>
                <a:schemeClr val="dk1"/>
              </a:buClr>
              <a:buSzPts val="2400"/>
              <a:buNone/>
              <a:defRPr sz="2400"/>
            </a:lvl8pPr>
            <a:lvl9pPr lvl="8" algn="l">
              <a:lnSpc>
                <a:spcPct val="85000"/>
              </a:lnSpc>
              <a:spcBef>
                <a:spcPts val="0"/>
              </a:spcBef>
              <a:spcAft>
                <a:spcPts val="0"/>
              </a:spcAft>
              <a:buClr>
                <a:schemeClr val="dk1"/>
              </a:buClr>
              <a:buSzPts val="2400"/>
              <a:buNone/>
              <a:defRPr sz="2400"/>
            </a:lvl9pPr>
          </a:lstStyle>
          <a:p>
            <a:endParaRPr/>
          </a:p>
        </p:txBody>
      </p:sp>
      <p:sp>
        <p:nvSpPr>
          <p:cNvPr id="831" name="Google Shape;831;p43"/>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2" name="Google Shape;832;p43"/>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hree Images - Subtitle">
  <p:cSld name="Three Images - Subtitle">
    <p:spTree>
      <p:nvGrpSpPr>
        <p:cNvPr id="1" name="Shape 833"/>
        <p:cNvGrpSpPr/>
        <p:nvPr/>
      </p:nvGrpSpPr>
      <p:grpSpPr>
        <a:xfrm>
          <a:off x="0" y="0"/>
          <a:ext cx="0" cy="0"/>
          <a:chOff x="0" y="0"/>
          <a:chExt cx="0" cy="0"/>
        </a:xfrm>
      </p:grpSpPr>
      <p:sp>
        <p:nvSpPr>
          <p:cNvPr id="834" name="Google Shape;834;p44"/>
          <p:cNvSpPr>
            <a:spLocks noGrp="1"/>
          </p:cNvSpPr>
          <p:nvPr>
            <p:ph type="pic" idx="2"/>
          </p:nvPr>
        </p:nvSpPr>
        <p:spPr>
          <a:xfrm>
            <a:off x="442912" y="2100263"/>
            <a:ext cx="3529013" cy="3017520"/>
          </a:xfrm>
          <a:prstGeom prst="rect">
            <a:avLst/>
          </a:prstGeom>
          <a:solidFill>
            <a:srgbClr val="DEDEDE"/>
          </a:solid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12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R="0" lvl="5"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R="0" lvl="6"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R="0" lvl="7"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R="0" lvl="8"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835" name="Google Shape;835;p44"/>
          <p:cNvSpPr txBox="1">
            <a:spLocks noGrp="1"/>
          </p:cNvSpPr>
          <p:nvPr>
            <p:ph type="body" idx="1"/>
          </p:nvPr>
        </p:nvSpPr>
        <p:spPr>
          <a:xfrm>
            <a:off x="442913" y="5280025"/>
            <a:ext cx="3529012" cy="89217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200"/>
              <a:buNone/>
              <a:defRPr sz="1200" b="1"/>
            </a:lvl1pPr>
            <a:lvl2pPr marL="914400" lvl="1" indent="-228600" algn="l">
              <a:lnSpc>
                <a:spcPct val="100000"/>
              </a:lnSpc>
              <a:spcBef>
                <a:spcPts val="300"/>
              </a:spcBef>
              <a:spcAft>
                <a:spcPts val="0"/>
              </a:spcAft>
              <a:buClr>
                <a:schemeClr val="dk1"/>
              </a:buClr>
              <a:buSzPts val="1600"/>
              <a:buNone/>
              <a:defRPr/>
            </a:lvl2pPr>
            <a:lvl3pPr marL="1371600" lvl="2" indent="-330200" algn="l">
              <a:lnSpc>
                <a:spcPct val="100000"/>
              </a:lnSpc>
              <a:spcBef>
                <a:spcPts val="300"/>
              </a:spcBef>
              <a:spcAft>
                <a:spcPts val="0"/>
              </a:spcAft>
              <a:buClr>
                <a:schemeClr val="dk1"/>
              </a:buClr>
              <a:buSzPts val="1600"/>
              <a:buChar char="•"/>
              <a:defRPr/>
            </a:lvl3pPr>
            <a:lvl4pPr marL="1828800" lvl="3" indent="-330200" algn="l">
              <a:lnSpc>
                <a:spcPct val="100000"/>
              </a:lnSpc>
              <a:spcBef>
                <a:spcPts val="300"/>
              </a:spcBef>
              <a:spcAft>
                <a:spcPts val="0"/>
              </a:spcAft>
              <a:buClr>
                <a:schemeClr val="dk1"/>
              </a:buClr>
              <a:buSzPts val="1600"/>
              <a:buChar char="–"/>
              <a:defRPr/>
            </a:lvl4pPr>
            <a:lvl5pPr marL="2286000" lvl="4" indent="-330200" algn="l">
              <a:lnSpc>
                <a:spcPct val="100000"/>
              </a:lnSpc>
              <a:spcBef>
                <a:spcPts val="300"/>
              </a:spcBef>
              <a:spcAft>
                <a:spcPts val="0"/>
              </a:spcAft>
              <a:buClr>
                <a:schemeClr val="dk1"/>
              </a:buClr>
              <a:buSzPts val="1600"/>
              <a:buChar char="•"/>
              <a:defRPr/>
            </a:lvl5pPr>
            <a:lvl6pPr marL="2743200" lvl="5" indent="-330200" algn="l">
              <a:lnSpc>
                <a:spcPct val="100000"/>
              </a:lnSpc>
              <a:spcBef>
                <a:spcPts val="300"/>
              </a:spcBef>
              <a:spcAft>
                <a:spcPts val="0"/>
              </a:spcAft>
              <a:buClr>
                <a:schemeClr val="dk1"/>
              </a:buClr>
              <a:buSzPts val="1600"/>
              <a:buChar char="–"/>
              <a:defRPr/>
            </a:lvl6pPr>
            <a:lvl7pPr marL="3200400" lvl="6" indent="-330200" algn="l">
              <a:lnSpc>
                <a:spcPct val="100000"/>
              </a:lnSpc>
              <a:spcBef>
                <a:spcPts val="300"/>
              </a:spcBef>
              <a:spcAft>
                <a:spcPts val="0"/>
              </a:spcAft>
              <a:buClr>
                <a:schemeClr val="dk1"/>
              </a:buClr>
              <a:buSzPts val="1600"/>
              <a:buChar char="•"/>
              <a:defRPr/>
            </a:lvl7pPr>
            <a:lvl8pPr marL="3657600" lvl="7" indent="-330200" algn="l">
              <a:lnSpc>
                <a:spcPct val="100000"/>
              </a:lnSpc>
              <a:spcBef>
                <a:spcPts val="300"/>
              </a:spcBef>
              <a:spcAft>
                <a:spcPts val="0"/>
              </a:spcAft>
              <a:buClr>
                <a:schemeClr val="dk1"/>
              </a:buClr>
              <a:buSzPts val="1600"/>
              <a:buChar char="–"/>
              <a:defRPr/>
            </a:lvl8pPr>
            <a:lvl9pPr marL="4114800" lvl="8" indent="-330200" algn="l">
              <a:lnSpc>
                <a:spcPct val="100000"/>
              </a:lnSpc>
              <a:spcBef>
                <a:spcPts val="300"/>
              </a:spcBef>
              <a:spcAft>
                <a:spcPts val="300"/>
              </a:spcAft>
              <a:buClr>
                <a:schemeClr val="dk1"/>
              </a:buClr>
              <a:buSzPts val="1600"/>
              <a:buChar char="•"/>
              <a:defRPr/>
            </a:lvl9pPr>
          </a:lstStyle>
          <a:p>
            <a:endParaRPr/>
          </a:p>
        </p:txBody>
      </p:sp>
      <p:sp>
        <p:nvSpPr>
          <p:cNvPr id="836" name="Google Shape;836;p44"/>
          <p:cNvSpPr>
            <a:spLocks noGrp="1"/>
          </p:cNvSpPr>
          <p:nvPr>
            <p:ph type="pic" idx="3"/>
          </p:nvPr>
        </p:nvSpPr>
        <p:spPr>
          <a:xfrm>
            <a:off x="4331494" y="2100263"/>
            <a:ext cx="3529013" cy="3017520"/>
          </a:xfrm>
          <a:prstGeom prst="rect">
            <a:avLst/>
          </a:prstGeom>
          <a:solidFill>
            <a:srgbClr val="DEDEDE"/>
          </a:solid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12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R="0" lvl="5"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R="0" lvl="6"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R="0" lvl="7"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R="0" lvl="8"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837" name="Google Shape;837;p44"/>
          <p:cNvSpPr txBox="1">
            <a:spLocks noGrp="1"/>
          </p:cNvSpPr>
          <p:nvPr>
            <p:ph type="body" idx="4"/>
          </p:nvPr>
        </p:nvSpPr>
        <p:spPr>
          <a:xfrm>
            <a:off x="4331495" y="5280025"/>
            <a:ext cx="3529012" cy="89217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200"/>
              <a:buNone/>
              <a:defRPr sz="1200" b="1"/>
            </a:lvl1pPr>
            <a:lvl2pPr marL="914400" lvl="1" indent="-228600" algn="l">
              <a:lnSpc>
                <a:spcPct val="100000"/>
              </a:lnSpc>
              <a:spcBef>
                <a:spcPts val="300"/>
              </a:spcBef>
              <a:spcAft>
                <a:spcPts val="0"/>
              </a:spcAft>
              <a:buClr>
                <a:schemeClr val="dk1"/>
              </a:buClr>
              <a:buSzPts val="1600"/>
              <a:buNone/>
              <a:defRPr/>
            </a:lvl2pPr>
            <a:lvl3pPr marL="1371600" lvl="2" indent="-330200" algn="l">
              <a:lnSpc>
                <a:spcPct val="100000"/>
              </a:lnSpc>
              <a:spcBef>
                <a:spcPts val="300"/>
              </a:spcBef>
              <a:spcAft>
                <a:spcPts val="0"/>
              </a:spcAft>
              <a:buClr>
                <a:schemeClr val="dk1"/>
              </a:buClr>
              <a:buSzPts val="1600"/>
              <a:buChar char="•"/>
              <a:defRPr/>
            </a:lvl3pPr>
            <a:lvl4pPr marL="1828800" lvl="3" indent="-330200" algn="l">
              <a:lnSpc>
                <a:spcPct val="100000"/>
              </a:lnSpc>
              <a:spcBef>
                <a:spcPts val="300"/>
              </a:spcBef>
              <a:spcAft>
                <a:spcPts val="0"/>
              </a:spcAft>
              <a:buClr>
                <a:schemeClr val="dk1"/>
              </a:buClr>
              <a:buSzPts val="1600"/>
              <a:buChar char="–"/>
              <a:defRPr/>
            </a:lvl4pPr>
            <a:lvl5pPr marL="2286000" lvl="4" indent="-330200" algn="l">
              <a:lnSpc>
                <a:spcPct val="100000"/>
              </a:lnSpc>
              <a:spcBef>
                <a:spcPts val="300"/>
              </a:spcBef>
              <a:spcAft>
                <a:spcPts val="0"/>
              </a:spcAft>
              <a:buClr>
                <a:schemeClr val="dk1"/>
              </a:buClr>
              <a:buSzPts val="1600"/>
              <a:buChar char="•"/>
              <a:defRPr/>
            </a:lvl5pPr>
            <a:lvl6pPr marL="2743200" lvl="5" indent="-330200" algn="l">
              <a:lnSpc>
                <a:spcPct val="100000"/>
              </a:lnSpc>
              <a:spcBef>
                <a:spcPts val="300"/>
              </a:spcBef>
              <a:spcAft>
                <a:spcPts val="0"/>
              </a:spcAft>
              <a:buClr>
                <a:schemeClr val="dk1"/>
              </a:buClr>
              <a:buSzPts val="1600"/>
              <a:buChar char="–"/>
              <a:defRPr/>
            </a:lvl6pPr>
            <a:lvl7pPr marL="3200400" lvl="6" indent="-330200" algn="l">
              <a:lnSpc>
                <a:spcPct val="100000"/>
              </a:lnSpc>
              <a:spcBef>
                <a:spcPts val="300"/>
              </a:spcBef>
              <a:spcAft>
                <a:spcPts val="0"/>
              </a:spcAft>
              <a:buClr>
                <a:schemeClr val="dk1"/>
              </a:buClr>
              <a:buSzPts val="1600"/>
              <a:buChar char="•"/>
              <a:defRPr/>
            </a:lvl7pPr>
            <a:lvl8pPr marL="3657600" lvl="7" indent="-330200" algn="l">
              <a:lnSpc>
                <a:spcPct val="100000"/>
              </a:lnSpc>
              <a:spcBef>
                <a:spcPts val="300"/>
              </a:spcBef>
              <a:spcAft>
                <a:spcPts val="0"/>
              </a:spcAft>
              <a:buClr>
                <a:schemeClr val="dk1"/>
              </a:buClr>
              <a:buSzPts val="1600"/>
              <a:buChar char="–"/>
              <a:defRPr/>
            </a:lvl8pPr>
            <a:lvl9pPr marL="4114800" lvl="8" indent="-330200" algn="l">
              <a:lnSpc>
                <a:spcPct val="100000"/>
              </a:lnSpc>
              <a:spcBef>
                <a:spcPts val="300"/>
              </a:spcBef>
              <a:spcAft>
                <a:spcPts val="300"/>
              </a:spcAft>
              <a:buClr>
                <a:schemeClr val="dk1"/>
              </a:buClr>
              <a:buSzPts val="1600"/>
              <a:buChar char="•"/>
              <a:defRPr/>
            </a:lvl9pPr>
          </a:lstStyle>
          <a:p>
            <a:endParaRPr/>
          </a:p>
        </p:txBody>
      </p:sp>
      <p:sp>
        <p:nvSpPr>
          <p:cNvPr id="838" name="Google Shape;838;p44"/>
          <p:cNvSpPr>
            <a:spLocks noGrp="1"/>
          </p:cNvSpPr>
          <p:nvPr>
            <p:ph type="pic" idx="5"/>
          </p:nvPr>
        </p:nvSpPr>
        <p:spPr>
          <a:xfrm>
            <a:off x="8220075" y="2100263"/>
            <a:ext cx="3529013" cy="3017520"/>
          </a:xfrm>
          <a:prstGeom prst="rect">
            <a:avLst/>
          </a:prstGeom>
          <a:solidFill>
            <a:srgbClr val="DEDEDE"/>
          </a:solid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12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R="0" lvl="5"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R="0" lvl="6"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R="0" lvl="7"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R="0" lvl="8"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839" name="Google Shape;839;p44"/>
          <p:cNvSpPr txBox="1">
            <a:spLocks noGrp="1"/>
          </p:cNvSpPr>
          <p:nvPr>
            <p:ph type="body" idx="6"/>
          </p:nvPr>
        </p:nvSpPr>
        <p:spPr>
          <a:xfrm>
            <a:off x="8220076" y="5280025"/>
            <a:ext cx="3529012" cy="89217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200"/>
              <a:buNone/>
              <a:defRPr sz="1200" b="1"/>
            </a:lvl1pPr>
            <a:lvl2pPr marL="914400" lvl="1" indent="-228600" algn="l">
              <a:lnSpc>
                <a:spcPct val="100000"/>
              </a:lnSpc>
              <a:spcBef>
                <a:spcPts val="300"/>
              </a:spcBef>
              <a:spcAft>
                <a:spcPts val="0"/>
              </a:spcAft>
              <a:buClr>
                <a:schemeClr val="dk1"/>
              </a:buClr>
              <a:buSzPts val="1600"/>
              <a:buNone/>
              <a:defRPr/>
            </a:lvl2pPr>
            <a:lvl3pPr marL="1371600" lvl="2" indent="-330200" algn="l">
              <a:lnSpc>
                <a:spcPct val="100000"/>
              </a:lnSpc>
              <a:spcBef>
                <a:spcPts val="300"/>
              </a:spcBef>
              <a:spcAft>
                <a:spcPts val="0"/>
              </a:spcAft>
              <a:buClr>
                <a:schemeClr val="dk1"/>
              </a:buClr>
              <a:buSzPts val="1600"/>
              <a:buChar char="•"/>
              <a:defRPr/>
            </a:lvl3pPr>
            <a:lvl4pPr marL="1828800" lvl="3" indent="-330200" algn="l">
              <a:lnSpc>
                <a:spcPct val="100000"/>
              </a:lnSpc>
              <a:spcBef>
                <a:spcPts val="300"/>
              </a:spcBef>
              <a:spcAft>
                <a:spcPts val="0"/>
              </a:spcAft>
              <a:buClr>
                <a:schemeClr val="dk1"/>
              </a:buClr>
              <a:buSzPts val="1600"/>
              <a:buChar char="–"/>
              <a:defRPr/>
            </a:lvl4pPr>
            <a:lvl5pPr marL="2286000" lvl="4" indent="-330200" algn="l">
              <a:lnSpc>
                <a:spcPct val="100000"/>
              </a:lnSpc>
              <a:spcBef>
                <a:spcPts val="300"/>
              </a:spcBef>
              <a:spcAft>
                <a:spcPts val="0"/>
              </a:spcAft>
              <a:buClr>
                <a:schemeClr val="dk1"/>
              </a:buClr>
              <a:buSzPts val="1600"/>
              <a:buChar char="•"/>
              <a:defRPr/>
            </a:lvl5pPr>
            <a:lvl6pPr marL="2743200" lvl="5" indent="-330200" algn="l">
              <a:lnSpc>
                <a:spcPct val="100000"/>
              </a:lnSpc>
              <a:spcBef>
                <a:spcPts val="300"/>
              </a:spcBef>
              <a:spcAft>
                <a:spcPts val="0"/>
              </a:spcAft>
              <a:buClr>
                <a:schemeClr val="dk1"/>
              </a:buClr>
              <a:buSzPts val="1600"/>
              <a:buChar char="–"/>
              <a:defRPr/>
            </a:lvl6pPr>
            <a:lvl7pPr marL="3200400" lvl="6" indent="-330200" algn="l">
              <a:lnSpc>
                <a:spcPct val="100000"/>
              </a:lnSpc>
              <a:spcBef>
                <a:spcPts val="300"/>
              </a:spcBef>
              <a:spcAft>
                <a:spcPts val="0"/>
              </a:spcAft>
              <a:buClr>
                <a:schemeClr val="dk1"/>
              </a:buClr>
              <a:buSzPts val="1600"/>
              <a:buChar char="•"/>
              <a:defRPr/>
            </a:lvl7pPr>
            <a:lvl8pPr marL="3657600" lvl="7" indent="-330200" algn="l">
              <a:lnSpc>
                <a:spcPct val="100000"/>
              </a:lnSpc>
              <a:spcBef>
                <a:spcPts val="300"/>
              </a:spcBef>
              <a:spcAft>
                <a:spcPts val="0"/>
              </a:spcAft>
              <a:buClr>
                <a:schemeClr val="dk1"/>
              </a:buClr>
              <a:buSzPts val="1600"/>
              <a:buChar char="–"/>
              <a:defRPr/>
            </a:lvl8pPr>
            <a:lvl9pPr marL="4114800" lvl="8" indent="-330200" algn="l">
              <a:lnSpc>
                <a:spcPct val="100000"/>
              </a:lnSpc>
              <a:spcBef>
                <a:spcPts val="300"/>
              </a:spcBef>
              <a:spcAft>
                <a:spcPts val="300"/>
              </a:spcAft>
              <a:buClr>
                <a:schemeClr val="dk1"/>
              </a:buClr>
              <a:buSzPts val="1600"/>
              <a:buChar char="•"/>
              <a:defRPr/>
            </a:lvl9pPr>
          </a:lstStyle>
          <a:p>
            <a:endParaRPr/>
          </a:p>
        </p:txBody>
      </p:sp>
      <p:sp>
        <p:nvSpPr>
          <p:cNvPr id="840" name="Google Shape;840;p44"/>
          <p:cNvSpPr txBox="1">
            <a:spLocks noGrp="1"/>
          </p:cNvSpPr>
          <p:nvPr>
            <p:ph type="title"/>
          </p:nvPr>
        </p:nvSpPr>
        <p:spPr>
          <a:xfrm>
            <a:off x="442913" y="430514"/>
            <a:ext cx="11306175" cy="502920"/>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dk1"/>
              </a:buClr>
              <a:buSzPts val="32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1" name="Google Shape;841;p44"/>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
        <p:nvSpPr>
          <p:cNvPr id="842" name="Google Shape;842;p44"/>
          <p:cNvSpPr txBox="1">
            <a:spLocks noGrp="1"/>
          </p:cNvSpPr>
          <p:nvPr>
            <p:ph type="subTitle" idx="7"/>
          </p:nvPr>
        </p:nvSpPr>
        <p:spPr>
          <a:xfrm>
            <a:off x="442912" y="933433"/>
            <a:ext cx="11306176" cy="885842"/>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dk1"/>
              </a:buClr>
              <a:buSzPts val="2400"/>
              <a:buNone/>
              <a:defRPr sz="2400" b="0">
                <a:solidFill>
                  <a:schemeClr val="dk1"/>
                </a:solidFill>
              </a:defRPr>
            </a:lvl1pPr>
            <a:lvl2pPr lvl="1" algn="l">
              <a:lnSpc>
                <a:spcPct val="85000"/>
              </a:lnSpc>
              <a:spcBef>
                <a:spcPts val="0"/>
              </a:spcBef>
              <a:spcAft>
                <a:spcPts val="0"/>
              </a:spcAft>
              <a:buClr>
                <a:schemeClr val="dk1"/>
              </a:buClr>
              <a:buSzPts val="2400"/>
              <a:buNone/>
              <a:defRPr sz="2400"/>
            </a:lvl2pPr>
            <a:lvl3pPr lvl="2" algn="l">
              <a:lnSpc>
                <a:spcPct val="85000"/>
              </a:lnSpc>
              <a:spcBef>
                <a:spcPts val="0"/>
              </a:spcBef>
              <a:spcAft>
                <a:spcPts val="0"/>
              </a:spcAft>
              <a:buClr>
                <a:schemeClr val="dk1"/>
              </a:buClr>
              <a:buSzPts val="2400"/>
              <a:buNone/>
              <a:defRPr sz="2400"/>
            </a:lvl3pPr>
            <a:lvl4pPr lvl="3" algn="l">
              <a:lnSpc>
                <a:spcPct val="85000"/>
              </a:lnSpc>
              <a:spcBef>
                <a:spcPts val="0"/>
              </a:spcBef>
              <a:spcAft>
                <a:spcPts val="0"/>
              </a:spcAft>
              <a:buClr>
                <a:schemeClr val="dk1"/>
              </a:buClr>
              <a:buSzPts val="2400"/>
              <a:buNone/>
              <a:defRPr sz="2400"/>
            </a:lvl4pPr>
            <a:lvl5pPr lvl="4" algn="l">
              <a:lnSpc>
                <a:spcPct val="85000"/>
              </a:lnSpc>
              <a:spcBef>
                <a:spcPts val="0"/>
              </a:spcBef>
              <a:spcAft>
                <a:spcPts val="0"/>
              </a:spcAft>
              <a:buClr>
                <a:schemeClr val="dk1"/>
              </a:buClr>
              <a:buSzPts val="2400"/>
              <a:buNone/>
              <a:defRPr sz="2400"/>
            </a:lvl5pPr>
            <a:lvl6pPr lvl="5" algn="l">
              <a:lnSpc>
                <a:spcPct val="85000"/>
              </a:lnSpc>
              <a:spcBef>
                <a:spcPts val="0"/>
              </a:spcBef>
              <a:spcAft>
                <a:spcPts val="0"/>
              </a:spcAft>
              <a:buClr>
                <a:schemeClr val="dk1"/>
              </a:buClr>
              <a:buSzPts val="2400"/>
              <a:buNone/>
              <a:defRPr sz="2400"/>
            </a:lvl6pPr>
            <a:lvl7pPr lvl="6" algn="l">
              <a:lnSpc>
                <a:spcPct val="85000"/>
              </a:lnSpc>
              <a:spcBef>
                <a:spcPts val="0"/>
              </a:spcBef>
              <a:spcAft>
                <a:spcPts val="0"/>
              </a:spcAft>
              <a:buClr>
                <a:schemeClr val="dk1"/>
              </a:buClr>
              <a:buSzPts val="2400"/>
              <a:buNone/>
              <a:defRPr sz="2400"/>
            </a:lvl7pPr>
            <a:lvl8pPr lvl="7" algn="l">
              <a:lnSpc>
                <a:spcPct val="85000"/>
              </a:lnSpc>
              <a:spcBef>
                <a:spcPts val="0"/>
              </a:spcBef>
              <a:spcAft>
                <a:spcPts val="0"/>
              </a:spcAft>
              <a:buClr>
                <a:schemeClr val="dk1"/>
              </a:buClr>
              <a:buSzPts val="2400"/>
              <a:buNone/>
              <a:defRPr sz="2400"/>
            </a:lvl8pPr>
            <a:lvl9pPr lvl="8" algn="l">
              <a:lnSpc>
                <a:spcPct val="85000"/>
              </a:lnSpc>
              <a:spcBef>
                <a:spcPts val="0"/>
              </a:spcBef>
              <a:spcAft>
                <a:spcPts val="0"/>
              </a:spcAft>
              <a:buClr>
                <a:schemeClr val="dk1"/>
              </a:buClr>
              <a:buSzPts val="2400"/>
              <a:buNone/>
              <a:defRPr sz="2400"/>
            </a:lvl9pPr>
          </a:lstStyle>
          <a:p>
            <a:endParaRPr/>
          </a:p>
        </p:txBody>
      </p:sp>
      <p:sp>
        <p:nvSpPr>
          <p:cNvPr id="843" name="Google Shape;843;p44"/>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4" name="Google Shape;844;p44"/>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Four Text Boxes for Icons - Subtitle">
  <p:cSld name="Four Text Boxes for Icons - Subtitle">
    <p:spTree>
      <p:nvGrpSpPr>
        <p:cNvPr id="1" name="Shape 845"/>
        <p:cNvGrpSpPr/>
        <p:nvPr/>
      </p:nvGrpSpPr>
      <p:grpSpPr>
        <a:xfrm>
          <a:off x="0" y="0"/>
          <a:ext cx="0" cy="0"/>
          <a:chOff x="0" y="0"/>
          <a:chExt cx="0" cy="0"/>
        </a:xfrm>
      </p:grpSpPr>
      <p:sp>
        <p:nvSpPr>
          <p:cNvPr id="846" name="Google Shape;846;p45"/>
          <p:cNvSpPr txBox="1">
            <a:spLocks noGrp="1"/>
          </p:cNvSpPr>
          <p:nvPr>
            <p:ph type="body" idx="1"/>
          </p:nvPr>
        </p:nvSpPr>
        <p:spPr>
          <a:xfrm>
            <a:off x="442913" y="3429000"/>
            <a:ext cx="2560320" cy="27432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200"/>
              <a:buNone/>
              <a:defRPr sz="1200" b="1"/>
            </a:lvl1pPr>
            <a:lvl2pPr marL="914400" lvl="1" indent="-228600" algn="l">
              <a:lnSpc>
                <a:spcPct val="100000"/>
              </a:lnSpc>
              <a:spcBef>
                <a:spcPts val="300"/>
              </a:spcBef>
              <a:spcAft>
                <a:spcPts val="0"/>
              </a:spcAft>
              <a:buClr>
                <a:schemeClr val="dk1"/>
              </a:buClr>
              <a:buSzPts val="1600"/>
              <a:buNone/>
              <a:defRPr/>
            </a:lvl2pPr>
            <a:lvl3pPr marL="1371600" lvl="2" indent="-330200" algn="l">
              <a:lnSpc>
                <a:spcPct val="100000"/>
              </a:lnSpc>
              <a:spcBef>
                <a:spcPts val="300"/>
              </a:spcBef>
              <a:spcAft>
                <a:spcPts val="0"/>
              </a:spcAft>
              <a:buClr>
                <a:schemeClr val="dk1"/>
              </a:buClr>
              <a:buSzPts val="1600"/>
              <a:buChar char="•"/>
              <a:defRPr/>
            </a:lvl3pPr>
            <a:lvl4pPr marL="1828800" lvl="3" indent="-330200" algn="l">
              <a:lnSpc>
                <a:spcPct val="100000"/>
              </a:lnSpc>
              <a:spcBef>
                <a:spcPts val="300"/>
              </a:spcBef>
              <a:spcAft>
                <a:spcPts val="0"/>
              </a:spcAft>
              <a:buClr>
                <a:schemeClr val="dk1"/>
              </a:buClr>
              <a:buSzPts val="1600"/>
              <a:buChar char="–"/>
              <a:defRPr/>
            </a:lvl4pPr>
            <a:lvl5pPr marL="2286000" lvl="4" indent="-330200" algn="l">
              <a:lnSpc>
                <a:spcPct val="100000"/>
              </a:lnSpc>
              <a:spcBef>
                <a:spcPts val="300"/>
              </a:spcBef>
              <a:spcAft>
                <a:spcPts val="0"/>
              </a:spcAft>
              <a:buClr>
                <a:schemeClr val="dk1"/>
              </a:buClr>
              <a:buSzPts val="1600"/>
              <a:buChar char="•"/>
              <a:defRPr/>
            </a:lvl5pPr>
            <a:lvl6pPr marL="2743200" lvl="5" indent="-330200" algn="l">
              <a:lnSpc>
                <a:spcPct val="100000"/>
              </a:lnSpc>
              <a:spcBef>
                <a:spcPts val="300"/>
              </a:spcBef>
              <a:spcAft>
                <a:spcPts val="0"/>
              </a:spcAft>
              <a:buClr>
                <a:schemeClr val="dk1"/>
              </a:buClr>
              <a:buSzPts val="1600"/>
              <a:buChar char="–"/>
              <a:defRPr/>
            </a:lvl6pPr>
            <a:lvl7pPr marL="3200400" lvl="6" indent="-330200" algn="l">
              <a:lnSpc>
                <a:spcPct val="100000"/>
              </a:lnSpc>
              <a:spcBef>
                <a:spcPts val="300"/>
              </a:spcBef>
              <a:spcAft>
                <a:spcPts val="0"/>
              </a:spcAft>
              <a:buClr>
                <a:schemeClr val="dk1"/>
              </a:buClr>
              <a:buSzPts val="1600"/>
              <a:buChar char="•"/>
              <a:defRPr/>
            </a:lvl7pPr>
            <a:lvl8pPr marL="3657600" lvl="7" indent="-330200" algn="l">
              <a:lnSpc>
                <a:spcPct val="100000"/>
              </a:lnSpc>
              <a:spcBef>
                <a:spcPts val="300"/>
              </a:spcBef>
              <a:spcAft>
                <a:spcPts val="0"/>
              </a:spcAft>
              <a:buClr>
                <a:schemeClr val="dk1"/>
              </a:buClr>
              <a:buSzPts val="1600"/>
              <a:buChar char="–"/>
              <a:defRPr/>
            </a:lvl8pPr>
            <a:lvl9pPr marL="4114800" lvl="8" indent="-330200" algn="l">
              <a:lnSpc>
                <a:spcPct val="100000"/>
              </a:lnSpc>
              <a:spcBef>
                <a:spcPts val="300"/>
              </a:spcBef>
              <a:spcAft>
                <a:spcPts val="300"/>
              </a:spcAft>
              <a:buClr>
                <a:schemeClr val="dk1"/>
              </a:buClr>
              <a:buSzPts val="1600"/>
              <a:buChar char="•"/>
              <a:defRPr/>
            </a:lvl9pPr>
          </a:lstStyle>
          <a:p>
            <a:endParaRPr/>
          </a:p>
        </p:txBody>
      </p:sp>
      <p:sp>
        <p:nvSpPr>
          <p:cNvPr id="847" name="Google Shape;847;p45"/>
          <p:cNvSpPr txBox="1">
            <a:spLocks noGrp="1"/>
          </p:cNvSpPr>
          <p:nvPr>
            <p:ph type="body" idx="2"/>
          </p:nvPr>
        </p:nvSpPr>
        <p:spPr>
          <a:xfrm>
            <a:off x="3358198" y="3429000"/>
            <a:ext cx="2560320" cy="27432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200"/>
              <a:buNone/>
              <a:defRPr sz="1200" b="1"/>
            </a:lvl1pPr>
            <a:lvl2pPr marL="914400" lvl="1" indent="-228600" algn="l">
              <a:lnSpc>
                <a:spcPct val="100000"/>
              </a:lnSpc>
              <a:spcBef>
                <a:spcPts val="300"/>
              </a:spcBef>
              <a:spcAft>
                <a:spcPts val="0"/>
              </a:spcAft>
              <a:buClr>
                <a:schemeClr val="dk1"/>
              </a:buClr>
              <a:buSzPts val="1600"/>
              <a:buNone/>
              <a:defRPr/>
            </a:lvl2pPr>
            <a:lvl3pPr marL="1371600" lvl="2" indent="-330200" algn="l">
              <a:lnSpc>
                <a:spcPct val="100000"/>
              </a:lnSpc>
              <a:spcBef>
                <a:spcPts val="300"/>
              </a:spcBef>
              <a:spcAft>
                <a:spcPts val="0"/>
              </a:spcAft>
              <a:buClr>
                <a:schemeClr val="dk1"/>
              </a:buClr>
              <a:buSzPts val="1600"/>
              <a:buChar char="•"/>
              <a:defRPr/>
            </a:lvl3pPr>
            <a:lvl4pPr marL="1828800" lvl="3" indent="-330200" algn="l">
              <a:lnSpc>
                <a:spcPct val="100000"/>
              </a:lnSpc>
              <a:spcBef>
                <a:spcPts val="300"/>
              </a:spcBef>
              <a:spcAft>
                <a:spcPts val="0"/>
              </a:spcAft>
              <a:buClr>
                <a:schemeClr val="dk1"/>
              </a:buClr>
              <a:buSzPts val="1600"/>
              <a:buChar char="–"/>
              <a:defRPr/>
            </a:lvl4pPr>
            <a:lvl5pPr marL="2286000" lvl="4" indent="-330200" algn="l">
              <a:lnSpc>
                <a:spcPct val="100000"/>
              </a:lnSpc>
              <a:spcBef>
                <a:spcPts val="300"/>
              </a:spcBef>
              <a:spcAft>
                <a:spcPts val="0"/>
              </a:spcAft>
              <a:buClr>
                <a:schemeClr val="dk1"/>
              </a:buClr>
              <a:buSzPts val="1600"/>
              <a:buChar char="•"/>
              <a:defRPr/>
            </a:lvl5pPr>
            <a:lvl6pPr marL="2743200" lvl="5" indent="-330200" algn="l">
              <a:lnSpc>
                <a:spcPct val="100000"/>
              </a:lnSpc>
              <a:spcBef>
                <a:spcPts val="300"/>
              </a:spcBef>
              <a:spcAft>
                <a:spcPts val="0"/>
              </a:spcAft>
              <a:buClr>
                <a:schemeClr val="dk1"/>
              </a:buClr>
              <a:buSzPts val="1600"/>
              <a:buChar char="–"/>
              <a:defRPr/>
            </a:lvl6pPr>
            <a:lvl7pPr marL="3200400" lvl="6" indent="-330200" algn="l">
              <a:lnSpc>
                <a:spcPct val="100000"/>
              </a:lnSpc>
              <a:spcBef>
                <a:spcPts val="300"/>
              </a:spcBef>
              <a:spcAft>
                <a:spcPts val="0"/>
              </a:spcAft>
              <a:buClr>
                <a:schemeClr val="dk1"/>
              </a:buClr>
              <a:buSzPts val="1600"/>
              <a:buChar char="•"/>
              <a:defRPr/>
            </a:lvl7pPr>
            <a:lvl8pPr marL="3657600" lvl="7" indent="-330200" algn="l">
              <a:lnSpc>
                <a:spcPct val="100000"/>
              </a:lnSpc>
              <a:spcBef>
                <a:spcPts val="300"/>
              </a:spcBef>
              <a:spcAft>
                <a:spcPts val="0"/>
              </a:spcAft>
              <a:buClr>
                <a:schemeClr val="dk1"/>
              </a:buClr>
              <a:buSzPts val="1600"/>
              <a:buChar char="–"/>
              <a:defRPr/>
            </a:lvl8pPr>
            <a:lvl9pPr marL="4114800" lvl="8" indent="-330200" algn="l">
              <a:lnSpc>
                <a:spcPct val="100000"/>
              </a:lnSpc>
              <a:spcBef>
                <a:spcPts val="300"/>
              </a:spcBef>
              <a:spcAft>
                <a:spcPts val="300"/>
              </a:spcAft>
              <a:buClr>
                <a:schemeClr val="dk1"/>
              </a:buClr>
              <a:buSzPts val="1600"/>
              <a:buChar char="•"/>
              <a:defRPr/>
            </a:lvl9pPr>
          </a:lstStyle>
          <a:p>
            <a:endParaRPr/>
          </a:p>
        </p:txBody>
      </p:sp>
      <p:sp>
        <p:nvSpPr>
          <p:cNvPr id="848" name="Google Shape;848;p45"/>
          <p:cNvSpPr txBox="1">
            <a:spLocks noGrp="1"/>
          </p:cNvSpPr>
          <p:nvPr>
            <p:ph type="body" idx="3"/>
          </p:nvPr>
        </p:nvSpPr>
        <p:spPr>
          <a:xfrm>
            <a:off x="6273483" y="3429000"/>
            <a:ext cx="2560320" cy="27432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200"/>
              <a:buNone/>
              <a:defRPr sz="1200" b="1"/>
            </a:lvl1pPr>
            <a:lvl2pPr marL="914400" lvl="1" indent="-228600" algn="l">
              <a:lnSpc>
                <a:spcPct val="100000"/>
              </a:lnSpc>
              <a:spcBef>
                <a:spcPts val="300"/>
              </a:spcBef>
              <a:spcAft>
                <a:spcPts val="0"/>
              </a:spcAft>
              <a:buClr>
                <a:schemeClr val="dk1"/>
              </a:buClr>
              <a:buSzPts val="1600"/>
              <a:buNone/>
              <a:defRPr/>
            </a:lvl2pPr>
            <a:lvl3pPr marL="1371600" lvl="2" indent="-330200" algn="l">
              <a:lnSpc>
                <a:spcPct val="100000"/>
              </a:lnSpc>
              <a:spcBef>
                <a:spcPts val="300"/>
              </a:spcBef>
              <a:spcAft>
                <a:spcPts val="0"/>
              </a:spcAft>
              <a:buClr>
                <a:schemeClr val="dk1"/>
              </a:buClr>
              <a:buSzPts val="1600"/>
              <a:buChar char="•"/>
              <a:defRPr/>
            </a:lvl3pPr>
            <a:lvl4pPr marL="1828800" lvl="3" indent="-330200" algn="l">
              <a:lnSpc>
                <a:spcPct val="100000"/>
              </a:lnSpc>
              <a:spcBef>
                <a:spcPts val="300"/>
              </a:spcBef>
              <a:spcAft>
                <a:spcPts val="0"/>
              </a:spcAft>
              <a:buClr>
                <a:schemeClr val="dk1"/>
              </a:buClr>
              <a:buSzPts val="1600"/>
              <a:buChar char="–"/>
              <a:defRPr/>
            </a:lvl4pPr>
            <a:lvl5pPr marL="2286000" lvl="4" indent="-330200" algn="l">
              <a:lnSpc>
                <a:spcPct val="100000"/>
              </a:lnSpc>
              <a:spcBef>
                <a:spcPts val="300"/>
              </a:spcBef>
              <a:spcAft>
                <a:spcPts val="0"/>
              </a:spcAft>
              <a:buClr>
                <a:schemeClr val="dk1"/>
              </a:buClr>
              <a:buSzPts val="1600"/>
              <a:buChar char="•"/>
              <a:defRPr/>
            </a:lvl5pPr>
            <a:lvl6pPr marL="2743200" lvl="5" indent="-330200" algn="l">
              <a:lnSpc>
                <a:spcPct val="100000"/>
              </a:lnSpc>
              <a:spcBef>
                <a:spcPts val="300"/>
              </a:spcBef>
              <a:spcAft>
                <a:spcPts val="0"/>
              </a:spcAft>
              <a:buClr>
                <a:schemeClr val="dk1"/>
              </a:buClr>
              <a:buSzPts val="1600"/>
              <a:buChar char="–"/>
              <a:defRPr/>
            </a:lvl6pPr>
            <a:lvl7pPr marL="3200400" lvl="6" indent="-330200" algn="l">
              <a:lnSpc>
                <a:spcPct val="100000"/>
              </a:lnSpc>
              <a:spcBef>
                <a:spcPts val="300"/>
              </a:spcBef>
              <a:spcAft>
                <a:spcPts val="0"/>
              </a:spcAft>
              <a:buClr>
                <a:schemeClr val="dk1"/>
              </a:buClr>
              <a:buSzPts val="1600"/>
              <a:buChar char="•"/>
              <a:defRPr/>
            </a:lvl7pPr>
            <a:lvl8pPr marL="3657600" lvl="7" indent="-330200" algn="l">
              <a:lnSpc>
                <a:spcPct val="100000"/>
              </a:lnSpc>
              <a:spcBef>
                <a:spcPts val="300"/>
              </a:spcBef>
              <a:spcAft>
                <a:spcPts val="0"/>
              </a:spcAft>
              <a:buClr>
                <a:schemeClr val="dk1"/>
              </a:buClr>
              <a:buSzPts val="1600"/>
              <a:buChar char="–"/>
              <a:defRPr/>
            </a:lvl8pPr>
            <a:lvl9pPr marL="4114800" lvl="8" indent="-330200" algn="l">
              <a:lnSpc>
                <a:spcPct val="100000"/>
              </a:lnSpc>
              <a:spcBef>
                <a:spcPts val="300"/>
              </a:spcBef>
              <a:spcAft>
                <a:spcPts val="300"/>
              </a:spcAft>
              <a:buClr>
                <a:schemeClr val="dk1"/>
              </a:buClr>
              <a:buSzPts val="1600"/>
              <a:buChar char="•"/>
              <a:defRPr/>
            </a:lvl9pPr>
          </a:lstStyle>
          <a:p>
            <a:endParaRPr/>
          </a:p>
        </p:txBody>
      </p:sp>
      <p:sp>
        <p:nvSpPr>
          <p:cNvPr id="849" name="Google Shape;849;p45"/>
          <p:cNvSpPr txBox="1">
            <a:spLocks noGrp="1"/>
          </p:cNvSpPr>
          <p:nvPr>
            <p:ph type="body" idx="4"/>
          </p:nvPr>
        </p:nvSpPr>
        <p:spPr>
          <a:xfrm>
            <a:off x="9188767" y="3429000"/>
            <a:ext cx="2560320" cy="27432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200"/>
              <a:buNone/>
              <a:defRPr sz="1200" b="1"/>
            </a:lvl1pPr>
            <a:lvl2pPr marL="914400" lvl="1" indent="-228600" algn="l">
              <a:lnSpc>
                <a:spcPct val="100000"/>
              </a:lnSpc>
              <a:spcBef>
                <a:spcPts val="300"/>
              </a:spcBef>
              <a:spcAft>
                <a:spcPts val="0"/>
              </a:spcAft>
              <a:buClr>
                <a:schemeClr val="dk1"/>
              </a:buClr>
              <a:buSzPts val="1600"/>
              <a:buNone/>
              <a:defRPr/>
            </a:lvl2pPr>
            <a:lvl3pPr marL="1371600" lvl="2" indent="-330200" algn="l">
              <a:lnSpc>
                <a:spcPct val="100000"/>
              </a:lnSpc>
              <a:spcBef>
                <a:spcPts val="300"/>
              </a:spcBef>
              <a:spcAft>
                <a:spcPts val="0"/>
              </a:spcAft>
              <a:buClr>
                <a:schemeClr val="dk1"/>
              </a:buClr>
              <a:buSzPts val="1600"/>
              <a:buChar char="•"/>
              <a:defRPr/>
            </a:lvl3pPr>
            <a:lvl4pPr marL="1828800" lvl="3" indent="-330200" algn="l">
              <a:lnSpc>
                <a:spcPct val="100000"/>
              </a:lnSpc>
              <a:spcBef>
                <a:spcPts val="300"/>
              </a:spcBef>
              <a:spcAft>
                <a:spcPts val="0"/>
              </a:spcAft>
              <a:buClr>
                <a:schemeClr val="dk1"/>
              </a:buClr>
              <a:buSzPts val="1600"/>
              <a:buChar char="–"/>
              <a:defRPr/>
            </a:lvl4pPr>
            <a:lvl5pPr marL="2286000" lvl="4" indent="-330200" algn="l">
              <a:lnSpc>
                <a:spcPct val="100000"/>
              </a:lnSpc>
              <a:spcBef>
                <a:spcPts val="300"/>
              </a:spcBef>
              <a:spcAft>
                <a:spcPts val="0"/>
              </a:spcAft>
              <a:buClr>
                <a:schemeClr val="dk1"/>
              </a:buClr>
              <a:buSzPts val="1600"/>
              <a:buChar char="•"/>
              <a:defRPr/>
            </a:lvl5pPr>
            <a:lvl6pPr marL="2743200" lvl="5" indent="-330200" algn="l">
              <a:lnSpc>
                <a:spcPct val="100000"/>
              </a:lnSpc>
              <a:spcBef>
                <a:spcPts val="300"/>
              </a:spcBef>
              <a:spcAft>
                <a:spcPts val="0"/>
              </a:spcAft>
              <a:buClr>
                <a:schemeClr val="dk1"/>
              </a:buClr>
              <a:buSzPts val="1600"/>
              <a:buChar char="–"/>
              <a:defRPr/>
            </a:lvl6pPr>
            <a:lvl7pPr marL="3200400" lvl="6" indent="-330200" algn="l">
              <a:lnSpc>
                <a:spcPct val="100000"/>
              </a:lnSpc>
              <a:spcBef>
                <a:spcPts val="300"/>
              </a:spcBef>
              <a:spcAft>
                <a:spcPts val="0"/>
              </a:spcAft>
              <a:buClr>
                <a:schemeClr val="dk1"/>
              </a:buClr>
              <a:buSzPts val="1600"/>
              <a:buChar char="•"/>
              <a:defRPr/>
            </a:lvl7pPr>
            <a:lvl8pPr marL="3657600" lvl="7" indent="-330200" algn="l">
              <a:lnSpc>
                <a:spcPct val="100000"/>
              </a:lnSpc>
              <a:spcBef>
                <a:spcPts val="300"/>
              </a:spcBef>
              <a:spcAft>
                <a:spcPts val="0"/>
              </a:spcAft>
              <a:buClr>
                <a:schemeClr val="dk1"/>
              </a:buClr>
              <a:buSzPts val="1600"/>
              <a:buChar char="–"/>
              <a:defRPr/>
            </a:lvl8pPr>
            <a:lvl9pPr marL="4114800" lvl="8" indent="-330200" algn="l">
              <a:lnSpc>
                <a:spcPct val="100000"/>
              </a:lnSpc>
              <a:spcBef>
                <a:spcPts val="300"/>
              </a:spcBef>
              <a:spcAft>
                <a:spcPts val="300"/>
              </a:spcAft>
              <a:buClr>
                <a:schemeClr val="dk1"/>
              </a:buClr>
              <a:buSzPts val="1600"/>
              <a:buChar char="•"/>
              <a:defRPr/>
            </a:lvl9pPr>
          </a:lstStyle>
          <a:p>
            <a:endParaRPr/>
          </a:p>
        </p:txBody>
      </p:sp>
      <p:sp>
        <p:nvSpPr>
          <p:cNvPr id="850" name="Google Shape;850;p45"/>
          <p:cNvSpPr txBox="1">
            <a:spLocks noGrp="1"/>
          </p:cNvSpPr>
          <p:nvPr>
            <p:ph type="title"/>
          </p:nvPr>
        </p:nvSpPr>
        <p:spPr>
          <a:xfrm>
            <a:off x="442913" y="430514"/>
            <a:ext cx="11306175" cy="502920"/>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dk1"/>
              </a:buClr>
              <a:buSzPts val="32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1" name="Google Shape;851;p45"/>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
        <p:nvSpPr>
          <p:cNvPr id="852" name="Google Shape;852;p45"/>
          <p:cNvSpPr txBox="1">
            <a:spLocks noGrp="1"/>
          </p:cNvSpPr>
          <p:nvPr>
            <p:ph type="subTitle" idx="5"/>
          </p:nvPr>
        </p:nvSpPr>
        <p:spPr>
          <a:xfrm>
            <a:off x="442912" y="933433"/>
            <a:ext cx="11306176" cy="885842"/>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dk1"/>
              </a:buClr>
              <a:buSzPts val="2400"/>
              <a:buNone/>
              <a:defRPr sz="2400" b="0">
                <a:solidFill>
                  <a:schemeClr val="dk1"/>
                </a:solidFill>
              </a:defRPr>
            </a:lvl1pPr>
            <a:lvl2pPr lvl="1" algn="l">
              <a:lnSpc>
                <a:spcPct val="85000"/>
              </a:lnSpc>
              <a:spcBef>
                <a:spcPts val="0"/>
              </a:spcBef>
              <a:spcAft>
                <a:spcPts val="0"/>
              </a:spcAft>
              <a:buClr>
                <a:schemeClr val="dk1"/>
              </a:buClr>
              <a:buSzPts val="2400"/>
              <a:buNone/>
              <a:defRPr sz="2400"/>
            </a:lvl2pPr>
            <a:lvl3pPr lvl="2" algn="l">
              <a:lnSpc>
                <a:spcPct val="85000"/>
              </a:lnSpc>
              <a:spcBef>
                <a:spcPts val="0"/>
              </a:spcBef>
              <a:spcAft>
                <a:spcPts val="0"/>
              </a:spcAft>
              <a:buClr>
                <a:schemeClr val="dk1"/>
              </a:buClr>
              <a:buSzPts val="2400"/>
              <a:buNone/>
              <a:defRPr sz="2400"/>
            </a:lvl3pPr>
            <a:lvl4pPr lvl="3" algn="l">
              <a:lnSpc>
                <a:spcPct val="85000"/>
              </a:lnSpc>
              <a:spcBef>
                <a:spcPts val="0"/>
              </a:spcBef>
              <a:spcAft>
                <a:spcPts val="0"/>
              </a:spcAft>
              <a:buClr>
                <a:schemeClr val="dk1"/>
              </a:buClr>
              <a:buSzPts val="2400"/>
              <a:buNone/>
              <a:defRPr sz="2400"/>
            </a:lvl4pPr>
            <a:lvl5pPr lvl="4" algn="l">
              <a:lnSpc>
                <a:spcPct val="85000"/>
              </a:lnSpc>
              <a:spcBef>
                <a:spcPts val="0"/>
              </a:spcBef>
              <a:spcAft>
                <a:spcPts val="0"/>
              </a:spcAft>
              <a:buClr>
                <a:schemeClr val="dk1"/>
              </a:buClr>
              <a:buSzPts val="2400"/>
              <a:buNone/>
              <a:defRPr sz="2400"/>
            </a:lvl5pPr>
            <a:lvl6pPr lvl="5" algn="l">
              <a:lnSpc>
                <a:spcPct val="85000"/>
              </a:lnSpc>
              <a:spcBef>
                <a:spcPts val="0"/>
              </a:spcBef>
              <a:spcAft>
                <a:spcPts val="0"/>
              </a:spcAft>
              <a:buClr>
                <a:schemeClr val="dk1"/>
              </a:buClr>
              <a:buSzPts val="2400"/>
              <a:buNone/>
              <a:defRPr sz="2400"/>
            </a:lvl6pPr>
            <a:lvl7pPr lvl="6" algn="l">
              <a:lnSpc>
                <a:spcPct val="85000"/>
              </a:lnSpc>
              <a:spcBef>
                <a:spcPts val="0"/>
              </a:spcBef>
              <a:spcAft>
                <a:spcPts val="0"/>
              </a:spcAft>
              <a:buClr>
                <a:schemeClr val="dk1"/>
              </a:buClr>
              <a:buSzPts val="2400"/>
              <a:buNone/>
              <a:defRPr sz="2400"/>
            </a:lvl7pPr>
            <a:lvl8pPr lvl="7" algn="l">
              <a:lnSpc>
                <a:spcPct val="85000"/>
              </a:lnSpc>
              <a:spcBef>
                <a:spcPts val="0"/>
              </a:spcBef>
              <a:spcAft>
                <a:spcPts val="0"/>
              </a:spcAft>
              <a:buClr>
                <a:schemeClr val="dk1"/>
              </a:buClr>
              <a:buSzPts val="2400"/>
              <a:buNone/>
              <a:defRPr sz="2400"/>
            </a:lvl8pPr>
            <a:lvl9pPr lvl="8" algn="l">
              <a:lnSpc>
                <a:spcPct val="85000"/>
              </a:lnSpc>
              <a:spcBef>
                <a:spcPts val="0"/>
              </a:spcBef>
              <a:spcAft>
                <a:spcPts val="0"/>
              </a:spcAft>
              <a:buClr>
                <a:schemeClr val="dk1"/>
              </a:buClr>
              <a:buSzPts val="2400"/>
              <a:buNone/>
              <a:defRPr sz="2400"/>
            </a:lvl9pPr>
          </a:lstStyle>
          <a:p>
            <a:endParaRPr/>
          </a:p>
        </p:txBody>
      </p:sp>
      <p:sp>
        <p:nvSpPr>
          <p:cNvPr id="853" name="Google Shape;853;p45"/>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4" name="Google Shape;854;p45"/>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Four Team Images - Subtitle">
  <p:cSld name="Four Team Images - Subtitle">
    <p:spTree>
      <p:nvGrpSpPr>
        <p:cNvPr id="1" name="Shape 855"/>
        <p:cNvGrpSpPr/>
        <p:nvPr/>
      </p:nvGrpSpPr>
      <p:grpSpPr>
        <a:xfrm>
          <a:off x="0" y="0"/>
          <a:ext cx="0" cy="0"/>
          <a:chOff x="0" y="0"/>
          <a:chExt cx="0" cy="0"/>
        </a:xfrm>
      </p:grpSpPr>
      <p:sp>
        <p:nvSpPr>
          <p:cNvPr id="856" name="Google Shape;856;p46"/>
          <p:cNvSpPr>
            <a:spLocks noGrp="1"/>
          </p:cNvSpPr>
          <p:nvPr>
            <p:ph type="pic" idx="2"/>
          </p:nvPr>
        </p:nvSpPr>
        <p:spPr>
          <a:xfrm>
            <a:off x="442912" y="2103438"/>
            <a:ext cx="1325880" cy="1325880"/>
          </a:xfrm>
          <a:prstGeom prst="rect">
            <a:avLst/>
          </a:prstGeom>
          <a:solidFill>
            <a:srgbClr val="DEDEDE"/>
          </a:solid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12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R="0" lvl="5"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R="0" lvl="6"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R="0" lvl="7"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R="0" lvl="8"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857" name="Google Shape;857;p46"/>
          <p:cNvSpPr txBox="1">
            <a:spLocks noGrp="1"/>
          </p:cNvSpPr>
          <p:nvPr>
            <p:ph type="body" idx="1"/>
          </p:nvPr>
        </p:nvSpPr>
        <p:spPr>
          <a:xfrm>
            <a:off x="442912" y="3657600"/>
            <a:ext cx="2560320" cy="25146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600"/>
              <a:buNone/>
              <a:defRPr sz="1600" b="1"/>
            </a:lvl1pPr>
            <a:lvl2pPr marL="914400" lvl="1" indent="-228600" algn="l">
              <a:lnSpc>
                <a:spcPct val="100000"/>
              </a:lnSpc>
              <a:spcBef>
                <a:spcPts val="300"/>
              </a:spcBef>
              <a:spcAft>
                <a:spcPts val="0"/>
              </a:spcAft>
              <a:buClr>
                <a:schemeClr val="dk1"/>
              </a:buClr>
              <a:buSzPts val="1600"/>
              <a:buNone/>
              <a:defRPr sz="1600"/>
            </a:lvl2pPr>
            <a:lvl3pPr marL="1371600" lvl="2" indent="-330200" algn="l">
              <a:lnSpc>
                <a:spcPct val="100000"/>
              </a:lnSpc>
              <a:spcBef>
                <a:spcPts val="300"/>
              </a:spcBef>
              <a:spcAft>
                <a:spcPts val="0"/>
              </a:spcAft>
              <a:buClr>
                <a:schemeClr val="dk1"/>
              </a:buClr>
              <a:buSzPts val="1600"/>
              <a:buChar char="•"/>
              <a:defRPr sz="1600"/>
            </a:lvl3pPr>
            <a:lvl4pPr marL="1828800" lvl="3" indent="-330200" algn="l">
              <a:lnSpc>
                <a:spcPct val="100000"/>
              </a:lnSpc>
              <a:spcBef>
                <a:spcPts val="300"/>
              </a:spcBef>
              <a:spcAft>
                <a:spcPts val="0"/>
              </a:spcAft>
              <a:buClr>
                <a:schemeClr val="dk1"/>
              </a:buClr>
              <a:buSzPts val="1600"/>
              <a:buChar char="–"/>
              <a:defRPr sz="1600"/>
            </a:lvl4pPr>
            <a:lvl5pPr marL="2286000" lvl="4" indent="-330200" algn="l">
              <a:lnSpc>
                <a:spcPct val="100000"/>
              </a:lnSpc>
              <a:spcBef>
                <a:spcPts val="300"/>
              </a:spcBef>
              <a:spcAft>
                <a:spcPts val="0"/>
              </a:spcAft>
              <a:buClr>
                <a:schemeClr val="dk1"/>
              </a:buClr>
              <a:buSzPts val="1600"/>
              <a:buChar char="•"/>
              <a:defRPr sz="1600"/>
            </a:lvl5pPr>
            <a:lvl6pPr marL="2743200" lvl="5" indent="-330200" algn="l">
              <a:lnSpc>
                <a:spcPct val="100000"/>
              </a:lnSpc>
              <a:spcBef>
                <a:spcPts val="300"/>
              </a:spcBef>
              <a:spcAft>
                <a:spcPts val="0"/>
              </a:spcAft>
              <a:buClr>
                <a:schemeClr val="dk1"/>
              </a:buClr>
              <a:buSzPts val="1600"/>
              <a:buChar char="–"/>
              <a:defRPr sz="1600"/>
            </a:lvl6pPr>
            <a:lvl7pPr marL="3200400" lvl="6" indent="-330200" algn="l">
              <a:lnSpc>
                <a:spcPct val="100000"/>
              </a:lnSpc>
              <a:spcBef>
                <a:spcPts val="300"/>
              </a:spcBef>
              <a:spcAft>
                <a:spcPts val="0"/>
              </a:spcAft>
              <a:buClr>
                <a:schemeClr val="dk1"/>
              </a:buClr>
              <a:buSzPts val="1600"/>
              <a:buChar char="•"/>
              <a:defRPr sz="1600"/>
            </a:lvl7pPr>
            <a:lvl8pPr marL="3657600" lvl="7" indent="-330200" algn="l">
              <a:lnSpc>
                <a:spcPct val="100000"/>
              </a:lnSpc>
              <a:spcBef>
                <a:spcPts val="300"/>
              </a:spcBef>
              <a:spcAft>
                <a:spcPts val="0"/>
              </a:spcAft>
              <a:buClr>
                <a:schemeClr val="dk1"/>
              </a:buClr>
              <a:buSzPts val="1600"/>
              <a:buChar char="–"/>
              <a:defRPr sz="1600"/>
            </a:lvl8pPr>
            <a:lvl9pPr marL="4114800" lvl="8" indent="-330200" algn="l">
              <a:lnSpc>
                <a:spcPct val="100000"/>
              </a:lnSpc>
              <a:spcBef>
                <a:spcPts val="300"/>
              </a:spcBef>
              <a:spcAft>
                <a:spcPts val="300"/>
              </a:spcAft>
              <a:buClr>
                <a:schemeClr val="dk1"/>
              </a:buClr>
              <a:buSzPts val="1600"/>
              <a:buChar char="•"/>
              <a:defRPr sz="1600"/>
            </a:lvl9pPr>
          </a:lstStyle>
          <a:p>
            <a:endParaRPr/>
          </a:p>
        </p:txBody>
      </p:sp>
      <p:sp>
        <p:nvSpPr>
          <p:cNvPr id="858" name="Google Shape;858;p46"/>
          <p:cNvSpPr>
            <a:spLocks noGrp="1"/>
          </p:cNvSpPr>
          <p:nvPr>
            <p:ph type="pic" idx="3"/>
          </p:nvPr>
        </p:nvSpPr>
        <p:spPr>
          <a:xfrm>
            <a:off x="3358197" y="2103438"/>
            <a:ext cx="1325880" cy="1325880"/>
          </a:xfrm>
          <a:prstGeom prst="rect">
            <a:avLst/>
          </a:prstGeom>
          <a:solidFill>
            <a:srgbClr val="DEDEDE"/>
          </a:solid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12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R="0" lvl="5"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R="0" lvl="6"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R="0" lvl="7"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R="0" lvl="8"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859" name="Google Shape;859;p46"/>
          <p:cNvSpPr txBox="1">
            <a:spLocks noGrp="1"/>
          </p:cNvSpPr>
          <p:nvPr>
            <p:ph type="body" idx="4"/>
          </p:nvPr>
        </p:nvSpPr>
        <p:spPr>
          <a:xfrm>
            <a:off x="3358197" y="3657600"/>
            <a:ext cx="2560320" cy="25146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600"/>
              <a:buNone/>
              <a:defRPr sz="1600" b="1"/>
            </a:lvl1pPr>
            <a:lvl2pPr marL="914400" lvl="1" indent="-228600" algn="l">
              <a:lnSpc>
                <a:spcPct val="100000"/>
              </a:lnSpc>
              <a:spcBef>
                <a:spcPts val="300"/>
              </a:spcBef>
              <a:spcAft>
                <a:spcPts val="0"/>
              </a:spcAft>
              <a:buClr>
                <a:schemeClr val="dk1"/>
              </a:buClr>
              <a:buSzPts val="1600"/>
              <a:buNone/>
              <a:defRPr sz="1600"/>
            </a:lvl2pPr>
            <a:lvl3pPr marL="1371600" lvl="2" indent="-330200" algn="l">
              <a:lnSpc>
                <a:spcPct val="100000"/>
              </a:lnSpc>
              <a:spcBef>
                <a:spcPts val="300"/>
              </a:spcBef>
              <a:spcAft>
                <a:spcPts val="0"/>
              </a:spcAft>
              <a:buClr>
                <a:schemeClr val="dk1"/>
              </a:buClr>
              <a:buSzPts val="1600"/>
              <a:buChar char="•"/>
              <a:defRPr sz="1600"/>
            </a:lvl3pPr>
            <a:lvl4pPr marL="1828800" lvl="3" indent="-330200" algn="l">
              <a:lnSpc>
                <a:spcPct val="100000"/>
              </a:lnSpc>
              <a:spcBef>
                <a:spcPts val="300"/>
              </a:spcBef>
              <a:spcAft>
                <a:spcPts val="0"/>
              </a:spcAft>
              <a:buClr>
                <a:schemeClr val="dk1"/>
              </a:buClr>
              <a:buSzPts val="1600"/>
              <a:buChar char="–"/>
              <a:defRPr sz="1600"/>
            </a:lvl4pPr>
            <a:lvl5pPr marL="2286000" lvl="4" indent="-330200" algn="l">
              <a:lnSpc>
                <a:spcPct val="100000"/>
              </a:lnSpc>
              <a:spcBef>
                <a:spcPts val="300"/>
              </a:spcBef>
              <a:spcAft>
                <a:spcPts val="0"/>
              </a:spcAft>
              <a:buClr>
                <a:schemeClr val="dk1"/>
              </a:buClr>
              <a:buSzPts val="1600"/>
              <a:buChar char="•"/>
              <a:defRPr sz="1600"/>
            </a:lvl5pPr>
            <a:lvl6pPr marL="2743200" lvl="5" indent="-330200" algn="l">
              <a:lnSpc>
                <a:spcPct val="100000"/>
              </a:lnSpc>
              <a:spcBef>
                <a:spcPts val="300"/>
              </a:spcBef>
              <a:spcAft>
                <a:spcPts val="0"/>
              </a:spcAft>
              <a:buClr>
                <a:schemeClr val="dk1"/>
              </a:buClr>
              <a:buSzPts val="1600"/>
              <a:buChar char="–"/>
              <a:defRPr sz="1600"/>
            </a:lvl6pPr>
            <a:lvl7pPr marL="3200400" lvl="6" indent="-330200" algn="l">
              <a:lnSpc>
                <a:spcPct val="100000"/>
              </a:lnSpc>
              <a:spcBef>
                <a:spcPts val="300"/>
              </a:spcBef>
              <a:spcAft>
                <a:spcPts val="0"/>
              </a:spcAft>
              <a:buClr>
                <a:schemeClr val="dk1"/>
              </a:buClr>
              <a:buSzPts val="1600"/>
              <a:buChar char="•"/>
              <a:defRPr sz="1600"/>
            </a:lvl7pPr>
            <a:lvl8pPr marL="3657600" lvl="7" indent="-330200" algn="l">
              <a:lnSpc>
                <a:spcPct val="100000"/>
              </a:lnSpc>
              <a:spcBef>
                <a:spcPts val="300"/>
              </a:spcBef>
              <a:spcAft>
                <a:spcPts val="0"/>
              </a:spcAft>
              <a:buClr>
                <a:schemeClr val="dk1"/>
              </a:buClr>
              <a:buSzPts val="1600"/>
              <a:buChar char="–"/>
              <a:defRPr sz="1600"/>
            </a:lvl8pPr>
            <a:lvl9pPr marL="4114800" lvl="8" indent="-330200" algn="l">
              <a:lnSpc>
                <a:spcPct val="100000"/>
              </a:lnSpc>
              <a:spcBef>
                <a:spcPts val="300"/>
              </a:spcBef>
              <a:spcAft>
                <a:spcPts val="300"/>
              </a:spcAft>
              <a:buClr>
                <a:schemeClr val="dk1"/>
              </a:buClr>
              <a:buSzPts val="1600"/>
              <a:buChar char="•"/>
              <a:defRPr sz="1600"/>
            </a:lvl9pPr>
          </a:lstStyle>
          <a:p>
            <a:endParaRPr/>
          </a:p>
        </p:txBody>
      </p:sp>
      <p:sp>
        <p:nvSpPr>
          <p:cNvPr id="860" name="Google Shape;860;p46"/>
          <p:cNvSpPr>
            <a:spLocks noGrp="1"/>
          </p:cNvSpPr>
          <p:nvPr>
            <p:ph type="pic" idx="5"/>
          </p:nvPr>
        </p:nvSpPr>
        <p:spPr>
          <a:xfrm>
            <a:off x="6273482" y="2103438"/>
            <a:ext cx="1325880" cy="1325880"/>
          </a:xfrm>
          <a:prstGeom prst="rect">
            <a:avLst/>
          </a:prstGeom>
          <a:solidFill>
            <a:srgbClr val="DEDEDE"/>
          </a:solid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12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R="0" lvl="5"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R="0" lvl="6"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R="0" lvl="7"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R="0" lvl="8"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861" name="Google Shape;861;p46"/>
          <p:cNvSpPr txBox="1">
            <a:spLocks noGrp="1"/>
          </p:cNvSpPr>
          <p:nvPr>
            <p:ph type="body" idx="6"/>
          </p:nvPr>
        </p:nvSpPr>
        <p:spPr>
          <a:xfrm>
            <a:off x="6273482" y="3657600"/>
            <a:ext cx="2560320" cy="25146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600"/>
              <a:buNone/>
              <a:defRPr sz="1600" b="1"/>
            </a:lvl1pPr>
            <a:lvl2pPr marL="914400" lvl="1" indent="-228600" algn="l">
              <a:lnSpc>
                <a:spcPct val="100000"/>
              </a:lnSpc>
              <a:spcBef>
                <a:spcPts val="300"/>
              </a:spcBef>
              <a:spcAft>
                <a:spcPts val="0"/>
              </a:spcAft>
              <a:buClr>
                <a:schemeClr val="dk1"/>
              </a:buClr>
              <a:buSzPts val="1600"/>
              <a:buNone/>
              <a:defRPr sz="1600"/>
            </a:lvl2pPr>
            <a:lvl3pPr marL="1371600" lvl="2" indent="-330200" algn="l">
              <a:lnSpc>
                <a:spcPct val="100000"/>
              </a:lnSpc>
              <a:spcBef>
                <a:spcPts val="300"/>
              </a:spcBef>
              <a:spcAft>
                <a:spcPts val="0"/>
              </a:spcAft>
              <a:buClr>
                <a:schemeClr val="dk1"/>
              </a:buClr>
              <a:buSzPts val="1600"/>
              <a:buChar char="•"/>
              <a:defRPr sz="1600"/>
            </a:lvl3pPr>
            <a:lvl4pPr marL="1828800" lvl="3" indent="-330200" algn="l">
              <a:lnSpc>
                <a:spcPct val="100000"/>
              </a:lnSpc>
              <a:spcBef>
                <a:spcPts val="300"/>
              </a:spcBef>
              <a:spcAft>
                <a:spcPts val="0"/>
              </a:spcAft>
              <a:buClr>
                <a:schemeClr val="dk1"/>
              </a:buClr>
              <a:buSzPts val="1600"/>
              <a:buChar char="–"/>
              <a:defRPr sz="1600"/>
            </a:lvl4pPr>
            <a:lvl5pPr marL="2286000" lvl="4" indent="-330200" algn="l">
              <a:lnSpc>
                <a:spcPct val="100000"/>
              </a:lnSpc>
              <a:spcBef>
                <a:spcPts val="300"/>
              </a:spcBef>
              <a:spcAft>
                <a:spcPts val="0"/>
              </a:spcAft>
              <a:buClr>
                <a:schemeClr val="dk1"/>
              </a:buClr>
              <a:buSzPts val="1600"/>
              <a:buChar char="•"/>
              <a:defRPr sz="1600"/>
            </a:lvl5pPr>
            <a:lvl6pPr marL="2743200" lvl="5" indent="-330200" algn="l">
              <a:lnSpc>
                <a:spcPct val="100000"/>
              </a:lnSpc>
              <a:spcBef>
                <a:spcPts val="300"/>
              </a:spcBef>
              <a:spcAft>
                <a:spcPts val="0"/>
              </a:spcAft>
              <a:buClr>
                <a:schemeClr val="dk1"/>
              </a:buClr>
              <a:buSzPts val="1600"/>
              <a:buChar char="–"/>
              <a:defRPr sz="1600"/>
            </a:lvl6pPr>
            <a:lvl7pPr marL="3200400" lvl="6" indent="-330200" algn="l">
              <a:lnSpc>
                <a:spcPct val="100000"/>
              </a:lnSpc>
              <a:spcBef>
                <a:spcPts val="300"/>
              </a:spcBef>
              <a:spcAft>
                <a:spcPts val="0"/>
              </a:spcAft>
              <a:buClr>
                <a:schemeClr val="dk1"/>
              </a:buClr>
              <a:buSzPts val="1600"/>
              <a:buChar char="•"/>
              <a:defRPr sz="1600"/>
            </a:lvl7pPr>
            <a:lvl8pPr marL="3657600" lvl="7" indent="-330200" algn="l">
              <a:lnSpc>
                <a:spcPct val="100000"/>
              </a:lnSpc>
              <a:spcBef>
                <a:spcPts val="300"/>
              </a:spcBef>
              <a:spcAft>
                <a:spcPts val="0"/>
              </a:spcAft>
              <a:buClr>
                <a:schemeClr val="dk1"/>
              </a:buClr>
              <a:buSzPts val="1600"/>
              <a:buChar char="–"/>
              <a:defRPr sz="1600"/>
            </a:lvl8pPr>
            <a:lvl9pPr marL="4114800" lvl="8" indent="-330200" algn="l">
              <a:lnSpc>
                <a:spcPct val="100000"/>
              </a:lnSpc>
              <a:spcBef>
                <a:spcPts val="300"/>
              </a:spcBef>
              <a:spcAft>
                <a:spcPts val="300"/>
              </a:spcAft>
              <a:buClr>
                <a:schemeClr val="dk1"/>
              </a:buClr>
              <a:buSzPts val="1600"/>
              <a:buChar char="•"/>
              <a:defRPr sz="1600"/>
            </a:lvl9pPr>
          </a:lstStyle>
          <a:p>
            <a:endParaRPr/>
          </a:p>
        </p:txBody>
      </p:sp>
      <p:sp>
        <p:nvSpPr>
          <p:cNvPr id="862" name="Google Shape;862;p46"/>
          <p:cNvSpPr>
            <a:spLocks noGrp="1"/>
          </p:cNvSpPr>
          <p:nvPr>
            <p:ph type="pic" idx="7"/>
          </p:nvPr>
        </p:nvSpPr>
        <p:spPr>
          <a:xfrm>
            <a:off x="9188767" y="2103438"/>
            <a:ext cx="1325880" cy="1325880"/>
          </a:xfrm>
          <a:prstGeom prst="rect">
            <a:avLst/>
          </a:prstGeom>
          <a:solidFill>
            <a:srgbClr val="DEDEDE"/>
          </a:solid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12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R="0" lvl="5"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R="0" lvl="6"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R="0" lvl="7"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R="0" lvl="8"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863" name="Google Shape;863;p46"/>
          <p:cNvSpPr txBox="1">
            <a:spLocks noGrp="1"/>
          </p:cNvSpPr>
          <p:nvPr>
            <p:ph type="body" idx="8"/>
          </p:nvPr>
        </p:nvSpPr>
        <p:spPr>
          <a:xfrm>
            <a:off x="9188767" y="3657600"/>
            <a:ext cx="2560320" cy="25146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600"/>
              <a:buNone/>
              <a:defRPr sz="1600" b="1"/>
            </a:lvl1pPr>
            <a:lvl2pPr marL="914400" lvl="1" indent="-228600" algn="l">
              <a:lnSpc>
                <a:spcPct val="100000"/>
              </a:lnSpc>
              <a:spcBef>
                <a:spcPts val="300"/>
              </a:spcBef>
              <a:spcAft>
                <a:spcPts val="0"/>
              </a:spcAft>
              <a:buClr>
                <a:schemeClr val="dk1"/>
              </a:buClr>
              <a:buSzPts val="1600"/>
              <a:buNone/>
              <a:defRPr sz="1600"/>
            </a:lvl2pPr>
            <a:lvl3pPr marL="1371600" lvl="2" indent="-330200" algn="l">
              <a:lnSpc>
                <a:spcPct val="100000"/>
              </a:lnSpc>
              <a:spcBef>
                <a:spcPts val="300"/>
              </a:spcBef>
              <a:spcAft>
                <a:spcPts val="0"/>
              </a:spcAft>
              <a:buClr>
                <a:schemeClr val="dk1"/>
              </a:buClr>
              <a:buSzPts val="1600"/>
              <a:buChar char="•"/>
              <a:defRPr sz="1600"/>
            </a:lvl3pPr>
            <a:lvl4pPr marL="1828800" lvl="3" indent="-330200" algn="l">
              <a:lnSpc>
                <a:spcPct val="100000"/>
              </a:lnSpc>
              <a:spcBef>
                <a:spcPts val="300"/>
              </a:spcBef>
              <a:spcAft>
                <a:spcPts val="0"/>
              </a:spcAft>
              <a:buClr>
                <a:schemeClr val="dk1"/>
              </a:buClr>
              <a:buSzPts val="1600"/>
              <a:buChar char="–"/>
              <a:defRPr sz="1600"/>
            </a:lvl4pPr>
            <a:lvl5pPr marL="2286000" lvl="4" indent="-330200" algn="l">
              <a:lnSpc>
                <a:spcPct val="100000"/>
              </a:lnSpc>
              <a:spcBef>
                <a:spcPts val="300"/>
              </a:spcBef>
              <a:spcAft>
                <a:spcPts val="0"/>
              </a:spcAft>
              <a:buClr>
                <a:schemeClr val="dk1"/>
              </a:buClr>
              <a:buSzPts val="1600"/>
              <a:buChar char="•"/>
              <a:defRPr sz="1600"/>
            </a:lvl5pPr>
            <a:lvl6pPr marL="2743200" lvl="5" indent="-330200" algn="l">
              <a:lnSpc>
                <a:spcPct val="100000"/>
              </a:lnSpc>
              <a:spcBef>
                <a:spcPts val="300"/>
              </a:spcBef>
              <a:spcAft>
                <a:spcPts val="0"/>
              </a:spcAft>
              <a:buClr>
                <a:schemeClr val="dk1"/>
              </a:buClr>
              <a:buSzPts val="1600"/>
              <a:buChar char="–"/>
              <a:defRPr sz="1600"/>
            </a:lvl6pPr>
            <a:lvl7pPr marL="3200400" lvl="6" indent="-330200" algn="l">
              <a:lnSpc>
                <a:spcPct val="100000"/>
              </a:lnSpc>
              <a:spcBef>
                <a:spcPts val="300"/>
              </a:spcBef>
              <a:spcAft>
                <a:spcPts val="0"/>
              </a:spcAft>
              <a:buClr>
                <a:schemeClr val="dk1"/>
              </a:buClr>
              <a:buSzPts val="1600"/>
              <a:buChar char="•"/>
              <a:defRPr sz="1600"/>
            </a:lvl7pPr>
            <a:lvl8pPr marL="3657600" lvl="7" indent="-330200" algn="l">
              <a:lnSpc>
                <a:spcPct val="100000"/>
              </a:lnSpc>
              <a:spcBef>
                <a:spcPts val="300"/>
              </a:spcBef>
              <a:spcAft>
                <a:spcPts val="0"/>
              </a:spcAft>
              <a:buClr>
                <a:schemeClr val="dk1"/>
              </a:buClr>
              <a:buSzPts val="1600"/>
              <a:buChar char="–"/>
              <a:defRPr sz="1600"/>
            </a:lvl8pPr>
            <a:lvl9pPr marL="4114800" lvl="8" indent="-330200" algn="l">
              <a:lnSpc>
                <a:spcPct val="100000"/>
              </a:lnSpc>
              <a:spcBef>
                <a:spcPts val="300"/>
              </a:spcBef>
              <a:spcAft>
                <a:spcPts val="300"/>
              </a:spcAft>
              <a:buClr>
                <a:schemeClr val="dk1"/>
              </a:buClr>
              <a:buSzPts val="1600"/>
              <a:buChar char="•"/>
              <a:defRPr sz="1600"/>
            </a:lvl9pPr>
          </a:lstStyle>
          <a:p>
            <a:endParaRPr/>
          </a:p>
        </p:txBody>
      </p:sp>
      <p:sp>
        <p:nvSpPr>
          <p:cNvPr id="864" name="Google Shape;864;p46"/>
          <p:cNvSpPr txBox="1">
            <a:spLocks noGrp="1"/>
          </p:cNvSpPr>
          <p:nvPr>
            <p:ph type="title"/>
          </p:nvPr>
        </p:nvSpPr>
        <p:spPr>
          <a:xfrm>
            <a:off x="442913" y="430514"/>
            <a:ext cx="11306175" cy="502920"/>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dk1"/>
              </a:buClr>
              <a:buSzPts val="32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5" name="Google Shape;865;p46"/>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
        <p:nvSpPr>
          <p:cNvPr id="866" name="Google Shape;866;p46"/>
          <p:cNvSpPr txBox="1">
            <a:spLocks noGrp="1"/>
          </p:cNvSpPr>
          <p:nvPr>
            <p:ph type="subTitle" idx="9"/>
          </p:nvPr>
        </p:nvSpPr>
        <p:spPr>
          <a:xfrm>
            <a:off x="442912" y="933433"/>
            <a:ext cx="11306176" cy="885842"/>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dk1"/>
              </a:buClr>
              <a:buSzPts val="2400"/>
              <a:buNone/>
              <a:defRPr sz="2400" b="0">
                <a:solidFill>
                  <a:schemeClr val="dk1"/>
                </a:solidFill>
              </a:defRPr>
            </a:lvl1pPr>
            <a:lvl2pPr lvl="1" algn="l">
              <a:lnSpc>
                <a:spcPct val="85000"/>
              </a:lnSpc>
              <a:spcBef>
                <a:spcPts val="0"/>
              </a:spcBef>
              <a:spcAft>
                <a:spcPts val="0"/>
              </a:spcAft>
              <a:buClr>
                <a:schemeClr val="dk1"/>
              </a:buClr>
              <a:buSzPts val="2400"/>
              <a:buNone/>
              <a:defRPr sz="2400"/>
            </a:lvl2pPr>
            <a:lvl3pPr lvl="2" algn="l">
              <a:lnSpc>
                <a:spcPct val="85000"/>
              </a:lnSpc>
              <a:spcBef>
                <a:spcPts val="0"/>
              </a:spcBef>
              <a:spcAft>
                <a:spcPts val="0"/>
              </a:spcAft>
              <a:buClr>
                <a:schemeClr val="dk1"/>
              </a:buClr>
              <a:buSzPts val="2400"/>
              <a:buNone/>
              <a:defRPr sz="2400"/>
            </a:lvl3pPr>
            <a:lvl4pPr lvl="3" algn="l">
              <a:lnSpc>
                <a:spcPct val="85000"/>
              </a:lnSpc>
              <a:spcBef>
                <a:spcPts val="0"/>
              </a:spcBef>
              <a:spcAft>
                <a:spcPts val="0"/>
              </a:spcAft>
              <a:buClr>
                <a:schemeClr val="dk1"/>
              </a:buClr>
              <a:buSzPts val="2400"/>
              <a:buNone/>
              <a:defRPr sz="2400"/>
            </a:lvl4pPr>
            <a:lvl5pPr lvl="4" algn="l">
              <a:lnSpc>
                <a:spcPct val="85000"/>
              </a:lnSpc>
              <a:spcBef>
                <a:spcPts val="0"/>
              </a:spcBef>
              <a:spcAft>
                <a:spcPts val="0"/>
              </a:spcAft>
              <a:buClr>
                <a:schemeClr val="dk1"/>
              </a:buClr>
              <a:buSzPts val="2400"/>
              <a:buNone/>
              <a:defRPr sz="2400"/>
            </a:lvl5pPr>
            <a:lvl6pPr lvl="5" algn="l">
              <a:lnSpc>
                <a:spcPct val="85000"/>
              </a:lnSpc>
              <a:spcBef>
                <a:spcPts val="0"/>
              </a:spcBef>
              <a:spcAft>
                <a:spcPts val="0"/>
              </a:spcAft>
              <a:buClr>
                <a:schemeClr val="dk1"/>
              </a:buClr>
              <a:buSzPts val="2400"/>
              <a:buNone/>
              <a:defRPr sz="2400"/>
            </a:lvl6pPr>
            <a:lvl7pPr lvl="6" algn="l">
              <a:lnSpc>
                <a:spcPct val="85000"/>
              </a:lnSpc>
              <a:spcBef>
                <a:spcPts val="0"/>
              </a:spcBef>
              <a:spcAft>
                <a:spcPts val="0"/>
              </a:spcAft>
              <a:buClr>
                <a:schemeClr val="dk1"/>
              </a:buClr>
              <a:buSzPts val="2400"/>
              <a:buNone/>
              <a:defRPr sz="2400"/>
            </a:lvl7pPr>
            <a:lvl8pPr lvl="7" algn="l">
              <a:lnSpc>
                <a:spcPct val="85000"/>
              </a:lnSpc>
              <a:spcBef>
                <a:spcPts val="0"/>
              </a:spcBef>
              <a:spcAft>
                <a:spcPts val="0"/>
              </a:spcAft>
              <a:buClr>
                <a:schemeClr val="dk1"/>
              </a:buClr>
              <a:buSzPts val="2400"/>
              <a:buNone/>
              <a:defRPr sz="2400"/>
            </a:lvl8pPr>
            <a:lvl9pPr lvl="8" algn="l">
              <a:lnSpc>
                <a:spcPct val="85000"/>
              </a:lnSpc>
              <a:spcBef>
                <a:spcPts val="0"/>
              </a:spcBef>
              <a:spcAft>
                <a:spcPts val="0"/>
              </a:spcAft>
              <a:buClr>
                <a:schemeClr val="dk1"/>
              </a:buClr>
              <a:buSzPts val="2400"/>
              <a:buNone/>
              <a:defRPr sz="2400"/>
            </a:lvl9pPr>
          </a:lstStyle>
          <a:p>
            <a:endParaRPr/>
          </a:p>
        </p:txBody>
      </p:sp>
      <p:sp>
        <p:nvSpPr>
          <p:cNvPr id="867" name="Google Shape;867;p46"/>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8" name="Google Shape;868;p46"/>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One Column Chart - Subtitle">
  <p:cSld name="One Column Chart - Subtitle">
    <p:spTree>
      <p:nvGrpSpPr>
        <p:cNvPr id="1" name="Shape 869"/>
        <p:cNvGrpSpPr/>
        <p:nvPr/>
      </p:nvGrpSpPr>
      <p:grpSpPr>
        <a:xfrm>
          <a:off x="0" y="0"/>
          <a:ext cx="0" cy="0"/>
          <a:chOff x="0" y="0"/>
          <a:chExt cx="0" cy="0"/>
        </a:xfrm>
      </p:grpSpPr>
      <p:sp>
        <p:nvSpPr>
          <p:cNvPr id="870" name="Google Shape;870;p47"/>
          <p:cNvSpPr txBox="1">
            <a:spLocks noGrp="1"/>
          </p:cNvSpPr>
          <p:nvPr>
            <p:ph type="body" idx="1"/>
          </p:nvPr>
        </p:nvSpPr>
        <p:spPr>
          <a:xfrm>
            <a:off x="442914" y="2103438"/>
            <a:ext cx="3529012"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30200" algn="l">
              <a:lnSpc>
                <a:spcPct val="100000"/>
              </a:lnSpc>
              <a:spcBef>
                <a:spcPts val="600"/>
              </a:spcBef>
              <a:spcAft>
                <a:spcPts val="0"/>
              </a:spcAft>
              <a:buClr>
                <a:schemeClr val="dk1"/>
              </a:buClr>
              <a:buSzPts val="16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871" name="Google Shape;871;p47"/>
          <p:cNvSpPr>
            <a:spLocks noGrp="1"/>
          </p:cNvSpPr>
          <p:nvPr>
            <p:ph type="chart" idx="2"/>
          </p:nvPr>
        </p:nvSpPr>
        <p:spPr>
          <a:xfrm>
            <a:off x="5600701" y="1428750"/>
            <a:ext cx="6148387" cy="4743450"/>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12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R="0" lvl="5"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R="0" lvl="6"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R="0" lvl="7"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R="0" lvl="8"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872" name="Google Shape;872;p47"/>
          <p:cNvSpPr txBox="1">
            <a:spLocks noGrp="1"/>
          </p:cNvSpPr>
          <p:nvPr>
            <p:ph type="title"/>
          </p:nvPr>
        </p:nvSpPr>
        <p:spPr>
          <a:xfrm>
            <a:off x="442913" y="430514"/>
            <a:ext cx="11306175" cy="502920"/>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dk1"/>
              </a:buClr>
              <a:buSzPts val="32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3" name="Google Shape;873;p47"/>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
        <p:nvSpPr>
          <p:cNvPr id="874" name="Google Shape;874;p47"/>
          <p:cNvSpPr txBox="1">
            <a:spLocks noGrp="1"/>
          </p:cNvSpPr>
          <p:nvPr>
            <p:ph type="subTitle" idx="3"/>
          </p:nvPr>
        </p:nvSpPr>
        <p:spPr>
          <a:xfrm>
            <a:off x="442912" y="933433"/>
            <a:ext cx="11306176" cy="885842"/>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dk1"/>
              </a:buClr>
              <a:buSzPts val="2400"/>
              <a:buNone/>
              <a:defRPr sz="2400" b="0">
                <a:solidFill>
                  <a:schemeClr val="dk1"/>
                </a:solidFill>
              </a:defRPr>
            </a:lvl1pPr>
            <a:lvl2pPr lvl="1" algn="l">
              <a:lnSpc>
                <a:spcPct val="85000"/>
              </a:lnSpc>
              <a:spcBef>
                <a:spcPts val="0"/>
              </a:spcBef>
              <a:spcAft>
                <a:spcPts val="0"/>
              </a:spcAft>
              <a:buClr>
                <a:schemeClr val="dk1"/>
              </a:buClr>
              <a:buSzPts val="2400"/>
              <a:buNone/>
              <a:defRPr sz="2400"/>
            </a:lvl2pPr>
            <a:lvl3pPr lvl="2" algn="l">
              <a:lnSpc>
                <a:spcPct val="85000"/>
              </a:lnSpc>
              <a:spcBef>
                <a:spcPts val="0"/>
              </a:spcBef>
              <a:spcAft>
                <a:spcPts val="0"/>
              </a:spcAft>
              <a:buClr>
                <a:schemeClr val="dk1"/>
              </a:buClr>
              <a:buSzPts val="2400"/>
              <a:buNone/>
              <a:defRPr sz="2400"/>
            </a:lvl3pPr>
            <a:lvl4pPr lvl="3" algn="l">
              <a:lnSpc>
                <a:spcPct val="85000"/>
              </a:lnSpc>
              <a:spcBef>
                <a:spcPts val="0"/>
              </a:spcBef>
              <a:spcAft>
                <a:spcPts val="0"/>
              </a:spcAft>
              <a:buClr>
                <a:schemeClr val="dk1"/>
              </a:buClr>
              <a:buSzPts val="2400"/>
              <a:buNone/>
              <a:defRPr sz="2400"/>
            </a:lvl4pPr>
            <a:lvl5pPr lvl="4" algn="l">
              <a:lnSpc>
                <a:spcPct val="85000"/>
              </a:lnSpc>
              <a:spcBef>
                <a:spcPts val="0"/>
              </a:spcBef>
              <a:spcAft>
                <a:spcPts val="0"/>
              </a:spcAft>
              <a:buClr>
                <a:schemeClr val="dk1"/>
              </a:buClr>
              <a:buSzPts val="2400"/>
              <a:buNone/>
              <a:defRPr sz="2400"/>
            </a:lvl5pPr>
            <a:lvl6pPr lvl="5" algn="l">
              <a:lnSpc>
                <a:spcPct val="85000"/>
              </a:lnSpc>
              <a:spcBef>
                <a:spcPts val="0"/>
              </a:spcBef>
              <a:spcAft>
                <a:spcPts val="0"/>
              </a:spcAft>
              <a:buClr>
                <a:schemeClr val="dk1"/>
              </a:buClr>
              <a:buSzPts val="2400"/>
              <a:buNone/>
              <a:defRPr sz="2400"/>
            </a:lvl6pPr>
            <a:lvl7pPr lvl="6" algn="l">
              <a:lnSpc>
                <a:spcPct val="85000"/>
              </a:lnSpc>
              <a:spcBef>
                <a:spcPts val="0"/>
              </a:spcBef>
              <a:spcAft>
                <a:spcPts val="0"/>
              </a:spcAft>
              <a:buClr>
                <a:schemeClr val="dk1"/>
              </a:buClr>
              <a:buSzPts val="2400"/>
              <a:buNone/>
              <a:defRPr sz="2400"/>
            </a:lvl7pPr>
            <a:lvl8pPr lvl="7" algn="l">
              <a:lnSpc>
                <a:spcPct val="85000"/>
              </a:lnSpc>
              <a:spcBef>
                <a:spcPts val="0"/>
              </a:spcBef>
              <a:spcAft>
                <a:spcPts val="0"/>
              </a:spcAft>
              <a:buClr>
                <a:schemeClr val="dk1"/>
              </a:buClr>
              <a:buSzPts val="2400"/>
              <a:buNone/>
              <a:defRPr sz="2400"/>
            </a:lvl8pPr>
            <a:lvl9pPr lvl="8" algn="l">
              <a:lnSpc>
                <a:spcPct val="85000"/>
              </a:lnSpc>
              <a:spcBef>
                <a:spcPts val="0"/>
              </a:spcBef>
              <a:spcAft>
                <a:spcPts val="0"/>
              </a:spcAft>
              <a:buClr>
                <a:schemeClr val="dk1"/>
              </a:buClr>
              <a:buSzPts val="2400"/>
              <a:buNone/>
              <a:defRPr sz="2400"/>
            </a:lvl9pPr>
          </a:lstStyle>
          <a:p>
            <a:endParaRPr/>
          </a:p>
        </p:txBody>
      </p:sp>
      <p:sp>
        <p:nvSpPr>
          <p:cNvPr id="875" name="Google Shape;875;p47"/>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6" name="Google Shape;876;p47"/>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Infographic and Chart">
  <p:cSld name="Infographic and Chart">
    <p:spTree>
      <p:nvGrpSpPr>
        <p:cNvPr id="1" name="Shape 877"/>
        <p:cNvGrpSpPr/>
        <p:nvPr/>
      </p:nvGrpSpPr>
      <p:grpSpPr>
        <a:xfrm>
          <a:off x="0" y="0"/>
          <a:ext cx="0" cy="0"/>
          <a:chOff x="0" y="0"/>
          <a:chExt cx="0" cy="0"/>
        </a:xfrm>
      </p:grpSpPr>
      <p:sp>
        <p:nvSpPr>
          <p:cNvPr id="878" name="Google Shape;878;p48"/>
          <p:cNvSpPr/>
          <p:nvPr/>
        </p:nvSpPr>
        <p:spPr>
          <a:xfrm>
            <a:off x="0" y="2103438"/>
            <a:ext cx="3971925" cy="4068762"/>
          </a:xfrm>
          <a:prstGeom prst="rect">
            <a:avLst/>
          </a:prstGeom>
          <a:solidFill>
            <a:srgbClr val="D04A0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79" name="Google Shape;879;p48"/>
          <p:cNvSpPr txBox="1">
            <a:spLocks noGrp="1"/>
          </p:cNvSpPr>
          <p:nvPr>
            <p:ph type="body" idx="1"/>
          </p:nvPr>
        </p:nvSpPr>
        <p:spPr>
          <a:xfrm>
            <a:off x="360370" y="2377440"/>
            <a:ext cx="3611880" cy="1737360"/>
          </a:xfrm>
          <a:prstGeom prst="rect">
            <a:avLst/>
          </a:prstGeom>
          <a:noFill/>
          <a:ln>
            <a:noFill/>
          </a:ln>
        </p:spPr>
        <p:txBody>
          <a:bodyPr spcFirstLastPara="1" wrap="square" lIns="0" tIns="0" rIns="0" bIns="0" anchor="t" anchorCtr="0">
            <a:noAutofit/>
          </a:bodyPr>
          <a:lstStyle>
            <a:lvl1pPr marL="457200" lvl="0" indent="-228600" algn="l">
              <a:lnSpc>
                <a:spcPct val="80000"/>
              </a:lnSpc>
              <a:spcBef>
                <a:spcPts val="0"/>
              </a:spcBef>
              <a:spcAft>
                <a:spcPts val="0"/>
              </a:spcAft>
              <a:buClr>
                <a:schemeClr val="lt1"/>
              </a:buClr>
              <a:buSzPts val="13600"/>
              <a:buNone/>
              <a:defRPr sz="13600" b="1">
                <a:solidFill>
                  <a:schemeClr val="lt1"/>
                </a:solidFill>
              </a:defRPr>
            </a:lvl1pPr>
            <a:lvl2pPr marL="914400" lvl="1" indent="-228600" algn="l">
              <a:lnSpc>
                <a:spcPct val="100000"/>
              </a:lnSpc>
              <a:spcBef>
                <a:spcPts val="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880" name="Google Shape;880;p48"/>
          <p:cNvSpPr txBox="1">
            <a:spLocks noGrp="1"/>
          </p:cNvSpPr>
          <p:nvPr>
            <p:ph type="body" idx="2"/>
          </p:nvPr>
        </p:nvSpPr>
        <p:spPr>
          <a:xfrm>
            <a:off x="442914" y="3931920"/>
            <a:ext cx="3328986" cy="2061784"/>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600"/>
              <a:buNone/>
              <a:defRPr sz="1600" b="0">
                <a:solidFill>
                  <a:schemeClr val="lt1"/>
                </a:solidFill>
              </a:defRPr>
            </a:lvl1pPr>
            <a:lvl2pPr marL="914400" lvl="1" indent="-330200" algn="l">
              <a:lnSpc>
                <a:spcPct val="100000"/>
              </a:lnSpc>
              <a:spcBef>
                <a:spcPts val="0"/>
              </a:spcBef>
              <a:spcAft>
                <a:spcPts val="0"/>
              </a:spcAft>
              <a:buClr>
                <a:schemeClr val="lt1"/>
              </a:buClr>
              <a:buSzPts val="1600"/>
              <a:buFont typeface="Arial"/>
              <a:buChar char="•"/>
              <a:defRPr b="0">
                <a:solidFill>
                  <a:schemeClr val="lt1"/>
                </a:solidFill>
              </a:defRPr>
            </a:lvl2pPr>
            <a:lvl3pPr marL="1371600" lvl="2" indent="-330200" algn="l">
              <a:lnSpc>
                <a:spcPct val="100000"/>
              </a:lnSpc>
              <a:spcBef>
                <a:spcPts val="0"/>
              </a:spcBef>
              <a:spcAft>
                <a:spcPts val="0"/>
              </a:spcAft>
              <a:buClr>
                <a:schemeClr val="lt1"/>
              </a:buClr>
              <a:buSzPts val="1600"/>
              <a:buFont typeface="Arial"/>
              <a:buChar char="–"/>
              <a:defRPr b="0">
                <a:solidFill>
                  <a:schemeClr val="lt1"/>
                </a:solidFill>
              </a:defRPr>
            </a:lvl3pPr>
            <a:lvl4pPr marL="1828800" lvl="3" indent="-330200" algn="l">
              <a:lnSpc>
                <a:spcPct val="100000"/>
              </a:lnSpc>
              <a:spcBef>
                <a:spcPts val="0"/>
              </a:spcBef>
              <a:spcAft>
                <a:spcPts val="0"/>
              </a:spcAft>
              <a:buClr>
                <a:schemeClr val="lt1"/>
              </a:buClr>
              <a:buSzPts val="1600"/>
              <a:buFont typeface="Arial"/>
              <a:buChar char="•"/>
              <a:defRPr b="0">
                <a:solidFill>
                  <a:schemeClr val="lt1"/>
                </a:solidFill>
              </a:defRPr>
            </a:lvl4pPr>
            <a:lvl5pPr marL="2286000" lvl="4" indent="-330200" algn="l">
              <a:lnSpc>
                <a:spcPct val="100000"/>
              </a:lnSpc>
              <a:spcBef>
                <a:spcPts val="0"/>
              </a:spcBef>
              <a:spcAft>
                <a:spcPts val="0"/>
              </a:spcAft>
              <a:buClr>
                <a:schemeClr val="lt1"/>
              </a:buClr>
              <a:buSzPts val="1600"/>
              <a:buFont typeface="Arial"/>
              <a:buChar char="–"/>
              <a:defRPr b="0">
                <a:solidFill>
                  <a:schemeClr val="lt1"/>
                </a:solidFill>
              </a:defRPr>
            </a:lvl5pPr>
            <a:lvl6pPr marL="2743200" lvl="5" indent="-330200" algn="l">
              <a:lnSpc>
                <a:spcPct val="100000"/>
              </a:lnSpc>
              <a:spcBef>
                <a:spcPts val="0"/>
              </a:spcBef>
              <a:spcAft>
                <a:spcPts val="0"/>
              </a:spcAft>
              <a:buClr>
                <a:schemeClr val="lt1"/>
              </a:buClr>
              <a:buSzPts val="1600"/>
              <a:buFont typeface="Arial"/>
              <a:buChar char="•"/>
              <a:defRPr>
                <a:solidFill>
                  <a:schemeClr val="lt1"/>
                </a:solidFill>
              </a:defRPr>
            </a:lvl6pPr>
            <a:lvl7pPr marL="3200400" lvl="6" indent="-330200" algn="l">
              <a:lnSpc>
                <a:spcPct val="100000"/>
              </a:lnSpc>
              <a:spcBef>
                <a:spcPts val="600"/>
              </a:spcBef>
              <a:spcAft>
                <a:spcPts val="0"/>
              </a:spcAft>
              <a:buClr>
                <a:schemeClr val="lt1"/>
              </a:buClr>
              <a:buSzPts val="1600"/>
              <a:buFont typeface="Arial"/>
              <a:buChar char="–"/>
              <a:defRPr>
                <a:solidFill>
                  <a:schemeClr val="lt1"/>
                </a:solidFill>
              </a:defRPr>
            </a:lvl7pPr>
            <a:lvl8pPr marL="3657600" lvl="7" indent="-330200" algn="l">
              <a:lnSpc>
                <a:spcPct val="100000"/>
              </a:lnSpc>
              <a:spcBef>
                <a:spcPts val="600"/>
              </a:spcBef>
              <a:spcAft>
                <a:spcPts val="0"/>
              </a:spcAft>
              <a:buClr>
                <a:schemeClr val="lt1"/>
              </a:buClr>
              <a:buSzPts val="1600"/>
              <a:buFont typeface="Arial"/>
              <a:buChar char="•"/>
              <a:defRPr>
                <a:solidFill>
                  <a:schemeClr val="lt1"/>
                </a:solidFill>
              </a:defRPr>
            </a:lvl8pPr>
            <a:lvl9pPr marL="4114800" lvl="8" indent="-330200" algn="l">
              <a:lnSpc>
                <a:spcPct val="100000"/>
              </a:lnSpc>
              <a:spcBef>
                <a:spcPts val="600"/>
              </a:spcBef>
              <a:spcAft>
                <a:spcPts val="600"/>
              </a:spcAft>
              <a:buClr>
                <a:schemeClr val="lt1"/>
              </a:buClr>
              <a:buSzPts val="1600"/>
              <a:buFont typeface="Arial"/>
              <a:buChar char="–"/>
              <a:defRPr>
                <a:solidFill>
                  <a:schemeClr val="lt1"/>
                </a:solidFill>
              </a:defRPr>
            </a:lvl9pPr>
          </a:lstStyle>
          <a:p>
            <a:endParaRPr/>
          </a:p>
        </p:txBody>
      </p:sp>
      <p:sp>
        <p:nvSpPr>
          <p:cNvPr id="881" name="Google Shape;881;p48"/>
          <p:cNvSpPr>
            <a:spLocks noGrp="1"/>
          </p:cNvSpPr>
          <p:nvPr>
            <p:ph type="chart" idx="3"/>
          </p:nvPr>
        </p:nvSpPr>
        <p:spPr>
          <a:xfrm>
            <a:off x="4327525" y="2095500"/>
            <a:ext cx="7421563" cy="4076699"/>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12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R="0" lvl="5"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R="0" lvl="6"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R="0" lvl="7"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R="0" lvl="8"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882" name="Google Shape;882;p48"/>
          <p:cNvSpPr txBox="1">
            <a:spLocks noGrp="1"/>
          </p:cNvSpPr>
          <p:nvPr>
            <p:ph type="title"/>
          </p:nvPr>
        </p:nvSpPr>
        <p:spPr>
          <a:xfrm>
            <a:off x="442913" y="432001"/>
            <a:ext cx="11306175" cy="1387274"/>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dk1"/>
              </a:buClr>
              <a:buSzPts val="32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3" name="Google Shape;883;p48"/>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
        <p:nvSpPr>
          <p:cNvPr id="884" name="Google Shape;884;p48"/>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5" name="Google Shape;885;p48"/>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hree Content Infographic">
  <p:cSld name="Three Content Infographic">
    <p:spTree>
      <p:nvGrpSpPr>
        <p:cNvPr id="1" name="Shape 886"/>
        <p:cNvGrpSpPr/>
        <p:nvPr/>
      </p:nvGrpSpPr>
      <p:grpSpPr>
        <a:xfrm>
          <a:off x="0" y="0"/>
          <a:ext cx="0" cy="0"/>
          <a:chOff x="0" y="0"/>
          <a:chExt cx="0" cy="0"/>
        </a:xfrm>
      </p:grpSpPr>
      <p:sp>
        <p:nvSpPr>
          <p:cNvPr id="887" name="Google Shape;887;p49"/>
          <p:cNvSpPr txBox="1">
            <a:spLocks noGrp="1"/>
          </p:cNvSpPr>
          <p:nvPr>
            <p:ph type="body" idx="1"/>
          </p:nvPr>
        </p:nvSpPr>
        <p:spPr>
          <a:xfrm>
            <a:off x="442913" y="3599542"/>
            <a:ext cx="3529012" cy="2578057"/>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3"/>
              </a:buClr>
              <a:buSzPts val="1800"/>
              <a:buNone/>
              <a:defRPr>
                <a:solidFill>
                  <a:schemeClr val="accent3"/>
                </a:solidFill>
              </a:defRPr>
            </a:lvl1pPr>
            <a:lvl2pPr marL="914400" lvl="1" indent="-228600" algn="l">
              <a:lnSpc>
                <a:spcPct val="100000"/>
              </a:lnSpc>
              <a:spcBef>
                <a:spcPts val="600"/>
              </a:spcBef>
              <a:spcAft>
                <a:spcPts val="0"/>
              </a:spcAft>
              <a:buClr>
                <a:schemeClr val="dk1"/>
              </a:buClr>
              <a:buSzPts val="1600"/>
              <a:buNone/>
              <a:defRPr>
                <a:solidFill>
                  <a:schemeClr val="dk1"/>
                </a:solidFill>
              </a:defRPr>
            </a:lvl2pPr>
            <a:lvl3pPr marL="1371600" lvl="2" indent="-330200" algn="l">
              <a:lnSpc>
                <a:spcPct val="100000"/>
              </a:lnSpc>
              <a:spcBef>
                <a:spcPts val="600"/>
              </a:spcBef>
              <a:spcAft>
                <a:spcPts val="0"/>
              </a:spcAft>
              <a:buClr>
                <a:schemeClr val="dk1"/>
              </a:buClr>
              <a:buSzPts val="1600"/>
              <a:buChar char="•"/>
              <a:defRPr>
                <a:solidFill>
                  <a:schemeClr val="dk1"/>
                </a:solidFill>
              </a:defRPr>
            </a:lvl3pPr>
            <a:lvl4pPr marL="1828800" lvl="3" indent="-330200" algn="l">
              <a:lnSpc>
                <a:spcPct val="100000"/>
              </a:lnSpc>
              <a:spcBef>
                <a:spcPts val="600"/>
              </a:spcBef>
              <a:spcAft>
                <a:spcPts val="0"/>
              </a:spcAft>
              <a:buClr>
                <a:schemeClr val="dk1"/>
              </a:buClr>
              <a:buSzPts val="1600"/>
              <a:buChar char="–"/>
              <a:defRPr>
                <a:solidFill>
                  <a:schemeClr val="dk1"/>
                </a:solidFill>
              </a:defRPr>
            </a:lvl4pPr>
            <a:lvl5pPr marL="2286000" lvl="4" indent="-330200" algn="l">
              <a:lnSpc>
                <a:spcPct val="100000"/>
              </a:lnSpc>
              <a:spcBef>
                <a:spcPts val="600"/>
              </a:spcBef>
              <a:spcAft>
                <a:spcPts val="0"/>
              </a:spcAft>
              <a:buClr>
                <a:schemeClr val="dk1"/>
              </a:buClr>
              <a:buSzPts val="1600"/>
              <a:buChar char="•"/>
              <a:defRPr>
                <a:solidFill>
                  <a:schemeClr val="dk1"/>
                </a:solidFill>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888" name="Google Shape;888;p49"/>
          <p:cNvSpPr txBox="1">
            <a:spLocks noGrp="1"/>
          </p:cNvSpPr>
          <p:nvPr>
            <p:ph type="body" idx="2"/>
          </p:nvPr>
        </p:nvSpPr>
        <p:spPr>
          <a:xfrm>
            <a:off x="442913" y="2095500"/>
            <a:ext cx="3529012" cy="13335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0"/>
              </a:spcBef>
              <a:spcAft>
                <a:spcPts val="0"/>
              </a:spcAft>
              <a:buClr>
                <a:schemeClr val="accent3"/>
              </a:buClr>
              <a:buSzPts val="8500"/>
              <a:buNone/>
              <a:defRPr sz="8500" b="0">
                <a:solidFill>
                  <a:schemeClr val="accent3"/>
                </a:solidFill>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889" name="Google Shape;889;p49"/>
          <p:cNvSpPr txBox="1">
            <a:spLocks noGrp="1"/>
          </p:cNvSpPr>
          <p:nvPr>
            <p:ph type="body" idx="3"/>
          </p:nvPr>
        </p:nvSpPr>
        <p:spPr>
          <a:xfrm>
            <a:off x="4327524" y="2095500"/>
            <a:ext cx="3533775" cy="13335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0"/>
              </a:spcBef>
              <a:spcAft>
                <a:spcPts val="0"/>
              </a:spcAft>
              <a:buClr>
                <a:schemeClr val="dk2"/>
              </a:buClr>
              <a:buSzPts val="8500"/>
              <a:buNone/>
              <a:defRPr sz="8500" b="0">
                <a:solidFill>
                  <a:schemeClr val="dk2"/>
                </a:solidFill>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890" name="Google Shape;890;p49"/>
          <p:cNvSpPr txBox="1">
            <a:spLocks noGrp="1"/>
          </p:cNvSpPr>
          <p:nvPr>
            <p:ph type="body" idx="4"/>
          </p:nvPr>
        </p:nvSpPr>
        <p:spPr>
          <a:xfrm>
            <a:off x="8222571" y="2095500"/>
            <a:ext cx="3529012" cy="13335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0"/>
              </a:spcBef>
              <a:spcAft>
                <a:spcPts val="0"/>
              </a:spcAft>
              <a:buClr>
                <a:schemeClr val="accent1"/>
              </a:buClr>
              <a:buSzPts val="8500"/>
              <a:buNone/>
              <a:defRPr sz="8500" b="0">
                <a:solidFill>
                  <a:schemeClr val="accent1"/>
                </a:solidFill>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891" name="Google Shape;891;p49"/>
          <p:cNvSpPr txBox="1">
            <a:spLocks noGrp="1"/>
          </p:cNvSpPr>
          <p:nvPr>
            <p:ph type="title"/>
          </p:nvPr>
        </p:nvSpPr>
        <p:spPr>
          <a:xfrm>
            <a:off x="442913" y="432001"/>
            <a:ext cx="11306175" cy="1387274"/>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dk1"/>
              </a:buClr>
              <a:buSzPts val="32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2" name="Google Shape;892;p49"/>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
        <p:nvSpPr>
          <p:cNvPr id="893" name="Google Shape;893;p49"/>
          <p:cNvSpPr txBox="1">
            <a:spLocks noGrp="1"/>
          </p:cNvSpPr>
          <p:nvPr>
            <p:ph type="body" idx="5"/>
          </p:nvPr>
        </p:nvSpPr>
        <p:spPr>
          <a:xfrm>
            <a:off x="4327525" y="3599542"/>
            <a:ext cx="3533775" cy="2578057"/>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800"/>
              <a:buNone/>
              <a:defRPr>
                <a:solidFill>
                  <a:schemeClr val="dk2"/>
                </a:solidFill>
              </a:defRPr>
            </a:lvl1pPr>
            <a:lvl2pPr marL="914400" lvl="1" indent="-228600" algn="l">
              <a:lnSpc>
                <a:spcPct val="100000"/>
              </a:lnSpc>
              <a:spcBef>
                <a:spcPts val="600"/>
              </a:spcBef>
              <a:spcAft>
                <a:spcPts val="0"/>
              </a:spcAft>
              <a:buClr>
                <a:schemeClr val="dk1"/>
              </a:buClr>
              <a:buSzPts val="1600"/>
              <a:buNone/>
              <a:defRPr>
                <a:solidFill>
                  <a:schemeClr val="dk1"/>
                </a:solidFill>
              </a:defRPr>
            </a:lvl2pPr>
            <a:lvl3pPr marL="1371600" lvl="2" indent="-330200" algn="l">
              <a:lnSpc>
                <a:spcPct val="100000"/>
              </a:lnSpc>
              <a:spcBef>
                <a:spcPts val="600"/>
              </a:spcBef>
              <a:spcAft>
                <a:spcPts val="0"/>
              </a:spcAft>
              <a:buClr>
                <a:schemeClr val="dk1"/>
              </a:buClr>
              <a:buSzPts val="1600"/>
              <a:buChar char="•"/>
              <a:defRPr>
                <a:solidFill>
                  <a:schemeClr val="dk1"/>
                </a:solidFill>
              </a:defRPr>
            </a:lvl3pPr>
            <a:lvl4pPr marL="1828800" lvl="3" indent="-330200" algn="l">
              <a:lnSpc>
                <a:spcPct val="100000"/>
              </a:lnSpc>
              <a:spcBef>
                <a:spcPts val="600"/>
              </a:spcBef>
              <a:spcAft>
                <a:spcPts val="0"/>
              </a:spcAft>
              <a:buClr>
                <a:schemeClr val="dk1"/>
              </a:buClr>
              <a:buSzPts val="1600"/>
              <a:buChar char="–"/>
              <a:defRPr>
                <a:solidFill>
                  <a:schemeClr val="dk1"/>
                </a:solidFill>
              </a:defRPr>
            </a:lvl4pPr>
            <a:lvl5pPr marL="2286000" lvl="4" indent="-330200" algn="l">
              <a:lnSpc>
                <a:spcPct val="100000"/>
              </a:lnSpc>
              <a:spcBef>
                <a:spcPts val="600"/>
              </a:spcBef>
              <a:spcAft>
                <a:spcPts val="0"/>
              </a:spcAft>
              <a:buClr>
                <a:schemeClr val="dk1"/>
              </a:buClr>
              <a:buSzPts val="1600"/>
              <a:buChar char="•"/>
              <a:defRPr>
                <a:solidFill>
                  <a:schemeClr val="dk1"/>
                </a:solidFill>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894" name="Google Shape;894;p49"/>
          <p:cNvSpPr txBox="1">
            <a:spLocks noGrp="1"/>
          </p:cNvSpPr>
          <p:nvPr>
            <p:ph type="body" idx="6"/>
          </p:nvPr>
        </p:nvSpPr>
        <p:spPr>
          <a:xfrm>
            <a:off x="8222571" y="3599542"/>
            <a:ext cx="3529012" cy="2578057"/>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solidFill>
                  <a:schemeClr val="accent1"/>
                </a:solidFill>
              </a:defRPr>
            </a:lvl1pPr>
            <a:lvl2pPr marL="914400" lvl="1" indent="-228600" algn="l">
              <a:lnSpc>
                <a:spcPct val="100000"/>
              </a:lnSpc>
              <a:spcBef>
                <a:spcPts val="600"/>
              </a:spcBef>
              <a:spcAft>
                <a:spcPts val="0"/>
              </a:spcAft>
              <a:buClr>
                <a:schemeClr val="dk1"/>
              </a:buClr>
              <a:buSzPts val="1600"/>
              <a:buNone/>
              <a:defRPr>
                <a:solidFill>
                  <a:schemeClr val="dk1"/>
                </a:solidFill>
              </a:defRPr>
            </a:lvl2pPr>
            <a:lvl3pPr marL="1371600" lvl="2" indent="-330200" algn="l">
              <a:lnSpc>
                <a:spcPct val="100000"/>
              </a:lnSpc>
              <a:spcBef>
                <a:spcPts val="600"/>
              </a:spcBef>
              <a:spcAft>
                <a:spcPts val="0"/>
              </a:spcAft>
              <a:buClr>
                <a:schemeClr val="dk1"/>
              </a:buClr>
              <a:buSzPts val="1600"/>
              <a:buChar char="•"/>
              <a:defRPr>
                <a:solidFill>
                  <a:schemeClr val="dk1"/>
                </a:solidFill>
              </a:defRPr>
            </a:lvl3pPr>
            <a:lvl4pPr marL="1828800" lvl="3" indent="-330200" algn="l">
              <a:lnSpc>
                <a:spcPct val="100000"/>
              </a:lnSpc>
              <a:spcBef>
                <a:spcPts val="600"/>
              </a:spcBef>
              <a:spcAft>
                <a:spcPts val="0"/>
              </a:spcAft>
              <a:buClr>
                <a:schemeClr val="dk1"/>
              </a:buClr>
              <a:buSzPts val="1600"/>
              <a:buChar char="–"/>
              <a:defRPr>
                <a:solidFill>
                  <a:schemeClr val="dk1"/>
                </a:solidFill>
              </a:defRPr>
            </a:lvl4pPr>
            <a:lvl5pPr marL="2286000" lvl="4" indent="-330200" algn="l">
              <a:lnSpc>
                <a:spcPct val="100000"/>
              </a:lnSpc>
              <a:spcBef>
                <a:spcPts val="600"/>
              </a:spcBef>
              <a:spcAft>
                <a:spcPts val="0"/>
              </a:spcAft>
              <a:buClr>
                <a:schemeClr val="dk1"/>
              </a:buClr>
              <a:buSzPts val="1600"/>
              <a:buChar char="•"/>
              <a:defRPr>
                <a:solidFill>
                  <a:schemeClr val="dk1"/>
                </a:solidFill>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895" name="Google Shape;895;p49"/>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6" name="Google Shape;896;p49"/>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One Column Content Dark">
  <p:cSld name="One Column Content Dark">
    <p:bg>
      <p:bgPr>
        <a:solidFill>
          <a:srgbClr val="464646"/>
        </a:solidFill>
        <a:effectLst/>
      </p:bgPr>
    </p:bg>
    <p:spTree>
      <p:nvGrpSpPr>
        <p:cNvPr id="1" name="Shape 897"/>
        <p:cNvGrpSpPr/>
        <p:nvPr/>
      </p:nvGrpSpPr>
      <p:grpSpPr>
        <a:xfrm>
          <a:off x="0" y="0"/>
          <a:ext cx="0" cy="0"/>
          <a:chOff x="0" y="0"/>
          <a:chExt cx="0" cy="0"/>
        </a:xfrm>
      </p:grpSpPr>
      <p:sp>
        <p:nvSpPr>
          <p:cNvPr id="898" name="Google Shape;898;p50"/>
          <p:cNvSpPr txBox="1">
            <a:spLocks noGrp="1"/>
          </p:cNvSpPr>
          <p:nvPr>
            <p:ph type="body" idx="1"/>
          </p:nvPr>
        </p:nvSpPr>
        <p:spPr>
          <a:xfrm>
            <a:off x="442914" y="2103438"/>
            <a:ext cx="3529012"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800"/>
              <a:buNone/>
              <a:defRPr>
                <a:solidFill>
                  <a:schemeClr val="lt1"/>
                </a:solidFill>
              </a:defRPr>
            </a:lvl1pPr>
            <a:lvl2pPr marL="914400" lvl="1" indent="-228600" algn="l">
              <a:lnSpc>
                <a:spcPct val="100000"/>
              </a:lnSpc>
              <a:spcBef>
                <a:spcPts val="1200"/>
              </a:spcBef>
              <a:spcAft>
                <a:spcPts val="0"/>
              </a:spcAft>
              <a:buClr>
                <a:schemeClr val="lt1"/>
              </a:buClr>
              <a:buSzPts val="1600"/>
              <a:buNone/>
              <a:defRPr>
                <a:solidFill>
                  <a:schemeClr val="lt1"/>
                </a:solidFill>
              </a:defRPr>
            </a:lvl2pPr>
            <a:lvl3pPr marL="1371600" lvl="2" indent="-330200" algn="l">
              <a:lnSpc>
                <a:spcPct val="100000"/>
              </a:lnSpc>
              <a:spcBef>
                <a:spcPts val="600"/>
              </a:spcBef>
              <a:spcAft>
                <a:spcPts val="0"/>
              </a:spcAft>
              <a:buClr>
                <a:schemeClr val="lt1"/>
              </a:buClr>
              <a:buSzPts val="1600"/>
              <a:buChar char="•"/>
              <a:defRPr>
                <a:solidFill>
                  <a:schemeClr val="lt1"/>
                </a:solidFill>
              </a:defRPr>
            </a:lvl3pPr>
            <a:lvl4pPr marL="1828800" lvl="3" indent="-330200" algn="l">
              <a:lnSpc>
                <a:spcPct val="100000"/>
              </a:lnSpc>
              <a:spcBef>
                <a:spcPts val="600"/>
              </a:spcBef>
              <a:spcAft>
                <a:spcPts val="0"/>
              </a:spcAft>
              <a:buClr>
                <a:schemeClr val="lt1"/>
              </a:buClr>
              <a:buSzPts val="1600"/>
              <a:buChar char="–"/>
              <a:defRPr>
                <a:solidFill>
                  <a:schemeClr val="lt1"/>
                </a:solidFill>
              </a:defRPr>
            </a:lvl4pPr>
            <a:lvl5pPr marL="2286000" lvl="4" indent="-330200" algn="l">
              <a:lnSpc>
                <a:spcPct val="100000"/>
              </a:lnSpc>
              <a:spcBef>
                <a:spcPts val="600"/>
              </a:spcBef>
              <a:spcAft>
                <a:spcPts val="0"/>
              </a:spcAft>
              <a:buClr>
                <a:schemeClr val="lt1"/>
              </a:buClr>
              <a:buSzPts val="1600"/>
              <a:buChar char="•"/>
              <a:defRPr>
                <a:solidFill>
                  <a:schemeClr val="lt1"/>
                </a:solidFill>
              </a:defRPr>
            </a:lvl5pPr>
            <a:lvl6pPr marL="2743200" lvl="5" indent="-330200" algn="l">
              <a:lnSpc>
                <a:spcPct val="100000"/>
              </a:lnSpc>
              <a:spcBef>
                <a:spcPts val="600"/>
              </a:spcBef>
              <a:spcAft>
                <a:spcPts val="0"/>
              </a:spcAft>
              <a:buClr>
                <a:schemeClr val="lt1"/>
              </a:buClr>
              <a:buSzPts val="1600"/>
              <a:buChar char="–"/>
              <a:defRPr>
                <a:solidFill>
                  <a:schemeClr val="lt1"/>
                </a:solidFill>
              </a:defRPr>
            </a:lvl6pPr>
            <a:lvl7pPr marL="3200400" lvl="6" indent="-330200" algn="l">
              <a:lnSpc>
                <a:spcPct val="100000"/>
              </a:lnSpc>
              <a:spcBef>
                <a:spcPts val="600"/>
              </a:spcBef>
              <a:spcAft>
                <a:spcPts val="0"/>
              </a:spcAft>
              <a:buClr>
                <a:schemeClr val="lt1"/>
              </a:buClr>
              <a:buSzPts val="1600"/>
              <a:buChar char="•"/>
              <a:defRPr>
                <a:solidFill>
                  <a:schemeClr val="lt1"/>
                </a:solidFill>
              </a:defRPr>
            </a:lvl7pPr>
            <a:lvl8pPr marL="3657600" lvl="7" indent="-330200" algn="l">
              <a:lnSpc>
                <a:spcPct val="100000"/>
              </a:lnSpc>
              <a:spcBef>
                <a:spcPts val="600"/>
              </a:spcBef>
              <a:spcAft>
                <a:spcPts val="0"/>
              </a:spcAft>
              <a:buClr>
                <a:schemeClr val="lt1"/>
              </a:buClr>
              <a:buSzPts val="1600"/>
              <a:buChar char="–"/>
              <a:defRPr>
                <a:solidFill>
                  <a:schemeClr val="lt1"/>
                </a:solidFill>
              </a:defRPr>
            </a:lvl8pPr>
            <a:lvl9pPr marL="4114800" lvl="8" indent="-330200" algn="l">
              <a:lnSpc>
                <a:spcPct val="100000"/>
              </a:lnSpc>
              <a:spcBef>
                <a:spcPts val="600"/>
              </a:spcBef>
              <a:spcAft>
                <a:spcPts val="600"/>
              </a:spcAft>
              <a:buClr>
                <a:schemeClr val="lt1"/>
              </a:buClr>
              <a:buSzPts val="1600"/>
              <a:buChar char="•"/>
              <a:defRPr>
                <a:solidFill>
                  <a:schemeClr val="lt1"/>
                </a:solidFill>
              </a:defRPr>
            </a:lvl9pPr>
          </a:lstStyle>
          <a:p>
            <a:endParaRPr/>
          </a:p>
        </p:txBody>
      </p:sp>
      <p:sp>
        <p:nvSpPr>
          <p:cNvPr id="899" name="Google Shape;899;p50"/>
          <p:cNvSpPr txBox="1">
            <a:spLocks noGrp="1"/>
          </p:cNvSpPr>
          <p:nvPr>
            <p:ph type="title"/>
          </p:nvPr>
        </p:nvSpPr>
        <p:spPr>
          <a:xfrm>
            <a:off x="442913" y="432001"/>
            <a:ext cx="11306175" cy="1387274"/>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lt1"/>
              </a:buClr>
              <a:buSzPts val="32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0" name="Google Shape;900;p50"/>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1" name="Google Shape;901;p50"/>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2" name="Google Shape;902;p50"/>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2020 FPE Theme ALT2">
  <p:cSld name="2020 FPE Theme ALT2">
    <p:bg>
      <p:bgPr>
        <a:solidFill>
          <a:schemeClr val="lt1"/>
        </a:solidFill>
        <a:effectLst/>
      </p:bgPr>
    </p:bg>
    <p:spTree>
      <p:nvGrpSpPr>
        <p:cNvPr id="1" name="Shape 63"/>
        <p:cNvGrpSpPr/>
        <p:nvPr/>
      </p:nvGrpSpPr>
      <p:grpSpPr>
        <a:xfrm>
          <a:off x="0" y="0"/>
          <a:ext cx="0" cy="0"/>
          <a:chOff x="0" y="0"/>
          <a:chExt cx="0" cy="0"/>
        </a:xfrm>
      </p:grpSpPr>
      <p:grpSp>
        <p:nvGrpSpPr>
          <p:cNvPr id="64" name="Google Shape;64;p6"/>
          <p:cNvGrpSpPr/>
          <p:nvPr/>
        </p:nvGrpSpPr>
        <p:grpSpPr>
          <a:xfrm>
            <a:off x="2462685" y="1980838"/>
            <a:ext cx="9732488" cy="4877162"/>
            <a:chOff x="2462685" y="1980838"/>
            <a:chExt cx="9732488" cy="4877162"/>
          </a:xfrm>
        </p:grpSpPr>
        <p:sp>
          <p:nvSpPr>
            <p:cNvPr id="65" name="Google Shape;65;p6"/>
            <p:cNvSpPr/>
            <p:nvPr/>
          </p:nvSpPr>
          <p:spPr>
            <a:xfrm>
              <a:off x="10965953" y="1980838"/>
              <a:ext cx="1222870" cy="1220006"/>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66" name="Google Shape;66;p6"/>
            <p:cNvGrpSpPr/>
            <p:nvPr/>
          </p:nvGrpSpPr>
          <p:grpSpPr>
            <a:xfrm>
              <a:off x="11122033" y="2387507"/>
              <a:ext cx="910709" cy="819065"/>
              <a:chOff x="12557125" y="1908175"/>
              <a:chExt cx="1009650" cy="908050"/>
            </a:xfrm>
          </p:grpSpPr>
          <p:sp>
            <p:nvSpPr>
              <p:cNvPr id="67" name="Google Shape;67;p6"/>
              <p:cNvSpPr/>
              <p:nvPr/>
            </p:nvSpPr>
            <p:spPr>
              <a:xfrm>
                <a:off x="12836525" y="1908175"/>
                <a:ext cx="400050" cy="908050"/>
              </a:xfrm>
              <a:custGeom>
                <a:avLst/>
                <a:gdLst/>
                <a:ahLst/>
                <a:cxnLst/>
                <a:rect l="l" t="t" r="r" b="b"/>
                <a:pathLst>
                  <a:path w="252" h="572" extrusionOk="0">
                    <a:moveTo>
                      <a:pt x="0" y="572"/>
                    </a:moveTo>
                    <a:lnTo>
                      <a:pt x="124" y="0"/>
                    </a:lnTo>
                    <a:lnTo>
                      <a:pt x="252" y="572"/>
                    </a:lnTo>
                    <a:lnTo>
                      <a:pt x="0" y="572"/>
                    </a:lnTo>
                    <a:close/>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8" name="Google Shape;68;p6"/>
              <p:cNvSpPr/>
              <p:nvPr/>
            </p:nvSpPr>
            <p:spPr>
              <a:xfrm>
                <a:off x="13169900" y="2292350"/>
                <a:ext cx="396875" cy="523875"/>
              </a:xfrm>
              <a:custGeom>
                <a:avLst/>
                <a:gdLst/>
                <a:ahLst/>
                <a:cxnLst/>
                <a:rect l="l" t="t" r="r" b="b"/>
                <a:pathLst>
                  <a:path w="250" h="330" extrusionOk="0">
                    <a:moveTo>
                      <a:pt x="0" y="330"/>
                    </a:moveTo>
                    <a:lnTo>
                      <a:pt x="124" y="0"/>
                    </a:lnTo>
                    <a:lnTo>
                      <a:pt x="250" y="330"/>
                    </a:lnTo>
                    <a:lnTo>
                      <a:pt x="0" y="330"/>
                    </a:lnTo>
                    <a:close/>
                  </a:path>
                </a:pathLst>
              </a:custGeom>
              <a:solidFill>
                <a:srgbClr val="EA8C2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9" name="Google Shape;69;p6"/>
              <p:cNvSpPr/>
              <p:nvPr/>
            </p:nvSpPr>
            <p:spPr>
              <a:xfrm>
                <a:off x="12557125" y="2292350"/>
                <a:ext cx="396875" cy="523875"/>
              </a:xfrm>
              <a:custGeom>
                <a:avLst/>
                <a:gdLst/>
                <a:ahLst/>
                <a:cxnLst/>
                <a:rect l="l" t="t" r="r" b="b"/>
                <a:pathLst>
                  <a:path w="250" h="330" extrusionOk="0">
                    <a:moveTo>
                      <a:pt x="0" y="330"/>
                    </a:moveTo>
                    <a:lnTo>
                      <a:pt x="124" y="0"/>
                    </a:lnTo>
                    <a:lnTo>
                      <a:pt x="250" y="330"/>
                    </a:lnTo>
                    <a:lnTo>
                      <a:pt x="0" y="330"/>
                    </a:lnTo>
                    <a:close/>
                  </a:path>
                </a:pathLst>
              </a:custGeom>
              <a:solidFill>
                <a:srgbClr val="DA38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70" name="Google Shape;70;p6"/>
            <p:cNvSpPr/>
            <p:nvPr/>
          </p:nvSpPr>
          <p:spPr>
            <a:xfrm>
              <a:off x="10972303" y="3196482"/>
              <a:ext cx="1222870" cy="1220006"/>
            </a:xfrm>
            <a:prstGeom prst="rect">
              <a:avLst/>
            </a:prstGeom>
            <a:solidFill>
              <a:srgbClr val="EA8C2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71" name="Google Shape;71;p6"/>
            <p:cNvGrpSpPr/>
            <p:nvPr/>
          </p:nvGrpSpPr>
          <p:grpSpPr>
            <a:xfrm>
              <a:off x="11175637" y="3283897"/>
              <a:ext cx="816201" cy="1059630"/>
              <a:chOff x="11058525" y="2895600"/>
              <a:chExt cx="904875" cy="1174750"/>
            </a:xfrm>
          </p:grpSpPr>
          <p:sp>
            <p:nvSpPr>
              <p:cNvPr id="72" name="Google Shape;72;p6"/>
              <p:cNvSpPr/>
              <p:nvPr/>
            </p:nvSpPr>
            <p:spPr>
              <a:xfrm>
                <a:off x="11169650" y="2984500"/>
                <a:ext cx="682625" cy="828675"/>
              </a:xfrm>
              <a:custGeom>
                <a:avLst/>
                <a:gdLst/>
                <a:ahLst/>
                <a:cxnLst/>
                <a:rect l="l" t="t" r="r" b="b"/>
                <a:pathLst>
                  <a:path w="215" h="261" extrusionOk="0">
                    <a:moveTo>
                      <a:pt x="108" y="0"/>
                    </a:moveTo>
                    <a:cubicBezTo>
                      <a:pt x="48" y="0"/>
                      <a:pt x="0" y="48"/>
                      <a:pt x="0" y="107"/>
                    </a:cubicBezTo>
                    <a:cubicBezTo>
                      <a:pt x="0" y="139"/>
                      <a:pt x="14" y="167"/>
                      <a:pt x="35" y="187"/>
                    </a:cubicBezTo>
                    <a:cubicBezTo>
                      <a:pt x="36" y="188"/>
                      <a:pt x="37" y="189"/>
                      <a:pt x="38" y="190"/>
                    </a:cubicBezTo>
                    <a:cubicBezTo>
                      <a:pt x="55" y="205"/>
                      <a:pt x="66" y="227"/>
                      <a:pt x="66" y="252"/>
                    </a:cubicBezTo>
                    <a:cubicBezTo>
                      <a:pt x="66" y="261"/>
                      <a:pt x="66" y="261"/>
                      <a:pt x="66" y="261"/>
                    </a:cubicBezTo>
                    <a:cubicBezTo>
                      <a:pt x="108" y="261"/>
                      <a:pt x="108" y="261"/>
                      <a:pt x="108" y="261"/>
                    </a:cubicBezTo>
                    <a:cubicBezTo>
                      <a:pt x="150" y="261"/>
                      <a:pt x="150" y="261"/>
                      <a:pt x="150" y="261"/>
                    </a:cubicBezTo>
                    <a:cubicBezTo>
                      <a:pt x="150" y="252"/>
                      <a:pt x="150" y="252"/>
                      <a:pt x="150" y="252"/>
                    </a:cubicBezTo>
                    <a:cubicBezTo>
                      <a:pt x="150" y="227"/>
                      <a:pt x="160" y="205"/>
                      <a:pt x="177" y="190"/>
                    </a:cubicBezTo>
                    <a:cubicBezTo>
                      <a:pt x="178" y="189"/>
                      <a:pt x="179" y="188"/>
                      <a:pt x="180" y="187"/>
                    </a:cubicBezTo>
                    <a:cubicBezTo>
                      <a:pt x="202" y="167"/>
                      <a:pt x="215" y="139"/>
                      <a:pt x="215" y="107"/>
                    </a:cubicBezTo>
                    <a:cubicBezTo>
                      <a:pt x="215" y="48"/>
                      <a:pt x="167" y="0"/>
                      <a:pt x="108"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 name="Google Shape;73;p6"/>
              <p:cNvSpPr/>
              <p:nvPr/>
            </p:nvSpPr>
            <p:spPr>
              <a:xfrm>
                <a:off x="11239500" y="3054350"/>
                <a:ext cx="542925" cy="542925"/>
              </a:xfrm>
              <a:prstGeom prst="ellipse">
                <a:avLst/>
              </a:prstGeom>
              <a:solidFill>
                <a:srgbClr val="E5E4E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 name="Google Shape;74;p6"/>
              <p:cNvSpPr/>
              <p:nvPr/>
            </p:nvSpPr>
            <p:spPr>
              <a:xfrm>
                <a:off x="11490325" y="3159125"/>
                <a:ext cx="41275" cy="38100"/>
              </a:xfrm>
              <a:custGeom>
                <a:avLst/>
                <a:gdLst/>
                <a:ahLst/>
                <a:cxnLst/>
                <a:rect l="l" t="t" r="r" b="b"/>
                <a:pathLst>
                  <a:path w="26" h="24" extrusionOk="0">
                    <a:moveTo>
                      <a:pt x="22" y="0"/>
                    </a:moveTo>
                    <a:lnTo>
                      <a:pt x="6" y="0"/>
                    </a:lnTo>
                    <a:lnTo>
                      <a:pt x="0" y="24"/>
                    </a:lnTo>
                    <a:lnTo>
                      <a:pt x="26" y="24"/>
                    </a:lnTo>
                    <a:lnTo>
                      <a:pt x="22" y="0"/>
                    </a:lnTo>
                    <a:close/>
                  </a:path>
                </a:pathLst>
              </a:cu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5" name="Google Shape;75;p6"/>
              <p:cNvSpPr/>
              <p:nvPr/>
            </p:nvSpPr>
            <p:spPr>
              <a:xfrm>
                <a:off x="11417300" y="3175000"/>
                <a:ext cx="47625" cy="47625"/>
              </a:xfrm>
              <a:custGeom>
                <a:avLst/>
                <a:gdLst/>
                <a:ahLst/>
                <a:cxnLst/>
                <a:rect l="l" t="t" r="r" b="b"/>
                <a:pathLst>
                  <a:path w="30" h="30" extrusionOk="0">
                    <a:moveTo>
                      <a:pt x="14" y="0"/>
                    </a:moveTo>
                    <a:lnTo>
                      <a:pt x="0" y="8"/>
                    </a:lnTo>
                    <a:lnTo>
                      <a:pt x="8" y="30"/>
                    </a:lnTo>
                    <a:lnTo>
                      <a:pt x="30" y="18"/>
                    </a:lnTo>
                    <a:lnTo>
                      <a:pt x="14" y="0"/>
                    </a:lnTo>
                    <a:close/>
                  </a:path>
                </a:pathLst>
              </a:cu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 name="Google Shape;76;p6"/>
              <p:cNvSpPr/>
              <p:nvPr/>
            </p:nvSpPr>
            <p:spPr>
              <a:xfrm>
                <a:off x="11363325" y="3232150"/>
                <a:ext cx="47625" cy="44450"/>
              </a:xfrm>
              <a:custGeom>
                <a:avLst/>
                <a:gdLst/>
                <a:ahLst/>
                <a:cxnLst/>
                <a:rect l="l" t="t" r="r" b="b"/>
                <a:pathLst>
                  <a:path w="30" h="28" extrusionOk="0">
                    <a:moveTo>
                      <a:pt x="6" y="0"/>
                    </a:moveTo>
                    <a:lnTo>
                      <a:pt x="0" y="14"/>
                    </a:lnTo>
                    <a:lnTo>
                      <a:pt x="16" y="28"/>
                    </a:lnTo>
                    <a:lnTo>
                      <a:pt x="30" y="6"/>
                    </a:lnTo>
                    <a:lnTo>
                      <a:pt x="6" y="0"/>
                    </a:lnTo>
                    <a:close/>
                  </a:path>
                </a:pathLst>
              </a:cu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 name="Google Shape;77;p6"/>
              <p:cNvSpPr/>
              <p:nvPr/>
            </p:nvSpPr>
            <p:spPr>
              <a:xfrm>
                <a:off x="11344275" y="3305175"/>
                <a:ext cx="38100" cy="41275"/>
              </a:xfrm>
              <a:custGeom>
                <a:avLst/>
                <a:gdLst/>
                <a:ahLst/>
                <a:cxnLst/>
                <a:rect l="l" t="t" r="r" b="b"/>
                <a:pathLst>
                  <a:path w="24" h="26" extrusionOk="0">
                    <a:moveTo>
                      <a:pt x="0" y="4"/>
                    </a:moveTo>
                    <a:lnTo>
                      <a:pt x="2" y="20"/>
                    </a:lnTo>
                    <a:lnTo>
                      <a:pt x="24" y="26"/>
                    </a:lnTo>
                    <a:lnTo>
                      <a:pt x="24" y="0"/>
                    </a:lnTo>
                    <a:lnTo>
                      <a:pt x="0" y="4"/>
                    </a:lnTo>
                    <a:close/>
                  </a:path>
                </a:pathLst>
              </a:cu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 name="Google Shape;78;p6"/>
              <p:cNvSpPr/>
              <p:nvPr/>
            </p:nvSpPr>
            <p:spPr>
              <a:xfrm>
                <a:off x="11363325" y="3371850"/>
                <a:ext cx="47625" cy="47625"/>
              </a:xfrm>
              <a:custGeom>
                <a:avLst/>
                <a:gdLst/>
                <a:ahLst/>
                <a:cxnLst/>
                <a:rect l="l" t="t" r="r" b="b"/>
                <a:pathLst>
                  <a:path w="30" h="30" extrusionOk="0">
                    <a:moveTo>
                      <a:pt x="0" y="16"/>
                    </a:moveTo>
                    <a:lnTo>
                      <a:pt x="6" y="30"/>
                    </a:lnTo>
                    <a:lnTo>
                      <a:pt x="30" y="22"/>
                    </a:lnTo>
                    <a:lnTo>
                      <a:pt x="16" y="0"/>
                    </a:lnTo>
                    <a:lnTo>
                      <a:pt x="0" y="16"/>
                    </a:lnTo>
                    <a:close/>
                  </a:path>
                </a:pathLst>
              </a:cu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9" name="Google Shape;79;p6"/>
              <p:cNvSpPr/>
              <p:nvPr/>
            </p:nvSpPr>
            <p:spPr>
              <a:xfrm>
                <a:off x="11417300" y="3425825"/>
                <a:ext cx="47625" cy="50800"/>
              </a:xfrm>
              <a:custGeom>
                <a:avLst/>
                <a:gdLst/>
                <a:ahLst/>
                <a:cxnLst/>
                <a:rect l="l" t="t" r="r" b="b"/>
                <a:pathLst>
                  <a:path w="30" h="32" extrusionOk="0">
                    <a:moveTo>
                      <a:pt x="0" y="24"/>
                    </a:moveTo>
                    <a:lnTo>
                      <a:pt x="14" y="32"/>
                    </a:lnTo>
                    <a:lnTo>
                      <a:pt x="30" y="14"/>
                    </a:lnTo>
                    <a:lnTo>
                      <a:pt x="8" y="0"/>
                    </a:lnTo>
                    <a:lnTo>
                      <a:pt x="0" y="24"/>
                    </a:lnTo>
                    <a:close/>
                  </a:path>
                </a:pathLst>
              </a:cu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 name="Google Shape;80;p6"/>
              <p:cNvSpPr/>
              <p:nvPr/>
            </p:nvSpPr>
            <p:spPr>
              <a:xfrm>
                <a:off x="11490325" y="3454400"/>
                <a:ext cx="41275" cy="38100"/>
              </a:xfrm>
              <a:custGeom>
                <a:avLst/>
                <a:gdLst/>
                <a:ahLst/>
                <a:cxnLst/>
                <a:rect l="l" t="t" r="r" b="b"/>
                <a:pathLst>
                  <a:path w="26" h="24" extrusionOk="0">
                    <a:moveTo>
                      <a:pt x="6" y="24"/>
                    </a:moveTo>
                    <a:lnTo>
                      <a:pt x="22" y="24"/>
                    </a:lnTo>
                    <a:lnTo>
                      <a:pt x="26" y="0"/>
                    </a:lnTo>
                    <a:lnTo>
                      <a:pt x="0" y="0"/>
                    </a:lnTo>
                    <a:lnTo>
                      <a:pt x="6" y="24"/>
                    </a:lnTo>
                    <a:close/>
                  </a:path>
                </a:pathLst>
              </a:cu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1" name="Google Shape;81;p6"/>
              <p:cNvSpPr/>
              <p:nvPr/>
            </p:nvSpPr>
            <p:spPr>
              <a:xfrm>
                <a:off x="11560175" y="3425825"/>
                <a:ext cx="44450" cy="50800"/>
              </a:xfrm>
              <a:custGeom>
                <a:avLst/>
                <a:gdLst/>
                <a:ahLst/>
                <a:cxnLst/>
                <a:rect l="l" t="t" r="r" b="b"/>
                <a:pathLst>
                  <a:path w="28" h="32" extrusionOk="0">
                    <a:moveTo>
                      <a:pt x="14" y="32"/>
                    </a:moveTo>
                    <a:lnTo>
                      <a:pt x="28" y="24"/>
                    </a:lnTo>
                    <a:lnTo>
                      <a:pt x="22" y="0"/>
                    </a:lnTo>
                    <a:lnTo>
                      <a:pt x="0" y="14"/>
                    </a:lnTo>
                    <a:lnTo>
                      <a:pt x="14" y="32"/>
                    </a:lnTo>
                    <a:close/>
                  </a:path>
                </a:pathLst>
              </a:cu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 name="Google Shape;82;p6"/>
              <p:cNvSpPr/>
              <p:nvPr/>
            </p:nvSpPr>
            <p:spPr>
              <a:xfrm>
                <a:off x="11614150" y="3371850"/>
                <a:ext cx="47625" cy="47625"/>
              </a:xfrm>
              <a:custGeom>
                <a:avLst/>
                <a:gdLst/>
                <a:ahLst/>
                <a:cxnLst/>
                <a:rect l="l" t="t" r="r" b="b"/>
                <a:pathLst>
                  <a:path w="30" h="30" extrusionOk="0">
                    <a:moveTo>
                      <a:pt x="22" y="30"/>
                    </a:moveTo>
                    <a:lnTo>
                      <a:pt x="30" y="16"/>
                    </a:lnTo>
                    <a:lnTo>
                      <a:pt x="12" y="0"/>
                    </a:lnTo>
                    <a:lnTo>
                      <a:pt x="0" y="22"/>
                    </a:lnTo>
                    <a:lnTo>
                      <a:pt x="22" y="30"/>
                    </a:lnTo>
                    <a:close/>
                  </a:path>
                </a:pathLst>
              </a:cu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3" name="Google Shape;83;p6"/>
              <p:cNvSpPr/>
              <p:nvPr/>
            </p:nvSpPr>
            <p:spPr>
              <a:xfrm>
                <a:off x="11639550" y="3305175"/>
                <a:ext cx="38100" cy="41275"/>
              </a:xfrm>
              <a:custGeom>
                <a:avLst/>
                <a:gdLst/>
                <a:ahLst/>
                <a:cxnLst/>
                <a:rect l="l" t="t" r="r" b="b"/>
                <a:pathLst>
                  <a:path w="24" h="26" extrusionOk="0">
                    <a:moveTo>
                      <a:pt x="24" y="20"/>
                    </a:moveTo>
                    <a:lnTo>
                      <a:pt x="24" y="4"/>
                    </a:lnTo>
                    <a:lnTo>
                      <a:pt x="0" y="0"/>
                    </a:lnTo>
                    <a:lnTo>
                      <a:pt x="0" y="26"/>
                    </a:lnTo>
                    <a:lnTo>
                      <a:pt x="24" y="20"/>
                    </a:lnTo>
                    <a:close/>
                  </a:path>
                </a:pathLst>
              </a:cu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4" name="Google Shape;84;p6"/>
              <p:cNvSpPr/>
              <p:nvPr/>
            </p:nvSpPr>
            <p:spPr>
              <a:xfrm>
                <a:off x="11614150" y="3232150"/>
                <a:ext cx="47625" cy="44450"/>
              </a:xfrm>
              <a:custGeom>
                <a:avLst/>
                <a:gdLst/>
                <a:ahLst/>
                <a:cxnLst/>
                <a:rect l="l" t="t" r="r" b="b"/>
                <a:pathLst>
                  <a:path w="30" h="28" extrusionOk="0">
                    <a:moveTo>
                      <a:pt x="30" y="14"/>
                    </a:moveTo>
                    <a:lnTo>
                      <a:pt x="22" y="0"/>
                    </a:lnTo>
                    <a:lnTo>
                      <a:pt x="0" y="6"/>
                    </a:lnTo>
                    <a:lnTo>
                      <a:pt x="12" y="28"/>
                    </a:lnTo>
                    <a:lnTo>
                      <a:pt x="30" y="14"/>
                    </a:lnTo>
                    <a:close/>
                  </a:path>
                </a:pathLst>
              </a:cu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5" name="Google Shape;85;p6"/>
              <p:cNvSpPr/>
              <p:nvPr/>
            </p:nvSpPr>
            <p:spPr>
              <a:xfrm>
                <a:off x="11560175" y="3175000"/>
                <a:ext cx="44450" cy="47625"/>
              </a:xfrm>
              <a:custGeom>
                <a:avLst/>
                <a:gdLst/>
                <a:ahLst/>
                <a:cxnLst/>
                <a:rect l="l" t="t" r="r" b="b"/>
                <a:pathLst>
                  <a:path w="28" h="30" extrusionOk="0">
                    <a:moveTo>
                      <a:pt x="28" y="8"/>
                    </a:moveTo>
                    <a:lnTo>
                      <a:pt x="14" y="0"/>
                    </a:lnTo>
                    <a:lnTo>
                      <a:pt x="0" y="18"/>
                    </a:lnTo>
                    <a:lnTo>
                      <a:pt x="22" y="30"/>
                    </a:lnTo>
                    <a:lnTo>
                      <a:pt x="28" y="8"/>
                    </a:lnTo>
                    <a:close/>
                  </a:path>
                </a:pathLst>
              </a:cu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6" name="Google Shape;86;p6"/>
              <p:cNvSpPr/>
              <p:nvPr/>
            </p:nvSpPr>
            <p:spPr>
              <a:xfrm>
                <a:off x="11382375" y="3194050"/>
                <a:ext cx="260350" cy="260350"/>
              </a:xfrm>
              <a:custGeom>
                <a:avLst/>
                <a:gdLst/>
                <a:ahLst/>
                <a:cxnLst/>
                <a:rect l="l" t="t" r="r" b="b"/>
                <a:pathLst>
                  <a:path w="82" h="82" extrusionOk="0">
                    <a:moveTo>
                      <a:pt x="41" y="0"/>
                    </a:moveTo>
                    <a:cubicBezTo>
                      <a:pt x="18" y="0"/>
                      <a:pt x="0" y="19"/>
                      <a:pt x="0" y="41"/>
                    </a:cubicBezTo>
                    <a:cubicBezTo>
                      <a:pt x="0" y="64"/>
                      <a:pt x="18" y="82"/>
                      <a:pt x="41" y="82"/>
                    </a:cubicBezTo>
                    <a:cubicBezTo>
                      <a:pt x="63" y="82"/>
                      <a:pt x="82" y="64"/>
                      <a:pt x="82" y="41"/>
                    </a:cubicBezTo>
                    <a:cubicBezTo>
                      <a:pt x="82" y="19"/>
                      <a:pt x="63" y="0"/>
                      <a:pt x="41" y="0"/>
                    </a:cubicBezTo>
                    <a:close/>
                    <a:moveTo>
                      <a:pt x="41" y="53"/>
                    </a:moveTo>
                    <a:cubicBezTo>
                      <a:pt x="34" y="53"/>
                      <a:pt x="29" y="48"/>
                      <a:pt x="29" y="41"/>
                    </a:cubicBezTo>
                    <a:cubicBezTo>
                      <a:pt x="29" y="35"/>
                      <a:pt x="34" y="30"/>
                      <a:pt x="41" y="30"/>
                    </a:cubicBezTo>
                    <a:cubicBezTo>
                      <a:pt x="47" y="30"/>
                      <a:pt x="52" y="35"/>
                      <a:pt x="52" y="41"/>
                    </a:cubicBezTo>
                    <a:cubicBezTo>
                      <a:pt x="52" y="48"/>
                      <a:pt x="47" y="53"/>
                      <a:pt x="41" y="53"/>
                    </a:cubicBezTo>
                    <a:close/>
                  </a:path>
                </a:pathLst>
              </a:cu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7" name="Google Shape;87;p6"/>
              <p:cNvSpPr/>
              <p:nvPr/>
            </p:nvSpPr>
            <p:spPr>
              <a:xfrm>
                <a:off x="11420475" y="4016375"/>
                <a:ext cx="184150" cy="53975"/>
              </a:xfrm>
              <a:custGeom>
                <a:avLst/>
                <a:gdLst/>
                <a:ahLst/>
                <a:cxnLst/>
                <a:rect l="l" t="t" r="r" b="b"/>
                <a:pathLst>
                  <a:path w="116" h="34" extrusionOk="0">
                    <a:moveTo>
                      <a:pt x="58" y="34"/>
                    </a:moveTo>
                    <a:lnTo>
                      <a:pt x="0" y="0"/>
                    </a:lnTo>
                    <a:lnTo>
                      <a:pt x="116" y="0"/>
                    </a:lnTo>
                    <a:lnTo>
                      <a:pt x="58" y="3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8" name="Google Shape;88;p6"/>
              <p:cNvSpPr/>
              <p:nvPr/>
            </p:nvSpPr>
            <p:spPr>
              <a:xfrm>
                <a:off x="11360150" y="3813175"/>
                <a:ext cx="304800" cy="203200"/>
              </a:xfrm>
              <a:custGeom>
                <a:avLst/>
                <a:gdLst/>
                <a:ahLst/>
                <a:cxnLst/>
                <a:rect l="l" t="t" r="r" b="b"/>
                <a:pathLst>
                  <a:path w="96" h="64" extrusionOk="0">
                    <a:moveTo>
                      <a:pt x="96" y="57"/>
                    </a:moveTo>
                    <a:cubicBezTo>
                      <a:pt x="96" y="59"/>
                      <a:pt x="95" y="61"/>
                      <a:pt x="94" y="62"/>
                    </a:cubicBezTo>
                    <a:cubicBezTo>
                      <a:pt x="92" y="63"/>
                      <a:pt x="91" y="64"/>
                      <a:pt x="89" y="64"/>
                    </a:cubicBezTo>
                    <a:cubicBezTo>
                      <a:pt x="7" y="64"/>
                      <a:pt x="7" y="64"/>
                      <a:pt x="7" y="64"/>
                    </a:cubicBezTo>
                    <a:cubicBezTo>
                      <a:pt x="5" y="64"/>
                      <a:pt x="3" y="63"/>
                      <a:pt x="2" y="62"/>
                    </a:cubicBezTo>
                    <a:cubicBezTo>
                      <a:pt x="0" y="61"/>
                      <a:pt x="0" y="59"/>
                      <a:pt x="0" y="57"/>
                    </a:cubicBezTo>
                    <a:cubicBezTo>
                      <a:pt x="0" y="0"/>
                      <a:pt x="0" y="0"/>
                      <a:pt x="0" y="0"/>
                    </a:cubicBezTo>
                    <a:cubicBezTo>
                      <a:pt x="96" y="0"/>
                      <a:pt x="96" y="0"/>
                      <a:pt x="96" y="0"/>
                    </a:cubicBezTo>
                    <a:lnTo>
                      <a:pt x="96" y="57"/>
                    </a:lnTo>
                    <a:close/>
                  </a:path>
                </a:pathLst>
              </a:cu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9" name="Google Shape;89;p6"/>
              <p:cNvSpPr/>
              <p:nvPr/>
            </p:nvSpPr>
            <p:spPr>
              <a:xfrm>
                <a:off x="11360150" y="3835400"/>
                <a:ext cx="304800" cy="22225"/>
              </a:xfrm>
              <a:prstGeom prst="rect">
                <a:avLst/>
              </a:pr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0" name="Google Shape;90;p6"/>
              <p:cNvSpPr/>
              <p:nvPr/>
            </p:nvSpPr>
            <p:spPr>
              <a:xfrm>
                <a:off x="11360150" y="3879850"/>
                <a:ext cx="304800" cy="22225"/>
              </a:xfrm>
              <a:prstGeom prst="rect">
                <a:avLst/>
              </a:pr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1" name="Google Shape;91;p6"/>
              <p:cNvSpPr/>
              <p:nvPr/>
            </p:nvSpPr>
            <p:spPr>
              <a:xfrm>
                <a:off x="11360150" y="3924300"/>
                <a:ext cx="304800" cy="25400"/>
              </a:xfrm>
              <a:prstGeom prst="rect">
                <a:avLst/>
              </a:pr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2" name="Google Shape;92;p6"/>
              <p:cNvSpPr/>
              <p:nvPr/>
            </p:nvSpPr>
            <p:spPr>
              <a:xfrm>
                <a:off x="11360150" y="3971925"/>
                <a:ext cx="304800" cy="22225"/>
              </a:xfrm>
              <a:prstGeom prst="rect">
                <a:avLst/>
              </a:pr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3" name="Google Shape;93;p6"/>
              <p:cNvSpPr/>
              <p:nvPr/>
            </p:nvSpPr>
            <p:spPr>
              <a:xfrm>
                <a:off x="11506200" y="2895600"/>
                <a:ext cx="22225" cy="63500"/>
              </a:xfrm>
              <a:custGeom>
                <a:avLst/>
                <a:gdLst/>
                <a:ahLst/>
                <a:cxnLst/>
                <a:rect l="l" t="t" r="r" b="b"/>
                <a:pathLst>
                  <a:path w="14" h="40" extrusionOk="0">
                    <a:moveTo>
                      <a:pt x="0" y="0"/>
                    </a:moveTo>
                    <a:lnTo>
                      <a:pt x="14" y="0"/>
                    </a:lnTo>
                    <a:lnTo>
                      <a:pt x="12" y="40"/>
                    </a:lnTo>
                    <a:lnTo>
                      <a:pt x="0" y="4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4" name="Google Shape;94;p6"/>
              <p:cNvSpPr/>
              <p:nvPr/>
            </p:nvSpPr>
            <p:spPr>
              <a:xfrm>
                <a:off x="11588750" y="2905125"/>
                <a:ext cx="31750" cy="66675"/>
              </a:xfrm>
              <a:custGeom>
                <a:avLst/>
                <a:gdLst/>
                <a:ahLst/>
                <a:cxnLst/>
                <a:rect l="l" t="t" r="r" b="b"/>
                <a:pathLst>
                  <a:path w="20" h="42" extrusionOk="0">
                    <a:moveTo>
                      <a:pt x="8" y="0"/>
                    </a:moveTo>
                    <a:lnTo>
                      <a:pt x="20" y="4"/>
                    </a:lnTo>
                    <a:lnTo>
                      <a:pt x="12" y="42"/>
                    </a:lnTo>
                    <a:lnTo>
                      <a:pt x="0" y="40"/>
                    </a:lnTo>
                    <a:lnTo>
                      <a:pt x="8"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5" name="Google Shape;95;p6"/>
              <p:cNvSpPr/>
              <p:nvPr/>
            </p:nvSpPr>
            <p:spPr>
              <a:xfrm>
                <a:off x="11664950" y="2933700"/>
                <a:ext cx="44450" cy="66675"/>
              </a:xfrm>
              <a:custGeom>
                <a:avLst/>
                <a:gdLst/>
                <a:ahLst/>
                <a:cxnLst/>
                <a:rect l="l" t="t" r="r" b="b"/>
                <a:pathLst>
                  <a:path w="28" h="42" extrusionOk="0">
                    <a:moveTo>
                      <a:pt x="18" y="0"/>
                    </a:moveTo>
                    <a:lnTo>
                      <a:pt x="28" y="6"/>
                    </a:lnTo>
                    <a:lnTo>
                      <a:pt x="12" y="42"/>
                    </a:lnTo>
                    <a:lnTo>
                      <a:pt x="0" y="36"/>
                    </a:lnTo>
                    <a:lnTo>
                      <a:pt x="18"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6" name="Google Shape;96;p6"/>
              <p:cNvSpPr/>
              <p:nvPr/>
            </p:nvSpPr>
            <p:spPr>
              <a:xfrm>
                <a:off x="11737975" y="2981325"/>
                <a:ext cx="53975" cy="63500"/>
              </a:xfrm>
              <a:custGeom>
                <a:avLst/>
                <a:gdLst/>
                <a:ahLst/>
                <a:cxnLst/>
                <a:rect l="l" t="t" r="r" b="b"/>
                <a:pathLst>
                  <a:path w="34" h="40" extrusionOk="0">
                    <a:moveTo>
                      <a:pt x="24" y="0"/>
                    </a:moveTo>
                    <a:lnTo>
                      <a:pt x="34" y="8"/>
                    </a:lnTo>
                    <a:lnTo>
                      <a:pt x="10" y="40"/>
                    </a:lnTo>
                    <a:lnTo>
                      <a:pt x="0" y="32"/>
                    </a:lnTo>
                    <a:lnTo>
                      <a:pt x="24"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7" name="Google Shape;97;p6"/>
              <p:cNvSpPr/>
              <p:nvPr/>
            </p:nvSpPr>
            <p:spPr>
              <a:xfrm>
                <a:off x="11798300" y="3044825"/>
                <a:ext cx="60325" cy="57150"/>
              </a:xfrm>
              <a:custGeom>
                <a:avLst/>
                <a:gdLst/>
                <a:ahLst/>
                <a:cxnLst/>
                <a:rect l="l" t="t" r="r" b="b"/>
                <a:pathLst>
                  <a:path w="38" h="36" extrusionOk="0">
                    <a:moveTo>
                      <a:pt x="30" y="0"/>
                    </a:moveTo>
                    <a:lnTo>
                      <a:pt x="38" y="10"/>
                    </a:lnTo>
                    <a:lnTo>
                      <a:pt x="8" y="36"/>
                    </a:lnTo>
                    <a:lnTo>
                      <a:pt x="0" y="26"/>
                    </a:lnTo>
                    <a:lnTo>
                      <a:pt x="3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8" name="Google Shape;98;p6"/>
              <p:cNvSpPr/>
              <p:nvPr/>
            </p:nvSpPr>
            <p:spPr>
              <a:xfrm>
                <a:off x="11845925" y="3121025"/>
                <a:ext cx="66675" cy="47625"/>
              </a:xfrm>
              <a:custGeom>
                <a:avLst/>
                <a:gdLst/>
                <a:ahLst/>
                <a:cxnLst/>
                <a:rect l="l" t="t" r="r" b="b"/>
                <a:pathLst>
                  <a:path w="42" h="30" extrusionOk="0">
                    <a:moveTo>
                      <a:pt x="36" y="0"/>
                    </a:moveTo>
                    <a:lnTo>
                      <a:pt x="42" y="10"/>
                    </a:lnTo>
                    <a:lnTo>
                      <a:pt x="8" y="30"/>
                    </a:lnTo>
                    <a:lnTo>
                      <a:pt x="0" y="20"/>
                    </a:lnTo>
                    <a:lnTo>
                      <a:pt x="36"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9" name="Google Shape;99;p6"/>
              <p:cNvSpPr/>
              <p:nvPr/>
            </p:nvSpPr>
            <p:spPr>
              <a:xfrm>
                <a:off x="11880850" y="3206750"/>
                <a:ext cx="66675" cy="38100"/>
              </a:xfrm>
              <a:custGeom>
                <a:avLst/>
                <a:gdLst/>
                <a:ahLst/>
                <a:cxnLst/>
                <a:rect l="l" t="t" r="r" b="b"/>
                <a:pathLst>
                  <a:path w="42" h="24" extrusionOk="0">
                    <a:moveTo>
                      <a:pt x="38" y="0"/>
                    </a:moveTo>
                    <a:lnTo>
                      <a:pt x="42" y="12"/>
                    </a:lnTo>
                    <a:lnTo>
                      <a:pt x="4" y="24"/>
                    </a:lnTo>
                    <a:lnTo>
                      <a:pt x="0" y="12"/>
                    </a:lnTo>
                    <a:lnTo>
                      <a:pt x="38"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0" name="Google Shape;100;p6"/>
              <p:cNvSpPr/>
              <p:nvPr/>
            </p:nvSpPr>
            <p:spPr>
              <a:xfrm>
                <a:off x="11899900" y="3298825"/>
                <a:ext cx="63500" cy="28575"/>
              </a:xfrm>
              <a:custGeom>
                <a:avLst/>
                <a:gdLst/>
                <a:ahLst/>
                <a:cxnLst/>
                <a:rect l="l" t="t" r="r" b="b"/>
                <a:pathLst>
                  <a:path w="40" h="18" extrusionOk="0">
                    <a:moveTo>
                      <a:pt x="40" y="0"/>
                    </a:moveTo>
                    <a:lnTo>
                      <a:pt x="40" y="14"/>
                    </a:lnTo>
                    <a:lnTo>
                      <a:pt x="0" y="18"/>
                    </a:lnTo>
                    <a:lnTo>
                      <a:pt x="0" y="4"/>
                    </a:lnTo>
                    <a:lnTo>
                      <a:pt x="4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1" name="Google Shape;101;p6"/>
              <p:cNvSpPr/>
              <p:nvPr/>
            </p:nvSpPr>
            <p:spPr>
              <a:xfrm>
                <a:off x="11896725" y="3387725"/>
                <a:ext cx="66675" cy="28575"/>
              </a:xfrm>
              <a:custGeom>
                <a:avLst/>
                <a:gdLst/>
                <a:ahLst/>
                <a:cxnLst/>
                <a:rect l="l" t="t" r="r" b="b"/>
                <a:pathLst>
                  <a:path w="42" h="18" extrusionOk="0">
                    <a:moveTo>
                      <a:pt x="2" y="0"/>
                    </a:moveTo>
                    <a:lnTo>
                      <a:pt x="42" y="4"/>
                    </a:lnTo>
                    <a:lnTo>
                      <a:pt x="40" y="18"/>
                    </a:lnTo>
                    <a:lnTo>
                      <a:pt x="0" y="12"/>
                    </a:lnTo>
                    <a:lnTo>
                      <a:pt x="2"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2" name="Google Shape;102;p6"/>
              <p:cNvSpPr/>
              <p:nvPr/>
            </p:nvSpPr>
            <p:spPr>
              <a:xfrm>
                <a:off x="11877675" y="3467100"/>
                <a:ext cx="66675" cy="41275"/>
              </a:xfrm>
              <a:custGeom>
                <a:avLst/>
                <a:gdLst/>
                <a:ahLst/>
                <a:cxnLst/>
                <a:rect l="l" t="t" r="r" b="b"/>
                <a:pathLst>
                  <a:path w="42" h="26" extrusionOk="0">
                    <a:moveTo>
                      <a:pt x="4" y="0"/>
                    </a:moveTo>
                    <a:lnTo>
                      <a:pt x="42" y="12"/>
                    </a:lnTo>
                    <a:lnTo>
                      <a:pt x="38" y="26"/>
                    </a:lnTo>
                    <a:lnTo>
                      <a:pt x="0" y="12"/>
                    </a:lnTo>
                    <a:lnTo>
                      <a:pt x="4"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3" name="Google Shape;103;p6"/>
              <p:cNvSpPr/>
              <p:nvPr/>
            </p:nvSpPr>
            <p:spPr>
              <a:xfrm>
                <a:off x="11839575" y="3543300"/>
                <a:ext cx="66675" cy="47625"/>
              </a:xfrm>
              <a:custGeom>
                <a:avLst/>
                <a:gdLst/>
                <a:ahLst/>
                <a:cxnLst/>
                <a:rect l="l" t="t" r="r" b="b"/>
                <a:pathLst>
                  <a:path w="42" h="30" extrusionOk="0">
                    <a:moveTo>
                      <a:pt x="8" y="0"/>
                    </a:moveTo>
                    <a:lnTo>
                      <a:pt x="42" y="20"/>
                    </a:lnTo>
                    <a:lnTo>
                      <a:pt x="36" y="30"/>
                    </a:lnTo>
                    <a:lnTo>
                      <a:pt x="0" y="10"/>
                    </a:lnTo>
                    <a:lnTo>
                      <a:pt x="8"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4" name="Google Shape;104;p6"/>
              <p:cNvSpPr/>
              <p:nvPr/>
            </p:nvSpPr>
            <p:spPr>
              <a:xfrm>
                <a:off x="11788775" y="3609975"/>
                <a:ext cx="60325" cy="57150"/>
              </a:xfrm>
              <a:custGeom>
                <a:avLst/>
                <a:gdLst/>
                <a:ahLst/>
                <a:cxnLst/>
                <a:rect l="l" t="t" r="r" b="b"/>
                <a:pathLst>
                  <a:path w="38" h="36" extrusionOk="0">
                    <a:moveTo>
                      <a:pt x="10" y="0"/>
                    </a:moveTo>
                    <a:lnTo>
                      <a:pt x="38" y="26"/>
                    </a:lnTo>
                    <a:lnTo>
                      <a:pt x="30" y="36"/>
                    </a:lnTo>
                    <a:lnTo>
                      <a:pt x="0" y="8"/>
                    </a:lnTo>
                    <a:lnTo>
                      <a:pt x="1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5" name="Google Shape;105;p6"/>
              <p:cNvSpPr/>
              <p:nvPr/>
            </p:nvSpPr>
            <p:spPr>
              <a:xfrm>
                <a:off x="11728450" y="3663950"/>
                <a:ext cx="50800" cy="63500"/>
              </a:xfrm>
              <a:custGeom>
                <a:avLst/>
                <a:gdLst/>
                <a:ahLst/>
                <a:cxnLst/>
                <a:rect l="l" t="t" r="r" b="b"/>
                <a:pathLst>
                  <a:path w="32" h="40" extrusionOk="0">
                    <a:moveTo>
                      <a:pt x="10" y="0"/>
                    </a:moveTo>
                    <a:lnTo>
                      <a:pt x="32" y="32"/>
                    </a:lnTo>
                    <a:lnTo>
                      <a:pt x="22" y="40"/>
                    </a:lnTo>
                    <a:lnTo>
                      <a:pt x="0" y="8"/>
                    </a:lnTo>
                    <a:lnTo>
                      <a:pt x="1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6" name="Google Shape;106;p6"/>
              <p:cNvSpPr/>
              <p:nvPr/>
            </p:nvSpPr>
            <p:spPr>
              <a:xfrm>
                <a:off x="11414125" y="2901950"/>
                <a:ext cx="31750" cy="66675"/>
              </a:xfrm>
              <a:custGeom>
                <a:avLst/>
                <a:gdLst/>
                <a:ahLst/>
                <a:cxnLst/>
                <a:rect l="l" t="t" r="r" b="b"/>
                <a:pathLst>
                  <a:path w="20" h="42" extrusionOk="0">
                    <a:moveTo>
                      <a:pt x="12" y="0"/>
                    </a:moveTo>
                    <a:lnTo>
                      <a:pt x="20" y="40"/>
                    </a:lnTo>
                    <a:lnTo>
                      <a:pt x="8" y="42"/>
                    </a:lnTo>
                    <a:lnTo>
                      <a:pt x="0" y="4"/>
                    </a:lnTo>
                    <a:lnTo>
                      <a:pt x="12"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7" name="Google Shape;107;p6"/>
              <p:cNvSpPr/>
              <p:nvPr/>
            </p:nvSpPr>
            <p:spPr>
              <a:xfrm>
                <a:off x="11322050" y="2930525"/>
                <a:ext cx="44450" cy="63500"/>
              </a:xfrm>
              <a:custGeom>
                <a:avLst/>
                <a:gdLst/>
                <a:ahLst/>
                <a:cxnLst/>
                <a:rect l="l" t="t" r="r" b="b"/>
                <a:pathLst>
                  <a:path w="28" h="40" extrusionOk="0">
                    <a:moveTo>
                      <a:pt x="12" y="0"/>
                    </a:moveTo>
                    <a:lnTo>
                      <a:pt x="28" y="36"/>
                    </a:lnTo>
                    <a:lnTo>
                      <a:pt x="16" y="40"/>
                    </a:lnTo>
                    <a:lnTo>
                      <a:pt x="0" y="4"/>
                    </a:lnTo>
                    <a:lnTo>
                      <a:pt x="12"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8" name="Google Shape;108;p6"/>
              <p:cNvSpPr/>
              <p:nvPr/>
            </p:nvSpPr>
            <p:spPr>
              <a:xfrm>
                <a:off x="11239500" y="2974975"/>
                <a:ext cx="53975" cy="60325"/>
              </a:xfrm>
              <a:custGeom>
                <a:avLst/>
                <a:gdLst/>
                <a:ahLst/>
                <a:cxnLst/>
                <a:rect l="l" t="t" r="r" b="b"/>
                <a:pathLst>
                  <a:path w="34" h="38" extrusionOk="0">
                    <a:moveTo>
                      <a:pt x="12" y="0"/>
                    </a:moveTo>
                    <a:lnTo>
                      <a:pt x="34" y="32"/>
                    </a:lnTo>
                    <a:lnTo>
                      <a:pt x="24" y="38"/>
                    </a:lnTo>
                    <a:lnTo>
                      <a:pt x="0" y="6"/>
                    </a:lnTo>
                    <a:lnTo>
                      <a:pt x="12"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9" name="Google Shape;109;p6"/>
              <p:cNvSpPr/>
              <p:nvPr/>
            </p:nvSpPr>
            <p:spPr>
              <a:xfrm>
                <a:off x="11169650" y="3035300"/>
                <a:ext cx="60325" cy="57150"/>
              </a:xfrm>
              <a:custGeom>
                <a:avLst/>
                <a:gdLst/>
                <a:ahLst/>
                <a:cxnLst/>
                <a:rect l="l" t="t" r="r" b="b"/>
                <a:pathLst>
                  <a:path w="38" h="36" extrusionOk="0">
                    <a:moveTo>
                      <a:pt x="10" y="0"/>
                    </a:moveTo>
                    <a:lnTo>
                      <a:pt x="38" y="26"/>
                    </a:lnTo>
                    <a:lnTo>
                      <a:pt x="30" y="36"/>
                    </a:lnTo>
                    <a:lnTo>
                      <a:pt x="0" y="8"/>
                    </a:lnTo>
                    <a:lnTo>
                      <a:pt x="1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0" name="Google Shape;110;p6"/>
              <p:cNvSpPr/>
              <p:nvPr/>
            </p:nvSpPr>
            <p:spPr>
              <a:xfrm>
                <a:off x="11115675" y="3108325"/>
                <a:ext cx="63500" cy="50800"/>
              </a:xfrm>
              <a:custGeom>
                <a:avLst/>
                <a:gdLst/>
                <a:ahLst/>
                <a:cxnLst/>
                <a:rect l="l" t="t" r="r" b="b"/>
                <a:pathLst>
                  <a:path w="40" h="32" extrusionOk="0">
                    <a:moveTo>
                      <a:pt x="6" y="0"/>
                    </a:moveTo>
                    <a:lnTo>
                      <a:pt x="40" y="20"/>
                    </a:lnTo>
                    <a:lnTo>
                      <a:pt x="34" y="32"/>
                    </a:lnTo>
                    <a:lnTo>
                      <a:pt x="0" y="12"/>
                    </a:lnTo>
                    <a:lnTo>
                      <a:pt x="6"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1" name="Google Shape;111;p6"/>
              <p:cNvSpPr/>
              <p:nvPr/>
            </p:nvSpPr>
            <p:spPr>
              <a:xfrm>
                <a:off x="11077575" y="3194050"/>
                <a:ext cx="66675" cy="41275"/>
              </a:xfrm>
              <a:custGeom>
                <a:avLst/>
                <a:gdLst/>
                <a:ahLst/>
                <a:cxnLst/>
                <a:rect l="l" t="t" r="r" b="b"/>
                <a:pathLst>
                  <a:path w="42" h="26" extrusionOk="0">
                    <a:moveTo>
                      <a:pt x="4" y="0"/>
                    </a:moveTo>
                    <a:lnTo>
                      <a:pt x="42" y="12"/>
                    </a:lnTo>
                    <a:lnTo>
                      <a:pt x="38" y="26"/>
                    </a:lnTo>
                    <a:lnTo>
                      <a:pt x="0" y="12"/>
                    </a:lnTo>
                    <a:lnTo>
                      <a:pt x="4"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2" name="Google Shape;112;p6"/>
              <p:cNvSpPr/>
              <p:nvPr/>
            </p:nvSpPr>
            <p:spPr>
              <a:xfrm>
                <a:off x="11058525" y="3286125"/>
                <a:ext cx="66675" cy="28575"/>
              </a:xfrm>
              <a:custGeom>
                <a:avLst/>
                <a:gdLst/>
                <a:ahLst/>
                <a:cxnLst/>
                <a:rect l="l" t="t" r="r" b="b"/>
                <a:pathLst>
                  <a:path w="42" h="18" extrusionOk="0">
                    <a:moveTo>
                      <a:pt x="2" y="0"/>
                    </a:moveTo>
                    <a:lnTo>
                      <a:pt x="42" y="4"/>
                    </a:lnTo>
                    <a:lnTo>
                      <a:pt x="40" y="18"/>
                    </a:lnTo>
                    <a:lnTo>
                      <a:pt x="0" y="12"/>
                    </a:lnTo>
                    <a:lnTo>
                      <a:pt x="2"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3" name="Google Shape;113;p6"/>
              <p:cNvSpPr/>
              <p:nvPr/>
            </p:nvSpPr>
            <p:spPr>
              <a:xfrm>
                <a:off x="11058525" y="3375025"/>
                <a:ext cx="63500" cy="25400"/>
              </a:xfrm>
              <a:custGeom>
                <a:avLst/>
                <a:gdLst/>
                <a:ahLst/>
                <a:cxnLst/>
                <a:rect l="l" t="t" r="r" b="b"/>
                <a:pathLst>
                  <a:path w="40" h="16" extrusionOk="0">
                    <a:moveTo>
                      <a:pt x="38" y="0"/>
                    </a:moveTo>
                    <a:lnTo>
                      <a:pt x="40" y="12"/>
                    </a:lnTo>
                    <a:lnTo>
                      <a:pt x="0" y="16"/>
                    </a:lnTo>
                    <a:lnTo>
                      <a:pt x="0" y="4"/>
                    </a:lnTo>
                    <a:lnTo>
                      <a:pt x="38"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4" name="Google Shape;114;p6"/>
              <p:cNvSpPr/>
              <p:nvPr/>
            </p:nvSpPr>
            <p:spPr>
              <a:xfrm>
                <a:off x="11074400" y="3454400"/>
                <a:ext cx="66675" cy="41275"/>
              </a:xfrm>
              <a:custGeom>
                <a:avLst/>
                <a:gdLst/>
                <a:ahLst/>
                <a:cxnLst/>
                <a:rect l="l" t="t" r="r" b="b"/>
                <a:pathLst>
                  <a:path w="42" h="26" extrusionOk="0">
                    <a:moveTo>
                      <a:pt x="38" y="0"/>
                    </a:moveTo>
                    <a:lnTo>
                      <a:pt x="42" y="14"/>
                    </a:lnTo>
                    <a:lnTo>
                      <a:pt x="4" y="26"/>
                    </a:lnTo>
                    <a:lnTo>
                      <a:pt x="0" y="12"/>
                    </a:lnTo>
                    <a:lnTo>
                      <a:pt x="38"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5" name="Google Shape;115;p6"/>
              <p:cNvSpPr/>
              <p:nvPr/>
            </p:nvSpPr>
            <p:spPr>
              <a:xfrm>
                <a:off x="11109325" y="3530600"/>
                <a:ext cx="63500" cy="50800"/>
              </a:xfrm>
              <a:custGeom>
                <a:avLst/>
                <a:gdLst/>
                <a:ahLst/>
                <a:cxnLst/>
                <a:rect l="l" t="t" r="r" b="b"/>
                <a:pathLst>
                  <a:path w="40" h="32" extrusionOk="0">
                    <a:moveTo>
                      <a:pt x="34" y="0"/>
                    </a:moveTo>
                    <a:lnTo>
                      <a:pt x="40" y="12"/>
                    </a:lnTo>
                    <a:lnTo>
                      <a:pt x="6" y="32"/>
                    </a:lnTo>
                    <a:lnTo>
                      <a:pt x="0" y="20"/>
                    </a:lnTo>
                    <a:lnTo>
                      <a:pt x="34"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6" name="Google Shape;116;p6"/>
              <p:cNvSpPr/>
              <p:nvPr/>
            </p:nvSpPr>
            <p:spPr>
              <a:xfrm>
                <a:off x="11163300" y="3600450"/>
                <a:ext cx="60325" cy="57150"/>
              </a:xfrm>
              <a:custGeom>
                <a:avLst/>
                <a:gdLst/>
                <a:ahLst/>
                <a:cxnLst/>
                <a:rect l="l" t="t" r="r" b="b"/>
                <a:pathLst>
                  <a:path w="38" h="36" extrusionOk="0">
                    <a:moveTo>
                      <a:pt x="30" y="0"/>
                    </a:moveTo>
                    <a:lnTo>
                      <a:pt x="38" y="10"/>
                    </a:lnTo>
                    <a:lnTo>
                      <a:pt x="8" y="36"/>
                    </a:lnTo>
                    <a:lnTo>
                      <a:pt x="0" y="26"/>
                    </a:lnTo>
                    <a:lnTo>
                      <a:pt x="3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7" name="Google Shape;117;p6"/>
              <p:cNvSpPr/>
              <p:nvPr/>
            </p:nvSpPr>
            <p:spPr>
              <a:xfrm>
                <a:off x="11229975" y="3657600"/>
                <a:ext cx="53975" cy="63500"/>
              </a:xfrm>
              <a:custGeom>
                <a:avLst/>
                <a:gdLst/>
                <a:ahLst/>
                <a:cxnLst/>
                <a:rect l="l" t="t" r="r" b="b"/>
                <a:pathLst>
                  <a:path w="34" h="40" extrusionOk="0">
                    <a:moveTo>
                      <a:pt x="24" y="0"/>
                    </a:moveTo>
                    <a:lnTo>
                      <a:pt x="34" y="8"/>
                    </a:lnTo>
                    <a:lnTo>
                      <a:pt x="10" y="40"/>
                    </a:lnTo>
                    <a:lnTo>
                      <a:pt x="0" y="32"/>
                    </a:lnTo>
                    <a:lnTo>
                      <a:pt x="24"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118" name="Google Shape;118;p6"/>
            <p:cNvSpPr/>
            <p:nvPr/>
          </p:nvSpPr>
          <p:spPr>
            <a:xfrm>
              <a:off x="8535964" y="1980838"/>
              <a:ext cx="1220006" cy="1220006"/>
            </a:xfrm>
            <a:prstGeom prst="rect">
              <a:avLst/>
            </a:prstGeom>
            <a:solidFill>
              <a:srgbClr val="DFDED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119" name="Google Shape;119;p6"/>
            <p:cNvGrpSpPr/>
            <p:nvPr/>
          </p:nvGrpSpPr>
          <p:grpSpPr>
            <a:xfrm>
              <a:off x="8730707" y="2270088"/>
              <a:ext cx="830521" cy="641506"/>
              <a:chOff x="8345488" y="1765300"/>
              <a:chExt cx="920750" cy="711200"/>
            </a:xfrm>
          </p:grpSpPr>
          <p:sp>
            <p:nvSpPr>
              <p:cNvPr id="120" name="Google Shape;120;p6"/>
              <p:cNvSpPr/>
              <p:nvPr/>
            </p:nvSpPr>
            <p:spPr>
              <a:xfrm>
                <a:off x="8920163" y="2162175"/>
                <a:ext cx="346075" cy="292100"/>
              </a:xfrm>
              <a:custGeom>
                <a:avLst/>
                <a:gdLst/>
                <a:ahLst/>
                <a:cxnLst/>
                <a:rect l="l" t="t" r="r" b="b"/>
                <a:pathLst>
                  <a:path w="218" h="184" extrusionOk="0">
                    <a:moveTo>
                      <a:pt x="218" y="0"/>
                    </a:moveTo>
                    <a:lnTo>
                      <a:pt x="0" y="0"/>
                    </a:lnTo>
                    <a:lnTo>
                      <a:pt x="0" y="154"/>
                    </a:lnTo>
                    <a:lnTo>
                      <a:pt x="28" y="154"/>
                    </a:lnTo>
                    <a:lnTo>
                      <a:pt x="30" y="184"/>
                    </a:lnTo>
                    <a:lnTo>
                      <a:pt x="46" y="176"/>
                    </a:lnTo>
                    <a:lnTo>
                      <a:pt x="74" y="154"/>
                    </a:lnTo>
                    <a:lnTo>
                      <a:pt x="218" y="154"/>
                    </a:lnTo>
                    <a:lnTo>
                      <a:pt x="218" y="0"/>
                    </a:lnTo>
                    <a:close/>
                  </a:path>
                </a:pathLst>
              </a:cu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1" name="Google Shape;121;p6"/>
              <p:cNvSpPr/>
              <p:nvPr/>
            </p:nvSpPr>
            <p:spPr>
              <a:xfrm>
                <a:off x="8907463" y="2152650"/>
                <a:ext cx="358775" cy="323850"/>
              </a:xfrm>
              <a:custGeom>
                <a:avLst/>
                <a:gdLst/>
                <a:ahLst/>
                <a:cxnLst/>
                <a:rect l="l" t="t" r="r" b="b"/>
                <a:pathLst>
                  <a:path w="113" h="102" extrusionOk="0">
                    <a:moveTo>
                      <a:pt x="14" y="82"/>
                    </a:moveTo>
                    <a:cubicBezTo>
                      <a:pt x="2" y="82"/>
                      <a:pt x="2" y="82"/>
                      <a:pt x="2" y="82"/>
                    </a:cubicBezTo>
                    <a:cubicBezTo>
                      <a:pt x="1" y="82"/>
                      <a:pt x="0" y="81"/>
                      <a:pt x="0" y="80"/>
                    </a:cubicBezTo>
                    <a:cubicBezTo>
                      <a:pt x="0" y="3"/>
                      <a:pt x="0" y="3"/>
                      <a:pt x="0" y="3"/>
                    </a:cubicBezTo>
                    <a:cubicBezTo>
                      <a:pt x="0" y="1"/>
                      <a:pt x="1" y="0"/>
                      <a:pt x="2" y="0"/>
                    </a:cubicBezTo>
                    <a:cubicBezTo>
                      <a:pt x="110" y="0"/>
                      <a:pt x="110" y="0"/>
                      <a:pt x="110" y="0"/>
                    </a:cubicBezTo>
                    <a:cubicBezTo>
                      <a:pt x="112" y="0"/>
                      <a:pt x="113" y="1"/>
                      <a:pt x="113" y="3"/>
                    </a:cubicBezTo>
                    <a:cubicBezTo>
                      <a:pt x="113" y="80"/>
                      <a:pt x="113" y="80"/>
                      <a:pt x="113" y="80"/>
                    </a:cubicBezTo>
                    <a:cubicBezTo>
                      <a:pt x="113" y="81"/>
                      <a:pt x="112" y="82"/>
                      <a:pt x="110" y="82"/>
                    </a:cubicBezTo>
                    <a:cubicBezTo>
                      <a:pt x="41" y="82"/>
                      <a:pt x="41" y="82"/>
                      <a:pt x="41" y="82"/>
                    </a:cubicBezTo>
                    <a:cubicBezTo>
                      <a:pt x="40" y="82"/>
                      <a:pt x="39" y="83"/>
                      <a:pt x="39" y="83"/>
                    </a:cubicBezTo>
                    <a:cubicBezTo>
                      <a:pt x="31" y="91"/>
                      <a:pt x="20" y="100"/>
                      <a:pt x="20" y="101"/>
                    </a:cubicBezTo>
                    <a:cubicBezTo>
                      <a:pt x="18" y="102"/>
                      <a:pt x="16" y="101"/>
                      <a:pt x="16" y="99"/>
                    </a:cubicBezTo>
                    <a:cubicBezTo>
                      <a:pt x="16" y="85"/>
                      <a:pt x="16" y="85"/>
                      <a:pt x="16" y="85"/>
                    </a:cubicBezTo>
                    <a:cubicBezTo>
                      <a:pt x="16" y="83"/>
                      <a:pt x="15" y="82"/>
                      <a:pt x="14" y="82"/>
                    </a:cubicBezTo>
                    <a:close/>
                    <a:moveTo>
                      <a:pt x="106" y="5"/>
                    </a:moveTo>
                    <a:cubicBezTo>
                      <a:pt x="6" y="5"/>
                      <a:pt x="6" y="5"/>
                      <a:pt x="6" y="5"/>
                    </a:cubicBezTo>
                    <a:cubicBezTo>
                      <a:pt x="5" y="5"/>
                      <a:pt x="4" y="6"/>
                      <a:pt x="4" y="7"/>
                    </a:cubicBezTo>
                    <a:cubicBezTo>
                      <a:pt x="4" y="76"/>
                      <a:pt x="4" y="76"/>
                      <a:pt x="4" y="76"/>
                    </a:cubicBezTo>
                    <a:cubicBezTo>
                      <a:pt x="4" y="77"/>
                      <a:pt x="5" y="78"/>
                      <a:pt x="6" y="78"/>
                    </a:cubicBezTo>
                    <a:cubicBezTo>
                      <a:pt x="18" y="78"/>
                      <a:pt x="18" y="78"/>
                      <a:pt x="18" y="78"/>
                    </a:cubicBezTo>
                    <a:cubicBezTo>
                      <a:pt x="20" y="78"/>
                      <a:pt x="21" y="79"/>
                      <a:pt x="21" y="80"/>
                    </a:cubicBezTo>
                    <a:cubicBezTo>
                      <a:pt x="21" y="89"/>
                      <a:pt x="21" y="89"/>
                      <a:pt x="21" y="89"/>
                    </a:cubicBezTo>
                    <a:cubicBezTo>
                      <a:pt x="21" y="91"/>
                      <a:pt x="23" y="92"/>
                      <a:pt x="24" y="91"/>
                    </a:cubicBezTo>
                    <a:cubicBezTo>
                      <a:pt x="28" y="87"/>
                      <a:pt x="33" y="82"/>
                      <a:pt x="37" y="79"/>
                    </a:cubicBezTo>
                    <a:cubicBezTo>
                      <a:pt x="37" y="79"/>
                      <a:pt x="37" y="79"/>
                      <a:pt x="37" y="79"/>
                    </a:cubicBezTo>
                    <a:cubicBezTo>
                      <a:pt x="38" y="78"/>
                      <a:pt x="38" y="78"/>
                      <a:pt x="39" y="78"/>
                    </a:cubicBezTo>
                    <a:cubicBezTo>
                      <a:pt x="106" y="78"/>
                      <a:pt x="106" y="78"/>
                      <a:pt x="106" y="78"/>
                    </a:cubicBezTo>
                    <a:cubicBezTo>
                      <a:pt x="107" y="78"/>
                      <a:pt x="108" y="77"/>
                      <a:pt x="108" y="76"/>
                    </a:cubicBezTo>
                    <a:cubicBezTo>
                      <a:pt x="108" y="7"/>
                      <a:pt x="108" y="7"/>
                      <a:pt x="108" y="7"/>
                    </a:cubicBezTo>
                    <a:cubicBezTo>
                      <a:pt x="108" y="6"/>
                      <a:pt x="107" y="5"/>
                      <a:pt x="106" y="5"/>
                    </a:cubicBezTo>
                    <a:close/>
                  </a:path>
                </a:pathLst>
              </a:cu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2" name="Google Shape;122;p6"/>
              <p:cNvSpPr/>
              <p:nvPr/>
            </p:nvSpPr>
            <p:spPr>
              <a:xfrm>
                <a:off x="8993188" y="2235200"/>
                <a:ext cx="193675" cy="15875"/>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3" name="Google Shape;123;p6"/>
              <p:cNvSpPr/>
              <p:nvPr/>
            </p:nvSpPr>
            <p:spPr>
              <a:xfrm>
                <a:off x="8993188" y="2276475"/>
                <a:ext cx="193675" cy="127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4" name="Google Shape;124;p6"/>
              <p:cNvSpPr/>
              <p:nvPr/>
            </p:nvSpPr>
            <p:spPr>
              <a:xfrm>
                <a:off x="8993188" y="2317750"/>
                <a:ext cx="193675" cy="127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5" name="Google Shape;125;p6"/>
              <p:cNvSpPr/>
              <p:nvPr/>
            </p:nvSpPr>
            <p:spPr>
              <a:xfrm>
                <a:off x="8345488" y="1765300"/>
                <a:ext cx="688975" cy="625475"/>
              </a:xfrm>
              <a:custGeom>
                <a:avLst/>
                <a:gdLst/>
                <a:ahLst/>
                <a:cxnLst/>
                <a:rect l="l" t="t" r="r" b="b"/>
                <a:pathLst>
                  <a:path w="217" h="197" extrusionOk="0">
                    <a:moveTo>
                      <a:pt x="0" y="0"/>
                    </a:moveTo>
                    <a:cubicBezTo>
                      <a:pt x="217" y="0"/>
                      <a:pt x="217" y="0"/>
                      <a:pt x="217" y="0"/>
                    </a:cubicBezTo>
                    <a:cubicBezTo>
                      <a:pt x="217" y="154"/>
                      <a:pt x="217" y="154"/>
                      <a:pt x="217" y="154"/>
                    </a:cubicBezTo>
                    <a:cubicBezTo>
                      <a:pt x="181" y="154"/>
                      <a:pt x="181" y="154"/>
                      <a:pt x="181" y="154"/>
                    </a:cubicBezTo>
                    <a:cubicBezTo>
                      <a:pt x="163" y="170"/>
                      <a:pt x="135" y="197"/>
                      <a:pt x="135" y="197"/>
                    </a:cubicBezTo>
                    <a:cubicBezTo>
                      <a:pt x="135" y="154"/>
                      <a:pt x="135" y="154"/>
                      <a:pt x="135" y="154"/>
                    </a:cubicBezTo>
                    <a:cubicBezTo>
                      <a:pt x="0" y="154"/>
                      <a:pt x="0" y="154"/>
                      <a:pt x="0" y="154"/>
                    </a:cubicBezTo>
                    <a:lnTo>
                      <a:pt x="0" y="0"/>
                    </a:lnTo>
                    <a:close/>
                  </a:path>
                </a:pathLst>
              </a:custGeom>
              <a:solidFill>
                <a:srgbClr val="FDB61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6" name="Google Shape;126;p6"/>
              <p:cNvSpPr/>
              <p:nvPr/>
            </p:nvSpPr>
            <p:spPr>
              <a:xfrm>
                <a:off x="8485188" y="1905000"/>
                <a:ext cx="403225" cy="31750"/>
              </a:xfrm>
              <a:prstGeom prst="rect">
                <a:avLst/>
              </a:prstGeom>
              <a:solidFill>
                <a:srgbClr val="DA38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7" name="Google Shape;127;p6"/>
              <p:cNvSpPr/>
              <p:nvPr/>
            </p:nvSpPr>
            <p:spPr>
              <a:xfrm>
                <a:off x="8485188" y="1990725"/>
                <a:ext cx="403225" cy="25400"/>
              </a:xfrm>
              <a:prstGeom prst="rect">
                <a:avLst/>
              </a:prstGeom>
              <a:solidFill>
                <a:srgbClr val="DA38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8" name="Google Shape;128;p6"/>
              <p:cNvSpPr/>
              <p:nvPr/>
            </p:nvSpPr>
            <p:spPr>
              <a:xfrm>
                <a:off x="8485188" y="2070100"/>
                <a:ext cx="403225" cy="31750"/>
              </a:xfrm>
              <a:prstGeom prst="rect">
                <a:avLst/>
              </a:prstGeom>
              <a:solidFill>
                <a:srgbClr val="DA38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129" name="Google Shape;129;p6"/>
            <p:cNvSpPr/>
            <p:nvPr/>
          </p:nvSpPr>
          <p:spPr>
            <a:xfrm>
              <a:off x="6100246" y="3196482"/>
              <a:ext cx="1220006" cy="1220006"/>
            </a:xfrm>
            <a:prstGeom prst="rect">
              <a:avLst/>
            </a:prstGeom>
            <a:solidFill>
              <a:srgbClr val="FDB61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0" name="Google Shape;130;p6"/>
            <p:cNvSpPr/>
            <p:nvPr/>
          </p:nvSpPr>
          <p:spPr>
            <a:xfrm>
              <a:off x="9755970" y="3196482"/>
              <a:ext cx="1218575" cy="1220006"/>
            </a:xfrm>
            <a:prstGeom prst="rect">
              <a:avLst/>
            </a:prstGeom>
            <a:solidFill>
              <a:srgbClr val="FDB61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1" name="Google Shape;131;p6"/>
            <p:cNvSpPr/>
            <p:nvPr/>
          </p:nvSpPr>
          <p:spPr>
            <a:xfrm>
              <a:off x="8535964" y="3196482"/>
              <a:ext cx="1220006" cy="1220006"/>
            </a:xfrm>
            <a:prstGeom prst="rect">
              <a:avLst/>
            </a:prstGeom>
            <a:solidFill>
              <a:srgbClr val="DA38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2" name="Google Shape;132;p6"/>
            <p:cNvSpPr/>
            <p:nvPr/>
          </p:nvSpPr>
          <p:spPr>
            <a:xfrm>
              <a:off x="4884536" y="3196482"/>
              <a:ext cx="1218575" cy="1220006"/>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3" name="Google Shape;133;p6"/>
            <p:cNvSpPr/>
            <p:nvPr/>
          </p:nvSpPr>
          <p:spPr>
            <a:xfrm>
              <a:off x="4884536" y="3192253"/>
              <a:ext cx="1218575" cy="122000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134" name="Google Shape;134;p6"/>
            <p:cNvGrpSpPr/>
            <p:nvPr/>
          </p:nvGrpSpPr>
          <p:grpSpPr>
            <a:xfrm>
              <a:off x="4950405" y="3303944"/>
              <a:ext cx="1086837" cy="1114043"/>
              <a:chOff x="4148138" y="2911475"/>
              <a:chExt cx="1204913" cy="1235075"/>
            </a:xfrm>
          </p:grpSpPr>
          <p:sp>
            <p:nvSpPr>
              <p:cNvPr id="135" name="Google Shape;135;p6"/>
              <p:cNvSpPr/>
              <p:nvPr/>
            </p:nvSpPr>
            <p:spPr>
              <a:xfrm>
                <a:off x="4208463" y="3298825"/>
                <a:ext cx="1068388" cy="844550"/>
              </a:xfrm>
              <a:custGeom>
                <a:avLst/>
                <a:gdLst/>
                <a:ahLst/>
                <a:cxnLst/>
                <a:rect l="l" t="t" r="r" b="b"/>
                <a:pathLst>
                  <a:path w="337" h="266" extrusionOk="0">
                    <a:moveTo>
                      <a:pt x="311" y="197"/>
                    </a:moveTo>
                    <a:cubicBezTo>
                      <a:pt x="310" y="197"/>
                      <a:pt x="300" y="193"/>
                      <a:pt x="282" y="186"/>
                    </a:cubicBezTo>
                    <a:cubicBezTo>
                      <a:pt x="269" y="182"/>
                      <a:pt x="266" y="180"/>
                      <a:pt x="260" y="178"/>
                    </a:cubicBezTo>
                    <a:cubicBezTo>
                      <a:pt x="247" y="172"/>
                      <a:pt x="240" y="169"/>
                      <a:pt x="235" y="165"/>
                    </a:cubicBezTo>
                    <a:cubicBezTo>
                      <a:pt x="215" y="148"/>
                      <a:pt x="209" y="120"/>
                      <a:pt x="208" y="110"/>
                    </a:cubicBezTo>
                    <a:cubicBezTo>
                      <a:pt x="205" y="93"/>
                      <a:pt x="207" y="77"/>
                      <a:pt x="209" y="67"/>
                    </a:cubicBezTo>
                    <a:cubicBezTo>
                      <a:pt x="197" y="46"/>
                      <a:pt x="184" y="25"/>
                      <a:pt x="171" y="3"/>
                    </a:cubicBezTo>
                    <a:cubicBezTo>
                      <a:pt x="170" y="2"/>
                      <a:pt x="170" y="1"/>
                      <a:pt x="169" y="0"/>
                    </a:cubicBezTo>
                    <a:cubicBezTo>
                      <a:pt x="169" y="1"/>
                      <a:pt x="168" y="2"/>
                      <a:pt x="167" y="3"/>
                    </a:cubicBezTo>
                    <a:cubicBezTo>
                      <a:pt x="155" y="25"/>
                      <a:pt x="142" y="46"/>
                      <a:pt x="129" y="67"/>
                    </a:cubicBezTo>
                    <a:cubicBezTo>
                      <a:pt x="131" y="77"/>
                      <a:pt x="133" y="93"/>
                      <a:pt x="131" y="110"/>
                    </a:cubicBezTo>
                    <a:cubicBezTo>
                      <a:pt x="129" y="120"/>
                      <a:pt x="123" y="148"/>
                      <a:pt x="103" y="165"/>
                    </a:cubicBezTo>
                    <a:cubicBezTo>
                      <a:pt x="98" y="169"/>
                      <a:pt x="91" y="172"/>
                      <a:pt x="78" y="178"/>
                    </a:cubicBezTo>
                    <a:cubicBezTo>
                      <a:pt x="69" y="182"/>
                      <a:pt x="62" y="184"/>
                      <a:pt x="57" y="186"/>
                    </a:cubicBezTo>
                    <a:cubicBezTo>
                      <a:pt x="38" y="193"/>
                      <a:pt x="33" y="195"/>
                      <a:pt x="30" y="196"/>
                    </a:cubicBezTo>
                    <a:cubicBezTo>
                      <a:pt x="19" y="200"/>
                      <a:pt x="6" y="216"/>
                      <a:pt x="0" y="266"/>
                    </a:cubicBezTo>
                    <a:cubicBezTo>
                      <a:pt x="112" y="266"/>
                      <a:pt x="225" y="266"/>
                      <a:pt x="337" y="266"/>
                    </a:cubicBezTo>
                    <a:cubicBezTo>
                      <a:pt x="334" y="218"/>
                      <a:pt x="322" y="202"/>
                      <a:pt x="311" y="197"/>
                    </a:cubicBezTo>
                  </a:path>
                </a:pathLst>
              </a:custGeom>
              <a:solidFill>
                <a:srgbClr val="F69A8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6" name="Google Shape;136;p6"/>
              <p:cNvSpPr/>
              <p:nvPr/>
            </p:nvSpPr>
            <p:spPr>
              <a:xfrm>
                <a:off x="4208463" y="3765550"/>
                <a:ext cx="1068388" cy="377825"/>
              </a:xfrm>
              <a:custGeom>
                <a:avLst/>
                <a:gdLst/>
                <a:ahLst/>
                <a:cxnLst/>
                <a:rect l="l" t="t" r="r" b="b"/>
                <a:pathLst>
                  <a:path w="337" h="119" extrusionOk="0">
                    <a:moveTo>
                      <a:pt x="311" y="50"/>
                    </a:moveTo>
                    <a:cubicBezTo>
                      <a:pt x="310" y="50"/>
                      <a:pt x="300" y="46"/>
                      <a:pt x="282" y="39"/>
                    </a:cubicBezTo>
                    <a:cubicBezTo>
                      <a:pt x="269" y="35"/>
                      <a:pt x="266" y="33"/>
                      <a:pt x="260" y="31"/>
                    </a:cubicBezTo>
                    <a:cubicBezTo>
                      <a:pt x="247" y="25"/>
                      <a:pt x="240" y="22"/>
                      <a:pt x="235" y="18"/>
                    </a:cubicBezTo>
                    <a:cubicBezTo>
                      <a:pt x="229" y="13"/>
                      <a:pt x="224" y="6"/>
                      <a:pt x="220" y="0"/>
                    </a:cubicBezTo>
                    <a:cubicBezTo>
                      <a:pt x="217" y="4"/>
                      <a:pt x="199" y="21"/>
                      <a:pt x="170" y="21"/>
                    </a:cubicBezTo>
                    <a:cubicBezTo>
                      <a:pt x="140" y="22"/>
                      <a:pt x="121" y="3"/>
                      <a:pt x="118" y="0"/>
                    </a:cubicBezTo>
                    <a:cubicBezTo>
                      <a:pt x="115" y="4"/>
                      <a:pt x="113" y="8"/>
                      <a:pt x="110" y="11"/>
                    </a:cubicBezTo>
                    <a:cubicBezTo>
                      <a:pt x="107" y="15"/>
                      <a:pt x="104" y="17"/>
                      <a:pt x="103" y="18"/>
                    </a:cubicBezTo>
                    <a:cubicBezTo>
                      <a:pt x="103" y="18"/>
                      <a:pt x="101" y="19"/>
                      <a:pt x="99" y="21"/>
                    </a:cubicBezTo>
                    <a:cubicBezTo>
                      <a:pt x="97" y="22"/>
                      <a:pt x="93" y="25"/>
                      <a:pt x="78" y="31"/>
                    </a:cubicBezTo>
                    <a:cubicBezTo>
                      <a:pt x="78" y="31"/>
                      <a:pt x="78" y="31"/>
                      <a:pt x="75" y="32"/>
                    </a:cubicBezTo>
                    <a:cubicBezTo>
                      <a:pt x="59" y="38"/>
                      <a:pt x="60" y="38"/>
                      <a:pt x="56" y="39"/>
                    </a:cubicBezTo>
                    <a:cubicBezTo>
                      <a:pt x="46" y="43"/>
                      <a:pt x="43" y="44"/>
                      <a:pt x="31" y="48"/>
                    </a:cubicBezTo>
                    <a:cubicBezTo>
                      <a:pt x="31" y="48"/>
                      <a:pt x="30" y="49"/>
                      <a:pt x="30" y="49"/>
                    </a:cubicBezTo>
                    <a:cubicBezTo>
                      <a:pt x="19" y="53"/>
                      <a:pt x="6" y="69"/>
                      <a:pt x="0" y="119"/>
                    </a:cubicBezTo>
                    <a:cubicBezTo>
                      <a:pt x="337" y="119"/>
                      <a:pt x="337" y="119"/>
                      <a:pt x="337" y="119"/>
                    </a:cubicBezTo>
                    <a:cubicBezTo>
                      <a:pt x="334" y="71"/>
                      <a:pt x="322" y="55"/>
                      <a:pt x="311" y="50"/>
                    </a:cubicBezTo>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7" name="Google Shape;137;p6"/>
              <p:cNvSpPr/>
              <p:nvPr/>
            </p:nvSpPr>
            <p:spPr>
              <a:xfrm>
                <a:off x="4481513" y="3286125"/>
                <a:ext cx="95250" cy="193675"/>
              </a:xfrm>
              <a:custGeom>
                <a:avLst/>
                <a:gdLst/>
                <a:ahLst/>
                <a:cxnLst/>
                <a:rect l="l" t="t" r="r" b="b"/>
                <a:pathLst>
                  <a:path w="30" h="61" extrusionOk="0">
                    <a:moveTo>
                      <a:pt x="14" y="5"/>
                    </a:moveTo>
                    <a:cubicBezTo>
                      <a:pt x="11" y="2"/>
                      <a:pt x="5" y="0"/>
                      <a:pt x="3" y="2"/>
                    </a:cubicBezTo>
                    <a:cubicBezTo>
                      <a:pt x="0" y="3"/>
                      <a:pt x="1" y="7"/>
                      <a:pt x="3" y="20"/>
                    </a:cubicBezTo>
                    <a:cubicBezTo>
                      <a:pt x="7" y="40"/>
                      <a:pt x="6" y="41"/>
                      <a:pt x="8" y="45"/>
                    </a:cubicBezTo>
                    <a:cubicBezTo>
                      <a:pt x="13" y="53"/>
                      <a:pt x="22" y="61"/>
                      <a:pt x="25" y="59"/>
                    </a:cubicBezTo>
                    <a:cubicBezTo>
                      <a:pt x="30" y="57"/>
                      <a:pt x="21" y="42"/>
                      <a:pt x="19" y="17"/>
                    </a:cubicBezTo>
                    <a:cubicBezTo>
                      <a:pt x="19" y="15"/>
                      <a:pt x="18" y="10"/>
                      <a:pt x="14" y="5"/>
                    </a:cubicBezTo>
                  </a:path>
                </a:pathLst>
              </a:custGeom>
              <a:solidFill>
                <a:srgbClr val="F3816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8" name="Google Shape;138;p6"/>
              <p:cNvSpPr/>
              <p:nvPr/>
            </p:nvSpPr>
            <p:spPr>
              <a:xfrm>
                <a:off x="4905375" y="3286125"/>
                <a:ext cx="92075" cy="193675"/>
              </a:xfrm>
              <a:custGeom>
                <a:avLst/>
                <a:gdLst/>
                <a:ahLst/>
                <a:cxnLst/>
                <a:rect l="l" t="t" r="r" b="b"/>
                <a:pathLst>
                  <a:path w="29" h="61" extrusionOk="0">
                    <a:moveTo>
                      <a:pt x="15" y="6"/>
                    </a:moveTo>
                    <a:cubicBezTo>
                      <a:pt x="18" y="2"/>
                      <a:pt x="24" y="0"/>
                      <a:pt x="27" y="2"/>
                    </a:cubicBezTo>
                    <a:cubicBezTo>
                      <a:pt x="29" y="3"/>
                      <a:pt x="28" y="7"/>
                      <a:pt x="26" y="20"/>
                    </a:cubicBezTo>
                    <a:cubicBezTo>
                      <a:pt x="23" y="40"/>
                      <a:pt x="23" y="41"/>
                      <a:pt x="21" y="45"/>
                    </a:cubicBezTo>
                    <a:cubicBezTo>
                      <a:pt x="16" y="53"/>
                      <a:pt x="8" y="61"/>
                      <a:pt x="4" y="60"/>
                    </a:cubicBezTo>
                    <a:cubicBezTo>
                      <a:pt x="0" y="57"/>
                      <a:pt x="8" y="42"/>
                      <a:pt x="10" y="17"/>
                    </a:cubicBezTo>
                    <a:cubicBezTo>
                      <a:pt x="11" y="15"/>
                      <a:pt x="11" y="10"/>
                      <a:pt x="15" y="6"/>
                    </a:cubicBezTo>
                  </a:path>
                </a:pathLst>
              </a:custGeom>
              <a:solidFill>
                <a:srgbClr val="F3816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139" name="Google Shape;139;p6"/>
              <p:cNvGrpSpPr/>
              <p:nvPr/>
            </p:nvGrpSpPr>
            <p:grpSpPr>
              <a:xfrm>
                <a:off x="4148138" y="2911475"/>
                <a:ext cx="1204913" cy="1235075"/>
                <a:chOff x="4148138" y="2911475"/>
                <a:chExt cx="1204913" cy="1235075"/>
              </a:xfrm>
            </p:grpSpPr>
            <p:sp>
              <p:nvSpPr>
                <p:cNvPr id="140" name="Google Shape;140;p6"/>
                <p:cNvSpPr/>
                <p:nvPr/>
              </p:nvSpPr>
              <p:spPr>
                <a:xfrm>
                  <a:off x="4911725" y="3435350"/>
                  <a:ext cx="66675" cy="66675"/>
                </a:xfrm>
                <a:prstGeom prst="ellipse">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1" name="Google Shape;141;p6"/>
                <p:cNvSpPr/>
                <p:nvPr/>
              </p:nvSpPr>
              <p:spPr>
                <a:xfrm>
                  <a:off x="4503738" y="3435350"/>
                  <a:ext cx="66675" cy="66675"/>
                </a:xfrm>
                <a:prstGeom prst="ellipse">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2" name="Google Shape;142;p6"/>
                <p:cNvSpPr/>
                <p:nvPr/>
              </p:nvSpPr>
              <p:spPr>
                <a:xfrm>
                  <a:off x="4513263" y="2965450"/>
                  <a:ext cx="455613" cy="708025"/>
                </a:xfrm>
                <a:custGeom>
                  <a:avLst/>
                  <a:gdLst/>
                  <a:ahLst/>
                  <a:cxnLst/>
                  <a:rect l="l" t="t" r="r" b="b"/>
                  <a:pathLst>
                    <a:path w="144" h="223" extrusionOk="0">
                      <a:moveTo>
                        <a:pt x="110" y="14"/>
                      </a:moveTo>
                      <a:cubicBezTo>
                        <a:pt x="87" y="0"/>
                        <a:pt x="57" y="0"/>
                        <a:pt x="34" y="14"/>
                      </a:cubicBezTo>
                      <a:cubicBezTo>
                        <a:pt x="13" y="27"/>
                        <a:pt x="2" y="49"/>
                        <a:pt x="0" y="66"/>
                      </a:cubicBezTo>
                      <a:cubicBezTo>
                        <a:pt x="0" y="69"/>
                        <a:pt x="0" y="72"/>
                        <a:pt x="0" y="78"/>
                      </a:cubicBezTo>
                      <a:cubicBezTo>
                        <a:pt x="0" y="85"/>
                        <a:pt x="1" y="100"/>
                        <a:pt x="3" y="119"/>
                      </a:cubicBezTo>
                      <a:cubicBezTo>
                        <a:pt x="4" y="131"/>
                        <a:pt x="5" y="150"/>
                        <a:pt x="14" y="170"/>
                      </a:cubicBezTo>
                      <a:cubicBezTo>
                        <a:pt x="16" y="175"/>
                        <a:pt x="27" y="199"/>
                        <a:pt x="50" y="214"/>
                      </a:cubicBezTo>
                      <a:cubicBezTo>
                        <a:pt x="61" y="222"/>
                        <a:pt x="68" y="223"/>
                        <a:pt x="72" y="223"/>
                      </a:cubicBezTo>
                      <a:cubicBezTo>
                        <a:pt x="76" y="223"/>
                        <a:pt x="83" y="222"/>
                        <a:pt x="94" y="214"/>
                      </a:cubicBezTo>
                      <a:cubicBezTo>
                        <a:pt x="117" y="199"/>
                        <a:pt x="127" y="175"/>
                        <a:pt x="130" y="170"/>
                      </a:cubicBezTo>
                      <a:cubicBezTo>
                        <a:pt x="139" y="150"/>
                        <a:pt x="140" y="131"/>
                        <a:pt x="141" y="119"/>
                      </a:cubicBezTo>
                      <a:cubicBezTo>
                        <a:pt x="143" y="102"/>
                        <a:pt x="144" y="88"/>
                        <a:pt x="144" y="78"/>
                      </a:cubicBezTo>
                      <a:cubicBezTo>
                        <a:pt x="144" y="73"/>
                        <a:pt x="144" y="70"/>
                        <a:pt x="143" y="67"/>
                      </a:cubicBezTo>
                      <a:cubicBezTo>
                        <a:pt x="141" y="51"/>
                        <a:pt x="132" y="28"/>
                        <a:pt x="110" y="14"/>
                      </a:cubicBezTo>
                    </a:path>
                  </a:pathLst>
                </a:custGeom>
                <a:solidFill>
                  <a:srgbClr val="F8B2A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3" name="Google Shape;143;p6"/>
                <p:cNvSpPr/>
                <p:nvPr/>
              </p:nvSpPr>
              <p:spPr>
                <a:xfrm>
                  <a:off x="4699000" y="3444875"/>
                  <a:ext cx="79375" cy="22225"/>
                </a:xfrm>
                <a:custGeom>
                  <a:avLst/>
                  <a:gdLst/>
                  <a:ahLst/>
                  <a:cxnLst/>
                  <a:rect l="l" t="t" r="r" b="b"/>
                  <a:pathLst>
                    <a:path w="25" h="7" extrusionOk="0">
                      <a:moveTo>
                        <a:pt x="20" y="1"/>
                      </a:moveTo>
                      <a:cubicBezTo>
                        <a:pt x="18" y="1"/>
                        <a:pt x="18" y="2"/>
                        <a:pt x="15" y="5"/>
                      </a:cubicBezTo>
                      <a:cubicBezTo>
                        <a:pt x="14" y="6"/>
                        <a:pt x="13" y="6"/>
                        <a:pt x="12" y="6"/>
                      </a:cubicBezTo>
                      <a:cubicBezTo>
                        <a:pt x="12" y="6"/>
                        <a:pt x="11" y="6"/>
                        <a:pt x="10" y="5"/>
                      </a:cubicBezTo>
                      <a:cubicBezTo>
                        <a:pt x="6" y="2"/>
                        <a:pt x="6" y="1"/>
                        <a:pt x="5" y="1"/>
                      </a:cubicBezTo>
                      <a:cubicBezTo>
                        <a:pt x="3" y="0"/>
                        <a:pt x="0" y="3"/>
                        <a:pt x="0" y="3"/>
                      </a:cubicBezTo>
                      <a:cubicBezTo>
                        <a:pt x="0" y="4"/>
                        <a:pt x="2" y="4"/>
                        <a:pt x="2" y="4"/>
                      </a:cubicBezTo>
                      <a:cubicBezTo>
                        <a:pt x="4" y="3"/>
                        <a:pt x="4" y="3"/>
                        <a:pt x="5" y="3"/>
                      </a:cubicBezTo>
                      <a:cubicBezTo>
                        <a:pt x="7" y="3"/>
                        <a:pt x="9" y="6"/>
                        <a:pt x="11" y="7"/>
                      </a:cubicBezTo>
                      <a:cubicBezTo>
                        <a:pt x="12" y="7"/>
                        <a:pt x="12" y="7"/>
                        <a:pt x="12" y="7"/>
                      </a:cubicBezTo>
                      <a:cubicBezTo>
                        <a:pt x="12" y="7"/>
                        <a:pt x="13" y="7"/>
                        <a:pt x="14" y="7"/>
                      </a:cubicBezTo>
                      <a:cubicBezTo>
                        <a:pt x="16" y="6"/>
                        <a:pt x="18" y="3"/>
                        <a:pt x="19" y="3"/>
                      </a:cubicBezTo>
                      <a:cubicBezTo>
                        <a:pt x="21" y="3"/>
                        <a:pt x="21" y="3"/>
                        <a:pt x="23" y="4"/>
                      </a:cubicBezTo>
                      <a:cubicBezTo>
                        <a:pt x="23" y="4"/>
                        <a:pt x="25" y="4"/>
                        <a:pt x="25" y="3"/>
                      </a:cubicBezTo>
                      <a:cubicBezTo>
                        <a:pt x="25" y="3"/>
                        <a:pt x="22" y="0"/>
                        <a:pt x="20" y="1"/>
                      </a:cubicBezTo>
                      <a:close/>
                    </a:path>
                  </a:pathLst>
                </a:custGeom>
                <a:solidFill>
                  <a:srgbClr val="F3816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4" name="Google Shape;144;p6"/>
                <p:cNvSpPr/>
                <p:nvPr/>
              </p:nvSpPr>
              <p:spPr>
                <a:xfrm>
                  <a:off x="4665663" y="3521075"/>
                  <a:ext cx="147638" cy="53975"/>
                </a:xfrm>
                <a:custGeom>
                  <a:avLst/>
                  <a:gdLst/>
                  <a:ahLst/>
                  <a:cxnLst/>
                  <a:rect l="l" t="t" r="r" b="b"/>
                  <a:pathLst>
                    <a:path w="47" h="17" extrusionOk="0">
                      <a:moveTo>
                        <a:pt x="47" y="0"/>
                      </a:moveTo>
                      <a:cubicBezTo>
                        <a:pt x="41" y="2"/>
                        <a:pt x="33" y="4"/>
                        <a:pt x="23" y="4"/>
                      </a:cubicBezTo>
                      <a:cubicBezTo>
                        <a:pt x="23" y="4"/>
                        <a:pt x="23" y="4"/>
                        <a:pt x="23" y="4"/>
                      </a:cubicBezTo>
                      <a:cubicBezTo>
                        <a:pt x="13" y="4"/>
                        <a:pt x="5" y="2"/>
                        <a:pt x="0" y="0"/>
                      </a:cubicBezTo>
                      <a:cubicBezTo>
                        <a:pt x="3" y="10"/>
                        <a:pt x="13" y="17"/>
                        <a:pt x="23" y="17"/>
                      </a:cubicBezTo>
                      <a:cubicBezTo>
                        <a:pt x="24" y="17"/>
                        <a:pt x="24" y="17"/>
                        <a:pt x="24" y="17"/>
                      </a:cubicBezTo>
                      <a:cubicBezTo>
                        <a:pt x="34" y="17"/>
                        <a:pt x="43" y="10"/>
                        <a:pt x="47" y="0"/>
                      </a:cubicBezTo>
                    </a:path>
                  </a:pathLst>
                </a:custGeom>
                <a:solidFill>
                  <a:srgbClr val="F58E7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5" name="Google Shape;145;p6"/>
                <p:cNvSpPr/>
                <p:nvPr/>
              </p:nvSpPr>
              <p:spPr>
                <a:xfrm>
                  <a:off x="4652963" y="3508375"/>
                  <a:ext cx="173038" cy="34925"/>
                </a:xfrm>
                <a:custGeom>
                  <a:avLst/>
                  <a:gdLst/>
                  <a:ahLst/>
                  <a:cxnLst/>
                  <a:rect l="l" t="t" r="r" b="b"/>
                  <a:pathLst>
                    <a:path w="55" h="11" extrusionOk="0">
                      <a:moveTo>
                        <a:pt x="0" y="2"/>
                      </a:moveTo>
                      <a:cubicBezTo>
                        <a:pt x="0" y="2"/>
                        <a:pt x="1" y="2"/>
                        <a:pt x="2" y="3"/>
                      </a:cubicBezTo>
                      <a:cubicBezTo>
                        <a:pt x="13" y="5"/>
                        <a:pt x="18" y="1"/>
                        <a:pt x="24" y="3"/>
                      </a:cubicBezTo>
                      <a:cubicBezTo>
                        <a:pt x="24" y="3"/>
                        <a:pt x="26" y="4"/>
                        <a:pt x="28" y="4"/>
                      </a:cubicBezTo>
                      <a:cubicBezTo>
                        <a:pt x="30" y="4"/>
                        <a:pt x="31" y="3"/>
                        <a:pt x="31" y="3"/>
                      </a:cubicBezTo>
                      <a:cubicBezTo>
                        <a:pt x="37" y="0"/>
                        <a:pt x="42" y="5"/>
                        <a:pt x="52" y="3"/>
                      </a:cubicBezTo>
                      <a:cubicBezTo>
                        <a:pt x="54" y="2"/>
                        <a:pt x="55" y="2"/>
                        <a:pt x="55" y="2"/>
                      </a:cubicBezTo>
                      <a:cubicBezTo>
                        <a:pt x="55" y="3"/>
                        <a:pt x="42" y="11"/>
                        <a:pt x="28" y="11"/>
                      </a:cubicBezTo>
                      <a:cubicBezTo>
                        <a:pt x="13" y="11"/>
                        <a:pt x="0" y="3"/>
                        <a:pt x="0" y="2"/>
                      </a:cubicBezTo>
                      <a:close/>
                    </a:path>
                  </a:pathLst>
                </a:custGeom>
                <a:solidFill>
                  <a:srgbClr val="F1633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6" name="Google Shape;146;p6"/>
                <p:cNvSpPr/>
                <p:nvPr/>
              </p:nvSpPr>
              <p:spPr>
                <a:xfrm>
                  <a:off x="4538663" y="3228975"/>
                  <a:ext cx="147638" cy="53975"/>
                </a:xfrm>
                <a:custGeom>
                  <a:avLst/>
                  <a:gdLst/>
                  <a:ahLst/>
                  <a:cxnLst/>
                  <a:rect l="l" t="t" r="r" b="b"/>
                  <a:pathLst>
                    <a:path w="47" h="17" extrusionOk="0">
                      <a:moveTo>
                        <a:pt x="46" y="13"/>
                      </a:moveTo>
                      <a:cubicBezTo>
                        <a:pt x="46" y="15"/>
                        <a:pt x="42" y="15"/>
                        <a:pt x="38" y="15"/>
                      </a:cubicBezTo>
                      <a:cubicBezTo>
                        <a:pt x="35" y="15"/>
                        <a:pt x="33" y="14"/>
                        <a:pt x="30" y="12"/>
                      </a:cubicBezTo>
                      <a:cubicBezTo>
                        <a:pt x="27" y="11"/>
                        <a:pt x="20" y="9"/>
                        <a:pt x="14" y="9"/>
                      </a:cubicBezTo>
                      <a:cubicBezTo>
                        <a:pt x="6" y="10"/>
                        <a:pt x="1" y="17"/>
                        <a:pt x="1" y="16"/>
                      </a:cubicBezTo>
                      <a:cubicBezTo>
                        <a:pt x="0" y="16"/>
                        <a:pt x="4" y="10"/>
                        <a:pt x="11" y="7"/>
                      </a:cubicBezTo>
                      <a:cubicBezTo>
                        <a:pt x="25" y="0"/>
                        <a:pt x="47" y="10"/>
                        <a:pt x="46" y="13"/>
                      </a:cubicBezTo>
                    </a:path>
                  </a:pathLst>
                </a:cu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7" name="Google Shape;147;p6"/>
                <p:cNvSpPr/>
                <p:nvPr/>
              </p:nvSpPr>
              <p:spPr>
                <a:xfrm>
                  <a:off x="4598988" y="3302000"/>
                  <a:ext cx="84138" cy="38100"/>
                </a:xfrm>
                <a:custGeom>
                  <a:avLst/>
                  <a:gdLst/>
                  <a:ahLst/>
                  <a:cxnLst/>
                  <a:rect l="l" t="t" r="r" b="b"/>
                  <a:pathLst>
                    <a:path w="27" h="12" extrusionOk="0">
                      <a:moveTo>
                        <a:pt x="0" y="8"/>
                      </a:moveTo>
                      <a:cubicBezTo>
                        <a:pt x="0" y="6"/>
                        <a:pt x="5" y="2"/>
                        <a:pt x="10" y="1"/>
                      </a:cubicBezTo>
                      <a:cubicBezTo>
                        <a:pt x="19" y="0"/>
                        <a:pt x="26" y="8"/>
                        <a:pt x="27" y="10"/>
                      </a:cubicBezTo>
                      <a:cubicBezTo>
                        <a:pt x="24" y="11"/>
                        <a:pt x="18" y="12"/>
                        <a:pt x="12" y="12"/>
                      </a:cubicBezTo>
                      <a:cubicBezTo>
                        <a:pt x="10" y="12"/>
                        <a:pt x="1" y="11"/>
                        <a:pt x="0" y="8"/>
                      </a:cubicBezTo>
                    </a:path>
                  </a:pathLst>
                </a:custGeom>
                <a:solidFill>
                  <a:srgbClr val="F5DCD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8" name="Google Shape;148;p6"/>
                <p:cNvSpPr/>
                <p:nvPr/>
              </p:nvSpPr>
              <p:spPr>
                <a:xfrm>
                  <a:off x="4576763" y="3295650"/>
                  <a:ext cx="106363" cy="38100"/>
                </a:xfrm>
                <a:custGeom>
                  <a:avLst/>
                  <a:gdLst/>
                  <a:ahLst/>
                  <a:cxnLst/>
                  <a:rect l="l" t="t" r="r" b="b"/>
                  <a:pathLst>
                    <a:path w="34" h="12" extrusionOk="0">
                      <a:moveTo>
                        <a:pt x="0" y="10"/>
                      </a:moveTo>
                      <a:cubicBezTo>
                        <a:pt x="2" y="10"/>
                        <a:pt x="5" y="10"/>
                        <a:pt x="7" y="10"/>
                      </a:cubicBezTo>
                      <a:cubicBezTo>
                        <a:pt x="8" y="9"/>
                        <a:pt x="11" y="5"/>
                        <a:pt x="16" y="4"/>
                      </a:cubicBezTo>
                      <a:cubicBezTo>
                        <a:pt x="23" y="3"/>
                        <a:pt x="30" y="6"/>
                        <a:pt x="34" y="12"/>
                      </a:cubicBezTo>
                      <a:cubicBezTo>
                        <a:pt x="31" y="5"/>
                        <a:pt x="24" y="0"/>
                        <a:pt x="17" y="0"/>
                      </a:cubicBezTo>
                      <a:cubicBezTo>
                        <a:pt x="6" y="0"/>
                        <a:pt x="0" y="9"/>
                        <a:pt x="0" y="10"/>
                      </a:cubicBezTo>
                    </a:path>
                  </a:pathLst>
                </a:cu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9" name="Google Shape;149;p6"/>
                <p:cNvSpPr/>
                <p:nvPr/>
              </p:nvSpPr>
              <p:spPr>
                <a:xfrm>
                  <a:off x="4618038" y="3298825"/>
                  <a:ext cx="44450" cy="47625"/>
                </a:xfrm>
                <a:prstGeom prst="ellipse">
                  <a:avLst/>
                </a:pr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0" name="Google Shape;150;p6"/>
                <p:cNvSpPr/>
                <p:nvPr/>
              </p:nvSpPr>
              <p:spPr>
                <a:xfrm>
                  <a:off x="4602163" y="3333750"/>
                  <a:ext cx="80963" cy="22225"/>
                </a:xfrm>
                <a:custGeom>
                  <a:avLst/>
                  <a:gdLst/>
                  <a:ahLst/>
                  <a:cxnLst/>
                  <a:rect l="l" t="t" r="r" b="b"/>
                  <a:pathLst>
                    <a:path w="26" h="7" extrusionOk="0">
                      <a:moveTo>
                        <a:pt x="0" y="0"/>
                      </a:moveTo>
                      <a:cubicBezTo>
                        <a:pt x="3" y="1"/>
                        <a:pt x="7" y="2"/>
                        <a:pt x="13" y="2"/>
                      </a:cubicBezTo>
                      <a:cubicBezTo>
                        <a:pt x="19" y="2"/>
                        <a:pt x="23" y="1"/>
                        <a:pt x="26" y="0"/>
                      </a:cubicBezTo>
                      <a:cubicBezTo>
                        <a:pt x="22" y="5"/>
                        <a:pt x="17" y="7"/>
                        <a:pt x="11" y="6"/>
                      </a:cubicBezTo>
                      <a:cubicBezTo>
                        <a:pt x="4" y="5"/>
                        <a:pt x="1" y="0"/>
                        <a:pt x="0" y="0"/>
                      </a:cubicBezTo>
                    </a:path>
                  </a:pathLst>
                </a:custGeom>
                <a:solidFill>
                  <a:srgbClr val="F69A8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1" name="Google Shape;151;p6"/>
                <p:cNvSpPr/>
                <p:nvPr/>
              </p:nvSpPr>
              <p:spPr>
                <a:xfrm>
                  <a:off x="4794250" y="3228975"/>
                  <a:ext cx="149225" cy="53975"/>
                </a:xfrm>
                <a:custGeom>
                  <a:avLst/>
                  <a:gdLst/>
                  <a:ahLst/>
                  <a:cxnLst/>
                  <a:rect l="l" t="t" r="r" b="b"/>
                  <a:pathLst>
                    <a:path w="47" h="17" extrusionOk="0">
                      <a:moveTo>
                        <a:pt x="1" y="13"/>
                      </a:moveTo>
                      <a:cubicBezTo>
                        <a:pt x="1" y="15"/>
                        <a:pt x="5" y="15"/>
                        <a:pt x="9" y="15"/>
                      </a:cubicBezTo>
                      <a:cubicBezTo>
                        <a:pt x="12" y="15"/>
                        <a:pt x="14" y="14"/>
                        <a:pt x="17" y="12"/>
                      </a:cubicBezTo>
                      <a:cubicBezTo>
                        <a:pt x="20" y="11"/>
                        <a:pt x="27" y="9"/>
                        <a:pt x="33" y="9"/>
                      </a:cubicBezTo>
                      <a:cubicBezTo>
                        <a:pt x="41" y="10"/>
                        <a:pt x="46" y="17"/>
                        <a:pt x="46" y="16"/>
                      </a:cubicBezTo>
                      <a:cubicBezTo>
                        <a:pt x="47" y="16"/>
                        <a:pt x="43" y="10"/>
                        <a:pt x="36" y="7"/>
                      </a:cubicBezTo>
                      <a:cubicBezTo>
                        <a:pt x="22" y="0"/>
                        <a:pt x="0" y="10"/>
                        <a:pt x="1" y="13"/>
                      </a:cubicBezTo>
                    </a:path>
                  </a:pathLst>
                </a:cu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2" name="Google Shape;152;p6"/>
                <p:cNvSpPr/>
                <p:nvPr/>
              </p:nvSpPr>
              <p:spPr>
                <a:xfrm>
                  <a:off x="4794250" y="3302000"/>
                  <a:ext cx="85725" cy="38100"/>
                </a:xfrm>
                <a:custGeom>
                  <a:avLst/>
                  <a:gdLst/>
                  <a:ahLst/>
                  <a:cxnLst/>
                  <a:rect l="l" t="t" r="r" b="b"/>
                  <a:pathLst>
                    <a:path w="27" h="12" extrusionOk="0">
                      <a:moveTo>
                        <a:pt x="27" y="8"/>
                      </a:moveTo>
                      <a:cubicBezTo>
                        <a:pt x="27" y="6"/>
                        <a:pt x="22" y="2"/>
                        <a:pt x="17" y="1"/>
                      </a:cubicBezTo>
                      <a:cubicBezTo>
                        <a:pt x="8" y="0"/>
                        <a:pt x="1" y="8"/>
                        <a:pt x="0" y="10"/>
                      </a:cubicBezTo>
                      <a:cubicBezTo>
                        <a:pt x="3" y="11"/>
                        <a:pt x="9" y="12"/>
                        <a:pt x="15" y="12"/>
                      </a:cubicBezTo>
                      <a:cubicBezTo>
                        <a:pt x="17" y="12"/>
                        <a:pt x="26" y="11"/>
                        <a:pt x="27" y="8"/>
                      </a:cubicBezTo>
                    </a:path>
                  </a:pathLst>
                </a:custGeom>
                <a:solidFill>
                  <a:srgbClr val="F5DCD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3" name="Google Shape;153;p6"/>
                <p:cNvSpPr/>
                <p:nvPr/>
              </p:nvSpPr>
              <p:spPr>
                <a:xfrm>
                  <a:off x="4794250" y="3295650"/>
                  <a:ext cx="107950" cy="38100"/>
                </a:xfrm>
                <a:custGeom>
                  <a:avLst/>
                  <a:gdLst/>
                  <a:ahLst/>
                  <a:cxnLst/>
                  <a:rect l="l" t="t" r="r" b="b"/>
                  <a:pathLst>
                    <a:path w="34" h="12" extrusionOk="0">
                      <a:moveTo>
                        <a:pt x="34" y="10"/>
                      </a:moveTo>
                      <a:cubicBezTo>
                        <a:pt x="32" y="10"/>
                        <a:pt x="29" y="10"/>
                        <a:pt x="27" y="10"/>
                      </a:cubicBezTo>
                      <a:cubicBezTo>
                        <a:pt x="26" y="9"/>
                        <a:pt x="23" y="5"/>
                        <a:pt x="18" y="4"/>
                      </a:cubicBezTo>
                      <a:cubicBezTo>
                        <a:pt x="11" y="3"/>
                        <a:pt x="4" y="6"/>
                        <a:pt x="0" y="12"/>
                      </a:cubicBezTo>
                      <a:cubicBezTo>
                        <a:pt x="3" y="5"/>
                        <a:pt x="10" y="0"/>
                        <a:pt x="17" y="0"/>
                      </a:cubicBezTo>
                      <a:cubicBezTo>
                        <a:pt x="28" y="0"/>
                        <a:pt x="34" y="9"/>
                        <a:pt x="34" y="10"/>
                      </a:cubicBezTo>
                    </a:path>
                  </a:pathLst>
                </a:cu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4" name="Google Shape;154;p6"/>
                <p:cNvSpPr/>
                <p:nvPr/>
              </p:nvSpPr>
              <p:spPr>
                <a:xfrm>
                  <a:off x="4816475" y="3298825"/>
                  <a:ext cx="47625" cy="47625"/>
                </a:xfrm>
                <a:prstGeom prst="ellipse">
                  <a:avLst/>
                </a:pr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5" name="Google Shape;155;p6"/>
                <p:cNvSpPr/>
                <p:nvPr/>
              </p:nvSpPr>
              <p:spPr>
                <a:xfrm>
                  <a:off x="4794250" y="3330575"/>
                  <a:ext cx="82550" cy="25400"/>
                </a:xfrm>
                <a:custGeom>
                  <a:avLst/>
                  <a:gdLst/>
                  <a:ahLst/>
                  <a:cxnLst/>
                  <a:rect l="l" t="t" r="r" b="b"/>
                  <a:pathLst>
                    <a:path w="26" h="8" extrusionOk="0">
                      <a:moveTo>
                        <a:pt x="26" y="0"/>
                      </a:moveTo>
                      <a:cubicBezTo>
                        <a:pt x="23" y="2"/>
                        <a:pt x="19" y="3"/>
                        <a:pt x="13" y="3"/>
                      </a:cubicBezTo>
                      <a:cubicBezTo>
                        <a:pt x="7" y="3"/>
                        <a:pt x="3" y="2"/>
                        <a:pt x="0" y="1"/>
                      </a:cubicBezTo>
                      <a:cubicBezTo>
                        <a:pt x="4" y="5"/>
                        <a:pt x="10" y="8"/>
                        <a:pt x="15" y="7"/>
                      </a:cubicBezTo>
                      <a:cubicBezTo>
                        <a:pt x="22" y="6"/>
                        <a:pt x="25" y="1"/>
                        <a:pt x="26" y="0"/>
                      </a:cubicBezTo>
                    </a:path>
                  </a:pathLst>
                </a:custGeom>
                <a:solidFill>
                  <a:srgbClr val="F69A8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6" name="Google Shape;156;p6"/>
                <p:cNvSpPr/>
                <p:nvPr/>
              </p:nvSpPr>
              <p:spPr>
                <a:xfrm>
                  <a:off x="4494213" y="2955925"/>
                  <a:ext cx="249238" cy="403225"/>
                </a:xfrm>
                <a:custGeom>
                  <a:avLst/>
                  <a:gdLst/>
                  <a:ahLst/>
                  <a:cxnLst/>
                  <a:rect l="l" t="t" r="r" b="b"/>
                  <a:pathLst>
                    <a:path w="79" h="127" extrusionOk="0">
                      <a:moveTo>
                        <a:pt x="79" y="1"/>
                      </a:moveTo>
                      <a:cubicBezTo>
                        <a:pt x="73" y="0"/>
                        <a:pt x="47" y="0"/>
                        <a:pt x="25" y="20"/>
                      </a:cubicBezTo>
                      <a:cubicBezTo>
                        <a:pt x="20" y="25"/>
                        <a:pt x="4" y="40"/>
                        <a:pt x="1" y="63"/>
                      </a:cubicBezTo>
                      <a:cubicBezTo>
                        <a:pt x="0" y="74"/>
                        <a:pt x="1" y="87"/>
                        <a:pt x="1" y="93"/>
                      </a:cubicBezTo>
                      <a:cubicBezTo>
                        <a:pt x="2" y="97"/>
                        <a:pt x="2" y="102"/>
                        <a:pt x="4" y="113"/>
                      </a:cubicBezTo>
                      <a:cubicBezTo>
                        <a:pt x="5" y="115"/>
                        <a:pt x="5" y="118"/>
                        <a:pt x="6" y="121"/>
                      </a:cubicBezTo>
                      <a:cubicBezTo>
                        <a:pt x="7" y="124"/>
                        <a:pt x="8" y="126"/>
                        <a:pt x="9" y="127"/>
                      </a:cubicBezTo>
                      <a:cubicBezTo>
                        <a:pt x="9" y="122"/>
                        <a:pt x="9" y="114"/>
                        <a:pt x="10" y="105"/>
                      </a:cubicBezTo>
                      <a:cubicBezTo>
                        <a:pt x="10" y="105"/>
                        <a:pt x="10" y="105"/>
                        <a:pt x="10" y="105"/>
                      </a:cubicBezTo>
                      <a:cubicBezTo>
                        <a:pt x="10" y="105"/>
                        <a:pt x="10" y="103"/>
                        <a:pt x="11" y="102"/>
                      </a:cubicBezTo>
                      <a:cubicBezTo>
                        <a:pt x="12" y="88"/>
                        <a:pt x="17" y="76"/>
                        <a:pt x="17" y="76"/>
                      </a:cubicBezTo>
                      <a:cubicBezTo>
                        <a:pt x="18" y="73"/>
                        <a:pt x="20" y="68"/>
                        <a:pt x="24" y="62"/>
                      </a:cubicBezTo>
                      <a:cubicBezTo>
                        <a:pt x="33" y="50"/>
                        <a:pt x="45" y="44"/>
                        <a:pt x="50" y="42"/>
                      </a:cubicBezTo>
                      <a:cubicBezTo>
                        <a:pt x="56" y="39"/>
                        <a:pt x="64" y="36"/>
                        <a:pt x="75" y="36"/>
                      </a:cubicBezTo>
                      <a:cubicBezTo>
                        <a:pt x="76" y="30"/>
                        <a:pt x="77" y="24"/>
                        <a:pt x="78" y="18"/>
                      </a:cubicBezTo>
                      <a:cubicBezTo>
                        <a:pt x="78" y="13"/>
                        <a:pt x="79" y="7"/>
                        <a:pt x="79" y="1"/>
                      </a:cubicBezTo>
                    </a:path>
                  </a:pathLst>
                </a:cu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7" name="Google Shape;157;p6"/>
                <p:cNvSpPr/>
                <p:nvPr/>
              </p:nvSpPr>
              <p:spPr>
                <a:xfrm>
                  <a:off x="4733925" y="2955925"/>
                  <a:ext cx="254000" cy="403225"/>
                </a:xfrm>
                <a:custGeom>
                  <a:avLst/>
                  <a:gdLst/>
                  <a:ahLst/>
                  <a:cxnLst/>
                  <a:rect l="l" t="t" r="r" b="b"/>
                  <a:pathLst>
                    <a:path w="80" h="127" extrusionOk="0">
                      <a:moveTo>
                        <a:pt x="0" y="1"/>
                      </a:moveTo>
                      <a:cubicBezTo>
                        <a:pt x="6" y="0"/>
                        <a:pt x="33" y="0"/>
                        <a:pt x="55" y="20"/>
                      </a:cubicBezTo>
                      <a:cubicBezTo>
                        <a:pt x="60" y="25"/>
                        <a:pt x="76" y="40"/>
                        <a:pt x="79" y="63"/>
                      </a:cubicBezTo>
                      <a:cubicBezTo>
                        <a:pt x="80" y="74"/>
                        <a:pt x="79" y="87"/>
                        <a:pt x="79" y="93"/>
                      </a:cubicBezTo>
                      <a:cubicBezTo>
                        <a:pt x="78" y="97"/>
                        <a:pt x="77" y="102"/>
                        <a:pt x="76" y="113"/>
                      </a:cubicBezTo>
                      <a:cubicBezTo>
                        <a:pt x="75" y="115"/>
                        <a:pt x="75" y="118"/>
                        <a:pt x="74" y="121"/>
                      </a:cubicBezTo>
                      <a:cubicBezTo>
                        <a:pt x="73" y="124"/>
                        <a:pt x="72" y="126"/>
                        <a:pt x="71" y="127"/>
                      </a:cubicBezTo>
                      <a:cubicBezTo>
                        <a:pt x="71" y="122"/>
                        <a:pt x="71" y="114"/>
                        <a:pt x="70" y="105"/>
                      </a:cubicBezTo>
                      <a:cubicBezTo>
                        <a:pt x="70" y="105"/>
                        <a:pt x="70" y="103"/>
                        <a:pt x="69" y="102"/>
                      </a:cubicBezTo>
                      <a:cubicBezTo>
                        <a:pt x="69" y="95"/>
                        <a:pt x="65" y="75"/>
                        <a:pt x="56" y="62"/>
                      </a:cubicBezTo>
                      <a:cubicBezTo>
                        <a:pt x="38" y="38"/>
                        <a:pt x="9" y="36"/>
                        <a:pt x="5" y="36"/>
                      </a:cubicBezTo>
                      <a:cubicBezTo>
                        <a:pt x="3" y="24"/>
                        <a:pt x="2" y="12"/>
                        <a:pt x="0" y="1"/>
                      </a:cubicBezTo>
                    </a:path>
                  </a:pathLst>
                </a:cu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8" name="Google Shape;158;p6"/>
                <p:cNvSpPr/>
                <p:nvPr/>
              </p:nvSpPr>
              <p:spPr>
                <a:xfrm>
                  <a:off x="4148138" y="2911475"/>
                  <a:ext cx="1204913" cy="1235075"/>
                </a:xfrm>
                <a:custGeom>
                  <a:avLst/>
                  <a:gdLst/>
                  <a:ahLst/>
                  <a:cxnLst/>
                  <a:rect l="l" t="t" r="r" b="b"/>
                  <a:pathLst>
                    <a:path w="380" h="389" extrusionOk="0">
                      <a:moveTo>
                        <a:pt x="377" y="367"/>
                      </a:moveTo>
                      <a:cubicBezTo>
                        <a:pt x="377" y="367"/>
                        <a:pt x="374" y="354"/>
                        <a:pt x="371" y="343"/>
                      </a:cubicBezTo>
                      <a:cubicBezTo>
                        <a:pt x="363" y="316"/>
                        <a:pt x="323" y="308"/>
                        <a:pt x="302" y="277"/>
                      </a:cubicBezTo>
                      <a:cubicBezTo>
                        <a:pt x="292" y="263"/>
                        <a:pt x="288" y="245"/>
                        <a:pt x="286" y="206"/>
                      </a:cubicBezTo>
                      <a:cubicBezTo>
                        <a:pt x="284" y="147"/>
                        <a:pt x="287" y="134"/>
                        <a:pt x="281" y="102"/>
                      </a:cubicBezTo>
                      <a:cubicBezTo>
                        <a:pt x="276" y="74"/>
                        <a:pt x="269" y="61"/>
                        <a:pt x="268" y="58"/>
                      </a:cubicBezTo>
                      <a:cubicBezTo>
                        <a:pt x="262" y="48"/>
                        <a:pt x="247" y="22"/>
                        <a:pt x="215" y="10"/>
                      </a:cubicBezTo>
                      <a:cubicBezTo>
                        <a:pt x="209" y="8"/>
                        <a:pt x="184" y="0"/>
                        <a:pt x="155" y="11"/>
                      </a:cubicBezTo>
                      <a:cubicBezTo>
                        <a:pt x="120" y="23"/>
                        <a:pt x="106" y="54"/>
                        <a:pt x="102" y="61"/>
                      </a:cubicBezTo>
                      <a:cubicBezTo>
                        <a:pt x="82" y="104"/>
                        <a:pt x="97" y="154"/>
                        <a:pt x="98" y="160"/>
                      </a:cubicBezTo>
                      <a:cubicBezTo>
                        <a:pt x="102" y="173"/>
                        <a:pt x="110" y="190"/>
                        <a:pt x="106" y="211"/>
                      </a:cubicBezTo>
                      <a:cubicBezTo>
                        <a:pt x="103" y="227"/>
                        <a:pt x="100" y="236"/>
                        <a:pt x="100" y="236"/>
                      </a:cubicBezTo>
                      <a:cubicBezTo>
                        <a:pt x="96" y="246"/>
                        <a:pt x="93" y="250"/>
                        <a:pt x="93" y="257"/>
                      </a:cubicBezTo>
                      <a:cubicBezTo>
                        <a:pt x="92" y="260"/>
                        <a:pt x="93" y="263"/>
                        <a:pt x="93" y="264"/>
                      </a:cubicBezTo>
                      <a:cubicBezTo>
                        <a:pt x="95" y="272"/>
                        <a:pt x="96" y="275"/>
                        <a:pt x="97" y="277"/>
                      </a:cubicBezTo>
                      <a:cubicBezTo>
                        <a:pt x="99" y="291"/>
                        <a:pt x="25" y="306"/>
                        <a:pt x="12" y="341"/>
                      </a:cubicBezTo>
                      <a:cubicBezTo>
                        <a:pt x="11" y="345"/>
                        <a:pt x="7" y="356"/>
                        <a:pt x="4" y="370"/>
                      </a:cubicBezTo>
                      <a:cubicBezTo>
                        <a:pt x="2" y="378"/>
                        <a:pt x="1" y="385"/>
                        <a:pt x="0" y="389"/>
                      </a:cubicBezTo>
                      <a:cubicBezTo>
                        <a:pt x="127" y="389"/>
                        <a:pt x="254" y="389"/>
                        <a:pt x="380" y="389"/>
                      </a:cubicBezTo>
                      <a:cubicBezTo>
                        <a:pt x="380" y="384"/>
                        <a:pt x="379" y="376"/>
                        <a:pt x="377" y="367"/>
                      </a:cubicBezTo>
                      <a:moveTo>
                        <a:pt x="229" y="208"/>
                      </a:moveTo>
                      <a:cubicBezTo>
                        <a:pt x="222" y="218"/>
                        <a:pt x="208" y="237"/>
                        <a:pt x="188" y="237"/>
                      </a:cubicBezTo>
                      <a:cubicBezTo>
                        <a:pt x="171" y="238"/>
                        <a:pt x="158" y="224"/>
                        <a:pt x="150" y="215"/>
                      </a:cubicBezTo>
                      <a:cubicBezTo>
                        <a:pt x="120" y="183"/>
                        <a:pt x="126" y="139"/>
                        <a:pt x="127" y="134"/>
                      </a:cubicBezTo>
                      <a:cubicBezTo>
                        <a:pt x="128" y="127"/>
                        <a:pt x="131" y="113"/>
                        <a:pt x="141" y="99"/>
                      </a:cubicBezTo>
                      <a:cubicBezTo>
                        <a:pt x="146" y="93"/>
                        <a:pt x="161" y="71"/>
                        <a:pt x="186" y="71"/>
                      </a:cubicBezTo>
                      <a:cubicBezTo>
                        <a:pt x="207" y="71"/>
                        <a:pt x="222" y="87"/>
                        <a:pt x="228" y="94"/>
                      </a:cubicBezTo>
                      <a:cubicBezTo>
                        <a:pt x="241" y="109"/>
                        <a:pt x="244" y="126"/>
                        <a:pt x="246" y="135"/>
                      </a:cubicBezTo>
                      <a:cubicBezTo>
                        <a:pt x="247" y="141"/>
                        <a:pt x="252" y="176"/>
                        <a:pt x="229" y="208"/>
                      </a:cubicBezTo>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9" name="Google Shape;159;p6"/>
                <p:cNvSpPr/>
                <p:nvPr/>
              </p:nvSpPr>
              <p:spPr>
                <a:xfrm>
                  <a:off x="4487863" y="3721100"/>
                  <a:ext cx="290513" cy="69850"/>
                </a:xfrm>
                <a:custGeom>
                  <a:avLst/>
                  <a:gdLst/>
                  <a:ahLst/>
                  <a:cxnLst/>
                  <a:rect l="l" t="t" r="r" b="b"/>
                  <a:pathLst>
                    <a:path w="92" h="22" extrusionOk="0">
                      <a:moveTo>
                        <a:pt x="90" y="0"/>
                      </a:moveTo>
                      <a:cubicBezTo>
                        <a:pt x="86" y="0"/>
                        <a:pt x="72" y="5"/>
                        <a:pt x="52" y="9"/>
                      </a:cubicBezTo>
                      <a:cubicBezTo>
                        <a:pt x="15" y="17"/>
                        <a:pt x="0" y="15"/>
                        <a:pt x="0" y="17"/>
                      </a:cubicBezTo>
                      <a:cubicBezTo>
                        <a:pt x="0" y="19"/>
                        <a:pt x="11" y="22"/>
                        <a:pt x="27" y="22"/>
                      </a:cubicBezTo>
                      <a:cubicBezTo>
                        <a:pt x="41" y="22"/>
                        <a:pt x="59" y="20"/>
                        <a:pt x="75" y="12"/>
                      </a:cubicBezTo>
                      <a:cubicBezTo>
                        <a:pt x="83" y="8"/>
                        <a:pt x="92" y="2"/>
                        <a:pt x="92" y="1"/>
                      </a:cubicBezTo>
                      <a:cubicBezTo>
                        <a:pt x="92" y="0"/>
                        <a:pt x="91" y="0"/>
                        <a:pt x="90" y="0"/>
                      </a:cubicBezTo>
                    </a:path>
                  </a:pathLst>
                </a:custGeom>
                <a:solidFill>
                  <a:srgbClr val="39393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0" name="Google Shape;160;p6"/>
                <p:cNvSpPr/>
                <p:nvPr/>
              </p:nvSpPr>
              <p:spPr>
                <a:xfrm>
                  <a:off x="4497388" y="3546475"/>
                  <a:ext cx="168275" cy="149225"/>
                </a:xfrm>
                <a:custGeom>
                  <a:avLst/>
                  <a:gdLst/>
                  <a:ahLst/>
                  <a:cxnLst/>
                  <a:rect l="l" t="t" r="r" b="b"/>
                  <a:pathLst>
                    <a:path w="53" h="47" extrusionOk="0">
                      <a:moveTo>
                        <a:pt x="2" y="0"/>
                      </a:moveTo>
                      <a:cubicBezTo>
                        <a:pt x="2" y="0"/>
                        <a:pt x="2" y="0"/>
                        <a:pt x="2" y="0"/>
                      </a:cubicBezTo>
                      <a:cubicBezTo>
                        <a:pt x="0" y="1"/>
                        <a:pt x="2" y="17"/>
                        <a:pt x="13" y="30"/>
                      </a:cubicBezTo>
                      <a:cubicBezTo>
                        <a:pt x="25" y="43"/>
                        <a:pt x="42" y="47"/>
                        <a:pt x="49" y="47"/>
                      </a:cubicBezTo>
                      <a:cubicBezTo>
                        <a:pt x="51" y="47"/>
                        <a:pt x="52" y="47"/>
                        <a:pt x="52" y="46"/>
                      </a:cubicBezTo>
                      <a:cubicBezTo>
                        <a:pt x="53" y="45"/>
                        <a:pt x="43" y="43"/>
                        <a:pt x="32" y="34"/>
                      </a:cubicBezTo>
                      <a:cubicBezTo>
                        <a:pt x="11" y="19"/>
                        <a:pt x="5" y="0"/>
                        <a:pt x="2" y="0"/>
                      </a:cubicBezTo>
                    </a:path>
                  </a:pathLst>
                </a:custGeom>
                <a:solidFill>
                  <a:srgbClr val="39393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1" name="Google Shape;161;p6"/>
                <p:cNvSpPr/>
                <p:nvPr/>
              </p:nvSpPr>
              <p:spPr>
                <a:xfrm>
                  <a:off x="4465638" y="3206750"/>
                  <a:ext cx="142875" cy="403225"/>
                </a:xfrm>
                <a:custGeom>
                  <a:avLst/>
                  <a:gdLst/>
                  <a:ahLst/>
                  <a:cxnLst/>
                  <a:rect l="l" t="t" r="r" b="b"/>
                  <a:pathLst>
                    <a:path w="45" h="127" extrusionOk="0">
                      <a:moveTo>
                        <a:pt x="2" y="0"/>
                      </a:moveTo>
                      <a:cubicBezTo>
                        <a:pt x="2" y="0"/>
                        <a:pt x="2" y="0"/>
                        <a:pt x="2" y="0"/>
                      </a:cubicBezTo>
                      <a:cubicBezTo>
                        <a:pt x="1" y="0"/>
                        <a:pt x="0" y="19"/>
                        <a:pt x="2" y="35"/>
                      </a:cubicBezTo>
                      <a:cubicBezTo>
                        <a:pt x="7" y="89"/>
                        <a:pt x="41" y="127"/>
                        <a:pt x="43" y="127"/>
                      </a:cubicBezTo>
                      <a:cubicBezTo>
                        <a:pt x="43" y="127"/>
                        <a:pt x="43" y="127"/>
                        <a:pt x="43" y="127"/>
                      </a:cubicBezTo>
                      <a:cubicBezTo>
                        <a:pt x="45" y="126"/>
                        <a:pt x="17" y="93"/>
                        <a:pt x="7" y="38"/>
                      </a:cubicBezTo>
                      <a:cubicBezTo>
                        <a:pt x="4" y="19"/>
                        <a:pt x="3" y="0"/>
                        <a:pt x="2" y="0"/>
                      </a:cubicBezTo>
                    </a:path>
                  </a:pathLst>
                </a:custGeom>
                <a:solidFill>
                  <a:srgbClr val="39393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2" name="Google Shape;162;p6"/>
                <p:cNvSpPr/>
                <p:nvPr/>
              </p:nvSpPr>
              <p:spPr>
                <a:xfrm>
                  <a:off x="4484688" y="3041650"/>
                  <a:ext cx="66675" cy="269875"/>
                </a:xfrm>
                <a:custGeom>
                  <a:avLst/>
                  <a:gdLst/>
                  <a:ahLst/>
                  <a:cxnLst/>
                  <a:rect l="l" t="t" r="r" b="b"/>
                  <a:pathLst>
                    <a:path w="21" h="85" extrusionOk="0">
                      <a:moveTo>
                        <a:pt x="21" y="0"/>
                      </a:moveTo>
                      <a:cubicBezTo>
                        <a:pt x="20" y="0"/>
                        <a:pt x="15" y="11"/>
                        <a:pt x="11" y="23"/>
                      </a:cubicBezTo>
                      <a:cubicBezTo>
                        <a:pt x="0" y="56"/>
                        <a:pt x="3" y="85"/>
                        <a:pt x="4" y="85"/>
                      </a:cubicBezTo>
                      <a:cubicBezTo>
                        <a:pt x="4" y="85"/>
                        <a:pt x="4" y="85"/>
                        <a:pt x="4" y="85"/>
                      </a:cubicBezTo>
                      <a:cubicBezTo>
                        <a:pt x="5" y="85"/>
                        <a:pt x="4" y="65"/>
                        <a:pt x="11" y="35"/>
                      </a:cubicBezTo>
                      <a:cubicBezTo>
                        <a:pt x="15" y="15"/>
                        <a:pt x="21" y="1"/>
                        <a:pt x="21" y="0"/>
                      </a:cubicBezTo>
                      <a:cubicBezTo>
                        <a:pt x="21" y="0"/>
                        <a:pt x="21" y="0"/>
                        <a:pt x="21" y="0"/>
                      </a:cubicBezTo>
                    </a:path>
                  </a:pathLst>
                </a:custGeom>
                <a:solidFill>
                  <a:srgbClr val="39393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3" name="Google Shape;163;p6"/>
                <p:cNvSpPr/>
                <p:nvPr/>
              </p:nvSpPr>
              <p:spPr>
                <a:xfrm>
                  <a:off x="4500563" y="3206750"/>
                  <a:ext cx="41275" cy="234950"/>
                </a:xfrm>
                <a:custGeom>
                  <a:avLst/>
                  <a:gdLst/>
                  <a:ahLst/>
                  <a:cxnLst/>
                  <a:rect l="l" t="t" r="r" b="b"/>
                  <a:pathLst>
                    <a:path w="13" h="74" extrusionOk="0">
                      <a:moveTo>
                        <a:pt x="12" y="0"/>
                      </a:moveTo>
                      <a:cubicBezTo>
                        <a:pt x="11" y="0"/>
                        <a:pt x="8" y="9"/>
                        <a:pt x="7" y="15"/>
                      </a:cubicBezTo>
                      <a:cubicBezTo>
                        <a:pt x="0" y="45"/>
                        <a:pt x="10" y="74"/>
                        <a:pt x="12" y="74"/>
                      </a:cubicBezTo>
                      <a:cubicBezTo>
                        <a:pt x="12" y="74"/>
                        <a:pt x="12" y="74"/>
                        <a:pt x="12" y="74"/>
                      </a:cubicBezTo>
                      <a:cubicBezTo>
                        <a:pt x="13" y="74"/>
                        <a:pt x="8" y="54"/>
                        <a:pt x="11" y="21"/>
                      </a:cubicBezTo>
                      <a:cubicBezTo>
                        <a:pt x="12" y="11"/>
                        <a:pt x="13" y="0"/>
                        <a:pt x="12" y="0"/>
                      </a:cubicBezTo>
                      <a:cubicBezTo>
                        <a:pt x="12" y="0"/>
                        <a:pt x="12" y="0"/>
                        <a:pt x="12" y="0"/>
                      </a:cubicBezTo>
                    </a:path>
                  </a:pathLst>
                </a:custGeom>
                <a:solidFill>
                  <a:srgbClr val="39393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 name="Google Shape;164;p6"/>
                <p:cNvSpPr/>
                <p:nvPr/>
              </p:nvSpPr>
              <p:spPr>
                <a:xfrm>
                  <a:off x="4956175" y="3086100"/>
                  <a:ext cx="25400" cy="244475"/>
                </a:xfrm>
                <a:custGeom>
                  <a:avLst/>
                  <a:gdLst/>
                  <a:ahLst/>
                  <a:cxnLst/>
                  <a:rect l="l" t="t" r="r" b="b"/>
                  <a:pathLst>
                    <a:path w="8" h="77" extrusionOk="0">
                      <a:moveTo>
                        <a:pt x="1" y="0"/>
                      </a:moveTo>
                      <a:cubicBezTo>
                        <a:pt x="1" y="0"/>
                        <a:pt x="1" y="0"/>
                        <a:pt x="1" y="0"/>
                      </a:cubicBezTo>
                      <a:cubicBezTo>
                        <a:pt x="0" y="0"/>
                        <a:pt x="2" y="17"/>
                        <a:pt x="3" y="45"/>
                      </a:cubicBezTo>
                      <a:cubicBezTo>
                        <a:pt x="3" y="52"/>
                        <a:pt x="3" y="59"/>
                        <a:pt x="3" y="64"/>
                      </a:cubicBezTo>
                      <a:cubicBezTo>
                        <a:pt x="3" y="68"/>
                        <a:pt x="4" y="73"/>
                        <a:pt x="4" y="77"/>
                      </a:cubicBezTo>
                      <a:cubicBezTo>
                        <a:pt x="6" y="67"/>
                        <a:pt x="8" y="47"/>
                        <a:pt x="6" y="24"/>
                      </a:cubicBezTo>
                      <a:cubicBezTo>
                        <a:pt x="4" y="12"/>
                        <a:pt x="2" y="0"/>
                        <a:pt x="1" y="0"/>
                      </a:cubicBezTo>
                    </a:path>
                  </a:pathLst>
                </a:custGeom>
                <a:solidFill>
                  <a:srgbClr val="39393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 name="Google Shape;165;p6"/>
                <p:cNvSpPr/>
                <p:nvPr/>
              </p:nvSpPr>
              <p:spPr>
                <a:xfrm>
                  <a:off x="4621213" y="3057525"/>
                  <a:ext cx="357188" cy="860425"/>
                </a:xfrm>
                <a:custGeom>
                  <a:avLst/>
                  <a:gdLst/>
                  <a:ahLst/>
                  <a:cxnLst/>
                  <a:rect l="l" t="t" r="r" b="b"/>
                  <a:pathLst>
                    <a:path w="113" h="271" extrusionOk="0">
                      <a:moveTo>
                        <a:pt x="87" y="0"/>
                      </a:moveTo>
                      <a:cubicBezTo>
                        <a:pt x="87" y="0"/>
                        <a:pt x="87" y="0"/>
                        <a:pt x="87" y="0"/>
                      </a:cubicBezTo>
                      <a:cubicBezTo>
                        <a:pt x="87" y="0"/>
                        <a:pt x="113" y="50"/>
                        <a:pt x="103" y="113"/>
                      </a:cubicBezTo>
                      <a:cubicBezTo>
                        <a:pt x="89" y="210"/>
                        <a:pt x="0" y="267"/>
                        <a:pt x="3" y="271"/>
                      </a:cubicBezTo>
                      <a:cubicBezTo>
                        <a:pt x="3" y="271"/>
                        <a:pt x="3" y="271"/>
                        <a:pt x="3" y="271"/>
                      </a:cubicBezTo>
                      <a:cubicBezTo>
                        <a:pt x="11" y="271"/>
                        <a:pt x="78" y="233"/>
                        <a:pt x="102" y="161"/>
                      </a:cubicBezTo>
                      <a:cubicBezTo>
                        <a:pt x="110" y="135"/>
                        <a:pt x="112" y="109"/>
                        <a:pt x="110" y="86"/>
                      </a:cubicBezTo>
                      <a:cubicBezTo>
                        <a:pt x="110" y="82"/>
                        <a:pt x="109" y="77"/>
                        <a:pt x="109" y="73"/>
                      </a:cubicBezTo>
                      <a:cubicBezTo>
                        <a:pt x="103" y="31"/>
                        <a:pt x="87" y="0"/>
                        <a:pt x="87" y="0"/>
                      </a:cubicBezTo>
                    </a:path>
                  </a:pathLst>
                </a:custGeom>
                <a:solidFill>
                  <a:srgbClr val="39393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 name="Google Shape;166;p6"/>
                <p:cNvSpPr/>
                <p:nvPr/>
              </p:nvSpPr>
              <p:spPr>
                <a:xfrm>
                  <a:off x="4679950" y="3606800"/>
                  <a:ext cx="292100" cy="454025"/>
                </a:xfrm>
                <a:custGeom>
                  <a:avLst/>
                  <a:gdLst/>
                  <a:ahLst/>
                  <a:cxnLst/>
                  <a:rect l="l" t="t" r="r" b="b"/>
                  <a:pathLst>
                    <a:path w="92" h="143" extrusionOk="0">
                      <a:moveTo>
                        <a:pt x="90" y="0"/>
                      </a:moveTo>
                      <a:cubicBezTo>
                        <a:pt x="87" y="0"/>
                        <a:pt x="76" y="38"/>
                        <a:pt x="52" y="79"/>
                      </a:cubicBezTo>
                      <a:cubicBezTo>
                        <a:pt x="26" y="124"/>
                        <a:pt x="0" y="142"/>
                        <a:pt x="1" y="143"/>
                      </a:cubicBezTo>
                      <a:cubicBezTo>
                        <a:pt x="1" y="143"/>
                        <a:pt x="1" y="143"/>
                        <a:pt x="1" y="143"/>
                      </a:cubicBezTo>
                      <a:cubicBezTo>
                        <a:pt x="5" y="143"/>
                        <a:pt x="76" y="87"/>
                        <a:pt x="89" y="19"/>
                      </a:cubicBezTo>
                      <a:cubicBezTo>
                        <a:pt x="91" y="12"/>
                        <a:pt x="92" y="0"/>
                        <a:pt x="90" y="0"/>
                      </a:cubicBezTo>
                      <a:cubicBezTo>
                        <a:pt x="90" y="0"/>
                        <a:pt x="90" y="0"/>
                        <a:pt x="90" y="0"/>
                      </a:cubicBezTo>
                    </a:path>
                  </a:pathLst>
                </a:custGeom>
                <a:solidFill>
                  <a:srgbClr val="39393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 name="Google Shape;167;p6"/>
                <p:cNvSpPr/>
                <p:nvPr/>
              </p:nvSpPr>
              <p:spPr>
                <a:xfrm>
                  <a:off x="4876800" y="3822700"/>
                  <a:ext cx="69850" cy="288925"/>
                </a:xfrm>
                <a:custGeom>
                  <a:avLst/>
                  <a:gdLst/>
                  <a:ahLst/>
                  <a:cxnLst/>
                  <a:rect l="l" t="t" r="r" b="b"/>
                  <a:pathLst>
                    <a:path w="22" h="91" extrusionOk="0">
                      <a:moveTo>
                        <a:pt x="20" y="0"/>
                      </a:moveTo>
                      <a:cubicBezTo>
                        <a:pt x="15" y="0"/>
                        <a:pt x="0" y="66"/>
                        <a:pt x="11" y="87"/>
                      </a:cubicBezTo>
                      <a:cubicBezTo>
                        <a:pt x="12" y="88"/>
                        <a:pt x="14" y="91"/>
                        <a:pt x="16" y="91"/>
                      </a:cubicBezTo>
                      <a:cubicBezTo>
                        <a:pt x="16" y="91"/>
                        <a:pt x="16" y="91"/>
                        <a:pt x="16" y="91"/>
                      </a:cubicBezTo>
                      <a:cubicBezTo>
                        <a:pt x="19" y="90"/>
                        <a:pt x="18" y="75"/>
                        <a:pt x="18" y="64"/>
                      </a:cubicBezTo>
                      <a:cubicBezTo>
                        <a:pt x="17" y="19"/>
                        <a:pt x="22" y="1"/>
                        <a:pt x="20" y="0"/>
                      </a:cubicBezTo>
                      <a:cubicBezTo>
                        <a:pt x="20" y="0"/>
                        <a:pt x="20" y="0"/>
                        <a:pt x="20" y="0"/>
                      </a:cubicBezTo>
                    </a:path>
                  </a:pathLst>
                </a:custGeom>
                <a:solidFill>
                  <a:srgbClr val="39393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 name="Google Shape;168;p6"/>
                <p:cNvSpPr/>
                <p:nvPr/>
              </p:nvSpPr>
              <p:spPr>
                <a:xfrm>
                  <a:off x="4975225" y="3349625"/>
                  <a:ext cx="85725" cy="654050"/>
                </a:xfrm>
                <a:custGeom>
                  <a:avLst/>
                  <a:gdLst/>
                  <a:ahLst/>
                  <a:cxnLst/>
                  <a:rect l="l" t="t" r="r" b="b"/>
                  <a:pathLst>
                    <a:path w="27" h="206" extrusionOk="0">
                      <a:moveTo>
                        <a:pt x="4" y="0"/>
                      </a:moveTo>
                      <a:cubicBezTo>
                        <a:pt x="4" y="0"/>
                        <a:pt x="4" y="0"/>
                        <a:pt x="4" y="0"/>
                      </a:cubicBezTo>
                      <a:cubicBezTo>
                        <a:pt x="3" y="1"/>
                        <a:pt x="21" y="58"/>
                        <a:pt x="10" y="95"/>
                      </a:cubicBezTo>
                      <a:cubicBezTo>
                        <a:pt x="8" y="99"/>
                        <a:pt x="4" y="114"/>
                        <a:pt x="1" y="134"/>
                      </a:cubicBezTo>
                      <a:cubicBezTo>
                        <a:pt x="1" y="139"/>
                        <a:pt x="0" y="144"/>
                        <a:pt x="0" y="151"/>
                      </a:cubicBezTo>
                      <a:cubicBezTo>
                        <a:pt x="1" y="182"/>
                        <a:pt x="11" y="206"/>
                        <a:pt x="12" y="206"/>
                      </a:cubicBezTo>
                      <a:cubicBezTo>
                        <a:pt x="13" y="206"/>
                        <a:pt x="13" y="206"/>
                        <a:pt x="13" y="206"/>
                      </a:cubicBezTo>
                      <a:cubicBezTo>
                        <a:pt x="14" y="206"/>
                        <a:pt x="6" y="185"/>
                        <a:pt x="7" y="155"/>
                      </a:cubicBezTo>
                      <a:cubicBezTo>
                        <a:pt x="7" y="148"/>
                        <a:pt x="8" y="142"/>
                        <a:pt x="8" y="136"/>
                      </a:cubicBezTo>
                      <a:cubicBezTo>
                        <a:pt x="11" y="116"/>
                        <a:pt x="15" y="102"/>
                        <a:pt x="16" y="99"/>
                      </a:cubicBezTo>
                      <a:cubicBezTo>
                        <a:pt x="27" y="63"/>
                        <a:pt x="6" y="0"/>
                        <a:pt x="4" y="0"/>
                      </a:cubicBezTo>
                    </a:path>
                  </a:pathLst>
                </a:custGeom>
                <a:solidFill>
                  <a:srgbClr val="39393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 name="Google Shape;169;p6"/>
                <p:cNvSpPr/>
                <p:nvPr/>
              </p:nvSpPr>
              <p:spPr>
                <a:xfrm>
                  <a:off x="5060950" y="3692525"/>
                  <a:ext cx="117475" cy="368300"/>
                </a:xfrm>
                <a:custGeom>
                  <a:avLst/>
                  <a:gdLst/>
                  <a:ahLst/>
                  <a:cxnLst/>
                  <a:rect l="l" t="t" r="r" b="b"/>
                  <a:pathLst>
                    <a:path w="37" h="116" extrusionOk="0">
                      <a:moveTo>
                        <a:pt x="1" y="0"/>
                      </a:moveTo>
                      <a:cubicBezTo>
                        <a:pt x="0" y="14"/>
                        <a:pt x="1" y="34"/>
                        <a:pt x="7" y="57"/>
                      </a:cubicBezTo>
                      <a:cubicBezTo>
                        <a:pt x="17" y="91"/>
                        <a:pt x="35" y="116"/>
                        <a:pt x="36" y="116"/>
                      </a:cubicBezTo>
                      <a:cubicBezTo>
                        <a:pt x="36" y="116"/>
                        <a:pt x="36" y="116"/>
                        <a:pt x="36" y="116"/>
                      </a:cubicBezTo>
                      <a:cubicBezTo>
                        <a:pt x="37" y="115"/>
                        <a:pt x="21" y="89"/>
                        <a:pt x="9" y="47"/>
                      </a:cubicBezTo>
                      <a:cubicBezTo>
                        <a:pt x="4" y="28"/>
                        <a:pt x="2" y="11"/>
                        <a:pt x="1" y="0"/>
                      </a:cubicBezTo>
                    </a:path>
                  </a:pathLst>
                </a:custGeom>
                <a:solidFill>
                  <a:srgbClr val="39393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 name="Google Shape;170;p6"/>
                <p:cNvSpPr/>
                <p:nvPr/>
              </p:nvSpPr>
              <p:spPr>
                <a:xfrm>
                  <a:off x="4551363" y="3267075"/>
                  <a:ext cx="163513" cy="149225"/>
                </a:xfrm>
                <a:custGeom>
                  <a:avLst/>
                  <a:gdLst/>
                  <a:ahLst/>
                  <a:cxnLst/>
                  <a:rect l="l" t="t" r="r" b="b"/>
                  <a:pathLst>
                    <a:path w="52" h="47" extrusionOk="0">
                      <a:moveTo>
                        <a:pt x="22" y="22"/>
                      </a:moveTo>
                      <a:cubicBezTo>
                        <a:pt x="22" y="22"/>
                        <a:pt x="22" y="22"/>
                        <a:pt x="22" y="22"/>
                      </a:cubicBezTo>
                      <a:cubicBezTo>
                        <a:pt x="22" y="22"/>
                        <a:pt x="22" y="22"/>
                        <a:pt x="22" y="22"/>
                      </a:cubicBezTo>
                      <a:cubicBezTo>
                        <a:pt x="22" y="22"/>
                        <a:pt x="22" y="22"/>
                        <a:pt x="22" y="22"/>
                      </a:cubicBezTo>
                      <a:moveTo>
                        <a:pt x="42" y="21"/>
                      </a:moveTo>
                      <a:cubicBezTo>
                        <a:pt x="40" y="21"/>
                        <a:pt x="37" y="22"/>
                        <a:pt x="33" y="23"/>
                      </a:cubicBezTo>
                      <a:cubicBezTo>
                        <a:pt x="33" y="23"/>
                        <a:pt x="33" y="23"/>
                        <a:pt x="33" y="23"/>
                      </a:cubicBezTo>
                      <a:cubicBezTo>
                        <a:pt x="37" y="22"/>
                        <a:pt x="40" y="21"/>
                        <a:pt x="42" y="21"/>
                      </a:cubicBezTo>
                      <a:cubicBezTo>
                        <a:pt x="42" y="21"/>
                        <a:pt x="42" y="21"/>
                        <a:pt x="42" y="21"/>
                      </a:cubicBezTo>
                      <a:moveTo>
                        <a:pt x="38" y="17"/>
                      </a:moveTo>
                      <a:cubicBezTo>
                        <a:pt x="40" y="18"/>
                        <a:pt x="42" y="20"/>
                        <a:pt x="42" y="21"/>
                      </a:cubicBezTo>
                      <a:cubicBezTo>
                        <a:pt x="42" y="21"/>
                        <a:pt x="42" y="21"/>
                        <a:pt x="42" y="21"/>
                      </a:cubicBezTo>
                      <a:cubicBezTo>
                        <a:pt x="41" y="19"/>
                        <a:pt x="40" y="18"/>
                        <a:pt x="38" y="17"/>
                      </a:cubicBezTo>
                      <a:moveTo>
                        <a:pt x="15" y="19"/>
                      </a:moveTo>
                      <a:cubicBezTo>
                        <a:pt x="13" y="19"/>
                        <a:pt x="10" y="19"/>
                        <a:pt x="8" y="19"/>
                      </a:cubicBezTo>
                      <a:cubicBezTo>
                        <a:pt x="8" y="18"/>
                        <a:pt x="14" y="9"/>
                        <a:pt x="25" y="9"/>
                      </a:cubicBezTo>
                      <a:cubicBezTo>
                        <a:pt x="25" y="9"/>
                        <a:pt x="25" y="9"/>
                        <a:pt x="25" y="9"/>
                      </a:cubicBezTo>
                      <a:cubicBezTo>
                        <a:pt x="32" y="9"/>
                        <a:pt x="39" y="14"/>
                        <a:pt x="42" y="21"/>
                      </a:cubicBezTo>
                      <a:cubicBezTo>
                        <a:pt x="42" y="21"/>
                        <a:pt x="42" y="21"/>
                        <a:pt x="42" y="21"/>
                      </a:cubicBezTo>
                      <a:cubicBezTo>
                        <a:pt x="42" y="21"/>
                        <a:pt x="42" y="21"/>
                        <a:pt x="42" y="21"/>
                      </a:cubicBezTo>
                      <a:cubicBezTo>
                        <a:pt x="42" y="21"/>
                        <a:pt x="42" y="21"/>
                        <a:pt x="42" y="21"/>
                      </a:cubicBezTo>
                      <a:cubicBezTo>
                        <a:pt x="42" y="21"/>
                        <a:pt x="42" y="21"/>
                        <a:pt x="42" y="21"/>
                      </a:cubicBezTo>
                      <a:cubicBezTo>
                        <a:pt x="42" y="21"/>
                        <a:pt x="42" y="21"/>
                        <a:pt x="42" y="21"/>
                      </a:cubicBezTo>
                      <a:cubicBezTo>
                        <a:pt x="42" y="21"/>
                        <a:pt x="42" y="21"/>
                        <a:pt x="42" y="21"/>
                      </a:cubicBezTo>
                      <a:cubicBezTo>
                        <a:pt x="42" y="21"/>
                        <a:pt x="42" y="21"/>
                        <a:pt x="42" y="21"/>
                      </a:cubicBezTo>
                      <a:cubicBezTo>
                        <a:pt x="42" y="21"/>
                        <a:pt x="42" y="21"/>
                        <a:pt x="42" y="21"/>
                      </a:cubicBezTo>
                      <a:cubicBezTo>
                        <a:pt x="39" y="25"/>
                        <a:pt x="34" y="27"/>
                        <a:pt x="29" y="27"/>
                      </a:cubicBezTo>
                      <a:cubicBezTo>
                        <a:pt x="28" y="27"/>
                        <a:pt x="27" y="27"/>
                        <a:pt x="27" y="27"/>
                      </a:cubicBezTo>
                      <a:cubicBezTo>
                        <a:pt x="20" y="26"/>
                        <a:pt x="17" y="21"/>
                        <a:pt x="16" y="21"/>
                      </a:cubicBezTo>
                      <a:cubicBezTo>
                        <a:pt x="16" y="21"/>
                        <a:pt x="17" y="21"/>
                        <a:pt x="17" y="21"/>
                      </a:cubicBezTo>
                      <a:cubicBezTo>
                        <a:pt x="16" y="20"/>
                        <a:pt x="15" y="20"/>
                        <a:pt x="15" y="19"/>
                      </a:cubicBezTo>
                      <a:cubicBezTo>
                        <a:pt x="15" y="19"/>
                        <a:pt x="15" y="19"/>
                        <a:pt x="15" y="19"/>
                      </a:cubicBezTo>
                      <a:moveTo>
                        <a:pt x="8" y="0"/>
                      </a:moveTo>
                      <a:cubicBezTo>
                        <a:pt x="8" y="0"/>
                        <a:pt x="7" y="0"/>
                        <a:pt x="6" y="0"/>
                      </a:cubicBezTo>
                      <a:cubicBezTo>
                        <a:pt x="2" y="9"/>
                        <a:pt x="1" y="17"/>
                        <a:pt x="0" y="22"/>
                      </a:cubicBezTo>
                      <a:cubicBezTo>
                        <a:pt x="0" y="23"/>
                        <a:pt x="0" y="23"/>
                        <a:pt x="0" y="24"/>
                      </a:cubicBezTo>
                      <a:cubicBezTo>
                        <a:pt x="0" y="25"/>
                        <a:pt x="1" y="26"/>
                        <a:pt x="1" y="28"/>
                      </a:cubicBezTo>
                      <a:cubicBezTo>
                        <a:pt x="3" y="32"/>
                        <a:pt x="7" y="36"/>
                        <a:pt x="10" y="40"/>
                      </a:cubicBezTo>
                      <a:cubicBezTo>
                        <a:pt x="14" y="43"/>
                        <a:pt x="19" y="46"/>
                        <a:pt x="24" y="46"/>
                      </a:cubicBezTo>
                      <a:cubicBezTo>
                        <a:pt x="25" y="47"/>
                        <a:pt x="27" y="47"/>
                        <a:pt x="28" y="47"/>
                      </a:cubicBezTo>
                      <a:cubicBezTo>
                        <a:pt x="32" y="47"/>
                        <a:pt x="35" y="46"/>
                        <a:pt x="39" y="44"/>
                      </a:cubicBezTo>
                      <a:cubicBezTo>
                        <a:pt x="42" y="43"/>
                        <a:pt x="43" y="41"/>
                        <a:pt x="45" y="39"/>
                      </a:cubicBezTo>
                      <a:cubicBezTo>
                        <a:pt x="46" y="37"/>
                        <a:pt x="52" y="31"/>
                        <a:pt x="52" y="22"/>
                      </a:cubicBezTo>
                      <a:cubicBezTo>
                        <a:pt x="52" y="20"/>
                        <a:pt x="52" y="18"/>
                        <a:pt x="51" y="15"/>
                      </a:cubicBezTo>
                      <a:cubicBezTo>
                        <a:pt x="50" y="13"/>
                        <a:pt x="48" y="11"/>
                        <a:pt x="45" y="9"/>
                      </a:cubicBezTo>
                      <a:cubicBezTo>
                        <a:pt x="42" y="7"/>
                        <a:pt x="38" y="5"/>
                        <a:pt x="32" y="4"/>
                      </a:cubicBezTo>
                      <a:cubicBezTo>
                        <a:pt x="31" y="3"/>
                        <a:pt x="20" y="0"/>
                        <a:pt x="9" y="0"/>
                      </a:cubicBezTo>
                      <a:cubicBezTo>
                        <a:pt x="9" y="0"/>
                        <a:pt x="9" y="0"/>
                        <a:pt x="8" y="0"/>
                      </a:cubicBezTo>
                    </a:path>
                  </a:pathLst>
                </a:custGeom>
                <a:solidFill>
                  <a:srgbClr val="F6BFB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 name="Google Shape;171;p6"/>
                <p:cNvSpPr/>
                <p:nvPr/>
              </p:nvSpPr>
              <p:spPr>
                <a:xfrm>
                  <a:off x="4598988" y="3311525"/>
                  <a:ext cx="84138" cy="28575"/>
                </a:xfrm>
                <a:custGeom>
                  <a:avLst/>
                  <a:gdLst/>
                  <a:ahLst/>
                  <a:cxnLst/>
                  <a:rect l="l" t="t" r="r" b="b"/>
                  <a:pathLst>
                    <a:path w="27" h="9" extrusionOk="0">
                      <a:moveTo>
                        <a:pt x="19" y="0"/>
                      </a:moveTo>
                      <a:cubicBezTo>
                        <a:pt x="20" y="1"/>
                        <a:pt x="20" y="2"/>
                        <a:pt x="20" y="3"/>
                      </a:cubicBezTo>
                      <a:cubicBezTo>
                        <a:pt x="20" y="6"/>
                        <a:pt x="19" y="7"/>
                        <a:pt x="18" y="9"/>
                      </a:cubicBezTo>
                      <a:cubicBezTo>
                        <a:pt x="22" y="8"/>
                        <a:pt x="25" y="7"/>
                        <a:pt x="27" y="7"/>
                      </a:cubicBezTo>
                      <a:cubicBezTo>
                        <a:pt x="27" y="7"/>
                        <a:pt x="27" y="7"/>
                        <a:pt x="27" y="7"/>
                      </a:cubicBezTo>
                      <a:cubicBezTo>
                        <a:pt x="27" y="6"/>
                        <a:pt x="25" y="4"/>
                        <a:pt x="23" y="3"/>
                      </a:cubicBezTo>
                      <a:cubicBezTo>
                        <a:pt x="22" y="2"/>
                        <a:pt x="21" y="1"/>
                        <a:pt x="19" y="0"/>
                      </a:cubicBezTo>
                      <a:moveTo>
                        <a:pt x="6" y="0"/>
                      </a:moveTo>
                      <a:cubicBezTo>
                        <a:pt x="3" y="2"/>
                        <a:pt x="1" y="4"/>
                        <a:pt x="0" y="5"/>
                      </a:cubicBezTo>
                      <a:cubicBezTo>
                        <a:pt x="0" y="5"/>
                        <a:pt x="0" y="5"/>
                        <a:pt x="0" y="5"/>
                      </a:cubicBezTo>
                      <a:cubicBezTo>
                        <a:pt x="0" y="5"/>
                        <a:pt x="0" y="5"/>
                        <a:pt x="0" y="5"/>
                      </a:cubicBezTo>
                      <a:cubicBezTo>
                        <a:pt x="0" y="6"/>
                        <a:pt x="1" y="6"/>
                        <a:pt x="2" y="7"/>
                      </a:cubicBezTo>
                      <a:cubicBezTo>
                        <a:pt x="3" y="7"/>
                        <a:pt x="5" y="8"/>
                        <a:pt x="7" y="8"/>
                      </a:cubicBezTo>
                      <a:cubicBezTo>
                        <a:pt x="7" y="8"/>
                        <a:pt x="7" y="8"/>
                        <a:pt x="7" y="8"/>
                      </a:cubicBezTo>
                      <a:cubicBezTo>
                        <a:pt x="6" y="7"/>
                        <a:pt x="6" y="5"/>
                        <a:pt x="6" y="3"/>
                      </a:cubicBezTo>
                      <a:cubicBezTo>
                        <a:pt x="6" y="2"/>
                        <a:pt x="6" y="1"/>
                        <a:pt x="6" y="0"/>
                      </a:cubicBezTo>
                    </a:path>
                  </a:pathLst>
                </a:custGeom>
                <a:solidFill>
                  <a:srgbClr val="F4E0E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 name="Google Shape;172;p6"/>
                <p:cNvSpPr/>
                <p:nvPr/>
              </p:nvSpPr>
              <p:spPr>
                <a:xfrm>
                  <a:off x="4576763" y="3295650"/>
                  <a:ext cx="106363" cy="38100"/>
                </a:xfrm>
                <a:custGeom>
                  <a:avLst/>
                  <a:gdLst/>
                  <a:ahLst/>
                  <a:cxnLst/>
                  <a:rect l="l" t="t" r="r" b="b"/>
                  <a:pathLst>
                    <a:path w="34" h="12" extrusionOk="0">
                      <a:moveTo>
                        <a:pt x="17" y="0"/>
                      </a:moveTo>
                      <a:cubicBezTo>
                        <a:pt x="6" y="0"/>
                        <a:pt x="0" y="9"/>
                        <a:pt x="0" y="10"/>
                      </a:cubicBezTo>
                      <a:cubicBezTo>
                        <a:pt x="2" y="10"/>
                        <a:pt x="5" y="10"/>
                        <a:pt x="7" y="10"/>
                      </a:cubicBezTo>
                      <a:cubicBezTo>
                        <a:pt x="7" y="10"/>
                        <a:pt x="7" y="10"/>
                        <a:pt x="7" y="10"/>
                      </a:cubicBezTo>
                      <a:cubicBezTo>
                        <a:pt x="8" y="9"/>
                        <a:pt x="10" y="7"/>
                        <a:pt x="13" y="5"/>
                      </a:cubicBezTo>
                      <a:cubicBezTo>
                        <a:pt x="15" y="3"/>
                        <a:pt x="17" y="1"/>
                        <a:pt x="20" y="1"/>
                      </a:cubicBezTo>
                      <a:cubicBezTo>
                        <a:pt x="23" y="1"/>
                        <a:pt x="25" y="3"/>
                        <a:pt x="26" y="5"/>
                      </a:cubicBezTo>
                      <a:cubicBezTo>
                        <a:pt x="28" y="6"/>
                        <a:pt x="29" y="7"/>
                        <a:pt x="30" y="8"/>
                      </a:cubicBezTo>
                      <a:cubicBezTo>
                        <a:pt x="32" y="9"/>
                        <a:pt x="33" y="10"/>
                        <a:pt x="34" y="12"/>
                      </a:cubicBezTo>
                      <a:cubicBezTo>
                        <a:pt x="34" y="12"/>
                        <a:pt x="34" y="12"/>
                        <a:pt x="34" y="12"/>
                      </a:cubicBezTo>
                      <a:cubicBezTo>
                        <a:pt x="31" y="5"/>
                        <a:pt x="24" y="0"/>
                        <a:pt x="17" y="0"/>
                      </a:cubicBezTo>
                      <a:cubicBezTo>
                        <a:pt x="17" y="0"/>
                        <a:pt x="17" y="0"/>
                        <a:pt x="17" y="0"/>
                      </a:cubicBezTo>
                    </a:path>
                  </a:pathLst>
                </a:custGeom>
                <a:solidFill>
                  <a:srgbClr val="5454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 name="Google Shape;173;p6"/>
                <p:cNvSpPr/>
                <p:nvPr/>
              </p:nvSpPr>
              <p:spPr>
                <a:xfrm>
                  <a:off x="4618038" y="3298825"/>
                  <a:ext cx="44450" cy="41275"/>
                </a:xfrm>
                <a:custGeom>
                  <a:avLst/>
                  <a:gdLst/>
                  <a:ahLst/>
                  <a:cxnLst/>
                  <a:rect l="l" t="t" r="r" b="b"/>
                  <a:pathLst>
                    <a:path w="14" h="13" extrusionOk="0">
                      <a:moveTo>
                        <a:pt x="7" y="0"/>
                      </a:moveTo>
                      <a:cubicBezTo>
                        <a:pt x="4" y="0"/>
                        <a:pt x="2" y="2"/>
                        <a:pt x="0" y="4"/>
                      </a:cubicBezTo>
                      <a:cubicBezTo>
                        <a:pt x="0" y="5"/>
                        <a:pt x="0" y="6"/>
                        <a:pt x="0" y="7"/>
                      </a:cubicBezTo>
                      <a:cubicBezTo>
                        <a:pt x="0" y="9"/>
                        <a:pt x="0" y="11"/>
                        <a:pt x="1" y="12"/>
                      </a:cubicBezTo>
                      <a:cubicBezTo>
                        <a:pt x="1" y="12"/>
                        <a:pt x="1" y="12"/>
                        <a:pt x="1" y="12"/>
                      </a:cubicBezTo>
                      <a:cubicBezTo>
                        <a:pt x="3" y="13"/>
                        <a:pt x="5" y="13"/>
                        <a:pt x="8" y="13"/>
                      </a:cubicBezTo>
                      <a:cubicBezTo>
                        <a:pt x="8" y="13"/>
                        <a:pt x="8" y="13"/>
                        <a:pt x="8" y="13"/>
                      </a:cubicBezTo>
                      <a:cubicBezTo>
                        <a:pt x="9" y="13"/>
                        <a:pt x="11" y="13"/>
                        <a:pt x="12" y="13"/>
                      </a:cubicBezTo>
                      <a:cubicBezTo>
                        <a:pt x="12" y="13"/>
                        <a:pt x="12" y="13"/>
                        <a:pt x="12" y="13"/>
                      </a:cubicBezTo>
                      <a:cubicBezTo>
                        <a:pt x="13" y="11"/>
                        <a:pt x="14" y="10"/>
                        <a:pt x="14" y="7"/>
                      </a:cubicBezTo>
                      <a:cubicBezTo>
                        <a:pt x="14" y="6"/>
                        <a:pt x="14" y="5"/>
                        <a:pt x="13" y="4"/>
                      </a:cubicBezTo>
                      <a:cubicBezTo>
                        <a:pt x="12" y="2"/>
                        <a:pt x="10" y="0"/>
                        <a:pt x="7" y="0"/>
                      </a:cubicBezTo>
                    </a:path>
                  </a:pathLst>
                </a:custGeom>
                <a:solidFill>
                  <a:srgbClr val="5454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 name="Google Shape;174;p6"/>
                <p:cNvSpPr/>
                <p:nvPr/>
              </p:nvSpPr>
              <p:spPr>
                <a:xfrm>
                  <a:off x="4602163" y="3333750"/>
                  <a:ext cx="80963" cy="19050"/>
                </a:xfrm>
                <a:custGeom>
                  <a:avLst/>
                  <a:gdLst/>
                  <a:ahLst/>
                  <a:cxnLst/>
                  <a:rect l="l" t="t" r="r" b="b"/>
                  <a:pathLst>
                    <a:path w="26" h="6" extrusionOk="0">
                      <a:moveTo>
                        <a:pt x="26" y="0"/>
                      </a:moveTo>
                      <a:cubicBezTo>
                        <a:pt x="26" y="0"/>
                        <a:pt x="26" y="0"/>
                        <a:pt x="26" y="0"/>
                      </a:cubicBezTo>
                      <a:cubicBezTo>
                        <a:pt x="26" y="0"/>
                        <a:pt x="26" y="0"/>
                        <a:pt x="26" y="0"/>
                      </a:cubicBezTo>
                      <a:cubicBezTo>
                        <a:pt x="26" y="0"/>
                        <a:pt x="26" y="0"/>
                        <a:pt x="26" y="0"/>
                      </a:cubicBezTo>
                      <a:cubicBezTo>
                        <a:pt x="26" y="0"/>
                        <a:pt x="26" y="0"/>
                        <a:pt x="26" y="0"/>
                      </a:cubicBezTo>
                      <a:cubicBezTo>
                        <a:pt x="26" y="0"/>
                        <a:pt x="26" y="0"/>
                        <a:pt x="26" y="0"/>
                      </a:cubicBezTo>
                      <a:cubicBezTo>
                        <a:pt x="26" y="0"/>
                        <a:pt x="26" y="0"/>
                        <a:pt x="26" y="0"/>
                      </a:cubicBezTo>
                      <a:cubicBezTo>
                        <a:pt x="26" y="0"/>
                        <a:pt x="26" y="0"/>
                        <a:pt x="26" y="0"/>
                      </a:cubicBezTo>
                      <a:cubicBezTo>
                        <a:pt x="26" y="0"/>
                        <a:pt x="26" y="0"/>
                        <a:pt x="26" y="0"/>
                      </a:cubicBezTo>
                      <a:cubicBezTo>
                        <a:pt x="26" y="0"/>
                        <a:pt x="26" y="0"/>
                        <a:pt x="26" y="0"/>
                      </a:cubicBezTo>
                      <a:cubicBezTo>
                        <a:pt x="26" y="0"/>
                        <a:pt x="26" y="0"/>
                        <a:pt x="26" y="0"/>
                      </a:cubicBezTo>
                      <a:moveTo>
                        <a:pt x="0" y="0"/>
                      </a:moveTo>
                      <a:cubicBezTo>
                        <a:pt x="1" y="0"/>
                        <a:pt x="4" y="5"/>
                        <a:pt x="11" y="6"/>
                      </a:cubicBezTo>
                      <a:cubicBezTo>
                        <a:pt x="11" y="6"/>
                        <a:pt x="12" y="6"/>
                        <a:pt x="13" y="6"/>
                      </a:cubicBezTo>
                      <a:cubicBezTo>
                        <a:pt x="18" y="6"/>
                        <a:pt x="23" y="4"/>
                        <a:pt x="26" y="0"/>
                      </a:cubicBezTo>
                      <a:cubicBezTo>
                        <a:pt x="24" y="0"/>
                        <a:pt x="21" y="1"/>
                        <a:pt x="17" y="2"/>
                      </a:cubicBezTo>
                      <a:cubicBezTo>
                        <a:pt x="16" y="2"/>
                        <a:pt x="14" y="2"/>
                        <a:pt x="13" y="2"/>
                      </a:cubicBezTo>
                      <a:cubicBezTo>
                        <a:pt x="13" y="2"/>
                        <a:pt x="13" y="2"/>
                        <a:pt x="13" y="2"/>
                      </a:cubicBezTo>
                      <a:cubicBezTo>
                        <a:pt x="10" y="2"/>
                        <a:pt x="8" y="2"/>
                        <a:pt x="6" y="1"/>
                      </a:cubicBezTo>
                      <a:cubicBezTo>
                        <a:pt x="6" y="1"/>
                        <a:pt x="6" y="1"/>
                        <a:pt x="6" y="1"/>
                      </a:cubicBezTo>
                      <a:cubicBezTo>
                        <a:pt x="4" y="1"/>
                        <a:pt x="2" y="0"/>
                        <a:pt x="1" y="0"/>
                      </a:cubicBezTo>
                      <a:cubicBezTo>
                        <a:pt x="1" y="0"/>
                        <a:pt x="0" y="0"/>
                        <a:pt x="0" y="0"/>
                      </a:cubicBezTo>
                    </a:path>
                  </a:pathLst>
                </a:custGeom>
                <a:solidFill>
                  <a:srgbClr val="F5AC9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 name="Google Shape;175;p6"/>
                <p:cNvSpPr/>
                <p:nvPr/>
              </p:nvSpPr>
              <p:spPr>
                <a:xfrm>
                  <a:off x="4541838" y="3267075"/>
                  <a:ext cx="28575" cy="76200"/>
                </a:xfrm>
                <a:custGeom>
                  <a:avLst/>
                  <a:gdLst/>
                  <a:ahLst/>
                  <a:cxnLst/>
                  <a:rect l="l" t="t" r="r" b="b"/>
                  <a:pathLst>
                    <a:path w="9" h="24" extrusionOk="0">
                      <a:moveTo>
                        <a:pt x="9" y="0"/>
                      </a:moveTo>
                      <a:cubicBezTo>
                        <a:pt x="8" y="0"/>
                        <a:pt x="5" y="1"/>
                        <a:pt x="4" y="2"/>
                      </a:cubicBezTo>
                      <a:cubicBezTo>
                        <a:pt x="3" y="3"/>
                        <a:pt x="2" y="4"/>
                        <a:pt x="2" y="5"/>
                      </a:cubicBezTo>
                      <a:cubicBezTo>
                        <a:pt x="0" y="9"/>
                        <a:pt x="0" y="14"/>
                        <a:pt x="0" y="14"/>
                      </a:cubicBezTo>
                      <a:cubicBezTo>
                        <a:pt x="1" y="18"/>
                        <a:pt x="2" y="21"/>
                        <a:pt x="3" y="24"/>
                      </a:cubicBezTo>
                      <a:cubicBezTo>
                        <a:pt x="3" y="23"/>
                        <a:pt x="3" y="23"/>
                        <a:pt x="3" y="22"/>
                      </a:cubicBezTo>
                      <a:cubicBezTo>
                        <a:pt x="4" y="17"/>
                        <a:pt x="5" y="9"/>
                        <a:pt x="9" y="0"/>
                      </a:cubicBezTo>
                    </a:path>
                  </a:pathLst>
                </a:custGeom>
                <a:solidFill>
                  <a:srgbClr val="68686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 name="Google Shape;176;p6"/>
                <p:cNvSpPr/>
                <p:nvPr/>
              </p:nvSpPr>
              <p:spPr>
                <a:xfrm>
                  <a:off x="4762500" y="3270250"/>
                  <a:ext cx="165100" cy="142875"/>
                </a:xfrm>
                <a:custGeom>
                  <a:avLst/>
                  <a:gdLst/>
                  <a:ahLst/>
                  <a:cxnLst/>
                  <a:rect l="l" t="t" r="r" b="b"/>
                  <a:pathLst>
                    <a:path w="52" h="45" extrusionOk="0">
                      <a:moveTo>
                        <a:pt x="30" y="21"/>
                      </a:moveTo>
                      <a:cubicBezTo>
                        <a:pt x="30" y="21"/>
                        <a:pt x="30" y="21"/>
                        <a:pt x="30" y="21"/>
                      </a:cubicBezTo>
                      <a:cubicBezTo>
                        <a:pt x="30" y="21"/>
                        <a:pt x="30" y="21"/>
                        <a:pt x="30" y="21"/>
                      </a:cubicBezTo>
                      <a:cubicBezTo>
                        <a:pt x="30" y="21"/>
                        <a:pt x="30" y="21"/>
                        <a:pt x="30" y="21"/>
                      </a:cubicBezTo>
                      <a:moveTo>
                        <a:pt x="10" y="20"/>
                      </a:moveTo>
                      <a:cubicBezTo>
                        <a:pt x="13" y="13"/>
                        <a:pt x="20" y="8"/>
                        <a:pt x="27" y="8"/>
                      </a:cubicBezTo>
                      <a:cubicBezTo>
                        <a:pt x="27" y="8"/>
                        <a:pt x="27" y="8"/>
                        <a:pt x="28" y="8"/>
                      </a:cubicBezTo>
                      <a:cubicBezTo>
                        <a:pt x="38" y="8"/>
                        <a:pt x="44" y="17"/>
                        <a:pt x="44" y="18"/>
                      </a:cubicBezTo>
                      <a:cubicBezTo>
                        <a:pt x="42" y="18"/>
                        <a:pt x="39" y="18"/>
                        <a:pt x="37" y="18"/>
                      </a:cubicBezTo>
                      <a:cubicBezTo>
                        <a:pt x="37" y="18"/>
                        <a:pt x="37" y="18"/>
                        <a:pt x="37" y="18"/>
                      </a:cubicBezTo>
                      <a:cubicBezTo>
                        <a:pt x="37" y="19"/>
                        <a:pt x="36" y="19"/>
                        <a:pt x="35" y="20"/>
                      </a:cubicBezTo>
                      <a:cubicBezTo>
                        <a:pt x="35" y="20"/>
                        <a:pt x="36" y="20"/>
                        <a:pt x="36" y="19"/>
                      </a:cubicBezTo>
                      <a:cubicBezTo>
                        <a:pt x="36" y="19"/>
                        <a:pt x="36" y="19"/>
                        <a:pt x="36" y="19"/>
                      </a:cubicBezTo>
                      <a:cubicBezTo>
                        <a:pt x="36" y="19"/>
                        <a:pt x="36" y="19"/>
                        <a:pt x="36" y="19"/>
                      </a:cubicBezTo>
                      <a:cubicBezTo>
                        <a:pt x="35" y="20"/>
                        <a:pt x="32" y="25"/>
                        <a:pt x="25" y="26"/>
                      </a:cubicBezTo>
                      <a:cubicBezTo>
                        <a:pt x="25" y="26"/>
                        <a:pt x="24" y="26"/>
                        <a:pt x="23" y="26"/>
                      </a:cubicBezTo>
                      <a:cubicBezTo>
                        <a:pt x="18" y="26"/>
                        <a:pt x="13" y="24"/>
                        <a:pt x="10" y="20"/>
                      </a:cubicBezTo>
                      <a:cubicBezTo>
                        <a:pt x="12" y="20"/>
                        <a:pt x="15" y="21"/>
                        <a:pt x="19" y="22"/>
                      </a:cubicBezTo>
                      <a:cubicBezTo>
                        <a:pt x="19" y="22"/>
                        <a:pt x="19" y="22"/>
                        <a:pt x="19" y="22"/>
                      </a:cubicBezTo>
                      <a:cubicBezTo>
                        <a:pt x="15" y="21"/>
                        <a:pt x="12" y="20"/>
                        <a:pt x="10" y="20"/>
                      </a:cubicBezTo>
                      <a:cubicBezTo>
                        <a:pt x="10" y="19"/>
                        <a:pt x="12" y="17"/>
                        <a:pt x="14" y="16"/>
                      </a:cubicBezTo>
                      <a:cubicBezTo>
                        <a:pt x="12" y="17"/>
                        <a:pt x="11" y="18"/>
                        <a:pt x="10" y="20"/>
                      </a:cubicBezTo>
                      <a:moveTo>
                        <a:pt x="43" y="0"/>
                      </a:moveTo>
                      <a:cubicBezTo>
                        <a:pt x="43" y="0"/>
                        <a:pt x="43" y="0"/>
                        <a:pt x="42" y="0"/>
                      </a:cubicBezTo>
                      <a:cubicBezTo>
                        <a:pt x="32" y="0"/>
                        <a:pt x="21" y="3"/>
                        <a:pt x="21" y="3"/>
                      </a:cubicBezTo>
                      <a:cubicBezTo>
                        <a:pt x="14" y="5"/>
                        <a:pt x="11" y="6"/>
                        <a:pt x="7" y="9"/>
                      </a:cubicBezTo>
                      <a:cubicBezTo>
                        <a:pt x="5" y="10"/>
                        <a:pt x="3" y="12"/>
                        <a:pt x="2" y="14"/>
                      </a:cubicBezTo>
                      <a:cubicBezTo>
                        <a:pt x="1" y="17"/>
                        <a:pt x="0" y="20"/>
                        <a:pt x="0" y="21"/>
                      </a:cubicBezTo>
                      <a:cubicBezTo>
                        <a:pt x="0" y="30"/>
                        <a:pt x="6" y="36"/>
                        <a:pt x="8" y="38"/>
                      </a:cubicBezTo>
                      <a:cubicBezTo>
                        <a:pt x="9" y="39"/>
                        <a:pt x="11" y="41"/>
                        <a:pt x="14" y="43"/>
                      </a:cubicBezTo>
                      <a:cubicBezTo>
                        <a:pt x="17" y="44"/>
                        <a:pt x="20" y="45"/>
                        <a:pt x="24" y="45"/>
                      </a:cubicBezTo>
                      <a:cubicBezTo>
                        <a:pt x="25" y="45"/>
                        <a:pt x="27" y="45"/>
                        <a:pt x="28" y="45"/>
                      </a:cubicBezTo>
                      <a:cubicBezTo>
                        <a:pt x="33" y="44"/>
                        <a:pt x="37" y="42"/>
                        <a:pt x="41" y="38"/>
                      </a:cubicBezTo>
                      <a:cubicBezTo>
                        <a:pt x="45" y="35"/>
                        <a:pt x="48" y="31"/>
                        <a:pt x="50" y="26"/>
                      </a:cubicBezTo>
                      <a:cubicBezTo>
                        <a:pt x="51" y="25"/>
                        <a:pt x="51" y="24"/>
                        <a:pt x="52" y="23"/>
                      </a:cubicBezTo>
                      <a:cubicBezTo>
                        <a:pt x="52" y="22"/>
                        <a:pt x="52" y="22"/>
                        <a:pt x="52" y="22"/>
                      </a:cubicBezTo>
                      <a:cubicBezTo>
                        <a:pt x="51" y="17"/>
                        <a:pt x="49" y="9"/>
                        <a:pt x="46" y="0"/>
                      </a:cubicBezTo>
                      <a:cubicBezTo>
                        <a:pt x="45" y="0"/>
                        <a:pt x="44" y="0"/>
                        <a:pt x="43" y="0"/>
                      </a:cubicBezTo>
                    </a:path>
                  </a:pathLst>
                </a:custGeom>
                <a:solidFill>
                  <a:srgbClr val="F6BFB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 name="Google Shape;177;p6"/>
                <p:cNvSpPr/>
                <p:nvPr/>
              </p:nvSpPr>
              <p:spPr>
                <a:xfrm>
                  <a:off x="4794250" y="3311525"/>
                  <a:ext cx="85725" cy="28575"/>
                </a:xfrm>
                <a:custGeom>
                  <a:avLst/>
                  <a:gdLst/>
                  <a:ahLst/>
                  <a:cxnLst/>
                  <a:rect l="l" t="t" r="r" b="b"/>
                  <a:pathLst>
                    <a:path w="27" h="9" extrusionOk="0">
                      <a:moveTo>
                        <a:pt x="8" y="0"/>
                      </a:moveTo>
                      <a:cubicBezTo>
                        <a:pt x="6" y="1"/>
                        <a:pt x="5" y="2"/>
                        <a:pt x="4" y="3"/>
                      </a:cubicBezTo>
                      <a:cubicBezTo>
                        <a:pt x="2" y="4"/>
                        <a:pt x="0" y="6"/>
                        <a:pt x="0" y="7"/>
                      </a:cubicBezTo>
                      <a:cubicBezTo>
                        <a:pt x="2" y="7"/>
                        <a:pt x="5" y="8"/>
                        <a:pt x="9" y="9"/>
                      </a:cubicBezTo>
                      <a:cubicBezTo>
                        <a:pt x="8" y="7"/>
                        <a:pt x="7" y="6"/>
                        <a:pt x="7" y="3"/>
                      </a:cubicBezTo>
                      <a:cubicBezTo>
                        <a:pt x="7" y="2"/>
                        <a:pt x="7" y="1"/>
                        <a:pt x="8" y="0"/>
                      </a:cubicBezTo>
                      <a:moveTo>
                        <a:pt x="21" y="0"/>
                      </a:moveTo>
                      <a:cubicBezTo>
                        <a:pt x="21" y="1"/>
                        <a:pt x="22" y="2"/>
                        <a:pt x="22" y="3"/>
                      </a:cubicBezTo>
                      <a:cubicBezTo>
                        <a:pt x="22" y="5"/>
                        <a:pt x="21" y="7"/>
                        <a:pt x="20" y="8"/>
                      </a:cubicBezTo>
                      <a:cubicBezTo>
                        <a:pt x="20" y="8"/>
                        <a:pt x="20" y="8"/>
                        <a:pt x="20" y="8"/>
                      </a:cubicBezTo>
                      <a:cubicBezTo>
                        <a:pt x="22" y="8"/>
                        <a:pt x="24" y="7"/>
                        <a:pt x="25" y="7"/>
                      </a:cubicBezTo>
                      <a:cubicBezTo>
                        <a:pt x="26" y="6"/>
                        <a:pt x="27" y="6"/>
                        <a:pt x="27" y="5"/>
                      </a:cubicBezTo>
                      <a:cubicBezTo>
                        <a:pt x="27" y="5"/>
                        <a:pt x="27" y="5"/>
                        <a:pt x="27" y="5"/>
                      </a:cubicBezTo>
                      <a:cubicBezTo>
                        <a:pt x="27" y="5"/>
                        <a:pt x="27" y="5"/>
                        <a:pt x="27" y="5"/>
                      </a:cubicBezTo>
                      <a:cubicBezTo>
                        <a:pt x="26" y="4"/>
                        <a:pt x="24" y="2"/>
                        <a:pt x="21" y="0"/>
                      </a:cubicBezTo>
                    </a:path>
                  </a:pathLst>
                </a:custGeom>
                <a:solidFill>
                  <a:srgbClr val="F4E0E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 name="Google Shape;178;p6"/>
                <p:cNvSpPr/>
                <p:nvPr/>
              </p:nvSpPr>
              <p:spPr>
                <a:xfrm>
                  <a:off x="4794250" y="3295650"/>
                  <a:ext cx="107950" cy="38100"/>
                </a:xfrm>
                <a:custGeom>
                  <a:avLst/>
                  <a:gdLst/>
                  <a:ahLst/>
                  <a:cxnLst/>
                  <a:rect l="l" t="t" r="r" b="b"/>
                  <a:pathLst>
                    <a:path w="34" h="12" extrusionOk="0">
                      <a:moveTo>
                        <a:pt x="18" y="0"/>
                      </a:moveTo>
                      <a:cubicBezTo>
                        <a:pt x="17" y="0"/>
                        <a:pt x="17" y="0"/>
                        <a:pt x="17" y="0"/>
                      </a:cubicBezTo>
                      <a:cubicBezTo>
                        <a:pt x="10" y="0"/>
                        <a:pt x="3" y="5"/>
                        <a:pt x="0" y="12"/>
                      </a:cubicBezTo>
                      <a:cubicBezTo>
                        <a:pt x="1" y="10"/>
                        <a:pt x="2" y="9"/>
                        <a:pt x="4" y="8"/>
                      </a:cubicBezTo>
                      <a:cubicBezTo>
                        <a:pt x="5" y="7"/>
                        <a:pt x="6" y="6"/>
                        <a:pt x="8" y="5"/>
                      </a:cubicBezTo>
                      <a:cubicBezTo>
                        <a:pt x="9" y="3"/>
                        <a:pt x="11" y="1"/>
                        <a:pt x="14" y="1"/>
                      </a:cubicBezTo>
                      <a:cubicBezTo>
                        <a:pt x="17" y="1"/>
                        <a:pt x="20" y="3"/>
                        <a:pt x="21" y="5"/>
                      </a:cubicBezTo>
                      <a:cubicBezTo>
                        <a:pt x="24" y="7"/>
                        <a:pt x="26" y="9"/>
                        <a:pt x="27" y="10"/>
                      </a:cubicBezTo>
                      <a:cubicBezTo>
                        <a:pt x="27" y="10"/>
                        <a:pt x="27" y="10"/>
                        <a:pt x="27" y="10"/>
                      </a:cubicBezTo>
                      <a:cubicBezTo>
                        <a:pt x="29" y="10"/>
                        <a:pt x="32" y="10"/>
                        <a:pt x="34" y="10"/>
                      </a:cubicBezTo>
                      <a:cubicBezTo>
                        <a:pt x="34" y="9"/>
                        <a:pt x="28" y="0"/>
                        <a:pt x="18" y="0"/>
                      </a:cubicBezTo>
                    </a:path>
                  </a:pathLst>
                </a:custGeom>
                <a:solidFill>
                  <a:srgbClr val="5454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 name="Google Shape;179;p6"/>
                <p:cNvSpPr/>
                <p:nvPr/>
              </p:nvSpPr>
              <p:spPr>
                <a:xfrm>
                  <a:off x="4816475" y="3298825"/>
                  <a:ext cx="47625" cy="41275"/>
                </a:xfrm>
                <a:custGeom>
                  <a:avLst/>
                  <a:gdLst/>
                  <a:ahLst/>
                  <a:cxnLst/>
                  <a:rect l="l" t="t" r="r" b="b"/>
                  <a:pathLst>
                    <a:path w="15" h="13" extrusionOk="0">
                      <a:moveTo>
                        <a:pt x="7" y="0"/>
                      </a:moveTo>
                      <a:cubicBezTo>
                        <a:pt x="4" y="0"/>
                        <a:pt x="2" y="2"/>
                        <a:pt x="1" y="4"/>
                      </a:cubicBezTo>
                      <a:cubicBezTo>
                        <a:pt x="0" y="5"/>
                        <a:pt x="0" y="6"/>
                        <a:pt x="0" y="7"/>
                      </a:cubicBezTo>
                      <a:cubicBezTo>
                        <a:pt x="0" y="10"/>
                        <a:pt x="1" y="11"/>
                        <a:pt x="2" y="13"/>
                      </a:cubicBezTo>
                      <a:cubicBezTo>
                        <a:pt x="2" y="13"/>
                        <a:pt x="2" y="13"/>
                        <a:pt x="2" y="13"/>
                      </a:cubicBezTo>
                      <a:cubicBezTo>
                        <a:pt x="3" y="13"/>
                        <a:pt x="5" y="13"/>
                        <a:pt x="6" y="13"/>
                      </a:cubicBezTo>
                      <a:cubicBezTo>
                        <a:pt x="6" y="13"/>
                        <a:pt x="6" y="13"/>
                        <a:pt x="6" y="13"/>
                      </a:cubicBezTo>
                      <a:cubicBezTo>
                        <a:pt x="9" y="13"/>
                        <a:pt x="11" y="13"/>
                        <a:pt x="13" y="12"/>
                      </a:cubicBezTo>
                      <a:cubicBezTo>
                        <a:pt x="13" y="12"/>
                        <a:pt x="13" y="12"/>
                        <a:pt x="13" y="12"/>
                      </a:cubicBezTo>
                      <a:cubicBezTo>
                        <a:pt x="14" y="11"/>
                        <a:pt x="15" y="9"/>
                        <a:pt x="15" y="7"/>
                      </a:cubicBezTo>
                      <a:cubicBezTo>
                        <a:pt x="15" y="6"/>
                        <a:pt x="14" y="5"/>
                        <a:pt x="14" y="4"/>
                      </a:cubicBezTo>
                      <a:cubicBezTo>
                        <a:pt x="13" y="2"/>
                        <a:pt x="10" y="0"/>
                        <a:pt x="7" y="0"/>
                      </a:cubicBezTo>
                    </a:path>
                  </a:pathLst>
                </a:custGeom>
                <a:solidFill>
                  <a:srgbClr val="5454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 name="Google Shape;180;p6"/>
                <p:cNvSpPr/>
                <p:nvPr/>
              </p:nvSpPr>
              <p:spPr>
                <a:xfrm>
                  <a:off x="4794250" y="3330575"/>
                  <a:ext cx="82550" cy="22225"/>
                </a:xfrm>
                <a:custGeom>
                  <a:avLst/>
                  <a:gdLst/>
                  <a:ahLst/>
                  <a:cxnLst/>
                  <a:rect l="l" t="t" r="r" b="b"/>
                  <a:pathLst>
                    <a:path w="26" h="7" extrusionOk="0">
                      <a:moveTo>
                        <a:pt x="26" y="0"/>
                      </a:moveTo>
                      <a:cubicBezTo>
                        <a:pt x="26" y="1"/>
                        <a:pt x="25" y="1"/>
                        <a:pt x="25" y="1"/>
                      </a:cubicBezTo>
                      <a:cubicBezTo>
                        <a:pt x="24" y="1"/>
                        <a:pt x="22" y="2"/>
                        <a:pt x="20" y="2"/>
                      </a:cubicBezTo>
                      <a:cubicBezTo>
                        <a:pt x="20" y="2"/>
                        <a:pt x="20" y="2"/>
                        <a:pt x="20" y="2"/>
                      </a:cubicBezTo>
                      <a:cubicBezTo>
                        <a:pt x="18" y="3"/>
                        <a:pt x="16" y="3"/>
                        <a:pt x="13" y="3"/>
                      </a:cubicBezTo>
                      <a:cubicBezTo>
                        <a:pt x="13" y="3"/>
                        <a:pt x="13" y="3"/>
                        <a:pt x="13" y="3"/>
                      </a:cubicBezTo>
                      <a:cubicBezTo>
                        <a:pt x="12" y="3"/>
                        <a:pt x="10" y="3"/>
                        <a:pt x="9" y="3"/>
                      </a:cubicBezTo>
                      <a:cubicBezTo>
                        <a:pt x="5" y="2"/>
                        <a:pt x="2" y="1"/>
                        <a:pt x="0" y="1"/>
                      </a:cubicBezTo>
                      <a:cubicBezTo>
                        <a:pt x="3" y="5"/>
                        <a:pt x="8" y="7"/>
                        <a:pt x="13" y="7"/>
                      </a:cubicBezTo>
                      <a:cubicBezTo>
                        <a:pt x="14" y="7"/>
                        <a:pt x="15" y="7"/>
                        <a:pt x="15" y="7"/>
                      </a:cubicBezTo>
                      <a:cubicBezTo>
                        <a:pt x="22" y="6"/>
                        <a:pt x="25" y="1"/>
                        <a:pt x="26" y="0"/>
                      </a:cubicBezTo>
                    </a:path>
                  </a:pathLst>
                </a:custGeom>
                <a:solidFill>
                  <a:srgbClr val="F5AC9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 name="Google Shape;181;p6"/>
                <p:cNvSpPr/>
                <p:nvPr/>
              </p:nvSpPr>
              <p:spPr>
                <a:xfrm>
                  <a:off x="4908550" y="3270250"/>
                  <a:ext cx="25400" cy="73025"/>
                </a:xfrm>
                <a:custGeom>
                  <a:avLst/>
                  <a:gdLst/>
                  <a:ahLst/>
                  <a:cxnLst/>
                  <a:rect l="l" t="t" r="r" b="b"/>
                  <a:pathLst>
                    <a:path w="8" h="23" extrusionOk="0">
                      <a:moveTo>
                        <a:pt x="0" y="0"/>
                      </a:moveTo>
                      <a:cubicBezTo>
                        <a:pt x="3" y="9"/>
                        <a:pt x="5" y="17"/>
                        <a:pt x="6" y="22"/>
                      </a:cubicBezTo>
                      <a:cubicBezTo>
                        <a:pt x="6" y="22"/>
                        <a:pt x="6" y="22"/>
                        <a:pt x="6" y="23"/>
                      </a:cubicBezTo>
                      <a:cubicBezTo>
                        <a:pt x="7" y="20"/>
                        <a:pt x="8" y="17"/>
                        <a:pt x="8" y="14"/>
                      </a:cubicBezTo>
                      <a:cubicBezTo>
                        <a:pt x="8" y="13"/>
                        <a:pt x="8" y="8"/>
                        <a:pt x="7" y="5"/>
                      </a:cubicBezTo>
                      <a:cubicBezTo>
                        <a:pt x="6" y="4"/>
                        <a:pt x="6" y="3"/>
                        <a:pt x="5" y="2"/>
                      </a:cubicBezTo>
                      <a:cubicBezTo>
                        <a:pt x="3" y="1"/>
                        <a:pt x="1" y="0"/>
                        <a:pt x="0" y="0"/>
                      </a:cubicBezTo>
                    </a:path>
                  </a:pathLst>
                </a:custGeom>
                <a:solidFill>
                  <a:srgbClr val="68686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 name="Google Shape;182;p6"/>
                <p:cNvSpPr/>
                <p:nvPr/>
              </p:nvSpPr>
              <p:spPr>
                <a:xfrm>
                  <a:off x="4506913" y="3254375"/>
                  <a:ext cx="465138" cy="171450"/>
                </a:xfrm>
                <a:custGeom>
                  <a:avLst/>
                  <a:gdLst/>
                  <a:ahLst/>
                  <a:cxnLst/>
                  <a:rect l="l" t="t" r="r" b="b"/>
                  <a:pathLst>
                    <a:path w="147" h="54" extrusionOk="0">
                      <a:moveTo>
                        <a:pt x="146" y="4"/>
                      </a:moveTo>
                      <a:cubicBezTo>
                        <a:pt x="146" y="2"/>
                        <a:pt x="145" y="1"/>
                        <a:pt x="144" y="1"/>
                      </a:cubicBezTo>
                      <a:cubicBezTo>
                        <a:pt x="141" y="1"/>
                        <a:pt x="139" y="1"/>
                        <a:pt x="137" y="0"/>
                      </a:cubicBezTo>
                      <a:cubicBezTo>
                        <a:pt x="132" y="0"/>
                        <a:pt x="128" y="0"/>
                        <a:pt x="124" y="0"/>
                      </a:cubicBezTo>
                      <a:cubicBezTo>
                        <a:pt x="114" y="0"/>
                        <a:pt x="104" y="2"/>
                        <a:pt x="94" y="6"/>
                      </a:cubicBezTo>
                      <a:cubicBezTo>
                        <a:pt x="90" y="8"/>
                        <a:pt x="87" y="10"/>
                        <a:pt x="83" y="12"/>
                      </a:cubicBezTo>
                      <a:cubicBezTo>
                        <a:pt x="80" y="14"/>
                        <a:pt x="78" y="15"/>
                        <a:pt x="75" y="16"/>
                      </a:cubicBezTo>
                      <a:cubicBezTo>
                        <a:pt x="75" y="16"/>
                        <a:pt x="75" y="16"/>
                        <a:pt x="74" y="16"/>
                      </a:cubicBezTo>
                      <a:cubicBezTo>
                        <a:pt x="74" y="16"/>
                        <a:pt x="73" y="16"/>
                        <a:pt x="73" y="16"/>
                      </a:cubicBezTo>
                      <a:cubicBezTo>
                        <a:pt x="72" y="16"/>
                        <a:pt x="72" y="16"/>
                        <a:pt x="72" y="16"/>
                      </a:cubicBezTo>
                      <a:cubicBezTo>
                        <a:pt x="69" y="15"/>
                        <a:pt x="67" y="14"/>
                        <a:pt x="64" y="12"/>
                      </a:cubicBezTo>
                      <a:cubicBezTo>
                        <a:pt x="60" y="10"/>
                        <a:pt x="57" y="8"/>
                        <a:pt x="53" y="6"/>
                      </a:cubicBezTo>
                      <a:cubicBezTo>
                        <a:pt x="43" y="2"/>
                        <a:pt x="33" y="0"/>
                        <a:pt x="23" y="0"/>
                      </a:cubicBezTo>
                      <a:cubicBezTo>
                        <a:pt x="19" y="0"/>
                        <a:pt x="15" y="0"/>
                        <a:pt x="10" y="0"/>
                      </a:cubicBezTo>
                      <a:cubicBezTo>
                        <a:pt x="8" y="1"/>
                        <a:pt x="6" y="1"/>
                        <a:pt x="3" y="1"/>
                      </a:cubicBezTo>
                      <a:cubicBezTo>
                        <a:pt x="2" y="1"/>
                        <a:pt x="1" y="2"/>
                        <a:pt x="1" y="4"/>
                      </a:cubicBezTo>
                      <a:cubicBezTo>
                        <a:pt x="0" y="6"/>
                        <a:pt x="1" y="8"/>
                        <a:pt x="1" y="10"/>
                      </a:cubicBezTo>
                      <a:cubicBezTo>
                        <a:pt x="3" y="14"/>
                        <a:pt x="4" y="19"/>
                        <a:pt x="6" y="23"/>
                      </a:cubicBezTo>
                      <a:cubicBezTo>
                        <a:pt x="8" y="28"/>
                        <a:pt x="11" y="34"/>
                        <a:pt x="15" y="39"/>
                      </a:cubicBezTo>
                      <a:cubicBezTo>
                        <a:pt x="17" y="42"/>
                        <a:pt x="22" y="48"/>
                        <a:pt x="31" y="51"/>
                      </a:cubicBezTo>
                      <a:cubicBezTo>
                        <a:pt x="35" y="53"/>
                        <a:pt x="39" y="54"/>
                        <a:pt x="39" y="54"/>
                      </a:cubicBezTo>
                      <a:cubicBezTo>
                        <a:pt x="41" y="54"/>
                        <a:pt x="46" y="54"/>
                        <a:pt x="51" y="52"/>
                      </a:cubicBezTo>
                      <a:cubicBezTo>
                        <a:pt x="53" y="51"/>
                        <a:pt x="58" y="48"/>
                        <a:pt x="62" y="43"/>
                      </a:cubicBezTo>
                      <a:cubicBezTo>
                        <a:pt x="65" y="39"/>
                        <a:pt x="68" y="34"/>
                        <a:pt x="70" y="29"/>
                      </a:cubicBezTo>
                      <a:cubicBezTo>
                        <a:pt x="70" y="28"/>
                        <a:pt x="71" y="27"/>
                        <a:pt x="72" y="26"/>
                      </a:cubicBezTo>
                      <a:cubicBezTo>
                        <a:pt x="73" y="26"/>
                        <a:pt x="74" y="26"/>
                        <a:pt x="75" y="26"/>
                      </a:cubicBezTo>
                      <a:cubicBezTo>
                        <a:pt x="76" y="27"/>
                        <a:pt x="77" y="28"/>
                        <a:pt x="77" y="29"/>
                      </a:cubicBezTo>
                      <a:cubicBezTo>
                        <a:pt x="79" y="34"/>
                        <a:pt x="82" y="39"/>
                        <a:pt x="85" y="43"/>
                      </a:cubicBezTo>
                      <a:cubicBezTo>
                        <a:pt x="89" y="48"/>
                        <a:pt x="94" y="51"/>
                        <a:pt x="95" y="52"/>
                      </a:cubicBezTo>
                      <a:cubicBezTo>
                        <a:pt x="101" y="54"/>
                        <a:pt x="106" y="54"/>
                        <a:pt x="108" y="54"/>
                      </a:cubicBezTo>
                      <a:cubicBezTo>
                        <a:pt x="108" y="54"/>
                        <a:pt x="112" y="53"/>
                        <a:pt x="116" y="51"/>
                      </a:cubicBezTo>
                      <a:cubicBezTo>
                        <a:pt x="125" y="48"/>
                        <a:pt x="130" y="42"/>
                        <a:pt x="132" y="39"/>
                      </a:cubicBezTo>
                      <a:cubicBezTo>
                        <a:pt x="136" y="34"/>
                        <a:pt x="139" y="28"/>
                        <a:pt x="141" y="23"/>
                      </a:cubicBezTo>
                      <a:cubicBezTo>
                        <a:pt x="143" y="19"/>
                        <a:pt x="144" y="14"/>
                        <a:pt x="146" y="10"/>
                      </a:cubicBezTo>
                      <a:cubicBezTo>
                        <a:pt x="146" y="8"/>
                        <a:pt x="147" y="6"/>
                        <a:pt x="146" y="4"/>
                      </a:cubicBezTo>
                      <a:close/>
                      <a:moveTo>
                        <a:pt x="58" y="43"/>
                      </a:moveTo>
                      <a:cubicBezTo>
                        <a:pt x="57" y="44"/>
                        <a:pt x="55" y="46"/>
                        <a:pt x="52" y="48"/>
                      </a:cubicBezTo>
                      <a:cubicBezTo>
                        <a:pt x="48" y="50"/>
                        <a:pt x="43" y="51"/>
                        <a:pt x="38" y="50"/>
                      </a:cubicBezTo>
                      <a:cubicBezTo>
                        <a:pt x="33" y="49"/>
                        <a:pt x="29" y="47"/>
                        <a:pt x="25" y="43"/>
                      </a:cubicBezTo>
                      <a:cubicBezTo>
                        <a:pt x="21" y="40"/>
                        <a:pt x="18" y="36"/>
                        <a:pt x="16" y="31"/>
                      </a:cubicBezTo>
                      <a:cubicBezTo>
                        <a:pt x="14" y="27"/>
                        <a:pt x="13" y="23"/>
                        <a:pt x="12" y="19"/>
                      </a:cubicBezTo>
                      <a:cubicBezTo>
                        <a:pt x="12" y="19"/>
                        <a:pt x="11" y="13"/>
                        <a:pt x="13" y="10"/>
                      </a:cubicBezTo>
                      <a:cubicBezTo>
                        <a:pt x="14" y="9"/>
                        <a:pt x="15" y="8"/>
                        <a:pt x="16" y="7"/>
                      </a:cubicBezTo>
                      <a:cubicBezTo>
                        <a:pt x="16" y="7"/>
                        <a:pt x="17" y="7"/>
                        <a:pt x="17" y="6"/>
                      </a:cubicBezTo>
                      <a:cubicBezTo>
                        <a:pt x="18" y="6"/>
                        <a:pt x="19" y="6"/>
                        <a:pt x="20" y="6"/>
                      </a:cubicBezTo>
                      <a:cubicBezTo>
                        <a:pt x="21" y="6"/>
                        <a:pt x="22" y="5"/>
                        <a:pt x="23" y="5"/>
                      </a:cubicBezTo>
                      <a:cubicBezTo>
                        <a:pt x="30" y="5"/>
                        <a:pt x="38" y="6"/>
                        <a:pt x="45" y="8"/>
                      </a:cubicBezTo>
                      <a:cubicBezTo>
                        <a:pt x="50" y="9"/>
                        <a:pt x="55" y="11"/>
                        <a:pt x="59" y="14"/>
                      </a:cubicBezTo>
                      <a:cubicBezTo>
                        <a:pt x="61" y="15"/>
                        <a:pt x="63" y="17"/>
                        <a:pt x="64" y="19"/>
                      </a:cubicBezTo>
                      <a:cubicBezTo>
                        <a:pt x="65" y="22"/>
                        <a:pt x="66" y="25"/>
                        <a:pt x="66" y="26"/>
                      </a:cubicBezTo>
                      <a:cubicBezTo>
                        <a:pt x="66" y="35"/>
                        <a:pt x="60" y="41"/>
                        <a:pt x="58" y="43"/>
                      </a:cubicBezTo>
                      <a:close/>
                      <a:moveTo>
                        <a:pt x="135" y="19"/>
                      </a:moveTo>
                      <a:cubicBezTo>
                        <a:pt x="134" y="23"/>
                        <a:pt x="133" y="27"/>
                        <a:pt x="131" y="31"/>
                      </a:cubicBezTo>
                      <a:cubicBezTo>
                        <a:pt x="129" y="36"/>
                        <a:pt x="126" y="40"/>
                        <a:pt x="122" y="43"/>
                      </a:cubicBezTo>
                      <a:cubicBezTo>
                        <a:pt x="118" y="47"/>
                        <a:pt x="114" y="49"/>
                        <a:pt x="109" y="50"/>
                      </a:cubicBezTo>
                      <a:cubicBezTo>
                        <a:pt x="104" y="51"/>
                        <a:pt x="99" y="50"/>
                        <a:pt x="95" y="48"/>
                      </a:cubicBezTo>
                      <a:cubicBezTo>
                        <a:pt x="92" y="46"/>
                        <a:pt x="90" y="44"/>
                        <a:pt x="89" y="43"/>
                      </a:cubicBezTo>
                      <a:cubicBezTo>
                        <a:pt x="87" y="41"/>
                        <a:pt x="81" y="35"/>
                        <a:pt x="81" y="26"/>
                      </a:cubicBezTo>
                      <a:cubicBezTo>
                        <a:pt x="81" y="25"/>
                        <a:pt x="82" y="22"/>
                        <a:pt x="83" y="19"/>
                      </a:cubicBezTo>
                      <a:cubicBezTo>
                        <a:pt x="84" y="17"/>
                        <a:pt x="86" y="15"/>
                        <a:pt x="88" y="14"/>
                      </a:cubicBezTo>
                      <a:cubicBezTo>
                        <a:pt x="92" y="11"/>
                        <a:pt x="97" y="9"/>
                        <a:pt x="102" y="8"/>
                      </a:cubicBezTo>
                      <a:cubicBezTo>
                        <a:pt x="109" y="6"/>
                        <a:pt x="117" y="5"/>
                        <a:pt x="124" y="5"/>
                      </a:cubicBezTo>
                      <a:cubicBezTo>
                        <a:pt x="125" y="5"/>
                        <a:pt x="126" y="6"/>
                        <a:pt x="127" y="6"/>
                      </a:cubicBezTo>
                      <a:cubicBezTo>
                        <a:pt x="128" y="6"/>
                        <a:pt x="129" y="6"/>
                        <a:pt x="130" y="6"/>
                      </a:cubicBezTo>
                      <a:cubicBezTo>
                        <a:pt x="130" y="7"/>
                        <a:pt x="131" y="7"/>
                        <a:pt x="131" y="7"/>
                      </a:cubicBezTo>
                      <a:cubicBezTo>
                        <a:pt x="132" y="8"/>
                        <a:pt x="133" y="9"/>
                        <a:pt x="134" y="10"/>
                      </a:cubicBezTo>
                      <a:cubicBezTo>
                        <a:pt x="136" y="13"/>
                        <a:pt x="135" y="19"/>
                        <a:pt x="135" y="19"/>
                      </a:cubicBezTo>
                      <a:close/>
                    </a:path>
                  </a:pathLst>
                </a:cu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sp>
          <p:nvSpPr>
            <p:cNvPr id="183" name="Google Shape;183;p6"/>
            <p:cNvSpPr/>
            <p:nvPr/>
          </p:nvSpPr>
          <p:spPr>
            <a:xfrm>
              <a:off x="2462685" y="5635130"/>
              <a:ext cx="1221439" cy="1222870"/>
            </a:xfrm>
            <a:prstGeom prst="rect">
              <a:avLst/>
            </a:prstGeom>
            <a:solidFill>
              <a:srgbClr val="DFDED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 name="Google Shape;184;p6"/>
            <p:cNvSpPr/>
            <p:nvPr/>
          </p:nvSpPr>
          <p:spPr>
            <a:xfrm>
              <a:off x="10974479" y="5637994"/>
              <a:ext cx="1220694" cy="1220006"/>
            </a:xfrm>
            <a:prstGeom prst="rect">
              <a:avLst/>
            </a:prstGeom>
            <a:solidFill>
              <a:srgbClr val="DFDED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185" name="Google Shape;185;p6"/>
            <p:cNvGrpSpPr/>
            <p:nvPr/>
          </p:nvGrpSpPr>
          <p:grpSpPr>
            <a:xfrm>
              <a:off x="11252961" y="5815553"/>
              <a:ext cx="661553" cy="859159"/>
              <a:chOff x="11144250" y="5702300"/>
              <a:chExt cx="733425" cy="952500"/>
            </a:xfrm>
          </p:grpSpPr>
          <p:sp>
            <p:nvSpPr>
              <p:cNvPr id="186" name="Google Shape;186;p6"/>
              <p:cNvSpPr/>
              <p:nvPr/>
            </p:nvSpPr>
            <p:spPr>
              <a:xfrm>
                <a:off x="11144250" y="5702300"/>
                <a:ext cx="466725" cy="752475"/>
              </a:xfrm>
              <a:custGeom>
                <a:avLst/>
                <a:gdLst/>
                <a:ahLst/>
                <a:cxnLst/>
                <a:rect l="l" t="t" r="r" b="b"/>
                <a:pathLst>
                  <a:path w="147" h="237" extrusionOk="0">
                    <a:moveTo>
                      <a:pt x="132" y="237"/>
                    </a:moveTo>
                    <a:cubicBezTo>
                      <a:pt x="15" y="237"/>
                      <a:pt x="15" y="237"/>
                      <a:pt x="15" y="237"/>
                    </a:cubicBezTo>
                    <a:cubicBezTo>
                      <a:pt x="7" y="237"/>
                      <a:pt x="0" y="231"/>
                      <a:pt x="0" y="222"/>
                    </a:cubicBezTo>
                    <a:cubicBezTo>
                      <a:pt x="0" y="15"/>
                      <a:pt x="0" y="15"/>
                      <a:pt x="0" y="15"/>
                    </a:cubicBezTo>
                    <a:cubicBezTo>
                      <a:pt x="0" y="6"/>
                      <a:pt x="7" y="0"/>
                      <a:pt x="15" y="0"/>
                    </a:cubicBezTo>
                    <a:cubicBezTo>
                      <a:pt x="132" y="0"/>
                      <a:pt x="132" y="0"/>
                      <a:pt x="132" y="0"/>
                    </a:cubicBezTo>
                    <a:cubicBezTo>
                      <a:pt x="141" y="0"/>
                      <a:pt x="147" y="6"/>
                      <a:pt x="147" y="15"/>
                    </a:cubicBezTo>
                    <a:cubicBezTo>
                      <a:pt x="147" y="222"/>
                      <a:pt x="147" y="222"/>
                      <a:pt x="147" y="222"/>
                    </a:cubicBezTo>
                    <a:cubicBezTo>
                      <a:pt x="147" y="231"/>
                      <a:pt x="141" y="237"/>
                      <a:pt x="132" y="237"/>
                    </a:cubicBezTo>
                    <a:close/>
                  </a:path>
                </a:pathLst>
              </a:cu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 name="Google Shape;187;p6"/>
              <p:cNvSpPr/>
              <p:nvPr/>
            </p:nvSpPr>
            <p:spPr>
              <a:xfrm>
                <a:off x="11144250" y="5797550"/>
                <a:ext cx="466725" cy="555625"/>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 name="Google Shape;188;p6"/>
              <p:cNvSpPr/>
              <p:nvPr/>
            </p:nvSpPr>
            <p:spPr>
              <a:xfrm>
                <a:off x="11303000" y="5740400"/>
                <a:ext cx="149225" cy="15875"/>
              </a:xfrm>
              <a:custGeom>
                <a:avLst/>
                <a:gdLst/>
                <a:ahLst/>
                <a:cxnLst/>
                <a:rect l="l" t="t" r="r" b="b"/>
                <a:pathLst>
                  <a:path w="47" h="5" extrusionOk="0">
                    <a:moveTo>
                      <a:pt x="45" y="5"/>
                    </a:moveTo>
                    <a:cubicBezTo>
                      <a:pt x="3" y="5"/>
                      <a:pt x="3" y="5"/>
                      <a:pt x="3" y="5"/>
                    </a:cubicBezTo>
                    <a:cubicBezTo>
                      <a:pt x="1" y="5"/>
                      <a:pt x="0" y="4"/>
                      <a:pt x="0" y="3"/>
                    </a:cubicBezTo>
                    <a:cubicBezTo>
                      <a:pt x="0" y="1"/>
                      <a:pt x="1" y="0"/>
                      <a:pt x="3" y="0"/>
                    </a:cubicBezTo>
                    <a:cubicBezTo>
                      <a:pt x="45" y="0"/>
                      <a:pt x="45" y="0"/>
                      <a:pt x="45" y="0"/>
                    </a:cubicBezTo>
                    <a:cubicBezTo>
                      <a:pt x="46" y="0"/>
                      <a:pt x="47" y="1"/>
                      <a:pt x="47" y="3"/>
                    </a:cubicBezTo>
                    <a:cubicBezTo>
                      <a:pt x="47" y="4"/>
                      <a:pt x="46" y="5"/>
                      <a:pt x="45" y="5"/>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 name="Google Shape;189;p6"/>
              <p:cNvSpPr/>
              <p:nvPr/>
            </p:nvSpPr>
            <p:spPr>
              <a:xfrm>
                <a:off x="11410950" y="5902325"/>
                <a:ext cx="466725" cy="752475"/>
              </a:xfrm>
              <a:custGeom>
                <a:avLst/>
                <a:gdLst/>
                <a:ahLst/>
                <a:cxnLst/>
                <a:rect l="l" t="t" r="r" b="b"/>
                <a:pathLst>
                  <a:path w="147" h="237" extrusionOk="0">
                    <a:moveTo>
                      <a:pt x="132" y="237"/>
                    </a:moveTo>
                    <a:cubicBezTo>
                      <a:pt x="14" y="237"/>
                      <a:pt x="14" y="237"/>
                      <a:pt x="14" y="237"/>
                    </a:cubicBezTo>
                    <a:cubicBezTo>
                      <a:pt x="6" y="237"/>
                      <a:pt x="0" y="231"/>
                      <a:pt x="0" y="222"/>
                    </a:cubicBezTo>
                    <a:cubicBezTo>
                      <a:pt x="0" y="15"/>
                      <a:pt x="0" y="15"/>
                      <a:pt x="0" y="15"/>
                    </a:cubicBezTo>
                    <a:cubicBezTo>
                      <a:pt x="0" y="7"/>
                      <a:pt x="6" y="0"/>
                      <a:pt x="14" y="0"/>
                    </a:cubicBezTo>
                    <a:cubicBezTo>
                      <a:pt x="132" y="0"/>
                      <a:pt x="132" y="0"/>
                      <a:pt x="132" y="0"/>
                    </a:cubicBezTo>
                    <a:cubicBezTo>
                      <a:pt x="140" y="0"/>
                      <a:pt x="147" y="7"/>
                      <a:pt x="147" y="15"/>
                    </a:cubicBezTo>
                    <a:cubicBezTo>
                      <a:pt x="147" y="222"/>
                      <a:pt x="147" y="222"/>
                      <a:pt x="147" y="222"/>
                    </a:cubicBezTo>
                    <a:cubicBezTo>
                      <a:pt x="147" y="231"/>
                      <a:pt x="140" y="237"/>
                      <a:pt x="132" y="237"/>
                    </a:cubicBezTo>
                    <a:close/>
                  </a:path>
                </a:pathLst>
              </a:cu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 name="Google Shape;190;p6"/>
              <p:cNvSpPr/>
              <p:nvPr/>
            </p:nvSpPr>
            <p:spPr>
              <a:xfrm>
                <a:off x="11410950" y="5997575"/>
                <a:ext cx="466725" cy="555625"/>
              </a:xfrm>
              <a:prstGeom prst="rect">
                <a:avLst/>
              </a:prstGeom>
              <a:solidFill>
                <a:srgbClr val="FDB61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 name="Google Shape;191;p6"/>
              <p:cNvSpPr/>
              <p:nvPr/>
            </p:nvSpPr>
            <p:spPr>
              <a:xfrm>
                <a:off x="11566525" y="5940425"/>
                <a:ext cx="152400" cy="19050"/>
              </a:xfrm>
              <a:custGeom>
                <a:avLst/>
                <a:gdLst/>
                <a:ahLst/>
                <a:cxnLst/>
                <a:rect l="l" t="t" r="r" b="b"/>
                <a:pathLst>
                  <a:path w="48" h="6" extrusionOk="0">
                    <a:moveTo>
                      <a:pt x="45" y="6"/>
                    </a:moveTo>
                    <a:cubicBezTo>
                      <a:pt x="3" y="6"/>
                      <a:pt x="3" y="6"/>
                      <a:pt x="3" y="6"/>
                    </a:cubicBezTo>
                    <a:cubicBezTo>
                      <a:pt x="2" y="6"/>
                      <a:pt x="0" y="4"/>
                      <a:pt x="0" y="3"/>
                    </a:cubicBezTo>
                    <a:cubicBezTo>
                      <a:pt x="0" y="1"/>
                      <a:pt x="2" y="0"/>
                      <a:pt x="3" y="0"/>
                    </a:cubicBezTo>
                    <a:cubicBezTo>
                      <a:pt x="45" y="0"/>
                      <a:pt x="45" y="0"/>
                      <a:pt x="45" y="0"/>
                    </a:cubicBezTo>
                    <a:cubicBezTo>
                      <a:pt x="47" y="0"/>
                      <a:pt x="48" y="1"/>
                      <a:pt x="48" y="3"/>
                    </a:cubicBezTo>
                    <a:cubicBezTo>
                      <a:pt x="48" y="4"/>
                      <a:pt x="47" y="6"/>
                      <a:pt x="45" y="6"/>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92" name="Google Shape;192;p6"/>
            <p:cNvGrpSpPr/>
            <p:nvPr/>
          </p:nvGrpSpPr>
          <p:grpSpPr>
            <a:xfrm>
              <a:off x="2603110" y="5871859"/>
              <a:ext cx="909278" cy="767516"/>
              <a:chOff x="1533525" y="5753100"/>
              <a:chExt cx="1008063" cy="850900"/>
            </a:xfrm>
          </p:grpSpPr>
          <p:sp>
            <p:nvSpPr>
              <p:cNvPr id="193" name="Google Shape;193;p6"/>
              <p:cNvSpPr/>
              <p:nvPr/>
            </p:nvSpPr>
            <p:spPr>
              <a:xfrm>
                <a:off x="1533525" y="5753100"/>
                <a:ext cx="1008063" cy="612775"/>
              </a:xfrm>
              <a:custGeom>
                <a:avLst/>
                <a:gdLst/>
                <a:ahLst/>
                <a:cxnLst/>
                <a:rect l="l" t="t" r="r" b="b"/>
                <a:pathLst>
                  <a:path w="318" h="193" extrusionOk="0">
                    <a:moveTo>
                      <a:pt x="318" y="161"/>
                    </a:moveTo>
                    <a:cubicBezTo>
                      <a:pt x="318" y="162"/>
                      <a:pt x="318" y="162"/>
                      <a:pt x="318" y="163"/>
                    </a:cubicBezTo>
                    <a:cubicBezTo>
                      <a:pt x="318" y="171"/>
                      <a:pt x="311" y="178"/>
                      <a:pt x="306" y="183"/>
                    </a:cubicBezTo>
                    <a:cubicBezTo>
                      <a:pt x="300" y="189"/>
                      <a:pt x="288" y="193"/>
                      <a:pt x="279" y="193"/>
                    </a:cubicBezTo>
                    <a:cubicBezTo>
                      <a:pt x="51" y="193"/>
                      <a:pt x="51" y="193"/>
                      <a:pt x="51" y="193"/>
                    </a:cubicBezTo>
                    <a:cubicBezTo>
                      <a:pt x="37" y="193"/>
                      <a:pt x="28" y="188"/>
                      <a:pt x="19" y="181"/>
                    </a:cubicBezTo>
                    <a:cubicBezTo>
                      <a:pt x="15" y="178"/>
                      <a:pt x="13" y="174"/>
                      <a:pt x="10" y="170"/>
                    </a:cubicBezTo>
                    <a:cubicBezTo>
                      <a:pt x="9" y="169"/>
                      <a:pt x="9" y="167"/>
                      <a:pt x="8" y="166"/>
                    </a:cubicBezTo>
                    <a:cubicBezTo>
                      <a:pt x="8" y="165"/>
                      <a:pt x="8" y="164"/>
                      <a:pt x="8" y="164"/>
                    </a:cubicBezTo>
                    <a:cubicBezTo>
                      <a:pt x="5" y="158"/>
                      <a:pt x="4" y="151"/>
                      <a:pt x="3" y="144"/>
                    </a:cubicBezTo>
                    <a:cubicBezTo>
                      <a:pt x="0" y="105"/>
                      <a:pt x="29" y="93"/>
                      <a:pt x="51" y="86"/>
                    </a:cubicBezTo>
                    <a:cubicBezTo>
                      <a:pt x="43" y="38"/>
                      <a:pt x="87" y="0"/>
                      <a:pt x="136" y="0"/>
                    </a:cubicBezTo>
                    <a:cubicBezTo>
                      <a:pt x="158" y="0"/>
                      <a:pt x="178" y="9"/>
                      <a:pt x="192" y="22"/>
                    </a:cubicBezTo>
                    <a:cubicBezTo>
                      <a:pt x="206" y="36"/>
                      <a:pt x="214" y="54"/>
                      <a:pt x="216" y="74"/>
                    </a:cubicBezTo>
                    <a:cubicBezTo>
                      <a:pt x="216" y="74"/>
                      <a:pt x="217" y="74"/>
                      <a:pt x="218" y="73"/>
                    </a:cubicBezTo>
                    <a:cubicBezTo>
                      <a:pt x="222" y="72"/>
                      <a:pt x="233" y="69"/>
                      <a:pt x="251" y="73"/>
                    </a:cubicBezTo>
                    <a:cubicBezTo>
                      <a:pt x="272" y="79"/>
                      <a:pt x="285" y="98"/>
                      <a:pt x="288" y="120"/>
                    </a:cubicBezTo>
                    <a:cubicBezTo>
                      <a:pt x="288" y="125"/>
                      <a:pt x="288" y="126"/>
                      <a:pt x="288" y="129"/>
                    </a:cubicBezTo>
                    <a:cubicBezTo>
                      <a:pt x="297" y="131"/>
                      <a:pt x="306" y="135"/>
                      <a:pt x="311" y="142"/>
                    </a:cubicBezTo>
                    <a:cubicBezTo>
                      <a:pt x="311" y="142"/>
                      <a:pt x="311" y="142"/>
                      <a:pt x="311" y="142"/>
                    </a:cubicBezTo>
                    <a:cubicBezTo>
                      <a:pt x="315" y="147"/>
                      <a:pt x="318" y="154"/>
                      <a:pt x="318" y="161"/>
                    </a:cubicBezTo>
                    <a:close/>
                  </a:path>
                </a:pathLst>
              </a:cu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 name="Google Shape;194;p6"/>
              <p:cNvSpPr/>
              <p:nvPr/>
            </p:nvSpPr>
            <p:spPr>
              <a:xfrm>
                <a:off x="1795463" y="5829300"/>
                <a:ext cx="342900" cy="171450"/>
              </a:xfrm>
              <a:custGeom>
                <a:avLst/>
                <a:gdLst/>
                <a:ahLst/>
                <a:cxnLst/>
                <a:rect l="l" t="t" r="r" b="b"/>
                <a:pathLst>
                  <a:path w="108" h="54" extrusionOk="0">
                    <a:moveTo>
                      <a:pt x="104" y="54"/>
                    </a:moveTo>
                    <a:cubicBezTo>
                      <a:pt x="102" y="54"/>
                      <a:pt x="100" y="53"/>
                      <a:pt x="100" y="51"/>
                    </a:cubicBezTo>
                    <a:cubicBezTo>
                      <a:pt x="99" y="39"/>
                      <a:pt x="94" y="29"/>
                      <a:pt x="86" y="21"/>
                    </a:cubicBezTo>
                    <a:cubicBezTo>
                      <a:pt x="77" y="12"/>
                      <a:pt x="65" y="7"/>
                      <a:pt x="53" y="7"/>
                    </a:cubicBezTo>
                    <a:cubicBezTo>
                      <a:pt x="34" y="7"/>
                      <a:pt x="17" y="17"/>
                      <a:pt x="8" y="31"/>
                    </a:cubicBezTo>
                    <a:cubicBezTo>
                      <a:pt x="7" y="33"/>
                      <a:pt x="4" y="33"/>
                      <a:pt x="3" y="32"/>
                    </a:cubicBezTo>
                    <a:cubicBezTo>
                      <a:pt x="1" y="31"/>
                      <a:pt x="0" y="29"/>
                      <a:pt x="1" y="27"/>
                    </a:cubicBezTo>
                    <a:cubicBezTo>
                      <a:pt x="12" y="11"/>
                      <a:pt x="32" y="0"/>
                      <a:pt x="53" y="0"/>
                    </a:cubicBezTo>
                    <a:cubicBezTo>
                      <a:pt x="67" y="0"/>
                      <a:pt x="81" y="5"/>
                      <a:pt x="91" y="15"/>
                    </a:cubicBezTo>
                    <a:cubicBezTo>
                      <a:pt x="101" y="25"/>
                      <a:pt x="107" y="37"/>
                      <a:pt x="107" y="51"/>
                    </a:cubicBezTo>
                    <a:cubicBezTo>
                      <a:pt x="108" y="53"/>
                      <a:pt x="106" y="54"/>
                      <a:pt x="104" y="54"/>
                    </a:cubicBezTo>
                    <a:close/>
                  </a:path>
                </a:pathLst>
              </a:custGeom>
              <a:solidFill>
                <a:srgbClr val="DFDED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 name="Google Shape;195;p6"/>
              <p:cNvSpPr/>
              <p:nvPr/>
            </p:nvSpPr>
            <p:spPr>
              <a:xfrm>
                <a:off x="1919288" y="6080125"/>
                <a:ext cx="419100" cy="523875"/>
              </a:xfrm>
              <a:custGeom>
                <a:avLst/>
                <a:gdLst/>
                <a:ahLst/>
                <a:cxnLst/>
                <a:rect l="l" t="t" r="r" b="b"/>
                <a:pathLst>
                  <a:path w="132" h="165" extrusionOk="0">
                    <a:moveTo>
                      <a:pt x="66" y="0"/>
                    </a:moveTo>
                    <a:cubicBezTo>
                      <a:pt x="0" y="27"/>
                      <a:pt x="0" y="27"/>
                      <a:pt x="0" y="27"/>
                    </a:cubicBezTo>
                    <a:cubicBezTo>
                      <a:pt x="0" y="93"/>
                      <a:pt x="0" y="93"/>
                      <a:pt x="0" y="93"/>
                    </a:cubicBezTo>
                    <a:cubicBezTo>
                      <a:pt x="0" y="93"/>
                      <a:pt x="4" y="139"/>
                      <a:pt x="66" y="165"/>
                    </a:cubicBezTo>
                    <a:cubicBezTo>
                      <a:pt x="128" y="139"/>
                      <a:pt x="132" y="93"/>
                      <a:pt x="132" y="93"/>
                    </a:cubicBezTo>
                    <a:cubicBezTo>
                      <a:pt x="132" y="27"/>
                      <a:pt x="132" y="27"/>
                      <a:pt x="132" y="27"/>
                    </a:cubicBezTo>
                    <a:lnTo>
                      <a:pt x="66" y="0"/>
                    </a:lnTo>
                    <a:close/>
                  </a:path>
                </a:pathLst>
              </a:custGeom>
              <a:solidFill>
                <a:srgbClr val="7E7E7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 name="Google Shape;196;p6"/>
              <p:cNvSpPr/>
              <p:nvPr/>
            </p:nvSpPr>
            <p:spPr>
              <a:xfrm>
                <a:off x="2122488" y="6124575"/>
                <a:ext cx="184150" cy="434975"/>
              </a:xfrm>
              <a:custGeom>
                <a:avLst/>
                <a:gdLst/>
                <a:ahLst/>
                <a:cxnLst/>
                <a:rect l="l" t="t" r="r" b="b"/>
                <a:pathLst>
                  <a:path w="58" h="137" extrusionOk="0">
                    <a:moveTo>
                      <a:pt x="3" y="137"/>
                    </a:moveTo>
                    <a:cubicBezTo>
                      <a:pt x="0" y="131"/>
                      <a:pt x="0" y="131"/>
                      <a:pt x="0" y="131"/>
                    </a:cubicBezTo>
                    <a:cubicBezTo>
                      <a:pt x="46" y="112"/>
                      <a:pt x="50" y="79"/>
                      <a:pt x="50" y="77"/>
                    </a:cubicBezTo>
                    <a:cubicBezTo>
                      <a:pt x="50" y="27"/>
                      <a:pt x="50" y="27"/>
                      <a:pt x="50" y="27"/>
                    </a:cubicBezTo>
                    <a:cubicBezTo>
                      <a:pt x="0" y="7"/>
                      <a:pt x="0" y="7"/>
                      <a:pt x="0" y="7"/>
                    </a:cubicBezTo>
                    <a:cubicBezTo>
                      <a:pt x="3" y="0"/>
                      <a:pt x="3" y="0"/>
                      <a:pt x="3" y="0"/>
                    </a:cubicBezTo>
                    <a:cubicBezTo>
                      <a:pt x="56" y="21"/>
                      <a:pt x="56" y="21"/>
                      <a:pt x="56" y="21"/>
                    </a:cubicBezTo>
                    <a:cubicBezTo>
                      <a:pt x="57" y="22"/>
                      <a:pt x="58" y="23"/>
                      <a:pt x="58" y="24"/>
                    </a:cubicBezTo>
                    <a:cubicBezTo>
                      <a:pt x="58" y="77"/>
                      <a:pt x="58" y="77"/>
                      <a:pt x="58" y="77"/>
                    </a:cubicBezTo>
                    <a:cubicBezTo>
                      <a:pt x="58" y="77"/>
                      <a:pt x="58" y="77"/>
                      <a:pt x="58" y="77"/>
                    </a:cubicBezTo>
                    <a:cubicBezTo>
                      <a:pt x="58" y="79"/>
                      <a:pt x="54" y="116"/>
                      <a:pt x="3" y="137"/>
                    </a:cubicBezTo>
                    <a:close/>
                  </a:path>
                </a:pathLst>
              </a:cu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197" name="Google Shape;197;p6"/>
            <p:cNvSpPr/>
            <p:nvPr/>
          </p:nvSpPr>
          <p:spPr>
            <a:xfrm>
              <a:off x="10972303" y="4412259"/>
              <a:ext cx="1222870" cy="1225734"/>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 name="Google Shape;198;p6"/>
            <p:cNvSpPr/>
            <p:nvPr/>
          </p:nvSpPr>
          <p:spPr>
            <a:xfrm>
              <a:off x="9755970" y="5637994"/>
              <a:ext cx="1218575" cy="1220006"/>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 name="Google Shape;199;p6"/>
            <p:cNvSpPr/>
            <p:nvPr/>
          </p:nvSpPr>
          <p:spPr>
            <a:xfrm>
              <a:off x="7320253" y="5637994"/>
              <a:ext cx="1218575" cy="1220006"/>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 name="Google Shape;200;p6"/>
            <p:cNvSpPr/>
            <p:nvPr/>
          </p:nvSpPr>
          <p:spPr>
            <a:xfrm>
              <a:off x="8533100" y="5635130"/>
              <a:ext cx="1222870" cy="1222870"/>
            </a:xfrm>
            <a:prstGeom prst="rect">
              <a:avLst/>
            </a:prstGeom>
            <a:solidFill>
              <a:srgbClr val="DA38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201" name="Google Shape;201;p6"/>
            <p:cNvGrpSpPr/>
            <p:nvPr/>
          </p:nvGrpSpPr>
          <p:grpSpPr>
            <a:xfrm>
              <a:off x="9856206" y="5932972"/>
              <a:ext cx="996625" cy="630050"/>
              <a:chOff x="9593263" y="5832475"/>
              <a:chExt cx="1104900" cy="698500"/>
            </a:xfrm>
          </p:grpSpPr>
          <p:sp>
            <p:nvSpPr>
              <p:cNvPr id="202" name="Google Shape;202;p6"/>
              <p:cNvSpPr/>
              <p:nvPr/>
            </p:nvSpPr>
            <p:spPr>
              <a:xfrm>
                <a:off x="9726613" y="5937250"/>
                <a:ext cx="869950" cy="488950"/>
              </a:xfrm>
              <a:custGeom>
                <a:avLst/>
                <a:gdLst/>
                <a:ahLst/>
                <a:cxnLst/>
                <a:rect l="l" t="t" r="r" b="b"/>
                <a:pathLst>
                  <a:path w="274" h="154" extrusionOk="0">
                    <a:moveTo>
                      <a:pt x="274" y="8"/>
                    </a:moveTo>
                    <a:cubicBezTo>
                      <a:pt x="262" y="26"/>
                      <a:pt x="262" y="26"/>
                      <a:pt x="262" y="26"/>
                    </a:cubicBezTo>
                    <a:cubicBezTo>
                      <a:pt x="197" y="120"/>
                      <a:pt x="197" y="120"/>
                      <a:pt x="197" y="120"/>
                    </a:cubicBezTo>
                    <a:cubicBezTo>
                      <a:pt x="173" y="154"/>
                      <a:pt x="173" y="154"/>
                      <a:pt x="173" y="154"/>
                    </a:cubicBezTo>
                    <a:cubicBezTo>
                      <a:pt x="141" y="131"/>
                      <a:pt x="141" y="131"/>
                      <a:pt x="141" y="131"/>
                    </a:cubicBezTo>
                    <a:cubicBezTo>
                      <a:pt x="86" y="90"/>
                      <a:pt x="86" y="90"/>
                      <a:pt x="86" y="90"/>
                    </a:cubicBezTo>
                    <a:cubicBezTo>
                      <a:pt x="62" y="72"/>
                      <a:pt x="62" y="72"/>
                      <a:pt x="62" y="72"/>
                    </a:cubicBezTo>
                    <a:cubicBezTo>
                      <a:pt x="59" y="77"/>
                      <a:pt x="53" y="85"/>
                      <a:pt x="47" y="93"/>
                    </a:cubicBezTo>
                    <a:cubicBezTo>
                      <a:pt x="44" y="96"/>
                      <a:pt x="41" y="99"/>
                      <a:pt x="39" y="103"/>
                    </a:cubicBezTo>
                    <a:cubicBezTo>
                      <a:pt x="31" y="113"/>
                      <a:pt x="24" y="122"/>
                      <a:pt x="19" y="128"/>
                    </a:cubicBezTo>
                    <a:cubicBezTo>
                      <a:pt x="16" y="131"/>
                      <a:pt x="14" y="134"/>
                      <a:pt x="13" y="136"/>
                    </a:cubicBezTo>
                    <a:cubicBezTo>
                      <a:pt x="9" y="140"/>
                      <a:pt x="9" y="140"/>
                      <a:pt x="8" y="141"/>
                    </a:cubicBezTo>
                    <a:cubicBezTo>
                      <a:pt x="2" y="129"/>
                      <a:pt x="2" y="129"/>
                      <a:pt x="2" y="129"/>
                    </a:cubicBezTo>
                    <a:cubicBezTo>
                      <a:pt x="1" y="129"/>
                      <a:pt x="0" y="130"/>
                      <a:pt x="0" y="130"/>
                    </a:cubicBezTo>
                    <a:cubicBezTo>
                      <a:pt x="0" y="130"/>
                      <a:pt x="1" y="129"/>
                      <a:pt x="2" y="128"/>
                    </a:cubicBezTo>
                    <a:cubicBezTo>
                      <a:pt x="7" y="121"/>
                      <a:pt x="22" y="102"/>
                      <a:pt x="37" y="83"/>
                    </a:cubicBezTo>
                    <a:cubicBezTo>
                      <a:pt x="44" y="74"/>
                      <a:pt x="50" y="66"/>
                      <a:pt x="56" y="59"/>
                    </a:cubicBezTo>
                    <a:cubicBezTo>
                      <a:pt x="60" y="54"/>
                      <a:pt x="60" y="54"/>
                      <a:pt x="60" y="54"/>
                    </a:cubicBezTo>
                    <a:cubicBezTo>
                      <a:pt x="93" y="78"/>
                      <a:pt x="93" y="78"/>
                      <a:pt x="93" y="78"/>
                    </a:cubicBezTo>
                    <a:cubicBezTo>
                      <a:pt x="147" y="118"/>
                      <a:pt x="147" y="118"/>
                      <a:pt x="147" y="118"/>
                    </a:cubicBezTo>
                    <a:cubicBezTo>
                      <a:pt x="170" y="135"/>
                      <a:pt x="170" y="135"/>
                      <a:pt x="170" y="135"/>
                    </a:cubicBezTo>
                    <a:cubicBezTo>
                      <a:pt x="187" y="110"/>
                      <a:pt x="187" y="110"/>
                      <a:pt x="187" y="110"/>
                    </a:cubicBezTo>
                    <a:cubicBezTo>
                      <a:pt x="251" y="17"/>
                      <a:pt x="251" y="17"/>
                      <a:pt x="251" y="17"/>
                    </a:cubicBezTo>
                    <a:cubicBezTo>
                      <a:pt x="263" y="0"/>
                      <a:pt x="263" y="0"/>
                      <a:pt x="263" y="0"/>
                    </a:cubicBezTo>
                    <a:lnTo>
                      <a:pt x="274" y="8"/>
                    </a:lnTo>
                    <a:close/>
                  </a:path>
                </a:pathLst>
              </a:cu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 name="Google Shape;203;p6"/>
              <p:cNvSpPr/>
              <p:nvPr/>
            </p:nvSpPr>
            <p:spPr>
              <a:xfrm>
                <a:off x="9593263" y="6334125"/>
                <a:ext cx="196850" cy="196850"/>
              </a:xfrm>
              <a:custGeom>
                <a:avLst/>
                <a:gdLst/>
                <a:ahLst/>
                <a:cxnLst/>
                <a:rect l="l" t="t" r="r" b="b"/>
                <a:pathLst>
                  <a:path w="62" h="62" extrusionOk="0">
                    <a:moveTo>
                      <a:pt x="62" y="31"/>
                    </a:moveTo>
                    <a:cubicBezTo>
                      <a:pt x="62" y="46"/>
                      <a:pt x="52" y="58"/>
                      <a:pt x="38" y="61"/>
                    </a:cubicBezTo>
                    <a:cubicBezTo>
                      <a:pt x="36" y="62"/>
                      <a:pt x="33" y="62"/>
                      <a:pt x="31" y="62"/>
                    </a:cubicBezTo>
                    <a:cubicBezTo>
                      <a:pt x="14" y="62"/>
                      <a:pt x="0" y="48"/>
                      <a:pt x="0" y="31"/>
                    </a:cubicBezTo>
                    <a:cubicBezTo>
                      <a:pt x="0" y="22"/>
                      <a:pt x="4" y="14"/>
                      <a:pt x="10" y="8"/>
                    </a:cubicBezTo>
                    <a:cubicBezTo>
                      <a:pt x="16" y="3"/>
                      <a:pt x="23" y="0"/>
                      <a:pt x="31" y="0"/>
                    </a:cubicBezTo>
                    <a:cubicBezTo>
                      <a:pt x="36" y="0"/>
                      <a:pt x="40" y="1"/>
                      <a:pt x="44" y="3"/>
                    </a:cubicBezTo>
                    <a:cubicBezTo>
                      <a:pt x="48" y="5"/>
                      <a:pt x="52" y="8"/>
                      <a:pt x="55" y="11"/>
                    </a:cubicBezTo>
                    <a:cubicBezTo>
                      <a:pt x="59" y="16"/>
                      <a:pt x="62" y="23"/>
                      <a:pt x="62" y="31"/>
                    </a:cubicBezTo>
                    <a:close/>
                  </a:path>
                </a:pathLst>
              </a:custGeom>
              <a:solidFill>
                <a:srgbClr val="DA38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4" name="Google Shape;204;p6"/>
              <p:cNvSpPr/>
              <p:nvPr/>
            </p:nvSpPr>
            <p:spPr>
              <a:xfrm>
                <a:off x="10174288" y="6273800"/>
                <a:ext cx="193675" cy="196850"/>
              </a:xfrm>
              <a:custGeom>
                <a:avLst/>
                <a:gdLst/>
                <a:ahLst/>
                <a:cxnLst/>
                <a:rect l="l" t="t" r="r" b="b"/>
                <a:pathLst>
                  <a:path w="61" h="62" extrusionOk="0">
                    <a:moveTo>
                      <a:pt x="61" y="31"/>
                    </a:moveTo>
                    <a:cubicBezTo>
                      <a:pt x="61" y="48"/>
                      <a:pt x="48" y="62"/>
                      <a:pt x="31" y="62"/>
                    </a:cubicBezTo>
                    <a:cubicBezTo>
                      <a:pt x="14" y="62"/>
                      <a:pt x="0" y="48"/>
                      <a:pt x="0" y="31"/>
                    </a:cubicBezTo>
                    <a:cubicBezTo>
                      <a:pt x="0" y="29"/>
                      <a:pt x="0" y="27"/>
                      <a:pt x="0" y="25"/>
                    </a:cubicBezTo>
                    <a:cubicBezTo>
                      <a:pt x="1" y="20"/>
                      <a:pt x="3" y="16"/>
                      <a:pt x="6" y="12"/>
                    </a:cubicBezTo>
                    <a:cubicBezTo>
                      <a:pt x="12" y="5"/>
                      <a:pt x="21" y="0"/>
                      <a:pt x="31" y="0"/>
                    </a:cubicBezTo>
                    <a:cubicBezTo>
                      <a:pt x="36" y="0"/>
                      <a:pt x="41" y="2"/>
                      <a:pt x="46" y="4"/>
                    </a:cubicBezTo>
                    <a:cubicBezTo>
                      <a:pt x="50" y="7"/>
                      <a:pt x="53" y="10"/>
                      <a:pt x="56" y="14"/>
                    </a:cubicBezTo>
                    <a:cubicBezTo>
                      <a:pt x="59" y="19"/>
                      <a:pt x="61" y="25"/>
                      <a:pt x="61" y="31"/>
                    </a:cubicBezTo>
                    <a:close/>
                  </a:path>
                </a:pathLst>
              </a:custGeom>
              <a:solidFill>
                <a:srgbClr val="EA8C2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5" name="Google Shape;205;p6"/>
              <p:cNvSpPr/>
              <p:nvPr/>
            </p:nvSpPr>
            <p:spPr>
              <a:xfrm>
                <a:off x="10501313" y="5832475"/>
                <a:ext cx="196850" cy="196850"/>
              </a:xfrm>
              <a:custGeom>
                <a:avLst/>
                <a:gdLst/>
                <a:ahLst/>
                <a:cxnLst/>
                <a:rect l="l" t="t" r="r" b="b"/>
                <a:pathLst>
                  <a:path w="62" h="62" extrusionOk="0">
                    <a:moveTo>
                      <a:pt x="62" y="31"/>
                    </a:moveTo>
                    <a:cubicBezTo>
                      <a:pt x="62" y="41"/>
                      <a:pt x="57" y="50"/>
                      <a:pt x="49" y="56"/>
                    </a:cubicBezTo>
                    <a:cubicBezTo>
                      <a:pt x="44" y="59"/>
                      <a:pt x="38" y="62"/>
                      <a:pt x="31" y="62"/>
                    </a:cubicBezTo>
                    <a:cubicBezTo>
                      <a:pt x="26" y="62"/>
                      <a:pt x="22" y="60"/>
                      <a:pt x="18" y="59"/>
                    </a:cubicBezTo>
                    <a:cubicBezTo>
                      <a:pt x="14" y="57"/>
                      <a:pt x="10" y="54"/>
                      <a:pt x="7" y="50"/>
                    </a:cubicBezTo>
                    <a:cubicBezTo>
                      <a:pt x="3" y="45"/>
                      <a:pt x="0" y="38"/>
                      <a:pt x="0" y="31"/>
                    </a:cubicBezTo>
                    <a:cubicBezTo>
                      <a:pt x="0" y="19"/>
                      <a:pt x="7" y="8"/>
                      <a:pt x="17" y="3"/>
                    </a:cubicBezTo>
                    <a:cubicBezTo>
                      <a:pt x="22" y="1"/>
                      <a:pt x="26" y="0"/>
                      <a:pt x="31" y="0"/>
                    </a:cubicBezTo>
                    <a:cubicBezTo>
                      <a:pt x="48" y="0"/>
                      <a:pt x="62" y="14"/>
                      <a:pt x="62" y="31"/>
                    </a:cubicBezTo>
                    <a:close/>
                  </a:path>
                </a:pathLst>
              </a:custGeom>
              <a:solidFill>
                <a:srgbClr val="DF332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6" name="Google Shape;206;p6"/>
              <p:cNvSpPr/>
              <p:nvPr/>
            </p:nvSpPr>
            <p:spPr>
              <a:xfrm>
                <a:off x="9726613" y="5937250"/>
                <a:ext cx="869950" cy="488950"/>
              </a:xfrm>
              <a:custGeom>
                <a:avLst/>
                <a:gdLst/>
                <a:ahLst/>
                <a:cxnLst/>
                <a:rect l="l" t="t" r="r" b="b"/>
                <a:pathLst>
                  <a:path w="274" h="154" extrusionOk="0">
                    <a:moveTo>
                      <a:pt x="274" y="8"/>
                    </a:moveTo>
                    <a:cubicBezTo>
                      <a:pt x="262" y="26"/>
                      <a:pt x="262" y="26"/>
                      <a:pt x="262" y="26"/>
                    </a:cubicBezTo>
                    <a:cubicBezTo>
                      <a:pt x="197" y="120"/>
                      <a:pt x="197" y="120"/>
                      <a:pt x="197" y="120"/>
                    </a:cubicBezTo>
                    <a:cubicBezTo>
                      <a:pt x="173" y="154"/>
                      <a:pt x="173" y="154"/>
                      <a:pt x="173" y="154"/>
                    </a:cubicBezTo>
                    <a:cubicBezTo>
                      <a:pt x="141" y="131"/>
                      <a:pt x="141" y="131"/>
                      <a:pt x="141" y="131"/>
                    </a:cubicBezTo>
                    <a:cubicBezTo>
                      <a:pt x="86" y="90"/>
                      <a:pt x="86" y="90"/>
                      <a:pt x="86" y="90"/>
                    </a:cubicBezTo>
                    <a:cubicBezTo>
                      <a:pt x="62" y="72"/>
                      <a:pt x="62" y="72"/>
                      <a:pt x="62" y="72"/>
                    </a:cubicBezTo>
                    <a:cubicBezTo>
                      <a:pt x="59" y="77"/>
                      <a:pt x="53" y="85"/>
                      <a:pt x="47" y="93"/>
                    </a:cubicBezTo>
                    <a:cubicBezTo>
                      <a:pt x="44" y="96"/>
                      <a:pt x="41" y="99"/>
                      <a:pt x="39" y="103"/>
                    </a:cubicBezTo>
                    <a:cubicBezTo>
                      <a:pt x="31" y="113"/>
                      <a:pt x="24" y="122"/>
                      <a:pt x="19" y="128"/>
                    </a:cubicBezTo>
                    <a:cubicBezTo>
                      <a:pt x="16" y="131"/>
                      <a:pt x="14" y="134"/>
                      <a:pt x="13" y="136"/>
                    </a:cubicBezTo>
                    <a:cubicBezTo>
                      <a:pt x="9" y="140"/>
                      <a:pt x="9" y="140"/>
                      <a:pt x="8" y="141"/>
                    </a:cubicBezTo>
                    <a:cubicBezTo>
                      <a:pt x="2" y="129"/>
                      <a:pt x="2" y="129"/>
                      <a:pt x="2" y="129"/>
                    </a:cubicBezTo>
                    <a:cubicBezTo>
                      <a:pt x="1" y="129"/>
                      <a:pt x="0" y="130"/>
                      <a:pt x="0" y="130"/>
                    </a:cubicBezTo>
                    <a:cubicBezTo>
                      <a:pt x="0" y="130"/>
                      <a:pt x="1" y="129"/>
                      <a:pt x="2" y="128"/>
                    </a:cubicBezTo>
                    <a:cubicBezTo>
                      <a:pt x="7" y="121"/>
                      <a:pt x="22" y="102"/>
                      <a:pt x="37" y="83"/>
                    </a:cubicBezTo>
                    <a:cubicBezTo>
                      <a:pt x="44" y="74"/>
                      <a:pt x="50" y="66"/>
                      <a:pt x="56" y="59"/>
                    </a:cubicBezTo>
                    <a:cubicBezTo>
                      <a:pt x="60" y="54"/>
                      <a:pt x="60" y="54"/>
                      <a:pt x="60" y="54"/>
                    </a:cubicBezTo>
                    <a:cubicBezTo>
                      <a:pt x="93" y="78"/>
                      <a:pt x="93" y="78"/>
                      <a:pt x="93" y="78"/>
                    </a:cubicBezTo>
                    <a:cubicBezTo>
                      <a:pt x="147" y="118"/>
                      <a:pt x="147" y="118"/>
                      <a:pt x="147" y="118"/>
                    </a:cubicBezTo>
                    <a:cubicBezTo>
                      <a:pt x="170" y="135"/>
                      <a:pt x="170" y="135"/>
                      <a:pt x="170" y="135"/>
                    </a:cubicBezTo>
                    <a:cubicBezTo>
                      <a:pt x="187" y="110"/>
                      <a:pt x="187" y="110"/>
                      <a:pt x="187" y="110"/>
                    </a:cubicBezTo>
                    <a:cubicBezTo>
                      <a:pt x="251" y="17"/>
                      <a:pt x="251" y="17"/>
                      <a:pt x="251" y="17"/>
                    </a:cubicBezTo>
                    <a:cubicBezTo>
                      <a:pt x="263" y="0"/>
                      <a:pt x="263" y="0"/>
                      <a:pt x="263" y="0"/>
                    </a:cubicBezTo>
                    <a:lnTo>
                      <a:pt x="274" y="8"/>
                    </a:lnTo>
                    <a:close/>
                  </a:path>
                </a:pathLst>
              </a:cu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7" name="Google Shape;207;p6"/>
              <p:cNvSpPr/>
              <p:nvPr/>
            </p:nvSpPr>
            <p:spPr>
              <a:xfrm>
                <a:off x="9593263" y="6334125"/>
                <a:ext cx="196850" cy="196850"/>
              </a:xfrm>
              <a:custGeom>
                <a:avLst/>
                <a:gdLst/>
                <a:ahLst/>
                <a:cxnLst/>
                <a:rect l="l" t="t" r="r" b="b"/>
                <a:pathLst>
                  <a:path w="62" h="62" extrusionOk="0">
                    <a:moveTo>
                      <a:pt x="62" y="31"/>
                    </a:moveTo>
                    <a:cubicBezTo>
                      <a:pt x="62" y="46"/>
                      <a:pt x="52" y="58"/>
                      <a:pt x="38" y="61"/>
                    </a:cubicBezTo>
                    <a:cubicBezTo>
                      <a:pt x="36" y="62"/>
                      <a:pt x="33" y="62"/>
                      <a:pt x="31" y="62"/>
                    </a:cubicBezTo>
                    <a:cubicBezTo>
                      <a:pt x="14" y="62"/>
                      <a:pt x="0" y="48"/>
                      <a:pt x="0" y="31"/>
                    </a:cubicBezTo>
                    <a:cubicBezTo>
                      <a:pt x="0" y="22"/>
                      <a:pt x="4" y="14"/>
                      <a:pt x="10" y="8"/>
                    </a:cubicBezTo>
                    <a:cubicBezTo>
                      <a:pt x="16" y="3"/>
                      <a:pt x="23" y="0"/>
                      <a:pt x="31" y="0"/>
                    </a:cubicBezTo>
                    <a:cubicBezTo>
                      <a:pt x="36" y="0"/>
                      <a:pt x="40" y="1"/>
                      <a:pt x="44" y="3"/>
                    </a:cubicBezTo>
                    <a:cubicBezTo>
                      <a:pt x="48" y="5"/>
                      <a:pt x="52" y="8"/>
                      <a:pt x="55" y="11"/>
                    </a:cubicBezTo>
                    <a:cubicBezTo>
                      <a:pt x="59" y="16"/>
                      <a:pt x="62" y="23"/>
                      <a:pt x="62" y="31"/>
                    </a:cubicBezTo>
                    <a:close/>
                  </a:path>
                </a:pathLst>
              </a:custGeom>
              <a:solidFill>
                <a:srgbClr val="DA38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8" name="Google Shape;208;p6"/>
              <p:cNvSpPr/>
              <p:nvPr/>
            </p:nvSpPr>
            <p:spPr>
              <a:xfrm>
                <a:off x="10174288" y="6273800"/>
                <a:ext cx="193675" cy="196850"/>
              </a:xfrm>
              <a:custGeom>
                <a:avLst/>
                <a:gdLst/>
                <a:ahLst/>
                <a:cxnLst/>
                <a:rect l="l" t="t" r="r" b="b"/>
                <a:pathLst>
                  <a:path w="61" h="62" extrusionOk="0">
                    <a:moveTo>
                      <a:pt x="61" y="31"/>
                    </a:moveTo>
                    <a:cubicBezTo>
                      <a:pt x="61" y="48"/>
                      <a:pt x="48" y="62"/>
                      <a:pt x="31" y="62"/>
                    </a:cubicBezTo>
                    <a:cubicBezTo>
                      <a:pt x="14" y="62"/>
                      <a:pt x="0" y="48"/>
                      <a:pt x="0" y="31"/>
                    </a:cubicBezTo>
                    <a:cubicBezTo>
                      <a:pt x="0" y="29"/>
                      <a:pt x="0" y="27"/>
                      <a:pt x="0" y="25"/>
                    </a:cubicBezTo>
                    <a:cubicBezTo>
                      <a:pt x="1" y="20"/>
                      <a:pt x="3" y="16"/>
                      <a:pt x="6" y="12"/>
                    </a:cubicBezTo>
                    <a:cubicBezTo>
                      <a:pt x="12" y="5"/>
                      <a:pt x="21" y="0"/>
                      <a:pt x="31" y="0"/>
                    </a:cubicBezTo>
                    <a:cubicBezTo>
                      <a:pt x="36" y="0"/>
                      <a:pt x="41" y="2"/>
                      <a:pt x="46" y="4"/>
                    </a:cubicBezTo>
                    <a:cubicBezTo>
                      <a:pt x="50" y="7"/>
                      <a:pt x="53" y="10"/>
                      <a:pt x="56" y="14"/>
                    </a:cubicBezTo>
                    <a:cubicBezTo>
                      <a:pt x="59" y="19"/>
                      <a:pt x="61" y="25"/>
                      <a:pt x="61" y="31"/>
                    </a:cubicBezTo>
                    <a:close/>
                  </a:path>
                </a:pathLst>
              </a:custGeom>
              <a:solidFill>
                <a:srgbClr val="EA8C2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 name="Google Shape;209;p6"/>
              <p:cNvSpPr/>
              <p:nvPr/>
            </p:nvSpPr>
            <p:spPr>
              <a:xfrm>
                <a:off x="10501313" y="5832475"/>
                <a:ext cx="196850" cy="196850"/>
              </a:xfrm>
              <a:custGeom>
                <a:avLst/>
                <a:gdLst/>
                <a:ahLst/>
                <a:cxnLst/>
                <a:rect l="l" t="t" r="r" b="b"/>
                <a:pathLst>
                  <a:path w="62" h="62" extrusionOk="0">
                    <a:moveTo>
                      <a:pt x="62" y="31"/>
                    </a:moveTo>
                    <a:cubicBezTo>
                      <a:pt x="62" y="41"/>
                      <a:pt x="57" y="50"/>
                      <a:pt x="49" y="56"/>
                    </a:cubicBezTo>
                    <a:cubicBezTo>
                      <a:pt x="44" y="59"/>
                      <a:pt x="38" y="62"/>
                      <a:pt x="31" y="62"/>
                    </a:cubicBezTo>
                    <a:cubicBezTo>
                      <a:pt x="26" y="62"/>
                      <a:pt x="22" y="60"/>
                      <a:pt x="18" y="59"/>
                    </a:cubicBezTo>
                    <a:cubicBezTo>
                      <a:pt x="14" y="57"/>
                      <a:pt x="10" y="54"/>
                      <a:pt x="7" y="50"/>
                    </a:cubicBezTo>
                    <a:cubicBezTo>
                      <a:pt x="3" y="45"/>
                      <a:pt x="0" y="38"/>
                      <a:pt x="0" y="31"/>
                    </a:cubicBezTo>
                    <a:cubicBezTo>
                      <a:pt x="0" y="19"/>
                      <a:pt x="7" y="8"/>
                      <a:pt x="17" y="3"/>
                    </a:cubicBezTo>
                    <a:cubicBezTo>
                      <a:pt x="22" y="1"/>
                      <a:pt x="26" y="0"/>
                      <a:pt x="31" y="0"/>
                    </a:cubicBezTo>
                    <a:cubicBezTo>
                      <a:pt x="48" y="0"/>
                      <a:pt x="62" y="14"/>
                      <a:pt x="62" y="31"/>
                    </a:cubicBezTo>
                    <a:close/>
                  </a:path>
                </a:pathLst>
              </a:custGeom>
              <a:solidFill>
                <a:srgbClr val="DF332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 name="Google Shape;210;p6"/>
              <p:cNvSpPr/>
              <p:nvPr/>
            </p:nvSpPr>
            <p:spPr>
              <a:xfrm>
                <a:off x="9726613" y="5937250"/>
                <a:ext cx="869950" cy="488950"/>
              </a:xfrm>
              <a:custGeom>
                <a:avLst/>
                <a:gdLst/>
                <a:ahLst/>
                <a:cxnLst/>
                <a:rect l="l" t="t" r="r" b="b"/>
                <a:pathLst>
                  <a:path w="274" h="154" extrusionOk="0">
                    <a:moveTo>
                      <a:pt x="274" y="8"/>
                    </a:moveTo>
                    <a:cubicBezTo>
                      <a:pt x="262" y="26"/>
                      <a:pt x="262" y="26"/>
                      <a:pt x="262" y="26"/>
                    </a:cubicBezTo>
                    <a:cubicBezTo>
                      <a:pt x="197" y="120"/>
                      <a:pt x="197" y="120"/>
                      <a:pt x="197" y="120"/>
                    </a:cubicBezTo>
                    <a:cubicBezTo>
                      <a:pt x="173" y="154"/>
                      <a:pt x="173" y="154"/>
                      <a:pt x="173" y="154"/>
                    </a:cubicBezTo>
                    <a:cubicBezTo>
                      <a:pt x="141" y="131"/>
                      <a:pt x="141" y="131"/>
                      <a:pt x="141" y="131"/>
                    </a:cubicBezTo>
                    <a:cubicBezTo>
                      <a:pt x="86" y="90"/>
                      <a:pt x="86" y="90"/>
                      <a:pt x="86" y="90"/>
                    </a:cubicBezTo>
                    <a:cubicBezTo>
                      <a:pt x="62" y="72"/>
                      <a:pt x="62" y="72"/>
                      <a:pt x="62" y="72"/>
                    </a:cubicBezTo>
                    <a:cubicBezTo>
                      <a:pt x="59" y="77"/>
                      <a:pt x="53" y="85"/>
                      <a:pt x="47" y="93"/>
                    </a:cubicBezTo>
                    <a:cubicBezTo>
                      <a:pt x="44" y="96"/>
                      <a:pt x="41" y="99"/>
                      <a:pt x="39" y="103"/>
                    </a:cubicBezTo>
                    <a:cubicBezTo>
                      <a:pt x="31" y="113"/>
                      <a:pt x="24" y="122"/>
                      <a:pt x="19" y="128"/>
                    </a:cubicBezTo>
                    <a:cubicBezTo>
                      <a:pt x="16" y="131"/>
                      <a:pt x="14" y="134"/>
                      <a:pt x="13" y="136"/>
                    </a:cubicBezTo>
                    <a:cubicBezTo>
                      <a:pt x="9" y="140"/>
                      <a:pt x="9" y="140"/>
                      <a:pt x="8" y="141"/>
                    </a:cubicBezTo>
                    <a:cubicBezTo>
                      <a:pt x="2" y="129"/>
                      <a:pt x="2" y="129"/>
                      <a:pt x="2" y="129"/>
                    </a:cubicBezTo>
                    <a:cubicBezTo>
                      <a:pt x="1" y="129"/>
                      <a:pt x="0" y="130"/>
                      <a:pt x="0" y="130"/>
                    </a:cubicBezTo>
                    <a:cubicBezTo>
                      <a:pt x="0" y="130"/>
                      <a:pt x="1" y="129"/>
                      <a:pt x="2" y="128"/>
                    </a:cubicBezTo>
                    <a:cubicBezTo>
                      <a:pt x="7" y="121"/>
                      <a:pt x="22" y="102"/>
                      <a:pt x="37" y="83"/>
                    </a:cubicBezTo>
                    <a:cubicBezTo>
                      <a:pt x="44" y="74"/>
                      <a:pt x="50" y="66"/>
                      <a:pt x="56" y="59"/>
                    </a:cubicBezTo>
                    <a:cubicBezTo>
                      <a:pt x="60" y="54"/>
                      <a:pt x="60" y="54"/>
                      <a:pt x="60" y="54"/>
                    </a:cubicBezTo>
                    <a:cubicBezTo>
                      <a:pt x="93" y="78"/>
                      <a:pt x="93" y="78"/>
                      <a:pt x="93" y="78"/>
                    </a:cubicBezTo>
                    <a:cubicBezTo>
                      <a:pt x="147" y="118"/>
                      <a:pt x="147" y="118"/>
                      <a:pt x="147" y="118"/>
                    </a:cubicBezTo>
                    <a:cubicBezTo>
                      <a:pt x="170" y="135"/>
                      <a:pt x="170" y="135"/>
                      <a:pt x="170" y="135"/>
                    </a:cubicBezTo>
                    <a:cubicBezTo>
                      <a:pt x="187" y="110"/>
                      <a:pt x="187" y="110"/>
                      <a:pt x="187" y="110"/>
                    </a:cubicBezTo>
                    <a:cubicBezTo>
                      <a:pt x="251" y="17"/>
                      <a:pt x="251" y="17"/>
                      <a:pt x="251" y="17"/>
                    </a:cubicBezTo>
                    <a:cubicBezTo>
                      <a:pt x="263" y="0"/>
                      <a:pt x="263" y="0"/>
                      <a:pt x="263" y="0"/>
                    </a:cubicBezTo>
                    <a:lnTo>
                      <a:pt x="274" y="8"/>
                    </a:lnTo>
                    <a:close/>
                  </a:path>
                </a:pathLst>
              </a:cu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 name="Google Shape;211;p6"/>
              <p:cNvSpPr/>
              <p:nvPr/>
            </p:nvSpPr>
            <p:spPr>
              <a:xfrm>
                <a:off x="9593263" y="6334125"/>
                <a:ext cx="196850" cy="196850"/>
              </a:xfrm>
              <a:custGeom>
                <a:avLst/>
                <a:gdLst/>
                <a:ahLst/>
                <a:cxnLst/>
                <a:rect l="l" t="t" r="r" b="b"/>
                <a:pathLst>
                  <a:path w="62" h="62" extrusionOk="0">
                    <a:moveTo>
                      <a:pt x="62" y="31"/>
                    </a:moveTo>
                    <a:cubicBezTo>
                      <a:pt x="62" y="46"/>
                      <a:pt x="52" y="58"/>
                      <a:pt x="38" y="61"/>
                    </a:cubicBezTo>
                    <a:cubicBezTo>
                      <a:pt x="36" y="62"/>
                      <a:pt x="33" y="62"/>
                      <a:pt x="31" y="62"/>
                    </a:cubicBezTo>
                    <a:cubicBezTo>
                      <a:pt x="14" y="62"/>
                      <a:pt x="0" y="48"/>
                      <a:pt x="0" y="31"/>
                    </a:cubicBezTo>
                    <a:cubicBezTo>
                      <a:pt x="0" y="22"/>
                      <a:pt x="4" y="14"/>
                      <a:pt x="10" y="8"/>
                    </a:cubicBezTo>
                    <a:cubicBezTo>
                      <a:pt x="16" y="3"/>
                      <a:pt x="23" y="0"/>
                      <a:pt x="31" y="0"/>
                    </a:cubicBezTo>
                    <a:cubicBezTo>
                      <a:pt x="36" y="0"/>
                      <a:pt x="40" y="1"/>
                      <a:pt x="44" y="3"/>
                    </a:cubicBezTo>
                    <a:cubicBezTo>
                      <a:pt x="48" y="5"/>
                      <a:pt x="52" y="8"/>
                      <a:pt x="55" y="11"/>
                    </a:cubicBezTo>
                    <a:cubicBezTo>
                      <a:pt x="59" y="16"/>
                      <a:pt x="62" y="23"/>
                      <a:pt x="62" y="31"/>
                    </a:cubicBezTo>
                    <a:close/>
                  </a:path>
                </a:pathLst>
              </a:custGeom>
              <a:solidFill>
                <a:srgbClr val="DA38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2" name="Google Shape;212;p6"/>
              <p:cNvSpPr/>
              <p:nvPr/>
            </p:nvSpPr>
            <p:spPr>
              <a:xfrm>
                <a:off x="10174288" y="6273800"/>
                <a:ext cx="193675" cy="196850"/>
              </a:xfrm>
              <a:custGeom>
                <a:avLst/>
                <a:gdLst/>
                <a:ahLst/>
                <a:cxnLst/>
                <a:rect l="l" t="t" r="r" b="b"/>
                <a:pathLst>
                  <a:path w="61" h="62" extrusionOk="0">
                    <a:moveTo>
                      <a:pt x="61" y="31"/>
                    </a:moveTo>
                    <a:cubicBezTo>
                      <a:pt x="61" y="48"/>
                      <a:pt x="48" y="62"/>
                      <a:pt x="31" y="62"/>
                    </a:cubicBezTo>
                    <a:cubicBezTo>
                      <a:pt x="14" y="62"/>
                      <a:pt x="0" y="48"/>
                      <a:pt x="0" y="31"/>
                    </a:cubicBezTo>
                    <a:cubicBezTo>
                      <a:pt x="0" y="29"/>
                      <a:pt x="0" y="27"/>
                      <a:pt x="0" y="25"/>
                    </a:cubicBezTo>
                    <a:cubicBezTo>
                      <a:pt x="1" y="20"/>
                      <a:pt x="3" y="16"/>
                      <a:pt x="6" y="12"/>
                    </a:cubicBezTo>
                    <a:cubicBezTo>
                      <a:pt x="12" y="5"/>
                      <a:pt x="21" y="0"/>
                      <a:pt x="31" y="0"/>
                    </a:cubicBezTo>
                    <a:cubicBezTo>
                      <a:pt x="36" y="0"/>
                      <a:pt x="41" y="2"/>
                      <a:pt x="46" y="4"/>
                    </a:cubicBezTo>
                    <a:cubicBezTo>
                      <a:pt x="50" y="7"/>
                      <a:pt x="53" y="10"/>
                      <a:pt x="56" y="14"/>
                    </a:cubicBezTo>
                    <a:cubicBezTo>
                      <a:pt x="59" y="19"/>
                      <a:pt x="61" y="25"/>
                      <a:pt x="61" y="31"/>
                    </a:cubicBezTo>
                    <a:close/>
                  </a:path>
                </a:pathLst>
              </a:custGeom>
              <a:solidFill>
                <a:srgbClr val="EA8C2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3" name="Google Shape;213;p6"/>
              <p:cNvSpPr/>
              <p:nvPr/>
            </p:nvSpPr>
            <p:spPr>
              <a:xfrm>
                <a:off x="10501313" y="5832475"/>
                <a:ext cx="196850" cy="196850"/>
              </a:xfrm>
              <a:custGeom>
                <a:avLst/>
                <a:gdLst/>
                <a:ahLst/>
                <a:cxnLst/>
                <a:rect l="l" t="t" r="r" b="b"/>
                <a:pathLst>
                  <a:path w="62" h="62" extrusionOk="0">
                    <a:moveTo>
                      <a:pt x="62" y="31"/>
                    </a:moveTo>
                    <a:cubicBezTo>
                      <a:pt x="62" y="41"/>
                      <a:pt x="57" y="50"/>
                      <a:pt x="49" y="56"/>
                    </a:cubicBezTo>
                    <a:cubicBezTo>
                      <a:pt x="44" y="59"/>
                      <a:pt x="38" y="62"/>
                      <a:pt x="31" y="62"/>
                    </a:cubicBezTo>
                    <a:cubicBezTo>
                      <a:pt x="26" y="62"/>
                      <a:pt x="22" y="60"/>
                      <a:pt x="18" y="59"/>
                    </a:cubicBezTo>
                    <a:cubicBezTo>
                      <a:pt x="14" y="57"/>
                      <a:pt x="10" y="54"/>
                      <a:pt x="7" y="50"/>
                    </a:cubicBezTo>
                    <a:cubicBezTo>
                      <a:pt x="3" y="45"/>
                      <a:pt x="0" y="38"/>
                      <a:pt x="0" y="31"/>
                    </a:cubicBezTo>
                    <a:cubicBezTo>
                      <a:pt x="0" y="19"/>
                      <a:pt x="7" y="8"/>
                      <a:pt x="17" y="3"/>
                    </a:cubicBezTo>
                    <a:cubicBezTo>
                      <a:pt x="22" y="1"/>
                      <a:pt x="26" y="0"/>
                      <a:pt x="31" y="0"/>
                    </a:cubicBezTo>
                    <a:cubicBezTo>
                      <a:pt x="48" y="0"/>
                      <a:pt x="62" y="14"/>
                      <a:pt x="62" y="31"/>
                    </a:cubicBezTo>
                    <a:close/>
                  </a:path>
                </a:pathLst>
              </a:custGeom>
              <a:solidFill>
                <a:srgbClr val="DF332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14" name="Google Shape;214;p6"/>
            <p:cNvSpPr/>
            <p:nvPr/>
          </p:nvSpPr>
          <p:spPr>
            <a:xfrm>
              <a:off x="6100246" y="5637994"/>
              <a:ext cx="1220006" cy="1220006"/>
            </a:xfrm>
            <a:prstGeom prst="rect">
              <a:avLst/>
            </a:prstGeom>
            <a:solidFill>
              <a:srgbClr val="7E7E7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5" name="Google Shape;215;p6"/>
            <p:cNvSpPr/>
            <p:nvPr/>
          </p:nvSpPr>
          <p:spPr>
            <a:xfrm>
              <a:off x="6100246" y="5635130"/>
              <a:ext cx="1220006" cy="122000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216" name="Google Shape;216;p6"/>
            <p:cNvGrpSpPr/>
            <p:nvPr/>
          </p:nvGrpSpPr>
          <p:grpSpPr>
            <a:xfrm>
              <a:off x="6197618" y="5844192"/>
              <a:ext cx="993761" cy="1010944"/>
              <a:chOff x="5530850" y="5734050"/>
              <a:chExt cx="1101725" cy="1120775"/>
            </a:xfrm>
          </p:grpSpPr>
          <p:sp>
            <p:nvSpPr>
              <p:cNvPr id="217" name="Google Shape;217;p6"/>
              <p:cNvSpPr/>
              <p:nvPr/>
            </p:nvSpPr>
            <p:spPr>
              <a:xfrm>
                <a:off x="5565775" y="6165850"/>
                <a:ext cx="1038225" cy="688975"/>
              </a:xfrm>
              <a:custGeom>
                <a:avLst/>
                <a:gdLst/>
                <a:ahLst/>
                <a:cxnLst/>
                <a:rect l="l" t="t" r="r" b="b"/>
                <a:pathLst>
                  <a:path w="327" h="217" extrusionOk="0">
                    <a:moveTo>
                      <a:pt x="300" y="163"/>
                    </a:moveTo>
                    <a:cubicBezTo>
                      <a:pt x="290" y="157"/>
                      <a:pt x="282" y="158"/>
                      <a:pt x="251" y="147"/>
                    </a:cubicBezTo>
                    <a:cubicBezTo>
                      <a:pt x="238" y="142"/>
                      <a:pt x="232" y="140"/>
                      <a:pt x="227" y="136"/>
                    </a:cubicBezTo>
                    <a:cubicBezTo>
                      <a:pt x="207" y="122"/>
                      <a:pt x="202" y="99"/>
                      <a:pt x="200" y="91"/>
                    </a:cubicBezTo>
                    <a:cubicBezTo>
                      <a:pt x="198" y="76"/>
                      <a:pt x="200" y="64"/>
                      <a:pt x="202" y="55"/>
                    </a:cubicBezTo>
                    <a:cubicBezTo>
                      <a:pt x="190" y="38"/>
                      <a:pt x="177" y="20"/>
                      <a:pt x="165" y="2"/>
                    </a:cubicBezTo>
                    <a:cubicBezTo>
                      <a:pt x="164" y="2"/>
                      <a:pt x="164" y="1"/>
                      <a:pt x="163" y="0"/>
                    </a:cubicBezTo>
                    <a:cubicBezTo>
                      <a:pt x="163" y="1"/>
                      <a:pt x="162" y="2"/>
                      <a:pt x="162" y="2"/>
                    </a:cubicBezTo>
                    <a:cubicBezTo>
                      <a:pt x="149" y="20"/>
                      <a:pt x="137" y="38"/>
                      <a:pt x="124" y="55"/>
                    </a:cubicBezTo>
                    <a:cubicBezTo>
                      <a:pt x="126" y="64"/>
                      <a:pt x="129" y="76"/>
                      <a:pt x="126" y="91"/>
                    </a:cubicBezTo>
                    <a:cubicBezTo>
                      <a:pt x="124" y="99"/>
                      <a:pt x="119" y="122"/>
                      <a:pt x="99" y="136"/>
                    </a:cubicBezTo>
                    <a:cubicBezTo>
                      <a:pt x="94" y="140"/>
                      <a:pt x="88" y="142"/>
                      <a:pt x="75" y="147"/>
                    </a:cubicBezTo>
                    <a:cubicBezTo>
                      <a:pt x="44" y="158"/>
                      <a:pt x="36" y="157"/>
                      <a:pt x="26" y="163"/>
                    </a:cubicBezTo>
                    <a:cubicBezTo>
                      <a:pt x="15" y="169"/>
                      <a:pt x="4" y="183"/>
                      <a:pt x="0" y="217"/>
                    </a:cubicBezTo>
                    <a:cubicBezTo>
                      <a:pt x="54" y="217"/>
                      <a:pt x="108" y="217"/>
                      <a:pt x="163" y="217"/>
                    </a:cubicBezTo>
                    <a:cubicBezTo>
                      <a:pt x="164" y="217"/>
                      <a:pt x="164" y="217"/>
                      <a:pt x="164" y="217"/>
                    </a:cubicBezTo>
                    <a:cubicBezTo>
                      <a:pt x="218" y="217"/>
                      <a:pt x="272" y="217"/>
                      <a:pt x="327" y="217"/>
                    </a:cubicBezTo>
                    <a:cubicBezTo>
                      <a:pt x="322" y="183"/>
                      <a:pt x="311" y="169"/>
                      <a:pt x="300" y="163"/>
                    </a:cubicBezTo>
                  </a:path>
                </a:pathLst>
              </a:custGeom>
              <a:solidFill>
                <a:srgbClr val="FAC6B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 name="Google Shape;218;p6"/>
              <p:cNvSpPr/>
              <p:nvPr/>
            </p:nvSpPr>
            <p:spPr>
              <a:xfrm>
                <a:off x="5965825" y="6397625"/>
                <a:ext cx="238125" cy="66675"/>
              </a:xfrm>
              <a:custGeom>
                <a:avLst/>
                <a:gdLst/>
                <a:ahLst/>
                <a:cxnLst/>
                <a:rect l="l" t="t" r="r" b="b"/>
                <a:pathLst>
                  <a:path w="75" h="21" extrusionOk="0">
                    <a:moveTo>
                      <a:pt x="1" y="1"/>
                    </a:moveTo>
                    <a:cubicBezTo>
                      <a:pt x="1" y="2"/>
                      <a:pt x="1" y="4"/>
                      <a:pt x="1" y="5"/>
                    </a:cubicBezTo>
                    <a:cubicBezTo>
                      <a:pt x="1" y="10"/>
                      <a:pt x="0" y="15"/>
                      <a:pt x="0" y="19"/>
                    </a:cubicBezTo>
                    <a:cubicBezTo>
                      <a:pt x="0" y="19"/>
                      <a:pt x="0" y="19"/>
                      <a:pt x="0" y="19"/>
                    </a:cubicBezTo>
                    <a:cubicBezTo>
                      <a:pt x="0" y="18"/>
                      <a:pt x="0" y="18"/>
                      <a:pt x="0" y="18"/>
                    </a:cubicBezTo>
                    <a:cubicBezTo>
                      <a:pt x="1" y="12"/>
                      <a:pt x="1" y="6"/>
                      <a:pt x="1" y="1"/>
                    </a:cubicBezTo>
                    <a:moveTo>
                      <a:pt x="73" y="0"/>
                    </a:moveTo>
                    <a:cubicBezTo>
                      <a:pt x="73" y="5"/>
                      <a:pt x="73" y="11"/>
                      <a:pt x="74" y="18"/>
                    </a:cubicBezTo>
                    <a:cubicBezTo>
                      <a:pt x="75" y="19"/>
                      <a:pt x="75" y="20"/>
                      <a:pt x="75" y="21"/>
                    </a:cubicBezTo>
                    <a:cubicBezTo>
                      <a:pt x="75" y="21"/>
                      <a:pt x="75" y="21"/>
                      <a:pt x="75" y="21"/>
                    </a:cubicBezTo>
                    <a:cubicBezTo>
                      <a:pt x="74" y="18"/>
                      <a:pt x="74" y="14"/>
                      <a:pt x="74" y="10"/>
                    </a:cubicBezTo>
                    <a:cubicBezTo>
                      <a:pt x="73" y="6"/>
                      <a:pt x="73" y="3"/>
                      <a:pt x="73" y="0"/>
                    </a:cubicBezTo>
                  </a:path>
                </a:pathLst>
              </a:custGeom>
              <a:solidFill>
                <a:srgbClr val="8E727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 name="Google Shape;219;p6"/>
              <p:cNvSpPr/>
              <p:nvPr/>
            </p:nvSpPr>
            <p:spPr>
              <a:xfrm>
                <a:off x="5965825" y="6375400"/>
                <a:ext cx="238125" cy="171450"/>
              </a:xfrm>
              <a:custGeom>
                <a:avLst/>
                <a:gdLst/>
                <a:ahLst/>
                <a:cxnLst/>
                <a:rect l="l" t="t" r="r" b="b"/>
                <a:pathLst>
                  <a:path w="75" h="54" extrusionOk="0">
                    <a:moveTo>
                      <a:pt x="0" y="0"/>
                    </a:moveTo>
                    <a:cubicBezTo>
                      <a:pt x="1" y="2"/>
                      <a:pt x="1" y="5"/>
                      <a:pt x="1" y="8"/>
                    </a:cubicBezTo>
                    <a:cubicBezTo>
                      <a:pt x="1" y="13"/>
                      <a:pt x="1" y="19"/>
                      <a:pt x="0" y="25"/>
                    </a:cubicBezTo>
                    <a:cubicBezTo>
                      <a:pt x="0" y="25"/>
                      <a:pt x="0" y="25"/>
                      <a:pt x="0" y="26"/>
                    </a:cubicBezTo>
                    <a:cubicBezTo>
                      <a:pt x="3" y="30"/>
                      <a:pt x="8" y="36"/>
                      <a:pt x="15" y="42"/>
                    </a:cubicBezTo>
                    <a:cubicBezTo>
                      <a:pt x="24" y="49"/>
                      <a:pt x="30" y="54"/>
                      <a:pt x="39" y="54"/>
                    </a:cubicBezTo>
                    <a:cubicBezTo>
                      <a:pt x="39" y="54"/>
                      <a:pt x="40" y="54"/>
                      <a:pt x="40" y="54"/>
                    </a:cubicBezTo>
                    <a:cubicBezTo>
                      <a:pt x="48" y="54"/>
                      <a:pt x="55" y="48"/>
                      <a:pt x="62" y="42"/>
                    </a:cubicBezTo>
                    <a:cubicBezTo>
                      <a:pt x="68" y="37"/>
                      <a:pt x="73" y="32"/>
                      <a:pt x="75" y="28"/>
                    </a:cubicBezTo>
                    <a:cubicBezTo>
                      <a:pt x="75" y="27"/>
                      <a:pt x="75" y="26"/>
                      <a:pt x="74" y="25"/>
                    </a:cubicBezTo>
                    <a:cubicBezTo>
                      <a:pt x="73" y="18"/>
                      <a:pt x="73" y="12"/>
                      <a:pt x="73" y="7"/>
                    </a:cubicBezTo>
                    <a:cubicBezTo>
                      <a:pt x="73" y="5"/>
                      <a:pt x="73" y="3"/>
                      <a:pt x="74" y="1"/>
                    </a:cubicBezTo>
                    <a:cubicBezTo>
                      <a:pt x="71" y="3"/>
                      <a:pt x="68" y="5"/>
                      <a:pt x="65" y="8"/>
                    </a:cubicBezTo>
                    <a:cubicBezTo>
                      <a:pt x="53" y="16"/>
                      <a:pt x="47" y="20"/>
                      <a:pt x="38" y="20"/>
                    </a:cubicBezTo>
                    <a:cubicBezTo>
                      <a:pt x="38" y="20"/>
                      <a:pt x="38" y="20"/>
                      <a:pt x="37" y="20"/>
                    </a:cubicBezTo>
                    <a:cubicBezTo>
                      <a:pt x="29" y="20"/>
                      <a:pt x="23" y="16"/>
                      <a:pt x="12" y="8"/>
                    </a:cubicBezTo>
                    <a:cubicBezTo>
                      <a:pt x="7" y="5"/>
                      <a:pt x="4" y="2"/>
                      <a:pt x="0" y="0"/>
                    </a:cubicBezTo>
                  </a:path>
                </a:pathLst>
              </a:custGeom>
              <a:solidFill>
                <a:srgbClr val="EEA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 name="Google Shape;220;p6"/>
              <p:cNvSpPr/>
              <p:nvPr/>
            </p:nvSpPr>
            <p:spPr>
              <a:xfrm>
                <a:off x="5530850" y="6594475"/>
                <a:ext cx="1101725" cy="260350"/>
              </a:xfrm>
              <a:custGeom>
                <a:avLst/>
                <a:gdLst/>
                <a:ahLst/>
                <a:cxnLst/>
                <a:rect l="l" t="t" r="r" b="b"/>
                <a:pathLst>
                  <a:path w="347" h="82" extrusionOk="0">
                    <a:moveTo>
                      <a:pt x="59" y="3"/>
                    </a:moveTo>
                    <a:cubicBezTo>
                      <a:pt x="70" y="0"/>
                      <a:pt x="84" y="2"/>
                      <a:pt x="110" y="8"/>
                    </a:cubicBezTo>
                    <a:cubicBezTo>
                      <a:pt x="174" y="21"/>
                      <a:pt x="193" y="36"/>
                      <a:pt x="243" y="41"/>
                    </a:cubicBezTo>
                    <a:cubicBezTo>
                      <a:pt x="265" y="43"/>
                      <a:pt x="273" y="43"/>
                      <a:pt x="273" y="43"/>
                    </a:cubicBezTo>
                    <a:cubicBezTo>
                      <a:pt x="308" y="44"/>
                      <a:pt x="320" y="39"/>
                      <a:pt x="331" y="46"/>
                    </a:cubicBezTo>
                    <a:cubicBezTo>
                      <a:pt x="336" y="50"/>
                      <a:pt x="345" y="58"/>
                      <a:pt x="347" y="82"/>
                    </a:cubicBezTo>
                    <a:cubicBezTo>
                      <a:pt x="231" y="82"/>
                      <a:pt x="116" y="82"/>
                      <a:pt x="0" y="82"/>
                    </a:cubicBezTo>
                    <a:cubicBezTo>
                      <a:pt x="6" y="62"/>
                      <a:pt x="21" y="15"/>
                      <a:pt x="59" y="3"/>
                    </a:cubicBezTo>
                    <a:close/>
                  </a:path>
                </a:pathLst>
              </a:custGeom>
              <a:solidFill>
                <a:srgbClr val="DF332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 name="Google Shape;221;p6"/>
              <p:cNvSpPr/>
              <p:nvPr/>
            </p:nvSpPr>
            <p:spPr>
              <a:xfrm>
                <a:off x="5530850" y="6657975"/>
                <a:ext cx="1101725" cy="196850"/>
              </a:xfrm>
              <a:custGeom>
                <a:avLst/>
                <a:gdLst/>
                <a:ahLst/>
                <a:cxnLst/>
                <a:rect l="l" t="t" r="r" b="b"/>
                <a:pathLst>
                  <a:path w="347" h="62" extrusionOk="0">
                    <a:moveTo>
                      <a:pt x="59" y="3"/>
                    </a:moveTo>
                    <a:cubicBezTo>
                      <a:pt x="70" y="0"/>
                      <a:pt x="84" y="2"/>
                      <a:pt x="110" y="6"/>
                    </a:cubicBezTo>
                    <a:cubicBezTo>
                      <a:pt x="174" y="16"/>
                      <a:pt x="193" y="28"/>
                      <a:pt x="243" y="31"/>
                    </a:cubicBezTo>
                    <a:cubicBezTo>
                      <a:pt x="265" y="32"/>
                      <a:pt x="273" y="33"/>
                      <a:pt x="273" y="33"/>
                    </a:cubicBezTo>
                    <a:cubicBezTo>
                      <a:pt x="308" y="33"/>
                      <a:pt x="320" y="29"/>
                      <a:pt x="331" y="35"/>
                    </a:cubicBezTo>
                    <a:cubicBezTo>
                      <a:pt x="336" y="38"/>
                      <a:pt x="345" y="44"/>
                      <a:pt x="347" y="62"/>
                    </a:cubicBezTo>
                    <a:cubicBezTo>
                      <a:pt x="231" y="62"/>
                      <a:pt x="116" y="62"/>
                      <a:pt x="0" y="62"/>
                    </a:cubicBezTo>
                    <a:cubicBezTo>
                      <a:pt x="6" y="47"/>
                      <a:pt x="21" y="11"/>
                      <a:pt x="59" y="3"/>
                    </a:cubicBezTo>
                    <a:close/>
                  </a:path>
                </a:pathLst>
              </a:custGeom>
              <a:solidFill>
                <a:srgbClr val="DF332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 name="Google Shape;222;p6"/>
              <p:cNvSpPr/>
              <p:nvPr/>
            </p:nvSpPr>
            <p:spPr>
              <a:xfrm>
                <a:off x="5870575" y="5832475"/>
                <a:ext cx="434975" cy="606425"/>
              </a:xfrm>
              <a:custGeom>
                <a:avLst/>
                <a:gdLst/>
                <a:ahLst/>
                <a:cxnLst/>
                <a:rect l="l" t="t" r="r" b="b"/>
                <a:pathLst>
                  <a:path w="137" h="191" extrusionOk="0">
                    <a:moveTo>
                      <a:pt x="115" y="160"/>
                    </a:moveTo>
                    <a:cubicBezTo>
                      <a:pt x="109" y="169"/>
                      <a:pt x="102" y="173"/>
                      <a:pt x="95" y="179"/>
                    </a:cubicBezTo>
                    <a:cubicBezTo>
                      <a:pt x="83" y="187"/>
                      <a:pt x="76" y="191"/>
                      <a:pt x="67" y="191"/>
                    </a:cubicBezTo>
                    <a:cubicBezTo>
                      <a:pt x="59" y="191"/>
                      <a:pt x="53" y="187"/>
                      <a:pt x="42" y="179"/>
                    </a:cubicBezTo>
                    <a:cubicBezTo>
                      <a:pt x="31" y="171"/>
                      <a:pt x="25" y="167"/>
                      <a:pt x="19" y="159"/>
                    </a:cubicBezTo>
                    <a:cubicBezTo>
                      <a:pt x="12" y="149"/>
                      <a:pt x="9" y="137"/>
                      <a:pt x="5" y="114"/>
                    </a:cubicBezTo>
                    <a:cubicBezTo>
                      <a:pt x="4" y="107"/>
                      <a:pt x="0" y="99"/>
                      <a:pt x="2" y="87"/>
                    </a:cubicBezTo>
                    <a:cubicBezTo>
                      <a:pt x="6" y="47"/>
                      <a:pt x="0" y="45"/>
                      <a:pt x="6" y="33"/>
                    </a:cubicBezTo>
                    <a:cubicBezTo>
                      <a:pt x="18" y="10"/>
                      <a:pt x="50" y="0"/>
                      <a:pt x="76" y="1"/>
                    </a:cubicBezTo>
                    <a:cubicBezTo>
                      <a:pt x="82" y="2"/>
                      <a:pt x="116" y="5"/>
                      <a:pt x="131" y="30"/>
                    </a:cubicBezTo>
                    <a:cubicBezTo>
                      <a:pt x="136" y="38"/>
                      <a:pt x="136" y="54"/>
                      <a:pt x="137" y="87"/>
                    </a:cubicBezTo>
                    <a:cubicBezTo>
                      <a:pt x="137" y="98"/>
                      <a:pt x="134" y="107"/>
                      <a:pt x="132" y="115"/>
                    </a:cubicBezTo>
                    <a:cubicBezTo>
                      <a:pt x="127" y="137"/>
                      <a:pt x="124" y="148"/>
                      <a:pt x="115" y="160"/>
                    </a:cubicBezTo>
                  </a:path>
                </a:pathLst>
              </a:custGeom>
              <a:solidFill>
                <a:srgbClr val="FCD6C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 name="Google Shape;223;p6"/>
              <p:cNvSpPr/>
              <p:nvPr/>
            </p:nvSpPr>
            <p:spPr>
              <a:xfrm>
                <a:off x="6016625" y="6296025"/>
                <a:ext cx="139700" cy="53975"/>
              </a:xfrm>
              <a:custGeom>
                <a:avLst/>
                <a:gdLst/>
                <a:ahLst/>
                <a:cxnLst/>
                <a:rect l="l" t="t" r="r" b="b"/>
                <a:pathLst>
                  <a:path w="44" h="17" extrusionOk="0">
                    <a:moveTo>
                      <a:pt x="22" y="0"/>
                    </a:moveTo>
                    <a:cubicBezTo>
                      <a:pt x="22" y="0"/>
                      <a:pt x="22" y="0"/>
                      <a:pt x="22" y="0"/>
                    </a:cubicBezTo>
                    <a:cubicBezTo>
                      <a:pt x="14" y="0"/>
                      <a:pt x="7" y="1"/>
                      <a:pt x="0" y="1"/>
                    </a:cubicBezTo>
                    <a:cubicBezTo>
                      <a:pt x="3" y="11"/>
                      <a:pt x="12" y="17"/>
                      <a:pt x="22" y="17"/>
                    </a:cubicBezTo>
                    <a:cubicBezTo>
                      <a:pt x="22" y="17"/>
                      <a:pt x="22" y="17"/>
                      <a:pt x="22" y="17"/>
                    </a:cubicBezTo>
                    <a:cubicBezTo>
                      <a:pt x="32" y="17"/>
                      <a:pt x="41" y="11"/>
                      <a:pt x="44" y="1"/>
                    </a:cubicBezTo>
                    <a:cubicBezTo>
                      <a:pt x="37" y="1"/>
                      <a:pt x="30" y="0"/>
                      <a:pt x="22" y="0"/>
                    </a:cubicBezTo>
                  </a:path>
                </a:pathLst>
              </a:custGeom>
              <a:solidFill>
                <a:srgbClr val="F0607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 name="Google Shape;224;p6"/>
              <p:cNvSpPr/>
              <p:nvPr/>
            </p:nvSpPr>
            <p:spPr>
              <a:xfrm>
                <a:off x="6016625" y="6276975"/>
                <a:ext cx="139700" cy="34925"/>
              </a:xfrm>
              <a:custGeom>
                <a:avLst/>
                <a:gdLst/>
                <a:ahLst/>
                <a:cxnLst/>
                <a:rect l="l" t="t" r="r" b="b"/>
                <a:pathLst>
                  <a:path w="44" h="11" extrusionOk="0">
                    <a:moveTo>
                      <a:pt x="0" y="7"/>
                    </a:moveTo>
                    <a:cubicBezTo>
                      <a:pt x="12" y="1"/>
                      <a:pt x="17" y="0"/>
                      <a:pt x="19" y="1"/>
                    </a:cubicBezTo>
                    <a:cubicBezTo>
                      <a:pt x="19" y="1"/>
                      <a:pt x="20" y="2"/>
                      <a:pt x="22" y="2"/>
                    </a:cubicBezTo>
                    <a:cubicBezTo>
                      <a:pt x="24" y="2"/>
                      <a:pt x="25" y="2"/>
                      <a:pt x="26" y="1"/>
                    </a:cubicBezTo>
                    <a:cubicBezTo>
                      <a:pt x="27" y="0"/>
                      <a:pt x="32" y="1"/>
                      <a:pt x="44" y="7"/>
                    </a:cubicBezTo>
                    <a:cubicBezTo>
                      <a:pt x="44" y="8"/>
                      <a:pt x="43" y="9"/>
                      <a:pt x="42" y="9"/>
                    </a:cubicBezTo>
                    <a:cubicBezTo>
                      <a:pt x="39" y="10"/>
                      <a:pt x="36" y="9"/>
                      <a:pt x="33" y="9"/>
                    </a:cubicBezTo>
                    <a:cubicBezTo>
                      <a:pt x="27" y="9"/>
                      <a:pt x="28" y="11"/>
                      <a:pt x="22" y="11"/>
                    </a:cubicBezTo>
                    <a:cubicBezTo>
                      <a:pt x="17" y="11"/>
                      <a:pt x="17" y="9"/>
                      <a:pt x="11" y="10"/>
                    </a:cubicBezTo>
                    <a:cubicBezTo>
                      <a:pt x="8" y="10"/>
                      <a:pt x="5" y="11"/>
                      <a:pt x="2" y="9"/>
                    </a:cubicBezTo>
                    <a:cubicBezTo>
                      <a:pt x="1" y="9"/>
                      <a:pt x="0" y="8"/>
                      <a:pt x="0" y="7"/>
                    </a:cubicBezTo>
                    <a:close/>
                  </a:path>
                </a:pathLst>
              </a:custGeom>
              <a:solidFill>
                <a:srgbClr val="EC1A3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5" name="Google Shape;225;p6"/>
              <p:cNvSpPr/>
              <p:nvPr/>
            </p:nvSpPr>
            <p:spPr>
              <a:xfrm>
                <a:off x="6048375" y="6232525"/>
                <a:ext cx="25400" cy="12700"/>
              </a:xfrm>
              <a:custGeom>
                <a:avLst/>
                <a:gdLst/>
                <a:ahLst/>
                <a:cxnLst/>
                <a:rect l="l" t="t" r="r" b="b"/>
                <a:pathLst>
                  <a:path w="8" h="4" extrusionOk="0">
                    <a:moveTo>
                      <a:pt x="4" y="0"/>
                    </a:moveTo>
                    <a:cubicBezTo>
                      <a:pt x="2" y="0"/>
                      <a:pt x="0" y="2"/>
                      <a:pt x="0" y="3"/>
                    </a:cubicBezTo>
                    <a:cubicBezTo>
                      <a:pt x="0" y="3"/>
                      <a:pt x="0" y="3"/>
                      <a:pt x="0" y="3"/>
                    </a:cubicBezTo>
                    <a:cubicBezTo>
                      <a:pt x="0" y="3"/>
                      <a:pt x="0" y="3"/>
                      <a:pt x="1" y="3"/>
                    </a:cubicBezTo>
                    <a:cubicBezTo>
                      <a:pt x="1" y="2"/>
                      <a:pt x="1" y="2"/>
                      <a:pt x="2" y="2"/>
                    </a:cubicBezTo>
                    <a:cubicBezTo>
                      <a:pt x="2" y="2"/>
                      <a:pt x="3" y="2"/>
                      <a:pt x="4" y="3"/>
                    </a:cubicBezTo>
                    <a:cubicBezTo>
                      <a:pt x="5" y="3"/>
                      <a:pt x="5" y="4"/>
                      <a:pt x="6" y="4"/>
                    </a:cubicBezTo>
                    <a:cubicBezTo>
                      <a:pt x="6" y="4"/>
                      <a:pt x="7" y="4"/>
                      <a:pt x="7" y="4"/>
                    </a:cubicBezTo>
                    <a:cubicBezTo>
                      <a:pt x="7" y="4"/>
                      <a:pt x="8" y="4"/>
                      <a:pt x="8" y="3"/>
                    </a:cubicBezTo>
                    <a:cubicBezTo>
                      <a:pt x="8" y="3"/>
                      <a:pt x="8" y="2"/>
                      <a:pt x="8" y="2"/>
                    </a:cubicBezTo>
                    <a:cubicBezTo>
                      <a:pt x="7" y="1"/>
                      <a:pt x="6" y="0"/>
                      <a:pt x="4" y="0"/>
                    </a:cubicBezTo>
                    <a:cubicBezTo>
                      <a:pt x="4" y="0"/>
                      <a:pt x="4" y="0"/>
                      <a:pt x="4" y="0"/>
                    </a:cubicBezTo>
                  </a:path>
                </a:pathLst>
              </a:custGeom>
              <a:solidFill>
                <a:srgbClr val="F3B3A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6" name="Google Shape;226;p6"/>
              <p:cNvSpPr/>
              <p:nvPr/>
            </p:nvSpPr>
            <p:spPr>
              <a:xfrm>
                <a:off x="6099175" y="6232525"/>
                <a:ext cx="25400" cy="12700"/>
              </a:xfrm>
              <a:custGeom>
                <a:avLst/>
                <a:gdLst/>
                <a:ahLst/>
                <a:cxnLst/>
                <a:rect l="l" t="t" r="r" b="b"/>
                <a:pathLst>
                  <a:path w="8" h="4" extrusionOk="0">
                    <a:moveTo>
                      <a:pt x="4" y="0"/>
                    </a:moveTo>
                    <a:cubicBezTo>
                      <a:pt x="4" y="0"/>
                      <a:pt x="3" y="0"/>
                      <a:pt x="3" y="0"/>
                    </a:cubicBezTo>
                    <a:cubicBezTo>
                      <a:pt x="2" y="0"/>
                      <a:pt x="0" y="1"/>
                      <a:pt x="0" y="2"/>
                    </a:cubicBezTo>
                    <a:cubicBezTo>
                      <a:pt x="0" y="2"/>
                      <a:pt x="0" y="3"/>
                      <a:pt x="0" y="3"/>
                    </a:cubicBezTo>
                    <a:cubicBezTo>
                      <a:pt x="0" y="4"/>
                      <a:pt x="1" y="4"/>
                      <a:pt x="1" y="4"/>
                    </a:cubicBezTo>
                    <a:cubicBezTo>
                      <a:pt x="1" y="4"/>
                      <a:pt x="1" y="4"/>
                      <a:pt x="2" y="4"/>
                    </a:cubicBezTo>
                    <a:cubicBezTo>
                      <a:pt x="3" y="4"/>
                      <a:pt x="3" y="3"/>
                      <a:pt x="4" y="3"/>
                    </a:cubicBezTo>
                    <a:cubicBezTo>
                      <a:pt x="5" y="2"/>
                      <a:pt x="5" y="2"/>
                      <a:pt x="6" y="2"/>
                    </a:cubicBezTo>
                    <a:cubicBezTo>
                      <a:pt x="6" y="2"/>
                      <a:pt x="7" y="2"/>
                      <a:pt x="7" y="3"/>
                    </a:cubicBezTo>
                    <a:cubicBezTo>
                      <a:pt x="8" y="3"/>
                      <a:pt x="8" y="3"/>
                      <a:pt x="8" y="3"/>
                    </a:cubicBezTo>
                    <a:cubicBezTo>
                      <a:pt x="8" y="3"/>
                      <a:pt x="8" y="3"/>
                      <a:pt x="8" y="3"/>
                    </a:cubicBezTo>
                    <a:cubicBezTo>
                      <a:pt x="8" y="2"/>
                      <a:pt x="6" y="0"/>
                      <a:pt x="4" y="0"/>
                    </a:cubicBezTo>
                  </a:path>
                </a:pathLst>
              </a:custGeom>
              <a:solidFill>
                <a:srgbClr val="F3B3A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7" name="Google Shape;227;p6"/>
              <p:cNvSpPr/>
              <p:nvPr/>
            </p:nvSpPr>
            <p:spPr>
              <a:xfrm>
                <a:off x="5953125" y="6080125"/>
                <a:ext cx="79375" cy="53975"/>
              </a:xfrm>
              <a:custGeom>
                <a:avLst/>
                <a:gdLst/>
                <a:ahLst/>
                <a:cxnLst/>
                <a:rect l="l" t="t" r="r" b="b"/>
                <a:pathLst>
                  <a:path w="25" h="17" extrusionOk="0">
                    <a:moveTo>
                      <a:pt x="0" y="11"/>
                    </a:moveTo>
                    <a:cubicBezTo>
                      <a:pt x="0" y="10"/>
                      <a:pt x="1" y="7"/>
                      <a:pt x="3" y="5"/>
                    </a:cubicBezTo>
                    <a:cubicBezTo>
                      <a:pt x="7" y="0"/>
                      <a:pt x="13" y="1"/>
                      <a:pt x="15" y="2"/>
                    </a:cubicBezTo>
                    <a:cubicBezTo>
                      <a:pt x="22" y="3"/>
                      <a:pt x="25" y="10"/>
                      <a:pt x="25" y="11"/>
                    </a:cubicBezTo>
                    <a:cubicBezTo>
                      <a:pt x="24" y="12"/>
                      <a:pt x="19" y="17"/>
                      <a:pt x="12" y="17"/>
                    </a:cubicBezTo>
                    <a:cubicBezTo>
                      <a:pt x="8" y="16"/>
                      <a:pt x="5" y="15"/>
                      <a:pt x="5" y="15"/>
                    </a:cubicBezTo>
                    <a:cubicBezTo>
                      <a:pt x="3" y="14"/>
                      <a:pt x="1" y="12"/>
                      <a:pt x="0" y="11"/>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8" name="Google Shape;228;p6"/>
              <p:cNvSpPr/>
              <p:nvPr/>
            </p:nvSpPr>
            <p:spPr>
              <a:xfrm>
                <a:off x="5969000" y="6086475"/>
                <a:ext cx="41275" cy="44450"/>
              </a:xfrm>
              <a:custGeom>
                <a:avLst/>
                <a:gdLst/>
                <a:ahLst/>
                <a:cxnLst/>
                <a:rect l="l" t="t" r="r" b="b"/>
                <a:pathLst>
                  <a:path w="13" h="14" extrusionOk="0">
                    <a:moveTo>
                      <a:pt x="0" y="7"/>
                    </a:moveTo>
                    <a:cubicBezTo>
                      <a:pt x="0" y="3"/>
                      <a:pt x="3" y="0"/>
                      <a:pt x="6" y="0"/>
                    </a:cubicBezTo>
                    <a:cubicBezTo>
                      <a:pt x="10" y="0"/>
                      <a:pt x="13" y="3"/>
                      <a:pt x="13" y="7"/>
                    </a:cubicBezTo>
                    <a:cubicBezTo>
                      <a:pt x="13" y="10"/>
                      <a:pt x="10" y="13"/>
                      <a:pt x="7" y="13"/>
                    </a:cubicBezTo>
                    <a:cubicBezTo>
                      <a:pt x="3" y="14"/>
                      <a:pt x="0" y="11"/>
                      <a:pt x="0" y="7"/>
                    </a:cubicBezTo>
                    <a:close/>
                  </a:path>
                </a:pathLst>
              </a:custGeom>
              <a:solidFill>
                <a:srgbClr val="6C0B2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9" name="Google Shape;229;p6"/>
              <p:cNvSpPr/>
              <p:nvPr/>
            </p:nvSpPr>
            <p:spPr>
              <a:xfrm>
                <a:off x="5978525" y="6099175"/>
                <a:ext cx="22225" cy="19050"/>
              </a:xfrm>
              <a:prstGeom prst="ellipse">
                <a:avLst/>
              </a:prstGeom>
              <a:solidFill>
                <a:srgbClr val="3B131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0" name="Google Shape;230;p6"/>
              <p:cNvSpPr/>
              <p:nvPr/>
            </p:nvSpPr>
            <p:spPr>
              <a:xfrm>
                <a:off x="5991225" y="6089650"/>
                <a:ext cx="15875" cy="15875"/>
              </a:xfrm>
              <a:custGeom>
                <a:avLst/>
                <a:gdLst/>
                <a:ahLst/>
                <a:cxnLst/>
                <a:rect l="l" t="t" r="r" b="b"/>
                <a:pathLst>
                  <a:path w="5" h="5" extrusionOk="0">
                    <a:moveTo>
                      <a:pt x="5" y="2"/>
                    </a:moveTo>
                    <a:cubicBezTo>
                      <a:pt x="5" y="1"/>
                      <a:pt x="4" y="0"/>
                      <a:pt x="3" y="0"/>
                    </a:cubicBezTo>
                    <a:cubicBezTo>
                      <a:pt x="1" y="0"/>
                      <a:pt x="0" y="1"/>
                      <a:pt x="0" y="3"/>
                    </a:cubicBezTo>
                    <a:cubicBezTo>
                      <a:pt x="0" y="4"/>
                      <a:pt x="1" y="5"/>
                      <a:pt x="3" y="5"/>
                    </a:cubicBezTo>
                    <a:cubicBezTo>
                      <a:pt x="4" y="5"/>
                      <a:pt x="5" y="4"/>
                      <a:pt x="5" y="2"/>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1" name="Google Shape;231;p6"/>
              <p:cNvSpPr/>
              <p:nvPr/>
            </p:nvSpPr>
            <p:spPr>
              <a:xfrm>
                <a:off x="5953125" y="6115050"/>
                <a:ext cx="79375" cy="22225"/>
              </a:xfrm>
              <a:custGeom>
                <a:avLst/>
                <a:gdLst/>
                <a:ahLst/>
                <a:cxnLst/>
                <a:rect l="l" t="t" r="r" b="b"/>
                <a:pathLst>
                  <a:path w="25" h="7" extrusionOk="0">
                    <a:moveTo>
                      <a:pt x="25" y="0"/>
                    </a:moveTo>
                    <a:cubicBezTo>
                      <a:pt x="23" y="1"/>
                      <a:pt x="16" y="4"/>
                      <a:pt x="8" y="3"/>
                    </a:cubicBezTo>
                    <a:cubicBezTo>
                      <a:pt x="5" y="2"/>
                      <a:pt x="2" y="1"/>
                      <a:pt x="0" y="0"/>
                    </a:cubicBezTo>
                    <a:cubicBezTo>
                      <a:pt x="0" y="1"/>
                      <a:pt x="0" y="2"/>
                      <a:pt x="1" y="3"/>
                    </a:cubicBezTo>
                    <a:cubicBezTo>
                      <a:pt x="3" y="7"/>
                      <a:pt x="10" y="7"/>
                      <a:pt x="15" y="6"/>
                    </a:cubicBezTo>
                    <a:cubicBezTo>
                      <a:pt x="20" y="5"/>
                      <a:pt x="23" y="2"/>
                      <a:pt x="25" y="0"/>
                    </a:cubicBezTo>
                    <a:close/>
                  </a:path>
                </a:pathLst>
              </a:custGeom>
              <a:solidFill>
                <a:srgbClr val="FBCBB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2" name="Google Shape;232;p6"/>
              <p:cNvSpPr/>
              <p:nvPr/>
            </p:nvSpPr>
            <p:spPr>
              <a:xfrm>
                <a:off x="5946775" y="6070600"/>
                <a:ext cx="85725" cy="44450"/>
              </a:xfrm>
              <a:custGeom>
                <a:avLst/>
                <a:gdLst/>
                <a:ahLst/>
                <a:cxnLst/>
                <a:rect l="l" t="t" r="r" b="b"/>
                <a:pathLst>
                  <a:path w="27" h="14" extrusionOk="0">
                    <a:moveTo>
                      <a:pt x="0" y="11"/>
                    </a:moveTo>
                    <a:cubicBezTo>
                      <a:pt x="0" y="6"/>
                      <a:pt x="7" y="0"/>
                      <a:pt x="15" y="1"/>
                    </a:cubicBezTo>
                    <a:cubicBezTo>
                      <a:pt x="21" y="1"/>
                      <a:pt x="25" y="7"/>
                      <a:pt x="26" y="11"/>
                    </a:cubicBezTo>
                    <a:cubicBezTo>
                      <a:pt x="27" y="12"/>
                      <a:pt x="27" y="13"/>
                      <a:pt x="27" y="14"/>
                    </a:cubicBezTo>
                    <a:cubicBezTo>
                      <a:pt x="27" y="13"/>
                      <a:pt x="23" y="5"/>
                      <a:pt x="15" y="4"/>
                    </a:cubicBezTo>
                    <a:cubicBezTo>
                      <a:pt x="14" y="4"/>
                      <a:pt x="11" y="4"/>
                      <a:pt x="8" y="5"/>
                    </a:cubicBezTo>
                    <a:cubicBezTo>
                      <a:pt x="3" y="7"/>
                      <a:pt x="1" y="13"/>
                      <a:pt x="1" y="13"/>
                    </a:cubicBezTo>
                    <a:cubicBezTo>
                      <a:pt x="0" y="13"/>
                      <a:pt x="0" y="12"/>
                      <a:pt x="0" y="11"/>
                    </a:cubicBezTo>
                    <a:close/>
                  </a:path>
                </a:pathLst>
              </a:custGeom>
              <a:solidFill>
                <a:srgbClr val="FABEA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3" name="Google Shape;233;p6"/>
              <p:cNvSpPr/>
              <p:nvPr/>
            </p:nvSpPr>
            <p:spPr>
              <a:xfrm>
                <a:off x="5937250" y="6080125"/>
                <a:ext cx="95250" cy="34925"/>
              </a:xfrm>
              <a:custGeom>
                <a:avLst/>
                <a:gdLst/>
                <a:ahLst/>
                <a:cxnLst/>
                <a:rect l="l" t="t" r="r" b="b"/>
                <a:pathLst>
                  <a:path w="30" h="11" extrusionOk="0">
                    <a:moveTo>
                      <a:pt x="5" y="11"/>
                    </a:moveTo>
                    <a:cubicBezTo>
                      <a:pt x="3" y="11"/>
                      <a:pt x="2" y="11"/>
                      <a:pt x="0" y="11"/>
                    </a:cubicBezTo>
                    <a:cubicBezTo>
                      <a:pt x="1" y="9"/>
                      <a:pt x="3" y="6"/>
                      <a:pt x="7" y="3"/>
                    </a:cubicBezTo>
                    <a:cubicBezTo>
                      <a:pt x="9" y="2"/>
                      <a:pt x="12" y="0"/>
                      <a:pt x="17" y="1"/>
                    </a:cubicBezTo>
                    <a:cubicBezTo>
                      <a:pt x="18" y="1"/>
                      <a:pt x="22" y="1"/>
                      <a:pt x="26" y="4"/>
                    </a:cubicBezTo>
                    <a:cubicBezTo>
                      <a:pt x="27" y="6"/>
                      <a:pt x="29" y="8"/>
                      <a:pt x="29" y="8"/>
                    </a:cubicBezTo>
                    <a:cubicBezTo>
                      <a:pt x="30" y="9"/>
                      <a:pt x="30" y="10"/>
                      <a:pt x="30" y="11"/>
                    </a:cubicBezTo>
                    <a:cubicBezTo>
                      <a:pt x="29" y="10"/>
                      <a:pt x="28" y="9"/>
                      <a:pt x="26" y="8"/>
                    </a:cubicBezTo>
                    <a:cubicBezTo>
                      <a:pt x="24" y="6"/>
                      <a:pt x="21" y="4"/>
                      <a:pt x="18" y="4"/>
                    </a:cubicBezTo>
                    <a:cubicBezTo>
                      <a:pt x="16" y="3"/>
                      <a:pt x="14" y="3"/>
                      <a:pt x="11" y="5"/>
                    </a:cubicBezTo>
                    <a:cubicBezTo>
                      <a:pt x="7" y="7"/>
                      <a:pt x="6" y="10"/>
                      <a:pt x="5" y="11"/>
                    </a:cubicBezTo>
                    <a:close/>
                  </a:path>
                </a:pathLst>
              </a:custGeom>
              <a:solidFill>
                <a:srgbClr val="3B131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4" name="Google Shape;234;p6"/>
              <p:cNvSpPr/>
              <p:nvPr/>
            </p:nvSpPr>
            <p:spPr>
              <a:xfrm>
                <a:off x="6140450" y="6080125"/>
                <a:ext cx="79375" cy="53975"/>
              </a:xfrm>
              <a:custGeom>
                <a:avLst/>
                <a:gdLst/>
                <a:ahLst/>
                <a:cxnLst/>
                <a:rect l="l" t="t" r="r" b="b"/>
                <a:pathLst>
                  <a:path w="25" h="17" extrusionOk="0">
                    <a:moveTo>
                      <a:pt x="25" y="10"/>
                    </a:moveTo>
                    <a:cubicBezTo>
                      <a:pt x="24" y="9"/>
                      <a:pt x="24" y="6"/>
                      <a:pt x="22" y="4"/>
                    </a:cubicBezTo>
                    <a:cubicBezTo>
                      <a:pt x="18" y="0"/>
                      <a:pt x="12" y="1"/>
                      <a:pt x="10" y="1"/>
                    </a:cubicBezTo>
                    <a:cubicBezTo>
                      <a:pt x="3" y="3"/>
                      <a:pt x="0" y="10"/>
                      <a:pt x="0" y="11"/>
                    </a:cubicBezTo>
                    <a:cubicBezTo>
                      <a:pt x="1" y="12"/>
                      <a:pt x="6" y="17"/>
                      <a:pt x="13" y="16"/>
                    </a:cubicBezTo>
                    <a:cubicBezTo>
                      <a:pt x="17" y="16"/>
                      <a:pt x="20" y="14"/>
                      <a:pt x="20" y="14"/>
                    </a:cubicBezTo>
                    <a:cubicBezTo>
                      <a:pt x="22" y="13"/>
                      <a:pt x="24" y="11"/>
                      <a:pt x="25" y="1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5" name="Google Shape;235;p6"/>
              <p:cNvSpPr/>
              <p:nvPr/>
            </p:nvSpPr>
            <p:spPr>
              <a:xfrm>
                <a:off x="6162675" y="6086475"/>
                <a:ext cx="41275" cy="41275"/>
              </a:xfrm>
              <a:prstGeom prst="ellipse">
                <a:avLst/>
              </a:prstGeom>
              <a:solidFill>
                <a:srgbClr val="6C0B2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6" name="Google Shape;236;p6"/>
              <p:cNvSpPr/>
              <p:nvPr/>
            </p:nvSpPr>
            <p:spPr>
              <a:xfrm>
                <a:off x="6172200" y="6096000"/>
                <a:ext cx="22225" cy="22225"/>
              </a:xfrm>
              <a:custGeom>
                <a:avLst/>
                <a:gdLst/>
                <a:ahLst/>
                <a:cxnLst/>
                <a:rect l="l" t="t" r="r" b="b"/>
                <a:pathLst>
                  <a:path w="7" h="7" extrusionOk="0">
                    <a:moveTo>
                      <a:pt x="7" y="3"/>
                    </a:moveTo>
                    <a:cubicBezTo>
                      <a:pt x="6" y="2"/>
                      <a:pt x="5" y="0"/>
                      <a:pt x="3" y="0"/>
                    </a:cubicBezTo>
                    <a:cubicBezTo>
                      <a:pt x="2" y="0"/>
                      <a:pt x="0" y="2"/>
                      <a:pt x="0" y="3"/>
                    </a:cubicBezTo>
                    <a:cubicBezTo>
                      <a:pt x="0" y="5"/>
                      <a:pt x="2" y="7"/>
                      <a:pt x="3" y="7"/>
                    </a:cubicBezTo>
                    <a:cubicBezTo>
                      <a:pt x="5" y="6"/>
                      <a:pt x="7" y="5"/>
                      <a:pt x="7" y="3"/>
                    </a:cubicBezTo>
                    <a:close/>
                  </a:path>
                </a:pathLst>
              </a:custGeom>
              <a:solidFill>
                <a:srgbClr val="3B131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7" name="Google Shape;237;p6"/>
              <p:cNvSpPr/>
              <p:nvPr/>
            </p:nvSpPr>
            <p:spPr>
              <a:xfrm>
                <a:off x="6184900" y="6089650"/>
                <a:ext cx="15875" cy="12700"/>
              </a:xfrm>
              <a:custGeom>
                <a:avLst/>
                <a:gdLst/>
                <a:ahLst/>
                <a:cxnLst/>
                <a:rect l="l" t="t" r="r" b="b"/>
                <a:pathLst>
                  <a:path w="5" h="4" extrusionOk="0">
                    <a:moveTo>
                      <a:pt x="0" y="2"/>
                    </a:moveTo>
                    <a:cubicBezTo>
                      <a:pt x="0" y="1"/>
                      <a:pt x="1" y="0"/>
                      <a:pt x="2" y="0"/>
                    </a:cubicBezTo>
                    <a:cubicBezTo>
                      <a:pt x="4" y="0"/>
                      <a:pt x="5" y="1"/>
                      <a:pt x="5" y="2"/>
                    </a:cubicBezTo>
                    <a:cubicBezTo>
                      <a:pt x="5" y="3"/>
                      <a:pt x="4" y="4"/>
                      <a:pt x="3" y="4"/>
                    </a:cubicBezTo>
                    <a:cubicBezTo>
                      <a:pt x="1" y="4"/>
                      <a:pt x="0" y="3"/>
                      <a:pt x="0" y="2"/>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8" name="Google Shape;238;p6"/>
              <p:cNvSpPr/>
              <p:nvPr/>
            </p:nvSpPr>
            <p:spPr>
              <a:xfrm>
                <a:off x="6140450" y="6111875"/>
                <a:ext cx="79375" cy="22225"/>
              </a:xfrm>
              <a:custGeom>
                <a:avLst/>
                <a:gdLst/>
                <a:ahLst/>
                <a:cxnLst/>
                <a:rect l="l" t="t" r="r" b="b"/>
                <a:pathLst>
                  <a:path w="25" h="7" extrusionOk="0">
                    <a:moveTo>
                      <a:pt x="0" y="1"/>
                    </a:moveTo>
                    <a:cubicBezTo>
                      <a:pt x="2" y="2"/>
                      <a:pt x="9" y="5"/>
                      <a:pt x="17" y="3"/>
                    </a:cubicBezTo>
                    <a:cubicBezTo>
                      <a:pt x="20" y="3"/>
                      <a:pt x="23" y="1"/>
                      <a:pt x="25" y="0"/>
                    </a:cubicBezTo>
                    <a:cubicBezTo>
                      <a:pt x="25" y="1"/>
                      <a:pt x="25" y="2"/>
                      <a:pt x="24" y="3"/>
                    </a:cubicBezTo>
                    <a:cubicBezTo>
                      <a:pt x="22" y="7"/>
                      <a:pt x="15" y="7"/>
                      <a:pt x="10" y="6"/>
                    </a:cubicBezTo>
                    <a:cubicBezTo>
                      <a:pt x="5" y="5"/>
                      <a:pt x="2" y="3"/>
                      <a:pt x="0" y="1"/>
                    </a:cubicBezTo>
                    <a:close/>
                  </a:path>
                </a:pathLst>
              </a:custGeom>
              <a:solidFill>
                <a:srgbClr val="FBCBB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9" name="Google Shape;239;p6"/>
              <p:cNvSpPr/>
              <p:nvPr/>
            </p:nvSpPr>
            <p:spPr>
              <a:xfrm>
                <a:off x="6140450" y="6067425"/>
                <a:ext cx="88900" cy="47625"/>
              </a:xfrm>
              <a:custGeom>
                <a:avLst/>
                <a:gdLst/>
                <a:ahLst/>
                <a:cxnLst/>
                <a:rect l="l" t="t" r="r" b="b"/>
                <a:pathLst>
                  <a:path w="28" h="15" extrusionOk="0">
                    <a:moveTo>
                      <a:pt x="27" y="11"/>
                    </a:moveTo>
                    <a:cubicBezTo>
                      <a:pt x="28" y="7"/>
                      <a:pt x="20" y="0"/>
                      <a:pt x="12" y="1"/>
                    </a:cubicBezTo>
                    <a:cubicBezTo>
                      <a:pt x="6" y="2"/>
                      <a:pt x="2" y="7"/>
                      <a:pt x="0" y="12"/>
                    </a:cubicBezTo>
                    <a:cubicBezTo>
                      <a:pt x="0" y="13"/>
                      <a:pt x="0" y="14"/>
                      <a:pt x="0" y="15"/>
                    </a:cubicBezTo>
                    <a:cubicBezTo>
                      <a:pt x="0" y="14"/>
                      <a:pt x="4" y="6"/>
                      <a:pt x="12" y="5"/>
                    </a:cubicBezTo>
                    <a:cubicBezTo>
                      <a:pt x="13" y="4"/>
                      <a:pt x="16" y="4"/>
                      <a:pt x="19" y="5"/>
                    </a:cubicBezTo>
                    <a:cubicBezTo>
                      <a:pt x="25" y="8"/>
                      <a:pt x="26" y="13"/>
                      <a:pt x="27" y="14"/>
                    </a:cubicBezTo>
                    <a:cubicBezTo>
                      <a:pt x="27" y="13"/>
                      <a:pt x="27" y="12"/>
                      <a:pt x="27" y="11"/>
                    </a:cubicBezTo>
                    <a:close/>
                  </a:path>
                </a:pathLst>
              </a:custGeom>
              <a:solidFill>
                <a:srgbClr val="FABEA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0" name="Google Shape;240;p6"/>
              <p:cNvSpPr/>
              <p:nvPr/>
            </p:nvSpPr>
            <p:spPr>
              <a:xfrm>
                <a:off x="6140450" y="6076950"/>
                <a:ext cx="95250" cy="38100"/>
              </a:xfrm>
              <a:custGeom>
                <a:avLst/>
                <a:gdLst/>
                <a:ahLst/>
                <a:cxnLst/>
                <a:rect l="l" t="t" r="r" b="b"/>
                <a:pathLst>
                  <a:path w="30" h="12" extrusionOk="0">
                    <a:moveTo>
                      <a:pt x="25" y="11"/>
                    </a:moveTo>
                    <a:cubicBezTo>
                      <a:pt x="26" y="11"/>
                      <a:pt x="28" y="11"/>
                      <a:pt x="30" y="11"/>
                    </a:cubicBezTo>
                    <a:cubicBezTo>
                      <a:pt x="29" y="9"/>
                      <a:pt x="27" y="6"/>
                      <a:pt x="23" y="4"/>
                    </a:cubicBezTo>
                    <a:cubicBezTo>
                      <a:pt x="21" y="3"/>
                      <a:pt x="17" y="0"/>
                      <a:pt x="12" y="1"/>
                    </a:cubicBezTo>
                    <a:cubicBezTo>
                      <a:pt x="12" y="1"/>
                      <a:pt x="8" y="2"/>
                      <a:pt x="4" y="5"/>
                    </a:cubicBezTo>
                    <a:cubicBezTo>
                      <a:pt x="2" y="7"/>
                      <a:pt x="1" y="9"/>
                      <a:pt x="1" y="9"/>
                    </a:cubicBezTo>
                    <a:cubicBezTo>
                      <a:pt x="0" y="10"/>
                      <a:pt x="0" y="11"/>
                      <a:pt x="0" y="12"/>
                    </a:cubicBezTo>
                    <a:cubicBezTo>
                      <a:pt x="0" y="11"/>
                      <a:pt x="2" y="10"/>
                      <a:pt x="4" y="8"/>
                    </a:cubicBezTo>
                    <a:cubicBezTo>
                      <a:pt x="6" y="6"/>
                      <a:pt x="8" y="5"/>
                      <a:pt x="12" y="4"/>
                    </a:cubicBezTo>
                    <a:cubicBezTo>
                      <a:pt x="13" y="4"/>
                      <a:pt x="16" y="4"/>
                      <a:pt x="19" y="5"/>
                    </a:cubicBezTo>
                    <a:cubicBezTo>
                      <a:pt x="23" y="7"/>
                      <a:pt x="24" y="10"/>
                      <a:pt x="25" y="11"/>
                    </a:cubicBezTo>
                    <a:close/>
                  </a:path>
                </a:pathLst>
              </a:custGeom>
              <a:solidFill>
                <a:srgbClr val="3B131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1" name="Google Shape;241;p6"/>
              <p:cNvSpPr/>
              <p:nvPr/>
            </p:nvSpPr>
            <p:spPr>
              <a:xfrm>
                <a:off x="5908675" y="6016625"/>
                <a:ext cx="136525" cy="47625"/>
              </a:xfrm>
              <a:custGeom>
                <a:avLst/>
                <a:gdLst/>
                <a:ahLst/>
                <a:cxnLst/>
                <a:rect l="l" t="t" r="r" b="b"/>
                <a:pathLst>
                  <a:path w="43" h="15" extrusionOk="0">
                    <a:moveTo>
                      <a:pt x="0" y="13"/>
                    </a:moveTo>
                    <a:cubicBezTo>
                      <a:pt x="0" y="12"/>
                      <a:pt x="4" y="6"/>
                      <a:pt x="10" y="3"/>
                    </a:cubicBezTo>
                    <a:cubicBezTo>
                      <a:pt x="12" y="3"/>
                      <a:pt x="15" y="1"/>
                      <a:pt x="20" y="1"/>
                    </a:cubicBezTo>
                    <a:cubicBezTo>
                      <a:pt x="25" y="0"/>
                      <a:pt x="29" y="2"/>
                      <a:pt x="33" y="3"/>
                    </a:cubicBezTo>
                    <a:cubicBezTo>
                      <a:pt x="39" y="5"/>
                      <a:pt x="41" y="8"/>
                      <a:pt x="41" y="8"/>
                    </a:cubicBezTo>
                    <a:cubicBezTo>
                      <a:pt x="41" y="9"/>
                      <a:pt x="43" y="11"/>
                      <a:pt x="42" y="12"/>
                    </a:cubicBezTo>
                    <a:cubicBezTo>
                      <a:pt x="39" y="15"/>
                      <a:pt x="25" y="4"/>
                      <a:pt x="11" y="7"/>
                    </a:cubicBezTo>
                    <a:cubicBezTo>
                      <a:pt x="5" y="9"/>
                      <a:pt x="1" y="13"/>
                      <a:pt x="0" y="13"/>
                    </a:cubicBezTo>
                    <a:close/>
                  </a:path>
                </a:pathLst>
              </a:custGeom>
              <a:solidFill>
                <a:srgbClr val="4E10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2" name="Google Shape;242;p6"/>
              <p:cNvSpPr/>
              <p:nvPr/>
            </p:nvSpPr>
            <p:spPr>
              <a:xfrm>
                <a:off x="6127750" y="6016625"/>
                <a:ext cx="136525" cy="47625"/>
              </a:xfrm>
              <a:custGeom>
                <a:avLst/>
                <a:gdLst/>
                <a:ahLst/>
                <a:cxnLst/>
                <a:rect l="l" t="t" r="r" b="b"/>
                <a:pathLst>
                  <a:path w="43" h="15" extrusionOk="0">
                    <a:moveTo>
                      <a:pt x="43" y="13"/>
                    </a:moveTo>
                    <a:cubicBezTo>
                      <a:pt x="43" y="12"/>
                      <a:pt x="39" y="6"/>
                      <a:pt x="33" y="3"/>
                    </a:cubicBezTo>
                    <a:cubicBezTo>
                      <a:pt x="31" y="3"/>
                      <a:pt x="28" y="1"/>
                      <a:pt x="23" y="1"/>
                    </a:cubicBezTo>
                    <a:cubicBezTo>
                      <a:pt x="18" y="0"/>
                      <a:pt x="14" y="2"/>
                      <a:pt x="10" y="3"/>
                    </a:cubicBezTo>
                    <a:cubicBezTo>
                      <a:pt x="4" y="5"/>
                      <a:pt x="2" y="8"/>
                      <a:pt x="2" y="8"/>
                    </a:cubicBezTo>
                    <a:cubicBezTo>
                      <a:pt x="2" y="9"/>
                      <a:pt x="0" y="11"/>
                      <a:pt x="1" y="12"/>
                    </a:cubicBezTo>
                    <a:cubicBezTo>
                      <a:pt x="4" y="15"/>
                      <a:pt x="17" y="4"/>
                      <a:pt x="32" y="7"/>
                    </a:cubicBezTo>
                    <a:cubicBezTo>
                      <a:pt x="38" y="9"/>
                      <a:pt x="42" y="13"/>
                      <a:pt x="43" y="13"/>
                    </a:cubicBezTo>
                    <a:close/>
                  </a:path>
                </a:pathLst>
              </a:custGeom>
              <a:solidFill>
                <a:srgbClr val="4E10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3" name="Google Shape;243;p6"/>
              <p:cNvSpPr/>
              <p:nvPr/>
            </p:nvSpPr>
            <p:spPr>
              <a:xfrm>
                <a:off x="5743575" y="5734050"/>
                <a:ext cx="657225" cy="574675"/>
              </a:xfrm>
              <a:custGeom>
                <a:avLst/>
                <a:gdLst/>
                <a:ahLst/>
                <a:cxnLst/>
                <a:rect l="l" t="t" r="r" b="b"/>
                <a:pathLst>
                  <a:path w="207" h="181" extrusionOk="0">
                    <a:moveTo>
                      <a:pt x="157" y="26"/>
                    </a:moveTo>
                    <a:cubicBezTo>
                      <a:pt x="155" y="23"/>
                      <a:pt x="152" y="18"/>
                      <a:pt x="148" y="15"/>
                    </a:cubicBezTo>
                    <a:cubicBezTo>
                      <a:pt x="135" y="4"/>
                      <a:pt x="120" y="2"/>
                      <a:pt x="111" y="2"/>
                    </a:cubicBezTo>
                    <a:cubicBezTo>
                      <a:pt x="86" y="0"/>
                      <a:pt x="47" y="9"/>
                      <a:pt x="36" y="33"/>
                    </a:cubicBezTo>
                    <a:cubicBezTo>
                      <a:pt x="33" y="39"/>
                      <a:pt x="31" y="50"/>
                      <a:pt x="21" y="60"/>
                    </a:cubicBezTo>
                    <a:cubicBezTo>
                      <a:pt x="15" y="66"/>
                      <a:pt x="13" y="65"/>
                      <a:pt x="10" y="69"/>
                    </a:cubicBezTo>
                    <a:cubicBezTo>
                      <a:pt x="0" y="82"/>
                      <a:pt x="2" y="104"/>
                      <a:pt x="10" y="115"/>
                    </a:cubicBezTo>
                    <a:cubicBezTo>
                      <a:pt x="15" y="122"/>
                      <a:pt x="16" y="122"/>
                      <a:pt x="18" y="129"/>
                    </a:cubicBezTo>
                    <a:cubicBezTo>
                      <a:pt x="22" y="140"/>
                      <a:pt x="18" y="144"/>
                      <a:pt x="21" y="155"/>
                    </a:cubicBezTo>
                    <a:cubicBezTo>
                      <a:pt x="22" y="158"/>
                      <a:pt x="25" y="168"/>
                      <a:pt x="35" y="175"/>
                    </a:cubicBezTo>
                    <a:cubicBezTo>
                      <a:pt x="42" y="180"/>
                      <a:pt x="50" y="180"/>
                      <a:pt x="53" y="180"/>
                    </a:cubicBezTo>
                    <a:cubicBezTo>
                      <a:pt x="53" y="179"/>
                      <a:pt x="53" y="178"/>
                      <a:pt x="52" y="177"/>
                    </a:cubicBezTo>
                    <a:cubicBezTo>
                      <a:pt x="52" y="176"/>
                      <a:pt x="51" y="174"/>
                      <a:pt x="51" y="173"/>
                    </a:cubicBezTo>
                    <a:cubicBezTo>
                      <a:pt x="51" y="173"/>
                      <a:pt x="50" y="169"/>
                      <a:pt x="49" y="165"/>
                    </a:cubicBezTo>
                    <a:cubicBezTo>
                      <a:pt x="47" y="157"/>
                      <a:pt x="50" y="152"/>
                      <a:pt x="50" y="141"/>
                    </a:cubicBezTo>
                    <a:cubicBezTo>
                      <a:pt x="51" y="127"/>
                      <a:pt x="46" y="126"/>
                      <a:pt x="49" y="118"/>
                    </a:cubicBezTo>
                    <a:cubicBezTo>
                      <a:pt x="52" y="109"/>
                      <a:pt x="57" y="109"/>
                      <a:pt x="61" y="100"/>
                    </a:cubicBezTo>
                    <a:cubicBezTo>
                      <a:pt x="64" y="90"/>
                      <a:pt x="59" y="86"/>
                      <a:pt x="63" y="81"/>
                    </a:cubicBezTo>
                    <a:cubicBezTo>
                      <a:pt x="70" y="73"/>
                      <a:pt x="88" y="87"/>
                      <a:pt x="102" y="79"/>
                    </a:cubicBezTo>
                    <a:cubicBezTo>
                      <a:pt x="112" y="73"/>
                      <a:pt x="109" y="63"/>
                      <a:pt x="122" y="55"/>
                    </a:cubicBezTo>
                    <a:cubicBezTo>
                      <a:pt x="125" y="53"/>
                      <a:pt x="132" y="48"/>
                      <a:pt x="142" y="50"/>
                    </a:cubicBezTo>
                    <a:cubicBezTo>
                      <a:pt x="150" y="51"/>
                      <a:pt x="160" y="58"/>
                      <a:pt x="162" y="67"/>
                    </a:cubicBezTo>
                    <a:cubicBezTo>
                      <a:pt x="166" y="81"/>
                      <a:pt x="152" y="96"/>
                      <a:pt x="157" y="101"/>
                    </a:cubicBezTo>
                    <a:cubicBezTo>
                      <a:pt x="158" y="102"/>
                      <a:pt x="160" y="103"/>
                      <a:pt x="163" y="107"/>
                    </a:cubicBezTo>
                    <a:cubicBezTo>
                      <a:pt x="164" y="107"/>
                      <a:pt x="164" y="108"/>
                      <a:pt x="165" y="109"/>
                    </a:cubicBezTo>
                    <a:cubicBezTo>
                      <a:pt x="170" y="118"/>
                      <a:pt x="166" y="126"/>
                      <a:pt x="167" y="140"/>
                    </a:cubicBezTo>
                    <a:cubicBezTo>
                      <a:pt x="167" y="141"/>
                      <a:pt x="167" y="149"/>
                      <a:pt x="167" y="154"/>
                    </a:cubicBezTo>
                    <a:cubicBezTo>
                      <a:pt x="167" y="155"/>
                      <a:pt x="167" y="155"/>
                      <a:pt x="167" y="155"/>
                    </a:cubicBezTo>
                    <a:cubicBezTo>
                      <a:pt x="167" y="159"/>
                      <a:pt x="167" y="163"/>
                      <a:pt x="167" y="164"/>
                    </a:cubicBezTo>
                    <a:cubicBezTo>
                      <a:pt x="167" y="167"/>
                      <a:pt x="165" y="173"/>
                      <a:pt x="162" y="181"/>
                    </a:cubicBezTo>
                    <a:cubicBezTo>
                      <a:pt x="165" y="181"/>
                      <a:pt x="172" y="180"/>
                      <a:pt x="179" y="175"/>
                    </a:cubicBezTo>
                    <a:cubicBezTo>
                      <a:pt x="181" y="174"/>
                      <a:pt x="190" y="169"/>
                      <a:pt x="194" y="157"/>
                    </a:cubicBezTo>
                    <a:cubicBezTo>
                      <a:pt x="202" y="139"/>
                      <a:pt x="186" y="129"/>
                      <a:pt x="193" y="111"/>
                    </a:cubicBezTo>
                    <a:cubicBezTo>
                      <a:pt x="197" y="102"/>
                      <a:pt x="201" y="102"/>
                      <a:pt x="204" y="92"/>
                    </a:cubicBezTo>
                    <a:cubicBezTo>
                      <a:pt x="207" y="81"/>
                      <a:pt x="205" y="71"/>
                      <a:pt x="204" y="66"/>
                    </a:cubicBezTo>
                    <a:cubicBezTo>
                      <a:pt x="202" y="61"/>
                      <a:pt x="196" y="42"/>
                      <a:pt x="177" y="31"/>
                    </a:cubicBezTo>
                    <a:cubicBezTo>
                      <a:pt x="169" y="27"/>
                      <a:pt x="162" y="26"/>
                      <a:pt x="157" y="26"/>
                    </a:cubicBezTo>
                    <a:close/>
                  </a:path>
                </a:pathLst>
              </a:custGeom>
              <a:solidFill>
                <a:srgbClr val="6C0B2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44" name="Google Shape;244;p6"/>
            <p:cNvSpPr/>
            <p:nvPr/>
          </p:nvSpPr>
          <p:spPr>
            <a:xfrm>
              <a:off x="4884536" y="5637994"/>
              <a:ext cx="1218575" cy="1220006"/>
            </a:xfrm>
            <a:prstGeom prst="rect">
              <a:avLst/>
            </a:prstGeom>
            <a:solidFill>
              <a:srgbClr val="FDB61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245" name="Google Shape;245;p6"/>
            <p:cNvGrpSpPr/>
            <p:nvPr/>
          </p:nvGrpSpPr>
          <p:grpSpPr>
            <a:xfrm>
              <a:off x="4987635" y="5792642"/>
              <a:ext cx="1015241" cy="907845"/>
              <a:chOff x="4189413" y="5676900"/>
              <a:chExt cx="1125538" cy="1006475"/>
            </a:xfrm>
          </p:grpSpPr>
          <p:sp>
            <p:nvSpPr>
              <p:cNvPr id="246" name="Google Shape;246;p6"/>
              <p:cNvSpPr/>
              <p:nvPr/>
            </p:nvSpPr>
            <p:spPr>
              <a:xfrm>
                <a:off x="4249738" y="5676900"/>
                <a:ext cx="1004888" cy="463550"/>
              </a:xfrm>
              <a:custGeom>
                <a:avLst/>
                <a:gdLst/>
                <a:ahLst/>
                <a:cxnLst/>
                <a:rect l="l" t="t" r="r" b="b"/>
                <a:pathLst>
                  <a:path w="317" h="146" extrusionOk="0">
                    <a:moveTo>
                      <a:pt x="317" y="140"/>
                    </a:moveTo>
                    <a:cubicBezTo>
                      <a:pt x="317" y="7"/>
                      <a:pt x="317" y="7"/>
                      <a:pt x="317" y="7"/>
                    </a:cubicBezTo>
                    <a:cubicBezTo>
                      <a:pt x="317" y="5"/>
                      <a:pt x="316" y="4"/>
                      <a:pt x="315" y="2"/>
                    </a:cubicBezTo>
                    <a:cubicBezTo>
                      <a:pt x="313" y="1"/>
                      <a:pt x="312" y="0"/>
                      <a:pt x="310" y="0"/>
                    </a:cubicBezTo>
                    <a:cubicBezTo>
                      <a:pt x="6" y="0"/>
                      <a:pt x="6" y="0"/>
                      <a:pt x="6" y="0"/>
                    </a:cubicBezTo>
                    <a:cubicBezTo>
                      <a:pt x="4" y="0"/>
                      <a:pt x="3" y="1"/>
                      <a:pt x="2" y="2"/>
                    </a:cubicBezTo>
                    <a:cubicBezTo>
                      <a:pt x="0" y="4"/>
                      <a:pt x="0" y="5"/>
                      <a:pt x="0" y="7"/>
                    </a:cubicBezTo>
                    <a:cubicBezTo>
                      <a:pt x="0" y="108"/>
                      <a:pt x="0" y="108"/>
                      <a:pt x="0" y="108"/>
                    </a:cubicBezTo>
                    <a:cubicBezTo>
                      <a:pt x="0" y="112"/>
                      <a:pt x="3" y="115"/>
                      <a:pt x="6" y="115"/>
                    </a:cubicBezTo>
                    <a:cubicBezTo>
                      <a:pt x="10" y="115"/>
                      <a:pt x="13" y="112"/>
                      <a:pt x="13" y="108"/>
                    </a:cubicBezTo>
                    <a:cubicBezTo>
                      <a:pt x="13" y="13"/>
                      <a:pt x="13" y="13"/>
                      <a:pt x="13" y="13"/>
                    </a:cubicBezTo>
                    <a:cubicBezTo>
                      <a:pt x="304" y="13"/>
                      <a:pt x="304" y="13"/>
                      <a:pt x="304" y="13"/>
                    </a:cubicBezTo>
                    <a:cubicBezTo>
                      <a:pt x="304" y="140"/>
                      <a:pt x="304" y="140"/>
                      <a:pt x="304" y="140"/>
                    </a:cubicBezTo>
                    <a:cubicBezTo>
                      <a:pt x="304" y="143"/>
                      <a:pt x="307" y="146"/>
                      <a:pt x="310" y="146"/>
                    </a:cubicBezTo>
                    <a:cubicBezTo>
                      <a:pt x="314" y="146"/>
                      <a:pt x="317" y="143"/>
                      <a:pt x="317" y="140"/>
                    </a:cubicBezTo>
                    <a:close/>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7" name="Google Shape;247;p6"/>
              <p:cNvSpPr/>
              <p:nvPr/>
            </p:nvSpPr>
            <p:spPr>
              <a:xfrm>
                <a:off x="5210175" y="6178550"/>
                <a:ext cx="104775" cy="165100"/>
              </a:xfrm>
              <a:custGeom>
                <a:avLst/>
                <a:gdLst/>
                <a:ahLst/>
                <a:cxnLst/>
                <a:rect l="l" t="t" r="r" b="b"/>
                <a:pathLst>
                  <a:path w="33" h="52" extrusionOk="0">
                    <a:moveTo>
                      <a:pt x="3" y="12"/>
                    </a:moveTo>
                    <a:cubicBezTo>
                      <a:pt x="17" y="26"/>
                      <a:pt x="17" y="26"/>
                      <a:pt x="17" y="26"/>
                    </a:cubicBezTo>
                    <a:cubicBezTo>
                      <a:pt x="3" y="41"/>
                      <a:pt x="3" y="41"/>
                      <a:pt x="3" y="41"/>
                    </a:cubicBezTo>
                    <a:cubicBezTo>
                      <a:pt x="0" y="43"/>
                      <a:pt x="0" y="47"/>
                      <a:pt x="3" y="50"/>
                    </a:cubicBezTo>
                    <a:cubicBezTo>
                      <a:pt x="5" y="52"/>
                      <a:pt x="9" y="52"/>
                      <a:pt x="12" y="50"/>
                    </a:cubicBezTo>
                    <a:cubicBezTo>
                      <a:pt x="31" y="31"/>
                      <a:pt x="31" y="31"/>
                      <a:pt x="31" y="31"/>
                    </a:cubicBezTo>
                    <a:cubicBezTo>
                      <a:pt x="32" y="30"/>
                      <a:pt x="33" y="28"/>
                      <a:pt x="33" y="26"/>
                    </a:cubicBezTo>
                    <a:cubicBezTo>
                      <a:pt x="33" y="25"/>
                      <a:pt x="32" y="23"/>
                      <a:pt x="31" y="22"/>
                    </a:cubicBezTo>
                    <a:cubicBezTo>
                      <a:pt x="12" y="3"/>
                      <a:pt x="12" y="3"/>
                      <a:pt x="12" y="3"/>
                    </a:cubicBezTo>
                    <a:cubicBezTo>
                      <a:pt x="9" y="0"/>
                      <a:pt x="5" y="0"/>
                      <a:pt x="3" y="3"/>
                    </a:cubicBezTo>
                    <a:cubicBezTo>
                      <a:pt x="0" y="5"/>
                      <a:pt x="0" y="9"/>
                      <a:pt x="3" y="12"/>
                    </a:cubicBezTo>
                    <a:close/>
                  </a:path>
                </a:pathLst>
              </a:custGeom>
              <a:solidFill>
                <a:srgbClr val="DA38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8" name="Google Shape;248;p6"/>
              <p:cNvSpPr/>
              <p:nvPr/>
            </p:nvSpPr>
            <p:spPr>
              <a:xfrm>
                <a:off x="4249738" y="6200775"/>
                <a:ext cx="1004888" cy="482600"/>
              </a:xfrm>
              <a:custGeom>
                <a:avLst/>
                <a:gdLst/>
                <a:ahLst/>
                <a:cxnLst/>
                <a:rect l="l" t="t" r="r" b="b"/>
                <a:pathLst>
                  <a:path w="317" h="152" extrusionOk="0">
                    <a:moveTo>
                      <a:pt x="310" y="152"/>
                    </a:moveTo>
                    <a:cubicBezTo>
                      <a:pt x="6" y="152"/>
                      <a:pt x="6" y="152"/>
                      <a:pt x="6" y="152"/>
                    </a:cubicBezTo>
                    <a:cubicBezTo>
                      <a:pt x="3" y="152"/>
                      <a:pt x="0" y="149"/>
                      <a:pt x="0" y="146"/>
                    </a:cubicBezTo>
                    <a:cubicBezTo>
                      <a:pt x="0" y="7"/>
                      <a:pt x="0" y="7"/>
                      <a:pt x="0" y="7"/>
                    </a:cubicBezTo>
                    <a:cubicBezTo>
                      <a:pt x="0" y="3"/>
                      <a:pt x="3" y="0"/>
                      <a:pt x="6" y="0"/>
                    </a:cubicBezTo>
                    <a:cubicBezTo>
                      <a:pt x="10" y="0"/>
                      <a:pt x="13" y="3"/>
                      <a:pt x="13" y="7"/>
                    </a:cubicBezTo>
                    <a:cubicBezTo>
                      <a:pt x="13" y="139"/>
                      <a:pt x="13" y="139"/>
                      <a:pt x="13" y="139"/>
                    </a:cubicBezTo>
                    <a:cubicBezTo>
                      <a:pt x="304" y="139"/>
                      <a:pt x="304" y="139"/>
                      <a:pt x="304" y="139"/>
                    </a:cubicBezTo>
                    <a:cubicBezTo>
                      <a:pt x="304" y="64"/>
                      <a:pt x="304" y="64"/>
                      <a:pt x="304" y="64"/>
                    </a:cubicBezTo>
                    <a:cubicBezTo>
                      <a:pt x="304" y="60"/>
                      <a:pt x="307" y="57"/>
                      <a:pt x="310" y="57"/>
                    </a:cubicBezTo>
                    <a:cubicBezTo>
                      <a:pt x="314" y="57"/>
                      <a:pt x="317" y="60"/>
                      <a:pt x="317" y="64"/>
                    </a:cubicBezTo>
                    <a:cubicBezTo>
                      <a:pt x="317" y="146"/>
                      <a:pt x="317" y="146"/>
                      <a:pt x="317" y="146"/>
                    </a:cubicBezTo>
                    <a:cubicBezTo>
                      <a:pt x="317" y="149"/>
                      <a:pt x="314" y="152"/>
                      <a:pt x="310" y="152"/>
                    </a:cubicBezTo>
                    <a:close/>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9" name="Google Shape;249;p6"/>
              <p:cNvSpPr/>
              <p:nvPr/>
            </p:nvSpPr>
            <p:spPr>
              <a:xfrm>
                <a:off x="4189413" y="6099175"/>
                <a:ext cx="1125538" cy="365125"/>
              </a:xfrm>
              <a:custGeom>
                <a:avLst/>
                <a:gdLst/>
                <a:ahLst/>
                <a:cxnLst/>
                <a:rect l="l" t="t" r="r" b="b"/>
                <a:pathLst>
                  <a:path w="355" h="115" extrusionOk="0">
                    <a:moveTo>
                      <a:pt x="234" y="115"/>
                    </a:moveTo>
                    <a:cubicBezTo>
                      <a:pt x="133" y="115"/>
                      <a:pt x="133" y="115"/>
                      <a:pt x="133" y="115"/>
                    </a:cubicBezTo>
                    <a:cubicBezTo>
                      <a:pt x="129" y="115"/>
                      <a:pt x="126" y="112"/>
                      <a:pt x="126" y="108"/>
                    </a:cubicBezTo>
                    <a:cubicBezTo>
                      <a:pt x="126" y="13"/>
                      <a:pt x="126" y="13"/>
                      <a:pt x="126" y="13"/>
                    </a:cubicBezTo>
                    <a:cubicBezTo>
                      <a:pt x="6" y="13"/>
                      <a:pt x="6" y="13"/>
                      <a:pt x="6" y="13"/>
                    </a:cubicBezTo>
                    <a:cubicBezTo>
                      <a:pt x="3" y="13"/>
                      <a:pt x="0" y="10"/>
                      <a:pt x="0" y="7"/>
                    </a:cubicBezTo>
                    <a:cubicBezTo>
                      <a:pt x="0" y="3"/>
                      <a:pt x="3" y="0"/>
                      <a:pt x="6" y="0"/>
                    </a:cubicBezTo>
                    <a:cubicBezTo>
                      <a:pt x="133" y="0"/>
                      <a:pt x="133" y="0"/>
                      <a:pt x="133" y="0"/>
                    </a:cubicBezTo>
                    <a:cubicBezTo>
                      <a:pt x="136" y="0"/>
                      <a:pt x="139" y="3"/>
                      <a:pt x="139" y="7"/>
                    </a:cubicBezTo>
                    <a:cubicBezTo>
                      <a:pt x="139" y="102"/>
                      <a:pt x="139" y="102"/>
                      <a:pt x="139" y="102"/>
                    </a:cubicBezTo>
                    <a:cubicBezTo>
                      <a:pt x="228" y="102"/>
                      <a:pt x="228" y="102"/>
                      <a:pt x="228" y="102"/>
                    </a:cubicBezTo>
                    <a:cubicBezTo>
                      <a:pt x="228" y="51"/>
                      <a:pt x="228" y="51"/>
                      <a:pt x="228" y="51"/>
                    </a:cubicBezTo>
                    <a:cubicBezTo>
                      <a:pt x="228" y="48"/>
                      <a:pt x="231" y="45"/>
                      <a:pt x="234" y="45"/>
                    </a:cubicBezTo>
                    <a:cubicBezTo>
                      <a:pt x="348" y="45"/>
                      <a:pt x="348" y="45"/>
                      <a:pt x="348" y="45"/>
                    </a:cubicBezTo>
                    <a:cubicBezTo>
                      <a:pt x="352" y="45"/>
                      <a:pt x="355" y="48"/>
                      <a:pt x="355" y="51"/>
                    </a:cubicBezTo>
                    <a:cubicBezTo>
                      <a:pt x="355" y="55"/>
                      <a:pt x="352" y="58"/>
                      <a:pt x="348" y="58"/>
                    </a:cubicBezTo>
                    <a:cubicBezTo>
                      <a:pt x="241" y="58"/>
                      <a:pt x="241" y="58"/>
                      <a:pt x="241" y="58"/>
                    </a:cubicBezTo>
                    <a:cubicBezTo>
                      <a:pt x="241" y="108"/>
                      <a:pt x="241" y="108"/>
                      <a:pt x="241" y="108"/>
                    </a:cubicBezTo>
                    <a:cubicBezTo>
                      <a:pt x="241" y="112"/>
                      <a:pt x="238" y="115"/>
                      <a:pt x="234" y="115"/>
                    </a:cubicBezTo>
                    <a:close/>
                  </a:path>
                </a:pathLst>
              </a:custGeom>
              <a:solidFill>
                <a:srgbClr val="DA38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0" name="Google Shape;250;p6"/>
              <p:cNvSpPr/>
              <p:nvPr/>
            </p:nvSpPr>
            <p:spPr>
              <a:xfrm>
                <a:off x="4249738" y="5940425"/>
                <a:ext cx="301625" cy="41275"/>
              </a:xfrm>
              <a:custGeom>
                <a:avLst/>
                <a:gdLst/>
                <a:ahLst/>
                <a:cxnLst/>
                <a:rect l="l" t="t" r="r" b="b"/>
                <a:pathLst>
                  <a:path w="95" h="13" extrusionOk="0">
                    <a:moveTo>
                      <a:pt x="88" y="13"/>
                    </a:moveTo>
                    <a:cubicBezTo>
                      <a:pt x="6" y="13"/>
                      <a:pt x="6" y="13"/>
                      <a:pt x="6" y="13"/>
                    </a:cubicBezTo>
                    <a:cubicBezTo>
                      <a:pt x="3" y="13"/>
                      <a:pt x="0" y="10"/>
                      <a:pt x="0" y="6"/>
                    </a:cubicBezTo>
                    <a:cubicBezTo>
                      <a:pt x="0" y="3"/>
                      <a:pt x="3" y="0"/>
                      <a:pt x="6" y="0"/>
                    </a:cubicBezTo>
                    <a:cubicBezTo>
                      <a:pt x="88" y="0"/>
                      <a:pt x="88" y="0"/>
                      <a:pt x="88" y="0"/>
                    </a:cubicBezTo>
                    <a:cubicBezTo>
                      <a:pt x="92" y="0"/>
                      <a:pt x="95" y="3"/>
                      <a:pt x="95" y="6"/>
                    </a:cubicBezTo>
                    <a:cubicBezTo>
                      <a:pt x="95" y="10"/>
                      <a:pt x="92" y="13"/>
                      <a:pt x="88" y="13"/>
                    </a:cubicBezTo>
                    <a:close/>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1" name="Google Shape;251;p6"/>
              <p:cNvSpPr/>
              <p:nvPr/>
            </p:nvSpPr>
            <p:spPr>
              <a:xfrm>
                <a:off x="4430713" y="5819775"/>
                <a:ext cx="41275" cy="161925"/>
              </a:xfrm>
              <a:custGeom>
                <a:avLst/>
                <a:gdLst/>
                <a:ahLst/>
                <a:cxnLst/>
                <a:rect l="l" t="t" r="r" b="b"/>
                <a:pathLst>
                  <a:path w="13" h="51" extrusionOk="0">
                    <a:moveTo>
                      <a:pt x="6" y="51"/>
                    </a:moveTo>
                    <a:cubicBezTo>
                      <a:pt x="3" y="51"/>
                      <a:pt x="0" y="48"/>
                      <a:pt x="0" y="44"/>
                    </a:cubicBezTo>
                    <a:cubicBezTo>
                      <a:pt x="0" y="6"/>
                      <a:pt x="0" y="6"/>
                      <a:pt x="0" y="6"/>
                    </a:cubicBezTo>
                    <a:cubicBezTo>
                      <a:pt x="0" y="3"/>
                      <a:pt x="3" y="0"/>
                      <a:pt x="6" y="0"/>
                    </a:cubicBezTo>
                    <a:cubicBezTo>
                      <a:pt x="10" y="0"/>
                      <a:pt x="13" y="3"/>
                      <a:pt x="13" y="6"/>
                    </a:cubicBezTo>
                    <a:cubicBezTo>
                      <a:pt x="13" y="44"/>
                      <a:pt x="13" y="44"/>
                      <a:pt x="13" y="44"/>
                    </a:cubicBezTo>
                    <a:cubicBezTo>
                      <a:pt x="13" y="48"/>
                      <a:pt x="10" y="51"/>
                      <a:pt x="6" y="51"/>
                    </a:cubicBezTo>
                    <a:close/>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2" name="Google Shape;252;p6"/>
              <p:cNvSpPr/>
              <p:nvPr/>
            </p:nvSpPr>
            <p:spPr>
              <a:xfrm>
                <a:off x="4689475" y="5676900"/>
                <a:ext cx="41275" cy="485775"/>
              </a:xfrm>
              <a:custGeom>
                <a:avLst/>
                <a:gdLst/>
                <a:ahLst/>
                <a:cxnLst/>
                <a:rect l="l" t="t" r="r" b="b"/>
                <a:pathLst>
                  <a:path w="13" h="153" extrusionOk="0">
                    <a:moveTo>
                      <a:pt x="6" y="153"/>
                    </a:moveTo>
                    <a:cubicBezTo>
                      <a:pt x="3" y="153"/>
                      <a:pt x="0" y="150"/>
                      <a:pt x="0" y="146"/>
                    </a:cubicBezTo>
                    <a:cubicBezTo>
                      <a:pt x="0" y="7"/>
                      <a:pt x="0" y="7"/>
                      <a:pt x="0" y="7"/>
                    </a:cubicBezTo>
                    <a:cubicBezTo>
                      <a:pt x="0" y="3"/>
                      <a:pt x="3" y="0"/>
                      <a:pt x="6" y="0"/>
                    </a:cubicBezTo>
                    <a:cubicBezTo>
                      <a:pt x="10" y="0"/>
                      <a:pt x="13" y="3"/>
                      <a:pt x="13" y="7"/>
                    </a:cubicBezTo>
                    <a:cubicBezTo>
                      <a:pt x="13" y="146"/>
                      <a:pt x="13" y="146"/>
                      <a:pt x="13" y="146"/>
                    </a:cubicBezTo>
                    <a:cubicBezTo>
                      <a:pt x="13" y="150"/>
                      <a:pt x="10" y="153"/>
                      <a:pt x="6" y="153"/>
                    </a:cubicBezTo>
                    <a:close/>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3" name="Google Shape;253;p6"/>
              <p:cNvSpPr/>
              <p:nvPr/>
            </p:nvSpPr>
            <p:spPr>
              <a:xfrm>
                <a:off x="4689475" y="5924550"/>
                <a:ext cx="180975" cy="38100"/>
              </a:xfrm>
              <a:custGeom>
                <a:avLst/>
                <a:gdLst/>
                <a:ahLst/>
                <a:cxnLst/>
                <a:rect l="l" t="t" r="r" b="b"/>
                <a:pathLst>
                  <a:path w="57" h="12" extrusionOk="0">
                    <a:moveTo>
                      <a:pt x="50" y="12"/>
                    </a:moveTo>
                    <a:cubicBezTo>
                      <a:pt x="6" y="12"/>
                      <a:pt x="6" y="12"/>
                      <a:pt x="6" y="12"/>
                    </a:cubicBezTo>
                    <a:cubicBezTo>
                      <a:pt x="3" y="12"/>
                      <a:pt x="0" y="10"/>
                      <a:pt x="0" y="6"/>
                    </a:cubicBezTo>
                    <a:cubicBezTo>
                      <a:pt x="0" y="2"/>
                      <a:pt x="3" y="0"/>
                      <a:pt x="6" y="0"/>
                    </a:cubicBezTo>
                    <a:cubicBezTo>
                      <a:pt x="50" y="0"/>
                      <a:pt x="50" y="0"/>
                      <a:pt x="50" y="0"/>
                    </a:cubicBezTo>
                    <a:cubicBezTo>
                      <a:pt x="54" y="0"/>
                      <a:pt x="57" y="2"/>
                      <a:pt x="57" y="6"/>
                    </a:cubicBezTo>
                    <a:cubicBezTo>
                      <a:pt x="57" y="10"/>
                      <a:pt x="54" y="12"/>
                      <a:pt x="50" y="12"/>
                    </a:cubicBezTo>
                    <a:close/>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4" name="Google Shape;254;p6"/>
              <p:cNvSpPr/>
              <p:nvPr/>
            </p:nvSpPr>
            <p:spPr>
              <a:xfrm>
                <a:off x="4791075" y="5857875"/>
                <a:ext cx="200025" cy="523875"/>
              </a:xfrm>
              <a:custGeom>
                <a:avLst/>
                <a:gdLst/>
                <a:ahLst/>
                <a:cxnLst/>
                <a:rect l="l" t="t" r="r" b="b"/>
                <a:pathLst>
                  <a:path w="63" h="165" extrusionOk="0">
                    <a:moveTo>
                      <a:pt x="6" y="165"/>
                    </a:moveTo>
                    <a:cubicBezTo>
                      <a:pt x="3" y="165"/>
                      <a:pt x="0" y="162"/>
                      <a:pt x="0" y="159"/>
                    </a:cubicBezTo>
                    <a:cubicBezTo>
                      <a:pt x="0" y="89"/>
                      <a:pt x="0" y="89"/>
                      <a:pt x="0" y="89"/>
                    </a:cubicBezTo>
                    <a:cubicBezTo>
                      <a:pt x="0" y="86"/>
                      <a:pt x="3" y="83"/>
                      <a:pt x="6" y="83"/>
                    </a:cubicBezTo>
                    <a:cubicBezTo>
                      <a:pt x="50" y="83"/>
                      <a:pt x="50" y="83"/>
                      <a:pt x="50" y="83"/>
                    </a:cubicBezTo>
                    <a:cubicBezTo>
                      <a:pt x="50" y="7"/>
                      <a:pt x="50" y="7"/>
                      <a:pt x="50" y="7"/>
                    </a:cubicBezTo>
                    <a:cubicBezTo>
                      <a:pt x="50" y="3"/>
                      <a:pt x="53" y="0"/>
                      <a:pt x="57" y="0"/>
                    </a:cubicBezTo>
                    <a:cubicBezTo>
                      <a:pt x="60" y="0"/>
                      <a:pt x="63" y="3"/>
                      <a:pt x="63" y="7"/>
                    </a:cubicBezTo>
                    <a:cubicBezTo>
                      <a:pt x="63" y="89"/>
                      <a:pt x="63" y="89"/>
                      <a:pt x="63" y="89"/>
                    </a:cubicBezTo>
                    <a:cubicBezTo>
                      <a:pt x="63" y="93"/>
                      <a:pt x="60" y="96"/>
                      <a:pt x="57" y="96"/>
                    </a:cubicBezTo>
                    <a:cubicBezTo>
                      <a:pt x="13" y="96"/>
                      <a:pt x="13" y="96"/>
                      <a:pt x="13" y="96"/>
                    </a:cubicBezTo>
                    <a:cubicBezTo>
                      <a:pt x="13" y="159"/>
                      <a:pt x="13" y="159"/>
                      <a:pt x="13" y="159"/>
                    </a:cubicBezTo>
                    <a:cubicBezTo>
                      <a:pt x="13" y="162"/>
                      <a:pt x="10" y="165"/>
                      <a:pt x="6" y="165"/>
                    </a:cubicBezTo>
                    <a:close/>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5" name="Google Shape;255;p6"/>
              <p:cNvSpPr/>
              <p:nvPr/>
            </p:nvSpPr>
            <p:spPr>
              <a:xfrm>
                <a:off x="4249738" y="6261100"/>
                <a:ext cx="241300" cy="41275"/>
              </a:xfrm>
              <a:custGeom>
                <a:avLst/>
                <a:gdLst/>
                <a:ahLst/>
                <a:cxnLst/>
                <a:rect l="l" t="t" r="r" b="b"/>
                <a:pathLst>
                  <a:path w="76" h="13" extrusionOk="0">
                    <a:moveTo>
                      <a:pt x="70" y="13"/>
                    </a:moveTo>
                    <a:cubicBezTo>
                      <a:pt x="6" y="13"/>
                      <a:pt x="6" y="13"/>
                      <a:pt x="6" y="13"/>
                    </a:cubicBezTo>
                    <a:cubicBezTo>
                      <a:pt x="3" y="13"/>
                      <a:pt x="0" y="10"/>
                      <a:pt x="0" y="7"/>
                    </a:cubicBezTo>
                    <a:cubicBezTo>
                      <a:pt x="0" y="3"/>
                      <a:pt x="3" y="0"/>
                      <a:pt x="6" y="0"/>
                    </a:cubicBezTo>
                    <a:cubicBezTo>
                      <a:pt x="70" y="0"/>
                      <a:pt x="70" y="0"/>
                      <a:pt x="70" y="0"/>
                    </a:cubicBezTo>
                    <a:cubicBezTo>
                      <a:pt x="73" y="0"/>
                      <a:pt x="76" y="3"/>
                      <a:pt x="76" y="7"/>
                    </a:cubicBezTo>
                    <a:cubicBezTo>
                      <a:pt x="76" y="10"/>
                      <a:pt x="73" y="13"/>
                      <a:pt x="70" y="13"/>
                    </a:cubicBezTo>
                    <a:close/>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6" name="Google Shape;256;p6"/>
              <p:cNvSpPr/>
              <p:nvPr/>
            </p:nvSpPr>
            <p:spPr>
              <a:xfrm>
                <a:off x="4370388" y="6423025"/>
                <a:ext cx="133350" cy="41275"/>
              </a:xfrm>
              <a:custGeom>
                <a:avLst/>
                <a:gdLst/>
                <a:ahLst/>
                <a:cxnLst/>
                <a:rect l="l" t="t" r="r" b="b"/>
                <a:pathLst>
                  <a:path w="42" h="13" extrusionOk="0">
                    <a:moveTo>
                      <a:pt x="36" y="13"/>
                    </a:moveTo>
                    <a:cubicBezTo>
                      <a:pt x="6" y="13"/>
                      <a:pt x="6" y="13"/>
                      <a:pt x="6" y="13"/>
                    </a:cubicBezTo>
                    <a:cubicBezTo>
                      <a:pt x="3" y="13"/>
                      <a:pt x="0" y="10"/>
                      <a:pt x="0" y="6"/>
                    </a:cubicBezTo>
                    <a:cubicBezTo>
                      <a:pt x="0" y="3"/>
                      <a:pt x="3" y="0"/>
                      <a:pt x="6" y="0"/>
                    </a:cubicBezTo>
                    <a:cubicBezTo>
                      <a:pt x="36" y="0"/>
                      <a:pt x="36" y="0"/>
                      <a:pt x="36" y="0"/>
                    </a:cubicBezTo>
                    <a:cubicBezTo>
                      <a:pt x="39" y="0"/>
                      <a:pt x="42" y="3"/>
                      <a:pt x="42" y="6"/>
                    </a:cubicBezTo>
                    <a:cubicBezTo>
                      <a:pt x="42" y="10"/>
                      <a:pt x="39" y="13"/>
                      <a:pt x="36" y="13"/>
                    </a:cubicBezTo>
                    <a:close/>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7" name="Google Shape;257;p6"/>
              <p:cNvSpPr/>
              <p:nvPr/>
            </p:nvSpPr>
            <p:spPr>
              <a:xfrm>
                <a:off x="4949825" y="6000750"/>
                <a:ext cx="304800" cy="41275"/>
              </a:xfrm>
              <a:custGeom>
                <a:avLst/>
                <a:gdLst/>
                <a:ahLst/>
                <a:cxnLst/>
                <a:rect l="l" t="t" r="r" b="b"/>
                <a:pathLst>
                  <a:path w="96" h="13" extrusionOk="0">
                    <a:moveTo>
                      <a:pt x="89" y="13"/>
                    </a:moveTo>
                    <a:cubicBezTo>
                      <a:pt x="7" y="13"/>
                      <a:pt x="7" y="13"/>
                      <a:pt x="7" y="13"/>
                    </a:cubicBezTo>
                    <a:cubicBezTo>
                      <a:pt x="3" y="13"/>
                      <a:pt x="0" y="10"/>
                      <a:pt x="0" y="6"/>
                    </a:cubicBezTo>
                    <a:cubicBezTo>
                      <a:pt x="0" y="3"/>
                      <a:pt x="3" y="0"/>
                      <a:pt x="7" y="0"/>
                    </a:cubicBezTo>
                    <a:cubicBezTo>
                      <a:pt x="89" y="0"/>
                      <a:pt x="89" y="0"/>
                      <a:pt x="89" y="0"/>
                    </a:cubicBezTo>
                    <a:cubicBezTo>
                      <a:pt x="93" y="0"/>
                      <a:pt x="96" y="3"/>
                      <a:pt x="96" y="6"/>
                    </a:cubicBezTo>
                    <a:cubicBezTo>
                      <a:pt x="96" y="10"/>
                      <a:pt x="93" y="13"/>
                      <a:pt x="89" y="13"/>
                    </a:cubicBezTo>
                    <a:close/>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8" name="Google Shape;258;p6"/>
              <p:cNvSpPr/>
              <p:nvPr/>
            </p:nvSpPr>
            <p:spPr>
              <a:xfrm>
                <a:off x="5070475" y="5676900"/>
                <a:ext cx="41275" cy="187325"/>
              </a:xfrm>
              <a:custGeom>
                <a:avLst/>
                <a:gdLst/>
                <a:ahLst/>
                <a:cxnLst/>
                <a:rect l="l" t="t" r="r" b="b"/>
                <a:pathLst>
                  <a:path w="13" h="59" extrusionOk="0">
                    <a:moveTo>
                      <a:pt x="7" y="59"/>
                    </a:moveTo>
                    <a:cubicBezTo>
                      <a:pt x="3" y="59"/>
                      <a:pt x="0" y="56"/>
                      <a:pt x="0" y="53"/>
                    </a:cubicBezTo>
                    <a:cubicBezTo>
                      <a:pt x="0" y="7"/>
                      <a:pt x="0" y="7"/>
                      <a:pt x="0" y="7"/>
                    </a:cubicBezTo>
                    <a:cubicBezTo>
                      <a:pt x="0" y="3"/>
                      <a:pt x="3" y="0"/>
                      <a:pt x="7" y="0"/>
                    </a:cubicBezTo>
                    <a:cubicBezTo>
                      <a:pt x="10" y="0"/>
                      <a:pt x="13" y="3"/>
                      <a:pt x="13" y="7"/>
                    </a:cubicBezTo>
                    <a:cubicBezTo>
                      <a:pt x="13" y="53"/>
                      <a:pt x="13" y="53"/>
                      <a:pt x="13" y="53"/>
                    </a:cubicBezTo>
                    <a:cubicBezTo>
                      <a:pt x="13" y="56"/>
                      <a:pt x="10" y="59"/>
                      <a:pt x="7" y="59"/>
                    </a:cubicBezTo>
                    <a:close/>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9" name="Google Shape;259;p6"/>
              <p:cNvSpPr/>
              <p:nvPr/>
            </p:nvSpPr>
            <p:spPr>
              <a:xfrm>
                <a:off x="4468813" y="6362700"/>
                <a:ext cx="303213" cy="320675"/>
              </a:xfrm>
              <a:custGeom>
                <a:avLst/>
                <a:gdLst/>
                <a:ahLst/>
                <a:cxnLst/>
                <a:rect l="l" t="t" r="r" b="b"/>
                <a:pathLst>
                  <a:path w="96" h="101" extrusionOk="0">
                    <a:moveTo>
                      <a:pt x="89" y="101"/>
                    </a:moveTo>
                    <a:cubicBezTo>
                      <a:pt x="86" y="101"/>
                      <a:pt x="83" y="98"/>
                      <a:pt x="83" y="95"/>
                    </a:cubicBezTo>
                    <a:cubicBezTo>
                      <a:pt x="83" y="63"/>
                      <a:pt x="83" y="63"/>
                      <a:pt x="83" y="63"/>
                    </a:cubicBezTo>
                    <a:cubicBezTo>
                      <a:pt x="7" y="63"/>
                      <a:pt x="7" y="63"/>
                      <a:pt x="7" y="63"/>
                    </a:cubicBezTo>
                    <a:cubicBezTo>
                      <a:pt x="3" y="63"/>
                      <a:pt x="0" y="60"/>
                      <a:pt x="0" y="57"/>
                    </a:cubicBezTo>
                    <a:cubicBezTo>
                      <a:pt x="0" y="6"/>
                      <a:pt x="0" y="6"/>
                      <a:pt x="0" y="6"/>
                    </a:cubicBezTo>
                    <a:cubicBezTo>
                      <a:pt x="0" y="3"/>
                      <a:pt x="3" y="0"/>
                      <a:pt x="7" y="0"/>
                    </a:cubicBezTo>
                    <a:cubicBezTo>
                      <a:pt x="10" y="0"/>
                      <a:pt x="13" y="3"/>
                      <a:pt x="13" y="6"/>
                    </a:cubicBezTo>
                    <a:cubicBezTo>
                      <a:pt x="13" y="50"/>
                      <a:pt x="13" y="50"/>
                      <a:pt x="13" y="50"/>
                    </a:cubicBezTo>
                    <a:cubicBezTo>
                      <a:pt x="89" y="50"/>
                      <a:pt x="89" y="50"/>
                      <a:pt x="89" y="50"/>
                    </a:cubicBezTo>
                    <a:cubicBezTo>
                      <a:pt x="93" y="50"/>
                      <a:pt x="96" y="53"/>
                      <a:pt x="96" y="57"/>
                    </a:cubicBezTo>
                    <a:cubicBezTo>
                      <a:pt x="96" y="95"/>
                      <a:pt x="96" y="95"/>
                      <a:pt x="96" y="95"/>
                    </a:cubicBezTo>
                    <a:cubicBezTo>
                      <a:pt x="96" y="98"/>
                      <a:pt x="93" y="101"/>
                      <a:pt x="89" y="101"/>
                    </a:cubicBezTo>
                    <a:close/>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0" name="Google Shape;260;p6"/>
              <p:cNvSpPr/>
              <p:nvPr/>
            </p:nvSpPr>
            <p:spPr>
              <a:xfrm>
                <a:off x="4870450" y="6362700"/>
                <a:ext cx="222250" cy="200025"/>
              </a:xfrm>
              <a:custGeom>
                <a:avLst/>
                <a:gdLst/>
                <a:ahLst/>
                <a:cxnLst/>
                <a:rect l="l" t="t" r="r" b="b"/>
                <a:pathLst>
                  <a:path w="70" h="63" extrusionOk="0">
                    <a:moveTo>
                      <a:pt x="63" y="63"/>
                    </a:moveTo>
                    <a:cubicBezTo>
                      <a:pt x="6" y="63"/>
                      <a:pt x="6" y="63"/>
                      <a:pt x="6" y="63"/>
                    </a:cubicBezTo>
                    <a:cubicBezTo>
                      <a:pt x="3" y="63"/>
                      <a:pt x="0" y="60"/>
                      <a:pt x="0" y="57"/>
                    </a:cubicBezTo>
                    <a:cubicBezTo>
                      <a:pt x="0" y="53"/>
                      <a:pt x="3" y="50"/>
                      <a:pt x="6" y="50"/>
                    </a:cubicBezTo>
                    <a:cubicBezTo>
                      <a:pt x="57" y="50"/>
                      <a:pt x="57" y="50"/>
                      <a:pt x="57" y="50"/>
                    </a:cubicBezTo>
                    <a:cubicBezTo>
                      <a:pt x="57" y="6"/>
                      <a:pt x="57" y="6"/>
                      <a:pt x="57" y="6"/>
                    </a:cubicBezTo>
                    <a:cubicBezTo>
                      <a:pt x="57" y="3"/>
                      <a:pt x="60" y="0"/>
                      <a:pt x="63" y="0"/>
                    </a:cubicBezTo>
                    <a:cubicBezTo>
                      <a:pt x="67" y="0"/>
                      <a:pt x="70" y="3"/>
                      <a:pt x="70" y="6"/>
                    </a:cubicBezTo>
                    <a:cubicBezTo>
                      <a:pt x="70" y="57"/>
                      <a:pt x="70" y="57"/>
                      <a:pt x="70" y="57"/>
                    </a:cubicBezTo>
                    <a:cubicBezTo>
                      <a:pt x="70" y="60"/>
                      <a:pt x="67" y="63"/>
                      <a:pt x="63" y="63"/>
                    </a:cubicBezTo>
                    <a:close/>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1" name="Google Shape;261;p6"/>
              <p:cNvSpPr/>
              <p:nvPr/>
            </p:nvSpPr>
            <p:spPr>
              <a:xfrm>
                <a:off x="5051425" y="6442075"/>
                <a:ext cx="203200" cy="41275"/>
              </a:xfrm>
              <a:custGeom>
                <a:avLst/>
                <a:gdLst/>
                <a:ahLst/>
                <a:cxnLst/>
                <a:rect l="l" t="t" r="r" b="b"/>
                <a:pathLst>
                  <a:path w="64" h="13" extrusionOk="0">
                    <a:moveTo>
                      <a:pt x="57" y="13"/>
                    </a:moveTo>
                    <a:cubicBezTo>
                      <a:pt x="6" y="13"/>
                      <a:pt x="6" y="13"/>
                      <a:pt x="6" y="13"/>
                    </a:cubicBezTo>
                    <a:cubicBezTo>
                      <a:pt x="3" y="13"/>
                      <a:pt x="0" y="10"/>
                      <a:pt x="0" y="7"/>
                    </a:cubicBezTo>
                    <a:cubicBezTo>
                      <a:pt x="0" y="3"/>
                      <a:pt x="3" y="0"/>
                      <a:pt x="6" y="0"/>
                    </a:cubicBezTo>
                    <a:cubicBezTo>
                      <a:pt x="57" y="0"/>
                      <a:pt x="57" y="0"/>
                      <a:pt x="57" y="0"/>
                    </a:cubicBezTo>
                    <a:cubicBezTo>
                      <a:pt x="61" y="0"/>
                      <a:pt x="64" y="3"/>
                      <a:pt x="64" y="7"/>
                    </a:cubicBezTo>
                    <a:cubicBezTo>
                      <a:pt x="64" y="10"/>
                      <a:pt x="61" y="13"/>
                      <a:pt x="57" y="13"/>
                    </a:cubicBezTo>
                    <a:close/>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62" name="Google Shape;262;p6"/>
            <p:cNvSpPr/>
            <p:nvPr/>
          </p:nvSpPr>
          <p:spPr>
            <a:xfrm>
              <a:off x="3669805" y="5637994"/>
              <a:ext cx="1220006" cy="1220006"/>
            </a:xfrm>
            <a:prstGeom prst="rect">
              <a:avLst/>
            </a:prstGeom>
            <a:solidFill>
              <a:srgbClr val="DF332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3" name="Google Shape;263;p6"/>
            <p:cNvSpPr/>
            <p:nvPr/>
          </p:nvSpPr>
          <p:spPr>
            <a:xfrm>
              <a:off x="9755830" y="4415123"/>
              <a:ext cx="1218575" cy="1222870"/>
            </a:xfrm>
            <a:prstGeom prst="rect">
              <a:avLst/>
            </a:prstGeom>
            <a:solidFill>
              <a:srgbClr val="7E7E7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4" name="Google Shape;264;p6"/>
            <p:cNvSpPr/>
            <p:nvPr/>
          </p:nvSpPr>
          <p:spPr>
            <a:xfrm>
              <a:off x="6088791" y="4415123"/>
              <a:ext cx="1220006" cy="1222870"/>
            </a:xfrm>
            <a:prstGeom prst="rect">
              <a:avLst/>
            </a:prstGeom>
            <a:solidFill>
              <a:srgbClr val="DFDED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5" name="Google Shape;265;p6"/>
            <p:cNvSpPr/>
            <p:nvPr/>
          </p:nvSpPr>
          <p:spPr>
            <a:xfrm>
              <a:off x="7320253" y="4412259"/>
              <a:ext cx="1218575" cy="1225734"/>
            </a:xfrm>
            <a:prstGeom prst="rect">
              <a:avLst/>
            </a:prstGeom>
            <a:solidFill>
              <a:srgbClr val="EA8C2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6" name="Google Shape;266;p6"/>
            <p:cNvSpPr/>
            <p:nvPr/>
          </p:nvSpPr>
          <p:spPr>
            <a:xfrm>
              <a:off x="8535964" y="4412259"/>
              <a:ext cx="1220006" cy="1225733"/>
            </a:xfrm>
            <a:prstGeom prst="rect">
              <a:avLst/>
            </a:prstGeom>
            <a:solidFill>
              <a:srgbClr val="DFDED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7" name="Google Shape;267;p6"/>
            <p:cNvSpPr/>
            <p:nvPr/>
          </p:nvSpPr>
          <p:spPr>
            <a:xfrm>
              <a:off x="8535964" y="4417987"/>
              <a:ext cx="1220006" cy="122000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268" name="Google Shape;268;p6"/>
            <p:cNvGrpSpPr/>
            <p:nvPr/>
          </p:nvGrpSpPr>
          <p:grpSpPr>
            <a:xfrm>
              <a:off x="8564602" y="4526814"/>
              <a:ext cx="1159865" cy="1111180"/>
              <a:chOff x="8161338" y="4273550"/>
              <a:chExt cx="1285875" cy="1231900"/>
            </a:xfrm>
          </p:grpSpPr>
          <p:sp>
            <p:nvSpPr>
              <p:cNvPr id="269" name="Google Shape;269;p6"/>
              <p:cNvSpPr/>
              <p:nvPr/>
            </p:nvSpPr>
            <p:spPr>
              <a:xfrm>
                <a:off x="8339138" y="4911725"/>
                <a:ext cx="930275" cy="558800"/>
              </a:xfrm>
              <a:custGeom>
                <a:avLst/>
                <a:gdLst/>
                <a:ahLst/>
                <a:cxnLst/>
                <a:rect l="l" t="t" r="r" b="b"/>
                <a:pathLst>
                  <a:path w="293" h="176" extrusionOk="0">
                    <a:moveTo>
                      <a:pt x="147" y="176"/>
                    </a:moveTo>
                    <a:cubicBezTo>
                      <a:pt x="234" y="176"/>
                      <a:pt x="286" y="113"/>
                      <a:pt x="293" y="104"/>
                    </a:cubicBezTo>
                    <a:cubicBezTo>
                      <a:pt x="266" y="96"/>
                      <a:pt x="245" y="87"/>
                      <a:pt x="230" y="79"/>
                    </a:cubicBezTo>
                    <a:cubicBezTo>
                      <a:pt x="210" y="69"/>
                      <a:pt x="201" y="62"/>
                      <a:pt x="197" y="50"/>
                    </a:cubicBezTo>
                    <a:cubicBezTo>
                      <a:pt x="195" y="44"/>
                      <a:pt x="195" y="35"/>
                      <a:pt x="194" y="25"/>
                    </a:cubicBezTo>
                    <a:cubicBezTo>
                      <a:pt x="194" y="15"/>
                      <a:pt x="194" y="6"/>
                      <a:pt x="195" y="0"/>
                    </a:cubicBezTo>
                    <a:cubicBezTo>
                      <a:pt x="163" y="0"/>
                      <a:pt x="131" y="0"/>
                      <a:pt x="99" y="0"/>
                    </a:cubicBezTo>
                    <a:cubicBezTo>
                      <a:pt x="99" y="6"/>
                      <a:pt x="100" y="15"/>
                      <a:pt x="99" y="25"/>
                    </a:cubicBezTo>
                    <a:cubicBezTo>
                      <a:pt x="99" y="37"/>
                      <a:pt x="99" y="44"/>
                      <a:pt x="96" y="50"/>
                    </a:cubicBezTo>
                    <a:cubicBezTo>
                      <a:pt x="93" y="60"/>
                      <a:pt x="86" y="67"/>
                      <a:pt x="65" y="78"/>
                    </a:cubicBezTo>
                    <a:cubicBezTo>
                      <a:pt x="51" y="86"/>
                      <a:pt x="29" y="96"/>
                      <a:pt x="0" y="104"/>
                    </a:cubicBezTo>
                    <a:cubicBezTo>
                      <a:pt x="8" y="113"/>
                      <a:pt x="60" y="176"/>
                      <a:pt x="147" y="176"/>
                    </a:cubicBezTo>
                  </a:path>
                </a:pathLst>
              </a:custGeom>
              <a:solidFill>
                <a:srgbClr val="53323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0" name="Google Shape;270;p6"/>
              <p:cNvSpPr/>
              <p:nvPr/>
            </p:nvSpPr>
            <p:spPr>
              <a:xfrm>
                <a:off x="8161338" y="5162550"/>
                <a:ext cx="1285875" cy="342900"/>
              </a:xfrm>
              <a:custGeom>
                <a:avLst/>
                <a:gdLst/>
                <a:ahLst/>
                <a:cxnLst/>
                <a:rect l="l" t="t" r="r" b="b"/>
                <a:pathLst>
                  <a:path w="405" h="108" extrusionOk="0">
                    <a:moveTo>
                      <a:pt x="397" y="65"/>
                    </a:moveTo>
                    <a:cubicBezTo>
                      <a:pt x="396" y="60"/>
                      <a:pt x="394" y="55"/>
                      <a:pt x="391" y="50"/>
                    </a:cubicBezTo>
                    <a:cubicBezTo>
                      <a:pt x="389" y="46"/>
                      <a:pt x="387" y="43"/>
                      <a:pt x="384" y="39"/>
                    </a:cubicBezTo>
                    <a:cubicBezTo>
                      <a:pt x="370" y="24"/>
                      <a:pt x="352" y="25"/>
                      <a:pt x="319" y="13"/>
                    </a:cubicBezTo>
                    <a:cubicBezTo>
                      <a:pt x="311" y="11"/>
                      <a:pt x="299" y="6"/>
                      <a:pt x="285" y="0"/>
                    </a:cubicBezTo>
                    <a:cubicBezTo>
                      <a:pt x="277" y="39"/>
                      <a:pt x="243" y="67"/>
                      <a:pt x="203" y="67"/>
                    </a:cubicBezTo>
                    <a:cubicBezTo>
                      <a:pt x="163" y="67"/>
                      <a:pt x="128" y="39"/>
                      <a:pt x="121" y="0"/>
                    </a:cubicBezTo>
                    <a:cubicBezTo>
                      <a:pt x="107" y="6"/>
                      <a:pt x="95" y="11"/>
                      <a:pt x="87" y="13"/>
                    </a:cubicBezTo>
                    <a:cubicBezTo>
                      <a:pt x="53" y="25"/>
                      <a:pt x="36" y="24"/>
                      <a:pt x="22" y="39"/>
                    </a:cubicBezTo>
                    <a:cubicBezTo>
                      <a:pt x="19" y="43"/>
                      <a:pt x="16" y="46"/>
                      <a:pt x="14" y="50"/>
                    </a:cubicBezTo>
                    <a:cubicBezTo>
                      <a:pt x="12" y="55"/>
                      <a:pt x="10" y="60"/>
                      <a:pt x="9" y="65"/>
                    </a:cubicBezTo>
                    <a:cubicBezTo>
                      <a:pt x="6" y="79"/>
                      <a:pt x="3" y="93"/>
                      <a:pt x="0" y="108"/>
                    </a:cubicBezTo>
                    <a:cubicBezTo>
                      <a:pt x="135" y="108"/>
                      <a:pt x="270" y="108"/>
                      <a:pt x="405" y="108"/>
                    </a:cubicBezTo>
                    <a:cubicBezTo>
                      <a:pt x="403" y="93"/>
                      <a:pt x="400" y="79"/>
                      <a:pt x="397" y="65"/>
                    </a:cubicBezTo>
                    <a:close/>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1" name="Google Shape;271;p6"/>
              <p:cNvSpPr/>
              <p:nvPr/>
            </p:nvSpPr>
            <p:spPr>
              <a:xfrm>
                <a:off x="8494713" y="5181600"/>
                <a:ext cx="619125" cy="250825"/>
              </a:xfrm>
              <a:custGeom>
                <a:avLst/>
                <a:gdLst/>
                <a:ahLst/>
                <a:cxnLst/>
                <a:rect l="l" t="t" r="r" b="b"/>
                <a:pathLst>
                  <a:path w="195" h="79" extrusionOk="0">
                    <a:moveTo>
                      <a:pt x="195" y="0"/>
                    </a:moveTo>
                    <a:cubicBezTo>
                      <a:pt x="191" y="18"/>
                      <a:pt x="182" y="35"/>
                      <a:pt x="168" y="49"/>
                    </a:cubicBezTo>
                    <a:cubicBezTo>
                      <a:pt x="149" y="68"/>
                      <a:pt x="124" y="79"/>
                      <a:pt x="98" y="79"/>
                    </a:cubicBezTo>
                    <a:cubicBezTo>
                      <a:pt x="50" y="79"/>
                      <a:pt x="10" y="45"/>
                      <a:pt x="1" y="0"/>
                    </a:cubicBezTo>
                    <a:cubicBezTo>
                      <a:pt x="0" y="0"/>
                      <a:pt x="0" y="0"/>
                      <a:pt x="0" y="0"/>
                    </a:cubicBezTo>
                    <a:cubicBezTo>
                      <a:pt x="10" y="45"/>
                      <a:pt x="50" y="79"/>
                      <a:pt x="98" y="79"/>
                    </a:cubicBezTo>
                    <a:cubicBezTo>
                      <a:pt x="124" y="79"/>
                      <a:pt x="149" y="69"/>
                      <a:pt x="168" y="50"/>
                    </a:cubicBezTo>
                    <a:cubicBezTo>
                      <a:pt x="182" y="36"/>
                      <a:pt x="191" y="19"/>
                      <a:pt x="195" y="0"/>
                    </a:cubicBezTo>
                    <a:close/>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2" name="Google Shape;272;p6"/>
              <p:cNvSpPr/>
              <p:nvPr/>
            </p:nvSpPr>
            <p:spPr>
              <a:xfrm>
                <a:off x="8535988" y="4654550"/>
                <a:ext cx="69850" cy="152400"/>
              </a:xfrm>
              <a:custGeom>
                <a:avLst/>
                <a:gdLst/>
                <a:ahLst/>
                <a:cxnLst/>
                <a:rect l="l" t="t" r="r" b="b"/>
                <a:pathLst>
                  <a:path w="22" h="48" extrusionOk="0">
                    <a:moveTo>
                      <a:pt x="6" y="0"/>
                    </a:moveTo>
                    <a:cubicBezTo>
                      <a:pt x="3" y="1"/>
                      <a:pt x="2" y="3"/>
                      <a:pt x="2" y="4"/>
                    </a:cubicBezTo>
                    <a:cubicBezTo>
                      <a:pt x="0" y="6"/>
                      <a:pt x="1" y="9"/>
                      <a:pt x="2" y="11"/>
                    </a:cubicBezTo>
                    <a:cubicBezTo>
                      <a:pt x="6" y="25"/>
                      <a:pt x="9" y="32"/>
                      <a:pt x="9" y="32"/>
                    </a:cubicBezTo>
                    <a:cubicBezTo>
                      <a:pt x="11" y="37"/>
                      <a:pt x="12" y="41"/>
                      <a:pt x="16" y="45"/>
                    </a:cubicBezTo>
                    <a:cubicBezTo>
                      <a:pt x="18" y="47"/>
                      <a:pt x="19" y="48"/>
                      <a:pt x="20" y="48"/>
                    </a:cubicBezTo>
                    <a:cubicBezTo>
                      <a:pt x="22" y="47"/>
                      <a:pt x="21" y="41"/>
                      <a:pt x="18" y="25"/>
                    </a:cubicBezTo>
                    <a:cubicBezTo>
                      <a:pt x="17" y="13"/>
                      <a:pt x="16" y="6"/>
                      <a:pt x="12" y="2"/>
                    </a:cubicBezTo>
                    <a:cubicBezTo>
                      <a:pt x="11" y="1"/>
                      <a:pt x="8" y="0"/>
                      <a:pt x="6" y="0"/>
                    </a:cubicBezTo>
                    <a:close/>
                  </a:path>
                </a:pathLst>
              </a:custGeom>
              <a:solidFill>
                <a:srgbClr val="53323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3" name="Google Shape;273;p6"/>
              <p:cNvSpPr/>
              <p:nvPr/>
            </p:nvSpPr>
            <p:spPr>
              <a:xfrm>
                <a:off x="9002713" y="4654550"/>
                <a:ext cx="69850" cy="152400"/>
              </a:xfrm>
              <a:custGeom>
                <a:avLst/>
                <a:gdLst/>
                <a:ahLst/>
                <a:cxnLst/>
                <a:rect l="l" t="t" r="r" b="b"/>
                <a:pathLst>
                  <a:path w="22" h="48" extrusionOk="0">
                    <a:moveTo>
                      <a:pt x="16" y="0"/>
                    </a:moveTo>
                    <a:cubicBezTo>
                      <a:pt x="19" y="1"/>
                      <a:pt x="20" y="3"/>
                      <a:pt x="20" y="4"/>
                    </a:cubicBezTo>
                    <a:cubicBezTo>
                      <a:pt x="22" y="6"/>
                      <a:pt x="21" y="9"/>
                      <a:pt x="20" y="11"/>
                    </a:cubicBezTo>
                    <a:cubicBezTo>
                      <a:pt x="16" y="25"/>
                      <a:pt x="13" y="32"/>
                      <a:pt x="13" y="32"/>
                    </a:cubicBezTo>
                    <a:cubicBezTo>
                      <a:pt x="11" y="37"/>
                      <a:pt x="10" y="41"/>
                      <a:pt x="6" y="45"/>
                    </a:cubicBezTo>
                    <a:cubicBezTo>
                      <a:pt x="4" y="47"/>
                      <a:pt x="3" y="48"/>
                      <a:pt x="2" y="48"/>
                    </a:cubicBezTo>
                    <a:cubicBezTo>
                      <a:pt x="0" y="47"/>
                      <a:pt x="4" y="39"/>
                      <a:pt x="5" y="25"/>
                    </a:cubicBezTo>
                    <a:cubicBezTo>
                      <a:pt x="7" y="13"/>
                      <a:pt x="6" y="6"/>
                      <a:pt x="11" y="2"/>
                    </a:cubicBezTo>
                    <a:cubicBezTo>
                      <a:pt x="12" y="2"/>
                      <a:pt x="14" y="0"/>
                      <a:pt x="16" y="0"/>
                    </a:cubicBezTo>
                    <a:close/>
                  </a:path>
                </a:pathLst>
              </a:custGeom>
              <a:solidFill>
                <a:srgbClr val="53323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4" name="Google Shape;274;p6"/>
              <p:cNvSpPr/>
              <p:nvPr/>
            </p:nvSpPr>
            <p:spPr>
              <a:xfrm>
                <a:off x="8542338" y="4305300"/>
                <a:ext cx="527050" cy="736600"/>
              </a:xfrm>
              <a:custGeom>
                <a:avLst/>
                <a:gdLst/>
                <a:ahLst/>
                <a:cxnLst/>
                <a:rect l="l" t="t" r="r" b="b"/>
                <a:pathLst>
                  <a:path w="166" h="232" extrusionOk="0">
                    <a:moveTo>
                      <a:pt x="10" y="110"/>
                    </a:moveTo>
                    <a:cubicBezTo>
                      <a:pt x="11" y="114"/>
                      <a:pt x="11" y="117"/>
                      <a:pt x="11" y="121"/>
                    </a:cubicBezTo>
                    <a:cubicBezTo>
                      <a:pt x="11" y="122"/>
                      <a:pt x="12" y="124"/>
                      <a:pt x="12" y="125"/>
                    </a:cubicBezTo>
                    <a:cubicBezTo>
                      <a:pt x="13" y="135"/>
                      <a:pt x="15" y="139"/>
                      <a:pt x="17" y="149"/>
                    </a:cubicBezTo>
                    <a:cubicBezTo>
                      <a:pt x="20" y="165"/>
                      <a:pt x="18" y="165"/>
                      <a:pt x="20" y="173"/>
                    </a:cubicBezTo>
                    <a:cubicBezTo>
                      <a:pt x="23" y="182"/>
                      <a:pt x="28" y="189"/>
                      <a:pt x="35" y="197"/>
                    </a:cubicBezTo>
                    <a:cubicBezTo>
                      <a:pt x="47" y="212"/>
                      <a:pt x="53" y="220"/>
                      <a:pt x="64" y="224"/>
                    </a:cubicBezTo>
                    <a:cubicBezTo>
                      <a:pt x="65" y="225"/>
                      <a:pt x="84" y="232"/>
                      <a:pt x="103" y="224"/>
                    </a:cubicBezTo>
                    <a:cubicBezTo>
                      <a:pt x="110" y="220"/>
                      <a:pt x="116" y="213"/>
                      <a:pt x="128" y="198"/>
                    </a:cubicBezTo>
                    <a:cubicBezTo>
                      <a:pt x="138" y="187"/>
                      <a:pt x="143" y="181"/>
                      <a:pt x="145" y="174"/>
                    </a:cubicBezTo>
                    <a:cubicBezTo>
                      <a:pt x="146" y="169"/>
                      <a:pt x="146" y="167"/>
                      <a:pt x="147" y="162"/>
                    </a:cubicBezTo>
                    <a:cubicBezTo>
                      <a:pt x="147" y="160"/>
                      <a:pt x="147" y="156"/>
                      <a:pt x="148" y="149"/>
                    </a:cubicBezTo>
                    <a:cubicBezTo>
                      <a:pt x="149" y="147"/>
                      <a:pt x="149" y="145"/>
                      <a:pt x="150" y="143"/>
                    </a:cubicBezTo>
                    <a:cubicBezTo>
                      <a:pt x="151" y="135"/>
                      <a:pt x="152" y="131"/>
                      <a:pt x="153" y="128"/>
                    </a:cubicBezTo>
                    <a:cubicBezTo>
                      <a:pt x="154" y="123"/>
                      <a:pt x="155" y="117"/>
                      <a:pt x="155" y="110"/>
                    </a:cubicBezTo>
                    <a:cubicBezTo>
                      <a:pt x="166" y="73"/>
                      <a:pt x="157" y="37"/>
                      <a:pt x="133" y="17"/>
                    </a:cubicBezTo>
                    <a:cubicBezTo>
                      <a:pt x="113" y="1"/>
                      <a:pt x="89" y="0"/>
                      <a:pt x="83" y="0"/>
                    </a:cubicBezTo>
                    <a:cubicBezTo>
                      <a:pt x="77" y="0"/>
                      <a:pt x="54" y="1"/>
                      <a:pt x="34" y="17"/>
                    </a:cubicBezTo>
                    <a:cubicBezTo>
                      <a:pt x="9" y="37"/>
                      <a:pt x="0" y="74"/>
                      <a:pt x="10" y="110"/>
                    </a:cubicBezTo>
                  </a:path>
                </a:pathLst>
              </a:custGeom>
              <a:solidFill>
                <a:srgbClr val="6E424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5" name="Google Shape;275;p6"/>
              <p:cNvSpPr/>
              <p:nvPr/>
            </p:nvSpPr>
            <p:spPr>
              <a:xfrm>
                <a:off x="8863013" y="4667250"/>
                <a:ext cx="88900" cy="31750"/>
              </a:xfrm>
              <a:custGeom>
                <a:avLst/>
                <a:gdLst/>
                <a:ahLst/>
                <a:cxnLst/>
                <a:rect l="l" t="t" r="r" b="b"/>
                <a:pathLst>
                  <a:path w="28" h="10" extrusionOk="0">
                    <a:moveTo>
                      <a:pt x="28" y="5"/>
                    </a:moveTo>
                    <a:cubicBezTo>
                      <a:pt x="28" y="3"/>
                      <a:pt x="22" y="1"/>
                      <a:pt x="17" y="1"/>
                    </a:cubicBezTo>
                    <a:cubicBezTo>
                      <a:pt x="9" y="0"/>
                      <a:pt x="2" y="5"/>
                      <a:pt x="0" y="7"/>
                    </a:cubicBezTo>
                    <a:cubicBezTo>
                      <a:pt x="4" y="8"/>
                      <a:pt x="9" y="10"/>
                      <a:pt x="16" y="9"/>
                    </a:cubicBezTo>
                    <a:cubicBezTo>
                      <a:pt x="20" y="9"/>
                      <a:pt x="28" y="8"/>
                      <a:pt x="28" y="5"/>
                    </a:cubicBezTo>
                    <a:close/>
                  </a:path>
                </a:pathLst>
              </a:custGeom>
              <a:solidFill>
                <a:srgbClr val="F5DCD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6" name="Google Shape;276;p6"/>
              <p:cNvSpPr/>
              <p:nvPr/>
            </p:nvSpPr>
            <p:spPr>
              <a:xfrm>
                <a:off x="8872538" y="4641850"/>
                <a:ext cx="92075" cy="25400"/>
              </a:xfrm>
              <a:custGeom>
                <a:avLst/>
                <a:gdLst/>
                <a:ahLst/>
                <a:cxnLst/>
                <a:rect l="l" t="t" r="r" b="b"/>
                <a:pathLst>
                  <a:path w="29" h="8" extrusionOk="0">
                    <a:moveTo>
                      <a:pt x="1" y="6"/>
                    </a:moveTo>
                    <a:cubicBezTo>
                      <a:pt x="1" y="6"/>
                      <a:pt x="6" y="3"/>
                      <a:pt x="14" y="3"/>
                    </a:cubicBezTo>
                    <a:cubicBezTo>
                      <a:pt x="23" y="3"/>
                      <a:pt x="29" y="8"/>
                      <a:pt x="29" y="7"/>
                    </a:cubicBezTo>
                    <a:cubicBezTo>
                      <a:pt x="29" y="7"/>
                      <a:pt x="23" y="1"/>
                      <a:pt x="15" y="0"/>
                    </a:cubicBezTo>
                    <a:cubicBezTo>
                      <a:pt x="7" y="0"/>
                      <a:pt x="0" y="6"/>
                      <a:pt x="1" y="6"/>
                    </a:cubicBezTo>
                    <a:close/>
                  </a:path>
                </a:pathLst>
              </a:custGeom>
              <a:solidFill>
                <a:srgbClr val="492C2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7" name="Google Shape;277;p6"/>
              <p:cNvSpPr/>
              <p:nvPr/>
            </p:nvSpPr>
            <p:spPr>
              <a:xfrm>
                <a:off x="8863013" y="4657725"/>
                <a:ext cx="111125" cy="31750"/>
              </a:xfrm>
              <a:custGeom>
                <a:avLst/>
                <a:gdLst/>
                <a:ahLst/>
                <a:cxnLst/>
                <a:rect l="l" t="t" r="r" b="b"/>
                <a:pathLst>
                  <a:path w="35" h="10" extrusionOk="0">
                    <a:moveTo>
                      <a:pt x="35" y="5"/>
                    </a:moveTo>
                    <a:cubicBezTo>
                      <a:pt x="33" y="6"/>
                      <a:pt x="30" y="7"/>
                      <a:pt x="28" y="8"/>
                    </a:cubicBezTo>
                    <a:cubicBezTo>
                      <a:pt x="27" y="7"/>
                      <a:pt x="24" y="5"/>
                      <a:pt x="20" y="4"/>
                    </a:cubicBezTo>
                    <a:cubicBezTo>
                      <a:pt x="10" y="2"/>
                      <a:pt x="1" y="9"/>
                      <a:pt x="0" y="10"/>
                    </a:cubicBezTo>
                    <a:cubicBezTo>
                      <a:pt x="1" y="9"/>
                      <a:pt x="9" y="0"/>
                      <a:pt x="22" y="1"/>
                    </a:cubicBezTo>
                    <a:cubicBezTo>
                      <a:pt x="28" y="1"/>
                      <a:pt x="33" y="4"/>
                      <a:pt x="35" y="5"/>
                    </a:cubicBezTo>
                    <a:close/>
                  </a:path>
                </a:pathLst>
              </a:custGeom>
              <a:solidFill>
                <a:srgbClr val="2515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8" name="Google Shape;278;p6"/>
              <p:cNvSpPr/>
              <p:nvPr/>
            </p:nvSpPr>
            <p:spPr>
              <a:xfrm>
                <a:off x="8891588" y="4664075"/>
                <a:ext cx="38100" cy="41275"/>
              </a:xfrm>
              <a:prstGeom prst="ellipse">
                <a:avLst/>
              </a:prstGeom>
              <a:solidFill>
                <a:srgbClr val="2515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9" name="Google Shape;279;p6"/>
              <p:cNvSpPr/>
              <p:nvPr/>
            </p:nvSpPr>
            <p:spPr>
              <a:xfrm>
                <a:off x="8863013" y="4689475"/>
                <a:ext cx="85725" cy="22225"/>
              </a:xfrm>
              <a:custGeom>
                <a:avLst/>
                <a:gdLst/>
                <a:ahLst/>
                <a:cxnLst/>
                <a:rect l="l" t="t" r="r" b="b"/>
                <a:pathLst>
                  <a:path w="27" h="7" extrusionOk="0">
                    <a:moveTo>
                      <a:pt x="27" y="0"/>
                    </a:moveTo>
                    <a:cubicBezTo>
                      <a:pt x="24" y="1"/>
                      <a:pt x="20" y="2"/>
                      <a:pt x="14" y="2"/>
                    </a:cubicBezTo>
                    <a:cubicBezTo>
                      <a:pt x="8" y="2"/>
                      <a:pt x="3" y="1"/>
                      <a:pt x="0" y="0"/>
                    </a:cubicBezTo>
                    <a:cubicBezTo>
                      <a:pt x="4" y="5"/>
                      <a:pt x="10" y="7"/>
                      <a:pt x="16" y="6"/>
                    </a:cubicBezTo>
                    <a:cubicBezTo>
                      <a:pt x="23" y="5"/>
                      <a:pt x="26" y="1"/>
                      <a:pt x="27" y="0"/>
                    </a:cubicBezTo>
                    <a:close/>
                  </a:path>
                </a:pathLst>
              </a:custGeom>
              <a:solidFill>
                <a:srgbClr val="53323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0" name="Google Shape;280;p6"/>
              <p:cNvSpPr/>
              <p:nvPr/>
            </p:nvSpPr>
            <p:spPr>
              <a:xfrm>
                <a:off x="8656638" y="4667250"/>
                <a:ext cx="88900" cy="28575"/>
              </a:xfrm>
              <a:custGeom>
                <a:avLst/>
                <a:gdLst/>
                <a:ahLst/>
                <a:cxnLst/>
                <a:rect l="l" t="t" r="r" b="b"/>
                <a:pathLst>
                  <a:path w="28" h="9" extrusionOk="0">
                    <a:moveTo>
                      <a:pt x="0" y="5"/>
                    </a:moveTo>
                    <a:cubicBezTo>
                      <a:pt x="0" y="3"/>
                      <a:pt x="6" y="1"/>
                      <a:pt x="11" y="0"/>
                    </a:cubicBezTo>
                    <a:cubicBezTo>
                      <a:pt x="19" y="0"/>
                      <a:pt x="26" y="5"/>
                      <a:pt x="28" y="7"/>
                    </a:cubicBezTo>
                    <a:cubicBezTo>
                      <a:pt x="24" y="8"/>
                      <a:pt x="19" y="9"/>
                      <a:pt x="12" y="9"/>
                    </a:cubicBezTo>
                    <a:cubicBezTo>
                      <a:pt x="8" y="9"/>
                      <a:pt x="0" y="8"/>
                      <a:pt x="0" y="5"/>
                    </a:cubicBezTo>
                    <a:close/>
                  </a:path>
                </a:pathLst>
              </a:custGeom>
              <a:solidFill>
                <a:srgbClr val="F5DCD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1" name="Google Shape;281;p6"/>
              <p:cNvSpPr/>
              <p:nvPr/>
            </p:nvSpPr>
            <p:spPr>
              <a:xfrm>
                <a:off x="8643938" y="4641850"/>
                <a:ext cx="92075" cy="25400"/>
              </a:xfrm>
              <a:custGeom>
                <a:avLst/>
                <a:gdLst/>
                <a:ahLst/>
                <a:cxnLst/>
                <a:rect l="l" t="t" r="r" b="b"/>
                <a:pathLst>
                  <a:path w="29" h="8" extrusionOk="0">
                    <a:moveTo>
                      <a:pt x="28" y="6"/>
                    </a:moveTo>
                    <a:cubicBezTo>
                      <a:pt x="28" y="6"/>
                      <a:pt x="23" y="2"/>
                      <a:pt x="15" y="3"/>
                    </a:cubicBezTo>
                    <a:cubicBezTo>
                      <a:pt x="6" y="3"/>
                      <a:pt x="0" y="8"/>
                      <a:pt x="0" y="7"/>
                    </a:cubicBezTo>
                    <a:cubicBezTo>
                      <a:pt x="0" y="7"/>
                      <a:pt x="6" y="1"/>
                      <a:pt x="14" y="0"/>
                    </a:cubicBezTo>
                    <a:cubicBezTo>
                      <a:pt x="22" y="0"/>
                      <a:pt x="29" y="6"/>
                      <a:pt x="28" y="6"/>
                    </a:cubicBezTo>
                    <a:close/>
                  </a:path>
                </a:pathLst>
              </a:custGeom>
              <a:solidFill>
                <a:srgbClr val="492C2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2" name="Google Shape;282;p6"/>
              <p:cNvSpPr/>
              <p:nvPr/>
            </p:nvSpPr>
            <p:spPr>
              <a:xfrm>
                <a:off x="8634413" y="4657725"/>
                <a:ext cx="111125" cy="31750"/>
              </a:xfrm>
              <a:custGeom>
                <a:avLst/>
                <a:gdLst/>
                <a:ahLst/>
                <a:cxnLst/>
                <a:rect l="l" t="t" r="r" b="b"/>
                <a:pathLst>
                  <a:path w="35" h="10" extrusionOk="0">
                    <a:moveTo>
                      <a:pt x="0" y="5"/>
                    </a:moveTo>
                    <a:cubicBezTo>
                      <a:pt x="2" y="6"/>
                      <a:pt x="5" y="7"/>
                      <a:pt x="7" y="8"/>
                    </a:cubicBezTo>
                    <a:cubicBezTo>
                      <a:pt x="8" y="7"/>
                      <a:pt x="11" y="5"/>
                      <a:pt x="15" y="4"/>
                    </a:cubicBezTo>
                    <a:cubicBezTo>
                      <a:pt x="25" y="2"/>
                      <a:pt x="34" y="9"/>
                      <a:pt x="35" y="10"/>
                    </a:cubicBezTo>
                    <a:cubicBezTo>
                      <a:pt x="34" y="9"/>
                      <a:pt x="26" y="0"/>
                      <a:pt x="13" y="0"/>
                    </a:cubicBezTo>
                    <a:cubicBezTo>
                      <a:pt x="7" y="1"/>
                      <a:pt x="2" y="4"/>
                      <a:pt x="0" y="5"/>
                    </a:cubicBezTo>
                    <a:close/>
                  </a:path>
                </a:pathLst>
              </a:custGeom>
              <a:solidFill>
                <a:srgbClr val="2515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3" name="Google Shape;283;p6"/>
              <p:cNvSpPr/>
              <p:nvPr/>
            </p:nvSpPr>
            <p:spPr>
              <a:xfrm>
                <a:off x="8678863" y="4664075"/>
                <a:ext cx="38100" cy="41275"/>
              </a:xfrm>
              <a:prstGeom prst="ellipse">
                <a:avLst/>
              </a:prstGeom>
              <a:solidFill>
                <a:srgbClr val="2515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4" name="Google Shape;284;p6"/>
              <p:cNvSpPr/>
              <p:nvPr/>
            </p:nvSpPr>
            <p:spPr>
              <a:xfrm>
                <a:off x="8659813" y="4689475"/>
                <a:ext cx="85725" cy="22225"/>
              </a:xfrm>
              <a:custGeom>
                <a:avLst/>
                <a:gdLst/>
                <a:ahLst/>
                <a:cxnLst/>
                <a:rect l="l" t="t" r="r" b="b"/>
                <a:pathLst>
                  <a:path w="27" h="7" extrusionOk="0">
                    <a:moveTo>
                      <a:pt x="0" y="0"/>
                    </a:moveTo>
                    <a:cubicBezTo>
                      <a:pt x="3" y="1"/>
                      <a:pt x="7" y="2"/>
                      <a:pt x="13" y="2"/>
                    </a:cubicBezTo>
                    <a:cubicBezTo>
                      <a:pt x="19" y="2"/>
                      <a:pt x="24" y="1"/>
                      <a:pt x="27" y="0"/>
                    </a:cubicBezTo>
                    <a:cubicBezTo>
                      <a:pt x="23" y="5"/>
                      <a:pt x="17" y="7"/>
                      <a:pt x="11" y="6"/>
                    </a:cubicBezTo>
                    <a:cubicBezTo>
                      <a:pt x="4" y="5"/>
                      <a:pt x="1" y="1"/>
                      <a:pt x="0" y="0"/>
                    </a:cubicBezTo>
                    <a:close/>
                  </a:path>
                </a:pathLst>
              </a:custGeom>
              <a:solidFill>
                <a:srgbClr val="53323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5" name="Google Shape;285;p6"/>
              <p:cNvSpPr/>
              <p:nvPr/>
            </p:nvSpPr>
            <p:spPr>
              <a:xfrm>
                <a:off x="8612188" y="4600575"/>
                <a:ext cx="146050" cy="41275"/>
              </a:xfrm>
              <a:custGeom>
                <a:avLst/>
                <a:gdLst/>
                <a:ahLst/>
                <a:cxnLst/>
                <a:rect l="l" t="t" r="r" b="b"/>
                <a:pathLst>
                  <a:path w="46" h="13" extrusionOk="0">
                    <a:moveTo>
                      <a:pt x="0" y="9"/>
                    </a:moveTo>
                    <a:cubicBezTo>
                      <a:pt x="1" y="7"/>
                      <a:pt x="3" y="3"/>
                      <a:pt x="7" y="2"/>
                    </a:cubicBezTo>
                    <a:cubicBezTo>
                      <a:pt x="8" y="1"/>
                      <a:pt x="8" y="1"/>
                      <a:pt x="9" y="1"/>
                    </a:cubicBezTo>
                    <a:cubicBezTo>
                      <a:pt x="15" y="0"/>
                      <a:pt x="21" y="1"/>
                      <a:pt x="27" y="2"/>
                    </a:cubicBezTo>
                    <a:cubicBezTo>
                      <a:pt x="36" y="3"/>
                      <a:pt x="43" y="3"/>
                      <a:pt x="44" y="6"/>
                    </a:cubicBezTo>
                    <a:cubicBezTo>
                      <a:pt x="44" y="6"/>
                      <a:pt x="45" y="6"/>
                      <a:pt x="45" y="7"/>
                    </a:cubicBezTo>
                    <a:cubicBezTo>
                      <a:pt x="45" y="9"/>
                      <a:pt x="46" y="11"/>
                      <a:pt x="45" y="12"/>
                    </a:cubicBezTo>
                    <a:cubicBezTo>
                      <a:pt x="44" y="13"/>
                      <a:pt x="41" y="12"/>
                      <a:pt x="34" y="10"/>
                    </a:cubicBezTo>
                    <a:cubicBezTo>
                      <a:pt x="34" y="10"/>
                      <a:pt x="35" y="10"/>
                      <a:pt x="20" y="9"/>
                    </a:cubicBezTo>
                    <a:cubicBezTo>
                      <a:pt x="14" y="8"/>
                      <a:pt x="12" y="8"/>
                      <a:pt x="10" y="8"/>
                    </a:cubicBezTo>
                    <a:cubicBezTo>
                      <a:pt x="6" y="8"/>
                      <a:pt x="2" y="9"/>
                      <a:pt x="0" y="9"/>
                    </a:cubicBezTo>
                    <a:close/>
                  </a:path>
                </a:pathLst>
              </a:custGeom>
              <a:solidFill>
                <a:srgbClr val="2A181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6" name="Google Shape;286;p6"/>
              <p:cNvSpPr/>
              <p:nvPr/>
            </p:nvSpPr>
            <p:spPr>
              <a:xfrm>
                <a:off x="8850313" y="4600575"/>
                <a:ext cx="142875" cy="41275"/>
              </a:xfrm>
              <a:custGeom>
                <a:avLst/>
                <a:gdLst/>
                <a:ahLst/>
                <a:cxnLst/>
                <a:rect l="l" t="t" r="r" b="b"/>
                <a:pathLst>
                  <a:path w="45" h="13" extrusionOk="0">
                    <a:moveTo>
                      <a:pt x="45" y="9"/>
                    </a:moveTo>
                    <a:cubicBezTo>
                      <a:pt x="45" y="7"/>
                      <a:pt x="43" y="3"/>
                      <a:pt x="38" y="2"/>
                    </a:cubicBezTo>
                    <a:cubicBezTo>
                      <a:pt x="38" y="1"/>
                      <a:pt x="37" y="1"/>
                      <a:pt x="36" y="1"/>
                    </a:cubicBezTo>
                    <a:cubicBezTo>
                      <a:pt x="31" y="0"/>
                      <a:pt x="25" y="1"/>
                      <a:pt x="19" y="2"/>
                    </a:cubicBezTo>
                    <a:cubicBezTo>
                      <a:pt x="10" y="3"/>
                      <a:pt x="3" y="3"/>
                      <a:pt x="2" y="6"/>
                    </a:cubicBezTo>
                    <a:cubicBezTo>
                      <a:pt x="1" y="6"/>
                      <a:pt x="1" y="6"/>
                      <a:pt x="1" y="7"/>
                    </a:cubicBezTo>
                    <a:cubicBezTo>
                      <a:pt x="0" y="9"/>
                      <a:pt x="0" y="11"/>
                      <a:pt x="0" y="12"/>
                    </a:cubicBezTo>
                    <a:cubicBezTo>
                      <a:pt x="1" y="13"/>
                      <a:pt x="5" y="12"/>
                      <a:pt x="11" y="10"/>
                    </a:cubicBezTo>
                    <a:cubicBezTo>
                      <a:pt x="12" y="10"/>
                      <a:pt x="11" y="10"/>
                      <a:pt x="26" y="9"/>
                    </a:cubicBezTo>
                    <a:cubicBezTo>
                      <a:pt x="32" y="8"/>
                      <a:pt x="33" y="8"/>
                      <a:pt x="36" y="8"/>
                    </a:cubicBezTo>
                    <a:cubicBezTo>
                      <a:pt x="40" y="8"/>
                      <a:pt x="43" y="8"/>
                      <a:pt x="45" y="9"/>
                    </a:cubicBezTo>
                    <a:close/>
                  </a:path>
                </a:pathLst>
              </a:custGeom>
              <a:solidFill>
                <a:srgbClr val="2A181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7" name="Google Shape;287;p6"/>
              <p:cNvSpPr/>
              <p:nvPr/>
            </p:nvSpPr>
            <p:spPr>
              <a:xfrm>
                <a:off x="8751888" y="4791075"/>
                <a:ext cx="104775" cy="34925"/>
              </a:xfrm>
              <a:custGeom>
                <a:avLst/>
                <a:gdLst/>
                <a:ahLst/>
                <a:cxnLst/>
                <a:rect l="l" t="t" r="r" b="b"/>
                <a:pathLst>
                  <a:path w="33" h="11" extrusionOk="0">
                    <a:moveTo>
                      <a:pt x="2" y="0"/>
                    </a:moveTo>
                    <a:cubicBezTo>
                      <a:pt x="2" y="0"/>
                      <a:pt x="0" y="2"/>
                      <a:pt x="1" y="4"/>
                    </a:cubicBezTo>
                    <a:cubicBezTo>
                      <a:pt x="1" y="5"/>
                      <a:pt x="3" y="6"/>
                      <a:pt x="5" y="6"/>
                    </a:cubicBezTo>
                    <a:cubicBezTo>
                      <a:pt x="7" y="6"/>
                      <a:pt x="7" y="5"/>
                      <a:pt x="9" y="4"/>
                    </a:cubicBezTo>
                    <a:cubicBezTo>
                      <a:pt x="12" y="4"/>
                      <a:pt x="13" y="7"/>
                      <a:pt x="17" y="7"/>
                    </a:cubicBezTo>
                    <a:cubicBezTo>
                      <a:pt x="19" y="7"/>
                      <a:pt x="20" y="5"/>
                      <a:pt x="22" y="5"/>
                    </a:cubicBezTo>
                    <a:cubicBezTo>
                      <a:pt x="25" y="5"/>
                      <a:pt x="27" y="8"/>
                      <a:pt x="29" y="7"/>
                    </a:cubicBezTo>
                    <a:cubicBezTo>
                      <a:pt x="30" y="7"/>
                      <a:pt x="31" y="5"/>
                      <a:pt x="32" y="4"/>
                    </a:cubicBezTo>
                    <a:cubicBezTo>
                      <a:pt x="32" y="2"/>
                      <a:pt x="30" y="1"/>
                      <a:pt x="30" y="0"/>
                    </a:cubicBezTo>
                    <a:cubicBezTo>
                      <a:pt x="30" y="0"/>
                      <a:pt x="33" y="2"/>
                      <a:pt x="33" y="4"/>
                    </a:cubicBezTo>
                    <a:cubicBezTo>
                      <a:pt x="33" y="6"/>
                      <a:pt x="32" y="8"/>
                      <a:pt x="30" y="9"/>
                    </a:cubicBezTo>
                    <a:cubicBezTo>
                      <a:pt x="27" y="9"/>
                      <a:pt x="26" y="8"/>
                      <a:pt x="23" y="8"/>
                    </a:cubicBezTo>
                    <a:cubicBezTo>
                      <a:pt x="20" y="8"/>
                      <a:pt x="20" y="11"/>
                      <a:pt x="17" y="11"/>
                    </a:cubicBezTo>
                    <a:cubicBezTo>
                      <a:pt x="14" y="11"/>
                      <a:pt x="13" y="8"/>
                      <a:pt x="9" y="8"/>
                    </a:cubicBezTo>
                    <a:cubicBezTo>
                      <a:pt x="7" y="8"/>
                      <a:pt x="6" y="9"/>
                      <a:pt x="4" y="8"/>
                    </a:cubicBezTo>
                    <a:cubicBezTo>
                      <a:pt x="2" y="8"/>
                      <a:pt x="0" y="6"/>
                      <a:pt x="0" y="4"/>
                    </a:cubicBezTo>
                    <a:cubicBezTo>
                      <a:pt x="0" y="2"/>
                      <a:pt x="2" y="0"/>
                      <a:pt x="2" y="0"/>
                    </a:cubicBezTo>
                    <a:close/>
                  </a:path>
                </a:pathLst>
              </a:custGeom>
              <a:solidFill>
                <a:srgbClr val="492C2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8" name="Google Shape;288;p6"/>
              <p:cNvSpPr/>
              <p:nvPr/>
            </p:nvSpPr>
            <p:spPr>
              <a:xfrm>
                <a:off x="8729663" y="4886325"/>
                <a:ext cx="152400" cy="50800"/>
              </a:xfrm>
              <a:custGeom>
                <a:avLst/>
                <a:gdLst/>
                <a:ahLst/>
                <a:cxnLst/>
                <a:rect l="l" t="t" r="r" b="b"/>
                <a:pathLst>
                  <a:path w="48" h="16" extrusionOk="0">
                    <a:moveTo>
                      <a:pt x="0" y="0"/>
                    </a:moveTo>
                    <a:cubicBezTo>
                      <a:pt x="0" y="1"/>
                      <a:pt x="1" y="3"/>
                      <a:pt x="2" y="4"/>
                    </a:cubicBezTo>
                    <a:cubicBezTo>
                      <a:pt x="3" y="5"/>
                      <a:pt x="4" y="7"/>
                      <a:pt x="5" y="9"/>
                    </a:cubicBezTo>
                    <a:cubicBezTo>
                      <a:pt x="5" y="9"/>
                      <a:pt x="8" y="11"/>
                      <a:pt x="10" y="13"/>
                    </a:cubicBezTo>
                    <a:cubicBezTo>
                      <a:pt x="15" y="16"/>
                      <a:pt x="19" y="16"/>
                      <a:pt x="24" y="16"/>
                    </a:cubicBezTo>
                    <a:cubicBezTo>
                      <a:pt x="29" y="16"/>
                      <a:pt x="33" y="16"/>
                      <a:pt x="37" y="13"/>
                    </a:cubicBezTo>
                    <a:cubicBezTo>
                      <a:pt x="39" y="11"/>
                      <a:pt x="42" y="9"/>
                      <a:pt x="42" y="9"/>
                    </a:cubicBezTo>
                    <a:cubicBezTo>
                      <a:pt x="44" y="6"/>
                      <a:pt x="45" y="5"/>
                      <a:pt x="46" y="4"/>
                    </a:cubicBezTo>
                    <a:cubicBezTo>
                      <a:pt x="47" y="3"/>
                      <a:pt x="47" y="1"/>
                      <a:pt x="48" y="0"/>
                    </a:cubicBezTo>
                    <a:cubicBezTo>
                      <a:pt x="44" y="0"/>
                      <a:pt x="41" y="0"/>
                      <a:pt x="37" y="0"/>
                    </a:cubicBezTo>
                    <a:cubicBezTo>
                      <a:pt x="32" y="1"/>
                      <a:pt x="31" y="1"/>
                      <a:pt x="29" y="1"/>
                    </a:cubicBezTo>
                    <a:cubicBezTo>
                      <a:pt x="27" y="2"/>
                      <a:pt x="26" y="2"/>
                      <a:pt x="24" y="2"/>
                    </a:cubicBezTo>
                    <a:cubicBezTo>
                      <a:pt x="24" y="2"/>
                      <a:pt x="24" y="2"/>
                      <a:pt x="24" y="2"/>
                    </a:cubicBezTo>
                    <a:cubicBezTo>
                      <a:pt x="21" y="2"/>
                      <a:pt x="21" y="1"/>
                      <a:pt x="18" y="1"/>
                    </a:cubicBezTo>
                    <a:cubicBezTo>
                      <a:pt x="18" y="0"/>
                      <a:pt x="18" y="0"/>
                      <a:pt x="18" y="0"/>
                    </a:cubicBezTo>
                    <a:cubicBezTo>
                      <a:pt x="16" y="0"/>
                      <a:pt x="13" y="0"/>
                      <a:pt x="11" y="0"/>
                    </a:cubicBezTo>
                    <a:cubicBezTo>
                      <a:pt x="9" y="0"/>
                      <a:pt x="8" y="0"/>
                      <a:pt x="7" y="0"/>
                    </a:cubicBezTo>
                    <a:cubicBezTo>
                      <a:pt x="7" y="0"/>
                      <a:pt x="6" y="0"/>
                      <a:pt x="4" y="0"/>
                    </a:cubicBezTo>
                    <a:cubicBezTo>
                      <a:pt x="3" y="0"/>
                      <a:pt x="1" y="0"/>
                      <a:pt x="0" y="0"/>
                    </a:cubicBezTo>
                  </a:path>
                </a:pathLst>
              </a:custGeom>
              <a:solidFill>
                <a:srgbClr val="55333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9" name="Google Shape;289;p6"/>
              <p:cNvSpPr/>
              <p:nvPr/>
            </p:nvSpPr>
            <p:spPr>
              <a:xfrm>
                <a:off x="8726488" y="4860925"/>
                <a:ext cx="158750" cy="38100"/>
              </a:xfrm>
              <a:custGeom>
                <a:avLst/>
                <a:gdLst/>
                <a:ahLst/>
                <a:cxnLst/>
                <a:rect l="l" t="t" r="r" b="b"/>
                <a:pathLst>
                  <a:path w="50" h="12" extrusionOk="0">
                    <a:moveTo>
                      <a:pt x="50" y="7"/>
                    </a:moveTo>
                    <a:cubicBezTo>
                      <a:pt x="38" y="0"/>
                      <a:pt x="33" y="0"/>
                      <a:pt x="31" y="1"/>
                    </a:cubicBezTo>
                    <a:cubicBezTo>
                      <a:pt x="31" y="1"/>
                      <a:pt x="28" y="2"/>
                      <a:pt x="25" y="3"/>
                    </a:cubicBezTo>
                    <a:cubicBezTo>
                      <a:pt x="24" y="3"/>
                      <a:pt x="23" y="2"/>
                      <a:pt x="23" y="2"/>
                    </a:cubicBezTo>
                    <a:cubicBezTo>
                      <a:pt x="20" y="2"/>
                      <a:pt x="19" y="1"/>
                      <a:pt x="18" y="1"/>
                    </a:cubicBezTo>
                    <a:cubicBezTo>
                      <a:pt x="17" y="0"/>
                      <a:pt x="12" y="1"/>
                      <a:pt x="0" y="7"/>
                    </a:cubicBezTo>
                    <a:cubicBezTo>
                      <a:pt x="0" y="7"/>
                      <a:pt x="0" y="8"/>
                      <a:pt x="1" y="9"/>
                    </a:cubicBezTo>
                    <a:cubicBezTo>
                      <a:pt x="2" y="10"/>
                      <a:pt x="3" y="10"/>
                      <a:pt x="3" y="10"/>
                    </a:cubicBezTo>
                    <a:cubicBezTo>
                      <a:pt x="7" y="10"/>
                      <a:pt x="9" y="10"/>
                      <a:pt x="11" y="10"/>
                    </a:cubicBezTo>
                    <a:cubicBezTo>
                      <a:pt x="15" y="10"/>
                      <a:pt x="17" y="10"/>
                      <a:pt x="19" y="11"/>
                    </a:cubicBezTo>
                    <a:cubicBezTo>
                      <a:pt x="22" y="11"/>
                      <a:pt x="22" y="12"/>
                      <a:pt x="24" y="12"/>
                    </a:cubicBezTo>
                    <a:cubicBezTo>
                      <a:pt x="27" y="12"/>
                      <a:pt x="27" y="11"/>
                      <a:pt x="30" y="10"/>
                    </a:cubicBezTo>
                    <a:cubicBezTo>
                      <a:pt x="31" y="10"/>
                      <a:pt x="32" y="10"/>
                      <a:pt x="37" y="10"/>
                    </a:cubicBezTo>
                    <a:cubicBezTo>
                      <a:pt x="38" y="10"/>
                      <a:pt x="42" y="10"/>
                      <a:pt x="46" y="10"/>
                    </a:cubicBezTo>
                    <a:cubicBezTo>
                      <a:pt x="46" y="10"/>
                      <a:pt x="47" y="10"/>
                      <a:pt x="48" y="9"/>
                    </a:cubicBezTo>
                    <a:cubicBezTo>
                      <a:pt x="49" y="8"/>
                      <a:pt x="49" y="7"/>
                      <a:pt x="50" y="7"/>
                    </a:cubicBezTo>
                    <a:close/>
                  </a:path>
                </a:pathLst>
              </a:custGeom>
              <a:solidFill>
                <a:srgbClr val="37212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0" name="Google Shape;290;p6"/>
              <p:cNvSpPr/>
              <p:nvPr/>
            </p:nvSpPr>
            <p:spPr>
              <a:xfrm>
                <a:off x="8529638" y="4273550"/>
                <a:ext cx="552450" cy="457200"/>
              </a:xfrm>
              <a:custGeom>
                <a:avLst/>
                <a:gdLst/>
                <a:ahLst/>
                <a:cxnLst/>
                <a:rect l="l" t="t" r="r" b="b"/>
                <a:pathLst>
                  <a:path w="174" h="144" extrusionOk="0">
                    <a:moveTo>
                      <a:pt x="19" y="119"/>
                    </a:moveTo>
                    <a:cubicBezTo>
                      <a:pt x="18" y="109"/>
                      <a:pt x="19" y="106"/>
                      <a:pt x="21" y="103"/>
                    </a:cubicBezTo>
                    <a:cubicBezTo>
                      <a:pt x="24" y="99"/>
                      <a:pt x="26" y="99"/>
                      <a:pt x="29" y="97"/>
                    </a:cubicBezTo>
                    <a:cubicBezTo>
                      <a:pt x="37" y="90"/>
                      <a:pt x="30" y="76"/>
                      <a:pt x="34" y="65"/>
                    </a:cubicBezTo>
                    <a:cubicBezTo>
                      <a:pt x="41" y="45"/>
                      <a:pt x="82" y="45"/>
                      <a:pt x="87" y="45"/>
                    </a:cubicBezTo>
                    <a:cubicBezTo>
                      <a:pt x="91" y="45"/>
                      <a:pt x="132" y="46"/>
                      <a:pt x="139" y="65"/>
                    </a:cubicBezTo>
                    <a:cubicBezTo>
                      <a:pt x="143" y="76"/>
                      <a:pt x="136" y="90"/>
                      <a:pt x="145" y="97"/>
                    </a:cubicBezTo>
                    <a:cubicBezTo>
                      <a:pt x="147" y="99"/>
                      <a:pt x="150" y="99"/>
                      <a:pt x="152" y="103"/>
                    </a:cubicBezTo>
                    <a:cubicBezTo>
                      <a:pt x="153" y="105"/>
                      <a:pt x="155" y="108"/>
                      <a:pt x="155" y="119"/>
                    </a:cubicBezTo>
                    <a:cubicBezTo>
                      <a:pt x="154" y="124"/>
                      <a:pt x="154" y="130"/>
                      <a:pt x="152" y="139"/>
                    </a:cubicBezTo>
                    <a:cubicBezTo>
                      <a:pt x="153" y="140"/>
                      <a:pt x="154" y="142"/>
                      <a:pt x="156" y="143"/>
                    </a:cubicBezTo>
                    <a:cubicBezTo>
                      <a:pt x="157" y="139"/>
                      <a:pt x="159" y="132"/>
                      <a:pt x="161" y="124"/>
                    </a:cubicBezTo>
                    <a:cubicBezTo>
                      <a:pt x="166" y="103"/>
                      <a:pt x="174" y="67"/>
                      <a:pt x="154" y="37"/>
                    </a:cubicBezTo>
                    <a:cubicBezTo>
                      <a:pt x="141" y="18"/>
                      <a:pt x="121" y="11"/>
                      <a:pt x="114" y="8"/>
                    </a:cubicBezTo>
                    <a:cubicBezTo>
                      <a:pt x="88" y="0"/>
                      <a:pt x="66" y="6"/>
                      <a:pt x="59" y="8"/>
                    </a:cubicBezTo>
                    <a:cubicBezTo>
                      <a:pt x="53" y="11"/>
                      <a:pt x="32" y="18"/>
                      <a:pt x="19" y="37"/>
                    </a:cubicBezTo>
                    <a:cubicBezTo>
                      <a:pt x="0" y="65"/>
                      <a:pt x="7" y="100"/>
                      <a:pt x="12" y="124"/>
                    </a:cubicBezTo>
                    <a:cubicBezTo>
                      <a:pt x="14" y="133"/>
                      <a:pt x="16" y="139"/>
                      <a:pt x="17" y="144"/>
                    </a:cubicBezTo>
                    <a:cubicBezTo>
                      <a:pt x="19" y="142"/>
                      <a:pt x="20" y="140"/>
                      <a:pt x="21" y="138"/>
                    </a:cubicBezTo>
                    <a:cubicBezTo>
                      <a:pt x="20" y="131"/>
                      <a:pt x="19" y="124"/>
                      <a:pt x="19" y="119"/>
                    </a:cubicBezTo>
                    <a:close/>
                  </a:path>
                </a:pathLst>
              </a:custGeom>
              <a:solidFill>
                <a:srgbClr val="2A181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91" name="Google Shape;291;p6"/>
            <p:cNvSpPr/>
            <p:nvPr/>
          </p:nvSpPr>
          <p:spPr>
            <a:xfrm>
              <a:off x="6100246" y="4415123"/>
              <a:ext cx="1220006" cy="1222870"/>
            </a:xfrm>
            <a:prstGeom prst="rect">
              <a:avLst/>
            </a:prstGeom>
            <a:solidFill>
              <a:srgbClr val="DFDED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292" name="Google Shape;292;p6"/>
            <p:cNvGrpSpPr/>
            <p:nvPr/>
          </p:nvGrpSpPr>
          <p:grpSpPr>
            <a:xfrm>
              <a:off x="4884536" y="4415123"/>
              <a:ext cx="1218575" cy="1222870"/>
              <a:chOff x="4075113" y="4149725"/>
              <a:chExt cx="1350963" cy="1355725"/>
            </a:xfrm>
          </p:grpSpPr>
          <p:sp>
            <p:nvSpPr>
              <p:cNvPr id="293" name="Google Shape;293;p6"/>
              <p:cNvSpPr/>
              <p:nvPr/>
            </p:nvSpPr>
            <p:spPr>
              <a:xfrm>
                <a:off x="4075113" y="4149725"/>
                <a:ext cx="1350963" cy="1355725"/>
              </a:xfrm>
              <a:prstGeom prst="rect">
                <a:avLst/>
              </a:prstGeom>
              <a:solidFill>
                <a:srgbClr val="DA38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4" name="Google Shape;294;p6"/>
              <p:cNvSpPr/>
              <p:nvPr/>
            </p:nvSpPr>
            <p:spPr>
              <a:xfrm>
                <a:off x="4075113" y="4149725"/>
                <a:ext cx="1350963" cy="450850"/>
              </a:xfrm>
              <a:prstGeom prst="rect">
                <a:avLst/>
              </a:prstGeom>
              <a:solidFill>
                <a:srgbClr val="EA8C2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5" name="Google Shape;295;p6"/>
              <p:cNvSpPr/>
              <p:nvPr/>
            </p:nvSpPr>
            <p:spPr>
              <a:xfrm>
                <a:off x="4075113" y="5054600"/>
                <a:ext cx="1350963" cy="450850"/>
              </a:xfrm>
              <a:prstGeom prst="rect">
                <a:avLst/>
              </a:pr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nvGrpSpPr>
          <p:cNvPr id="296" name="Google Shape;296;p6"/>
          <p:cNvGrpSpPr/>
          <p:nvPr/>
        </p:nvGrpSpPr>
        <p:grpSpPr>
          <a:xfrm>
            <a:off x="0" y="52069"/>
            <a:ext cx="12192000" cy="6805930"/>
            <a:chOff x="0" y="52069"/>
            <a:chExt cx="12192000" cy="6805930"/>
          </a:xfrm>
        </p:grpSpPr>
        <p:sp>
          <p:nvSpPr>
            <p:cNvPr id="297" name="Google Shape;297;p6"/>
            <p:cNvSpPr/>
            <p:nvPr/>
          </p:nvSpPr>
          <p:spPr>
            <a:xfrm>
              <a:off x="0" y="4417400"/>
              <a:ext cx="12192000" cy="2440599"/>
            </a:xfrm>
            <a:prstGeom prst="rect">
              <a:avLst/>
            </a:pr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cxnSp>
          <p:nvCxnSpPr>
            <p:cNvPr id="298" name="Google Shape;298;p6"/>
            <p:cNvCxnSpPr/>
            <p:nvPr/>
          </p:nvCxnSpPr>
          <p:spPr>
            <a:xfrm rot="-5400000">
              <a:off x="7579810" y="3435350"/>
              <a:ext cx="6766560" cy="0"/>
            </a:xfrm>
            <a:prstGeom prst="straightConnector1">
              <a:avLst/>
            </a:prstGeom>
            <a:noFill/>
            <a:ln w="76200" cap="sq" cmpd="sng">
              <a:solidFill>
                <a:schemeClr val="lt1"/>
              </a:solidFill>
              <a:prstDash val="solid"/>
              <a:round/>
              <a:headEnd type="none" w="sm" len="sm"/>
              <a:tailEnd type="none" w="sm" len="sm"/>
            </a:ln>
          </p:spPr>
        </p:cxnSp>
        <p:pic>
          <p:nvPicPr>
            <p:cNvPr id="299" name="Google Shape;299;p6"/>
            <p:cNvPicPr preferRelativeResize="0"/>
            <p:nvPr/>
          </p:nvPicPr>
          <p:blipFill rotWithShape="1">
            <a:blip r:embed="rId2">
              <a:alphaModFix/>
            </a:blip>
            <a:srcRect/>
            <a:stretch/>
          </p:blipFill>
          <p:spPr>
            <a:xfrm>
              <a:off x="185139" y="5330952"/>
              <a:ext cx="1636776" cy="1351184"/>
            </a:xfrm>
            <a:prstGeom prst="rect">
              <a:avLst/>
            </a:prstGeom>
            <a:noFill/>
            <a:ln>
              <a:noFill/>
            </a:ln>
          </p:spPr>
        </p:pic>
        <p:cxnSp>
          <p:nvCxnSpPr>
            <p:cNvPr id="300" name="Google Shape;300;p6"/>
            <p:cNvCxnSpPr/>
            <p:nvPr/>
          </p:nvCxnSpPr>
          <p:spPr>
            <a:xfrm rot="10800000">
              <a:off x="24130" y="4412259"/>
              <a:ext cx="12143231" cy="0"/>
            </a:xfrm>
            <a:prstGeom prst="straightConnector1">
              <a:avLst/>
            </a:prstGeom>
            <a:noFill/>
            <a:ln w="76200" cap="sq" cmpd="sng">
              <a:solidFill>
                <a:schemeClr val="lt1"/>
              </a:solidFill>
              <a:prstDash val="solid"/>
              <a:round/>
              <a:headEnd type="none" w="sm" len="sm"/>
              <a:tailEnd type="none" w="sm" len="sm"/>
            </a:ln>
          </p:spPr>
        </p:cxnSp>
      </p:grpSp>
      <p:sp>
        <p:nvSpPr>
          <p:cNvPr id="301" name="Google Shape;301;p6"/>
          <p:cNvSpPr txBox="1">
            <a:spLocks noGrp="1"/>
          </p:cNvSpPr>
          <p:nvPr>
            <p:ph type="subTitle" idx="1"/>
          </p:nvPr>
        </p:nvSpPr>
        <p:spPr>
          <a:xfrm>
            <a:off x="442913" y="2803525"/>
            <a:ext cx="3520440" cy="121983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600"/>
              <a:buNone/>
              <a:defRPr sz="1600" b="0">
                <a:solidFill>
                  <a:schemeClr val="dk1"/>
                </a:solidFill>
              </a:defRPr>
            </a:lvl1pPr>
            <a:lvl2pPr lvl="1" algn="l">
              <a:lnSpc>
                <a:spcPct val="100000"/>
              </a:lnSpc>
              <a:spcBef>
                <a:spcPts val="0"/>
              </a:spcBef>
              <a:spcAft>
                <a:spcPts val="0"/>
              </a:spcAft>
              <a:buClr>
                <a:schemeClr val="lt1"/>
              </a:buClr>
              <a:buSzPts val="1600"/>
              <a:buNone/>
              <a:defRPr sz="1600">
                <a:solidFill>
                  <a:schemeClr val="lt1"/>
                </a:solidFill>
              </a:defRPr>
            </a:lvl2pPr>
            <a:lvl3pPr lvl="2" algn="l">
              <a:lnSpc>
                <a:spcPct val="100000"/>
              </a:lnSpc>
              <a:spcBef>
                <a:spcPts val="0"/>
              </a:spcBef>
              <a:spcAft>
                <a:spcPts val="0"/>
              </a:spcAft>
              <a:buClr>
                <a:schemeClr val="lt1"/>
              </a:buClr>
              <a:buSzPts val="1600"/>
              <a:buNone/>
              <a:defRPr sz="1600">
                <a:solidFill>
                  <a:schemeClr val="lt1"/>
                </a:solidFill>
              </a:defRPr>
            </a:lvl3pPr>
            <a:lvl4pPr lvl="3" algn="l">
              <a:lnSpc>
                <a:spcPct val="100000"/>
              </a:lnSpc>
              <a:spcBef>
                <a:spcPts val="0"/>
              </a:spcBef>
              <a:spcAft>
                <a:spcPts val="0"/>
              </a:spcAft>
              <a:buClr>
                <a:schemeClr val="lt1"/>
              </a:buClr>
              <a:buSzPts val="1600"/>
              <a:buNone/>
              <a:defRPr sz="1600">
                <a:solidFill>
                  <a:schemeClr val="lt1"/>
                </a:solidFill>
              </a:defRPr>
            </a:lvl4pPr>
            <a:lvl5pPr lvl="4" algn="l">
              <a:lnSpc>
                <a:spcPct val="100000"/>
              </a:lnSpc>
              <a:spcBef>
                <a:spcPts val="0"/>
              </a:spcBef>
              <a:spcAft>
                <a:spcPts val="0"/>
              </a:spcAft>
              <a:buClr>
                <a:schemeClr val="lt1"/>
              </a:buClr>
              <a:buSzPts val="1600"/>
              <a:buNone/>
              <a:defRPr sz="1600">
                <a:solidFill>
                  <a:schemeClr val="lt1"/>
                </a:solidFill>
              </a:defRPr>
            </a:lvl5pPr>
            <a:lvl6pPr lvl="5" algn="l">
              <a:lnSpc>
                <a:spcPct val="100000"/>
              </a:lnSpc>
              <a:spcBef>
                <a:spcPts val="0"/>
              </a:spcBef>
              <a:spcAft>
                <a:spcPts val="0"/>
              </a:spcAft>
              <a:buClr>
                <a:schemeClr val="lt1"/>
              </a:buClr>
              <a:buSzPts val="1600"/>
              <a:buNone/>
              <a:defRPr sz="1600">
                <a:solidFill>
                  <a:schemeClr val="lt1"/>
                </a:solidFill>
              </a:defRPr>
            </a:lvl6pPr>
            <a:lvl7pPr lvl="6" algn="l">
              <a:lnSpc>
                <a:spcPct val="100000"/>
              </a:lnSpc>
              <a:spcBef>
                <a:spcPts val="0"/>
              </a:spcBef>
              <a:spcAft>
                <a:spcPts val="0"/>
              </a:spcAft>
              <a:buClr>
                <a:schemeClr val="lt1"/>
              </a:buClr>
              <a:buSzPts val="1600"/>
              <a:buNone/>
              <a:defRPr sz="1600">
                <a:solidFill>
                  <a:schemeClr val="lt1"/>
                </a:solidFill>
              </a:defRPr>
            </a:lvl7pPr>
            <a:lvl8pPr lvl="7" algn="l">
              <a:lnSpc>
                <a:spcPct val="100000"/>
              </a:lnSpc>
              <a:spcBef>
                <a:spcPts val="0"/>
              </a:spcBef>
              <a:spcAft>
                <a:spcPts val="0"/>
              </a:spcAft>
              <a:buClr>
                <a:schemeClr val="lt1"/>
              </a:buClr>
              <a:buSzPts val="1600"/>
              <a:buNone/>
              <a:defRPr sz="1600">
                <a:solidFill>
                  <a:schemeClr val="lt1"/>
                </a:solidFill>
              </a:defRPr>
            </a:lvl8pPr>
            <a:lvl9pPr lvl="8" algn="l">
              <a:lnSpc>
                <a:spcPct val="100000"/>
              </a:lnSpc>
              <a:spcBef>
                <a:spcPts val="0"/>
              </a:spcBef>
              <a:spcAft>
                <a:spcPts val="0"/>
              </a:spcAft>
              <a:buClr>
                <a:schemeClr val="lt1"/>
              </a:buClr>
              <a:buSzPts val="1600"/>
              <a:buNone/>
              <a:defRPr sz="1600">
                <a:solidFill>
                  <a:schemeClr val="lt1"/>
                </a:solidFil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One Column Chart Dark">
  <p:cSld name="One Column Chart Dark">
    <p:bg>
      <p:bgPr>
        <a:solidFill>
          <a:srgbClr val="464646"/>
        </a:solidFill>
        <a:effectLst/>
      </p:bgPr>
    </p:bg>
    <p:spTree>
      <p:nvGrpSpPr>
        <p:cNvPr id="1" name="Shape 903"/>
        <p:cNvGrpSpPr/>
        <p:nvPr/>
      </p:nvGrpSpPr>
      <p:grpSpPr>
        <a:xfrm>
          <a:off x="0" y="0"/>
          <a:ext cx="0" cy="0"/>
          <a:chOff x="0" y="0"/>
          <a:chExt cx="0" cy="0"/>
        </a:xfrm>
      </p:grpSpPr>
      <p:sp>
        <p:nvSpPr>
          <p:cNvPr id="904" name="Google Shape;904;p51"/>
          <p:cNvSpPr txBox="1">
            <a:spLocks noGrp="1"/>
          </p:cNvSpPr>
          <p:nvPr>
            <p:ph type="body" idx="1"/>
          </p:nvPr>
        </p:nvSpPr>
        <p:spPr>
          <a:xfrm>
            <a:off x="442914" y="2103438"/>
            <a:ext cx="3529012"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800"/>
              <a:buNone/>
              <a:defRPr>
                <a:solidFill>
                  <a:schemeClr val="lt1"/>
                </a:solidFill>
              </a:defRPr>
            </a:lvl1pPr>
            <a:lvl2pPr marL="914400" lvl="1" indent="-228600" algn="l">
              <a:lnSpc>
                <a:spcPct val="100000"/>
              </a:lnSpc>
              <a:spcBef>
                <a:spcPts val="1200"/>
              </a:spcBef>
              <a:spcAft>
                <a:spcPts val="0"/>
              </a:spcAft>
              <a:buClr>
                <a:schemeClr val="lt1"/>
              </a:buClr>
              <a:buSzPts val="1600"/>
              <a:buNone/>
              <a:defRPr>
                <a:solidFill>
                  <a:schemeClr val="lt1"/>
                </a:solidFill>
              </a:defRPr>
            </a:lvl2pPr>
            <a:lvl3pPr marL="1371600" lvl="2" indent="-330200" algn="l">
              <a:lnSpc>
                <a:spcPct val="100000"/>
              </a:lnSpc>
              <a:spcBef>
                <a:spcPts val="600"/>
              </a:spcBef>
              <a:spcAft>
                <a:spcPts val="0"/>
              </a:spcAft>
              <a:buClr>
                <a:schemeClr val="lt1"/>
              </a:buClr>
              <a:buSzPts val="1600"/>
              <a:buChar char="•"/>
              <a:defRPr>
                <a:solidFill>
                  <a:schemeClr val="lt1"/>
                </a:solidFill>
              </a:defRPr>
            </a:lvl3pPr>
            <a:lvl4pPr marL="1828800" lvl="3" indent="-330200" algn="l">
              <a:lnSpc>
                <a:spcPct val="100000"/>
              </a:lnSpc>
              <a:spcBef>
                <a:spcPts val="600"/>
              </a:spcBef>
              <a:spcAft>
                <a:spcPts val="0"/>
              </a:spcAft>
              <a:buClr>
                <a:schemeClr val="lt1"/>
              </a:buClr>
              <a:buSzPts val="1600"/>
              <a:buChar char="–"/>
              <a:defRPr>
                <a:solidFill>
                  <a:schemeClr val="lt1"/>
                </a:solidFill>
              </a:defRPr>
            </a:lvl4pPr>
            <a:lvl5pPr marL="2286000" lvl="4" indent="-330200" algn="l">
              <a:lnSpc>
                <a:spcPct val="100000"/>
              </a:lnSpc>
              <a:spcBef>
                <a:spcPts val="600"/>
              </a:spcBef>
              <a:spcAft>
                <a:spcPts val="0"/>
              </a:spcAft>
              <a:buClr>
                <a:schemeClr val="lt1"/>
              </a:buClr>
              <a:buSzPts val="1600"/>
              <a:buChar char="•"/>
              <a:defRPr>
                <a:solidFill>
                  <a:schemeClr val="lt1"/>
                </a:solidFill>
              </a:defRPr>
            </a:lvl5pPr>
            <a:lvl6pPr marL="2743200" lvl="5" indent="-330200" algn="l">
              <a:lnSpc>
                <a:spcPct val="100000"/>
              </a:lnSpc>
              <a:spcBef>
                <a:spcPts val="600"/>
              </a:spcBef>
              <a:spcAft>
                <a:spcPts val="0"/>
              </a:spcAft>
              <a:buClr>
                <a:schemeClr val="lt1"/>
              </a:buClr>
              <a:buSzPts val="1600"/>
              <a:buChar char="–"/>
              <a:defRPr>
                <a:solidFill>
                  <a:schemeClr val="lt1"/>
                </a:solidFill>
              </a:defRPr>
            </a:lvl6pPr>
            <a:lvl7pPr marL="3200400" lvl="6" indent="-330200" algn="l">
              <a:lnSpc>
                <a:spcPct val="100000"/>
              </a:lnSpc>
              <a:spcBef>
                <a:spcPts val="600"/>
              </a:spcBef>
              <a:spcAft>
                <a:spcPts val="0"/>
              </a:spcAft>
              <a:buClr>
                <a:schemeClr val="lt1"/>
              </a:buClr>
              <a:buSzPts val="1600"/>
              <a:buChar char="•"/>
              <a:defRPr>
                <a:solidFill>
                  <a:schemeClr val="lt1"/>
                </a:solidFill>
              </a:defRPr>
            </a:lvl7pPr>
            <a:lvl8pPr marL="3657600" lvl="7" indent="-330200" algn="l">
              <a:lnSpc>
                <a:spcPct val="100000"/>
              </a:lnSpc>
              <a:spcBef>
                <a:spcPts val="600"/>
              </a:spcBef>
              <a:spcAft>
                <a:spcPts val="0"/>
              </a:spcAft>
              <a:buClr>
                <a:schemeClr val="lt1"/>
              </a:buClr>
              <a:buSzPts val="1600"/>
              <a:buChar char="–"/>
              <a:defRPr>
                <a:solidFill>
                  <a:schemeClr val="lt1"/>
                </a:solidFill>
              </a:defRPr>
            </a:lvl8pPr>
            <a:lvl9pPr marL="4114800" lvl="8" indent="-330200" algn="l">
              <a:lnSpc>
                <a:spcPct val="100000"/>
              </a:lnSpc>
              <a:spcBef>
                <a:spcPts val="600"/>
              </a:spcBef>
              <a:spcAft>
                <a:spcPts val="600"/>
              </a:spcAft>
              <a:buClr>
                <a:schemeClr val="lt1"/>
              </a:buClr>
              <a:buSzPts val="1600"/>
              <a:buChar char="•"/>
              <a:defRPr>
                <a:solidFill>
                  <a:schemeClr val="lt1"/>
                </a:solidFill>
              </a:defRPr>
            </a:lvl9pPr>
          </a:lstStyle>
          <a:p>
            <a:endParaRPr/>
          </a:p>
        </p:txBody>
      </p:sp>
      <p:sp>
        <p:nvSpPr>
          <p:cNvPr id="905" name="Google Shape;905;p51"/>
          <p:cNvSpPr>
            <a:spLocks noGrp="1"/>
          </p:cNvSpPr>
          <p:nvPr>
            <p:ph type="chart" idx="2"/>
          </p:nvPr>
        </p:nvSpPr>
        <p:spPr>
          <a:xfrm>
            <a:off x="5600701" y="1428750"/>
            <a:ext cx="6148387" cy="4743450"/>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R="0" lvl="1" algn="l" rtl="0">
              <a:lnSpc>
                <a:spcPct val="100000"/>
              </a:lnSpc>
              <a:spcBef>
                <a:spcPts val="120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2pPr>
            <a:lvl3pPr marR="0" lvl="2" algn="l" rtl="0">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3pPr>
            <a:lvl4pPr marR="0" lvl="3" algn="l" rtl="0">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4pPr>
            <a:lvl5pPr marR="0" lvl="4" algn="l" rtl="0">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5pPr>
            <a:lvl6pPr marR="0" lvl="5" algn="l" rtl="0">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6pPr>
            <a:lvl7pPr marR="0" lvl="6" algn="l" rtl="0">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7pPr>
            <a:lvl8pPr marR="0" lvl="7" algn="l" rtl="0">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8pPr>
            <a:lvl9pPr marR="0" lvl="8" algn="l" rtl="0">
              <a:lnSpc>
                <a:spcPct val="100000"/>
              </a:lnSpc>
              <a:spcBef>
                <a:spcPts val="600"/>
              </a:spcBef>
              <a:spcAft>
                <a:spcPts val="600"/>
              </a:spcAft>
              <a:buClr>
                <a:schemeClr val="lt1"/>
              </a:buClr>
              <a:buSzPts val="1600"/>
              <a:buFont typeface="Arial"/>
              <a:buChar char="•"/>
              <a:defRPr sz="1600" b="0" i="0" u="none" strike="noStrike" cap="none">
                <a:solidFill>
                  <a:schemeClr val="lt1"/>
                </a:solidFill>
                <a:latin typeface="Arial"/>
                <a:ea typeface="Arial"/>
                <a:cs typeface="Arial"/>
                <a:sym typeface="Arial"/>
              </a:defRPr>
            </a:lvl9pPr>
          </a:lstStyle>
          <a:p>
            <a:endParaRPr/>
          </a:p>
        </p:txBody>
      </p:sp>
      <p:sp>
        <p:nvSpPr>
          <p:cNvPr id="906" name="Google Shape;906;p51"/>
          <p:cNvSpPr txBox="1">
            <a:spLocks noGrp="1"/>
          </p:cNvSpPr>
          <p:nvPr>
            <p:ph type="title"/>
          </p:nvPr>
        </p:nvSpPr>
        <p:spPr>
          <a:xfrm>
            <a:off x="442913" y="432001"/>
            <a:ext cx="11306175" cy="1387274"/>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lt1"/>
              </a:buClr>
              <a:buSzPts val="32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7" name="Google Shape;907;p51"/>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8" name="Google Shape;908;p51"/>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9" name="Google Shape;909;p51"/>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Chart Dark">
  <p:cSld name="Title and Chart Dark">
    <p:bg>
      <p:bgPr>
        <a:solidFill>
          <a:srgbClr val="464646"/>
        </a:solidFill>
        <a:effectLst/>
      </p:bgPr>
    </p:bg>
    <p:spTree>
      <p:nvGrpSpPr>
        <p:cNvPr id="1" name="Shape 910"/>
        <p:cNvGrpSpPr/>
        <p:nvPr/>
      </p:nvGrpSpPr>
      <p:grpSpPr>
        <a:xfrm>
          <a:off x="0" y="0"/>
          <a:ext cx="0" cy="0"/>
          <a:chOff x="0" y="0"/>
          <a:chExt cx="0" cy="0"/>
        </a:xfrm>
      </p:grpSpPr>
      <p:sp>
        <p:nvSpPr>
          <p:cNvPr id="911" name="Google Shape;911;p52"/>
          <p:cNvSpPr>
            <a:spLocks noGrp="1"/>
          </p:cNvSpPr>
          <p:nvPr>
            <p:ph type="chart" idx="2"/>
          </p:nvPr>
        </p:nvSpPr>
        <p:spPr>
          <a:xfrm>
            <a:off x="442913" y="2103438"/>
            <a:ext cx="11306175" cy="4068762"/>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R="0" lvl="1" algn="l" rtl="0">
              <a:lnSpc>
                <a:spcPct val="100000"/>
              </a:lnSpc>
              <a:spcBef>
                <a:spcPts val="120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2pPr>
            <a:lvl3pPr marR="0" lvl="2" algn="l" rtl="0">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3pPr>
            <a:lvl4pPr marR="0" lvl="3" algn="l" rtl="0">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4pPr>
            <a:lvl5pPr marR="0" lvl="4" algn="l" rtl="0">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5pPr>
            <a:lvl6pPr marR="0" lvl="5" algn="l" rtl="0">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6pPr>
            <a:lvl7pPr marR="0" lvl="6" algn="l" rtl="0">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7pPr>
            <a:lvl8pPr marR="0" lvl="7" algn="l" rtl="0">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8pPr>
            <a:lvl9pPr marR="0" lvl="8" algn="l" rtl="0">
              <a:lnSpc>
                <a:spcPct val="100000"/>
              </a:lnSpc>
              <a:spcBef>
                <a:spcPts val="600"/>
              </a:spcBef>
              <a:spcAft>
                <a:spcPts val="600"/>
              </a:spcAft>
              <a:buClr>
                <a:schemeClr val="lt1"/>
              </a:buClr>
              <a:buSzPts val="1600"/>
              <a:buFont typeface="Arial"/>
              <a:buChar char="•"/>
              <a:defRPr sz="1600" b="0" i="0" u="none" strike="noStrike" cap="none">
                <a:solidFill>
                  <a:schemeClr val="lt1"/>
                </a:solidFill>
                <a:latin typeface="Arial"/>
                <a:ea typeface="Arial"/>
                <a:cs typeface="Arial"/>
                <a:sym typeface="Arial"/>
              </a:defRPr>
            </a:lvl9pPr>
          </a:lstStyle>
          <a:p>
            <a:endParaRPr/>
          </a:p>
        </p:txBody>
      </p:sp>
      <p:sp>
        <p:nvSpPr>
          <p:cNvPr id="912" name="Google Shape;912;p52"/>
          <p:cNvSpPr txBox="1">
            <a:spLocks noGrp="1"/>
          </p:cNvSpPr>
          <p:nvPr>
            <p:ph type="title"/>
          </p:nvPr>
        </p:nvSpPr>
        <p:spPr>
          <a:xfrm>
            <a:off x="442913" y="432001"/>
            <a:ext cx="11306175" cy="1387274"/>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lt1"/>
              </a:buClr>
              <a:buSzPts val="32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3" name="Google Shape;913;p52"/>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4" name="Google Shape;914;p52"/>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5" name="Google Shape;915;p52"/>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Quote 1 Image Full">
  <p:cSld name="Quote 1 Image Full">
    <p:bg>
      <p:bgPr>
        <a:solidFill>
          <a:srgbClr val="DEDEDE"/>
        </a:solidFill>
        <a:effectLst/>
      </p:bgPr>
    </p:bg>
    <p:spTree>
      <p:nvGrpSpPr>
        <p:cNvPr id="1" name="Shape 916"/>
        <p:cNvGrpSpPr/>
        <p:nvPr/>
      </p:nvGrpSpPr>
      <p:grpSpPr>
        <a:xfrm>
          <a:off x="0" y="0"/>
          <a:ext cx="0" cy="0"/>
          <a:chOff x="0" y="0"/>
          <a:chExt cx="0" cy="0"/>
        </a:xfrm>
      </p:grpSpPr>
      <p:sp>
        <p:nvSpPr>
          <p:cNvPr id="917" name="Google Shape;917;p53"/>
          <p:cNvSpPr>
            <a:spLocks noGrp="1"/>
          </p:cNvSpPr>
          <p:nvPr>
            <p:ph type="pic" idx="2"/>
          </p:nvPr>
        </p:nvSpPr>
        <p:spPr>
          <a:xfrm>
            <a:off x="0" y="0"/>
            <a:ext cx="12192000" cy="6858000"/>
          </a:xfrm>
          <a:prstGeom prst="rect">
            <a:avLst/>
          </a:prstGeom>
          <a:solidFill>
            <a:schemeClr val="lt2"/>
          </a:solid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120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2pPr>
            <a:lvl3pPr marR="0" lvl="2" algn="l" rtl="0">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3pPr>
            <a:lvl4pPr marR="0" lvl="3" algn="l" rtl="0">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4pPr>
            <a:lvl5pPr marR="0" lvl="4" algn="l" rtl="0">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5pPr>
            <a:lvl6pPr marR="0" lvl="5" algn="l" rtl="0">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6pPr>
            <a:lvl7pPr marR="0" lvl="6" algn="l" rtl="0">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7pPr>
            <a:lvl8pPr marR="0" lvl="7" algn="l" rtl="0">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8pPr>
            <a:lvl9pPr marR="0" lvl="8" algn="l" rtl="0">
              <a:lnSpc>
                <a:spcPct val="100000"/>
              </a:lnSpc>
              <a:spcBef>
                <a:spcPts val="600"/>
              </a:spcBef>
              <a:spcAft>
                <a:spcPts val="600"/>
              </a:spcAft>
              <a:buClr>
                <a:schemeClr val="lt1"/>
              </a:buClr>
              <a:buSzPts val="1600"/>
              <a:buFont typeface="Arial"/>
              <a:buChar char="•"/>
              <a:defRPr sz="1600" b="0" i="0" u="none" strike="noStrike" cap="none">
                <a:solidFill>
                  <a:schemeClr val="lt1"/>
                </a:solidFill>
                <a:latin typeface="Arial"/>
                <a:ea typeface="Arial"/>
                <a:cs typeface="Arial"/>
                <a:sym typeface="Arial"/>
              </a:defRPr>
            </a:lvl9pPr>
          </a:lstStyle>
          <a:p>
            <a:endParaRPr/>
          </a:p>
        </p:txBody>
      </p:sp>
      <p:sp>
        <p:nvSpPr>
          <p:cNvPr id="918" name="Google Shape;918;p53"/>
          <p:cNvSpPr txBox="1">
            <a:spLocks noGrp="1"/>
          </p:cNvSpPr>
          <p:nvPr>
            <p:ph type="body" idx="1"/>
          </p:nvPr>
        </p:nvSpPr>
        <p:spPr>
          <a:xfrm>
            <a:off x="0" y="1143000"/>
            <a:ext cx="4572000" cy="4572000"/>
          </a:xfrm>
          <a:prstGeom prst="rect">
            <a:avLst/>
          </a:prstGeom>
          <a:solidFill>
            <a:srgbClr val="E0301E"/>
          </a:solidFill>
          <a:ln>
            <a:noFill/>
          </a:ln>
        </p:spPr>
        <p:txBody>
          <a:bodyPr spcFirstLastPara="1" wrap="square" lIns="438900" tIns="1440000" rIns="252000" bIns="180000" anchor="t" anchorCtr="0">
            <a:noAutofit/>
          </a:bodyPr>
          <a:lstStyle>
            <a:lvl1pPr marL="457200" lvl="0" indent="-228600" algn="l">
              <a:lnSpc>
                <a:spcPct val="90000"/>
              </a:lnSpc>
              <a:spcBef>
                <a:spcPts val="0"/>
              </a:spcBef>
              <a:spcAft>
                <a:spcPts val="0"/>
              </a:spcAft>
              <a:buClr>
                <a:schemeClr val="lt1"/>
              </a:buClr>
              <a:buSzPts val="2600"/>
              <a:buFont typeface="Arial"/>
              <a:buNone/>
              <a:defRPr sz="2600" b="0">
                <a:solidFill>
                  <a:schemeClr val="lt1"/>
                </a:solidFill>
                <a:latin typeface="Georgia"/>
                <a:ea typeface="Georgia"/>
                <a:cs typeface="Georgia"/>
                <a:sym typeface="Georgia"/>
              </a:defRPr>
            </a:lvl1pPr>
            <a:lvl2pPr marL="914400" lvl="1" indent="-228600" algn="l">
              <a:lnSpc>
                <a:spcPct val="100000"/>
              </a:lnSpc>
              <a:spcBef>
                <a:spcPts val="3000"/>
              </a:spcBef>
              <a:spcAft>
                <a:spcPts val="0"/>
              </a:spcAft>
              <a:buClr>
                <a:schemeClr val="lt1"/>
              </a:buClr>
              <a:buSzPts val="1600"/>
              <a:buFont typeface="Arial"/>
              <a:buNone/>
              <a:defRPr sz="1600" b="1">
                <a:solidFill>
                  <a:schemeClr val="lt1"/>
                </a:solidFill>
                <a:latin typeface="Arial"/>
                <a:ea typeface="Arial"/>
                <a:cs typeface="Arial"/>
                <a:sym typeface="Arial"/>
              </a:defRPr>
            </a:lvl2pPr>
            <a:lvl3pPr marL="1371600" lvl="2" indent="-228600" algn="l">
              <a:lnSpc>
                <a:spcPct val="100000"/>
              </a:lnSpc>
              <a:spcBef>
                <a:spcPts val="0"/>
              </a:spcBef>
              <a:spcAft>
                <a:spcPts val="0"/>
              </a:spcAft>
              <a:buClr>
                <a:schemeClr val="lt1"/>
              </a:buClr>
              <a:buSzPts val="1600"/>
              <a:buFont typeface="Arial"/>
              <a:buNone/>
              <a:defRPr sz="1600" b="0">
                <a:solidFill>
                  <a:schemeClr val="lt1"/>
                </a:solidFill>
                <a:latin typeface="Arial"/>
                <a:ea typeface="Arial"/>
                <a:cs typeface="Arial"/>
                <a:sym typeface="Arial"/>
              </a:defRPr>
            </a:lvl3pPr>
            <a:lvl4pPr marL="1828800" lvl="3" indent="-228600" algn="l">
              <a:lnSpc>
                <a:spcPct val="100000"/>
              </a:lnSpc>
              <a:spcBef>
                <a:spcPts val="0"/>
              </a:spcBef>
              <a:spcAft>
                <a:spcPts val="0"/>
              </a:spcAft>
              <a:buClr>
                <a:schemeClr val="lt1"/>
              </a:buClr>
              <a:buSzPts val="1600"/>
              <a:buFont typeface="Arial"/>
              <a:buNone/>
              <a:defRPr sz="1600" b="0">
                <a:solidFill>
                  <a:schemeClr val="lt1"/>
                </a:solidFill>
                <a:latin typeface="Arial"/>
                <a:ea typeface="Arial"/>
                <a:cs typeface="Arial"/>
                <a:sym typeface="Arial"/>
              </a:defRPr>
            </a:lvl4pPr>
            <a:lvl5pPr marL="2286000" lvl="4" indent="-228600" algn="l">
              <a:lnSpc>
                <a:spcPct val="100000"/>
              </a:lnSpc>
              <a:spcBef>
                <a:spcPts val="0"/>
              </a:spcBef>
              <a:spcAft>
                <a:spcPts val="0"/>
              </a:spcAft>
              <a:buClr>
                <a:schemeClr val="lt1"/>
              </a:buClr>
              <a:buSzPts val="1600"/>
              <a:buFont typeface="Arial"/>
              <a:buNone/>
              <a:defRPr sz="1600" b="0">
                <a:solidFill>
                  <a:schemeClr val="lt1"/>
                </a:solidFill>
                <a:latin typeface="Arial"/>
                <a:ea typeface="Arial"/>
                <a:cs typeface="Arial"/>
                <a:sym typeface="Arial"/>
              </a:defRPr>
            </a:lvl5pPr>
            <a:lvl6pPr marL="2743200" lvl="5" indent="-228600" algn="l">
              <a:lnSpc>
                <a:spcPct val="100000"/>
              </a:lnSpc>
              <a:spcBef>
                <a:spcPts val="0"/>
              </a:spcBef>
              <a:spcAft>
                <a:spcPts val="0"/>
              </a:spcAft>
              <a:buClr>
                <a:schemeClr val="lt1"/>
              </a:buClr>
              <a:buSzPts val="1600"/>
              <a:buFont typeface="Arial"/>
              <a:buNone/>
              <a:defRPr sz="1600">
                <a:solidFill>
                  <a:schemeClr val="lt1"/>
                </a:solidFill>
              </a:defRPr>
            </a:lvl6pPr>
            <a:lvl7pPr marL="3200400" lvl="6" indent="-228600" algn="l">
              <a:lnSpc>
                <a:spcPct val="100000"/>
              </a:lnSpc>
              <a:spcBef>
                <a:spcPts val="0"/>
              </a:spcBef>
              <a:spcAft>
                <a:spcPts val="0"/>
              </a:spcAft>
              <a:buClr>
                <a:schemeClr val="lt1"/>
              </a:buClr>
              <a:buSzPts val="1600"/>
              <a:buFont typeface="Arial"/>
              <a:buNone/>
              <a:defRPr sz="1600">
                <a:solidFill>
                  <a:schemeClr val="lt1"/>
                </a:solidFill>
              </a:defRPr>
            </a:lvl7pPr>
            <a:lvl8pPr marL="3657600" lvl="7" indent="-228600" algn="l">
              <a:lnSpc>
                <a:spcPct val="100000"/>
              </a:lnSpc>
              <a:spcBef>
                <a:spcPts val="0"/>
              </a:spcBef>
              <a:spcAft>
                <a:spcPts val="0"/>
              </a:spcAft>
              <a:buClr>
                <a:schemeClr val="lt1"/>
              </a:buClr>
              <a:buSzPts val="1600"/>
              <a:buFont typeface="Arial"/>
              <a:buNone/>
              <a:defRPr sz="1600">
                <a:solidFill>
                  <a:schemeClr val="lt1"/>
                </a:solidFill>
              </a:defRPr>
            </a:lvl8pPr>
            <a:lvl9pPr marL="4114800" lvl="8" indent="-228600" algn="l">
              <a:lnSpc>
                <a:spcPct val="100000"/>
              </a:lnSpc>
              <a:spcBef>
                <a:spcPts val="0"/>
              </a:spcBef>
              <a:spcAft>
                <a:spcPts val="0"/>
              </a:spcAft>
              <a:buClr>
                <a:schemeClr val="lt1"/>
              </a:buClr>
              <a:buSzPts val="1600"/>
              <a:buFont typeface="Arial"/>
              <a:buNone/>
              <a:defRPr sz="1600">
                <a:solidFill>
                  <a:schemeClr val="lt1"/>
                </a:solidFill>
              </a:defRPr>
            </a:lvl9pPr>
          </a:lstStyle>
          <a:p>
            <a:endParaRPr/>
          </a:p>
        </p:txBody>
      </p:sp>
      <p:sp>
        <p:nvSpPr>
          <p:cNvPr id="919" name="Google Shape;919;p53"/>
          <p:cNvSpPr/>
          <p:nvPr/>
        </p:nvSpPr>
        <p:spPr>
          <a:xfrm>
            <a:off x="442913" y="1623703"/>
            <a:ext cx="871538" cy="679450"/>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20" name="Google Shape;920;p53"/>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1" name="Google Shape;921;p53"/>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2" name="Google Shape;922;p53"/>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Quote 1 Image Orange">
  <p:cSld name="Quote 1 Image Orange">
    <p:bg>
      <p:bgPr>
        <a:solidFill>
          <a:srgbClr val="D04A02"/>
        </a:solidFill>
        <a:effectLst/>
      </p:bgPr>
    </p:bg>
    <p:spTree>
      <p:nvGrpSpPr>
        <p:cNvPr id="1" name="Shape 923"/>
        <p:cNvGrpSpPr/>
        <p:nvPr/>
      </p:nvGrpSpPr>
      <p:grpSpPr>
        <a:xfrm>
          <a:off x="0" y="0"/>
          <a:ext cx="0" cy="0"/>
          <a:chOff x="0" y="0"/>
          <a:chExt cx="0" cy="0"/>
        </a:xfrm>
      </p:grpSpPr>
      <p:sp>
        <p:nvSpPr>
          <p:cNvPr id="924" name="Google Shape;924;p54"/>
          <p:cNvSpPr>
            <a:spLocks noGrp="1"/>
          </p:cNvSpPr>
          <p:nvPr>
            <p:ph type="pic" idx="2"/>
          </p:nvPr>
        </p:nvSpPr>
        <p:spPr>
          <a:xfrm>
            <a:off x="6096000" y="0"/>
            <a:ext cx="6096000" cy="6858000"/>
          </a:xfrm>
          <a:prstGeom prst="rect">
            <a:avLst/>
          </a:prstGeom>
          <a:solidFill>
            <a:schemeClr val="lt2"/>
          </a:solid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120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2pPr>
            <a:lvl3pPr marR="0" lvl="2" algn="l" rtl="0">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3pPr>
            <a:lvl4pPr marR="0" lvl="3" algn="l" rtl="0">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4pPr>
            <a:lvl5pPr marR="0" lvl="4" algn="l" rtl="0">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5pPr>
            <a:lvl6pPr marR="0" lvl="5" algn="l" rtl="0">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6pPr>
            <a:lvl7pPr marR="0" lvl="6" algn="l" rtl="0">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7pPr>
            <a:lvl8pPr marR="0" lvl="7" algn="l" rtl="0">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8pPr>
            <a:lvl9pPr marR="0" lvl="8" algn="l" rtl="0">
              <a:lnSpc>
                <a:spcPct val="100000"/>
              </a:lnSpc>
              <a:spcBef>
                <a:spcPts val="600"/>
              </a:spcBef>
              <a:spcAft>
                <a:spcPts val="600"/>
              </a:spcAft>
              <a:buClr>
                <a:schemeClr val="lt1"/>
              </a:buClr>
              <a:buSzPts val="1600"/>
              <a:buFont typeface="Arial"/>
              <a:buChar char="•"/>
              <a:defRPr sz="1600" b="0" i="0" u="none" strike="noStrike" cap="none">
                <a:solidFill>
                  <a:schemeClr val="lt1"/>
                </a:solidFill>
                <a:latin typeface="Arial"/>
                <a:ea typeface="Arial"/>
                <a:cs typeface="Arial"/>
                <a:sym typeface="Arial"/>
              </a:defRPr>
            </a:lvl9pPr>
          </a:lstStyle>
          <a:p>
            <a:endParaRPr/>
          </a:p>
        </p:txBody>
      </p:sp>
      <p:sp>
        <p:nvSpPr>
          <p:cNvPr id="925" name="Google Shape;925;p54"/>
          <p:cNvSpPr txBox="1">
            <a:spLocks noGrp="1"/>
          </p:cNvSpPr>
          <p:nvPr>
            <p:ph type="body" idx="1"/>
          </p:nvPr>
        </p:nvSpPr>
        <p:spPr>
          <a:xfrm>
            <a:off x="442913" y="1714500"/>
            <a:ext cx="5299393" cy="4457700"/>
          </a:xfrm>
          <a:prstGeom prst="rect">
            <a:avLst/>
          </a:prstGeom>
          <a:noFill/>
          <a:ln>
            <a:noFill/>
          </a:ln>
        </p:spPr>
        <p:txBody>
          <a:bodyPr spcFirstLastPara="1" wrap="square" lIns="0" tIns="0" rIns="0" bIns="0" anchor="t" anchorCtr="0">
            <a:noAutofit/>
          </a:bodyPr>
          <a:lstStyle>
            <a:lvl1pPr marL="457200" lvl="0" indent="-228600" algn="l">
              <a:lnSpc>
                <a:spcPct val="85000"/>
              </a:lnSpc>
              <a:spcBef>
                <a:spcPts val="0"/>
              </a:spcBef>
              <a:spcAft>
                <a:spcPts val="0"/>
              </a:spcAft>
              <a:buClr>
                <a:schemeClr val="lt1"/>
              </a:buClr>
              <a:buSzPts val="3800"/>
              <a:buNone/>
              <a:defRPr sz="3800" b="0">
                <a:solidFill>
                  <a:schemeClr val="lt1"/>
                </a:solidFill>
                <a:latin typeface="Georgia"/>
                <a:ea typeface="Georgia"/>
                <a:cs typeface="Georgia"/>
                <a:sym typeface="Georgia"/>
              </a:defRPr>
            </a:lvl1pPr>
            <a:lvl2pPr marL="914400" lvl="1" indent="-228600" algn="l">
              <a:lnSpc>
                <a:spcPct val="100000"/>
              </a:lnSpc>
              <a:spcBef>
                <a:spcPts val="3000"/>
              </a:spcBef>
              <a:spcAft>
                <a:spcPts val="0"/>
              </a:spcAft>
              <a:buClr>
                <a:schemeClr val="lt1"/>
              </a:buClr>
              <a:buSzPts val="1600"/>
              <a:buFont typeface="Arial"/>
              <a:buNone/>
              <a:defRPr sz="1600" b="1">
                <a:solidFill>
                  <a:schemeClr val="lt1"/>
                </a:solidFill>
              </a:defRPr>
            </a:lvl2pPr>
            <a:lvl3pPr marL="1371600" lvl="2" indent="-228600" algn="l">
              <a:lnSpc>
                <a:spcPct val="100000"/>
              </a:lnSpc>
              <a:spcBef>
                <a:spcPts val="0"/>
              </a:spcBef>
              <a:spcAft>
                <a:spcPts val="0"/>
              </a:spcAft>
              <a:buClr>
                <a:schemeClr val="lt1"/>
              </a:buClr>
              <a:buSzPts val="1600"/>
              <a:buFont typeface="Arial"/>
              <a:buNone/>
              <a:defRPr sz="1600">
                <a:solidFill>
                  <a:schemeClr val="lt1"/>
                </a:solidFill>
              </a:defRPr>
            </a:lvl3pPr>
            <a:lvl4pPr marL="1828800" lvl="3" indent="-228600" algn="l">
              <a:lnSpc>
                <a:spcPct val="100000"/>
              </a:lnSpc>
              <a:spcBef>
                <a:spcPts val="0"/>
              </a:spcBef>
              <a:spcAft>
                <a:spcPts val="0"/>
              </a:spcAft>
              <a:buClr>
                <a:schemeClr val="lt1"/>
              </a:buClr>
              <a:buSzPts val="1600"/>
              <a:buFont typeface="Arial"/>
              <a:buNone/>
              <a:defRPr sz="1600">
                <a:solidFill>
                  <a:schemeClr val="lt1"/>
                </a:solidFill>
              </a:defRPr>
            </a:lvl4pPr>
            <a:lvl5pPr marL="2286000" lvl="4" indent="-228600" algn="l">
              <a:lnSpc>
                <a:spcPct val="100000"/>
              </a:lnSpc>
              <a:spcBef>
                <a:spcPts val="0"/>
              </a:spcBef>
              <a:spcAft>
                <a:spcPts val="0"/>
              </a:spcAft>
              <a:buClr>
                <a:schemeClr val="lt1"/>
              </a:buClr>
              <a:buSzPts val="1600"/>
              <a:buFont typeface="Arial"/>
              <a:buNone/>
              <a:defRPr sz="1600">
                <a:solidFill>
                  <a:schemeClr val="lt1"/>
                </a:solidFill>
              </a:defRPr>
            </a:lvl5pPr>
            <a:lvl6pPr marL="2743200" lvl="5" indent="-228600" algn="l">
              <a:lnSpc>
                <a:spcPct val="100000"/>
              </a:lnSpc>
              <a:spcBef>
                <a:spcPts val="0"/>
              </a:spcBef>
              <a:spcAft>
                <a:spcPts val="0"/>
              </a:spcAft>
              <a:buClr>
                <a:schemeClr val="lt1"/>
              </a:buClr>
              <a:buSzPts val="1600"/>
              <a:buFont typeface="Arial"/>
              <a:buNone/>
              <a:defRPr sz="1600">
                <a:solidFill>
                  <a:schemeClr val="lt1"/>
                </a:solidFill>
              </a:defRPr>
            </a:lvl6pPr>
            <a:lvl7pPr marL="3200400" lvl="6" indent="-228600" algn="l">
              <a:lnSpc>
                <a:spcPct val="100000"/>
              </a:lnSpc>
              <a:spcBef>
                <a:spcPts val="0"/>
              </a:spcBef>
              <a:spcAft>
                <a:spcPts val="0"/>
              </a:spcAft>
              <a:buClr>
                <a:schemeClr val="lt1"/>
              </a:buClr>
              <a:buSzPts val="1600"/>
              <a:buFont typeface="Arial"/>
              <a:buNone/>
              <a:defRPr sz="1600">
                <a:solidFill>
                  <a:schemeClr val="lt1"/>
                </a:solidFill>
              </a:defRPr>
            </a:lvl7pPr>
            <a:lvl8pPr marL="3657600" lvl="7" indent="-228600" algn="l">
              <a:lnSpc>
                <a:spcPct val="100000"/>
              </a:lnSpc>
              <a:spcBef>
                <a:spcPts val="0"/>
              </a:spcBef>
              <a:spcAft>
                <a:spcPts val="0"/>
              </a:spcAft>
              <a:buClr>
                <a:schemeClr val="lt1"/>
              </a:buClr>
              <a:buSzPts val="1600"/>
              <a:buFont typeface="Arial"/>
              <a:buNone/>
              <a:defRPr sz="1600">
                <a:solidFill>
                  <a:schemeClr val="lt1"/>
                </a:solidFill>
              </a:defRPr>
            </a:lvl8pPr>
            <a:lvl9pPr marL="4114800" lvl="8" indent="-228600" algn="l">
              <a:lnSpc>
                <a:spcPct val="100000"/>
              </a:lnSpc>
              <a:spcBef>
                <a:spcPts val="0"/>
              </a:spcBef>
              <a:spcAft>
                <a:spcPts val="0"/>
              </a:spcAft>
              <a:buClr>
                <a:schemeClr val="lt1"/>
              </a:buClr>
              <a:buSzPts val="1600"/>
              <a:buFont typeface="Arial"/>
              <a:buNone/>
              <a:defRPr sz="1600">
                <a:solidFill>
                  <a:schemeClr val="lt1"/>
                </a:solidFill>
              </a:defRPr>
            </a:lvl9pPr>
          </a:lstStyle>
          <a:p>
            <a:endParaRPr/>
          </a:p>
        </p:txBody>
      </p:sp>
      <p:sp>
        <p:nvSpPr>
          <p:cNvPr id="926" name="Google Shape;926;p54"/>
          <p:cNvSpPr/>
          <p:nvPr/>
        </p:nvSpPr>
        <p:spPr>
          <a:xfrm>
            <a:off x="442913" y="687001"/>
            <a:ext cx="871538" cy="679450"/>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27" name="Google Shape;927;p54"/>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8" name="Google Shape;928;p54"/>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9" name="Google Shape;929;p54"/>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Quote 1 Image">
  <p:cSld name="Quote 1 Image">
    <p:spTree>
      <p:nvGrpSpPr>
        <p:cNvPr id="1" name="Shape 930"/>
        <p:cNvGrpSpPr/>
        <p:nvPr/>
      </p:nvGrpSpPr>
      <p:grpSpPr>
        <a:xfrm>
          <a:off x="0" y="0"/>
          <a:ext cx="0" cy="0"/>
          <a:chOff x="0" y="0"/>
          <a:chExt cx="0" cy="0"/>
        </a:xfrm>
      </p:grpSpPr>
      <p:sp>
        <p:nvSpPr>
          <p:cNvPr id="931" name="Google Shape;931;p55"/>
          <p:cNvSpPr>
            <a:spLocks noGrp="1"/>
          </p:cNvSpPr>
          <p:nvPr>
            <p:ph type="pic" idx="2"/>
          </p:nvPr>
        </p:nvSpPr>
        <p:spPr>
          <a:xfrm>
            <a:off x="6096000" y="0"/>
            <a:ext cx="6096000" cy="6858000"/>
          </a:xfrm>
          <a:prstGeom prst="rect">
            <a:avLst/>
          </a:prstGeom>
          <a:solidFill>
            <a:schemeClr val="lt2"/>
          </a:solid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12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R="0" lvl="5"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R="0" lvl="6"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R="0" lvl="7"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R="0" lvl="8"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932" name="Google Shape;932;p55"/>
          <p:cNvSpPr txBox="1">
            <a:spLocks noGrp="1"/>
          </p:cNvSpPr>
          <p:nvPr>
            <p:ph type="body" idx="1"/>
          </p:nvPr>
        </p:nvSpPr>
        <p:spPr>
          <a:xfrm>
            <a:off x="442913" y="1714500"/>
            <a:ext cx="5299393" cy="4457700"/>
          </a:xfrm>
          <a:prstGeom prst="rect">
            <a:avLst/>
          </a:prstGeom>
          <a:noFill/>
          <a:ln>
            <a:noFill/>
          </a:ln>
        </p:spPr>
        <p:txBody>
          <a:bodyPr spcFirstLastPara="1" wrap="square" lIns="0" tIns="0" rIns="0" bIns="0" anchor="t" anchorCtr="0">
            <a:noAutofit/>
          </a:bodyPr>
          <a:lstStyle>
            <a:lvl1pPr marL="457200" lvl="0" indent="-228600" algn="l">
              <a:lnSpc>
                <a:spcPct val="85000"/>
              </a:lnSpc>
              <a:spcBef>
                <a:spcPts val="0"/>
              </a:spcBef>
              <a:spcAft>
                <a:spcPts val="0"/>
              </a:spcAft>
              <a:buClr>
                <a:schemeClr val="dk1"/>
              </a:buClr>
              <a:buSzPts val="3800"/>
              <a:buNone/>
              <a:defRPr sz="3800" b="0">
                <a:solidFill>
                  <a:schemeClr val="dk1"/>
                </a:solidFill>
                <a:latin typeface="Georgia"/>
                <a:ea typeface="Georgia"/>
                <a:cs typeface="Georgia"/>
                <a:sym typeface="Georgia"/>
              </a:defRPr>
            </a:lvl1pPr>
            <a:lvl2pPr marL="914400" lvl="1" indent="-228600" algn="l">
              <a:lnSpc>
                <a:spcPct val="100000"/>
              </a:lnSpc>
              <a:spcBef>
                <a:spcPts val="3000"/>
              </a:spcBef>
              <a:spcAft>
                <a:spcPts val="0"/>
              </a:spcAft>
              <a:buClr>
                <a:schemeClr val="dk1"/>
              </a:buClr>
              <a:buSzPts val="1600"/>
              <a:buFont typeface="Arial"/>
              <a:buNone/>
              <a:defRPr sz="1600" b="1"/>
            </a:lvl2pPr>
            <a:lvl3pPr marL="1371600" lvl="2" indent="-228600" algn="l">
              <a:lnSpc>
                <a:spcPct val="100000"/>
              </a:lnSpc>
              <a:spcBef>
                <a:spcPts val="0"/>
              </a:spcBef>
              <a:spcAft>
                <a:spcPts val="0"/>
              </a:spcAft>
              <a:buClr>
                <a:schemeClr val="dk1"/>
              </a:buClr>
              <a:buSzPts val="1600"/>
              <a:buFont typeface="Arial"/>
              <a:buNone/>
              <a:defRPr sz="1600"/>
            </a:lvl3pPr>
            <a:lvl4pPr marL="1828800" lvl="3" indent="-228600" algn="l">
              <a:lnSpc>
                <a:spcPct val="100000"/>
              </a:lnSpc>
              <a:spcBef>
                <a:spcPts val="0"/>
              </a:spcBef>
              <a:spcAft>
                <a:spcPts val="0"/>
              </a:spcAft>
              <a:buClr>
                <a:schemeClr val="dk1"/>
              </a:buClr>
              <a:buSzPts val="1600"/>
              <a:buFont typeface="Arial"/>
              <a:buNone/>
              <a:defRPr sz="1600"/>
            </a:lvl4pPr>
            <a:lvl5pPr marL="2286000" lvl="4" indent="-228600" algn="l">
              <a:lnSpc>
                <a:spcPct val="100000"/>
              </a:lnSpc>
              <a:spcBef>
                <a:spcPts val="0"/>
              </a:spcBef>
              <a:spcAft>
                <a:spcPts val="0"/>
              </a:spcAft>
              <a:buClr>
                <a:schemeClr val="dk1"/>
              </a:buClr>
              <a:buSzPts val="1600"/>
              <a:buFont typeface="Arial"/>
              <a:buNone/>
              <a:defRPr sz="1600"/>
            </a:lvl5pPr>
            <a:lvl6pPr marL="2743200" lvl="5" indent="-228600" algn="l">
              <a:lnSpc>
                <a:spcPct val="100000"/>
              </a:lnSpc>
              <a:spcBef>
                <a:spcPts val="0"/>
              </a:spcBef>
              <a:spcAft>
                <a:spcPts val="0"/>
              </a:spcAft>
              <a:buClr>
                <a:schemeClr val="dk1"/>
              </a:buClr>
              <a:buSzPts val="1600"/>
              <a:buFont typeface="Arial"/>
              <a:buNone/>
              <a:defRPr sz="1600"/>
            </a:lvl6pPr>
            <a:lvl7pPr marL="3200400" lvl="6" indent="-228600" algn="l">
              <a:lnSpc>
                <a:spcPct val="100000"/>
              </a:lnSpc>
              <a:spcBef>
                <a:spcPts val="0"/>
              </a:spcBef>
              <a:spcAft>
                <a:spcPts val="0"/>
              </a:spcAft>
              <a:buClr>
                <a:schemeClr val="dk1"/>
              </a:buClr>
              <a:buSzPts val="1600"/>
              <a:buFont typeface="Arial"/>
              <a:buNone/>
              <a:defRPr sz="1600"/>
            </a:lvl7pPr>
            <a:lvl8pPr marL="3657600" lvl="7" indent="-228600" algn="l">
              <a:lnSpc>
                <a:spcPct val="100000"/>
              </a:lnSpc>
              <a:spcBef>
                <a:spcPts val="0"/>
              </a:spcBef>
              <a:spcAft>
                <a:spcPts val="0"/>
              </a:spcAft>
              <a:buClr>
                <a:schemeClr val="dk1"/>
              </a:buClr>
              <a:buSzPts val="1600"/>
              <a:buFont typeface="Arial"/>
              <a:buNone/>
              <a:defRPr sz="1600"/>
            </a:lvl8pPr>
            <a:lvl9pPr marL="4114800" lvl="8" indent="-228600" algn="l">
              <a:lnSpc>
                <a:spcPct val="100000"/>
              </a:lnSpc>
              <a:spcBef>
                <a:spcPts val="0"/>
              </a:spcBef>
              <a:spcAft>
                <a:spcPts val="0"/>
              </a:spcAft>
              <a:buClr>
                <a:schemeClr val="dk1"/>
              </a:buClr>
              <a:buSzPts val="1600"/>
              <a:buFont typeface="Arial"/>
              <a:buNone/>
              <a:defRPr sz="1600"/>
            </a:lvl9pPr>
          </a:lstStyle>
          <a:p>
            <a:endParaRPr/>
          </a:p>
        </p:txBody>
      </p:sp>
      <p:sp>
        <p:nvSpPr>
          <p:cNvPr id="933" name="Google Shape;933;p55"/>
          <p:cNvSpPr/>
          <p:nvPr/>
        </p:nvSpPr>
        <p:spPr>
          <a:xfrm>
            <a:off x="442913" y="687001"/>
            <a:ext cx="871538" cy="679450"/>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34" name="Google Shape;934;p55"/>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None/>
              <a:defRPr sz="750" b="0" i="0" u="none" strike="noStrike" cap="none">
                <a:solidFill>
                  <a:schemeClr val="lt1"/>
                </a:solidFill>
                <a:latin typeface="Arial"/>
                <a:ea typeface="Arial"/>
                <a:cs typeface="Arial"/>
                <a:sym typeface="Arial"/>
              </a:defRPr>
            </a:lvl1pPr>
            <a:lvl2pPr marL="0" lvl="1" indent="0" algn="r">
              <a:lnSpc>
                <a:spcPct val="100000"/>
              </a:lnSpc>
              <a:spcBef>
                <a:spcPts val="0"/>
              </a:spcBef>
              <a:spcAft>
                <a:spcPts val="0"/>
              </a:spcAft>
              <a:buNone/>
              <a:defRPr sz="750" b="0" i="0" u="none" strike="noStrike" cap="none">
                <a:solidFill>
                  <a:schemeClr val="lt1"/>
                </a:solidFill>
                <a:latin typeface="Arial"/>
                <a:ea typeface="Arial"/>
                <a:cs typeface="Arial"/>
                <a:sym typeface="Arial"/>
              </a:defRPr>
            </a:lvl2pPr>
            <a:lvl3pPr marL="0" lvl="2" indent="0" algn="r">
              <a:lnSpc>
                <a:spcPct val="100000"/>
              </a:lnSpc>
              <a:spcBef>
                <a:spcPts val="0"/>
              </a:spcBef>
              <a:spcAft>
                <a:spcPts val="0"/>
              </a:spcAft>
              <a:buNone/>
              <a:defRPr sz="750" b="0" i="0" u="none" strike="noStrike" cap="none">
                <a:solidFill>
                  <a:schemeClr val="lt1"/>
                </a:solidFill>
                <a:latin typeface="Arial"/>
                <a:ea typeface="Arial"/>
                <a:cs typeface="Arial"/>
                <a:sym typeface="Arial"/>
              </a:defRPr>
            </a:lvl3pPr>
            <a:lvl4pPr marL="0" lvl="3" indent="0" algn="r">
              <a:lnSpc>
                <a:spcPct val="100000"/>
              </a:lnSpc>
              <a:spcBef>
                <a:spcPts val="0"/>
              </a:spcBef>
              <a:spcAft>
                <a:spcPts val="0"/>
              </a:spcAft>
              <a:buNone/>
              <a:defRPr sz="750" b="0" i="0" u="none" strike="noStrike" cap="none">
                <a:solidFill>
                  <a:schemeClr val="lt1"/>
                </a:solidFill>
                <a:latin typeface="Arial"/>
                <a:ea typeface="Arial"/>
                <a:cs typeface="Arial"/>
                <a:sym typeface="Arial"/>
              </a:defRPr>
            </a:lvl4pPr>
            <a:lvl5pPr marL="0" lvl="4" indent="0" algn="r">
              <a:lnSpc>
                <a:spcPct val="100000"/>
              </a:lnSpc>
              <a:spcBef>
                <a:spcPts val="0"/>
              </a:spcBef>
              <a:spcAft>
                <a:spcPts val="0"/>
              </a:spcAft>
              <a:buNone/>
              <a:defRPr sz="750" b="0" i="0" u="none" strike="noStrike" cap="none">
                <a:solidFill>
                  <a:schemeClr val="lt1"/>
                </a:solidFill>
                <a:latin typeface="Arial"/>
                <a:ea typeface="Arial"/>
                <a:cs typeface="Arial"/>
                <a:sym typeface="Arial"/>
              </a:defRPr>
            </a:lvl5pPr>
            <a:lvl6pPr marL="0" lvl="5" indent="0" algn="r">
              <a:lnSpc>
                <a:spcPct val="100000"/>
              </a:lnSpc>
              <a:spcBef>
                <a:spcPts val="0"/>
              </a:spcBef>
              <a:spcAft>
                <a:spcPts val="0"/>
              </a:spcAft>
              <a:buNone/>
              <a:defRPr sz="750" b="0" i="0" u="none" strike="noStrike" cap="none">
                <a:solidFill>
                  <a:schemeClr val="lt1"/>
                </a:solidFill>
                <a:latin typeface="Arial"/>
                <a:ea typeface="Arial"/>
                <a:cs typeface="Arial"/>
                <a:sym typeface="Arial"/>
              </a:defRPr>
            </a:lvl6pPr>
            <a:lvl7pPr marL="0" lvl="6" indent="0" algn="r">
              <a:lnSpc>
                <a:spcPct val="100000"/>
              </a:lnSpc>
              <a:spcBef>
                <a:spcPts val="0"/>
              </a:spcBef>
              <a:spcAft>
                <a:spcPts val="0"/>
              </a:spcAft>
              <a:buNone/>
              <a:defRPr sz="750" b="0" i="0" u="none" strike="noStrike" cap="none">
                <a:solidFill>
                  <a:schemeClr val="lt1"/>
                </a:solidFill>
                <a:latin typeface="Arial"/>
                <a:ea typeface="Arial"/>
                <a:cs typeface="Arial"/>
                <a:sym typeface="Arial"/>
              </a:defRPr>
            </a:lvl7pPr>
            <a:lvl8pPr marL="0" lvl="7" indent="0" algn="r">
              <a:lnSpc>
                <a:spcPct val="100000"/>
              </a:lnSpc>
              <a:spcBef>
                <a:spcPts val="0"/>
              </a:spcBef>
              <a:spcAft>
                <a:spcPts val="0"/>
              </a:spcAft>
              <a:buNone/>
              <a:defRPr sz="750" b="0" i="0" u="none" strike="noStrike" cap="none">
                <a:solidFill>
                  <a:schemeClr val="lt1"/>
                </a:solidFill>
                <a:latin typeface="Arial"/>
                <a:ea typeface="Arial"/>
                <a:cs typeface="Arial"/>
                <a:sym typeface="Arial"/>
              </a:defRPr>
            </a:lvl8pPr>
            <a:lvl9pPr marL="0" lvl="8" indent="0" algn="r">
              <a:lnSpc>
                <a:spcPct val="100000"/>
              </a:lnSpc>
              <a:spcBef>
                <a:spcPts val="0"/>
              </a:spcBef>
              <a:spcAft>
                <a:spcPts val="0"/>
              </a:spcAft>
              <a:buNone/>
              <a:defRPr sz="75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935" name="Google Shape;935;p55"/>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6" name="Google Shape;936;p55"/>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Quote 2">
  <p:cSld name="Quote 2">
    <p:spTree>
      <p:nvGrpSpPr>
        <p:cNvPr id="1" name="Shape 937"/>
        <p:cNvGrpSpPr/>
        <p:nvPr/>
      </p:nvGrpSpPr>
      <p:grpSpPr>
        <a:xfrm>
          <a:off x="0" y="0"/>
          <a:ext cx="0" cy="0"/>
          <a:chOff x="0" y="0"/>
          <a:chExt cx="0" cy="0"/>
        </a:xfrm>
      </p:grpSpPr>
      <p:sp>
        <p:nvSpPr>
          <p:cNvPr id="938" name="Google Shape;938;p56"/>
          <p:cNvSpPr txBox="1">
            <a:spLocks noGrp="1"/>
          </p:cNvSpPr>
          <p:nvPr>
            <p:ph type="body" idx="1"/>
          </p:nvPr>
        </p:nvSpPr>
        <p:spPr>
          <a:xfrm>
            <a:off x="442914" y="2274570"/>
            <a:ext cx="9540366" cy="3897630"/>
          </a:xfrm>
          <a:prstGeom prst="rect">
            <a:avLst/>
          </a:prstGeom>
          <a:noFill/>
          <a:ln>
            <a:noFill/>
          </a:ln>
        </p:spPr>
        <p:txBody>
          <a:bodyPr spcFirstLastPara="1" wrap="square" lIns="0" tIns="0" rIns="0" bIns="0" anchor="t" anchorCtr="0">
            <a:noAutofit/>
          </a:bodyPr>
          <a:lstStyle>
            <a:lvl1pPr marL="457200" lvl="0" indent="-228600" algn="l">
              <a:lnSpc>
                <a:spcPct val="85000"/>
              </a:lnSpc>
              <a:spcBef>
                <a:spcPts val="0"/>
              </a:spcBef>
              <a:spcAft>
                <a:spcPts val="0"/>
              </a:spcAft>
              <a:buClr>
                <a:schemeClr val="dk1"/>
              </a:buClr>
              <a:buSzPts val="3800"/>
              <a:buNone/>
              <a:defRPr sz="3800" b="0">
                <a:solidFill>
                  <a:schemeClr val="dk1"/>
                </a:solidFill>
                <a:latin typeface="Georgia"/>
                <a:ea typeface="Georgia"/>
                <a:cs typeface="Georgia"/>
                <a:sym typeface="Georgia"/>
              </a:defRPr>
            </a:lvl1pPr>
            <a:lvl2pPr marL="914400" lvl="1" indent="-228600" algn="l">
              <a:lnSpc>
                <a:spcPct val="100000"/>
              </a:lnSpc>
              <a:spcBef>
                <a:spcPts val="3000"/>
              </a:spcBef>
              <a:spcAft>
                <a:spcPts val="0"/>
              </a:spcAft>
              <a:buClr>
                <a:schemeClr val="dk1"/>
              </a:buClr>
              <a:buSzPts val="1600"/>
              <a:buFont typeface="Arial"/>
              <a:buNone/>
              <a:defRPr sz="1600" b="1"/>
            </a:lvl2pPr>
            <a:lvl3pPr marL="1371600" lvl="2" indent="-228600" algn="l">
              <a:lnSpc>
                <a:spcPct val="100000"/>
              </a:lnSpc>
              <a:spcBef>
                <a:spcPts val="0"/>
              </a:spcBef>
              <a:spcAft>
                <a:spcPts val="0"/>
              </a:spcAft>
              <a:buClr>
                <a:schemeClr val="dk1"/>
              </a:buClr>
              <a:buSzPts val="1600"/>
              <a:buFont typeface="Arial"/>
              <a:buNone/>
              <a:defRPr sz="1600"/>
            </a:lvl3pPr>
            <a:lvl4pPr marL="1828800" lvl="3" indent="-228600" algn="l">
              <a:lnSpc>
                <a:spcPct val="100000"/>
              </a:lnSpc>
              <a:spcBef>
                <a:spcPts val="0"/>
              </a:spcBef>
              <a:spcAft>
                <a:spcPts val="0"/>
              </a:spcAft>
              <a:buClr>
                <a:schemeClr val="dk1"/>
              </a:buClr>
              <a:buSzPts val="1600"/>
              <a:buFont typeface="Arial"/>
              <a:buNone/>
              <a:defRPr sz="1600"/>
            </a:lvl4pPr>
            <a:lvl5pPr marL="2286000" lvl="4" indent="-228600" algn="l">
              <a:lnSpc>
                <a:spcPct val="100000"/>
              </a:lnSpc>
              <a:spcBef>
                <a:spcPts val="0"/>
              </a:spcBef>
              <a:spcAft>
                <a:spcPts val="0"/>
              </a:spcAft>
              <a:buClr>
                <a:schemeClr val="dk1"/>
              </a:buClr>
              <a:buSzPts val="1600"/>
              <a:buFont typeface="Arial"/>
              <a:buNone/>
              <a:defRPr sz="1600"/>
            </a:lvl5pPr>
            <a:lvl6pPr marL="2743200" lvl="5" indent="-228600" algn="l">
              <a:lnSpc>
                <a:spcPct val="100000"/>
              </a:lnSpc>
              <a:spcBef>
                <a:spcPts val="0"/>
              </a:spcBef>
              <a:spcAft>
                <a:spcPts val="0"/>
              </a:spcAft>
              <a:buClr>
                <a:schemeClr val="dk1"/>
              </a:buClr>
              <a:buSzPts val="1600"/>
              <a:buFont typeface="Arial"/>
              <a:buNone/>
              <a:defRPr sz="1600"/>
            </a:lvl6pPr>
            <a:lvl7pPr marL="3200400" lvl="6" indent="-228600" algn="l">
              <a:lnSpc>
                <a:spcPct val="100000"/>
              </a:lnSpc>
              <a:spcBef>
                <a:spcPts val="0"/>
              </a:spcBef>
              <a:spcAft>
                <a:spcPts val="0"/>
              </a:spcAft>
              <a:buClr>
                <a:schemeClr val="dk1"/>
              </a:buClr>
              <a:buSzPts val="1600"/>
              <a:buFont typeface="Arial"/>
              <a:buNone/>
              <a:defRPr sz="1600"/>
            </a:lvl7pPr>
            <a:lvl8pPr marL="3657600" lvl="7" indent="-228600" algn="l">
              <a:lnSpc>
                <a:spcPct val="100000"/>
              </a:lnSpc>
              <a:spcBef>
                <a:spcPts val="0"/>
              </a:spcBef>
              <a:spcAft>
                <a:spcPts val="0"/>
              </a:spcAft>
              <a:buClr>
                <a:schemeClr val="dk1"/>
              </a:buClr>
              <a:buSzPts val="1600"/>
              <a:buFont typeface="Arial"/>
              <a:buNone/>
              <a:defRPr sz="1600"/>
            </a:lvl8pPr>
            <a:lvl9pPr marL="4114800" lvl="8" indent="-228600" algn="l">
              <a:lnSpc>
                <a:spcPct val="100000"/>
              </a:lnSpc>
              <a:spcBef>
                <a:spcPts val="0"/>
              </a:spcBef>
              <a:spcAft>
                <a:spcPts val="0"/>
              </a:spcAft>
              <a:buClr>
                <a:schemeClr val="dk1"/>
              </a:buClr>
              <a:buSzPts val="1600"/>
              <a:buFont typeface="Arial"/>
              <a:buNone/>
              <a:defRPr sz="1600"/>
            </a:lvl9pPr>
          </a:lstStyle>
          <a:p>
            <a:endParaRPr/>
          </a:p>
        </p:txBody>
      </p:sp>
      <p:sp>
        <p:nvSpPr>
          <p:cNvPr id="939" name="Google Shape;939;p56"/>
          <p:cNvSpPr/>
          <p:nvPr/>
        </p:nvSpPr>
        <p:spPr>
          <a:xfrm>
            <a:off x="442913" y="1362959"/>
            <a:ext cx="871538" cy="679450"/>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40" name="Google Shape;940;p56"/>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1" name="Google Shape;941;p56"/>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2" name="Google Shape;942;p56"/>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Quote 2 Orange">
  <p:cSld name="Quote 2 Orange">
    <p:bg>
      <p:bgPr>
        <a:solidFill>
          <a:srgbClr val="D04A02"/>
        </a:solidFill>
        <a:effectLst/>
      </p:bgPr>
    </p:bg>
    <p:spTree>
      <p:nvGrpSpPr>
        <p:cNvPr id="1" name="Shape 943"/>
        <p:cNvGrpSpPr/>
        <p:nvPr/>
      </p:nvGrpSpPr>
      <p:grpSpPr>
        <a:xfrm>
          <a:off x="0" y="0"/>
          <a:ext cx="0" cy="0"/>
          <a:chOff x="0" y="0"/>
          <a:chExt cx="0" cy="0"/>
        </a:xfrm>
      </p:grpSpPr>
      <p:sp>
        <p:nvSpPr>
          <p:cNvPr id="944" name="Google Shape;944;p57"/>
          <p:cNvSpPr txBox="1">
            <a:spLocks noGrp="1"/>
          </p:cNvSpPr>
          <p:nvPr>
            <p:ph type="body" idx="1"/>
          </p:nvPr>
        </p:nvSpPr>
        <p:spPr>
          <a:xfrm>
            <a:off x="442914" y="2274570"/>
            <a:ext cx="9540366" cy="3897630"/>
          </a:xfrm>
          <a:prstGeom prst="rect">
            <a:avLst/>
          </a:prstGeom>
          <a:noFill/>
          <a:ln>
            <a:noFill/>
          </a:ln>
        </p:spPr>
        <p:txBody>
          <a:bodyPr spcFirstLastPara="1" wrap="square" lIns="0" tIns="0" rIns="0" bIns="0" anchor="t" anchorCtr="0">
            <a:noAutofit/>
          </a:bodyPr>
          <a:lstStyle>
            <a:lvl1pPr marL="457200" lvl="0" indent="-228600" algn="l">
              <a:lnSpc>
                <a:spcPct val="85000"/>
              </a:lnSpc>
              <a:spcBef>
                <a:spcPts val="0"/>
              </a:spcBef>
              <a:spcAft>
                <a:spcPts val="0"/>
              </a:spcAft>
              <a:buClr>
                <a:schemeClr val="lt1"/>
              </a:buClr>
              <a:buSzPts val="3800"/>
              <a:buNone/>
              <a:defRPr sz="3800" b="0">
                <a:solidFill>
                  <a:schemeClr val="lt1"/>
                </a:solidFill>
                <a:latin typeface="Georgia"/>
                <a:ea typeface="Georgia"/>
                <a:cs typeface="Georgia"/>
                <a:sym typeface="Georgia"/>
              </a:defRPr>
            </a:lvl1pPr>
            <a:lvl2pPr marL="914400" lvl="1" indent="-228600" algn="l">
              <a:lnSpc>
                <a:spcPct val="100000"/>
              </a:lnSpc>
              <a:spcBef>
                <a:spcPts val="3000"/>
              </a:spcBef>
              <a:spcAft>
                <a:spcPts val="0"/>
              </a:spcAft>
              <a:buClr>
                <a:schemeClr val="lt1"/>
              </a:buClr>
              <a:buSzPts val="1600"/>
              <a:buFont typeface="Arial"/>
              <a:buNone/>
              <a:defRPr sz="1600" b="1">
                <a:solidFill>
                  <a:schemeClr val="lt1"/>
                </a:solidFill>
              </a:defRPr>
            </a:lvl2pPr>
            <a:lvl3pPr marL="1371600" lvl="2" indent="-228600" algn="l">
              <a:lnSpc>
                <a:spcPct val="100000"/>
              </a:lnSpc>
              <a:spcBef>
                <a:spcPts val="0"/>
              </a:spcBef>
              <a:spcAft>
                <a:spcPts val="0"/>
              </a:spcAft>
              <a:buClr>
                <a:schemeClr val="lt1"/>
              </a:buClr>
              <a:buSzPts val="1600"/>
              <a:buFont typeface="Arial"/>
              <a:buNone/>
              <a:defRPr sz="1600">
                <a:solidFill>
                  <a:schemeClr val="lt1"/>
                </a:solidFill>
              </a:defRPr>
            </a:lvl3pPr>
            <a:lvl4pPr marL="1828800" lvl="3" indent="-228600" algn="l">
              <a:lnSpc>
                <a:spcPct val="100000"/>
              </a:lnSpc>
              <a:spcBef>
                <a:spcPts val="0"/>
              </a:spcBef>
              <a:spcAft>
                <a:spcPts val="0"/>
              </a:spcAft>
              <a:buClr>
                <a:schemeClr val="lt1"/>
              </a:buClr>
              <a:buSzPts val="1600"/>
              <a:buFont typeface="Arial"/>
              <a:buNone/>
              <a:defRPr sz="1600">
                <a:solidFill>
                  <a:schemeClr val="lt1"/>
                </a:solidFill>
              </a:defRPr>
            </a:lvl4pPr>
            <a:lvl5pPr marL="2286000" lvl="4" indent="-228600" algn="l">
              <a:lnSpc>
                <a:spcPct val="100000"/>
              </a:lnSpc>
              <a:spcBef>
                <a:spcPts val="0"/>
              </a:spcBef>
              <a:spcAft>
                <a:spcPts val="0"/>
              </a:spcAft>
              <a:buClr>
                <a:schemeClr val="lt1"/>
              </a:buClr>
              <a:buSzPts val="1600"/>
              <a:buFont typeface="Arial"/>
              <a:buNone/>
              <a:defRPr sz="1600">
                <a:solidFill>
                  <a:schemeClr val="lt1"/>
                </a:solidFill>
              </a:defRPr>
            </a:lvl5pPr>
            <a:lvl6pPr marL="2743200" lvl="5" indent="-228600" algn="l">
              <a:lnSpc>
                <a:spcPct val="100000"/>
              </a:lnSpc>
              <a:spcBef>
                <a:spcPts val="0"/>
              </a:spcBef>
              <a:spcAft>
                <a:spcPts val="0"/>
              </a:spcAft>
              <a:buClr>
                <a:schemeClr val="lt1"/>
              </a:buClr>
              <a:buSzPts val="1600"/>
              <a:buFont typeface="Arial"/>
              <a:buNone/>
              <a:defRPr sz="1600">
                <a:solidFill>
                  <a:schemeClr val="lt1"/>
                </a:solidFill>
              </a:defRPr>
            </a:lvl6pPr>
            <a:lvl7pPr marL="3200400" lvl="6" indent="-228600" algn="l">
              <a:lnSpc>
                <a:spcPct val="100000"/>
              </a:lnSpc>
              <a:spcBef>
                <a:spcPts val="0"/>
              </a:spcBef>
              <a:spcAft>
                <a:spcPts val="0"/>
              </a:spcAft>
              <a:buClr>
                <a:schemeClr val="lt1"/>
              </a:buClr>
              <a:buSzPts val="1600"/>
              <a:buFont typeface="Arial"/>
              <a:buNone/>
              <a:defRPr sz="1600">
                <a:solidFill>
                  <a:schemeClr val="lt1"/>
                </a:solidFill>
              </a:defRPr>
            </a:lvl7pPr>
            <a:lvl8pPr marL="3657600" lvl="7" indent="-228600" algn="l">
              <a:lnSpc>
                <a:spcPct val="100000"/>
              </a:lnSpc>
              <a:spcBef>
                <a:spcPts val="0"/>
              </a:spcBef>
              <a:spcAft>
                <a:spcPts val="0"/>
              </a:spcAft>
              <a:buClr>
                <a:schemeClr val="lt1"/>
              </a:buClr>
              <a:buSzPts val="1600"/>
              <a:buFont typeface="Arial"/>
              <a:buNone/>
              <a:defRPr sz="1600">
                <a:solidFill>
                  <a:schemeClr val="lt1"/>
                </a:solidFill>
              </a:defRPr>
            </a:lvl8pPr>
            <a:lvl9pPr marL="4114800" lvl="8" indent="-228600" algn="l">
              <a:lnSpc>
                <a:spcPct val="100000"/>
              </a:lnSpc>
              <a:spcBef>
                <a:spcPts val="0"/>
              </a:spcBef>
              <a:spcAft>
                <a:spcPts val="0"/>
              </a:spcAft>
              <a:buClr>
                <a:schemeClr val="lt1"/>
              </a:buClr>
              <a:buSzPts val="1600"/>
              <a:buFont typeface="Arial"/>
              <a:buNone/>
              <a:defRPr sz="1600">
                <a:solidFill>
                  <a:schemeClr val="lt1"/>
                </a:solidFill>
              </a:defRPr>
            </a:lvl9pPr>
          </a:lstStyle>
          <a:p>
            <a:endParaRPr/>
          </a:p>
        </p:txBody>
      </p:sp>
      <p:sp>
        <p:nvSpPr>
          <p:cNvPr id="945" name="Google Shape;945;p57"/>
          <p:cNvSpPr/>
          <p:nvPr/>
        </p:nvSpPr>
        <p:spPr>
          <a:xfrm>
            <a:off x="442913" y="1362959"/>
            <a:ext cx="871538" cy="679450"/>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46" name="Google Shape;946;p57"/>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7" name="Google Shape;947;p57"/>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8" name="Google Shape;948;p57"/>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Quote 2 Red">
  <p:cSld name="Quote 2 Red">
    <p:bg>
      <p:bgPr>
        <a:solidFill>
          <a:srgbClr val="E0301E"/>
        </a:solidFill>
        <a:effectLst/>
      </p:bgPr>
    </p:bg>
    <p:spTree>
      <p:nvGrpSpPr>
        <p:cNvPr id="1" name="Shape 949"/>
        <p:cNvGrpSpPr/>
        <p:nvPr/>
      </p:nvGrpSpPr>
      <p:grpSpPr>
        <a:xfrm>
          <a:off x="0" y="0"/>
          <a:ext cx="0" cy="0"/>
          <a:chOff x="0" y="0"/>
          <a:chExt cx="0" cy="0"/>
        </a:xfrm>
      </p:grpSpPr>
      <p:sp>
        <p:nvSpPr>
          <p:cNvPr id="950" name="Google Shape;950;p58"/>
          <p:cNvSpPr txBox="1">
            <a:spLocks noGrp="1"/>
          </p:cNvSpPr>
          <p:nvPr>
            <p:ph type="body" idx="1"/>
          </p:nvPr>
        </p:nvSpPr>
        <p:spPr>
          <a:xfrm>
            <a:off x="442914" y="2274570"/>
            <a:ext cx="9540366" cy="3897630"/>
          </a:xfrm>
          <a:prstGeom prst="rect">
            <a:avLst/>
          </a:prstGeom>
          <a:noFill/>
          <a:ln>
            <a:noFill/>
          </a:ln>
        </p:spPr>
        <p:txBody>
          <a:bodyPr spcFirstLastPara="1" wrap="square" lIns="0" tIns="0" rIns="0" bIns="0" anchor="t" anchorCtr="0">
            <a:noAutofit/>
          </a:bodyPr>
          <a:lstStyle>
            <a:lvl1pPr marL="457200" lvl="0" indent="-228600" algn="l">
              <a:lnSpc>
                <a:spcPct val="85000"/>
              </a:lnSpc>
              <a:spcBef>
                <a:spcPts val="0"/>
              </a:spcBef>
              <a:spcAft>
                <a:spcPts val="0"/>
              </a:spcAft>
              <a:buClr>
                <a:schemeClr val="lt1"/>
              </a:buClr>
              <a:buSzPts val="3800"/>
              <a:buNone/>
              <a:defRPr sz="3800" b="0">
                <a:solidFill>
                  <a:schemeClr val="lt1"/>
                </a:solidFill>
                <a:latin typeface="Georgia"/>
                <a:ea typeface="Georgia"/>
                <a:cs typeface="Georgia"/>
                <a:sym typeface="Georgia"/>
              </a:defRPr>
            </a:lvl1pPr>
            <a:lvl2pPr marL="914400" lvl="1" indent="-228600" algn="l">
              <a:lnSpc>
                <a:spcPct val="100000"/>
              </a:lnSpc>
              <a:spcBef>
                <a:spcPts val="3000"/>
              </a:spcBef>
              <a:spcAft>
                <a:spcPts val="0"/>
              </a:spcAft>
              <a:buClr>
                <a:schemeClr val="lt1"/>
              </a:buClr>
              <a:buSzPts val="1600"/>
              <a:buFont typeface="Arial"/>
              <a:buNone/>
              <a:defRPr sz="1600" b="1">
                <a:solidFill>
                  <a:schemeClr val="lt1"/>
                </a:solidFill>
              </a:defRPr>
            </a:lvl2pPr>
            <a:lvl3pPr marL="1371600" lvl="2" indent="-228600" algn="l">
              <a:lnSpc>
                <a:spcPct val="100000"/>
              </a:lnSpc>
              <a:spcBef>
                <a:spcPts val="0"/>
              </a:spcBef>
              <a:spcAft>
                <a:spcPts val="0"/>
              </a:spcAft>
              <a:buClr>
                <a:schemeClr val="lt1"/>
              </a:buClr>
              <a:buSzPts val="1600"/>
              <a:buFont typeface="Arial"/>
              <a:buNone/>
              <a:defRPr sz="1600">
                <a:solidFill>
                  <a:schemeClr val="lt1"/>
                </a:solidFill>
              </a:defRPr>
            </a:lvl3pPr>
            <a:lvl4pPr marL="1828800" lvl="3" indent="-228600" algn="l">
              <a:lnSpc>
                <a:spcPct val="100000"/>
              </a:lnSpc>
              <a:spcBef>
                <a:spcPts val="0"/>
              </a:spcBef>
              <a:spcAft>
                <a:spcPts val="0"/>
              </a:spcAft>
              <a:buClr>
                <a:schemeClr val="lt1"/>
              </a:buClr>
              <a:buSzPts val="1600"/>
              <a:buFont typeface="Arial"/>
              <a:buNone/>
              <a:defRPr sz="1600">
                <a:solidFill>
                  <a:schemeClr val="lt1"/>
                </a:solidFill>
              </a:defRPr>
            </a:lvl4pPr>
            <a:lvl5pPr marL="2286000" lvl="4" indent="-228600" algn="l">
              <a:lnSpc>
                <a:spcPct val="100000"/>
              </a:lnSpc>
              <a:spcBef>
                <a:spcPts val="0"/>
              </a:spcBef>
              <a:spcAft>
                <a:spcPts val="0"/>
              </a:spcAft>
              <a:buClr>
                <a:schemeClr val="lt1"/>
              </a:buClr>
              <a:buSzPts val="1600"/>
              <a:buFont typeface="Arial"/>
              <a:buNone/>
              <a:defRPr sz="1600">
                <a:solidFill>
                  <a:schemeClr val="lt1"/>
                </a:solidFill>
              </a:defRPr>
            </a:lvl5pPr>
            <a:lvl6pPr marL="2743200" lvl="5" indent="-228600" algn="l">
              <a:lnSpc>
                <a:spcPct val="100000"/>
              </a:lnSpc>
              <a:spcBef>
                <a:spcPts val="0"/>
              </a:spcBef>
              <a:spcAft>
                <a:spcPts val="0"/>
              </a:spcAft>
              <a:buClr>
                <a:schemeClr val="lt1"/>
              </a:buClr>
              <a:buSzPts val="1600"/>
              <a:buFont typeface="Arial"/>
              <a:buNone/>
              <a:defRPr sz="1600">
                <a:solidFill>
                  <a:schemeClr val="lt1"/>
                </a:solidFill>
              </a:defRPr>
            </a:lvl6pPr>
            <a:lvl7pPr marL="3200400" lvl="6" indent="-228600" algn="l">
              <a:lnSpc>
                <a:spcPct val="100000"/>
              </a:lnSpc>
              <a:spcBef>
                <a:spcPts val="0"/>
              </a:spcBef>
              <a:spcAft>
                <a:spcPts val="0"/>
              </a:spcAft>
              <a:buClr>
                <a:schemeClr val="lt1"/>
              </a:buClr>
              <a:buSzPts val="1600"/>
              <a:buFont typeface="Arial"/>
              <a:buNone/>
              <a:defRPr sz="1600">
                <a:solidFill>
                  <a:schemeClr val="lt1"/>
                </a:solidFill>
              </a:defRPr>
            </a:lvl7pPr>
            <a:lvl8pPr marL="3657600" lvl="7" indent="-228600" algn="l">
              <a:lnSpc>
                <a:spcPct val="100000"/>
              </a:lnSpc>
              <a:spcBef>
                <a:spcPts val="0"/>
              </a:spcBef>
              <a:spcAft>
                <a:spcPts val="0"/>
              </a:spcAft>
              <a:buClr>
                <a:schemeClr val="lt1"/>
              </a:buClr>
              <a:buSzPts val="1600"/>
              <a:buFont typeface="Arial"/>
              <a:buNone/>
              <a:defRPr sz="1600">
                <a:solidFill>
                  <a:schemeClr val="lt1"/>
                </a:solidFill>
              </a:defRPr>
            </a:lvl8pPr>
            <a:lvl9pPr marL="4114800" lvl="8" indent="-228600" algn="l">
              <a:lnSpc>
                <a:spcPct val="100000"/>
              </a:lnSpc>
              <a:spcBef>
                <a:spcPts val="0"/>
              </a:spcBef>
              <a:spcAft>
                <a:spcPts val="0"/>
              </a:spcAft>
              <a:buClr>
                <a:schemeClr val="lt1"/>
              </a:buClr>
              <a:buSzPts val="1600"/>
              <a:buFont typeface="Arial"/>
              <a:buNone/>
              <a:defRPr sz="1600">
                <a:solidFill>
                  <a:schemeClr val="lt1"/>
                </a:solidFill>
              </a:defRPr>
            </a:lvl9pPr>
          </a:lstStyle>
          <a:p>
            <a:endParaRPr/>
          </a:p>
        </p:txBody>
      </p:sp>
      <p:sp>
        <p:nvSpPr>
          <p:cNvPr id="951" name="Google Shape;951;p58"/>
          <p:cNvSpPr/>
          <p:nvPr/>
        </p:nvSpPr>
        <p:spPr>
          <a:xfrm>
            <a:off x="442913" y="1362959"/>
            <a:ext cx="871538" cy="679450"/>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52" name="Google Shape;952;p58"/>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3" name="Google Shape;953;p58"/>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4" name="Google Shape;954;p58"/>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Quote 2 Rose">
  <p:cSld name="Quote 2 Rose">
    <p:bg>
      <p:bgPr>
        <a:solidFill>
          <a:srgbClr val="DB536A"/>
        </a:solidFill>
        <a:effectLst/>
      </p:bgPr>
    </p:bg>
    <p:spTree>
      <p:nvGrpSpPr>
        <p:cNvPr id="1" name="Shape 955"/>
        <p:cNvGrpSpPr/>
        <p:nvPr/>
      </p:nvGrpSpPr>
      <p:grpSpPr>
        <a:xfrm>
          <a:off x="0" y="0"/>
          <a:ext cx="0" cy="0"/>
          <a:chOff x="0" y="0"/>
          <a:chExt cx="0" cy="0"/>
        </a:xfrm>
      </p:grpSpPr>
      <p:sp>
        <p:nvSpPr>
          <p:cNvPr id="956" name="Google Shape;956;p59"/>
          <p:cNvSpPr txBox="1">
            <a:spLocks noGrp="1"/>
          </p:cNvSpPr>
          <p:nvPr>
            <p:ph type="body" idx="1"/>
          </p:nvPr>
        </p:nvSpPr>
        <p:spPr>
          <a:xfrm>
            <a:off x="442914" y="2274570"/>
            <a:ext cx="9540366" cy="3897630"/>
          </a:xfrm>
          <a:prstGeom prst="rect">
            <a:avLst/>
          </a:prstGeom>
          <a:noFill/>
          <a:ln>
            <a:noFill/>
          </a:ln>
        </p:spPr>
        <p:txBody>
          <a:bodyPr spcFirstLastPara="1" wrap="square" lIns="0" tIns="0" rIns="0" bIns="0" anchor="t" anchorCtr="0">
            <a:noAutofit/>
          </a:bodyPr>
          <a:lstStyle>
            <a:lvl1pPr marL="457200" lvl="0" indent="-228600" algn="l">
              <a:lnSpc>
                <a:spcPct val="85000"/>
              </a:lnSpc>
              <a:spcBef>
                <a:spcPts val="0"/>
              </a:spcBef>
              <a:spcAft>
                <a:spcPts val="0"/>
              </a:spcAft>
              <a:buClr>
                <a:schemeClr val="lt1"/>
              </a:buClr>
              <a:buSzPts val="3800"/>
              <a:buNone/>
              <a:defRPr sz="3800" b="0">
                <a:solidFill>
                  <a:schemeClr val="lt1"/>
                </a:solidFill>
                <a:latin typeface="Georgia"/>
                <a:ea typeface="Georgia"/>
                <a:cs typeface="Georgia"/>
                <a:sym typeface="Georgia"/>
              </a:defRPr>
            </a:lvl1pPr>
            <a:lvl2pPr marL="914400" lvl="1" indent="-228600" algn="l">
              <a:lnSpc>
                <a:spcPct val="100000"/>
              </a:lnSpc>
              <a:spcBef>
                <a:spcPts val="3000"/>
              </a:spcBef>
              <a:spcAft>
                <a:spcPts val="0"/>
              </a:spcAft>
              <a:buClr>
                <a:schemeClr val="lt1"/>
              </a:buClr>
              <a:buSzPts val="1600"/>
              <a:buFont typeface="Arial"/>
              <a:buNone/>
              <a:defRPr sz="1600" b="1">
                <a:solidFill>
                  <a:schemeClr val="lt1"/>
                </a:solidFill>
              </a:defRPr>
            </a:lvl2pPr>
            <a:lvl3pPr marL="1371600" lvl="2" indent="-228600" algn="l">
              <a:lnSpc>
                <a:spcPct val="100000"/>
              </a:lnSpc>
              <a:spcBef>
                <a:spcPts val="0"/>
              </a:spcBef>
              <a:spcAft>
                <a:spcPts val="0"/>
              </a:spcAft>
              <a:buClr>
                <a:schemeClr val="lt1"/>
              </a:buClr>
              <a:buSzPts val="1600"/>
              <a:buFont typeface="Arial"/>
              <a:buNone/>
              <a:defRPr sz="1600">
                <a:solidFill>
                  <a:schemeClr val="lt1"/>
                </a:solidFill>
              </a:defRPr>
            </a:lvl3pPr>
            <a:lvl4pPr marL="1828800" lvl="3" indent="-228600" algn="l">
              <a:lnSpc>
                <a:spcPct val="100000"/>
              </a:lnSpc>
              <a:spcBef>
                <a:spcPts val="0"/>
              </a:spcBef>
              <a:spcAft>
                <a:spcPts val="0"/>
              </a:spcAft>
              <a:buClr>
                <a:schemeClr val="lt1"/>
              </a:buClr>
              <a:buSzPts val="1600"/>
              <a:buFont typeface="Arial"/>
              <a:buNone/>
              <a:defRPr sz="1600">
                <a:solidFill>
                  <a:schemeClr val="lt1"/>
                </a:solidFill>
              </a:defRPr>
            </a:lvl4pPr>
            <a:lvl5pPr marL="2286000" lvl="4" indent="-228600" algn="l">
              <a:lnSpc>
                <a:spcPct val="100000"/>
              </a:lnSpc>
              <a:spcBef>
                <a:spcPts val="0"/>
              </a:spcBef>
              <a:spcAft>
                <a:spcPts val="0"/>
              </a:spcAft>
              <a:buClr>
                <a:schemeClr val="lt1"/>
              </a:buClr>
              <a:buSzPts val="1600"/>
              <a:buFont typeface="Arial"/>
              <a:buNone/>
              <a:defRPr sz="1600">
                <a:solidFill>
                  <a:schemeClr val="lt1"/>
                </a:solidFill>
              </a:defRPr>
            </a:lvl5pPr>
            <a:lvl6pPr marL="2743200" lvl="5" indent="-228600" algn="l">
              <a:lnSpc>
                <a:spcPct val="100000"/>
              </a:lnSpc>
              <a:spcBef>
                <a:spcPts val="0"/>
              </a:spcBef>
              <a:spcAft>
                <a:spcPts val="0"/>
              </a:spcAft>
              <a:buClr>
                <a:schemeClr val="lt1"/>
              </a:buClr>
              <a:buSzPts val="1600"/>
              <a:buFont typeface="Arial"/>
              <a:buNone/>
              <a:defRPr sz="1600">
                <a:solidFill>
                  <a:schemeClr val="lt1"/>
                </a:solidFill>
              </a:defRPr>
            </a:lvl6pPr>
            <a:lvl7pPr marL="3200400" lvl="6" indent="-228600" algn="l">
              <a:lnSpc>
                <a:spcPct val="100000"/>
              </a:lnSpc>
              <a:spcBef>
                <a:spcPts val="0"/>
              </a:spcBef>
              <a:spcAft>
                <a:spcPts val="0"/>
              </a:spcAft>
              <a:buClr>
                <a:schemeClr val="lt1"/>
              </a:buClr>
              <a:buSzPts val="1600"/>
              <a:buFont typeface="Arial"/>
              <a:buNone/>
              <a:defRPr sz="1600">
                <a:solidFill>
                  <a:schemeClr val="lt1"/>
                </a:solidFill>
              </a:defRPr>
            </a:lvl7pPr>
            <a:lvl8pPr marL="3657600" lvl="7" indent="-228600" algn="l">
              <a:lnSpc>
                <a:spcPct val="100000"/>
              </a:lnSpc>
              <a:spcBef>
                <a:spcPts val="0"/>
              </a:spcBef>
              <a:spcAft>
                <a:spcPts val="0"/>
              </a:spcAft>
              <a:buClr>
                <a:schemeClr val="lt1"/>
              </a:buClr>
              <a:buSzPts val="1600"/>
              <a:buFont typeface="Arial"/>
              <a:buNone/>
              <a:defRPr sz="1600">
                <a:solidFill>
                  <a:schemeClr val="lt1"/>
                </a:solidFill>
              </a:defRPr>
            </a:lvl8pPr>
            <a:lvl9pPr marL="4114800" lvl="8" indent="-228600" algn="l">
              <a:lnSpc>
                <a:spcPct val="100000"/>
              </a:lnSpc>
              <a:spcBef>
                <a:spcPts val="0"/>
              </a:spcBef>
              <a:spcAft>
                <a:spcPts val="0"/>
              </a:spcAft>
              <a:buClr>
                <a:schemeClr val="lt1"/>
              </a:buClr>
              <a:buSzPts val="1600"/>
              <a:buFont typeface="Arial"/>
              <a:buNone/>
              <a:defRPr sz="1600">
                <a:solidFill>
                  <a:schemeClr val="lt1"/>
                </a:solidFill>
              </a:defRPr>
            </a:lvl9pPr>
          </a:lstStyle>
          <a:p>
            <a:endParaRPr/>
          </a:p>
        </p:txBody>
      </p:sp>
      <p:sp>
        <p:nvSpPr>
          <p:cNvPr id="957" name="Google Shape;957;p59"/>
          <p:cNvSpPr/>
          <p:nvPr/>
        </p:nvSpPr>
        <p:spPr>
          <a:xfrm>
            <a:off x="442913" y="1362959"/>
            <a:ext cx="871538" cy="679450"/>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58" name="Google Shape;958;p59"/>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9" name="Google Shape;959;p59"/>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0" name="Google Shape;960;p59"/>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Quote 2 Grey">
  <p:cSld name="Quote 2 Grey">
    <p:bg>
      <p:bgPr>
        <a:solidFill>
          <a:srgbClr val="464646"/>
        </a:solidFill>
        <a:effectLst/>
      </p:bgPr>
    </p:bg>
    <p:spTree>
      <p:nvGrpSpPr>
        <p:cNvPr id="1" name="Shape 961"/>
        <p:cNvGrpSpPr/>
        <p:nvPr/>
      </p:nvGrpSpPr>
      <p:grpSpPr>
        <a:xfrm>
          <a:off x="0" y="0"/>
          <a:ext cx="0" cy="0"/>
          <a:chOff x="0" y="0"/>
          <a:chExt cx="0" cy="0"/>
        </a:xfrm>
      </p:grpSpPr>
      <p:sp>
        <p:nvSpPr>
          <p:cNvPr id="962" name="Google Shape;962;p60"/>
          <p:cNvSpPr txBox="1">
            <a:spLocks noGrp="1"/>
          </p:cNvSpPr>
          <p:nvPr>
            <p:ph type="body" idx="1"/>
          </p:nvPr>
        </p:nvSpPr>
        <p:spPr>
          <a:xfrm>
            <a:off x="442914" y="2274570"/>
            <a:ext cx="9540366" cy="3897630"/>
          </a:xfrm>
          <a:prstGeom prst="rect">
            <a:avLst/>
          </a:prstGeom>
          <a:noFill/>
          <a:ln>
            <a:noFill/>
          </a:ln>
        </p:spPr>
        <p:txBody>
          <a:bodyPr spcFirstLastPara="1" wrap="square" lIns="0" tIns="0" rIns="0" bIns="0" anchor="t" anchorCtr="0">
            <a:noAutofit/>
          </a:bodyPr>
          <a:lstStyle>
            <a:lvl1pPr marL="457200" lvl="0" indent="-228600" algn="l">
              <a:lnSpc>
                <a:spcPct val="85000"/>
              </a:lnSpc>
              <a:spcBef>
                <a:spcPts val="0"/>
              </a:spcBef>
              <a:spcAft>
                <a:spcPts val="0"/>
              </a:spcAft>
              <a:buClr>
                <a:schemeClr val="lt1"/>
              </a:buClr>
              <a:buSzPts val="3800"/>
              <a:buNone/>
              <a:defRPr sz="3800" b="0">
                <a:solidFill>
                  <a:schemeClr val="lt1"/>
                </a:solidFill>
                <a:latin typeface="Georgia"/>
                <a:ea typeface="Georgia"/>
                <a:cs typeface="Georgia"/>
                <a:sym typeface="Georgia"/>
              </a:defRPr>
            </a:lvl1pPr>
            <a:lvl2pPr marL="914400" lvl="1" indent="-228600" algn="l">
              <a:lnSpc>
                <a:spcPct val="100000"/>
              </a:lnSpc>
              <a:spcBef>
                <a:spcPts val="3000"/>
              </a:spcBef>
              <a:spcAft>
                <a:spcPts val="0"/>
              </a:spcAft>
              <a:buClr>
                <a:schemeClr val="lt1"/>
              </a:buClr>
              <a:buSzPts val="1600"/>
              <a:buFont typeface="Arial"/>
              <a:buNone/>
              <a:defRPr sz="1600" b="1">
                <a:solidFill>
                  <a:schemeClr val="lt1"/>
                </a:solidFill>
              </a:defRPr>
            </a:lvl2pPr>
            <a:lvl3pPr marL="1371600" lvl="2" indent="-228600" algn="l">
              <a:lnSpc>
                <a:spcPct val="100000"/>
              </a:lnSpc>
              <a:spcBef>
                <a:spcPts val="0"/>
              </a:spcBef>
              <a:spcAft>
                <a:spcPts val="0"/>
              </a:spcAft>
              <a:buClr>
                <a:schemeClr val="lt1"/>
              </a:buClr>
              <a:buSzPts val="1600"/>
              <a:buFont typeface="Arial"/>
              <a:buNone/>
              <a:defRPr sz="1600">
                <a:solidFill>
                  <a:schemeClr val="lt1"/>
                </a:solidFill>
              </a:defRPr>
            </a:lvl3pPr>
            <a:lvl4pPr marL="1828800" lvl="3" indent="-228600" algn="l">
              <a:lnSpc>
                <a:spcPct val="100000"/>
              </a:lnSpc>
              <a:spcBef>
                <a:spcPts val="0"/>
              </a:spcBef>
              <a:spcAft>
                <a:spcPts val="0"/>
              </a:spcAft>
              <a:buClr>
                <a:schemeClr val="lt1"/>
              </a:buClr>
              <a:buSzPts val="1600"/>
              <a:buFont typeface="Arial"/>
              <a:buNone/>
              <a:defRPr sz="1600">
                <a:solidFill>
                  <a:schemeClr val="lt1"/>
                </a:solidFill>
              </a:defRPr>
            </a:lvl4pPr>
            <a:lvl5pPr marL="2286000" lvl="4" indent="-228600" algn="l">
              <a:lnSpc>
                <a:spcPct val="100000"/>
              </a:lnSpc>
              <a:spcBef>
                <a:spcPts val="0"/>
              </a:spcBef>
              <a:spcAft>
                <a:spcPts val="0"/>
              </a:spcAft>
              <a:buClr>
                <a:schemeClr val="lt1"/>
              </a:buClr>
              <a:buSzPts val="1600"/>
              <a:buFont typeface="Arial"/>
              <a:buNone/>
              <a:defRPr sz="1600">
                <a:solidFill>
                  <a:schemeClr val="lt1"/>
                </a:solidFill>
              </a:defRPr>
            </a:lvl5pPr>
            <a:lvl6pPr marL="2743200" lvl="5" indent="-228600" algn="l">
              <a:lnSpc>
                <a:spcPct val="100000"/>
              </a:lnSpc>
              <a:spcBef>
                <a:spcPts val="0"/>
              </a:spcBef>
              <a:spcAft>
                <a:spcPts val="0"/>
              </a:spcAft>
              <a:buClr>
                <a:schemeClr val="lt1"/>
              </a:buClr>
              <a:buSzPts val="1600"/>
              <a:buFont typeface="Arial"/>
              <a:buNone/>
              <a:defRPr sz="1600">
                <a:solidFill>
                  <a:schemeClr val="lt1"/>
                </a:solidFill>
              </a:defRPr>
            </a:lvl6pPr>
            <a:lvl7pPr marL="3200400" lvl="6" indent="-228600" algn="l">
              <a:lnSpc>
                <a:spcPct val="100000"/>
              </a:lnSpc>
              <a:spcBef>
                <a:spcPts val="0"/>
              </a:spcBef>
              <a:spcAft>
                <a:spcPts val="0"/>
              </a:spcAft>
              <a:buClr>
                <a:schemeClr val="lt1"/>
              </a:buClr>
              <a:buSzPts val="1600"/>
              <a:buFont typeface="Arial"/>
              <a:buNone/>
              <a:defRPr sz="1600">
                <a:solidFill>
                  <a:schemeClr val="lt1"/>
                </a:solidFill>
              </a:defRPr>
            </a:lvl7pPr>
            <a:lvl8pPr marL="3657600" lvl="7" indent="-228600" algn="l">
              <a:lnSpc>
                <a:spcPct val="100000"/>
              </a:lnSpc>
              <a:spcBef>
                <a:spcPts val="0"/>
              </a:spcBef>
              <a:spcAft>
                <a:spcPts val="0"/>
              </a:spcAft>
              <a:buClr>
                <a:schemeClr val="lt1"/>
              </a:buClr>
              <a:buSzPts val="1600"/>
              <a:buFont typeface="Arial"/>
              <a:buNone/>
              <a:defRPr sz="1600">
                <a:solidFill>
                  <a:schemeClr val="lt1"/>
                </a:solidFill>
              </a:defRPr>
            </a:lvl8pPr>
            <a:lvl9pPr marL="4114800" lvl="8" indent="-228600" algn="l">
              <a:lnSpc>
                <a:spcPct val="100000"/>
              </a:lnSpc>
              <a:spcBef>
                <a:spcPts val="0"/>
              </a:spcBef>
              <a:spcAft>
                <a:spcPts val="0"/>
              </a:spcAft>
              <a:buClr>
                <a:schemeClr val="lt1"/>
              </a:buClr>
              <a:buSzPts val="1600"/>
              <a:buFont typeface="Arial"/>
              <a:buNone/>
              <a:defRPr sz="1600">
                <a:solidFill>
                  <a:schemeClr val="lt1"/>
                </a:solidFill>
              </a:defRPr>
            </a:lvl9pPr>
          </a:lstStyle>
          <a:p>
            <a:endParaRPr/>
          </a:p>
        </p:txBody>
      </p:sp>
      <p:sp>
        <p:nvSpPr>
          <p:cNvPr id="963" name="Google Shape;963;p60"/>
          <p:cNvSpPr/>
          <p:nvPr/>
        </p:nvSpPr>
        <p:spPr>
          <a:xfrm>
            <a:off x="442913" y="1362959"/>
            <a:ext cx="871538" cy="679450"/>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64" name="Google Shape;964;p60"/>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5" name="Google Shape;965;p60"/>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6" name="Google Shape;966;p60"/>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2020 FPE Theme">
  <p:cSld name="2020 FPE Theme">
    <p:bg>
      <p:bgPr>
        <a:solidFill>
          <a:srgbClr val="2D2D2D"/>
        </a:solidFill>
        <a:effectLst/>
      </p:bgPr>
    </p:bg>
    <p:spTree>
      <p:nvGrpSpPr>
        <p:cNvPr id="1" name="Shape 302"/>
        <p:cNvGrpSpPr/>
        <p:nvPr/>
      </p:nvGrpSpPr>
      <p:grpSpPr>
        <a:xfrm>
          <a:off x="0" y="0"/>
          <a:ext cx="0" cy="0"/>
          <a:chOff x="0" y="0"/>
          <a:chExt cx="0" cy="0"/>
        </a:xfrm>
      </p:grpSpPr>
      <p:grpSp>
        <p:nvGrpSpPr>
          <p:cNvPr id="303" name="Google Shape;303;p7"/>
          <p:cNvGrpSpPr/>
          <p:nvPr/>
        </p:nvGrpSpPr>
        <p:grpSpPr>
          <a:xfrm>
            <a:off x="460201" y="748653"/>
            <a:ext cx="4607100" cy="1193714"/>
            <a:chOff x="460200" y="1316165"/>
            <a:chExt cx="5963437" cy="1545145"/>
          </a:xfrm>
        </p:grpSpPr>
        <p:sp>
          <p:nvSpPr>
            <p:cNvPr id="304" name="Google Shape;304;p7"/>
            <p:cNvSpPr/>
            <p:nvPr/>
          </p:nvSpPr>
          <p:spPr>
            <a:xfrm>
              <a:off x="3227717" y="1316165"/>
              <a:ext cx="191582" cy="597478"/>
            </a:xfrm>
            <a:custGeom>
              <a:avLst/>
              <a:gdLst/>
              <a:ahLst/>
              <a:cxnLst/>
              <a:rect l="l" t="t" r="r" b="b"/>
              <a:pathLst>
                <a:path w="123634" h="385572" extrusionOk="0">
                  <a:moveTo>
                    <a:pt x="63913" y="0"/>
                  </a:moveTo>
                  <a:lnTo>
                    <a:pt x="83820" y="0"/>
                  </a:lnTo>
                  <a:lnTo>
                    <a:pt x="83820" y="355711"/>
                  </a:lnTo>
                  <a:lnTo>
                    <a:pt x="93249" y="364093"/>
                  </a:lnTo>
                  <a:lnTo>
                    <a:pt x="123634" y="366713"/>
                  </a:lnTo>
                  <a:lnTo>
                    <a:pt x="123634" y="385572"/>
                  </a:lnTo>
                  <a:lnTo>
                    <a:pt x="524" y="385572"/>
                  </a:lnTo>
                  <a:lnTo>
                    <a:pt x="524" y="366713"/>
                  </a:lnTo>
                  <a:lnTo>
                    <a:pt x="31432" y="364093"/>
                  </a:lnTo>
                  <a:lnTo>
                    <a:pt x="40338" y="355711"/>
                  </a:lnTo>
                  <a:lnTo>
                    <a:pt x="40338" y="35100"/>
                  </a:lnTo>
                  <a:lnTo>
                    <a:pt x="0" y="35100"/>
                  </a:lnTo>
                  <a:lnTo>
                    <a:pt x="0" y="18860"/>
                  </a:lnTo>
                  <a:lnTo>
                    <a:pt x="63913" y="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305" name="Google Shape;305;p7"/>
            <p:cNvSpPr/>
            <p:nvPr/>
          </p:nvSpPr>
          <p:spPr>
            <a:xfrm>
              <a:off x="3463875" y="1316165"/>
              <a:ext cx="191582" cy="597478"/>
            </a:xfrm>
            <a:custGeom>
              <a:avLst/>
              <a:gdLst/>
              <a:ahLst/>
              <a:cxnLst/>
              <a:rect l="l" t="t" r="r" b="b"/>
              <a:pathLst>
                <a:path w="123634" h="385572" extrusionOk="0">
                  <a:moveTo>
                    <a:pt x="63913" y="0"/>
                  </a:moveTo>
                  <a:lnTo>
                    <a:pt x="83820" y="0"/>
                  </a:lnTo>
                  <a:lnTo>
                    <a:pt x="83820" y="355711"/>
                  </a:lnTo>
                  <a:lnTo>
                    <a:pt x="93250" y="364093"/>
                  </a:lnTo>
                  <a:lnTo>
                    <a:pt x="123634" y="366713"/>
                  </a:lnTo>
                  <a:lnTo>
                    <a:pt x="123634" y="385572"/>
                  </a:lnTo>
                  <a:lnTo>
                    <a:pt x="524" y="385572"/>
                  </a:lnTo>
                  <a:lnTo>
                    <a:pt x="524" y="366713"/>
                  </a:lnTo>
                  <a:lnTo>
                    <a:pt x="31432" y="364093"/>
                  </a:lnTo>
                  <a:lnTo>
                    <a:pt x="40338" y="355711"/>
                  </a:lnTo>
                  <a:lnTo>
                    <a:pt x="40338" y="35100"/>
                  </a:lnTo>
                  <a:lnTo>
                    <a:pt x="0" y="35100"/>
                  </a:lnTo>
                  <a:lnTo>
                    <a:pt x="0" y="18860"/>
                  </a:lnTo>
                  <a:lnTo>
                    <a:pt x="63913" y="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306" name="Google Shape;306;p7"/>
            <p:cNvSpPr/>
            <p:nvPr/>
          </p:nvSpPr>
          <p:spPr>
            <a:xfrm>
              <a:off x="467506" y="1359191"/>
              <a:ext cx="375859" cy="554453"/>
            </a:xfrm>
            <a:custGeom>
              <a:avLst/>
              <a:gdLst/>
              <a:ahLst/>
              <a:cxnLst/>
              <a:rect l="l" t="t" r="r" b="b"/>
              <a:pathLst>
                <a:path w="242554" h="357807" extrusionOk="0">
                  <a:moveTo>
                    <a:pt x="122587" y="0"/>
                  </a:moveTo>
                  <a:cubicBezTo>
                    <a:pt x="138652" y="0"/>
                    <a:pt x="153408" y="2358"/>
                    <a:pt x="166854" y="7073"/>
                  </a:cubicBezTo>
                  <a:cubicBezTo>
                    <a:pt x="180300" y="11788"/>
                    <a:pt x="191738" y="18336"/>
                    <a:pt x="201168" y="26718"/>
                  </a:cubicBezTo>
                  <a:cubicBezTo>
                    <a:pt x="210598" y="35100"/>
                    <a:pt x="217932" y="45228"/>
                    <a:pt x="223171" y="57103"/>
                  </a:cubicBezTo>
                  <a:cubicBezTo>
                    <a:pt x="228409" y="68977"/>
                    <a:pt x="231029" y="82249"/>
                    <a:pt x="231029" y="96917"/>
                  </a:cubicBezTo>
                  <a:cubicBezTo>
                    <a:pt x="231029" y="117174"/>
                    <a:pt x="225528" y="137168"/>
                    <a:pt x="214527" y="156901"/>
                  </a:cubicBezTo>
                  <a:cubicBezTo>
                    <a:pt x="203525" y="176634"/>
                    <a:pt x="185626" y="198724"/>
                    <a:pt x="160829" y="223171"/>
                  </a:cubicBezTo>
                  <a:cubicBezTo>
                    <a:pt x="154892" y="229108"/>
                    <a:pt x="149217" y="234609"/>
                    <a:pt x="143803" y="239673"/>
                  </a:cubicBezTo>
                  <a:cubicBezTo>
                    <a:pt x="138390" y="244737"/>
                    <a:pt x="131929" y="250500"/>
                    <a:pt x="124420" y="256961"/>
                  </a:cubicBezTo>
                  <a:cubicBezTo>
                    <a:pt x="116911" y="263422"/>
                    <a:pt x="107394" y="271280"/>
                    <a:pt x="95869" y="280536"/>
                  </a:cubicBezTo>
                  <a:cubicBezTo>
                    <a:pt x="84344" y="289791"/>
                    <a:pt x="69675" y="301752"/>
                    <a:pt x="51863" y="316421"/>
                  </a:cubicBezTo>
                  <a:lnTo>
                    <a:pt x="209550" y="316421"/>
                  </a:lnTo>
                  <a:lnTo>
                    <a:pt x="218980" y="271892"/>
                  </a:lnTo>
                  <a:lnTo>
                    <a:pt x="242554" y="271892"/>
                  </a:lnTo>
                  <a:lnTo>
                    <a:pt x="242554" y="357807"/>
                  </a:lnTo>
                  <a:lnTo>
                    <a:pt x="0" y="357807"/>
                  </a:lnTo>
                  <a:lnTo>
                    <a:pt x="0" y="324803"/>
                  </a:lnTo>
                  <a:cubicBezTo>
                    <a:pt x="20955" y="307690"/>
                    <a:pt x="37195" y="294331"/>
                    <a:pt x="48720" y="284727"/>
                  </a:cubicBezTo>
                  <a:cubicBezTo>
                    <a:pt x="60245" y="275122"/>
                    <a:pt x="69326" y="267439"/>
                    <a:pt x="75962" y="261676"/>
                  </a:cubicBezTo>
                  <a:cubicBezTo>
                    <a:pt x="82597" y="255913"/>
                    <a:pt x="88011" y="251111"/>
                    <a:pt x="92202" y="247269"/>
                  </a:cubicBezTo>
                  <a:cubicBezTo>
                    <a:pt x="96393" y="243428"/>
                    <a:pt x="101457" y="238538"/>
                    <a:pt x="107394" y="232601"/>
                  </a:cubicBezTo>
                  <a:cubicBezTo>
                    <a:pt x="120666" y="219679"/>
                    <a:pt x="131929" y="207630"/>
                    <a:pt x="141184" y="196454"/>
                  </a:cubicBezTo>
                  <a:cubicBezTo>
                    <a:pt x="150439" y="185278"/>
                    <a:pt x="157948" y="174538"/>
                    <a:pt x="163711" y="164235"/>
                  </a:cubicBezTo>
                  <a:cubicBezTo>
                    <a:pt x="169473" y="153932"/>
                    <a:pt x="173664" y="143717"/>
                    <a:pt x="176284" y="133589"/>
                  </a:cubicBezTo>
                  <a:cubicBezTo>
                    <a:pt x="178903" y="123460"/>
                    <a:pt x="180213" y="112808"/>
                    <a:pt x="180213" y="101632"/>
                  </a:cubicBezTo>
                  <a:cubicBezTo>
                    <a:pt x="180213" y="78582"/>
                    <a:pt x="173926" y="60333"/>
                    <a:pt x="161353" y="46887"/>
                  </a:cubicBezTo>
                  <a:cubicBezTo>
                    <a:pt x="148780" y="33441"/>
                    <a:pt x="131842" y="26718"/>
                    <a:pt x="110537" y="26718"/>
                  </a:cubicBezTo>
                  <a:cubicBezTo>
                    <a:pt x="102155" y="26718"/>
                    <a:pt x="94385" y="27678"/>
                    <a:pt x="87225" y="29599"/>
                  </a:cubicBezTo>
                  <a:cubicBezTo>
                    <a:pt x="80065" y="31520"/>
                    <a:pt x="72295" y="34751"/>
                    <a:pt x="63913" y="39291"/>
                  </a:cubicBezTo>
                  <a:lnTo>
                    <a:pt x="63913" y="95346"/>
                  </a:lnTo>
                  <a:cubicBezTo>
                    <a:pt x="60071" y="98140"/>
                    <a:pt x="56229" y="100148"/>
                    <a:pt x="52387" y="101370"/>
                  </a:cubicBezTo>
                  <a:cubicBezTo>
                    <a:pt x="48546" y="102593"/>
                    <a:pt x="44355" y="103204"/>
                    <a:pt x="39814" y="103204"/>
                  </a:cubicBezTo>
                  <a:cubicBezTo>
                    <a:pt x="31083" y="103204"/>
                    <a:pt x="24098" y="100584"/>
                    <a:pt x="18859" y="95346"/>
                  </a:cubicBezTo>
                  <a:cubicBezTo>
                    <a:pt x="13621" y="90107"/>
                    <a:pt x="11001" y="83122"/>
                    <a:pt x="11001" y="74391"/>
                  </a:cubicBezTo>
                  <a:cubicBezTo>
                    <a:pt x="11001" y="64262"/>
                    <a:pt x="13970" y="54658"/>
                    <a:pt x="19907" y="45578"/>
                  </a:cubicBezTo>
                  <a:cubicBezTo>
                    <a:pt x="25844" y="36497"/>
                    <a:pt x="33877" y="28552"/>
                    <a:pt x="44005" y="21741"/>
                  </a:cubicBezTo>
                  <a:cubicBezTo>
                    <a:pt x="54134" y="14931"/>
                    <a:pt x="65921" y="9605"/>
                    <a:pt x="79367" y="5763"/>
                  </a:cubicBezTo>
                  <a:cubicBezTo>
                    <a:pt x="92813" y="1921"/>
                    <a:pt x="107220" y="0"/>
                    <a:pt x="122587"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307" name="Google Shape;307;p7"/>
            <p:cNvSpPr/>
            <p:nvPr/>
          </p:nvSpPr>
          <p:spPr>
            <a:xfrm>
              <a:off x="924249" y="1359189"/>
              <a:ext cx="384789" cy="564196"/>
            </a:xfrm>
            <a:custGeom>
              <a:avLst/>
              <a:gdLst/>
              <a:ahLst/>
              <a:cxnLst/>
              <a:rect l="l" t="t" r="r" b="b"/>
              <a:pathLst>
                <a:path w="248317" h="364094" extrusionOk="0">
                  <a:moveTo>
                    <a:pt x="125730" y="0"/>
                  </a:moveTo>
                  <a:cubicBezTo>
                    <a:pt x="144589" y="0"/>
                    <a:pt x="161615" y="4279"/>
                    <a:pt x="176808" y="12835"/>
                  </a:cubicBezTo>
                  <a:cubicBezTo>
                    <a:pt x="192000" y="21392"/>
                    <a:pt x="204835" y="33528"/>
                    <a:pt x="215313" y="49245"/>
                  </a:cubicBezTo>
                  <a:cubicBezTo>
                    <a:pt x="225790" y="64961"/>
                    <a:pt x="233910" y="83995"/>
                    <a:pt x="239673" y="106347"/>
                  </a:cubicBezTo>
                  <a:cubicBezTo>
                    <a:pt x="245435" y="128699"/>
                    <a:pt x="248317" y="153845"/>
                    <a:pt x="248317" y="181785"/>
                  </a:cubicBezTo>
                  <a:cubicBezTo>
                    <a:pt x="248317" y="210074"/>
                    <a:pt x="245435" y="235482"/>
                    <a:pt x="239673" y="258009"/>
                  </a:cubicBezTo>
                  <a:cubicBezTo>
                    <a:pt x="233910" y="280536"/>
                    <a:pt x="225703" y="299657"/>
                    <a:pt x="215051" y="315373"/>
                  </a:cubicBezTo>
                  <a:cubicBezTo>
                    <a:pt x="204399" y="331089"/>
                    <a:pt x="191389" y="343139"/>
                    <a:pt x="176022" y="351521"/>
                  </a:cubicBezTo>
                  <a:cubicBezTo>
                    <a:pt x="160655" y="359903"/>
                    <a:pt x="143367" y="364094"/>
                    <a:pt x="124158" y="364094"/>
                  </a:cubicBezTo>
                  <a:cubicBezTo>
                    <a:pt x="104950" y="364094"/>
                    <a:pt x="87662" y="359903"/>
                    <a:pt x="72295" y="351521"/>
                  </a:cubicBezTo>
                  <a:cubicBezTo>
                    <a:pt x="56928" y="343139"/>
                    <a:pt x="43918" y="331089"/>
                    <a:pt x="33266" y="315373"/>
                  </a:cubicBezTo>
                  <a:cubicBezTo>
                    <a:pt x="22614" y="299657"/>
                    <a:pt x="14406" y="280623"/>
                    <a:pt x="8644" y="258271"/>
                  </a:cubicBezTo>
                  <a:cubicBezTo>
                    <a:pt x="2881" y="235919"/>
                    <a:pt x="0" y="210773"/>
                    <a:pt x="0" y="182833"/>
                  </a:cubicBezTo>
                  <a:cubicBezTo>
                    <a:pt x="0" y="154194"/>
                    <a:pt x="2881" y="128524"/>
                    <a:pt x="8644" y="105823"/>
                  </a:cubicBezTo>
                  <a:cubicBezTo>
                    <a:pt x="14406" y="83122"/>
                    <a:pt x="22614" y="63913"/>
                    <a:pt x="33266" y="48197"/>
                  </a:cubicBezTo>
                  <a:cubicBezTo>
                    <a:pt x="43918" y="32481"/>
                    <a:pt x="57015" y="20519"/>
                    <a:pt x="72557" y="12312"/>
                  </a:cubicBezTo>
                  <a:cubicBezTo>
                    <a:pt x="88098" y="4104"/>
                    <a:pt x="105823" y="0"/>
                    <a:pt x="125730" y="0"/>
                  </a:cubicBezTo>
                  <a:close/>
                  <a:moveTo>
                    <a:pt x="123111" y="25670"/>
                  </a:moveTo>
                  <a:cubicBezTo>
                    <a:pt x="99012" y="25670"/>
                    <a:pt x="80764" y="38984"/>
                    <a:pt x="68366" y="65612"/>
                  </a:cubicBezTo>
                  <a:cubicBezTo>
                    <a:pt x="55967" y="92239"/>
                    <a:pt x="49768" y="131138"/>
                    <a:pt x="49768" y="182309"/>
                  </a:cubicBezTo>
                  <a:cubicBezTo>
                    <a:pt x="49768" y="233474"/>
                    <a:pt x="56055" y="272284"/>
                    <a:pt x="68628" y="298740"/>
                  </a:cubicBezTo>
                  <a:cubicBezTo>
                    <a:pt x="81201" y="325196"/>
                    <a:pt x="99711" y="338424"/>
                    <a:pt x="124158" y="338424"/>
                  </a:cubicBezTo>
                  <a:cubicBezTo>
                    <a:pt x="148606" y="338424"/>
                    <a:pt x="167116" y="325196"/>
                    <a:pt x="179689" y="298740"/>
                  </a:cubicBezTo>
                  <a:cubicBezTo>
                    <a:pt x="192262" y="272284"/>
                    <a:pt x="198549" y="233125"/>
                    <a:pt x="198549" y="181261"/>
                  </a:cubicBezTo>
                  <a:cubicBezTo>
                    <a:pt x="198549" y="129747"/>
                    <a:pt x="192262" y="90936"/>
                    <a:pt x="179689" y="64830"/>
                  </a:cubicBezTo>
                  <a:cubicBezTo>
                    <a:pt x="167116" y="38724"/>
                    <a:pt x="148257" y="25670"/>
                    <a:pt x="123111" y="2567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308" name="Google Shape;308;p7"/>
            <p:cNvSpPr/>
            <p:nvPr/>
          </p:nvSpPr>
          <p:spPr>
            <a:xfrm>
              <a:off x="1382615" y="1359191"/>
              <a:ext cx="375859" cy="554453"/>
            </a:xfrm>
            <a:custGeom>
              <a:avLst/>
              <a:gdLst/>
              <a:ahLst/>
              <a:cxnLst/>
              <a:rect l="l" t="t" r="r" b="b"/>
              <a:pathLst>
                <a:path w="242554" h="357807" extrusionOk="0">
                  <a:moveTo>
                    <a:pt x="122587" y="0"/>
                  </a:moveTo>
                  <a:cubicBezTo>
                    <a:pt x="138652" y="0"/>
                    <a:pt x="153408" y="2358"/>
                    <a:pt x="166854" y="7073"/>
                  </a:cubicBezTo>
                  <a:cubicBezTo>
                    <a:pt x="180300" y="11788"/>
                    <a:pt x="191738" y="18336"/>
                    <a:pt x="201168" y="26718"/>
                  </a:cubicBezTo>
                  <a:cubicBezTo>
                    <a:pt x="210598" y="35100"/>
                    <a:pt x="217932" y="45228"/>
                    <a:pt x="223171" y="57103"/>
                  </a:cubicBezTo>
                  <a:cubicBezTo>
                    <a:pt x="228409" y="68977"/>
                    <a:pt x="231029" y="82249"/>
                    <a:pt x="231029" y="96917"/>
                  </a:cubicBezTo>
                  <a:cubicBezTo>
                    <a:pt x="231029" y="117174"/>
                    <a:pt x="225528" y="137168"/>
                    <a:pt x="214527" y="156901"/>
                  </a:cubicBezTo>
                  <a:cubicBezTo>
                    <a:pt x="203525" y="176634"/>
                    <a:pt x="185626" y="198724"/>
                    <a:pt x="160829" y="223171"/>
                  </a:cubicBezTo>
                  <a:cubicBezTo>
                    <a:pt x="154892" y="229108"/>
                    <a:pt x="149217" y="234609"/>
                    <a:pt x="143804" y="239673"/>
                  </a:cubicBezTo>
                  <a:cubicBezTo>
                    <a:pt x="138390" y="244737"/>
                    <a:pt x="131929" y="250500"/>
                    <a:pt x="124420" y="256961"/>
                  </a:cubicBezTo>
                  <a:cubicBezTo>
                    <a:pt x="116911" y="263422"/>
                    <a:pt x="107394" y="271280"/>
                    <a:pt x="95869" y="280536"/>
                  </a:cubicBezTo>
                  <a:cubicBezTo>
                    <a:pt x="84344" y="289791"/>
                    <a:pt x="69675" y="301752"/>
                    <a:pt x="51863" y="316421"/>
                  </a:cubicBezTo>
                  <a:lnTo>
                    <a:pt x="209550" y="316421"/>
                  </a:lnTo>
                  <a:lnTo>
                    <a:pt x="218980" y="271892"/>
                  </a:lnTo>
                  <a:lnTo>
                    <a:pt x="242554" y="271892"/>
                  </a:lnTo>
                  <a:lnTo>
                    <a:pt x="242554" y="357807"/>
                  </a:lnTo>
                  <a:lnTo>
                    <a:pt x="0" y="357807"/>
                  </a:lnTo>
                  <a:lnTo>
                    <a:pt x="0" y="324803"/>
                  </a:lnTo>
                  <a:cubicBezTo>
                    <a:pt x="20955" y="307690"/>
                    <a:pt x="37195" y="294331"/>
                    <a:pt x="48720" y="284727"/>
                  </a:cubicBezTo>
                  <a:cubicBezTo>
                    <a:pt x="60245" y="275122"/>
                    <a:pt x="69326" y="267439"/>
                    <a:pt x="75962" y="261676"/>
                  </a:cubicBezTo>
                  <a:cubicBezTo>
                    <a:pt x="82597" y="255913"/>
                    <a:pt x="88011" y="251111"/>
                    <a:pt x="92202" y="247269"/>
                  </a:cubicBezTo>
                  <a:cubicBezTo>
                    <a:pt x="96393" y="243428"/>
                    <a:pt x="101457" y="238538"/>
                    <a:pt x="107394" y="232601"/>
                  </a:cubicBezTo>
                  <a:cubicBezTo>
                    <a:pt x="120666" y="219679"/>
                    <a:pt x="131929" y="207630"/>
                    <a:pt x="141184" y="196454"/>
                  </a:cubicBezTo>
                  <a:cubicBezTo>
                    <a:pt x="150439" y="185278"/>
                    <a:pt x="157948" y="174538"/>
                    <a:pt x="163711" y="164235"/>
                  </a:cubicBezTo>
                  <a:cubicBezTo>
                    <a:pt x="169473" y="153932"/>
                    <a:pt x="173664" y="143717"/>
                    <a:pt x="176284" y="133589"/>
                  </a:cubicBezTo>
                  <a:cubicBezTo>
                    <a:pt x="178903" y="123460"/>
                    <a:pt x="180213" y="112808"/>
                    <a:pt x="180213" y="101632"/>
                  </a:cubicBezTo>
                  <a:cubicBezTo>
                    <a:pt x="180213" y="78582"/>
                    <a:pt x="173926" y="60333"/>
                    <a:pt x="161353" y="46887"/>
                  </a:cubicBezTo>
                  <a:cubicBezTo>
                    <a:pt x="148780" y="33441"/>
                    <a:pt x="131842" y="26718"/>
                    <a:pt x="110537" y="26718"/>
                  </a:cubicBezTo>
                  <a:cubicBezTo>
                    <a:pt x="102155" y="26718"/>
                    <a:pt x="94385" y="27678"/>
                    <a:pt x="87225" y="29599"/>
                  </a:cubicBezTo>
                  <a:cubicBezTo>
                    <a:pt x="80065" y="31520"/>
                    <a:pt x="72295" y="34751"/>
                    <a:pt x="63913" y="39291"/>
                  </a:cubicBezTo>
                  <a:lnTo>
                    <a:pt x="63913" y="95346"/>
                  </a:lnTo>
                  <a:cubicBezTo>
                    <a:pt x="60071" y="98140"/>
                    <a:pt x="56229" y="100148"/>
                    <a:pt x="52387" y="101370"/>
                  </a:cubicBezTo>
                  <a:cubicBezTo>
                    <a:pt x="48546" y="102593"/>
                    <a:pt x="44355" y="103204"/>
                    <a:pt x="39814" y="103204"/>
                  </a:cubicBezTo>
                  <a:cubicBezTo>
                    <a:pt x="31083" y="103204"/>
                    <a:pt x="24098" y="100584"/>
                    <a:pt x="18859" y="95346"/>
                  </a:cubicBezTo>
                  <a:cubicBezTo>
                    <a:pt x="13621" y="90107"/>
                    <a:pt x="11001" y="83122"/>
                    <a:pt x="11001" y="74391"/>
                  </a:cubicBezTo>
                  <a:cubicBezTo>
                    <a:pt x="11001" y="64262"/>
                    <a:pt x="13970" y="54658"/>
                    <a:pt x="19907" y="45578"/>
                  </a:cubicBezTo>
                  <a:cubicBezTo>
                    <a:pt x="25844" y="36497"/>
                    <a:pt x="33877" y="28552"/>
                    <a:pt x="44005" y="21741"/>
                  </a:cubicBezTo>
                  <a:cubicBezTo>
                    <a:pt x="54134" y="14931"/>
                    <a:pt x="65921" y="9605"/>
                    <a:pt x="79367" y="5763"/>
                  </a:cubicBezTo>
                  <a:cubicBezTo>
                    <a:pt x="92813" y="1921"/>
                    <a:pt x="107220" y="0"/>
                    <a:pt x="122587"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309" name="Google Shape;309;p7"/>
            <p:cNvSpPr/>
            <p:nvPr/>
          </p:nvSpPr>
          <p:spPr>
            <a:xfrm>
              <a:off x="1839358" y="1359189"/>
              <a:ext cx="384789" cy="564196"/>
            </a:xfrm>
            <a:custGeom>
              <a:avLst/>
              <a:gdLst/>
              <a:ahLst/>
              <a:cxnLst/>
              <a:rect l="l" t="t" r="r" b="b"/>
              <a:pathLst>
                <a:path w="248317" h="364094" extrusionOk="0">
                  <a:moveTo>
                    <a:pt x="125730" y="0"/>
                  </a:moveTo>
                  <a:cubicBezTo>
                    <a:pt x="144589" y="0"/>
                    <a:pt x="161615" y="4279"/>
                    <a:pt x="176808" y="12835"/>
                  </a:cubicBezTo>
                  <a:cubicBezTo>
                    <a:pt x="192000" y="21392"/>
                    <a:pt x="204835" y="33528"/>
                    <a:pt x="215313" y="49245"/>
                  </a:cubicBezTo>
                  <a:cubicBezTo>
                    <a:pt x="225790" y="64961"/>
                    <a:pt x="233910" y="83995"/>
                    <a:pt x="239673" y="106347"/>
                  </a:cubicBezTo>
                  <a:cubicBezTo>
                    <a:pt x="245435" y="128699"/>
                    <a:pt x="248317" y="153845"/>
                    <a:pt x="248317" y="181785"/>
                  </a:cubicBezTo>
                  <a:cubicBezTo>
                    <a:pt x="248317" y="210074"/>
                    <a:pt x="245435" y="235482"/>
                    <a:pt x="239673" y="258009"/>
                  </a:cubicBezTo>
                  <a:cubicBezTo>
                    <a:pt x="233910" y="280536"/>
                    <a:pt x="225703" y="299657"/>
                    <a:pt x="215051" y="315373"/>
                  </a:cubicBezTo>
                  <a:cubicBezTo>
                    <a:pt x="204398" y="331089"/>
                    <a:pt x="191389" y="343139"/>
                    <a:pt x="176022" y="351521"/>
                  </a:cubicBezTo>
                  <a:cubicBezTo>
                    <a:pt x="160655" y="359903"/>
                    <a:pt x="143367" y="364094"/>
                    <a:pt x="124158" y="364094"/>
                  </a:cubicBezTo>
                  <a:cubicBezTo>
                    <a:pt x="104950" y="364094"/>
                    <a:pt x="87662" y="359903"/>
                    <a:pt x="72295" y="351521"/>
                  </a:cubicBezTo>
                  <a:cubicBezTo>
                    <a:pt x="56928" y="343139"/>
                    <a:pt x="43918" y="331089"/>
                    <a:pt x="33266" y="315373"/>
                  </a:cubicBezTo>
                  <a:cubicBezTo>
                    <a:pt x="22614" y="299657"/>
                    <a:pt x="14407" y="280623"/>
                    <a:pt x="8644" y="258271"/>
                  </a:cubicBezTo>
                  <a:cubicBezTo>
                    <a:pt x="2881" y="235919"/>
                    <a:pt x="0" y="210773"/>
                    <a:pt x="0" y="182833"/>
                  </a:cubicBezTo>
                  <a:cubicBezTo>
                    <a:pt x="0" y="154194"/>
                    <a:pt x="2881" y="128524"/>
                    <a:pt x="8644" y="105823"/>
                  </a:cubicBezTo>
                  <a:cubicBezTo>
                    <a:pt x="14407" y="83122"/>
                    <a:pt x="22614" y="63913"/>
                    <a:pt x="33266" y="48197"/>
                  </a:cubicBezTo>
                  <a:cubicBezTo>
                    <a:pt x="43918" y="32481"/>
                    <a:pt x="57015" y="20519"/>
                    <a:pt x="72557" y="12312"/>
                  </a:cubicBezTo>
                  <a:cubicBezTo>
                    <a:pt x="88098" y="4104"/>
                    <a:pt x="105823" y="0"/>
                    <a:pt x="125730" y="0"/>
                  </a:cubicBezTo>
                  <a:close/>
                  <a:moveTo>
                    <a:pt x="123111" y="25670"/>
                  </a:moveTo>
                  <a:cubicBezTo>
                    <a:pt x="99012" y="25670"/>
                    <a:pt x="80764" y="38984"/>
                    <a:pt x="68366" y="65612"/>
                  </a:cubicBezTo>
                  <a:cubicBezTo>
                    <a:pt x="55967" y="92239"/>
                    <a:pt x="49768" y="131138"/>
                    <a:pt x="49768" y="182309"/>
                  </a:cubicBezTo>
                  <a:cubicBezTo>
                    <a:pt x="49768" y="233474"/>
                    <a:pt x="56055" y="272284"/>
                    <a:pt x="68628" y="298740"/>
                  </a:cubicBezTo>
                  <a:cubicBezTo>
                    <a:pt x="81201" y="325196"/>
                    <a:pt x="99711" y="338424"/>
                    <a:pt x="124158" y="338424"/>
                  </a:cubicBezTo>
                  <a:cubicBezTo>
                    <a:pt x="148606" y="338424"/>
                    <a:pt x="167116" y="325196"/>
                    <a:pt x="179689" y="298740"/>
                  </a:cubicBezTo>
                  <a:cubicBezTo>
                    <a:pt x="192262" y="272284"/>
                    <a:pt x="198549" y="233125"/>
                    <a:pt x="198549" y="181261"/>
                  </a:cubicBezTo>
                  <a:cubicBezTo>
                    <a:pt x="198549" y="129747"/>
                    <a:pt x="192262" y="90936"/>
                    <a:pt x="179689" y="64830"/>
                  </a:cubicBezTo>
                  <a:cubicBezTo>
                    <a:pt x="167116" y="38724"/>
                    <a:pt x="148257" y="25670"/>
                    <a:pt x="123111" y="2567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310" name="Google Shape;310;p7"/>
            <p:cNvSpPr/>
            <p:nvPr/>
          </p:nvSpPr>
          <p:spPr>
            <a:xfrm>
              <a:off x="2414303" y="1368932"/>
              <a:ext cx="389659" cy="544711"/>
            </a:xfrm>
            <a:custGeom>
              <a:avLst/>
              <a:gdLst/>
              <a:ahLst/>
              <a:cxnLst/>
              <a:rect l="l" t="t" r="r" b="b"/>
              <a:pathLst>
                <a:path w="251460" h="351520" extrusionOk="0">
                  <a:moveTo>
                    <a:pt x="0" y="0"/>
                  </a:moveTo>
                  <a:lnTo>
                    <a:pt x="251460" y="0"/>
                  </a:lnTo>
                  <a:lnTo>
                    <a:pt x="251460" y="81724"/>
                  </a:lnTo>
                  <a:lnTo>
                    <a:pt x="222647" y="81724"/>
                  </a:lnTo>
                  <a:lnTo>
                    <a:pt x="214789" y="31956"/>
                  </a:lnTo>
                  <a:lnTo>
                    <a:pt x="207978" y="24098"/>
                  </a:lnTo>
                  <a:lnTo>
                    <a:pt x="90106" y="24098"/>
                  </a:lnTo>
                  <a:lnTo>
                    <a:pt x="90106" y="161877"/>
                  </a:lnTo>
                  <a:lnTo>
                    <a:pt x="176022" y="161877"/>
                  </a:lnTo>
                  <a:lnTo>
                    <a:pt x="183356" y="154543"/>
                  </a:lnTo>
                  <a:lnTo>
                    <a:pt x="188595" y="116300"/>
                  </a:lnTo>
                  <a:lnTo>
                    <a:pt x="213217" y="116300"/>
                  </a:lnTo>
                  <a:lnTo>
                    <a:pt x="213217" y="232077"/>
                  </a:lnTo>
                  <a:lnTo>
                    <a:pt x="188595" y="232077"/>
                  </a:lnTo>
                  <a:lnTo>
                    <a:pt x="183356" y="193834"/>
                  </a:lnTo>
                  <a:lnTo>
                    <a:pt x="176022" y="185976"/>
                  </a:lnTo>
                  <a:lnTo>
                    <a:pt x="90106" y="185976"/>
                  </a:lnTo>
                  <a:lnTo>
                    <a:pt x="90106" y="320088"/>
                  </a:lnTo>
                  <a:lnTo>
                    <a:pt x="99012" y="327422"/>
                  </a:lnTo>
                  <a:lnTo>
                    <a:pt x="136207" y="330041"/>
                  </a:lnTo>
                  <a:lnTo>
                    <a:pt x="136207" y="351520"/>
                  </a:lnTo>
                  <a:lnTo>
                    <a:pt x="4191" y="351520"/>
                  </a:lnTo>
                  <a:lnTo>
                    <a:pt x="4191" y="330041"/>
                  </a:lnTo>
                  <a:lnTo>
                    <a:pt x="34052" y="327422"/>
                  </a:lnTo>
                  <a:lnTo>
                    <a:pt x="42958" y="320088"/>
                  </a:lnTo>
                  <a:lnTo>
                    <a:pt x="42958" y="31432"/>
                  </a:lnTo>
                  <a:lnTo>
                    <a:pt x="34052" y="24098"/>
                  </a:lnTo>
                  <a:lnTo>
                    <a:pt x="0" y="21479"/>
                  </a:lnTo>
                  <a:lnTo>
                    <a:pt x="0" y="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311" name="Google Shape;311;p7"/>
            <p:cNvSpPr/>
            <p:nvPr/>
          </p:nvSpPr>
          <p:spPr>
            <a:xfrm>
              <a:off x="3846006" y="1368932"/>
              <a:ext cx="409954" cy="544711"/>
            </a:xfrm>
            <a:custGeom>
              <a:avLst/>
              <a:gdLst/>
              <a:ahLst/>
              <a:cxnLst/>
              <a:rect l="l" t="t" r="r" b="b"/>
              <a:pathLst>
                <a:path w="264557" h="351520" extrusionOk="0">
                  <a:moveTo>
                    <a:pt x="0" y="0"/>
                  </a:moveTo>
                  <a:lnTo>
                    <a:pt x="119263" y="0"/>
                  </a:lnTo>
                  <a:cubicBezTo>
                    <a:pt x="170134" y="0"/>
                    <a:pt x="207067" y="8033"/>
                    <a:pt x="230063" y="24098"/>
                  </a:cubicBezTo>
                  <a:cubicBezTo>
                    <a:pt x="253059" y="40164"/>
                    <a:pt x="264557" y="65834"/>
                    <a:pt x="264557" y="101108"/>
                  </a:cubicBezTo>
                  <a:cubicBezTo>
                    <a:pt x="264557" y="138827"/>
                    <a:pt x="252805" y="167989"/>
                    <a:pt x="229302" y="188595"/>
                  </a:cubicBezTo>
                  <a:cubicBezTo>
                    <a:pt x="205798" y="209201"/>
                    <a:pt x="172630" y="219504"/>
                    <a:pt x="129798" y="219504"/>
                  </a:cubicBezTo>
                  <a:cubicBezTo>
                    <a:pt x="123883" y="219504"/>
                    <a:pt x="118052" y="219329"/>
                    <a:pt x="112306" y="218980"/>
                  </a:cubicBezTo>
                  <a:cubicBezTo>
                    <a:pt x="106559" y="218630"/>
                    <a:pt x="99160" y="217932"/>
                    <a:pt x="90107" y="216884"/>
                  </a:cubicBezTo>
                  <a:lnTo>
                    <a:pt x="90107" y="320088"/>
                  </a:lnTo>
                  <a:lnTo>
                    <a:pt x="99012" y="327422"/>
                  </a:lnTo>
                  <a:lnTo>
                    <a:pt x="136208" y="330041"/>
                  </a:lnTo>
                  <a:lnTo>
                    <a:pt x="136208" y="351520"/>
                  </a:lnTo>
                  <a:lnTo>
                    <a:pt x="4191" y="351520"/>
                  </a:lnTo>
                  <a:lnTo>
                    <a:pt x="4191" y="330041"/>
                  </a:lnTo>
                  <a:lnTo>
                    <a:pt x="34052" y="327422"/>
                  </a:lnTo>
                  <a:lnTo>
                    <a:pt x="42958" y="320088"/>
                  </a:lnTo>
                  <a:lnTo>
                    <a:pt x="42958" y="31432"/>
                  </a:lnTo>
                  <a:lnTo>
                    <a:pt x="34052" y="24098"/>
                  </a:lnTo>
                  <a:lnTo>
                    <a:pt x="0" y="21479"/>
                  </a:lnTo>
                  <a:lnTo>
                    <a:pt x="0" y="0"/>
                  </a:lnTo>
                  <a:close/>
                  <a:moveTo>
                    <a:pt x="110014" y="24098"/>
                  </a:moveTo>
                  <a:cubicBezTo>
                    <a:pt x="107918" y="24098"/>
                    <a:pt x="105299" y="24186"/>
                    <a:pt x="102156" y="24360"/>
                  </a:cubicBezTo>
                  <a:cubicBezTo>
                    <a:pt x="99012" y="24535"/>
                    <a:pt x="94996" y="24797"/>
                    <a:pt x="90107" y="25146"/>
                  </a:cubicBezTo>
                  <a:lnTo>
                    <a:pt x="90107" y="191214"/>
                  </a:lnTo>
                  <a:cubicBezTo>
                    <a:pt x="100235" y="192262"/>
                    <a:pt x="107744" y="192961"/>
                    <a:pt x="112633" y="193310"/>
                  </a:cubicBezTo>
                  <a:cubicBezTo>
                    <a:pt x="117523" y="193659"/>
                    <a:pt x="122412" y="193834"/>
                    <a:pt x="127302" y="193834"/>
                  </a:cubicBezTo>
                  <a:cubicBezTo>
                    <a:pt x="155591" y="193834"/>
                    <a:pt x="177506" y="186173"/>
                    <a:pt x="193048" y="170853"/>
                  </a:cubicBezTo>
                  <a:cubicBezTo>
                    <a:pt x="208590" y="155532"/>
                    <a:pt x="216360" y="133771"/>
                    <a:pt x="216360" y="105569"/>
                  </a:cubicBezTo>
                  <a:cubicBezTo>
                    <a:pt x="216360" y="51255"/>
                    <a:pt x="184404" y="24098"/>
                    <a:pt x="120491" y="24098"/>
                  </a:cubicBezTo>
                  <a:cubicBezTo>
                    <a:pt x="118745" y="24098"/>
                    <a:pt x="117086" y="24098"/>
                    <a:pt x="115514" y="24098"/>
                  </a:cubicBezTo>
                  <a:cubicBezTo>
                    <a:pt x="113943" y="24098"/>
                    <a:pt x="112109" y="24098"/>
                    <a:pt x="110014" y="240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312" name="Google Shape;312;p7"/>
            <p:cNvSpPr/>
            <p:nvPr/>
          </p:nvSpPr>
          <p:spPr>
            <a:xfrm>
              <a:off x="5016952" y="1447675"/>
              <a:ext cx="241914" cy="468403"/>
            </a:xfrm>
            <a:custGeom>
              <a:avLst/>
              <a:gdLst/>
              <a:ahLst/>
              <a:cxnLst/>
              <a:rect l="l" t="t" r="r" b="b"/>
              <a:pathLst>
                <a:path w="156115" h="302276" extrusionOk="0">
                  <a:moveTo>
                    <a:pt x="57102" y="0"/>
                  </a:moveTo>
                  <a:lnTo>
                    <a:pt x="76486" y="0"/>
                  </a:lnTo>
                  <a:lnTo>
                    <a:pt x="76486" y="56054"/>
                  </a:lnTo>
                  <a:lnTo>
                    <a:pt x="156115" y="56054"/>
                  </a:lnTo>
                  <a:lnTo>
                    <a:pt x="156115" y="80153"/>
                  </a:lnTo>
                  <a:lnTo>
                    <a:pt x="76486" y="80153"/>
                  </a:lnTo>
                  <a:lnTo>
                    <a:pt x="76486" y="218456"/>
                  </a:lnTo>
                  <a:cubicBezTo>
                    <a:pt x="76486" y="229632"/>
                    <a:pt x="77184" y="238799"/>
                    <a:pt x="78581" y="245959"/>
                  </a:cubicBezTo>
                  <a:cubicBezTo>
                    <a:pt x="79978" y="253119"/>
                    <a:pt x="82336" y="258969"/>
                    <a:pt x="85654" y="263509"/>
                  </a:cubicBezTo>
                  <a:cubicBezTo>
                    <a:pt x="88971" y="268049"/>
                    <a:pt x="93337" y="271192"/>
                    <a:pt x="98750" y="272939"/>
                  </a:cubicBezTo>
                  <a:cubicBezTo>
                    <a:pt x="104164" y="274685"/>
                    <a:pt x="110887" y="275558"/>
                    <a:pt x="118920" y="275558"/>
                  </a:cubicBezTo>
                  <a:cubicBezTo>
                    <a:pt x="124857" y="275558"/>
                    <a:pt x="130881" y="275296"/>
                    <a:pt x="136993" y="274772"/>
                  </a:cubicBezTo>
                  <a:cubicBezTo>
                    <a:pt x="143105" y="274248"/>
                    <a:pt x="149479" y="273113"/>
                    <a:pt x="156115" y="271367"/>
                  </a:cubicBezTo>
                  <a:lnTo>
                    <a:pt x="156115" y="290750"/>
                  </a:lnTo>
                  <a:cubicBezTo>
                    <a:pt x="142145" y="294941"/>
                    <a:pt x="129834" y="297910"/>
                    <a:pt x="119182" y="299656"/>
                  </a:cubicBezTo>
                  <a:cubicBezTo>
                    <a:pt x="108529" y="301403"/>
                    <a:pt x="97615" y="302276"/>
                    <a:pt x="86439" y="302276"/>
                  </a:cubicBezTo>
                  <a:cubicBezTo>
                    <a:pt x="66532" y="302276"/>
                    <a:pt x="52649" y="298434"/>
                    <a:pt x="44791" y="290750"/>
                  </a:cubicBezTo>
                  <a:cubicBezTo>
                    <a:pt x="36933" y="283067"/>
                    <a:pt x="33004" y="269272"/>
                    <a:pt x="33004" y="249364"/>
                  </a:cubicBezTo>
                  <a:lnTo>
                    <a:pt x="33004" y="80153"/>
                  </a:lnTo>
                  <a:lnTo>
                    <a:pt x="0" y="80153"/>
                  </a:lnTo>
                  <a:lnTo>
                    <a:pt x="0" y="63913"/>
                  </a:lnTo>
                  <a:lnTo>
                    <a:pt x="34576" y="48720"/>
                  </a:lnTo>
                  <a:lnTo>
                    <a:pt x="57102" y="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313" name="Google Shape;313;p7"/>
            <p:cNvSpPr/>
            <p:nvPr/>
          </p:nvSpPr>
          <p:spPr>
            <a:xfrm>
              <a:off x="4696294" y="1515055"/>
              <a:ext cx="280880" cy="398590"/>
            </a:xfrm>
            <a:custGeom>
              <a:avLst/>
              <a:gdLst/>
              <a:ahLst/>
              <a:cxnLst/>
              <a:rect l="l" t="t" r="r" b="b"/>
              <a:pathLst>
                <a:path w="181261" h="257223" extrusionOk="0">
                  <a:moveTo>
                    <a:pt x="143280" y="0"/>
                  </a:moveTo>
                  <a:cubicBezTo>
                    <a:pt x="144852" y="0"/>
                    <a:pt x="146860" y="0"/>
                    <a:pt x="149305" y="0"/>
                  </a:cubicBezTo>
                  <a:cubicBezTo>
                    <a:pt x="155242" y="0"/>
                    <a:pt x="160393" y="437"/>
                    <a:pt x="164759" y="1310"/>
                  </a:cubicBezTo>
                  <a:cubicBezTo>
                    <a:pt x="169125" y="2183"/>
                    <a:pt x="174625" y="4017"/>
                    <a:pt x="181261" y="6811"/>
                  </a:cubicBezTo>
                  <a:lnTo>
                    <a:pt x="181261" y="51864"/>
                  </a:lnTo>
                  <a:lnTo>
                    <a:pt x="164497" y="51864"/>
                  </a:lnTo>
                  <a:cubicBezTo>
                    <a:pt x="160306" y="46975"/>
                    <a:pt x="156290" y="43657"/>
                    <a:pt x="152448" y="41910"/>
                  </a:cubicBezTo>
                  <a:cubicBezTo>
                    <a:pt x="148606" y="40164"/>
                    <a:pt x="143891" y="39291"/>
                    <a:pt x="138303" y="39291"/>
                  </a:cubicBezTo>
                  <a:cubicBezTo>
                    <a:pt x="129572" y="39291"/>
                    <a:pt x="120841" y="42260"/>
                    <a:pt x="112110" y="48197"/>
                  </a:cubicBezTo>
                  <a:cubicBezTo>
                    <a:pt x="103378" y="54134"/>
                    <a:pt x="92901" y="63913"/>
                    <a:pt x="80677" y="77534"/>
                  </a:cubicBezTo>
                  <a:lnTo>
                    <a:pt x="80677" y="227362"/>
                  </a:lnTo>
                  <a:lnTo>
                    <a:pt x="89583" y="235744"/>
                  </a:lnTo>
                  <a:lnTo>
                    <a:pt x="126254" y="238364"/>
                  </a:lnTo>
                  <a:lnTo>
                    <a:pt x="126254" y="257223"/>
                  </a:lnTo>
                  <a:lnTo>
                    <a:pt x="0" y="257223"/>
                  </a:lnTo>
                  <a:lnTo>
                    <a:pt x="0" y="238364"/>
                  </a:lnTo>
                  <a:lnTo>
                    <a:pt x="28290" y="235744"/>
                  </a:lnTo>
                  <a:lnTo>
                    <a:pt x="37196" y="227362"/>
                  </a:lnTo>
                  <a:lnTo>
                    <a:pt x="37196" y="37719"/>
                  </a:lnTo>
                  <a:lnTo>
                    <a:pt x="0" y="37719"/>
                  </a:lnTo>
                  <a:lnTo>
                    <a:pt x="0" y="21479"/>
                  </a:lnTo>
                  <a:lnTo>
                    <a:pt x="60770" y="2620"/>
                  </a:lnTo>
                  <a:lnTo>
                    <a:pt x="80677" y="2620"/>
                  </a:lnTo>
                  <a:lnTo>
                    <a:pt x="80677" y="51864"/>
                  </a:lnTo>
                  <a:cubicBezTo>
                    <a:pt x="89408" y="42784"/>
                    <a:pt x="98140" y="34314"/>
                    <a:pt x="106871" y="26456"/>
                  </a:cubicBezTo>
                  <a:cubicBezTo>
                    <a:pt x="115602" y="18598"/>
                    <a:pt x="125556" y="10129"/>
                    <a:pt x="136732" y="1048"/>
                  </a:cubicBezTo>
                  <a:cubicBezTo>
                    <a:pt x="139526" y="350"/>
                    <a:pt x="141709" y="0"/>
                    <a:pt x="14328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314" name="Google Shape;314;p7"/>
            <p:cNvSpPr/>
            <p:nvPr/>
          </p:nvSpPr>
          <p:spPr>
            <a:xfrm>
              <a:off x="6142757" y="1515055"/>
              <a:ext cx="280880" cy="398590"/>
            </a:xfrm>
            <a:custGeom>
              <a:avLst/>
              <a:gdLst/>
              <a:ahLst/>
              <a:cxnLst/>
              <a:rect l="l" t="t" r="r" b="b"/>
              <a:pathLst>
                <a:path w="181261" h="257223" extrusionOk="0">
                  <a:moveTo>
                    <a:pt x="143280" y="0"/>
                  </a:moveTo>
                  <a:cubicBezTo>
                    <a:pt x="144852" y="0"/>
                    <a:pt x="146860" y="0"/>
                    <a:pt x="149305" y="0"/>
                  </a:cubicBezTo>
                  <a:cubicBezTo>
                    <a:pt x="155242" y="0"/>
                    <a:pt x="160394" y="437"/>
                    <a:pt x="164759" y="1310"/>
                  </a:cubicBezTo>
                  <a:cubicBezTo>
                    <a:pt x="169125" y="2183"/>
                    <a:pt x="174625" y="4017"/>
                    <a:pt x="181261" y="6811"/>
                  </a:cubicBezTo>
                  <a:lnTo>
                    <a:pt x="181261" y="51864"/>
                  </a:lnTo>
                  <a:lnTo>
                    <a:pt x="164497" y="51864"/>
                  </a:lnTo>
                  <a:cubicBezTo>
                    <a:pt x="160306" y="46975"/>
                    <a:pt x="156290" y="43657"/>
                    <a:pt x="152448" y="41910"/>
                  </a:cubicBezTo>
                  <a:cubicBezTo>
                    <a:pt x="148606" y="40164"/>
                    <a:pt x="143891" y="39291"/>
                    <a:pt x="138304" y="39291"/>
                  </a:cubicBezTo>
                  <a:cubicBezTo>
                    <a:pt x="129572" y="39291"/>
                    <a:pt x="120841" y="42260"/>
                    <a:pt x="112110" y="48197"/>
                  </a:cubicBezTo>
                  <a:cubicBezTo>
                    <a:pt x="103378" y="54134"/>
                    <a:pt x="92901" y="63913"/>
                    <a:pt x="80677" y="77534"/>
                  </a:cubicBezTo>
                  <a:lnTo>
                    <a:pt x="80677" y="227362"/>
                  </a:lnTo>
                  <a:lnTo>
                    <a:pt x="89583" y="235744"/>
                  </a:lnTo>
                  <a:lnTo>
                    <a:pt x="126254" y="238364"/>
                  </a:lnTo>
                  <a:lnTo>
                    <a:pt x="126254" y="257223"/>
                  </a:lnTo>
                  <a:lnTo>
                    <a:pt x="0" y="257223"/>
                  </a:lnTo>
                  <a:lnTo>
                    <a:pt x="0" y="238364"/>
                  </a:lnTo>
                  <a:lnTo>
                    <a:pt x="28290" y="235744"/>
                  </a:lnTo>
                  <a:lnTo>
                    <a:pt x="37196" y="227362"/>
                  </a:lnTo>
                  <a:lnTo>
                    <a:pt x="37196" y="37719"/>
                  </a:lnTo>
                  <a:lnTo>
                    <a:pt x="0" y="37719"/>
                  </a:lnTo>
                  <a:lnTo>
                    <a:pt x="0" y="21479"/>
                  </a:lnTo>
                  <a:lnTo>
                    <a:pt x="60770" y="2620"/>
                  </a:lnTo>
                  <a:lnTo>
                    <a:pt x="80677" y="2620"/>
                  </a:lnTo>
                  <a:lnTo>
                    <a:pt x="80677" y="51864"/>
                  </a:lnTo>
                  <a:cubicBezTo>
                    <a:pt x="89408" y="42784"/>
                    <a:pt x="98140" y="34314"/>
                    <a:pt x="106871" y="26456"/>
                  </a:cubicBezTo>
                  <a:cubicBezTo>
                    <a:pt x="115602" y="18598"/>
                    <a:pt x="125556" y="10129"/>
                    <a:pt x="136732" y="1048"/>
                  </a:cubicBezTo>
                  <a:cubicBezTo>
                    <a:pt x="139526" y="350"/>
                    <a:pt x="141709" y="0"/>
                    <a:pt x="14328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315" name="Google Shape;315;p7"/>
            <p:cNvSpPr/>
            <p:nvPr/>
          </p:nvSpPr>
          <p:spPr>
            <a:xfrm>
              <a:off x="2826619" y="1515865"/>
              <a:ext cx="361246" cy="403460"/>
            </a:xfrm>
            <a:custGeom>
              <a:avLst/>
              <a:gdLst/>
              <a:ahLst/>
              <a:cxnLst/>
              <a:rect l="l" t="t" r="r" b="b"/>
              <a:pathLst>
                <a:path w="233124" h="260366" extrusionOk="0">
                  <a:moveTo>
                    <a:pt x="117348" y="0"/>
                  </a:moveTo>
                  <a:cubicBezTo>
                    <a:pt x="145288" y="0"/>
                    <a:pt x="165457" y="5938"/>
                    <a:pt x="177855" y="17812"/>
                  </a:cubicBezTo>
                  <a:cubicBezTo>
                    <a:pt x="190254" y="29687"/>
                    <a:pt x="196453" y="48721"/>
                    <a:pt x="196453" y="74914"/>
                  </a:cubicBezTo>
                  <a:lnTo>
                    <a:pt x="196453" y="226838"/>
                  </a:lnTo>
                  <a:lnTo>
                    <a:pt x="205359" y="235220"/>
                  </a:lnTo>
                  <a:lnTo>
                    <a:pt x="233124" y="237840"/>
                  </a:lnTo>
                  <a:lnTo>
                    <a:pt x="233124" y="256699"/>
                  </a:lnTo>
                  <a:lnTo>
                    <a:pt x="159782" y="256699"/>
                  </a:lnTo>
                  <a:lnTo>
                    <a:pt x="152971" y="226314"/>
                  </a:lnTo>
                  <a:cubicBezTo>
                    <a:pt x="133763" y="238887"/>
                    <a:pt x="117784" y="247706"/>
                    <a:pt x="105037" y="252770"/>
                  </a:cubicBezTo>
                  <a:cubicBezTo>
                    <a:pt x="92289" y="257834"/>
                    <a:pt x="79454" y="260366"/>
                    <a:pt x="66532" y="260366"/>
                  </a:cubicBezTo>
                  <a:cubicBezTo>
                    <a:pt x="46625" y="260366"/>
                    <a:pt x="30559" y="254254"/>
                    <a:pt x="18335" y="242031"/>
                  </a:cubicBezTo>
                  <a:cubicBezTo>
                    <a:pt x="6112" y="229807"/>
                    <a:pt x="0" y="213741"/>
                    <a:pt x="0" y="193834"/>
                  </a:cubicBezTo>
                  <a:cubicBezTo>
                    <a:pt x="0" y="178118"/>
                    <a:pt x="4191" y="164934"/>
                    <a:pt x="12573" y="154282"/>
                  </a:cubicBezTo>
                  <a:cubicBezTo>
                    <a:pt x="20955" y="143629"/>
                    <a:pt x="34226" y="134636"/>
                    <a:pt x="52387" y="127302"/>
                  </a:cubicBezTo>
                  <a:cubicBezTo>
                    <a:pt x="58674" y="124857"/>
                    <a:pt x="64524" y="122674"/>
                    <a:pt x="69937" y="120754"/>
                  </a:cubicBezTo>
                  <a:cubicBezTo>
                    <a:pt x="75351" y="118833"/>
                    <a:pt x="81550" y="116824"/>
                    <a:pt x="88535" y="114729"/>
                  </a:cubicBezTo>
                  <a:cubicBezTo>
                    <a:pt x="95520" y="112633"/>
                    <a:pt x="104076" y="110276"/>
                    <a:pt x="114205" y="107657"/>
                  </a:cubicBezTo>
                  <a:cubicBezTo>
                    <a:pt x="124333" y="105037"/>
                    <a:pt x="137255" y="101807"/>
                    <a:pt x="152971" y="97965"/>
                  </a:cubicBezTo>
                  <a:lnTo>
                    <a:pt x="152971" y="81201"/>
                  </a:lnTo>
                  <a:cubicBezTo>
                    <a:pt x="152971" y="59547"/>
                    <a:pt x="149479" y="44442"/>
                    <a:pt x="142494" y="35886"/>
                  </a:cubicBezTo>
                  <a:cubicBezTo>
                    <a:pt x="135509" y="27329"/>
                    <a:pt x="123285" y="23051"/>
                    <a:pt x="105823" y="23051"/>
                  </a:cubicBezTo>
                  <a:cubicBezTo>
                    <a:pt x="98838" y="23051"/>
                    <a:pt x="92289" y="23662"/>
                    <a:pt x="86177" y="24884"/>
                  </a:cubicBezTo>
                  <a:cubicBezTo>
                    <a:pt x="80065" y="26107"/>
                    <a:pt x="72993" y="28115"/>
                    <a:pt x="64960" y="30909"/>
                  </a:cubicBezTo>
                  <a:lnTo>
                    <a:pt x="64960" y="74914"/>
                  </a:lnTo>
                  <a:lnTo>
                    <a:pt x="28813" y="74914"/>
                  </a:lnTo>
                  <a:cubicBezTo>
                    <a:pt x="22876" y="74914"/>
                    <a:pt x="18685" y="73867"/>
                    <a:pt x="16240" y="71771"/>
                  </a:cubicBezTo>
                  <a:cubicBezTo>
                    <a:pt x="13795" y="69676"/>
                    <a:pt x="12573" y="65659"/>
                    <a:pt x="12573" y="59722"/>
                  </a:cubicBezTo>
                  <a:cubicBezTo>
                    <a:pt x="12573" y="50991"/>
                    <a:pt x="15105" y="42958"/>
                    <a:pt x="20169" y="35624"/>
                  </a:cubicBezTo>
                  <a:cubicBezTo>
                    <a:pt x="25233" y="28290"/>
                    <a:pt x="32393" y="22003"/>
                    <a:pt x="41648" y="16764"/>
                  </a:cubicBezTo>
                  <a:cubicBezTo>
                    <a:pt x="50903" y="11526"/>
                    <a:pt x="61992" y="7422"/>
                    <a:pt x="74914" y="4453"/>
                  </a:cubicBezTo>
                  <a:cubicBezTo>
                    <a:pt x="87836" y="1485"/>
                    <a:pt x="101981" y="0"/>
                    <a:pt x="117348" y="0"/>
                  </a:cubicBezTo>
                  <a:close/>
                  <a:moveTo>
                    <a:pt x="152971" y="116301"/>
                  </a:moveTo>
                  <a:cubicBezTo>
                    <a:pt x="141795" y="119444"/>
                    <a:pt x="132628" y="122151"/>
                    <a:pt x="125468" y="124421"/>
                  </a:cubicBezTo>
                  <a:cubicBezTo>
                    <a:pt x="118308" y="126691"/>
                    <a:pt x="112284" y="128612"/>
                    <a:pt x="107394" y="130183"/>
                  </a:cubicBezTo>
                  <a:cubicBezTo>
                    <a:pt x="102505" y="131755"/>
                    <a:pt x="98226" y="133327"/>
                    <a:pt x="94559" y="134898"/>
                  </a:cubicBezTo>
                  <a:cubicBezTo>
                    <a:pt x="90892" y="136470"/>
                    <a:pt x="86788" y="138303"/>
                    <a:pt x="82248" y="140399"/>
                  </a:cubicBezTo>
                  <a:cubicBezTo>
                    <a:pt x="69675" y="146336"/>
                    <a:pt x="60507" y="153146"/>
                    <a:pt x="54745" y="160830"/>
                  </a:cubicBezTo>
                  <a:cubicBezTo>
                    <a:pt x="48982" y="168513"/>
                    <a:pt x="46101" y="177769"/>
                    <a:pt x="46101" y="188595"/>
                  </a:cubicBezTo>
                  <a:cubicBezTo>
                    <a:pt x="46101" y="201867"/>
                    <a:pt x="49855" y="212432"/>
                    <a:pt x="57364" y="220290"/>
                  </a:cubicBezTo>
                  <a:cubicBezTo>
                    <a:pt x="64873" y="228148"/>
                    <a:pt x="74739" y="232077"/>
                    <a:pt x="86963" y="232077"/>
                  </a:cubicBezTo>
                  <a:cubicBezTo>
                    <a:pt x="96044" y="232077"/>
                    <a:pt x="105386" y="230331"/>
                    <a:pt x="114990" y="226838"/>
                  </a:cubicBezTo>
                  <a:cubicBezTo>
                    <a:pt x="124595" y="223346"/>
                    <a:pt x="137255" y="217234"/>
                    <a:pt x="152971" y="208503"/>
                  </a:cubicBezTo>
                  <a:lnTo>
                    <a:pt x="152971" y="116301"/>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316" name="Google Shape;316;p7"/>
            <p:cNvSpPr/>
            <p:nvPr/>
          </p:nvSpPr>
          <p:spPr>
            <a:xfrm>
              <a:off x="4302601" y="1515865"/>
              <a:ext cx="361246" cy="403460"/>
            </a:xfrm>
            <a:custGeom>
              <a:avLst/>
              <a:gdLst/>
              <a:ahLst/>
              <a:cxnLst/>
              <a:rect l="l" t="t" r="r" b="b"/>
              <a:pathLst>
                <a:path w="233124" h="260366" extrusionOk="0">
                  <a:moveTo>
                    <a:pt x="117348" y="0"/>
                  </a:moveTo>
                  <a:cubicBezTo>
                    <a:pt x="145288" y="0"/>
                    <a:pt x="165457" y="5938"/>
                    <a:pt x="177855" y="17812"/>
                  </a:cubicBezTo>
                  <a:cubicBezTo>
                    <a:pt x="190254" y="29687"/>
                    <a:pt x="196453" y="48721"/>
                    <a:pt x="196453" y="74914"/>
                  </a:cubicBezTo>
                  <a:lnTo>
                    <a:pt x="196453" y="226838"/>
                  </a:lnTo>
                  <a:lnTo>
                    <a:pt x="205359" y="235220"/>
                  </a:lnTo>
                  <a:lnTo>
                    <a:pt x="233124" y="237840"/>
                  </a:lnTo>
                  <a:lnTo>
                    <a:pt x="233124" y="256699"/>
                  </a:lnTo>
                  <a:lnTo>
                    <a:pt x="159782" y="256699"/>
                  </a:lnTo>
                  <a:lnTo>
                    <a:pt x="152971" y="226314"/>
                  </a:lnTo>
                  <a:cubicBezTo>
                    <a:pt x="133763" y="238887"/>
                    <a:pt x="117784" y="247706"/>
                    <a:pt x="105037" y="252770"/>
                  </a:cubicBezTo>
                  <a:cubicBezTo>
                    <a:pt x="92289" y="257834"/>
                    <a:pt x="79454" y="260366"/>
                    <a:pt x="66532" y="260366"/>
                  </a:cubicBezTo>
                  <a:cubicBezTo>
                    <a:pt x="46625" y="260366"/>
                    <a:pt x="30559" y="254254"/>
                    <a:pt x="18336" y="242031"/>
                  </a:cubicBezTo>
                  <a:cubicBezTo>
                    <a:pt x="6112" y="229807"/>
                    <a:pt x="0" y="213741"/>
                    <a:pt x="0" y="193834"/>
                  </a:cubicBezTo>
                  <a:cubicBezTo>
                    <a:pt x="0" y="178118"/>
                    <a:pt x="4191" y="164934"/>
                    <a:pt x="12573" y="154282"/>
                  </a:cubicBezTo>
                  <a:cubicBezTo>
                    <a:pt x="20955" y="143629"/>
                    <a:pt x="34226" y="134636"/>
                    <a:pt x="52387" y="127302"/>
                  </a:cubicBezTo>
                  <a:cubicBezTo>
                    <a:pt x="58674" y="124857"/>
                    <a:pt x="64524" y="122674"/>
                    <a:pt x="69937" y="120754"/>
                  </a:cubicBezTo>
                  <a:cubicBezTo>
                    <a:pt x="75351" y="118833"/>
                    <a:pt x="81550" y="116824"/>
                    <a:pt x="88535" y="114729"/>
                  </a:cubicBezTo>
                  <a:cubicBezTo>
                    <a:pt x="95520" y="112633"/>
                    <a:pt x="104076" y="110276"/>
                    <a:pt x="114205" y="107657"/>
                  </a:cubicBezTo>
                  <a:cubicBezTo>
                    <a:pt x="124333" y="105037"/>
                    <a:pt x="137255" y="101807"/>
                    <a:pt x="152971" y="97965"/>
                  </a:cubicBezTo>
                  <a:lnTo>
                    <a:pt x="152971" y="81201"/>
                  </a:lnTo>
                  <a:cubicBezTo>
                    <a:pt x="152971" y="59547"/>
                    <a:pt x="149479" y="44442"/>
                    <a:pt x="142494" y="35886"/>
                  </a:cubicBezTo>
                  <a:cubicBezTo>
                    <a:pt x="135509" y="27329"/>
                    <a:pt x="123285" y="23051"/>
                    <a:pt x="105823" y="23051"/>
                  </a:cubicBezTo>
                  <a:cubicBezTo>
                    <a:pt x="98838" y="23051"/>
                    <a:pt x="92289" y="23662"/>
                    <a:pt x="86177" y="24884"/>
                  </a:cubicBezTo>
                  <a:cubicBezTo>
                    <a:pt x="80065" y="26107"/>
                    <a:pt x="72993" y="28115"/>
                    <a:pt x="64960" y="30909"/>
                  </a:cubicBezTo>
                  <a:lnTo>
                    <a:pt x="64960" y="74914"/>
                  </a:lnTo>
                  <a:lnTo>
                    <a:pt x="28813" y="74914"/>
                  </a:lnTo>
                  <a:cubicBezTo>
                    <a:pt x="22876" y="74914"/>
                    <a:pt x="18685" y="73867"/>
                    <a:pt x="16240" y="71771"/>
                  </a:cubicBezTo>
                  <a:cubicBezTo>
                    <a:pt x="13795" y="69676"/>
                    <a:pt x="12573" y="65659"/>
                    <a:pt x="12573" y="59722"/>
                  </a:cubicBezTo>
                  <a:cubicBezTo>
                    <a:pt x="12573" y="50991"/>
                    <a:pt x="15105" y="42958"/>
                    <a:pt x="20169" y="35624"/>
                  </a:cubicBezTo>
                  <a:cubicBezTo>
                    <a:pt x="25233" y="28290"/>
                    <a:pt x="32393" y="22003"/>
                    <a:pt x="41648" y="16764"/>
                  </a:cubicBezTo>
                  <a:cubicBezTo>
                    <a:pt x="50903" y="11526"/>
                    <a:pt x="61992" y="7422"/>
                    <a:pt x="74914" y="4453"/>
                  </a:cubicBezTo>
                  <a:cubicBezTo>
                    <a:pt x="87836" y="1485"/>
                    <a:pt x="101981" y="0"/>
                    <a:pt x="117348" y="0"/>
                  </a:cubicBezTo>
                  <a:close/>
                  <a:moveTo>
                    <a:pt x="152971" y="116301"/>
                  </a:moveTo>
                  <a:cubicBezTo>
                    <a:pt x="141795" y="119444"/>
                    <a:pt x="132628" y="122151"/>
                    <a:pt x="125468" y="124421"/>
                  </a:cubicBezTo>
                  <a:cubicBezTo>
                    <a:pt x="118308" y="126691"/>
                    <a:pt x="112284" y="128612"/>
                    <a:pt x="107394" y="130183"/>
                  </a:cubicBezTo>
                  <a:cubicBezTo>
                    <a:pt x="102505" y="131755"/>
                    <a:pt x="98226" y="133327"/>
                    <a:pt x="94559" y="134898"/>
                  </a:cubicBezTo>
                  <a:cubicBezTo>
                    <a:pt x="90892" y="136470"/>
                    <a:pt x="86789" y="138303"/>
                    <a:pt x="82248" y="140399"/>
                  </a:cubicBezTo>
                  <a:cubicBezTo>
                    <a:pt x="69675" y="146336"/>
                    <a:pt x="60507" y="153146"/>
                    <a:pt x="54745" y="160830"/>
                  </a:cubicBezTo>
                  <a:cubicBezTo>
                    <a:pt x="48982" y="168513"/>
                    <a:pt x="46101" y="177769"/>
                    <a:pt x="46101" y="188595"/>
                  </a:cubicBezTo>
                  <a:cubicBezTo>
                    <a:pt x="46101" y="201867"/>
                    <a:pt x="49855" y="212432"/>
                    <a:pt x="57364" y="220290"/>
                  </a:cubicBezTo>
                  <a:cubicBezTo>
                    <a:pt x="64873" y="228148"/>
                    <a:pt x="74739" y="232077"/>
                    <a:pt x="86963" y="232077"/>
                  </a:cubicBezTo>
                  <a:cubicBezTo>
                    <a:pt x="96044" y="232077"/>
                    <a:pt x="105386" y="230331"/>
                    <a:pt x="114990" y="226838"/>
                  </a:cubicBezTo>
                  <a:cubicBezTo>
                    <a:pt x="124595" y="223346"/>
                    <a:pt x="137255" y="217234"/>
                    <a:pt x="152971" y="208503"/>
                  </a:cubicBezTo>
                  <a:lnTo>
                    <a:pt x="152971" y="116301"/>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317" name="Google Shape;317;p7"/>
            <p:cNvSpPr/>
            <p:nvPr/>
          </p:nvSpPr>
          <p:spPr>
            <a:xfrm>
              <a:off x="5286687" y="1515867"/>
              <a:ext cx="422943" cy="397778"/>
            </a:xfrm>
            <a:custGeom>
              <a:avLst/>
              <a:gdLst/>
              <a:ahLst/>
              <a:cxnLst/>
              <a:rect l="l" t="t" r="r" b="b"/>
              <a:pathLst>
                <a:path w="272939" h="256699" extrusionOk="0">
                  <a:moveTo>
                    <a:pt x="167640" y="0"/>
                  </a:moveTo>
                  <a:cubicBezTo>
                    <a:pt x="189643" y="0"/>
                    <a:pt x="206494" y="6898"/>
                    <a:pt x="218194" y="20693"/>
                  </a:cubicBezTo>
                  <a:cubicBezTo>
                    <a:pt x="229894" y="34489"/>
                    <a:pt x="235744" y="53959"/>
                    <a:pt x="235744" y="79105"/>
                  </a:cubicBezTo>
                  <a:lnTo>
                    <a:pt x="235744" y="226838"/>
                  </a:lnTo>
                  <a:lnTo>
                    <a:pt x="244650" y="235220"/>
                  </a:lnTo>
                  <a:lnTo>
                    <a:pt x="272939" y="237840"/>
                  </a:lnTo>
                  <a:lnTo>
                    <a:pt x="272939" y="256699"/>
                  </a:lnTo>
                  <a:lnTo>
                    <a:pt x="158211" y="256699"/>
                  </a:lnTo>
                  <a:lnTo>
                    <a:pt x="158211" y="237840"/>
                  </a:lnTo>
                  <a:lnTo>
                    <a:pt x="183357" y="235220"/>
                  </a:lnTo>
                  <a:lnTo>
                    <a:pt x="192263" y="226838"/>
                  </a:lnTo>
                  <a:lnTo>
                    <a:pt x="192263" y="88011"/>
                  </a:lnTo>
                  <a:cubicBezTo>
                    <a:pt x="192263" y="69152"/>
                    <a:pt x="188333" y="55531"/>
                    <a:pt x="180475" y="47149"/>
                  </a:cubicBezTo>
                  <a:cubicBezTo>
                    <a:pt x="172617" y="38767"/>
                    <a:pt x="159957" y="34576"/>
                    <a:pt x="142494" y="34576"/>
                  </a:cubicBezTo>
                  <a:cubicBezTo>
                    <a:pt x="132715" y="34576"/>
                    <a:pt x="123460" y="35711"/>
                    <a:pt x="114729" y="37981"/>
                  </a:cubicBezTo>
                  <a:cubicBezTo>
                    <a:pt x="105998" y="40251"/>
                    <a:pt x="94647" y="44704"/>
                    <a:pt x="80677" y="51340"/>
                  </a:cubicBezTo>
                  <a:lnTo>
                    <a:pt x="80677" y="226838"/>
                  </a:lnTo>
                  <a:lnTo>
                    <a:pt x="89583" y="235220"/>
                  </a:lnTo>
                  <a:lnTo>
                    <a:pt x="114729" y="237840"/>
                  </a:lnTo>
                  <a:lnTo>
                    <a:pt x="114729" y="256699"/>
                  </a:lnTo>
                  <a:lnTo>
                    <a:pt x="0" y="256699"/>
                  </a:lnTo>
                  <a:lnTo>
                    <a:pt x="0" y="237840"/>
                  </a:lnTo>
                  <a:lnTo>
                    <a:pt x="28290" y="235220"/>
                  </a:lnTo>
                  <a:lnTo>
                    <a:pt x="37196" y="226838"/>
                  </a:lnTo>
                  <a:lnTo>
                    <a:pt x="37196" y="37195"/>
                  </a:lnTo>
                  <a:lnTo>
                    <a:pt x="0" y="37195"/>
                  </a:lnTo>
                  <a:lnTo>
                    <a:pt x="0" y="20955"/>
                  </a:lnTo>
                  <a:lnTo>
                    <a:pt x="60770" y="2096"/>
                  </a:lnTo>
                  <a:lnTo>
                    <a:pt x="80677" y="2096"/>
                  </a:lnTo>
                  <a:lnTo>
                    <a:pt x="80677" y="30909"/>
                  </a:lnTo>
                  <a:cubicBezTo>
                    <a:pt x="92202" y="24622"/>
                    <a:pt x="102156" y="19558"/>
                    <a:pt x="110538" y="15717"/>
                  </a:cubicBezTo>
                  <a:cubicBezTo>
                    <a:pt x="118920" y="11875"/>
                    <a:pt x="126342" y="8732"/>
                    <a:pt x="132803" y="6287"/>
                  </a:cubicBezTo>
                  <a:cubicBezTo>
                    <a:pt x="139264" y="3842"/>
                    <a:pt x="145201" y="2183"/>
                    <a:pt x="150614" y="1310"/>
                  </a:cubicBezTo>
                  <a:cubicBezTo>
                    <a:pt x="156028" y="437"/>
                    <a:pt x="161703" y="0"/>
                    <a:pt x="16764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318" name="Google Shape;318;p7"/>
            <p:cNvSpPr/>
            <p:nvPr/>
          </p:nvSpPr>
          <p:spPr>
            <a:xfrm>
              <a:off x="5749926" y="1515865"/>
              <a:ext cx="332833" cy="405084"/>
            </a:xfrm>
            <a:custGeom>
              <a:avLst/>
              <a:gdLst/>
              <a:ahLst/>
              <a:cxnLst/>
              <a:rect l="l" t="t" r="r" b="b"/>
              <a:pathLst>
                <a:path w="214788" h="261414" extrusionOk="0">
                  <a:moveTo>
                    <a:pt x="120720" y="0"/>
                  </a:moveTo>
                  <a:cubicBezTo>
                    <a:pt x="149986" y="0"/>
                    <a:pt x="172981" y="8993"/>
                    <a:pt x="189704" y="26980"/>
                  </a:cubicBezTo>
                  <a:cubicBezTo>
                    <a:pt x="206427" y="44966"/>
                    <a:pt x="214788" y="69850"/>
                    <a:pt x="214788" y="101632"/>
                  </a:cubicBezTo>
                  <a:cubicBezTo>
                    <a:pt x="214788" y="103378"/>
                    <a:pt x="214788" y="105736"/>
                    <a:pt x="214788" y="108704"/>
                  </a:cubicBezTo>
                  <a:cubicBezTo>
                    <a:pt x="214788" y="111673"/>
                    <a:pt x="214614" y="115078"/>
                    <a:pt x="214264" y="118920"/>
                  </a:cubicBezTo>
                  <a:lnTo>
                    <a:pt x="45053" y="118920"/>
                  </a:lnTo>
                  <a:cubicBezTo>
                    <a:pt x="45053" y="124857"/>
                    <a:pt x="45140" y="130096"/>
                    <a:pt x="45315" y="134636"/>
                  </a:cubicBezTo>
                  <a:cubicBezTo>
                    <a:pt x="45489" y="139176"/>
                    <a:pt x="45837" y="143455"/>
                    <a:pt x="46358" y="147471"/>
                  </a:cubicBezTo>
                  <a:cubicBezTo>
                    <a:pt x="46880" y="151488"/>
                    <a:pt x="47575" y="155242"/>
                    <a:pt x="48446" y="158734"/>
                  </a:cubicBezTo>
                  <a:cubicBezTo>
                    <a:pt x="49316" y="162227"/>
                    <a:pt x="50275" y="166069"/>
                    <a:pt x="51323" y="170260"/>
                  </a:cubicBezTo>
                  <a:cubicBezTo>
                    <a:pt x="57238" y="189818"/>
                    <a:pt x="67247" y="204923"/>
                    <a:pt x="81347" y="215575"/>
                  </a:cubicBezTo>
                  <a:cubicBezTo>
                    <a:pt x="95449" y="226227"/>
                    <a:pt x="112423" y="231553"/>
                    <a:pt x="132270" y="231553"/>
                  </a:cubicBezTo>
                  <a:cubicBezTo>
                    <a:pt x="138884" y="231553"/>
                    <a:pt x="145151" y="231029"/>
                    <a:pt x="151072" y="229981"/>
                  </a:cubicBezTo>
                  <a:cubicBezTo>
                    <a:pt x="156993" y="228934"/>
                    <a:pt x="163173" y="227275"/>
                    <a:pt x="169612" y="225005"/>
                  </a:cubicBezTo>
                  <a:cubicBezTo>
                    <a:pt x="176052" y="222735"/>
                    <a:pt x="182927" y="219679"/>
                    <a:pt x="190240" y="215837"/>
                  </a:cubicBezTo>
                  <a:cubicBezTo>
                    <a:pt x="197552" y="211995"/>
                    <a:pt x="205735" y="207106"/>
                    <a:pt x="214788" y="201168"/>
                  </a:cubicBezTo>
                  <a:lnTo>
                    <a:pt x="214788" y="229981"/>
                  </a:lnTo>
                  <a:cubicBezTo>
                    <a:pt x="197369" y="241157"/>
                    <a:pt x="180994" y="249190"/>
                    <a:pt x="165663" y="254080"/>
                  </a:cubicBezTo>
                  <a:cubicBezTo>
                    <a:pt x="150331" y="258969"/>
                    <a:pt x="134305" y="261414"/>
                    <a:pt x="117585" y="261414"/>
                  </a:cubicBezTo>
                  <a:cubicBezTo>
                    <a:pt x="100166" y="261414"/>
                    <a:pt x="84227" y="258358"/>
                    <a:pt x="69769" y="252246"/>
                  </a:cubicBezTo>
                  <a:cubicBezTo>
                    <a:pt x="55311" y="246134"/>
                    <a:pt x="42942" y="237403"/>
                    <a:pt x="32664" y="226052"/>
                  </a:cubicBezTo>
                  <a:cubicBezTo>
                    <a:pt x="22386" y="214702"/>
                    <a:pt x="14372" y="201168"/>
                    <a:pt x="8623" y="185452"/>
                  </a:cubicBezTo>
                  <a:cubicBezTo>
                    <a:pt x="2874" y="169736"/>
                    <a:pt x="0" y="152273"/>
                    <a:pt x="0" y="133065"/>
                  </a:cubicBezTo>
                  <a:cubicBezTo>
                    <a:pt x="0" y="113507"/>
                    <a:pt x="2961" y="95608"/>
                    <a:pt x="8885" y="79367"/>
                  </a:cubicBezTo>
                  <a:cubicBezTo>
                    <a:pt x="14809" y="63127"/>
                    <a:pt x="23170" y="49070"/>
                    <a:pt x="33970" y="37195"/>
                  </a:cubicBezTo>
                  <a:cubicBezTo>
                    <a:pt x="44769" y="25321"/>
                    <a:pt x="57485" y="16153"/>
                    <a:pt x="72118" y="9692"/>
                  </a:cubicBezTo>
                  <a:cubicBezTo>
                    <a:pt x="86751" y="3231"/>
                    <a:pt x="102952" y="0"/>
                    <a:pt x="120720" y="0"/>
                  </a:cubicBezTo>
                  <a:close/>
                  <a:moveTo>
                    <a:pt x="115252" y="23051"/>
                  </a:moveTo>
                  <a:cubicBezTo>
                    <a:pt x="96393" y="23051"/>
                    <a:pt x="81113" y="29512"/>
                    <a:pt x="69413" y="42434"/>
                  </a:cubicBezTo>
                  <a:cubicBezTo>
                    <a:pt x="57713" y="55356"/>
                    <a:pt x="50466" y="73517"/>
                    <a:pt x="47672" y="96917"/>
                  </a:cubicBezTo>
                  <a:lnTo>
                    <a:pt x="168687" y="96917"/>
                  </a:lnTo>
                  <a:cubicBezTo>
                    <a:pt x="168687" y="84693"/>
                    <a:pt x="168163" y="75264"/>
                    <a:pt x="167116" y="68628"/>
                  </a:cubicBezTo>
                  <a:cubicBezTo>
                    <a:pt x="166068" y="61992"/>
                    <a:pt x="164147" y="55706"/>
                    <a:pt x="161353" y="49768"/>
                  </a:cubicBezTo>
                  <a:cubicBezTo>
                    <a:pt x="151574" y="31957"/>
                    <a:pt x="136207" y="23051"/>
                    <a:pt x="115252" y="2305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319" name="Google Shape;319;p7"/>
            <p:cNvSpPr/>
            <p:nvPr/>
          </p:nvSpPr>
          <p:spPr>
            <a:xfrm>
              <a:off x="2530979" y="2109594"/>
              <a:ext cx="93356" cy="93355"/>
            </a:xfrm>
            <a:custGeom>
              <a:avLst/>
              <a:gdLst/>
              <a:ahLst/>
              <a:cxnLst/>
              <a:rect l="l" t="t" r="r" b="b"/>
              <a:pathLst>
                <a:path w="60246" h="60245" extrusionOk="0">
                  <a:moveTo>
                    <a:pt x="30385" y="0"/>
                  </a:moveTo>
                  <a:cubicBezTo>
                    <a:pt x="38418" y="0"/>
                    <a:pt x="45403" y="2968"/>
                    <a:pt x="51340" y="8905"/>
                  </a:cubicBezTo>
                  <a:cubicBezTo>
                    <a:pt x="57277" y="14843"/>
                    <a:pt x="60246" y="22002"/>
                    <a:pt x="60246" y="30384"/>
                  </a:cubicBezTo>
                  <a:cubicBezTo>
                    <a:pt x="60246" y="38766"/>
                    <a:pt x="57364" y="45839"/>
                    <a:pt x="51602" y="51601"/>
                  </a:cubicBezTo>
                  <a:cubicBezTo>
                    <a:pt x="45839" y="57364"/>
                    <a:pt x="38592" y="60245"/>
                    <a:pt x="29861" y="60245"/>
                  </a:cubicBezTo>
                  <a:cubicBezTo>
                    <a:pt x="21479" y="60245"/>
                    <a:pt x="14407" y="57364"/>
                    <a:pt x="8644" y="51601"/>
                  </a:cubicBezTo>
                  <a:cubicBezTo>
                    <a:pt x="2881" y="45839"/>
                    <a:pt x="0" y="38766"/>
                    <a:pt x="0" y="30384"/>
                  </a:cubicBezTo>
                  <a:cubicBezTo>
                    <a:pt x="0" y="22002"/>
                    <a:pt x="2969" y="14843"/>
                    <a:pt x="8906" y="8905"/>
                  </a:cubicBezTo>
                  <a:cubicBezTo>
                    <a:pt x="14843" y="2968"/>
                    <a:pt x="22003" y="0"/>
                    <a:pt x="30385"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320" name="Google Shape;320;p7"/>
            <p:cNvSpPr/>
            <p:nvPr/>
          </p:nvSpPr>
          <p:spPr>
            <a:xfrm>
              <a:off x="460200" y="2139628"/>
              <a:ext cx="418073" cy="544711"/>
            </a:xfrm>
            <a:custGeom>
              <a:avLst/>
              <a:gdLst/>
              <a:ahLst/>
              <a:cxnLst/>
              <a:rect l="l" t="t" r="r" b="b"/>
              <a:pathLst>
                <a:path w="269796" h="351520" extrusionOk="0">
                  <a:moveTo>
                    <a:pt x="0" y="0"/>
                  </a:moveTo>
                  <a:lnTo>
                    <a:pt x="250936" y="0"/>
                  </a:lnTo>
                  <a:lnTo>
                    <a:pt x="250936" y="76486"/>
                  </a:lnTo>
                  <a:lnTo>
                    <a:pt x="221599" y="76486"/>
                  </a:lnTo>
                  <a:lnTo>
                    <a:pt x="214265" y="31956"/>
                  </a:lnTo>
                  <a:lnTo>
                    <a:pt x="206931" y="24098"/>
                  </a:lnTo>
                  <a:lnTo>
                    <a:pt x="85915" y="24098"/>
                  </a:lnTo>
                  <a:lnTo>
                    <a:pt x="85915" y="156639"/>
                  </a:lnTo>
                  <a:lnTo>
                    <a:pt x="171831" y="156639"/>
                  </a:lnTo>
                  <a:lnTo>
                    <a:pt x="179165" y="149304"/>
                  </a:lnTo>
                  <a:lnTo>
                    <a:pt x="184404" y="111061"/>
                  </a:lnTo>
                  <a:lnTo>
                    <a:pt x="209026" y="111061"/>
                  </a:lnTo>
                  <a:lnTo>
                    <a:pt x="209026" y="226314"/>
                  </a:lnTo>
                  <a:lnTo>
                    <a:pt x="184404" y="226314"/>
                  </a:lnTo>
                  <a:lnTo>
                    <a:pt x="179165" y="188595"/>
                  </a:lnTo>
                  <a:lnTo>
                    <a:pt x="171831" y="180737"/>
                  </a:lnTo>
                  <a:lnTo>
                    <a:pt x="85915" y="180737"/>
                  </a:lnTo>
                  <a:lnTo>
                    <a:pt x="85915" y="327422"/>
                  </a:lnTo>
                  <a:lnTo>
                    <a:pt x="226314" y="327422"/>
                  </a:lnTo>
                  <a:lnTo>
                    <a:pt x="233648" y="319040"/>
                  </a:lnTo>
                  <a:lnTo>
                    <a:pt x="242554" y="266129"/>
                  </a:lnTo>
                  <a:lnTo>
                    <a:pt x="269796" y="266129"/>
                  </a:lnTo>
                  <a:lnTo>
                    <a:pt x="269796" y="351520"/>
                  </a:lnTo>
                  <a:lnTo>
                    <a:pt x="0" y="351520"/>
                  </a:lnTo>
                  <a:lnTo>
                    <a:pt x="0" y="330041"/>
                  </a:lnTo>
                  <a:lnTo>
                    <a:pt x="29861" y="327422"/>
                  </a:lnTo>
                  <a:lnTo>
                    <a:pt x="38767" y="320088"/>
                  </a:lnTo>
                  <a:lnTo>
                    <a:pt x="38767" y="31432"/>
                  </a:lnTo>
                  <a:lnTo>
                    <a:pt x="29861" y="24098"/>
                  </a:lnTo>
                  <a:lnTo>
                    <a:pt x="0" y="21479"/>
                  </a:lnTo>
                  <a:lnTo>
                    <a:pt x="0" y="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321" name="Google Shape;321;p7"/>
            <p:cNvSpPr/>
            <p:nvPr/>
          </p:nvSpPr>
          <p:spPr>
            <a:xfrm>
              <a:off x="2157605" y="2285751"/>
              <a:ext cx="280880" cy="398588"/>
            </a:xfrm>
            <a:custGeom>
              <a:avLst/>
              <a:gdLst/>
              <a:ahLst/>
              <a:cxnLst/>
              <a:rect l="l" t="t" r="r" b="b"/>
              <a:pathLst>
                <a:path w="181261" h="257222" extrusionOk="0">
                  <a:moveTo>
                    <a:pt x="143280" y="0"/>
                  </a:moveTo>
                  <a:cubicBezTo>
                    <a:pt x="144852" y="0"/>
                    <a:pt x="146860" y="0"/>
                    <a:pt x="149305" y="0"/>
                  </a:cubicBezTo>
                  <a:cubicBezTo>
                    <a:pt x="155242" y="0"/>
                    <a:pt x="160393" y="436"/>
                    <a:pt x="164759" y="1309"/>
                  </a:cubicBezTo>
                  <a:cubicBezTo>
                    <a:pt x="169125" y="2182"/>
                    <a:pt x="174625" y="4016"/>
                    <a:pt x="181261" y="6810"/>
                  </a:cubicBezTo>
                  <a:lnTo>
                    <a:pt x="181261" y="51863"/>
                  </a:lnTo>
                  <a:lnTo>
                    <a:pt x="164497" y="51863"/>
                  </a:lnTo>
                  <a:cubicBezTo>
                    <a:pt x="160306" y="46974"/>
                    <a:pt x="156290" y="43656"/>
                    <a:pt x="152448" y="41910"/>
                  </a:cubicBezTo>
                  <a:cubicBezTo>
                    <a:pt x="148606" y="40163"/>
                    <a:pt x="143891" y="39290"/>
                    <a:pt x="138303" y="39290"/>
                  </a:cubicBezTo>
                  <a:cubicBezTo>
                    <a:pt x="129572" y="39290"/>
                    <a:pt x="120841" y="42259"/>
                    <a:pt x="112110" y="48196"/>
                  </a:cubicBezTo>
                  <a:cubicBezTo>
                    <a:pt x="103378" y="54133"/>
                    <a:pt x="92901" y="63912"/>
                    <a:pt x="80677" y="77533"/>
                  </a:cubicBezTo>
                  <a:lnTo>
                    <a:pt x="80677" y="227361"/>
                  </a:lnTo>
                  <a:lnTo>
                    <a:pt x="89583" y="235743"/>
                  </a:lnTo>
                  <a:lnTo>
                    <a:pt x="126254" y="238363"/>
                  </a:lnTo>
                  <a:lnTo>
                    <a:pt x="126254" y="257222"/>
                  </a:lnTo>
                  <a:lnTo>
                    <a:pt x="0" y="257222"/>
                  </a:lnTo>
                  <a:lnTo>
                    <a:pt x="0" y="238363"/>
                  </a:lnTo>
                  <a:lnTo>
                    <a:pt x="28290" y="235743"/>
                  </a:lnTo>
                  <a:lnTo>
                    <a:pt x="37195" y="227361"/>
                  </a:lnTo>
                  <a:lnTo>
                    <a:pt x="37195" y="37719"/>
                  </a:lnTo>
                  <a:lnTo>
                    <a:pt x="0" y="37719"/>
                  </a:lnTo>
                  <a:lnTo>
                    <a:pt x="0" y="21478"/>
                  </a:lnTo>
                  <a:lnTo>
                    <a:pt x="60770" y="2619"/>
                  </a:lnTo>
                  <a:lnTo>
                    <a:pt x="80677" y="2619"/>
                  </a:lnTo>
                  <a:lnTo>
                    <a:pt x="80677" y="51863"/>
                  </a:lnTo>
                  <a:cubicBezTo>
                    <a:pt x="89408" y="42783"/>
                    <a:pt x="98140" y="34313"/>
                    <a:pt x="106871" y="26455"/>
                  </a:cubicBezTo>
                  <a:cubicBezTo>
                    <a:pt x="115602" y="18597"/>
                    <a:pt x="125556" y="10128"/>
                    <a:pt x="136732" y="1047"/>
                  </a:cubicBezTo>
                  <a:cubicBezTo>
                    <a:pt x="139526" y="349"/>
                    <a:pt x="141709" y="0"/>
                    <a:pt x="14328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322" name="Google Shape;322;p7"/>
            <p:cNvSpPr/>
            <p:nvPr/>
          </p:nvSpPr>
          <p:spPr>
            <a:xfrm>
              <a:off x="1336859" y="2286562"/>
              <a:ext cx="400214" cy="574748"/>
            </a:xfrm>
            <a:custGeom>
              <a:avLst/>
              <a:gdLst/>
              <a:ahLst/>
              <a:cxnLst/>
              <a:rect l="l" t="t" r="r" b="b"/>
              <a:pathLst>
                <a:path w="258271" h="370904" extrusionOk="0">
                  <a:moveTo>
                    <a:pt x="158211" y="0"/>
                  </a:moveTo>
                  <a:cubicBezTo>
                    <a:pt x="172879" y="0"/>
                    <a:pt x="186325" y="2969"/>
                    <a:pt x="198549" y="8906"/>
                  </a:cubicBezTo>
                  <a:cubicBezTo>
                    <a:pt x="210773" y="14844"/>
                    <a:pt x="221337" y="23226"/>
                    <a:pt x="230243" y="34052"/>
                  </a:cubicBezTo>
                  <a:cubicBezTo>
                    <a:pt x="239149" y="44879"/>
                    <a:pt x="246047" y="57801"/>
                    <a:pt x="250936" y="72819"/>
                  </a:cubicBezTo>
                  <a:cubicBezTo>
                    <a:pt x="255826" y="87837"/>
                    <a:pt x="258271" y="104252"/>
                    <a:pt x="258271" y="122063"/>
                  </a:cubicBezTo>
                  <a:cubicBezTo>
                    <a:pt x="258271" y="142669"/>
                    <a:pt x="255215" y="161354"/>
                    <a:pt x="249103" y="178118"/>
                  </a:cubicBezTo>
                  <a:cubicBezTo>
                    <a:pt x="242991" y="194882"/>
                    <a:pt x="234347" y="209201"/>
                    <a:pt x="223171" y="221076"/>
                  </a:cubicBezTo>
                  <a:cubicBezTo>
                    <a:pt x="211995" y="232950"/>
                    <a:pt x="198462" y="242118"/>
                    <a:pt x="182571" y="248579"/>
                  </a:cubicBezTo>
                  <a:cubicBezTo>
                    <a:pt x="166680" y="255040"/>
                    <a:pt x="148955" y="258271"/>
                    <a:pt x="129397" y="258271"/>
                  </a:cubicBezTo>
                  <a:cubicBezTo>
                    <a:pt x="122412" y="258271"/>
                    <a:pt x="115253" y="257922"/>
                    <a:pt x="107919" y="257223"/>
                  </a:cubicBezTo>
                  <a:cubicBezTo>
                    <a:pt x="100584" y="256525"/>
                    <a:pt x="91504" y="255302"/>
                    <a:pt x="80677" y="253556"/>
                  </a:cubicBezTo>
                  <a:lnTo>
                    <a:pt x="80677" y="341043"/>
                  </a:lnTo>
                  <a:lnTo>
                    <a:pt x="89583" y="349425"/>
                  </a:lnTo>
                  <a:lnTo>
                    <a:pt x="123111" y="352044"/>
                  </a:lnTo>
                  <a:lnTo>
                    <a:pt x="123111" y="370904"/>
                  </a:lnTo>
                  <a:lnTo>
                    <a:pt x="0" y="370904"/>
                  </a:lnTo>
                  <a:lnTo>
                    <a:pt x="0" y="352044"/>
                  </a:lnTo>
                  <a:lnTo>
                    <a:pt x="28813" y="349425"/>
                  </a:lnTo>
                  <a:lnTo>
                    <a:pt x="37195" y="341043"/>
                  </a:lnTo>
                  <a:lnTo>
                    <a:pt x="37195" y="37196"/>
                  </a:lnTo>
                  <a:lnTo>
                    <a:pt x="0" y="37196"/>
                  </a:lnTo>
                  <a:lnTo>
                    <a:pt x="0" y="20955"/>
                  </a:lnTo>
                  <a:lnTo>
                    <a:pt x="61294" y="2096"/>
                  </a:lnTo>
                  <a:lnTo>
                    <a:pt x="80677" y="2096"/>
                  </a:lnTo>
                  <a:lnTo>
                    <a:pt x="80677" y="30909"/>
                  </a:lnTo>
                  <a:cubicBezTo>
                    <a:pt x="96393" y="19733"/>
                    <a:pt x="110014" y="11788"/>
                    <a:pt x="121539" y="7073"/>
                  </a:cubicBezTo>
                  <a:cubicBezTo>
                    <a:pt x="133065" y="2358"/>
                    <a:pt x="145288" y="0"/>
                    <a:pt x="158211" y="0"/>
                  </a:cubicBezTo>
                  <a:close/>
                  <a:moveTo>
                    <a:pt x="135684" y="33005"/>
                  </a:moveTo>
                  <a:cubicBezTo>
                    <a:pt x="126953" y="33005"/>
                    <a:pt x="118396" y="34314"/>
                    <a:pt x="110014" y="36934"/>
                  </a:cubicBezTo>
                  <a:cubicBezTo>
                    <a:pt x="101632" y="39553"/>
                    <a:pt x="91853" y="44006"/>
                    <a:pt x="80677" y="50292"/>
                  </a:cubicBezTo>
                  <a:lnTo>
                    <a:pt x="80677" y="226314"/>
                  </a:lnTo>
                  <a:cubicBezTo>
                    <a:pt x="89758" y="229108"/>
                    <a:pt x="97790" y="231117"/>
                    <a:pt x="104775" y="232339"/>
                  </a:cubicBezTo>
                  <a:cubicBezTo>
                    <a:pt x="111760" y="233561"/>
                    <a:pt x="118396" y="234172"/>
                    <a:pt x="124683" y="234172"/>
                  </a:cubicBezTo>
                  <a:cubicBezTo>
                    <a:pt x="137605" y="234172"/>
                    <a:pt x="149479" y="231640"/>
                    <a:pt x="160306" y="226576"/>
                  </a:cubicBezTo>
                  <a:cubicBezTo>
                    <a:pt x="171133" y="221512"/>
                    <a:pt x="180388" y="214353"/>
                    <a:pt x="188071" y="205097"/>
                  </a:cubicBezTo>
                  <a:cubicBezTo>
                    <a:pt x="195755" y="195842"/>
                    <a:pt x="201692" y="184666"/>
                    <a:pt x="205883" y="171569"/>
                  </a:cubicBezTo>
                  <a:cubicBezTo>
                    <a:pt x="210074" y="158473"/>
                    <a:pt x="212170" y="144066"/>
                    <a:pt x="212170" y="128350"/>
                  </a:cubicBezTo>
                  <a:cubicBezTo>
                    <a:pt x="212170" y="99362"/>
                    <a:pt x="205272" y="76224"/>
                    <a:pt x="191477" y="58936"/>
                  </a:cubicBezTo>
                  <a:cubicBezTo>
                    <a:pt x="177681" y="41648"/>
                    <a:pt x="159084" y="33005"/>
                    <a:pt x="135684" y="3300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323" name="Google Shape;323;p7"/>
            <p:cNvSpPr/>
            <p:nvPr/>
          </p:nvSpPr>
          <p:spPr>
            <a:xfrm>
              <a:off x="1791832" y="2286562"/>
              <a:ext cx="332833" cy="405084"/>
            </a:xfrm>
            <a:custGeom>
              <a:avLst/>
              <a:gdLst/>
              <a:ahLst/>
              <a:cxnLst/>
              <a:rect l="l" t="t" r="r" b="b"/>
              <a:pathLst>
                <a:path w="214788" h="261414" extrusionOk="0">
                  <a:moveTo>
                    <a:pt x="120720" y="0"/>
                  </a:moveTo>
                  <a:cubicBezTo>
                    <a:pt x="149986" y="0"/>
                    <a:pt x="172980" y="8994"/>
                    <a:pt x="189704" y="26980"/>
                  </a:cubicBezTo>
                  <a:cubicBezTo>
                    <a:pt x="206427" y="44966"/>
                    <a:pt x="214788" y="69850"/>
                    <a:pt x="214788" y="101632"/>
                  </a:cubicBezTo>
                  <a:cubicBezTo>
                    <a:pt x="214788" y="103378"/>
                    <a:pt x="214788" y="105736"/>
                    <a:pt x="214788" y="108704"/>
                  </a:cubicBezTo>
                  <a:cubicBezTo>
                    <a:pt x="214788" y="111673"/>
                    <a:pt x="214614" y="115078"/>
                    <a:pt x="214264" y="118920"/>
                  </a:cubicBezTo>
                  <a:lnTo>
                    <a:pt x="45053" y="118920"/>
                  </a:lnTo>
                  <a:cubicBezTo>
                    <a:pt x="45053" y="124857"/>
                    <a:pt x="45140" y="130096"/>
                    <a:pt x="45315" y="134636"/>
                  </a:cubicBezTo>
                  <a:cubicBezTo>
                    <a:pt x="45489" y="139177"/>
                    <a:pt x="45837" y="143455"/>
                    <a:pt x="46358" y="147471"/>
                  </a:cubicBezTo>
                  <a:cubicBezTo>
                    <a:pt x="46879" y="151488"/>
                    <a:pt x="47575" y="155242"/>
                    <a:pt x="48446" y="158735"/>
                  </a:cubicBezTo>
                  <a:cubicBezTo>
                    <a:pt x="49316" y="162227"/>
                    <a:pt x="50275" y="166069"/>
                    <a:pt x="51323" y="170260"/>
                  </a:cubicBezTo>
                  <a:cubicBezTo>
                    <a:pt x="57238" y="189818"/>
                    <a:pt x="67246" y="204923"/>
                    <a:pt x="81347" y="215575"/>
                  </a:cubicBezTo>
                  <a:cubicBezTo>
                    <a:pt x="95448" y="226227"/>
                    <a:pt x="112423" y="231553"/>
                    <a:pt x="132270" y="231553"/>
                  </a:cubicBezTo>
                  <a:cubicBezTo>
                    <a:pt x="138884" y="231553"/>
                    <a:pt x="145151" y="231029"/>
                    <a:pt x="151072" y="229982"/>
                  </a:cubicBezTo>
                  <a:cubicBezTo>
                    <a:pt x="156993" y="228934"/>
                    <a:pt x="163173" y="227275"/>
                    <a:pt x="169612" y="225005"/>
                  </a:cubicBezTo>
                  <a:cubicBezTo>
                    <a:pt x="176051" y="222735"/>
                    <a:pt x="182927" y="219679"/>
                    <a:pt x="190240" y="215837"/>
                  </a:cubicBezTo>
                  <a:cubicBezTo>
                    <a:pt x="197552" y="211995"/>
                    <a:pt x="205735" y="207106"/>
                    <a:pt x="214788" y="201168"/>
                  </a:cubicBezTo>
                  <a:lnTo>
                    <a:pt x="214788" y="229982"/>
                  </a:lnTo>
                  <a:cubicBezTo>
                    <a:pt x="197369" y="241158"/>
                    <a:pt x="180994" y="249190"/>
                    <a:pt x="165663" y="254080"/>
                  </a:cubicBezTo>
                  <a:cubicBezTo>
                    <a:pt x="150331" y="258969"/>
                    <a:pt x="134305" y="261414"/>
                    <a:pt x="117585" y="261414"/>
                  </a:cubicBezTo>
                  <a:cubicBezTo>
                    <a:pt x="100166" y="261414"/>
                    <a:pt x="84227" y="258358"/>
                    <a:pt x="69769" y="252246"/>
                  </a:cubicBezTo>
                  <a:cubicBezTo>
                    <a:pt x="55311" y="246134"/>
                    <a:pt x="42942" y="237403"/>
                    <a:pt x="32664" y="226052"/>
                  </a:cubicBezTo>
                  <a:cubicBezTo>
                    <a:pt x="22386" y="214702"/>
                    <a:pt x="14372" y="201168"/>
                    <a:pt x="8623" y="185452"/>
                  </a:cubicBezTo>
                  <a:cubicBezTo>
                    <a:pt x="2874" y="169736"/>
                    <a:pt x="0" y="152273"/>
                    <a:pt x="0" y="133065"/>
                  </a:cubicBezTo>
                  <a:cubicBezTo>
                    <a:pt x="0" y="113507"/>
                    <a:pt x="2961" y="95608"/>
                    <a:pt x="8885" y="79367"/>
                  </a:cubicBezTo>
                  <a:cubicBezTo>
                    <a:pt x="14808" y="63127"/>
                    <a:pt x="23170" y="49070"/>
                    <a:pt x="33970" y="37196"/>
                  </a:cubicBezTo>
                  <a:cubicBezTo>
                    <a:pt x="44769" y="25321"/>
                    <a:pt x="57485" y="16153"/>
                    <a:pt x="72118" y="9692"/>
                  </a:cubicBezTo>
                  <a:cubicBezTo>
                    <a:pt x="86751" y="3231"/>
                    <a:pt x="102952" y="0"/>
                    <a:pt x="120720" y="0"/>
                  </a:cubicBezTo>
                  <a:close/>
                  <a:moveTo>
                    <a:pt x="115252" y="23051"/>
                  </a:moveTo>
                  <a:cubicBezTo>
                    <a:pt x="96392" y="23051"/>
                    <a:pt x="81113" y="29512"/>
                    <a:pt x="69413" y="42434"/>
                  </a:cubicBezTo>
                  <a:cubicBezTo>
                    <a:pt x="57713" y="55357"/>
                    <a:pt x="50466" y="73518"/>
                    <a:pt x="47672" y="96917"/>
                  </a:cubicBezTo>
                  <a:lnTo>
                    <a:pt x="168687" y="96917"/>
                  </a:lnTo>
                  <a:cubicBezTo>
                    <a:pt x="168687" y="84694"/>
                    <a:pt x="168163" y="75264"/>
                    <a:pt x="167116" y="68628"/>
                  </a:cubicBezTo>
                  <a:cubicBezTo>
                    <a:pt x="166068" y="61992"/>
                    <a:pt x="164147" y="55706"/>
                    <a:pt x="161353" y="49769"/>
                  </a:cubicBezTo>
                  <a:cubicBezTo>
                    <a:pt x="151574" y="31957"/>
                    <a:pt x="136207" y="23051"/>
                    <a:pt x="115252" y="2305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324" name="Google Shape;324;p7"/>
            <p:cNvSpPr/>
            <p:nvPr/>
          </p:nvSpPr>
          <p:spPr>
            <a:xfrm>
              <a:off x="2704480" y="2286562"/>
              <a:ext cx="332834" cy="405084"/>
            </a:xfrm>
            <a:custGeom>
              <a:avLst/>
              <a:gdLst/>
              <a:ahLst/>
              <a:cxnLst/>
              <a:rect l="l" t="t" r="r" b="b"/>
              <a:pathLst>
                <a:path w="214789" h="261414" extrusionOk="0">
                  <a:moveTo>
                    <a:pt x="120721" y="0"/>
                  </a:moveTo>
                  <a:cubicBezTo>
                    <a:pt x="149987" y="0"/>
                    <a:pt x="172982" y="8994"/>
                    <a:pt x="189705" y="26980"/>
                  </a:cubicBezTo>
                  <a:cubicBezTo>
                    <a:pt x="206428" y="44966"/>
                    <a:pt x="214789" y="69850"/>
                    <a:pt x="214789" y="101632"/>
                  </a:cubicBezTo>
                  <a:cubicBezTo>
                    <a:pt x="214789" y="103378"/>
                    <a:pt x="214789" y="105736"/>
                    <a:pt x="214789" y="108704"/>
                  </a:cubicBezTo>
                  <a:cubicBezTo>
                    <a:pt x="214789" y="111673"/>
                    <a:pt x="214615" y="115078"/>
                    <a:pt x="214265" y="118920"/>
                  </a:cubicBezTo>
                  <a:lnTo>
                    <a:pt x="45054" y="118920"/>
                  </a:lnTo>
                  <a:cubicBezTo>
                    <a:pt x="45054" y="124857"/>
                    <a:pt x="45141" y="130096"/>
                    <a:pt x="45316" y="134636"/>
                  </a:cubicBezTo>
                  <a:cubicBezTo>
                    <a:pt x="45490" y="139177"/>
                    <a:pt x="45838" y="143455"/>
                    <a:pt x="46359" y="147471"/>
                  </a:cubicBezTo>
                  <a:cubicBezTo>
                    <a:pt x="46880" y="151488"/>
                    <a:pt x="47576" y="155242"/>
                    <a:pt x="48447" y="158735"/>
                  </a:cubicBezTo>
                  <a:cubicBezTo>
                    <a:pt x="49317" y="162227"/>
                    <a:pt x="50276" y="166069"/>
                    <a:pt x="51324" y="170260"/>
                  </a:cubicBezTo>
                  <a:cubicBezTo>
                    <a:pt x="57239" y="189818"/>
                    <a:pt x="67247" y="204923"/>
                    <a:pt x="81348" y="215575"/>
                  </a:cubicBezTo>
                  <a:cubicBezTo>
                    <a:pt x="95449" y="226227"/>
                    <a:pt x="112423" y="231553"/>
                    <a:pt x="132271" y="231553"/>
                  </a:cubicBezTo>
                  <a:cubicBezTo>
                    <a:pt x="138885" y="231553"/>
                    <a:pt x="145152" y="231029"/>
                    <a:pt x="151073" y="229982"/>
                  </a:cubicBezTo>
                  <a:cubicBezTo>
                    <a:pt x="156994" y="228934"/>
                    <a:pt x="163174" y="227275"/>
                    <a:pt x="169613" y="225005"/>
                  </a:cubicBezTo>
                  <a:cubicBezTo>
                    <a:pt x="176052" y="222735"/>
                    <a:pt x="182928" y="219679"/>
                    <a:pt x="190241" y="215837"/>
                  </a:cubicBezTo>
                  <a:cubicBezTo>
                    <a:pt x="197553" y="211995"/>
                    <a:pt x="205736" y="207106"/>
                    <a:pt x="214789" y="201168"/>
                  </a:cubicBezTo>
                  <a:lnTo>
                    <a:pt x="214789" y="229982"/>
                  </a:lnTo>
                  <a:cubicBezTo>
                    <a:pt x="197370" y="241158"/>
                    <a:pt x="180995" y="249190"/>
                    <a:pt x="165664" y="254080"/>
                  </a:cubicBezTo>
                  <a:cubicBezTo>
                    <a:pt x="150332" y="258969"/>
                    <a:pt x="134306" y="261414"/>
                    <a:pt x="117586" y="261414"/>
                  </a:cubicBezTo>
                  <a:cubicBezTo>
                    <a:pt x="100167" y="261414"/>
                    <a:pt x="84228" y="258358"/>
                    <a:pt x="69770" y="252246"/>
                  </a:cubicBezTo>
                  <a:cubicBezTo>
                    <a:pt x="55312" y="246134"/>
                    <a:pt x="42943" y="237403"/>
                    <a:pt x="32665" y="226052"/>
                  </a:cubicBezTo>
                  <a:cubicBezTo>
                    <a:pt x="22387" y="214702"/>
                    <a:pt x="14373" y="201168"/>
                    <a:pt x="8624" y="185452"/>
                  </a:cubicBezTo>
                  <a:cubicBezTo>
                    <a:pt x="2875" y="169736"/>
                    <a:pt x="0" y="152273"/>
                    <a:pt x="0" y="133065"/>
                  </a:cubicBezTo>
                  <a:cubicBezTo>
                    <a:pt x="0" y="113507"/>
                    <a:pt x="2962" y="95608"/>
                    <a:pt x="8886" y="79367"/>
                  </a:cubicBezTo>
                  <a:cubicBezTo>
                    <a:pt x="14809" y="63127"/>
                    <a:pt x="23171" y="49070"/>
                    <a:pt x="33970" y="37196"/>
                  </a:cubicBezTo>
                  <a:cubicBezTo>
                    <a:pt x="44770" y="25321"/>
                    <a:pt x="57486" y="16153"/>
                    <a:pt x="72119" y="9692"/>
                  </a:cubicBezTo>
                  <a:cubicBezTo>
                    <a:pt x="86752" y="3231"/>
                    <a:pt x="102953" y="0"/>
                    <a:pt x="120721" y="0"/>
                  </a:cubicBezTo>
                  <a:close/>
                  <a:moveTo>
                    <a:pt x="115253" y="23051"/>
                  </a:moveTo>
                  <a:cubicBezTo>
                    <a:pt x="96393" y="23051"/>
                    <a:pt x="81114" y="29512"/>
                    <a:pt x="69414" y="42434"/>
                  </a:cubicBezTo>
                  <a:cubicBezTo>
                    <a:pt x="57714" y="55357"/>
                    <a:pt x="50467" y="73518"/>
                    <a:pt x="47673" y="96917"/>
                  </a:cubicBezTo>
                  <a:lnTo>
                    <a:pt x="168688" y="96917"/>
                  </a:lnTo>
                  <a:cubicBezTo>
                    <a:pt x="168688" y="84694"/>
                    <a:pt x="168164" y="75264"/>
                    <a:pt x="167117" y="68628"/>
                  </a:cubicBezTo>
                  <a:cubicBezTo>
                    <a:pt x="166069" y="61992"/>
                    <a:pt x="164148" y="55706"/>
                    <a:pt x="161354" y="49769"/>
                  </a:cubicBezTo>
                  <a:cubicBezTo>
                    <a:pt x="151575" y="31957"/>
                    <a:pt x="136208" y="23051"/>
                    <a:pt x="115253" y="2305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325" name="Google Shape;325;p7"/>
            <p:cNvSpPr/>
            <p:nvPr/>
          </p:nvSpPr>
          <p:spPr>
            <a:xfrm>
              <a:off x="3097313" y="2286563"/>
              <a:ext cx="422943" cy="397778"/>
            </a:xfrm>
            <a:custGeom>
              <a:avLst/>
              <a:gdLst/>
              <a:ahLst/>
              <a:cxnLst/>
              <a:rect l="l" t="t" r="r" b="b"/>
              <a:pathLst>
                <a:path w="272939" h="256699" extrusionOk="0">
                  <a:moveTo>
                    <a:pt x="167640" y="0"/>
                  </a:moveTo>
                  <a:cubicBezTo>
                    <a:pt x="189643" y="0"/>
                    <a:pt x="206494" y="6898"/>
                    <a:pt x="218194" y="20693"/>
                  </a:cubicBezTo>
                  <a:cubicBezTo>
                    <a:pt x="229894" y="34489"/>
                    <a:pt x="235744" y="53960"/>
                    <a:pt x="235744" y="79106"/>
                  </a:cubicBezTo>
                  <a:lnTo>
                    <a:pt x="235744" y="226838"/>
                  </a:lnTo>
                  <a:lnTo>
                    <a:pt x="244650" y="235220"/>
                  </a:lnTo>
                  <a:lnTo>
                    <a:pt x="272939" y="237840"/>
                  </a:lnTo>
                  <a:lnTo>
                    <a:pt x="272939" y="256699"/>
                  </a:lnTo>
                  <a:lnTo>
                    <a:pt x="158211" y="256699"/>
                  </a:lnTo>
                  <a:lnTo>
                    <a:pt x="158211" y="237840"/>
                  </a:lnTo>
                  <a:lnTo>
                    <a:pt x="183357" y="235220"/>
                  </a:lnTo>
                  <a:lnTo>
                    <a:pt x="192263" y="226838"/>
                  </a:lnTo>
                  <a:lnTo>
                    <a:pt x="192263" y="88011"/>
                  </a:lnTo>
                  <a:cubicBezTo>
                    <a:pt x="192263" y="69152"/>
                    <a:pt x="188333" y="55531"/>
                    <a:pt x="180475" y="47149"/>
                  </a:cubicBezTo>
                  <a:cubicBezTo>
                    <a:pt x="172617" y="38767"/>
                    <a:pt x="159957" y="34576"/>
                    <a:pt x="142494" y="34576"/>
                  </a:cubicBezTo>
                  <a:cubicBezTo>
                    <a:pt x="132715" y="34576"/>
                    <a:pt x="123460" y="35711"/>
                    <a:pt x="114729" y="37981"/>
                  </a:cubicBezTo>
                  <a:cubicBezTo>
                    <a:pt x="105998" y="40251"/>
                    <a:pt x="94647" y="44704"/>
                    <a:pt x="80677" y="51340"/>
                  </a:cubicBezTo>
                  <a:lnTo>
                    <a:pt x="80677" y="226838"/>
                  </a:lnTo>
                  <a:lnTo>
                    <a:pt x="89583" y="235220"/>
                  </a:lnTo>
                  <a:lnTo>
                    <a:pt x="114729" y="237840"/>
                  </a:lnTo>
                  <a:lnTo>
                    <a:pt x="114729" y="256699"/>
                  </a:lnTo>
                  <a:lnTo>
                    <a:pt x="0" y="256699"/>
                  </a:lnTo>
                  <a:lnTo>
                    <a:pt x="0" y="237840"/>
                  </a:lnTo>
                  <a:lnTo>
                    <a:pt x="28290" y="235220"/>
                  </a:lnTo>
                  <a:lnTo>
                    <a:pt x="37196" y="226838"/>
                  </a:lnTo>
                  <a:lnTo>
                    <a:pt x="37196" y="37196"/>
                  </a:lnTo>
                  <a:lnTo>
                    <a:pt x="0" y="37196"/>
                  </a:lnTo>
                  <a:lnTo>
                    <a:pt x="0" y="20955"/>
                  </a:lnTo>
                  <a:lnTo>
                    <a:pt x="60770" y="2096"/>
                  </a:lnTo>
                  <a:lnTo>
                    <a:pt x="80677" y="2096"/>
                  </a:lnTo>
                  <a:lnTo>
                    <a:pt x="80677" y="30909"/>
                  </a:lnTo>
                  <a:cubicBezTo>
                    <a:pt x="92202" y="24623"/>
                    <a:pt x="102156" y="19558"/>
                    <a:pt x="110538" y="15717"/>
                  </a:cubicBezTo>
                  <a:cubicBezTo>
                    <a:pt x="118920" y="11875"/>
                    <a:pt x="126342" y="8732"/>
                    <a:pt x="132803" y="6287"/>
                  </a:cubicBezTo>
                  <a:cubicBezTo>
                    <a:pt x="139264" y="3842"/>
                    <a:pt x="145201" y="2183"/>
                    <a:pt x="150614" y="1310"/>
                  </a:cubicBezTo>
                  <a:cubicBezTo>
                    <a:pt x="156028" y="437"/>
                    <a:pt x="161703" y="0"/>
                    <a:pt x="16764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326" name="Google Shape;326;p7"/>
            <p:cNvSpPr/>
            <p:nvPr/>
          </p:nvSpPr>
          <p:spPr>
            <a:xfrm>
              <a:off x="3560550" y="2286562"/>
              <a:ext cx="314975" cy="403460"/>
            </a:xfrm>
            <a:custGeom>
              <a:avLst/>
              <a:gdLst/>
              <a:ahLst/>
              <a:cxnLst/>
              <a:rect l="l" t="t" r="r" b="b"/>
              <a:pathLst>
                <a:path w="203264" h="260366" extrusionOk="0">
                  <a:moveTo>
                    <a:pt x="125731" y="0"/>
                  </a:moveTo>
                  <a:cubicBezTo>
                    <a:pt x="149130" y="0"/>
                    <a:pt x="167815" y="4453"/>
                    <a:pt x="181785" y="13359"/>
                  </a:cubicBezTo>
                  <a:cubicBezTo>
                    <a:pt x="195755" y="22265"/>
                    <a:pt x="202740" y="34402"/>
                    <a:pt x="202740" y="49769"/>
                  </a:cubicBezTo>
                  <a:cubicBezTo>
                    <a:pt x="202740" y="58151"/>
                    <a:pt x="200121" y="64961"/>
                    <a:pt x="194882" y="70200"/>
                  </a:cubicBezTo>
                  <a:cubicBezTo>
                    <a:pt x="189643" y="75438"/>
                    <a:pt x="182833" y="78058"/>
                    <a:pt x="174451" y="78058"/>
                  </a:cubicBezTo>
                  <a:cubicBezTo>
                    <a:pt x="165720" y="78058"/>
                    <a:pt x="157512" y="75613"/>
                    <a:pt x="149829" y="70724"/>
                  </a:cubicBezTo>
                  <a:lnTo>
                    <a:pt x="149829" y="27766"/>
                  </a:lnTo>
                  <a:cubicBezTo>
                    <a:pt x="145310" y="25321"/>
                    <a:pt x="141054" y="23575"/>
                    <a:pt x="137059" y="22527"/>
                  </a:cubicBezTo>
                  <a:cubicBezTo>
                    <a:pt x="133065" y="21479"/>
                    <a:pt x="128634" y="20955"/>
                    <a:pt x="123766" y="20955"/>
                  </a:cubicBezTo>
                  <a:cubicBezTo>
                    <a:pt x="112650" y="20955"/>
                    <a:pt x="102402" y="23481"/>
                    <a:pt x="93021" y="28531"/>
                  </a:cubicBezTo>
                  <a:cubicBezTo>
                    <a:pt x="83640" y="33582"/>
                    <a:pt x="75649" y="40723"/>
                    <a:pt x="69046" y="49957"/>
                  </a:cubicBezTo>
                  <a:cubicBezTo>
                    <a:pt x="62443" y="59190"/>
                    <a:pt x="57317" y="70252"/>
                    <a:pt x="53669" y="83141"/>
                  </a:cubicBezTo>
                  <a:cubicBezTo>
                    <a:pt x="50021" y="96030"/>
                    <a:pt x="48197" y="110140"/>
                    <a:pt x="48197" y="125468"/>
                  </a:cubicBezTo>
                  <a:cubicBezTo>
                    <a:pt x="48197" y="157867"/>
                    <a:pt x="56029" y="183211"/>
                    <a:pt x="71694" y="201500"/>
                  </a:cubicBezTo>
                  <a:cubicBezTo>
                    <a:pt x="87358" y="219789"/>
                    <a:pt x="108939" y="228934"/>
                    <a:pt x="136437" y="228934"/>
                  </a:cubicBezTo>
                  <a:cubicBezTo>
                    <a:pt x="147919" y="228934"/>
                    <a:pt x="158620" y="227275"/>
                    <a:pt x="168541" y="223957"/>
                  </a:cubicBezTo>
                  <a:cubicBezTo>
                    <a:pt x="178462" y="220639"/>
                    <a:pt x="190036" y="214964"/>
                    <a:pt x="203264" y="206931"/>
                  </a:cubicBezTo>
                  <a:lnTo>
                    <a:pt x="203264" y="234263"/>
                  </a:lnTo>
                  <a:cubicBezTo>
                    <a:pt x="186500" y="243496"/>
                    <a:pt x="171657" y="250155"/>
                    <a:pt x="158735" y="254239"/>
                  </a:cubicBezTo>
                  <a:cubicBezTo>
                    <a:pt x="145812" y="258324"/>
                    <a:pt x="132017" y="260366"/>
                    <a:pt x="117348" y="260366"/>
                  </a:cubicBezTo>
                  <a:cubicBezTo>
                    <a:pt x="99886" y="260366"/>
                    <a:pt x="83908" y="257223"/>
                    <a:pt x="69414" y="250937"/>
                  </a:cubicBezTo>
                  <a:cubicBezTo>
                    <a:pt x="54920" y="244650"/>
                    <a:pt x="42522" y="235919"/>
                    <a:pt x="32219" y="224743"/>
                  </a:cubicBezTo>
                  <a:cubicBezTo>
                    <a:pt x="21916" y="213567"/>
                    <a:pt x="13971" y="200033"/>
                    <a:pt x="8383" y="184142"/>
                  </a:cubicBezTo>
                  <a:cubicBezTo>
                    <a:pt x="2795" y="168252"/>
                    <a:pt x="0" y="150527"/>
                    <a:pt x="0" y="130969"/>
                  </a:cubicBezTo>
                  <a:cubicBezTo>
                    <a:pt x="0" y="111411"/>
                    <a:pt x="2969" y="93599"/>
                    <a:pt x="8906" y="77534"/>
                  </a:cubicBezTo>
                  <a:cubicBezTo>
                    <a:pt x="14844" y="61468"/>
                    <a:pt x="23313" y="47673"/>
                    <a:pt x="34314" y="36148"/>
                  </a:cubicBezTo>
                  <a:cubicBezTo>
                    <a:pt x="45316" y="24623"/>
                    <a:pt x="58587" y="15717"/>
                    <a:pt x="74129" y="9430"/>
                  </a:cubicBezTo>
                  <a:cubicBezTo>
                    <a:pt x="89671" y="3144"/>
                    <a:pt x="106871" y="0"/>
                    <a:pt x="1257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327" name="Google Shape;327;p7"/>
            <p:cNvSpPr/>
            <p:nvPr/>
          </p:nvSpPr>
          <p:spPr>
            <a:xfrm>
              <a:off x="3929547" y="2286562"/>
              <a:ext cx="332833" cy="405084"/>
            </a:xfrm>
            <a:custGeom>
              <a:avLst/>
              <a:gdLst/>
              <a:ahLst/>
              <a:cxnLst/>
              <a:rect l="l" t="t" r="r" b="b"/>
              <a:pathLst>
                <a:path w="214788" h="261414" extrusionOk="0">
                  <a:moveTo>
                    <a:pt x="120720" y="0"/>
                  </a:moveTo>
                  <a:cubicBezTo>
                    <a:pt x="149986" y="0"/>
                    <a:pt x="172981" y="8994"/>
                    <a:pt x="189704" y="26980"/>
                  </a:cubicBezTo>
                  <a:cubicBezTo>
                    <a:pt x="206427" y="44966"/>
                    <a:pt x="214788" y="69850"/>
                    <a:pt x="214788" y="101632"/>
                  </a:cubicBezTo>
                  <a:cubicBezTo>
                    <a:pt x="214788" y="103378"/>
                    <a:pt x="214788" y="105736"/>
                    <a:pt x="214788" y="108704"/>
                  </a:cubicBezTo>
                  <a:cubicBezTo>
                    <a:pt x="214788" y="111673"/>
                    <a:pt x="214614" y="115078"/>
                    <a:pt x="214264" y="118920"/>
                  </a:cubicBezTo>
                  <a:lnTo>
                    <a:pt x="45053" y="118920"/>
                  </a:lnTo>
                  <a:cubicBezTo>
                    <a:pt x="45053" y="124857"/>
                    <a:pt x="45140" y="130096"/>
                    <a:pt x="45315" y="134636"/>
                  </a:cubicBezTo>
                  <a:cubicBezTo>
                    <a:pt x="45489" y="139177"/>
                    <a:pt x="45837" y="143455"/>
                    <a:pt x="46358" y="147471"/>
                  </a:cubicBezTo>
                  <a:cubicBezTo>
                    <a:pt x="46880" y="151488"/>
                    <a:pt x="47575" y="155242"/>
                    <a:pt x="48446" y="158735"/>
                  </a:cubicBezTo>
                  <a:cubicBezTo>
                    <a:pt x="49316" y="162227"/>
                    <a:pt x="50275" y="166069"/>
                    <a:pt x="51323" y="170260"/>
                  </a:cubicBezTo>
                  <a:cubicBezTo>
                    <a:pt x="57238" y="189818"/>
                    <a:pt x="67246" y="204923"/>
                    <a:pt x="81348" y="215575"/>
                  </a:cubicBezTo>
                  <a:cubicBezTo>
                    <a:pt x="95448" y="226227"/>
                    <a:pt x="112423" y="231553"/>
                    <a:pt x="132270" y="231553"/>
                  </a:cubicBezTo>
                  <a:cubicBezTo>
                    <a:pt x="138884" y="231553"/>
                    <a:pt x="145151" y="231029"/>
                    <a:pt x="151072" y="229982"/>
                  </a:cubicBezTo>
                  <a:cubicBezTo>
                    <a:pt x="156993" y="228934"/>
                    <a:pt x="163173" y="227275"/>
                    <a:pt x="169612" y="225005"/>
                  </a:cubicBezTo>
                  <a:cubicBezTo>
                    <a:pt x="176052" y="222735"/>
                    <a:pt x="182927" y="219679"/>
                    <a:pt x="190240" y="215837"/>
                  </a:cubicBezTo>
                  <a:cubicBezTo>
                    <a:pt x="197552" y="211995"/>
                    <a:pt x="205735" y="207106"/>
                    <a:pt x="214788" y="201168"/>
                  </a:cubicBezTo>
                  <a:lnTo>
                    <a:pt x="214788" y="229982"/>
                  </a:lnTo>
                  <a:cubicBezTo>
                    <a:pt x="197369" y="241158"/>
                    <a:pt x="180994" y="249190"/>
                    <a:pt x="165663" y="254080"/>
                  </a:cubicBezTo>
                  <a:cubicBezTo>
                    <a:pt x="150331" y="258969"/>
                    <a:pt x="134305" y="261414"/>
                    <a:pt x="117585" y="261414"/>
                  </a:cubicBezTo>
                  <a:cubicBezTo>
                    <a:pt x="100166" y="261414"/>
                    <a:pt x="84227" y="258358"/>
                    <a:pt x="69769" y="252246"/>
                  </a:cubicBezTo>
                  <a:cubicBezTo>
                    <a:pt x="55311" y="246134"/>
                    <a:pt x="42942" y="237403"/>
                    <a:pt x="32664" y="226052"/>
                  </a:cubicBezTo>
                  <a:cubicBezTo>
                    <a:pt x="22386" y="214702"/>
                    <a:pt x="14372" y="201168"/>
                    <a:pt x="8623" y="185452"/>
                  </a:cubicBezTo>
                  <a:cubicBezTo>
                    <a:pt x="2874" y="169736"/>
                    <a:pt x="0" y="152273"/>
                    <a:pt x="0" y="133065"/>
                  </a:cubicBezTo>
                  <a:cubicBezTo>
                    <a:pt x="0" y="113507"/>
                    <a:pt x="2961" y="95608"/>
                    <a:pt x="8885" y="79367"/>
                  </a:cubicBezTo>
                  <a:cubicBezTo>
                    <a:pt x="14809" y="63127"/>
                    <a:pt x="23170" y="49070"/>
                    <a:pt x="33970" y="37196"/>
                  </a:cubicBezTo>
                  <a:cubicBezTo>
                    <a:pt x="44769" y="25321"/>
                    <a:pt x="57485" y="16153"/>
                    <a:pt x="72118" y="9692"/>
                  </a:cubicBezTo>
                  <a:cubicBezTo>
                    <a:pt x="86751" y="3231"/>
                    <a:pt x="102952" y="0"/>
                    <a:pt x="120720" y="0"/>
                  </a:cubicBezTo>
                  <a:close/>
                  <a:moveTo>
                    <a:pt x="115252" y="23051"/>
                  </a:moveTo>
                  <a:cubicBezTo>
                    <a:pt x="96393" y="23051"/>
                    <a:pt x="81113" y="29512"/>
                    <a:pt x="69413" y="42434"/>
                  </a:cubicBezTo>
                  <a:cubicBezTo>
                    <a:pt x="57713" y="55357"/>
                    <a:pt x="50466" y="73518"/>
                    <a:pt x="47672" y="96917"/>
                  </a:cubicBezTo>
                  <a:lnTo>
                    <a:pt x="168687" y="96917"/>
                  </a:lnTo>
                  <a:cubicBezTo>
                    <a:pt x="168687" y="84694"/>
                    <a:pt x="168163" y="75264"/>
                    <a:pt x="167116" y="68628"/>
                  </a:cubicBezTo>
                  <a:cubicBezTo>
                    <a:pt x="166068" y="61992"/>
                    <a:pt x="164147" y="55706"/>
                    <a:pt x="161353" y="49769"/>
                  </a:cubicBezTo>
                  <a:cubicBezTo>
                    <a:pt x="151574" y="31957"/>
                    <a:pt x="136207" y="23051"/>
                    <a:pt x="115252" y="2305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328" name="Google Shape;328;p7"/>
            <p:cNvSpPr/>
            <p:nvPr/>
          </p:nvSpPr>
          <p:spPr>
            <a:xfrm>
              <a:off x="2480649" y="2289811"/>
              <a:ext cx="182653" cy="394530"/>
            </a:xfrm>
            <a:custGeom>
              <a:avLst/>
              <a:gdLst/>
              <a:ahLst/>
              <a:cxnLst/>
              <a:rect l="l" t="t" r="r" b="b"/>
              <a:pathLst>
                <a:path w="117872" h="254603" extrusionOk="0">
                  <a:moveTo>
                    <a:pt x="60491" y="0"/>
                  </a:moveTo>
                  <a:lnTo>
                    <a:pt x="80677" y="0"/>
                  </a:lnTo>
                  <a:lnTo>
                    <a:pt x="80677" y="224742"/>
                  </a:lnTo>
                  <a:lnTo>
                    <a:pt x="89582" y="233124"/>
                  </a:lnTo>
                  <a:lnTo>
                    <a:pt x="117872" y="235744"/>
                  </a:lnTo>
                  <a:lnTo>
                    <a:pt x="117872" y="254603"/>
                  </a:lnTo>
                  <a:lnTo>
                    <a:pt x="0" y="254603"/>
                  </a:lnTo>
                  <a:lnTo>
                    <a:pt x="0" y="235744"/>
                  </a:lnTo>
                  <a:lnTo>
                    <a:pt x="28289" y="233124"/>
                  </a:lnTo>
                  <a:lnTo>
                    <a:pt x="37195" y="224742"/>
                  </a:lnTo>
                  <a:lnTo>
                    <a:pt x="37195" y="35100"/>
                  </a:lnTo>
                  <a:lnTo>
                    <a:pt x="0" y="35100"/>
                  </a:lnTo>
                  <a:lnTo>
                    <a:pt x="0" y="18859"/>
                  </a:lnTo>
                  <a:lnTo>
                    <a:pt x="60491" y="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329" name="Google Shape;329;p7"/>
            <p:cNvSpPr/>
            <p:nvPr/>
          </p:nvSpPr>
          <p:spPr>
            <a:xfrm>
              <a:off x="915467" y="2293868"/>
              <a:ext cx="396154" cy="390471"/>
            </a:xfrm>
            <a:custGeom>
              <a:avLst/>
              <a:gdLst/>
              <a:ahLst/>
              <a:cxnLst/>
              <a:rect l="l" t="t" r="r" b="b"/>
              <a:pathLst>
                <a:path w="255651" h="251984" extrusionOk="0">
                  <a:moveTo>
                    <a:pt x="3143" y="0"/>
                  </a:moveTo>
                  <a:lnTo>
                    <a:pt x="115776" y="0"/>
                  </a:lnTo>
                  <a:lnTo>
                    <a:pt x="115776" y="18860"/>
                  </a:lnTo>
                  <a:lnTo>
                    <a:pt x="91678" y="22527"/>
                  </a:lnTo>
                  <a:lnTo>
                    <a:pt x="89058" y="27766"/>
                  </a:lnTo>
                  <a:lnTo>
                    <a:pt x="133064" y="96393"/>
                  </a:lnTo>
                  <a:lnTo>
                    <a:pt x="180736" y="29337"/>
                  </a:lnTo>
                  <a:lnTo>
                    <a:pt x="176545" y="22527"/>
                  </a:lnTo>
                  <a:lnTo>
                    <a:pt x="151399" y="18860"/>
                  </a:lnTo>
                  <a:lnTo>
                    <a:pt x="151399" y="0"/>
                  </a:lnTo>
                  <a:lnTo>
                    <a:pt x="245697" y="0"/>
                  </a:lnTo>
                  <a:lnTo>
                    <a:pt x="245697" y="18860"/>
                  </a:lnTo>
                  <a:lnTo>
                    <a:pt x="216360" y="24622"/>
                  </a:lnTo>
                  <a:lnTo>
                    <a:pt x="147208" y="116301"/>
                  </a:lnTo>
                  <a:lnTo>
                    <a:pt x="224218" y="228410"/>
                  </a:lnTo>
                  <a:lnTo>
                    <a:pt x="255651" y="232601"/>
                  </a:lnTo>
                  <a:lnTo>
                    <a:pt x="255651" y="251984"/>
                  </a:lnTo>
                  <a:lnTo>
                    <a:pt x="144065" y="251984"/>
                  </a:lnTo>
                  <a:lnTo>
                    <a:pt x="144065" y="232601"/>
                  </a:lnTo>
                  <a:lnTo>
                    <a:pt x="166068" y="228934"/>
                  </a:lnTo>
                  <a:lnTo>
                    <a:pt x="168687" y="224743"/>
                  </a:lnTo>
                  <a:lnTo>
                    <a:pt x="119967" y="146685"/>
                  </a:lnTo>
                  <a:lnTo>
                    <a:pt x="66532" y="222647"/>
                  </a:lnTo>
                  <a:lnTo>
                    <a:pt x="69151" y="228934"/>
                  </a:lnTo>
                  <a:lnTo>
                    <a:pt x="99012" y="232601"/>
                  </a:lnTo>
                  <a:lnTo>
                    <a:pt x="99012" y="251984"/>
                  </a:lnTo>
                  <a:lnTo>
                    <a:pt x="0" y="251984"/>
                  </a:lnTo>
                  <a:lnTo>
                    <a:pt x="0" y="232601"/>
                  </a:lnTo>
                  <a:lnTo>
                    <a:pt x="29860" y="228410"/>
                  </a:lnTo>
                  <a:lnTo>
                    <a:pt x="105298" y="127302"/>
                  </a:lnTo>
                  <a:lnTo>
                    <a:pt x="35099" y="25146"/>
                  </a:lnTo>
                  <a:lnTo>
                    <a:pt x="3143" y="18860"/>
                  </a:lnTo>
                  <a:lnTo>
                    <a:pt x="3143" y="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grpSp>
      <p:sp>
        <p:nvSpPr>
          <p:cNvPr id="330" name="Google Shape;330;p7"/>
          <p:cNvSpPr txBox="1">
            <a:spLocks noGrp="1"/>
          </p:cNvSpPr>
          <p:nvPr>
            <p:ph type="subTitle" idx="1"/>
          </p:nvPr>
        </p:nvSpPr>
        <p:spPr>
          <a:xfrm>
            <a:off x="442913" y="2803525"/>
            <a:ext cx="3517900" cy="121983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1600"/>
              <a:buNone/>
              <a:defRPr sz="1600" b="0">
                <a:solidFill>
                  <a:schemeClr val="lt1"/>
                </a:solidFill>
              </a:defRPr>
            </a:lvl1pPr>
            <a:lvl2pPr lvl="1" algn="l">
              <a:lnSpc>
                <a:spcPct val="100000"/>
              </a:lnSpc>
              <a:spcBef>
                <a:spcPts val="0"/>
              </a:spcBef>
              <a:spcAft>
                <a:spcPts val="0"/>
              </a:spcAft>
              <a:buClr>
                <a:schemeClr val="lt1"/>
              </a:buClr>
              <a:buSzPts val="1600"/>
              <a:buNone/>
              <a:defRPr sz="1600">
                <a:solidFill>
                  <a:schemeClr val="lt1"/>
                </a:solidFill>
              </a:defRPr>
            </a:lvl2pPr>
            <a:lvl3pPr lvl="2" algn="l">
              <a:lnSpc>
                <a:spcPct val="100000"/>
              </a:lnSpc>
              <a:spcBef>
                <a:spcPts val="0"/>
              </a:spcBef>
              <a:spcAft>
                <a:spcPts val="0"/>
              </a:spcAft>
              <a:buClr>
                <a:schemeClr val="lt1"/>
              </a:buClr>
              <a:buSzPts val="1600"/>
              <a:buNone/>
              <a:defRPr sz="1600">
                <a:solidFill>
                  <a:schemeClr val="lt1"/>
                </a:solidFill>
              </a:defRPr>
            </a:lvl3pPr>
            <a:lvl4pPr lvl="3" algn="l">
              <a:lnSpc>
                <a:spcPct val="100000"/>
              </a:lnSpc>
              <a:spcBef>
                <a:spcPts val="0"/>
              </a:spcBef>
              <a:spcAft>
                <a:spcPts val="0"/>
              </a:spcAft>
              <a:buClr>
                <a:schemeClr val="lt1"/>
              </a:buClr>
              <a:buSzPts val="1600"/>
              <a:buNone/>
              <a:defRPr sz="1600">
                <a:solidFill>
                  <a:schemeClr val="lt1"/>
                </a:solidFill>
              </a:defRPr>
            </a:lvl4pPr>
            <a:lvl5pPr lvl="4" algn="l">
              <a:lnSpc>
                <a:spcPct val="100000"/>
              </a:lnSpc>
              <a:spcBef>
                <a:spcPts val="0"/>
              </a:spcBef>
              <a:spcAft>
                <a:spcPts val="0"/>
              </a:spcAft>
              <a:buClr>
                <a:schemeClr val="lt1"/>
              </a:buClr>
              <a:buSzPts val="1600"/>
              <a:buNone/>
              <a:defRPr sz="1600">
                <a:solidFill>
                  <a:schemeClr val="lt1"/>
                </a:solidFill>
              </a:defRPr>
            </a:lvl5pPr>
            <a:lvl6pPr lvl="5" algn="l">
              <a:lnSpc>
                <a:spcPct val="100000"/>
              </a:lnSpc>
              <a:spcBef>
                <a:spcPts val="0"/>
              </a:spcBef>
              <a:spcAft>
                <a:spcPts val="0"/>
              </a:spcAft>
              <a:buClr>
                <a:schemeClr val="lt1"/>
              </a:buClr>
              <a:buSzPts val="1600"/>
              <a:buNone/>
              <a:defRPr sz="1600">
                <a:solidFill>
                  <a:schemeClr val="lt1"/>
                </a:solidFill>
              </a:defRPr>
            </a:lvl6pPr>
            <a:lvl7pPr lvl="6" algn="l">
              <a:lnSpc>
                <a:spcPct val="100000"/>
              </a:lnSpc>
              <a:spcBef>
                <a:spcPts val="0"/>
              </a:spcBef>
              <a:spcAft>
                <a:spcPts val="0"/>
              </a:spcAft>
              <a:buClr>
                <a:schemeClr val="lt1"/>
              </a:buClr>
              <a:buSzPts val="1600"/>
              <a:buNone/>
              <a:defRPr sz="1600">
                <a:solidFill>
                  <a:schemeClr val="lt1"/>
                </a:solidFill>
              </a:defRPr>
            </a:lvl7pPr>
            <a:lvl8pPr lvl="7" algn="l">
              <a:lnSpc>
                <a:spcPct val="100000"/>
              </a:lnSpc>
              <a:spcBef>
                <a:spcPts val="0"/>
              </a:spcBef>
              <a:spcAft>
                <a:spcPts val="0"/>
              </a:spcAft>
              <a:buClr>
                <a:schemeClr val="lt1"/>
              </a:buClr>
              <a:buSzPts val="1600"/>
              <a:buNone/>
              <a:defRPr sz="1600">
                <a:solidFill>
                  <a:schemeClr val="lt1"/>
                </a:solidFill>
              </a:defRPr>
            </a:lvl8pPr>
            <a:lvl9pPr lvl="8" algn="l">
              <a:lnSpc>
                <a:spcPct val="100000"/>
              </a:lnSpc>
              <a:spcBef>
                <a:spcPts val="0"/>
              </a:spcBef>
              <a:spcAft>
                <a:spcPts val="0"/>
              </a:spcAft>
              <a:buClr>
                <a:schemeClr val="lt1"/>
              </a:buClr>
              <a:buSzPts val="1600"/>
              <a:buNone/>
              <a:defRPr sz="1600">
                <a:solidFill>
                  <a:schemeClr val="lt1"/>
                </a:solidFill>
              </a:defRPr>
            </a:lvl9pPr>
          </a:lstStyle>
          <a:p>
            <a:endParaRPr/>
          </a:p>
        </p:txBody>
      </p:sp>
      <p:grpSp>
        <p:nvGrpSpPr>
          <p:cNvPr id="331" name="Google Shape;331;p7"/>
          <p:cNvGrpSpPr/>
          <p:nvPr/>
        </p:nvGrpSpPr>
        <p:grpSpPr>
          <a:xfrm>
            <a:off x="2462685" y="1980838"/>
            <a:ext cx="9732488" cy="4877162"/>
            <a:chOff x="2462685" y="1980838"/>
            <a:chExt cx="9732488" cy="4877162"/>
          </a:xfrm>
        </p:grpSpPr>
        <p:sp>
          <p:nvSpPr>
            <p:cNvPr id="332" name="Google Shape;332;p7"/>
            <p:cNvSpPr/>
            <p:nvPr/>
          </p:nvSpPr>
          <p:spPr>
            <a:xfrm>
              <a:off x="10965953" y="1980838"/>
              <a:ext cx="1222870" cy="1220006"/>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333" name="Google Shape;333;p7"/>
            <p:cNvGrpSpPr/>
            <p:nvPr/>
          </p:nvGrpSpPr>
          <p:grpSpPr>
            <a:xfrm>
              <a:off x="11122033" y="2387507"/>
              <a:ext cx="910709" cy="819065"/>
              <a:chOff x="12557125" y="1908175"/>
              <a:chExt cx="1009650" cy="908050"/>
            </a:xfrm>
          </p:grpSpPr>
          <p:sp>
            <p:nvSpPr>
              <p:cNvPr id="334" name="Google Shape;334;p7"/>
              <p:cNvSpPr/>
              <p:nvPr/>
            </p:nvSpPr>
            <p:spPr>
              <a:xfrm>
                <a:off x="12836525" y="1908175"/>
                <a:ext cx="400050" cy="908050"/>
              </a:xfrm>
              <a:custGeom>
                <a:avLst/>
                <a:gdLst/>
                <a:ahLst/>
                <a:cxnLst/>
                <a:rect l="l" t="t" r="r" b="b"/>
                <a:pathLst>
                  <a:path w="252" h="572" extrusionOk="0">
                    <a:moveTo>
                      <a:pt x="0" y="572"/>
                    </a:moveTo>
                    <a:lnTo>
                      <a:pt x="124" y="0"/>
                    </a:lnTo>
                    <a:lnTo>
                      <a:pt x="252" y="572"/>
                    </a:lnTo>
                    <a:lnTo>
                      <a:pt x="0" y="572"/>
                    </a:lnTo>
                    <a:close/>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5" name="Google Shape;335;p7"/>
              <p:cNvSpPr/>
              <p:nvPr/>
            </p:nvSpPr>
            <p:spPr>
              <a:xfrm>
                <a:off x="13169900" y="2292350"/>
                <a:ext cx="396875" cy="523875"/>
              </a:xfrm>
              <a:custGeom>
                <a:avLst/>
                <a:gdLst/>
                <a:ahLst/>
                <a:cxnLst/>
                <a:rect l="l" t="t" r="r" b="b"/>
                <a:pathLst>
                  <a:path w="250" h="330" extrusionOk="0">
                    <a:moveTo>
                      <a:pt x="0" y="330"/>
                    </a:moveTo>
                    <a:lnTo>
                      <a:pt x="124" y="0"/>
                    </a:lnTo>
                    <a:lnTo>
                      <a:pt x="250" y="330"/>
                    </a:lnTo>
                    <a:lnTo>
                      <a:pt x="0" y="330"/>
                    </a:lnTo>
                    <a:close/>
                  </a:path>
                </a:pathLst>
              </a:custGeom>
              <a:solidFill>
                <a:srgbClr val="EA8C2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6" name="Google Shape;336;p7"/>
              <p:cNvSpPr/>
              <p:nvPr/>
            </p:nvSpPr>
            <p:spPr>
              <a:xfrm>
                <a:off x="12557125" y="2292350"/>
                <a:ext cx="396875" cy="523875"/>
              </a:xfrm>
              <a:custGeom>
                <a:avLst/>
                <a:gdLst/>
                <a:ahLst/>
                <a:cxnLst/>
                <a:rect l="l" t="t" r="r" b="b"/>
                <a:pathLst>
                  <a:path w="250" h="330" extrusionOk="0">
                    <a:moveTo>
                      <a:pt x="0" y="330"/>
                    </a:moveTo>
                    <a:lnTo>
                      <a:pt x="124" y="0"/>
                    </a:lnTo>
                    <a:lnTo>
                      <a:pt x="250" y="330"/>
                    </a:lnTo>
                    <a:lnTo>
                      <a:pt x="0" y="330"/>
                    </a:lnTo>
                    <a:close/>
                  </a:path>
                </a:pathLst>
              </a:custGeom>
              <a:solidFill>
                <a:srgbClr val="DA38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337" name="Google Shape;337;p7"/>
            <p:cNvSpPr/>
            <p:nvPr/>
          </p:nvSpPr>
          <p:spPr>
            <a:xfrm>
              <a:off x="10972303" y="3196482"/>
              <a:ext cx="1222870" cy="1220006"/>
            </a:xfrm>
            <a:prstGeom prst="rect">
              <a:avLst/>
            </a:prstGeom>
            <a:solidFill>
              <a:srgbClr val="EA8C2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338" name="Google Shape;338;p7"/>
            <p:cNvGrpSpPr/>
            <p:nvPr/>
          </p:nvGrpSpPr>
          <p:grpSpPr>
            <a:xfrm>
              <a:off x="11175637" y="3283897"/>
              <a:ext cx="816201" cy="1059630"/>
              <a:chOff x="11058525" y="2895600"/>
              <a:chExt cx="904875" cy="1174750"/>
            </a:xfrm>
          </p:grpSpPr>
          <p:sp>
            <p:nvSpPr>
              <p:cNvPr id="339" name="Google Shape;339;p7"/>
              <p:cNvSpPr/>
              <p:nvPr/>
            </p:nvSpPr>
            <p:spPr>
              <a:xfrm>
                <a:off x="11169650" y="2984500"/>
                <a:ext cx="682625" cy="828675"/>
              </a:xfrm>
              <a:custGeom>
                <a:avLst/>
                <a:gdLst/>
                <a:ahLst/>
                <a:cxnLst/>
                <a:rect l="l" t="t" r="r" b="b"/>
                <a:pathLst>
                  <a:path w="215" h="261" extrusionOk="0">
                    <a:moveTo>
                      <a:pt x="108" y="0"/>
                    </a:moveTo>
                    <a:cubicBezTo>
                      <a:pt x="48" y="0"/>
                      <a:pt x="0" y="48"/>
                      <a:pt x="0" y="107"/>
                    </a:cubicBezTo>
                    <a:cubicBezTo>
                      <a:pt x="0" y="139"/>
                      <a:pt x="14" y="167"/>
                      <a:pt x="35" y="187"/>
                    </a:cubicBezTo>
                    <a:cubicBezTo>
                      <a:pt x="36" y="188"/>
                      <a:pt x="37" y="189"/>
                      <a:pt x="38" y="190"/>
                    </a:cubicBezTo>
                    <a:cubicBezTo>
                      <a:pt x="55" y="205"/>
                      <a:pt x="66" y="227"/>
                      <a:pt x="66" y="252"/>
                    </a:cubicBezTo>
                    <a:cubicBezTo>
                      <a:pt x="66" y="261"/>
                      <a:pt x="66" y="261"/>
                      <a:pt x="66" y="261"/>
                    </a:cubicBezTo>
                    <a:cubicBezTo>
                      <a:pt x="108" y="261"/>
                      <a:pt x="108" y="261"/>
                      <a:pt x="108" y="261"/>
                    </a:cubicBezTo>
                    <a:cubicBezTo>
                      <a:pt x="150" y="261"/>
                      <a:pt x="150" y="261"/>
                      <a:pt x="150" y="261"/>
                    </a:cubicBezTo>
                    <a:cubicBezTo>
                      <a:pt x="150" y="252"/>
                      <a:pt x="150" y="252"/>
                      <a:pt x="150" y="252"/>
                    </a:cubicBezTo>
                    <a:cubicBezTo>
                      <a:pt x="150" y="227"/>
                      <a:pt x="160" y="205"/>
                      <a:pt x="177" y="190"/>
                    </a:cubicBezTo>
                    <a:cubicBezTo>
                      <a:pt x="178" y="189"/>
                      <a:pt x="179" y="188"/>
                      <a:pt x="180" y="187"/>
                    </a:cubicBezTo>
                    <a:cubicBezTo>
                      <a:pt x="202" y="167"/>
                      <a:pt x="215" y="139"/>
                      <a:pt x="215" y="107"/>
                    </a:cubicBezTo>
                    <a:cubicBezTo>
                      <a:pt x="215" y="48"/>
                      <a:pt x="167" y="0"/>
                      <a:pt x="108"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0" name="Google Shape;340;p7"/>
              <p:cNvSpPr/>
              <p:nvPr/>
            </p:nvSpPr>
            <p:spPr>
              <a:xfrm>
                <a:off x="11239500" y="3054350"/>
                <a:ext cx="542925" cy="542925"/>
              </a:xfrm>
              <a:prstGeom prst="ellipse">
                <a:avLst/>
              </a:prstGeom>
              <a:solidFill>
                <a:srgbClr val="E5E4E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1" name="Google Shape;341;p7"/>
              <p:cNvSpPr/>
              <p:nvPr/>
            </p:nvSpPr>
            <p:spPr>
              <a:xfrm>
                <a:off x="11490325" y="3159125"/>
                <a:ext cx="41275" cy="38100"/>
              </a:xfrm>
              <a:custGeom>
                <a:avLst/>
                <a:gdLst/>
                <a:ahLst/>
                <a:cxnLst/>
                <a:rect l="l" t="t" r="r" b="b"/>
                <a:pathLst>
                  <a:path w="26" h="24" extrusionOk="0">
                    <a:moveTo>
                      <a:pt x="22" y="0"/>
                    </a:moveTo>
                    <a:lnTo>
                      <a:pt x="6" y="0"/>
                    </a:lnTo>
                    <a:lnTo>
                      <a:pt x="0" y="24"/>
                    </a:lnTo>
                    <a:lnTo>
                      <a:pt x="26" y="24"/>
                    </a:lnTo>
                    <a:lnTo>
                      <a:pt x="22" y="0"/>
                    </a:lnTo>
                    <a:close/>
                  </a:path>
                </a:pathLst>
              </a:cu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2" name="Google Shape;342;p7"/>
              <p:cNvSpPr/>
              <p:nvPr/>
            </p:nvSpPr>
            <p:spPr>
              <a:xfrm>
                <a:off x="11417300" y="3175000"/>
                <a:ext cx="47625" cy="47625"/>
              </a:xfrm>
              <a:custGeom>
                <a:avLst/>
                <a:gdLst/>
                <a:ahLst/>
                <a:cxnLst/>
                <a:rect l="l" t="t" r="r" b="b"/>
                <a:pathLst>
                  <a:path w="30" h="30" extrusionOk="0">
                    <a:moveTo>
                      <a:pt x="14" y="0"/>
                    </a:moveTo>
                    <a:lnTo>
                      <a:pt x="0" y="8"/>
                    </a:lnTo>
                    <a:lnTo>
                      <a:pt x="8" y="30"/>
                    </a:lnTo>
                    <a:lnTo>
                      <a:pt x="30" y="18"/>
                    </a:lnTo>
                    <a:lnTo>
                      <a:pt x="14" y="0"/>
                    </a:lnTo>
                    <a:close/>
                  </a:path>
                </a:pathLst>
              </a:cu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3" name="Google Shape;343;p7"/>
              <p:cNvSpPr/>
              <p:nvPr/>
            </p:nvSpPr>
            <p:spPr>
              <a:xfrm>
                <a:off x="11363325" y="3232150"/>
                <a:ext cx="47625" cy="44450"/>
              </a:xfrm>
              <a:custGeom>
                <a:avLst/>
                <a:gdLst/>
                <a:ahLst/>
                <a:cxnLst/>
                <a:rect l="l" t="t" r="r" b="b"/>
                <a:pathLst>
                  <a:path w="30" h="28" extrusionOk="0">
                    <a:moveTo>
                      <a:pt x="6" y="0"/>
                    </a:moveTo>
                    <a:lnTo>
                      <a:pt x="0" y="14"/>
                    </a:lnTo>
                    <a:lnTo>
                      <a:pt x="16" y="28"/>
                    </a:lnTo>
                    <a:lnTo>
                      <a:pt x="30" y="6"/>
                    </a:lnTo>
                    <a:lnTo>
                      <a:pt x="6" y="0"/>
                    </a:lnTo>
                    <a:close/>
                  </a:path>
                </a:pathLst>
              </a:cu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4" name="Google Shape;344;p7"/>
              <p:cNvSpPr/>
              <p:nvPr/>
            </p:nvSpPr>
            <p:spPr>
              <a:xfrm>
                <a:off x="11344275" y="3305175"/>
                <a:ext cx="38100" cy="41275"/>
              </a:xfrm>
              <a:custGeom>
                <a:avLst/>
                <a:gdLst/>
                <a:ahLst/>
                <a:cxnLst/>
                <a:rect l="l" t="t" r="r" b="b"/>
                <a:pathLst>
                  <a:path w="24" h="26" extrusionOk="0">
                    <a:moveTo>
                      <a:pt x="0" y="4"/>
                    </a:moveTo>
                    <a:lnTo>
                      <a:pt x="2" y="20"/>
                    </a:lnTo>
                    <a:lnTo>
                      <a:pt x="24" y="26"/>
                    </a:lnTo>
                    <a:lnTo>
                      <a:pt x="24" y="0"/>
                    </a:lnTo>
                    <a:lnTo>
                      <a:pt x="0" y="4"/>
                    </a:lnTo>
                    <a:close/>
                  </a:path>
                </a:pathLst>
              </a:cu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5" name="Google Shape;345;p7"/>
              <p:cNvSpPr/>
              <p:nvPr/>
            </p:nvSpPr>
            <p:spPr>
              <a:xfrm>
                <a:off x="11363325" y="3371850"/>
                <a:ext cx="47625" cy="47625"/>
              </a:xfrm>
              <a:custGeom>
                <a:avLst/>
                <a:gdLst/>
                <a:ahLst/>
                <a:cxnLst/>
                <a:rect l="l" t="t" r="r" b="b"/>
                <a:pathLst>
                  <a:path w="30" h="30" extrusionOk="0">
                    <a:moveTo>
                      <a:pt x="0" y="16"/>
                    </a:moveTo>
                    <a:lnTo>
                      <a:pt x="6" y="30"/>
                    </a:lnTo>
                    <a:lnTo>
                      <a:pt x="30" y="22"/>
                    </a:lnTo>
                    <a:lnTo>
                      <a:pt x="16" y="0"/>
                    </a:lnTo>
                    <a:lnTo>
                      <a:pt x="0" y="16"/>
                    </a:lnTo>
                    <a:close/>
                  </a:path>
                </a:pathLst>
              </a:cu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6" name="Google Shape;346;p7"/>
              <p:cNvSpPr/>
              <p:nvPr/>
            </p:nvSpPr>
            <p:spPr>
              <a:xfrm>
                <a:off x="11417300" y="3425825"/>
                <a:ext cx="47625" cy="50800"/>
              </a:xfrm>
              <a:custGeom>
                <a:avLst/>
                <a:gdLst/>
                <a:ahLst/>
                <a:cxnLst/>
                <a:rect l="l" t="t" r="r" b="b"/>
                <a:pathLst>
                  <a:path w="30" h="32" extrusionOk="0">
                    <a:moveTo>
                      <a:pt x="0" y="24"/>
                    </a:moveTo>
                    <a:lnTo>
                      <a:pt x="14" y="32"/>
                    </a:lnTo>
                    <a:lnTo>
                      <a:pt x="30" y="14"/>
                    </a:lnTo>
                    <a:lnTo>
                      <a:pt x="8" y="0"/>
                    </a:lnTo>
                    <a:lnTo>
                      <a:pt x="0" y="24"/>
                    </a:lnTo>
                    <a:close/>
                  </a:path>
                </a:pathLst>
              </a:cu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7" name="Google Shape;347;p7"/>
              <p:cNvSpPr/>
              <p:nvPr/>
            </p:nvSpPr>
            <p:spPr>
              <a:xfrm>
                <a:off x="11490325" y="3454400"/>
                <a:ext cx="41275" cy="38100"/>
              </a:xfrm>
              <a:custGeom>
                <a:avLst/>
                <a:gdLst/>
                <a:ahLst/>
                <a:cxnLst/>
                <a:rect l="l" t="t" r="r" b="b"/>
                <a:pathLst>
                  <a:path w="26" h="24" extrusionOk="0">
                    <a:moveTo>
                      <a:pt x="6" y="24"/>
                    </a:moveTo>
                    <a:lnTo>
                      <a:pt x="22" y="24"/>
                    </a:lnTo>
                    <a:lnTo>
                      <a:pt x="26" y="0"/>
                    </a:lnTo>
                    <a:lnTo>
                      <a:pt x="0" y="0"/>
                    </a:lnTo>
                    <a:lnTo>
                      <a:pt x="6" y="24"/>
                    </a:lnTo>
                    <a:close/>
                  </a:path>
                </a:pathLst>
              </a:cu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8" name="Google Shape;348;p7"/>
              <p:cNvSpPr/>
              <p:nvPr/>
            </p:nvSpPr>
            <p:spPr>
              <a:xfrm>
                <a:off x="11560175" y="3425825"/>
                <a:ext cx="44450" cy="50800"/>
              </a:xfrm>
              <a:custGeom>
                <a:avLst/>
                <a:gdLst/>
                <a:ahLst/>
                <a:cxnLst/>
                <a:rect l="l" t="t" r="r" b="b"/>
                <a:pathLst>
                  <a:path w="28" h="32" extrusionOk="0">
                    <a:moveTo>
                      <a:pt x="14" y="32"/>
                    </a:moveTo>
                    <a:lnTo>
                      <a:pt x="28" y="24"/>
                    </a:lnTo>
                    <a:lnTo>
                      <a:pt x="22" y="0"/>
                    </a:lnTo>
                    <a:lnTo>
                      <a:pt x="0" y="14"/>
                    </a:lnTo>
                    <a:lnTo>
                      <a:pt x="14" y="32"/>
                    </a:lnTo>
                    <a:close/>
                  </a:path>
                </a:pathLst>
              </a:cu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9" name="Google Shape;349;p7"/>
              <p:cNvSpPr/>
              <p:nvPr/>
            </p:nvSpPr>
            <p:spPr>
              <a:xfrm>
                <a:off x="11614150" y="3371850"/>
                <a:ext cx="47625" cy="47625"/>
              </a:xfrm>
              <a:custGeom>
                <a:avLst/>
                <a:gdLst/>
                <a:ahLst/>
                <a:cxnLst/>
                <a:rect l="l" t="t" r="r" b="b"/>
                <a:pathLst>
                  <a:path w="30" h="30" extrusionOk="0">
                    <a:moveTo>
                      <a:pt x="22" y="30"/>
                    </a:moveTo>
                    <a:lnTo>
                      <a:pt x="30" y="16"/>
                    </a:lnTo>
                    <a:lnTo>
                      <a:pt x="12" y="0"/>
                    </a:lnTo>
                    <a:lnTo>
                      <a:pt x="0" y="22"/>
                    </a:lnTo>
                    <a:lnTo>
                      <a:pt x="22" y="30"/>
                    </a:lnTo>
                    <a:close/>
                  </a:path>
                </a:pathLst>
              </a:cu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0" name="Google Shape;350;p7"/>
              <p:cNvSpPr/>
              <p:nvPr/>
            </p:nvSpPr>
            <p:spPr>
              <a:xfrm>
                <a:off x="11639550" y="3305175"/>
                <a:ext cx="38100" cy="41275"/>
              </a:xfrm>
              <a:custGeom>
                <a:avLst/>
                <a:gdLst/>
                <a:ahLst/>
                <a:cxnLst/>
                <a:rect l="l" t="t" r="r" b="b"/>
                <a:pathLst>
                  <a:path w="24" h="26" extrusionOk="0">
                    <a:moveTo>
                      <a:pt x="24" y="20"/>
                    </a:moveTo>
                    <a:lnTo>
                      <a:pt x="24" y="4"/>
                    </a:lnTo>
                    <a:lnTo>
                      <a:pt x="0" y="0"/>
                    </a:lnTo>
                    <a:lnTo>
                      <a:pt x="0" y="26"/>
                    </a:lnTo>
                    <a:lnTo>
                      <a:pt x="24" y="20"/>
                    </a:lnTo>
                    <a:close/>
                  </a:path>
                </a:pathLst>
              </a:cu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1" name="Google Shape;351;p7"/>
              <p:cNvSpPr/>
              <p:nvPr/>
            </p:nvSpPr>
            <p:spPr>
              <a:xfrm>
                <a:off x="11614150" y="3232150"/>
                <a:ext cx="47625" cy="44450"/>
              </a:xfrm>
              <a:custGeom>
                <a:avLst/>
                <a:gdLst/>
                <a:ahLst/>
                <a:cxnLst/>
                <a:rect l="l" t="t" r="r" b="b"/>
                <a:pathLst>
                  <a:path w="30" h="28" extrusionOk="0">
                    <a:moveTo>
                      <a:pt x="30" y="14"/>
                    </a:moveTo>
                    <a:lnTo>
                      <a:pt x="22" y="0"/>
                    </a:lnTo>
                    <a:lnTo>
                      <a:pt x="0" y="6"/>
                    </a:lnTo>
                    <a:lnTo>
                      <a:pt x="12" y="28"/>
                    </a:lnTo>
                    <a:lnTo>
                      <a:pt x="30" y="14"/>
                    </a:lnTo>
                    <a:close/>
                  </a:path>
                </a:pathLst>
              </a:cu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2" name="Google Shape;352;p7"/>
              <p:cNvSpPr/>
              <p:nvPr/>
            </p:nvSpPr>
            <p:spPr>
              <a:xfrm>
                <a:off x="11560175" y="3175000"/>
                <a:ext cx="44450" cy="47625"/>
              </a:xfrm>
              <a:custGeom>
                <a:avLst/>
                <a:gdLst/>
                <a:ahLst/>
                <a:cxnLst/>
                <a:rect l="l" t="t" r="r" b="b"/>
                <a:pathLst>
                  <a:path w="28" h="30" extrusionOk="0">
                    <a:moveTo>
                      <a:pt x="28" y="8"/>
                    </a:moveTo>
                    <a:lnTo>
                      <a:pt x="14" y="0"/>
                    </a:lnTo>
                    <a:lnTo>
                      <a:pt x="0" y="18"/>
                    </a:lnTo>
                    <a:lnTo>
                      <a:pt x="22" y="30"/>
                    </a:lnTo>
                    <a:lnTo>
                      <a:pt x="28" y="8"/>
                    </a:lnTo>
                    <a:close/>
                  </a:path>
                </a:pathLst>
              </a:cu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3" name="Google Shape;353;p7"/>
              <p:cNvSpPr/>
              <p:nvPr/>
            </p:nvSpPr>
            <p:spPr>
              <a:xfrm>
                <a:off x="11382375" y="3194050"/>
                <a:ext cx="260350" cy="260350"/>
              </a:xfrm>
              <a:custGeom>
                <a:avLst/>
                <a:gdLst/>
                <a:ahLst/>
                <a:cxnLst/>
                <a:rect l="l" t="t" r="r" b="b"/>
                <a:pathLst>
                  <a:path w="82" h="82" extrusionOk="0">
                    <a:moveTo>
                      <a:pt x="41" y="0"/>
                    </a:moveTo>
                    <a:cubicBezTo>
                      <a:pt x="18" y="0"/>
                      <a:pt x="0" y="19"/>
                      <a:pt x="0" y="41"/>
                    </a:cubicBezTo>
                    <a:cubicBezTo>
                      <a:pt x="0" y="64"/>
                      <a:pt x="18" y="82"/>
                      <a:pt x="41" y="82"/>
                    </a:cubicBezTo>
                    <a:cubicBezTo>
                      <a:pt x="63" y="82"/>
                      <a:pt x="82" y="64"/>
                      <a:pt x="82" y="41"/>
                    </a:cubicBezTo>
                    <a:cubicBezTo>
                      <a:pt x="82" y="19"/>
                      <a:pt x="63" y="0"/>
                      <a:pt x="41" y="0"/>
                    </a:cubicBezTo>
                    <a:close/>
                    <a:moveTo>
                      <a:pt x="41" y="53"/>
                    </a:moveTo>
                    <a:cubicBezTo>
                      <a:pt x="34" y="53"/>
                      <a:pt x="29" y="48"/>
                      <a:pt x="29" y="41"/>
                    </a:cubicBezTo>
                    <a:cubicBezTo>
                      <a:pt x="29" y="35"/>
                      <a:pt x="34" y="30"/>
                      <a:pt x="41" y="30"/>
                    </a:cubicBezTo>
                    <a:cubicBezTo>
                      <a:pt x="47" y="30"/>
                      <a:pt x="52" y="35"/>
                      <a:pt x="52" y="41"/>
                    </a:cubicBezTo>
                    <a:cubicBezTo>
                      <a:pt x="52" y="48"/>
                      <a:pt x="47" y="53"/>
                      <a:pt x="41" y="53"/>
                    </a:cubicBezTo>
                    <a:close/>
                  </a:path>
                </a:pathLst>
              </a:cu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4" name="Google Shape;354;p7"/>
              <p:cNvSpPr/>
              <p:nvPr/>
            </p:nvSpPr>
            <p:spPr>
              <a:xfrm>
                <a:off x="11420475" y="4016375"/>
                <a:ext cx="184150" cy="53975"/>
              </a:xfrm>
              <a:custGeom>
                <a:avLst/>
                <a:gdLst/>
                <a:ahLst/>
                <a:cxnLst/>
                <a:rect l="l" t="t" r="r" b="b"/>
                <a:pathLst>
                  <a:path w="116" h="34" extrusionOk="0">
                    <a:moveTo>
                      <a:pt x="58" y="34"/>
                    </a:moveTo>
                    <a:lnTo>
                      <a:pt x="0" y="0"/>
                    </a:lnTo>
                    <a:lnTo>
                      <a:pt x="116" y="0"/>
                    </a:lnTo>
                    <a:lnTo>
                      <a:pt x="58" y="3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5" name="Google Shape;355;p7"/>
              <p:cNvSpPr/>
              <p:nvPr/>
            </p:nvSpPr>
            <p:spPr>
              <a:xfrm>
                <a:off x="11360150" y="3813175"/>
                <a:ext cx="304800" cy="203200"/>
              </a:xfrm>
              <a:custGeom>
                <a:avLst/>
                <a:gdLst/>
                <a:ahLst/>
                <a:cxnLst/>
                <a:rect l="l" t="t" r="r" b="b"/>
                <a:pathLst>
                  <a:path w="96" h="64" extrusionOk="0">
                    <a:moveTo>
                      <a:pt x="96" y="57"/>
                    </a:moveTo>
                    <a:cubicBezTo>
                      <a:pt x="96" y="59"/>
                      <a:pt x="95" y="61"/>
                      <a:pt x="94" y="62"/>
                    </a:cubicBezTo>
                    <a:cubicBezTo>
                      <a:pt x="92" y="63"/>
                      <a:pt x="91" y="64"/>
                      <a:pt x="89" y="64"/>
                    </a:cubicBezTo>
                    <a:cubicBezTo>
                      <a:pt x="7" y="64"/>
                      <a:pt x="7" y="64"/>
                      <a:pt x="7" y="64"/>
                    </a:cubicBezTo>
                    <a:cubicBezTo>
                      <a:pt x="5" y="64"/>
                      <a:pt x="3" y="63"/>
                      <a:pt x="2" y="62"/>
                    </a:cubicBezTo>
                    <a:cubicBezTo>
                      <a:pt x="0" y="61"/>
                      <a:pt x="0" y="59"/>
                      <a:pt x="0" y="57"/>
                    </a:cubicBezTo>
                    <a:cubicBezTo>
                      <a:pt x="0" y="0"/>
                      <a:pt x="0" y="0"/>
                      <a:pt x="0" y="0"/>
                    </a:cubicBezTo>
                    <a:cubicBezTo>
                      <a:pt x="96" y="0"/>
                      <a:pt x="96" y="0"/>
                      <a:pt x="96" y="0"/>
                    </a:cubicBezTo>
                    <a:lnTo>
                      <a:pt x="96" y="57"/>
                    </a:lnTo>
                    <a:close/>
                  </a:path>
                </a:pathLst>
              </a:cu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6" name="Google Shape;356;p7"/>
              <p:cNvSpPr/>
              <p:nvPr/>
            </p:nvSpPr>
            <p:spPr>
              <a:xfrm>
                <a:off x="11360150" y="3835400"/>
                <a:ext cx="304800" cy="22225"/>
              </a:xfrm>
              <a:prstGeom prst="rect">
                <a:avLst/>
              </a:pr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7" name="Google Shape;357;p7"/>
              <p:cNvSpPr/>
              <p:nvPr/>
            </p:nvSpPr>
            <p:spPr>
              <a:xfrm>
                <a:off x="11360150" y="3879850"/>
                <a:ext cx="304800" cy="22225"/>
              </a:xfrm>
              <a:prstGeom prst="rect">
                <a:avLst/>
              </a:pr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8" name="Google Shape;358;p7"/>
              <p:cNvSpPr/>
              <p:nvPr/>
            </p:nvSpPr>
            <p:spPr>
              <a:xfrm>
                <a:off x="11360150" y="3924300"/>
                <a:ext cx="304800" cy="25400"/>
              </a:xfrm>
              <a:prstGeom prst="rect">
                <a:avLst/>
              </a:pr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9" name="Google Shape;359;p7"/>
              <p:cNvSpPr/>
              <p:nvPr/>
            </p:nvSpPr>
            <p:spPr>
              <a:xfrm>
                <a:off x="11360150" y="3971925"/>
                <a:ext cx="304800" cy="22225"/>
              </a:xfrm>
              <a:prstGeom prst="rect">
                <a:avLst/>
              </a:pr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0" name="Google Shape;360;p7"/>
              <p:cNvSpPr/>
              <p:nvPr/>
            </p:nvSpPr>
            <p:spPr>
              <a:xfrm>
                <a:off x="11506200" y="2895600"/>
                <a:ext cx="22225" cy="63500"/>
              </a:xfrm>
              <a:custGeom>
                <a:avLst/>
                <a:gdLst/>
                <a:ahLst/>
                <a:cxnLst/>
                <a:rect l="l" t="t" r="r" b="b"/>
                <a:pathLst>
                  <a:path w="14" h="40" extrusionOk="0">
                    <a:moveTo>
                      <a:pt x="0" y="0"/>
                    </a:moveTo>
                    <a:lnTo>
                      <a:pt x="14" y="0"/>
                    </a:lnTo>
                    <a:lnTo>
                      <a:pt x="12" y="40"/>
                    </a:lnTo>
                    <a:lnTo>
                      <a:pt x="0" y="4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1" name="Google Shape;361;p7"/>
              <p:cNvSpPr/>
              <p:nvPr/>
            </p:nvSpPr>
            <p:spPr>
              <a:xfrm>
                <a:off x="11588750" y="2905125"/>
                <a:ext cx="31750" cy="66675"/>
              </a:xfrm>
              <a:custGeom>
                <a:avLst/>
                <a:gdLst/>
                <a:ahLst/>
                <a:cxnLst/>
                <a:rect l="l" t="t" r="r" b="b"/>
                <a:pathLst>
                  <a:path w="20" h="42" extrusionOk="0">
                    <a:moveTo>
                      <a:pt x="8" y="0"/>
                    </a:moveTo>
                    <a:lnTo>
                      <a:pt x="20" y="4"/>
                    </a:lnTo>
                    <a:lnTo>
                      <a:pt x="12" y="42"/>
                    </a:lnTo>
                    <a:lnTo>
                      <a:pt x="0" y="40"/>
                    </a:lnTo>
                    <a:lnTo>
                      <a:pt x="8"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2" name="Google Shape;362;p7"/>
              <p:cNvSpPr/>
              <p:nvPr/>
            </p:nvSpPr>
            <p:spPr>
              <a:xfrm>
                <a:off x="11664950" y="2933700"/>
                <a:ext cx="44450" cy="66675"/>
              </a:xfrm>
              <a:custGeom>
                <a:avLst/>
                <a:gdLst/>
                <a:ahLst/>
                <a:cxnLst/>
                <a:rect l="l" t="t" r="r" b="b"/>
                <a:pathLst>
                  <a:path w="28" h="42" extrusionOk="0">
                    <a:moveTo>
                      <a:pt x="18" y="0"/>
                    </a:moveTo>
                    <a:lnTo>
                      <a:pt x="28" y="6"/>
                    </a:lnTo>
                    <a:lnTo>
                      <a:pt x="12" y="42"/>
                    </a:lnTo>
                    <a:lnTo>
                      <a:pt x="0" y="36"/>
                    </a:lnTo>
                    <a:lnTo>
                      <a:pt x="18"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3" name="Google Shape;363;p7"/>
              <p:cNvSpPr/>
              <p:nvPr/>
            </p:nvSpPr>
            <p:spPr>
              <a:xfrm>
                <a:off x="11737975" y="2981325"/>
                <a:ext cx="53975" cy="63500"/>
              </a:xfrm>
              <a:custGeom>
                <a:avLst/>
                <a:gdLst/>
                <a:ahLst/>
                <a:cxnLst/>
                <a:rect l="l" t="t" r="r" b="b"/>
                <a:pathLst>
                  <a:path w="34" h="40" extrusionOk="0">
                    <a:moveTo>
                      <a:pt x="24" y="0"/>
                    </a:moveTo>
                    <a:lnTo>
                      <a:pt x="34" y="8"/>
                    </a:lnTo>
                    <a:lnTo>
                      <a:pt x="10" y="40"/>
                    </a:lnTo>
                    <a:lnTo>
                      <a:pt x="0" y="32"/>
                    </a:lnTo>
                    <a:lnTo>
                      <a:pt x="24"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4" name="Google Shape;364;p7"/>
              <p:cNvSpPr/>
              <p:nvPr/>
            </p:nvSpPr>
            <p:spPr>
              <a:xfrm>
                <a:off x="11798300" y="3044825"/>
                <a:ext cx="60325" cy="57150"/>
              </a:xfrm>
              <a:custGeom>
                <a:avLst/>
                <a:gdLst/>
                <a:ahLst/>
                <a:cxnLst/>
                <a:rect l="l" t="t" r="r" b="b"/>
                <a:pathLst>
                  <a:path w="38" h="36" extrusionOk="0">
                    <a:moveTo>
                      <a:pt x="30" y="0"/>
                    </a:moveTo>
                    <a:lnTo>
                      <a:pt x="38" y="10"/>
                    </a:lnTo>
                    <a:lnTo>
                      <a:pt x="8" y="36"/>
                    </a:lnTo>
                    <a:lnTo>
                      <a:pt x="0" y="26"/>
                    </a:lnTo>
                    <a:lnTo>
                      <a:pt x="3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5" name="Google Shape;365;p7"/>
              <p:cNvSpPr/>
              <p:nvPr/>
            </p:nvSpPr>
            <p:spPr>
              <a:xfrm>
                <a:off x="11845925" y="3121025"/>
                <a:ext cx="66675" cy="47625"/>
              </a:xfrm>
              <a:custGeom>
                <a:avLst/>
                <a:gdLst/>
                <a:ahLst/>
                <a:cxnLst/>
                <a:rect l="l" t="t" r="r" b="b"/>
                <a:pathLst>
                  <a:path w="42" h="30" extrusionOk="0">
                    <a:moveTo>
                      <a:pt x="36" y="0"/>
                    </a:moveTo>
                    <a:lnTo>
                      <a:pt x="42" y="10"/>
                    </a:lnTo>
                    <a:lnTo>
                      <a:pt x="8" y="30"/>
                    </a:lnTo>
                    <a:lnTo>
                      <a:pt x="0" y="20"/>
                    </a:lnTo>
                    <a:lnTo>
                      <a:pt x="36"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6" name="Google Shape;366;p7"/>
              <p:cNvSpPr/>
              <p:nvPr/>
            </p:nvSpPr>
            <p:spPr>
              <a:xfrm>
                <a:off x="11880850" y="3206750"/>
                <a:ext cx="66675" cy="38100"/>
              </a:xfrm>
              <a:custGeom>
                <a:avLst/>
                <a:gdLst/>
                <a:ahLst/>
                <a:cxnLst/>
                <a:rect l="l" t="t" r="r" b="b"/>
                <a:pathLst>
                  <a:path w="42" h="24" extrusionOk="0">
                    <a:moveTo>
                      <a:pt x="38" y="0"/>
                    </a:moveTo>
                    <a:lnTo>
                      <a:pt x="42" y="12"/>
                    </a:lnTo>
                    <a:lnTo>
                      <a:pt x="4" y="24"/>
                    </a:lnTo>
                    <a:lnTo>
                      <a:pt x="0" y="12"/>
                    </a:lnTo>
                    <a:lnTo>
                      <a:pt x="38"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7" name="Google Shape;367;p7"/>
              <p:cNvSpPr/>
              <p:nvPr/>
            </p:nvSpPr>
            <p:spPr>
              <a:xfrm>
                <a:off x="11899900" y="3298825"/>
                <a:ext cx="63500" cy="28575"/>
              </a:xfrm>
              <a:custGeom>
                <a:avLst/>
                <a:gdLst/>
                <a:ahLst/>
                <a:cxnLst/>
                <a:rect l="l" t="t" r="r" b="b"/>
                <a:pathLst>
                  <a:path w="40" h="18" extrusionOk="0">
                    <a:moveTo>
                      <a:pt x="40" y="0"/>
                    </a:moveTo>
                    <a:lnTo>
                      <a:pt x="40" y="14"/>
                    </a:lnTo>
                    <a:lnTo>
                      <a:pt x="0" y="18"/>
                    </a:lnTo>
                    <a:lnTo>
                      <a:pt x="0" y="4"/>
                    </a:lnTo>
                    <a:lnTo>
                      <a:pt x="4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8" name="Google Shape;368;p7"/>
              <p:cNvSpPr/>
              <p:nvPr/>
            </p:nvSpPr>
            <p:spPr>
              <a:xfrm>
                <a:off x="11896725" y="3387725"/>
                <a:ext cx="66675" cy="28575"/>
              </a:xfrm>
              <a:custGeom>
                <a:avLst/>
                <a:gdLst/>
                <a:ahLst/>
                <a:cxnLst/>
                <a:rect l="l" t="t" r="r" b="b"/>
                <a:pathLst>
                  <a:path w="42" h="18" extrusionOk="0">
                    <a:moveTo>
                      <a:pt x="2" y="0"/>
                    </a:moveTo>
                    <a:lnTo>
                      <a:pt x="42" y="4"/>
                    </a:lnTo>
                    <a:lnTo>
                      <a:pt x="40" y="18"/>
                    </a:lnTo>
                    <a:lnTo>
                      <a:pt x="0" y="12"/>
                    </a:lnTo>
                    <a:lnTo>
                      <a:pt x="2"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9" name="Google Shape;369;p7"/>
              <p:cNvSpPr/>
              <p:nvPr/>
            </p:nvSpPr>
            <p:spPr>
              <a:xfrm>
                <a:off x="11877675" y="3467100"/>
                <a:ext cx="66675" cy="41275"/>
              </a:xfrm>
              <a:custGeom>
                <a:avLst/>
                <a:gdLst/>
                <a:ahLst/>
                <a:cxnLst/>
                <a:rect l="l" t="t" r="r" b="b"/>
                <a:pathLst>
                  <a:path w="42" h="26" extrusionOk="0">
                    <a:moveTo>
                      <a:pt x="4" y="0"/>
                    </a:moveTo>
                    <a:lnTo>
                      <a:pt x="42" y="12"/>
                    </a:lnTo>
                    <a:lnTo>
                      <a:pt x="38" y="26"/>
                    </a:lnTo>
                    <a:lnTo>
                      <a:pt x="0" y="12"/>
                    </a:lnTo>
                    <a:lnTo>
                      <a:pt x="4"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0" name="Google Shape;370;p7"/>
              <p:cNvSpPr/>
              <p:nvPr/>
            </p:nvSpPr>
            <p:spPr>
              <a:xfrm>
                <a:off x="11839575" y="3543300"/>
                <a:ext cx="66675" cy="47625"/>
              </a:xfrm>
              <a:custGeom>
                <a:avLst/>
                <a:gdLst/>
                <a:ahLst/>
                <a:cxnLst/>
                <a:rect l="l" t="t" r="r" b="b"/>
                <a:pathLst>
                  <a:path w="42" h="30" extrusionOk="0">
                    <a:moveTo>
                      <a:pt x="8" y="0"/>
                    </a:moveTo>
                    <a:lnTo>
                      <a:pt x="42" y="20"/>
                    </a:lnTo>
                    <a:lnTo>
                      <a:pt x="36" y="30"/>
                    </a:lnTo>
                    <a:lnTo>
                      <a:pt x="0" y="10"/>
                    </a:lnTo>
                    <a:lnTo>
                      <a:pt x="8"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1" name="Google Shape;371;p7"/>
              <p:cNvSpPr/>
              <p:nvPr/>
            </p:nvSpPr>
            <p:spPr>
              <a:xfrm>
                <a:off x="11788775" y="3609975"/>
                <a:ext cx="60325" cy="57150"/>
              </a:xfrm>
              <a:custGeom>
                <a:avLst/>
                <a:gdLst/>
                <a:ahLst/>
                <a:cxnLst/>
                <a:rect l="l" t="t" r="r" b="b"/>
                <a:pathLst>
                  <a:path w="38" h="36" extrusionOk="0">
                    <a:moveTo>
                      <a:pt x="10" y="0"/>
                    </a:moveTo>
                    <a:lnTo>
                      <a:pt x="38" y="26"/>
                    </a:lnTo>
                    <a:lnTo>
                      <a:pt x="30" y="36"/>
                    </a:lnTo>
                    <a:lnTo>
                      <a:pt x="0" y="8"/>
                    </a:lnTo>
                    <a:lnTo>
                      <a:pt x="1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2" name="Google Shape;372;p7"/>
              <p:cNvSpPr/>
              <p:nvPr/>
            </p:nvSpPr>
            <p:spPr>
              <a:xfrm>
                <a:off x="11728450" y="3663950"/>
                <a:ext cx="50800" cy="63500"/>
              </a:xfrm>
              <a:custGeom>
                <a:avLst/>
                <a:gdLst/>
                <a:ahLst/>
                <a:cxnLst/>
                <a:rect l="l" t="t" r="r" b="b"/>
                <a:pathLst>
                  <a:path w="32" h="40" extrusionOk="0">
                    <a:moveTo>
                      <a:pt x="10" y="0"/>
                    </a:moveTo>
                    <a:lnTo>
                      <a:pt x="32" y="32"/>
                    </a:lnTo>
                    <a:lnTo>
                      <a:pt x="22" y="40"/>
                    </a:lnTo>
                    <a:lnTo>
                      <a:pt x="0" y="8"/>
                    </a:lnTo>
                    <a:lnTo>
                      <a:pt x="1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3" name="Google Shape;373;p7"/>
              <p:cNvSpPr/>
              <p:nvPr/>
            </p:nvSpPr>
            <p:spPr>
              <a:xfrm>
                <a:off x="11414125" y="2901950"/>
                <a:ext cx="31750" cy="66675"/>
              </a:xfrm>
              <a:custGeom>
                <a:avLst/>
                <a:gdLst/>
                <a:ahLst/>
                <a:cxnLst/>
                <a:rect l="l" t="t" r="r" b="b"/>
                <a:pathLst>
                  <a:path w="20" h="42" extrusionOk="0">
                    <a:moveTo>
                      <a:pt x="12" y="0"/>
                    </a:moveTo>
                    <a:lnTo>
                      <a:pt x="20" y="40"/>
                    </a:lnTo>
                    <a:lnTo>
                      <a:pt x="8" y="42"/>
                    </a:lnTo>
                    <a:lnTo>
                      <a:pt x="0" y="4"/>
                    </a:lnTo>
                    <a:lnTo>
                      <a:pt x="12"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4" name="Google Shape;374;p7"/>
              <p:cNvSpPr/>
              <p:nvPr/>
            </p:nvSpPr>
            <p:spPr>
              <a:xfrm>
                <a:off x="11322050" y="2930525"/>
                <a:ext cx="44450" cy="63500"/>
              </a:xfrm>
              <a:custGeom>
                <a:avLst/>
                <a:gdLst/>
                <a:ahLst/>
                <a:cxnLst/>
                <a:rect l="l" t="t" r="r" b="b"/>
                <a:pathLst>
                  <a:path w="28" h="40" extrusionOk="0">
                    <a:moveTo>
                      <a:pt x="12" y="0"/>
                    </a:moveTo>
                    <a:lnTo>
                      <a:pt x="28" y="36"/>
                    </a:lnTo>
                    <a:lnTo>
                      <a:pt x="16" y="40"/>
                    </a:lnTo>
                    <a:lnTo>
                      <a:pt x="0" y="4"/>
                    </a:lnTo>
                    <a:lnTo>
                      <a:pt x="12"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5" name="Google Shape;375;p7"/>
              <p:cNvSpPr/>
              <p:nvPr/>
            </p:nvSpPr>
            <p:spPr>
              <a:xfrm>
                <a:off x="11239500" y="2974975"/>
                <a:ext cx="53975" cy="60325"/>
              </a:xfrm>
              <a:custGeom>
                <a:avLst/>
                <a:gdLst/>
                <a:ahLst/>
                <a:cxnLst/>
                <a:rect l="l" t="t" r="r" b="b"/>
                <a:pathLst>
                  <a:path w="34" h="38" extrusionOk="0">
                    <a:moveTo>
                      <a:pt x="12" y="0"/>
                    </a:moveTo>
                    <a:lnTo>
                      <a:pt x="34" y="32"/>
                    </a:lnTo>
                    <a:lnTo>
                      <a:pt x="24" y="38"/>
                    </a:lnTo>
                    <a:lnTo>
                      <a:pt x="0" y="6"/>
                    </a:lnTo>
                    <a:lnTo>
                      <a:pt x="12"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6" name="Google Shape;376;p7"/>
              <p:cNvSpPr/>
              <p:nvPr/>
            </p:nvSpPr>
            <p:spPr>
              <a:xfrm>
                <a:off x="11169650" y="3035300"/>
                <a:ext cx="60325" cy="57150"/>
              </a:xfrm>
              <a:custGeom>
                <a:avLst/>
                <a:gdLst/>
                <a:ahLst/>
                <a:cxnLst/>
                <a:rect l="l" t="t" r="r" b="b"/>
                <a:pathLst>
                  <a:path w="38" h="36" extrusionOk="0">
                    <a:moveTo>
                      <a:pt x="10" y="0"/>
                    </a:moveTo>
                    <a:lnTo>
                      <a:pt x="38" y="26"/>
                    </a:lnTo>
                    <a:lnTo>
                      <a:pt x="30" y="36"/>
                    </a:lnTo>
                    <a:lnTo>
                      <a:pt x="0" y="8"/>
                    </a:lnTo>
                    <a:lnTo>
                      <a:pt x="1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7" name="Google Shape;377;p7"/>
              <p:cNvSpPr/>
              <p:nvPr/>
            </p:nvSpPr>
            <p:spPr>
              <a:xfrm>
                <a:off x="11115675" y="3108325"/>
                <a:ext cx="63500" cy="50800"/>
              </a:xfrm>
              <a:custGeom>
                <a:avLst/>
                <a:gdLst/>
                <a:ahLst/>
                <a:cxnLst/>
                <a:rect l="l" t="t" r="r" b="b"/>
                <a:pathLst>
                  <a:path w="40" h="32" extrusionOk="0">
                    <a:moveTo>
                      <a:pt x="6" y="0"/>
                    </a:moveTo>
                    <a:lnTo>
                      <a:pt x="40" y="20"/>
                    </a:lnTo>
                    <a:lnTo>
                      <a:pt x="34" y="32"/>
                    </a:lnTo>
                    <a:lnTo>
                      <a:pt x="0" y="12"/>
                    </a:lnTo>
                    <a:lnTo>
                      <a:pt x="6"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8" name="Google Shape;378;p7"/>
              <p:cNvSpPr/>
              <p:nvPr/>
            </p:nvSpPr>
            <p:spPr>
              <a:xfrm>
                <a:off x="11077575" y="3194050"/>
                <a:ext cx="66675" cy="41275"/>
              </a:xfrm>
              <a:custGeom>
                <a:avLst/>
                <a:gdLst/>
                <a:ahLst/>
                <a:cxnLst/>
                <a:rect l="l" t="t" r="r" b="b"/>
                <a:pathLst>
                  <a:path w="42" h="26" extrusionOk="0">
                    <a:moveTo>
                      <a:pt x="4" y="0"/>
                    </a:moveTo>
                    <a:lnTo>
                      <a:pt x="42" y="12"/>
                    </a:lnTo>
                    <a:lnTo>
                      <a:pt x="38" y="26"/>
                    </a:lnTo>
                    <a:lnTo>
                      <a:pt x="0" y="12"/>
                    </a:lnTo>
                    <a:lnTo>
                      <a:pt x="4"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9" name="Google Shape;379;p7"/>
              <p:cNvSpPr/>
              <p:nvPr/>
            </p:nvSpPr>
            <p:spPr>
              <a:xfrm>
                <a:off x="11058525" y="3286125"/>
                <a:ext cx="66675" cy="28575"/>
              </a:xfrm>
              <a:custGeom>
                <a:avLst/>
                <a:gdLst/>
                <a:ahLst/>
                <a:cxnLst/>
                <a:rect l="l" t="t" r="r" b="b"/>
                <a:pathLst>
                  <a:path w="42" h="18" extrusionOk="0">
                    <a:moveTo>
                      <a:pt x="2" y="0"/>
                    </a:moveTo>
                    <a:lnTo>
                      <a:pt x="42" y="4"/>
                    </a:lnTo>
                    <a:lnTo>
                      <a:pt x="40" y="18"/>
                    </a:lnTo>
                    <a:lnTo>
                      <a:pt x="0" y="12"/>
                    </a:lnTo>
                    <a:lnTo>
                      <a:pt x="2"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0" name="Google Shape;380;p7"/>
              <p:cNvSpPr/>
              <p:nvPr/>
            </p:nvSpPr>
            <p:spPr>
              <a:xfrm>
                <a:off x="11058525" y="3375025"/>
                <a:ext cx="63500" cy="25400"/>
              </a:xfrm>
              <a:custGeom>
                <a:avLst/>
                <a:gdLst/>
                <a:ahLst/>
                <a:cxnLst/>
                <a:rect l="l" t="t" r="r" b="b"/>
                <a:pathLst>
                  <a:path w="40" h="16" extrusionOk="0">
                    <a:moveTo>
                      <a:pt x="38" y="0"/>
                    </a:moveTo>
                    <a:lnTo>
                      <a:pt x="40" y="12"/>
                    </a:lnTo>
                    <a:lnTo>
                      <a:pt x="0" y="16"/>
                    </a:lnTo>
                    <a:lnTo>
                      <a:pt x="0" y="4"/>
                    </a:lnTo>
                    <a:lnTo>
                      <a:pt x="38"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1" name="Google Shape;381;p7"/>
              <p:cNvSpPr/>
              <p:nvPr/>
            </p:nvSpPr>
            <p:spPr>
              <a:xfrm>
                <a:off x="11074400" y="3454400"/>
                <a:ext cx="66675" cy="41275"/>
              </a:xfrm>
              <a:custGeom>
                <a:avLst/>
                <a:gdLst/>
                <a:ahLst/>
                <a:cxnLst/>
                <a:rect l="l" t="t" r="r" b="b"/>
                <a:pathLst>
                  <a:path w="42" h="26" extrusionOk="0">
                    <a:moveTo>
                      <a:pt x="38" y="0"/>
                    </a:moveTo>
                    <a:lnTo>
                      <a:pt x="42" y="14"/>
                    </a:lnTo>
                    <a:lnTo>
                      <a:pt x="4" y="26"/>
                    </a:lnTo>
                    <a:lnTo>
                      <a:pt x="0" y="12"/>
                    </a:lnTo>
                    <a:lnTo>
                      <a:pt x="38"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2" name="Google Shape;382;p7"/>
              <p:cNvSpPr/>
              <p:nvPr/>
            </p:nvSpPr>
            <p:spPr>
              <a:xfrm>
                <a:off x="11109325" y="3530600"/>
                <a:ext cx="63500" cy="50800"/>
              </a:xfrm>
              <a:custGeom>
                <a:avLst/>
                <a:gdLst/>
                <a:ahLst/>
                <a:cxnLst/>
                <a:rect l="l" t="t" r="r" b="b"/>
                <a:pathLst>
                  <a:path w="40" h="32" extrusionOk="0">
                    <a:moveTo>
                      <a:pt x="34" y="0"/>
                    </a:moveTo>
                    <a:lnTo>
                      <a:pt x="40" y="12"/>
                    </a:lnTo>
                    <a:lnTo>
                      <a:pt x="6" y="32"/>
                    </a:lnTo>
                    <a:lnTo>
                      <a:pt x="0" y="20"/>
                    </a:lnTo>
                    <a:lnTo>
                      <a:pt x="34"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3" name="Google Shape;383;p7"/>
              <p:cNvSpPr/>
              <p:nvPr/>
            </p:nvSpPr>
            <p:spPr>
              <a:xfrm>
                <a:off x="11163300" y="3600450"/>
                <a:ext cx="60325" cy="57150"/>
              </a:xfrm>
              <a:custGeom>
                <a:avLst/>
                <a:gdLst/>
                <a:ahLst/>
                <a:cxnLst/>
                <a:rect l="l" t="t" r="r" b="b"/>
                <a:pathLst>
                  <a:path w="38" h="36" extrusionOk="0">
                    <a:moveTo>
                      <a:pt x="30" y="0"/>
                    </a:moveTo>
                    <a:lnTo>
                      <a:pt x="38" y="10"/>
                    </a:lnTo>
                    <a:lnTo>
                      <a:pt x="8" y="36"/>
                    </a:lnTo>
                    <a:lnTo>
                      <a:pt x="0" y="26"/>
                    </a:lnTo>
                    <a:lnTo>
                      <a:pt x="3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4" name="Google Shape;384;p7"/>
              <p:cNvSpPr/>
              <p:nvPr/>
            </p:nvSpPr>
            <p:spPr>
              <a:xfrm>
                <a:off x="11229975" y="3657600"/>
                <a:ext cx="53975" cy="63500"/>
              </a:xfrm>
              <a:custGeom>
                <a:avLst/>
                <a:gdLst/>
                <a:ahLst/>
                <a:cxnLst/>
                <a:rect l="l" t="t" r="r" b="b"/>
                <a:pathLst>
                  <a:path w="34" h="40" extrusionOk="0">
                    <a:moveTo>
                      <a:pt x="24" y="0"/>
                    </a:moveTo>
                    <a:lnTo>
                      <a:pt x="34" y="8"/>
                    </a:lnTo>
                    <a:lnTo>
                      <a:pt x="10" y="40"/>
                    </a:lnTo>
                    <a:lnTo>
                      <a:pt x="0" y="32"/>
                    </a:lnTo>
                    <a:lnTo>
                      <a:pt x="24"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385" name="Google Shape;385;p7"/>
            <p:cNvSpPr/>
            <p:nvPr/>
          </p:nvSpPr>
          <p:spPr>
            <a:xfrm>
              <a:off x="8535964" y="1980838"/>
              <a:ext cx="1220006" cy="1220006"/>
            </a:xfrm>
            <a:prstGeom prst="rect">
              <a:avLst/>
            </a:prstGeom>
            <a:solidFill>
              <a:srgbClr val="DFDED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386" name="Google Shape;386;p7"/>
            <p:cNvGrpSpPr/>
            <p:nvPr/>
          </p:nvGrpSpPr>
          <p:grpSpPr>
            <a:xfrm>
              <a:off x="8730707" y="2270088"/>
              <a:ext cx="830521" cy="641506"/>
              <a:chOff x="8345488" y="1765300"/>
              <a:chExt cx="920750" cy="711200"/>
            </a:xfrm>
          </p:grpSpPr>
          <p:sp>
            <p:nvSpPr>
              <p:cNvPr id="387" name="Google Shape;387;p7"/>
              <p:cNvSpPr/>
              <p:nvPr/>
            </p:nvSpPr>
            <p:spPr>
              <a:xfrm>
                <a:off x="8920163" y="2162175"/>
                <a:ext cx="346075" cy="292100"/>
              </a:xfrm>
              <a:custGeom>
                <a:avLst/>
                <a:gdLst/>
                <a:ahLst/>
                <a:cxnLst/>
                <a:rect l="l" t="t" r="r" b="b"/>
                <a:pathLst>
                  <a:path w="218" h="184" extrusionOk="0">
                    <a:moveTo>
                      <a:pt x="218" y="0"/>
                    </a:moveTo>
                    <a:lnTo>
                      <a:pt x="0" y="0"/>
                    </a:lnTo>
                    <a:lnTo>
                      <a:pt x="0" y="154"/>
                    </a:lnTo>
                    <a:lnTo>
                      <a:pt x="28" y="154"/>
                    </a:lnTo>
                    <a:lnTo>
                      <a:pt x="30" y="184"/>
                    </a:lnTo>
                    <a:lnTo>
                      <a:pt x="46" y="176"/>
                    </a:lnTo>
                    <a:lnTo>
                      <a:pt x="74" y="154"/>
                    </a:lnTo>
                    <a:lnTo>
                      <a:pt x="218" y="154"/>
                    </a:lnTo>
                    <a:lnTo>
                      <a:pt x="218" y="0"/>
                    </a:lnTo>
                    <a:close/>
                  </a:path>
                </a:pathLst>
              </a:cu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8" name="Google Shape;388;p7"/>
              <p:cNvSpPr/>
              <p:nvPr/>
            </p:nvSpPr>
            <p:spPr>
              <a:xfrm>
                <a:off x="8907463" y="2152650"/>
                <a:ext cx="358775" cy="323850"/>
              </a:xfrm>
              <a:custGeom>
                <a:avLst/>
                <a:gdLst/>
                <a:ahLst/>
                <a:cxnLst/>
                <a:rect l="l" t="t" r="r" b="b"/>
                <a:pathLst>
                  <a:path w="113" h="102" extrusionOk="0">
                    <a:moveTo>
                      <a:pt x="14" y="82"/>
                    </a:moveTo>
                    <a:cubicBezTo>
                      <a:pt x="2" y="82"/>
                      <a:pt x="2" y="82"/>
                      <a:pt x="2" y="82"/>
                    </a:cubicBezTo>
                    <a:cubicBezTo>
                      <a:pt x="1" y="82"/>
                      <a:pt x="0" y="81"/>
                      <a:pt x="0" y="80"/>
                    </a:cubicBezTo>
                    <a:cubicBezTo>
                      <a:pt x="0" y="3"/>
                      <a:pt x="0" y="3"/>
                      <a:pt x="0" y="3"/>
                    </a:cubicBezTo>
                    <a:cubicBezTo>
                      <a:pt x="0" y="1"/>
                      <a:pt x="1" y="0"/>
                      <a:pt x="2" y="0"/>
                    </a:cubicBezTo>
                    <a:cubicBezTo>
                      <a:pt x="110" y="0"/>
                      <a:pt x="110" y="0"/>
                      <a:pt x="110" y="0"/>
                    </a:cubicBezTo>
                    <a:cubicBezTo>
                      <a:pt x="112" y="0"/>
                      <a:pt x="113" y="1"/>
                      <a:pt x="113" y="3"/>
                    </a:cubicBezTo>
                    <a:cubicBezTo>
                      <a:pt x="113" y="80"/>
                      <a:pt x="113" y="80"/>
                      <a:pt x="113" y="80"/>
                    </a:cubicBezTo>
                    <a:cubicBezTo>
                      <a:pt x="113" y="81"/>
                      <a:pt x="112" y="82"/>
                      <a:pt x="110" y="82"/>
                    </a:cubicBezTo>
                    <a:cubicBezTo>
                      <a:pt x="41" y="82"/>
                      <a:pt x="41" y="82"/>
                      <a:pt x="41" y="82"/>
                    </a:cubicBezTo>
                    <a:cubicBezTo>
                      <a:pt x="40" y="82"/>
                      <a:pt x="39" y="83"/>
                      <a:pt x="39" y="83"/>
                    </a:cubicBezTo>
                    <a:cubicBezTo>
                      <a:pt x="31" y="91"/>
                      <a:pt x="20" y="100"/>
                      <a:pt x="20" y="101"/>
                    </a:cubicBezTo>
                    <a:cubicBezTo>
                      <a:pt x="18" y="102"/>
                      <a:pt x="16" y="101"/>
                      <a:pt x="16" y="99"/>
                    </a:cubicBezTo>
                    <a:cubicBezTo>
                      <a:pt x="16" y="85"/>
                      <a:pt x="16" y="85"/>
                      <a:pt x="16" y="85"/>
                    </a:cubicBezTo>
                    <a:cubicBezTo>
                      <a:pt x="16" y="83"/>
                      <a:pt x="15" y="82"/>
                      <a:pt x="14" y="82"/>
                    </a:cubicBezTo>
                    <a:close/>
                    <a:moveTo>
                      <a:pt x="106" y="5"/>
                    </a:moveTo>
                    <a:cubicBezTo>
                      <a:pt x="6" y="5"/>
                      <a:pt x="6" y="5"/>
                      <a:pt x="6" y="5"/>
                    </a:cubicBezTo>
                    <a:cubicBezTo>
                      <a:pt x="5" y="5"/>
                      <a:pt x="4" y="6"/>
                      <a:pt x="4" y="7"/>
                    </a:cubicBezTo>
                    <a:cubicBezTo>
                      <a:pt x="4" y="76"/>
                      <a:pt x="4" y="76"/>
                      <a:pt x="4" y="76"/>
                    </a:cubicBezTo>
                    <a:cubicBezTo>
                      <a:pt x="4" y="77"/>
                      <a:pt x="5" y="78"/>
                      <a:pt x="6" y="78"/>
                    </a:cubicBezTo>
                    <a:cubicBezTo>
                      <a:pt x="18" y="78"/>
                      <a:pt x="18" y="78"/>
                      <a:pt x="18" y="78"/>
                    </a:cubicBezTo>
                    <a:cubicBezTo>
                      <a:pt x="20" y="78"/>
                      <a:pt x="21" y="79"/>
                      <a:pt x="21" y="80"/>
                    </a:cubicBezTo>
                    <a:cubicBezTo>
                      <a:pt x="21" y="89"/>
                      <a:pt x="21" y="89"/>
                      <a:pt x="21" y="89"/>
                    </a:cubicBezTo>
                    <a:cubicBezTo>
                      <a:pt x="21" y="91"/>
                      <a:pt x="23" y="92"/>
                      <a:pt x="24" y="91"/>
                    </a:cubicBezTo>
                    <a:cubicBezTo>
                      <a:pt x="28" y="87"/>
                      <a:pt x="33" y="82"/>
                      <a:pt x="37" y="79"/>
                    </a:cubicBezTo>
                    <a:cubicBezTo>
                      <a:pt x="37" y="79"/>
                      <a:pt x="37" y="79"/>
                      <a:pt x="37" y="79"/>
                    </a:cubicBezTo>
                    <a:cubicBezTo>
                      <a:pt x="38" y="78"/>
                      <a:pt x="38" y="78"/>
                      <a:pt x="39" y="78"/>
                    </a:cubicBezTo>
                    <a:cubicBezTo>
                      <a:pt x="106" y="78"/>
                      <a:pt x="106" y="78"/>
                      <a:pt x="106" y="78"/>
                    </a:cubicBezTo>
                    <a:cubicBezTo>
                      <a:pt x="107" y="78"/>
                      <a:pt x="108" y="77"/>
                      <a:pt x="108" y="76"/>
                    </a:cubicBezTo>
                    <a:cubicBezTo>
                      <a:pt x="108" y="7"/>
                      <a:pt x="108" y="7"/>
                      <a:pt x="108" y="7"/>
                    </a:cubicBezTo>
                    <a:cubicBezTo>
                      <a:pt x="108" y="6"/>
                      <a:pt x="107" y="5"/>
                      <a:pt x="106" y="5"/>
                    </a:cubicBezTo>
                    <a:close/>
                  </a:path>
                </a:pathLst>
              </a:custGeom>
              <a:solidFill>
                <a:srgbClr val="414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9" name="Google Shape;389;p7"/>
              <p:cNvSpPr/>
              <p:nvPr/>
            </p:nvSpPr>
            <p:spPr>
              <a:xfrm>
                <a:off x="8993188" y="2235200"/>
                <a:ext cx="193675" cy="15875"/>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0" name="Google Shape;390;p7"/>
              <p:cNvSpPr/>
              <p:nvPr/>
            </p:nvSpPr>
            <p:spPr>
              <a:xfrm>
                <a:off x="8993188" y="2276475"/>
                <a:ext cx="193675" cy="127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1" name="Google Shape;391;p7"/>
              <p:cNvSpPr/>
              <p:nvPr/>
            </p:nvSpPr>
            <p:spPr>
              <a:xfrm>
                <a:off x="8993188" y="2317750"/>
                <a:ext cx="193675" cy="127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2" name="Google Shape;392;p7"/>
              <p:cNvSpPr/>
              <p:nvPr/>
            </p:nvSpPr>
            <p:spPr>
              <a:xfrm>
                <a:off x="8345488" y="1765300"/>
                <a:ext cx="688975" cy="625475"/>
              </a:xfrm>
              <a:custGeom>
                <a:avLst/>
                <a:gdLst/>
                <a:ahLst/>
                <a:cxnLst/>
                <a:rect l="l" t="t" r="r" b="b"/>
                <a:pathLst>
                  <a:path w="217" h="197" extrusionOk="0">
                    <a:moveTo>
                      <a:pt x="0" y="0"/>
                    </a:moveTo>
                    <a:cubicBezTo>
                      <a:pt x="217" y="0"/>
                      <a:pt x="217" y="0"/>
                      <a:pt x="217" y="0"/>
                    </a:cubicBezTo>
                    <a:cubicBezTo>
                      <a:pt x="217" y="154"/>
                      <a:pt x="217" y="154"/>
                      <a:pt x="217" y="154"/>
                    </a:cubicBezTo>
                    <a:cubicBezTo>
                      <a:pt x="181" y="154"/>
                      <a:pt x="181" y="154"/>
                      <a:pt x="181" y="154"/>
                    </a:cubicBezTo>
                    <a:cubicBezTo>
                      <a:pt x="163" y="170"/>
                      <a:pt x="135" y="197"/>
                      <a:pt x="135" y="197"/>
                    </a:cubicBezTo>
                    <a:cubicBezTo>
                      <a:pt x="135" y="154"/>
                      <a:pt x="135" y="154"/>
                      <a:pt x="135" y="154"/>
                    </a:cubicBezTo>
                    <a:cubicBezTo>
                      <a:pt x="0" y="154"/>
                      <a:pt x="0" y="154"/>
                      <a:pt x="0" y="154"/>
                    </a:cubicBezTo>
                    <a:lnTo>
                      <a:pt x="0" y="0"/>
                    </a:lnTo>
                    <a:close/>
                  </a:path>
                </a:pathLst>
              </a:custGeom>
              <a:solidFill>
                <a:srgbClr val="FDB61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3" name="Google Shape;393;p7"/>
              <p:cNvSpPr/>
              <p:nvPr/>
            </p:nvSpPr>
            <p:spPr>
              <a:xfrm>
                <a:off x="8485188" y="1905000"/>
                <a:ext cx="403225" cy="31750"/>
              </a:xfrm>
              <a:prstGeom prst="rect">
                <a:avLst/>
              </a:prstGeom>
              <a:solidFill>
                <a:srgbClr val="DA38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4" name="Google Shape;394;p7"/>
              <p:cNvSpPr/>
              <p:nvPr/>
            </p:nvSpPr>
            <p:spPr>
              <a:xfrm>
                <a:off x="8485188" y="1990725"/>
                <a:ext cx="403225" cy="25400"/>
              </a:xfrm>
              <a:prstGeom prst="rect">
                <a:avLst/>
              </a:prstGeom>
              <a:solidFill>
                <a:srgbClr val="DA38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5" name="Google Shape;395;p7"/>
              <p:cNvSpPr/>
              <p:nvPr/>
            </p:nvSpPr>
            <p:spPr>
              <a:xfrm>
                <a:off x="8485188" y="2070100"/>
                <a:ext cx="403225" cy="31750"/>
              </a:xfrm>
              <a:prstGeom prst="rect">
                <a:avLst/>
              </a:prstGeom>
              <a:solidFill>
                <a:srgbClr val="DA38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396" name="Google Shape;396;p7"/>
            <p:cNvSpPr/>
            <p:nvPr/>
          </p:nvSpPr>
          <p:spPr>
            <a:xfrm>
              <a:off x="6100246" y="3196482"/>
              <a:ext cx="1220006" cy="1220006"/>
            </a:xfrm>
            <a:prstGeom prst="rect">
              <a:avLst/>
            </a:prstGeom>
            <a:solidFill>
              <a:srgbClr val="FDB61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7" name="Google Shape;397;p7"/>
            <p:cNvSpPr/>
            <p:nvPr/>
          </p:nvSpPr>
          <p:spPr>
            <a:xfrm>
              <a:off x="9755970" y="3196482"/>
              <a:ext cx="1218575" cy="1220006"/>
            </a:xfrm>
            <a:prstGeom prst="rect">
              <a:avLst/>
            </a:prstGeom>
            <a:solidFill>
              <a:srgbClr val="FDB61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8" name="Google Shape;398;p7"/>
            <p:cNvSpPr/>
            <p:nvPr/>
          </p:nvSpPr>
          <p:spPr>
            <a:xfrm>
              <a:off x="8535964" y="3196482"/>
              <a:ext cx="1220006" cy="1220006"/>
            </a:xfrm>
            <a:prstGeom prst="rect">
              <a:avLst/>
            </a:prstGeom>
            <a:solidFill>
              <a:srgbClr val="DA38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9" name="Google Shape;399;p7"/>
            <p:cNvSpPr/>
            <p:nvPr/>
          </p:nvSpPr>
          <p:spPr>
            <a:xfrm>
              <a:off x="4884536" y="3196482"/>
              <a:ext cx="1218575" cy="1220006"/>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0" name="Google Shape;400;p7"/>
            <p:cNvSpPr/>
            <p:nvPr/>
          </p:nvSpPr>
          <p:spPr>
            <a:xfrm>
              <a:off x="4884536" y="3192253"/>
              <a:ext cx="1218575" cy="122000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401" name="Google Shape;401;p7"/>
            <p:cNvGrpSpPr/>
            <p:nvPr/>
          </p:nvGrpSpPr>
          <p:grpSpPr>
            <a:xfrm>
              <a:off x="4950405" y="3303944"/>
              <a:ext cx="1086837" cy="1114043"/>
              <a:chOff x="4148138" y="2911475"/>
              <a:chExt cx="1204913" cy="1235075"/>
            </a:xfrm>
          </p:grpSpPr>
          <p:sp>
            <p:nvSpPr>
              <p:cNvPr id="402" name="Google Shape;402;p7"/>
              <p:cNvSpPr/>
              <p:nvPr/>
            </p:nvSpPr>
            <p:spPr>
              <a:xfrm>
                <a:off x="4208463" y="3298825"/>
                <a:ext cx="1068388" cy="844550"/>
              </a:xfrm>
              <a:custGeom>
                <a:avLst/>
                <a:gdLst/>
                <a:ahLst/>
                <a:cxnLst/>
                <a:rect l="l" t="t" r="r" b="b"/>
                <a:pathLst>
                  <a:path w="337" h="266" extrusionOk="0">
                    <a:moveTo>
                      <a:pt x="311" y="197"/>
                    </a:moveTo>
                    <a:cubicBezTo>
                      <a:pt x="310" y="197"/>
                      <a:pt x="300" y="193"/>
                      <a:pt x="282" y="186"/>
                    </a:cubicBezTo>
                    <a:cubicBezTo>
                      <a:pt x="269" y="182"/>
                      <a:pt x="266" y="180"/>
                      <a:pt x="260" y="178"/>
                    </a:cubicBezTo>
                    <a:cubicBezTo>
                      <a:pt x="247" y="172"/>
                      <a:pt x="240" y="169"/>
                      <a:pt x="235" y="165"/>
                    </a:cubicBezTo>
                    <a:cubicBezTo>
                      <a:pt x="215" y="148"/>
                      <a:pt x="209" y="120"/>
                      <a:pt x="208" y="110"/>
                    </a:cubicBezTo>
                    <a:cubicBezTo>
                      <a:pt x="205" y="93"/>
                      <a:pt x="207" y="77"/>
                      <a:pt x="209" y="67"/>
                    </a:cubicBezTo>
                    <a:cubicBezTo>
                      <a:pt x="197" y="46"/>
                      <a:pt x="184" y="25"/>
                      <a:pt x="171" y="3"/>
                    </a:cubicBezTo>
                    <a:cubicBezTo>
                      <a:pt x="170" y="2"/>
                      <a:pt x="170" y="1"/>
                      <a:pt x="169" y="0"/>
                    </a:cubicBezTo>
                    <a:cubicBezTo>
                      <a:pt x="169" y="1"/>
                      <a:pt x="168" y="2"/>
                      <a:pt x="167" y="3"/>
                    </a:cubicBezTo>
                    <a:cubicBezTo>
                      <a:pt x="155" y="25"/>
                      <a:pt x="142" y="46"/>
                      <a:pt x="129" y="67"/>
                    </a:cubicBezTo>
                    <a:cubicBezTo>
                      <a:pt x="131" y="77"/>
                      <a:pt x="133" y="93"/>
                      <a:pt x="131" y="110"/>
                    </a:cubicBezTo>
                    <a:cubicBezTo>
                      <a:pt x="129" y="120"/>
                      <a:pt x="123" y="148"/>
                      <a:pt x="103" y="165"/>
                    </a:cubicBezTo>
                    <a:cubicBezTo>
                      <a:pt x="98" y="169"/>
                      <a:pt x="91" y="172"/>
                      <a:pt x="78" y="178"/>
                    </a:cubicBezTo>
                    <a:cubicBezTo>
                      <a:pt x="69" y="182"/>
                      <a:pt x="62" y="184"/>
                      <a:pt x="57" y="186"/>
                    </a:cubicBezTo>
                    <a:cubicBezTo>
                      <a:pt x="38" y="193"/>
                      <a:pt x="33" y="195"/>
                      <a:pt x="30" y="196"/>
                    </a:cubicBezTo>
                    <a:cubicBezTo>
                      <a:pt x="19" y="200"/>
                      <a:pt x="6" y="216"/>
                      <a:pt x="0" y="266"/>
                    </a:cubicBezTo>
                    <a:cubicBezTo>
                      <a:pt x="112" y="266"/>
                      <a:pt x="225" y="266"/>
                      <a:pt x="337" y="266"/>
                    </a:cubicBezTo>
                    <a:cubicBezTo>
                      <a:pt x="334" y="218"/>
                      <a:pt x="322" y="202"/>
                      <a:pt x="311" y="197"/>
                    </a:cubicBezTo>
                  </a:path>
                </a:pathLst>
              </a:custGeom>
              <a:solidFill>
                <a:srgbClr val="F69A8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3" name="Google Shape;403;p7"/>
              <p:cNvSpPr/>
              <p:nvPr/>
            </p:nvSpPr>
            <p:spPr>
              <a:xfrm>
                <a:off x="4208463" y="3765550"/>
                <a:ext cx="1068388" cy="377825"/>
              </a:xfrm>
              <a:custGeom>
                <a:avLst/>
                <a:gdLst/>
                <a:ahLst/>
                <a:cxnLst/>
                <a:rect l="l" t="t" r="r" b="b"/>
                <a:pathLst>
                  <a:path w="337" h="119" extrusionOk="0">
                    <a:moveTo>
                      <a:pt x="311" y="50"/>
                    </a:moveTo>
                    <a:cubicBezTo>
                      <a:pt x="310" y="50"/>
                      <a:pt x="300" y="46"/>
                      <a:pt x="282" y="39"/>
                    </a:cubicBezTo>
                    <a:cubicBezTo>
                      <a:pt x="269" y="35"/>
                      <a:pt x="266" y="33"/>
                      <a:pt x="260" y="31"/>
                    </a:cubicBezTo>
                    <a:cubicBezTo>
                      <a:pt x="247" y="25"/>
                      <a:pt x="240" y="22"/>
                      <a:pt x="235" y="18"/>
                    </a:cubicBezTo>
                    <a:cubicBezTo>
                      <a:pt x="229" y="13"/>
                      <a:pt x="224" y="6"/>
                      <a:pt x="220" y="0"/>
                    </a:cubicBezTo>
                    <a:cubicBezTo>
                      <a:pt x="217" y="4"/>
                      <a:pt x="199" y="21"/>
                      <a:pt x="170" y="21"/>
                    </a:cubicBezTo>
                    <a:cubicBezTo>
                      <a:pt x="140" y="22"/>
                      <a:pt x="121" y="3"/>
                      <a:pt x="118" y="0"/>
                    </a:cubicBezTo>
                    <a:cubicBezTo>
                      <a:pt x="115" y="4"/>
                      <a:pt x="113" y="8"/>
                      <a:pt x="110" y="11"/>
                    </a:cubicBezTo>
                    <a:cubicBezTo>
                      <a:pt x="107" y="15"/>
                      <a:pt x="104" y="17"/>
                      <a:pt x="103" y="18"/>
                    </a:cubicBezTo>
                    <a:cubicBezTo>
                      <a:pt x="103" y="18"/>
                      <a:pt x="101" y="19"/>
                      <a:pt x="99" y="21"/>
                    </a:cubicBezTo>
                    <a:cubicBezTo>
                      <a:pt x="97" y="22"/>
                      <a:pt x="93" y="25"/>
                      <a:pt x="78" y="31"/>
                    </a:cubicBezTo>
                    <a:cubicBezTo>
                      <a:pt x="78" y="31"/>
                      <a:pt x="78" y="31"/>
                      <a:pt x="75" y="32"/>
                    </a:cubicBezTo>
                    <a:cubicBezTo>
                      <a:pt x="59" y="38"/>
                      <a:pt x="60" y="38"/>
                      <a:pt x="56" y="39"/>
                    </a:cubicBezTo>
                    <a:cubicBezTo>
                      <a:pt x="46" y="43"/>
                      <a:pt x="43" y="44"/>
                      <a:pt x="31" y="48"/>
                    </a:cubicBezTo>
                    <a:cubicBezTo>
                      <a:pt x="31" y="48"/>
                      <a:pt x="30" y="49"/>
                      <a:pt x="30" y="49"/>
                    </a:cubicBezTo>
                    <a:cubicBezTo>
                      <a:pt x="19" y="53"/>
                      <a:pt x="6" y="69"/>
                      <a:pt x="0" y="119"/>
                    </a:cubicBezTo>
                    <a:cubicBezTo>
                      <a:pt x="337" y="119"/>
                      <a:pt x="337" y="119"/>
                      <a:pt x="337" y="119"/>
                    </a:cubicBezTo>
                    <a:cubicBezTo>
                      <a:pt x="334" y="71"/>
                      <a:pt x="322" y="55"/>
                      <a:pt x="311" y="50"/>
                    </a:cubicBezTo>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4" name="Google Shape;404;p7"/>
              <p:cNvSpPr/>
              <p:nvPr/>
            </p:nvSpPr>
            <p:spPr>
              <a:xfrm>
                <a:off x="4481513" y="3286125"/>
                <a:ext cx="95250" cy="193675"/>
              </a:xfrm>
              <a:custGeom>
                <a:avLst/>
                <a:gdLst/>
                <a:ahLst/>
                <a:cxnLst/>
                <a:rect l="l" t="t" r="r" b="b"/>
                <a:pathLst>
                  <a:path w="30" h="61" extrusionOk="0">
                    <a:moveTo>
                      <a:pt x="14" y="5"/>
                    </a:moveTo>
                    <a:cubicBezTo>
                      <a:pt x="11" y="2"/>
                      <a:pt x="5" y="0"/>
                      <a:pt x="3" y="2"/>
                    </a:cubicBezTo>
                    <a:cubicBezTo>
                      <a:pt x="0" y="3"/>
                      <a:pt x="1" y="7"/>
                      <a:pt x="3" y="20"/>
                    </a:cubicBezTo>
                    <a:cubicBezTo>
                      <a:pt x="7" y="40"/>
                      <a:pt x="6" y="41"/>
                      <a:pt x="8" y="45"/>
                    </a:cubicBezTo>
                    <a:cubicBezTo>
                      <a:pt x="13" y="53"/>
                      <a:pt x="22" y="61"/>
                      <a:pt x="25" y="59"/>
                    </a:cubicBezTo>
                    <a:cubicBezTo>
                      <a:pt x="30" y="57"/>
                      <a:pt x="21" y="42"/>
                      <a:pt x="19" y="17"/>
                    </a:cubicBezTo>
                    <a:cubicBezTo>
                      <a:pt x="19" y="15"/>
                      <a:pt x="18" y="10"/>
                      <a:pt x="14" y="5"/>
                    </a:cubicBezTo>
                  </a:path>
                </a:pathLst>
              </a:custGeom>
              <a:solidFill>
                <a:srgbClr val="F3816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5" name="Google Shape;405;p7"/>
              <p:cNvSpPr/>
              <p:nvPr/>
            </p:nvSpPr>
            <p:spPr>
              <a:xfrm>
                <a:off x="4905375" y="3286125"/>
                <a:ext cx="92075" cy="193675"/>
              </a:xfrm>
              <a:custGeom>
                <a:avLst/>
                <a:gdLst/>
                <a:ahLst/>
                <a:cxnLst/>
                <a:rect l="l" t="t" r="r" b="b"/>
                <a:pathLst>
                  <a:path w="29" h="61" extrusionOk="0">
                    <a:moveTo>
                      <a:pt x="15" y="6"/>
                    </a:moveTo>
                    <a:cubicBezTo>
                      <a:pt x="18" y="2"/>
                      <a:pt x="24" y="0"/>
                      <a:pt x="27" y="2"/>
                    </a:cubicBezTo>
                    <a:cubicBezTo>
                      <a:pt x="29" y="3"/>
                      <a:pt x="28" y="7"/>
                      <a:pt x="26" y="20"/>
                    </a:cubicBezTo>
                    <a:cubicBezTo>
                      <a:pt x="23" y="40"/>
                      <a:pt x="23" y="41"/>
                      <a:pt x="21" y="45"/>
                    </a:cubicBezTo>
                    <a:cubicBezTo>
                      <a:pt x="16" y="53"/>
                      <a:pt x="8" y="61"/>
                      <a:pt x="4" y="60"/>
                    </a:cubicBezTo>
                    <a:cubicBezTo>
                      <a:pt x="0" y="57"/>
                      <a:pt x="8" y="42"/>
                      <a:pt x="10" y="17"/>
                    </a:cubicBezTo>
                    <a:cubicBezTo>
                      <a:pt x="11" y="15"/>
                      <a:pt x="11" y="10"/>
                      <a:pt x="15" y="6"/>
                    </a:cubicBezTo>
                  </a:path>
                </a:pathLst>
              </a:custGeom>
              <a:solidFill>
                <a:srgbClr val="F3816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406" name="Google Shape;406;p7"/>
              <p:cNvGrpSpPr/>
              <p:nvPr/>
            </p:nvGrpSpPr>
            <p:grpSpPr>
              <a:xfrm>
                <a:off x="4148138" y="2911475"/>
                <a:ext cx="1204913" cy="1235075"/>
                <a:chOff x="4148138" y="2911475"/>
                <a:chExt cx="1204913" cy="1235075"/>
              </a:xfrm>
            </p:grpSpPr>
            <p:sp>
              <p:nvSpPr>
                <p:cNvPr id="407" name="Google Shape;407;p7"/>
                <p:cNvSpPr/>
                <p:nvPr/>
              </p:nvSpPr>
              <p:spPr>
                <a:xfrm>
                  <a:off x="4911725" y="3435350"/>
                  <a:ext cx="66675" cy="66675"/>
                </a:xfrm>
                <a:prstGeom prst="ellipse">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8" name="Google Shape;408;p7"/>
                <p:cNvSpPr/>
                <p:nvPr/>
              </p:nvSpPr>
              <p:spPr>
                <a:xfrm>
                  <a:off x="4503738" y="3435350"/>
                  <a:ext cx="66675" cy="66675"/>
                </a:xfrm>
                <a:prstGeom prst="ellipse">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9" name="Google Shape;409;p7"/>
                <p:cNvSpPr/>
                <p:nvPr/>
              </p:nvSpPr>
              <p:spPr>
                <a:xfrm>
                  <a:off x="4513263" y="2965450"/>
                  <a:ext cx="455613" cy="708025"/>
                </a:xfrm>
                <a:custGeom>
                  <a:avLst/>
                  <a:gdLst/>
                  <a:ahLst/>
                  <a:cxnLst/>
                  <a:rect l="l" t="t" r="r" b="b"/>
                  <a:pathLst>
                    <a:path w="144" h="223" extrusionOk="0">
                      <a:moveTo>
                        <a:pt x="110" y="14"/>
                      </a:moveTo>
                      <a:cubicBezTo>
                        <a:pt x="87" y="0"/>
                        <a:pt x="57" y="0"/>
                        <a:pt x="34" y="14"/>
                      </a:cubicBezTo>
                      <a:cubicBezTo>
                        <a:pt x="13" y="27"/>
                        <a:pt x="2" y="49"/>
                        <a:pt x="0" y="66"/>
                      </a:cubicBezTo>
                      <a:cubicBezTo>
                        <a:pt x="0" y="69"/>
                        <a:pt x="0" y="72"/>
                        <a:pt x="0" y="78"/>
                      </a:cubicBezTo>
                      <a:cubicBezTo>
                        <a:pt x="0" y="85"/>
                        <a:pt x="1" y="100"/>
                        <a:pt x="3" y="119"/>
                      </a:cubicBezTo>
                      <a:cubicBezTo>
                        <a:pt x="4" y="131"/>
                        <a:pt x="5" y="150"/>
                        <a:pt x="14" y="170"/>
                      </a:cubicBezTo>
                      <a:cubicBezTo>
                        <a:pt x="16" y="175"/>
                        <a:pt x="27" y="199"/>
                        <a:pt x="50" y="214"/>
                      </a:cubicBezTo>
                      <a:cubicBezTo>
                        <a:pt x="61" y="222"/>
                        <a:pt x="68" y="223"/>
                        <a:pt x="72" y="223"/>
                      </a:cubicBezTo>
                      <a:cubicBezTo>
                        <a:pt x="76" y="223"/>
                        <a:pt x="83" y="222"/>
                        <a:pt x="94" y="214"/>
                      </a:cubicBezTo>
                      <a:cubicBezTo>
                        <a:pt x="117" y="199"/>
                        <a:pt x="127" y="175"/>
                        <a:pt x="130" y="170"/>
                      </a:cubicBezTo>
                      <a:cubicBezTo>
                        <a:pt x="139" y="150"/>
                        <a:pt x="140" y="131"/>
                        <a:pt x="141" y="119"/>
                      </a:cubicBezTo>
                      <a:cubicBezTo>
                        <a:pt x="143" y="102"/>
                        <a:pt x="144" y="88"/>
                        <a:pt x="144" y="78"/>
                      </a:cubicBezTo>
                      <a:cubicBezTo>
                        <a:pt x="144" y="73"/>
                        <a:pt x="144" y="70"/>
                        <a:pt x="143" y="67"/>
                      </a:cubicBezTo>
                      <a:cubicBezTo>
                        <a:pt x="141" y="51"/>
                        <a:pt x="132" y="28"/>
                        <a:pt x="110" y="14"/>
                      </a:cubicBezTo>
                    </a:path>
                  </a:pathLst>
                </a:custGeom>
                <a:solidFill>
                  <a:srgbClr val="F8B2A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0" name="Google Shape;410;p7"/>
                <p:cNvSpPr/>
                <p:nvPr/>
              </p:nvSpPr>
              <p:spPr>
                <a:xfrm>
                  <a:off x="4699000" y="3444875"/>
                  <a:ext cx="79375" cy="22225"/>
                </a:xfrm>
                <a:custGeom>
                  <a:avLst/>
                  <a:gdLst/>
                  <a:ahLst/>
                  <a:cxnLst/>
                  <a:rect l="l" t="t" r="r" b="b"/>
                  <a:pathLst>
                    <a:path w="25" h="7" extrusionOk="0">
                      <a:moveTo>
                        <a:pt x="20" y="1"/>
                      </a:moveTo>
                      <a:cubicBezTo>
                        <a:pt x="18" y="1"/>
                        <a:pt x="18" y="2"/>
                        <a:pt x="15" y="5"/>
                      </a:cubicBezTo>
                      <a:cubicBezTo>
                        <a:pt x="14" y="6"/>
                        <a:pt x="13" y="6"/>
                        <a:pt x="12" y="6"/>
                      </a:cubicBezTo>
                      <a:cubicBezTo>
                        <a:pt x="12" y="6"/>
                        <a:pt x="11" y="6"/>
                        <a:pt x="10" y="5"/>
                      </a:cubicBezTo>
                      <a:cubicBezTo>
                        <a:pt x="6" y="2"/>
                        <a:pt x="6" y="1"/>
                        <a:pt x="5" y="1"/>
                      </a:cubicBezTo>
                      <a:cubicBezTo>
                        <a:pt x="3" y="0"/>
                        <a:pt x="0" y="3"/>
                        <a:pt x="0" y="3"/>
                      </a:cubicBezTo>
                      <a:cubicBezTo>
                        <a:pt x="0" y="4"/>
                        <a:pt x="2" y="4"/>
                        <a:pt x="2" y="4"/>
                      </a:cubicBezTo>
                      <a:cubicBezTo>
                        <a:pt x="4" y="3"/>
                        <a:pt x="4" y="3"/>
                        <a:pt x="5" y="3"/>
                      </a:cubicBezTo>
                      <a:cubicBezTo>
                        <a:pt x="7" y="3"/>
                        <a:pt x="9" y="6"/>
                        <a:pt x="11" y="7"/>
                      </a:cubicBezTo>
                      <a:cubicBezTo>
                        <a:pt x="12" y="7"/>
                        <a:pt x="12" y="7"/>
                        <a:pt x="12" y="7"/>
                      </a:cubicBezTo>
                      <a:cubicBezTo>
                        <a:pt x="12" y="7"/>
                        <a:pt x="13" y="7"/>
                        <a:pt x="14" y="7"/>
                      </a:cubicBezTo>
                      <a:cubicBezTo>
                        <a:pt x="16" y="6"/>
                        <a:pt x="18" y="3"/>
                        <a:pt x="19" y="3"/>
                      </a:cubicBezTo>
                      <a:cubicBezTo>
                        <a:pt x="21" y="3"/>
                        <a:pt x="21" y="3"/>
                        <a:pt x="23" y="4"/>
                      </a:cubicBezTo>
                      <a:cubicBezTo>
                        <a:pt x="23" y="4"/>
                        <a:pt x="25" y="4"/>
                        <a:pt x="25" y="3"/>
                      </a:cubicBezTo>
                      <a:cubicBezTo>
                        <a:pt x="25" y="3"/>
                        <a:pt x="22" y="0"/>
                        <a:pt x="20" y="1"/>
                      </a:cubicBezTo>
                      <a:close/>
                    </a:path>
                  </a:pathLst>
                </a:custGeom>
                <a:solidFill>
                  <a:srgbClr val="F3816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1" name="Google Shape;411;p7"/>
                <p:cNvSpPr/>
                <p:nvPr/>
              </p:nvSpPr>
              <p:spPr>
                <a:xfrm>
                  <a:off x="4665663" y="3521075"/>
                  <a:ext cx="147638" cy="53975"/>
                </a:xfrm>
                <a:custGeom>
                  <a:avLst/>
                  <a:gdLst/>
                  <a:ahLst/>
                  <a:cxnLst/>
                  <a:rect l="l" t="t" r="r" b="b"/>
                  <a:pathLst>
                    <a:path w="47" h="17" extrusionOk="0">
                      <a:moveTo>
                        <a:pt x="47" y="0"/>
                      </a:moveTo>
                      <a:cubicBezTo>
                        <a:pt x="41" y="2"/>
                        <a:pt x="33" y="4"/>
                        <a:pt x="23" y="4"/>
                      </a:cubicBezTo>
                      <a:cubicBezTo>
                        <a:pt x="23" y="4"/>
                        <a:pt x="23" y="4"/>
                        <a:pt x="23" y="4"/>
                      </a:cubicBezTo>
                      <a:cubicBezTo>
                        <a:pt x="13" y="4"/>
                        <a:pt x="5" y="2"/>
                        <a:pt x="0" y="0"/>
                      </a:cubicBezTo>
                      <a:cubicBezTo>
                        <a:pt x="3" y="10"/>
                        <a:pt x="13" y="17"/>
                        <a:pt x="23" y="17"/>
                      </a:cubicBezTo>
                      <a:cubicBezTo>
                        <a:pt x="24" y="17"/>
                        <a:pt x="24" y="17"/>
                        <a:pt x="24" y="17"/>
                      </a:cubicBezTo>
                      <a:cubicBezTo>
                        <a:pt x="34" y="17"/>
                        <a:pt x="43" y="10"/>
                        <a:pt x="47" y="0"/>
                      </a:cubicBezTo>
                    </a:path>
                  </a:pathLst>
                </a:custGeom>
                <a:solidFill>
                  <a:srgbClr val="F58E7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2" name="Google Shape;412;p7"/>
                <p:cNvSpPr/>
                <p:nvPr/>
              </p:nvSpPr>
              <p:spPr>
                <a:xfrm>
                  <a:off x="4652963" y="3508375"/>
                  <a:ext cx="173038" cy="34925"/>
                </a:xfrm>
                <a:custGeom>
                  <a:avLst/>
                  <a:gdLst/>
                  <a:ahLst/>
                  <a:cxnLst/>
                  <a:rect l="l" t="t" r="r" b="b"/>
                  <a:pathLst>
                    <a:path w="55" h="11" extrusionOk="0">
                      <a:moveTo>
                        <a:pt x="0" y="2"/>
                      </a:moveTo>
                      <a:cubicBezTo>
                        <a:pt x="0" y="2"/>
                        <a:pt x="1" y="2"/>
                        <a:pt x="2" y="3"/>
                      </a:cubicBezTo>
                      <a:cubicBezTo>
                        <a:pt x="13" y="5"/>
                        <a:pt x="18" y="1"/>
                        <a:pt x="24" y="3"/>
                      </a:cubicBezTo>
                      <a:cubicBezTo>
                        <a:pt x="24" y="3"/>
                        <a:pt x="26" y="4"/>
                        <a:pt x="28" y="4"/>
                      </a:cubicBezTo>
                      <a:cubicBezTo>
                        <a:pt x="30" y="4"/>
                        <a:pt x="31" y="3"/>
                        <a:pt x="31" y="3"/>
                      </a:cubicBezTo>
                      <a:cubicBezTo>
                        <a:pt x="37" y="0"/>
                        <a:pt x="42" y="5"/>
                        <a:pt x="52" y="3"/>
                      </a:cubicBezTo>
                      <a:cubicBezTo>
                        <a:pt x="54" y="2"/>
                        <a:pt x="55" y="2"/>
                        <a:pt x="55" y="2"/>
                      </a:cubicBezTo>
                      <a:cubicBezTo>
                        <a:pt x="55" y="3"/>
                        <a:pt x="42" y="11"/>
                        <a:pt x="28" y="11"/>
                      </a:cubicBezTo>
                      <a:cubicBezTo>
                        <a:pt x="13" y="11"/>
                        <a:pt x="0" y="3"/>
                        <a:pt x="0" y="2"/>
                      </a:cubicBezTo>
                      <a:close/>
                    </a:path>
                  </a:pathLst>
                </a:custGeom>
                <a:solidFill>
                  <a:srgbClr val="F1633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3" name="Google Shape;413;p7"/>
                <p:cNvSpPr/>
                <p:nvPr/>
              </p:nvSpPr>
              <p:spPr>
                <a:xfrm>
                  <a:off x="4538663" y="3228975"/>
                  <a:ext cx="147638" cy="53975"/>
                </a:xfrm>
                <a:custGeom>
                  <a:avLst/>
                  <a:gdLst/>
                  <a:ahLst/>
                  <a:cxnLst/>
                  <a:rect l="l" t="t" r="r" b="b"/>
                  <a:pathLst>
                    <a:path w="47" h="17" extrusionOk="0">
                      <a:moveTo>
                        <a:pt x="46" y="13"/>
                      </a:moveTo>
                      <a:cubicBezTo>
                        <a:pt x="46" y="15"/>
                        <a:pt x="42" y="15"/>
                        <a:pt x="38" y="15"/>
                      </a:cubicBezTo>
                      <a:cubicBezTo>
                        <a:pt x="35" y="15"/>
                        <a:pt x="33" y="14"/>
                        <a:pt x="30" y="12"/>
                      </a:cubicBezTo>
                      <a:cubicBezTo>
                        <a:pt x="27" y="11"/>
                        <a:pt x="20" y="9"/>
                        <a:pt x="14" y="9"/>
                      </a:cubicBezTo>
                      <a:cubicBezTo>
                        <a:pt x="6" y="10"/>
                        <a:pt x="1" y="17"/>
                        <a:pt x="1" y="16"/>
                      </a:cubicBezTo>
                      <a:cubicBezTo>
                        <a:pt x="0" y="16"/>
                        <a:pt x="4" y="10"/>
                        <a:pt x="11" y="7"/>
                      </a:cubicBezTo>
                      <a:cubicBezTo>
                        <a:pt x="25" y="0"/>
                        <a:pt x="47" y="10"/>
                        <a:pt x="46" y="13"/>
                      </a:cubicBezTo>
                    </a:path>
                  </a:pathLst>
                </a:cu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4" name="Google Shape;414;p7"/>
                <p:cNvSpPr/>
                <p:nvPr/>
              </p:nvSpPr>
              <p:spPr>
                <a:xfrm>
                  <a:off x="4598988" y="3302000"/>
                  <a:ext cx="84138" cy="38100"/>
                </a:xfrm>
                <a:custGeom>
                  <a:avLst/>
                  <a:gdLst/>
                  <a:ahLst/>
                  <a:cxnLst/>
                  <a:rect l="l" t="t" r="r" b="b"/>
                  <a:pathLst>
                    <a:path w="27" h="12" extrusionOk="0">
                      <a:moveTo>
                        <a:pt x="0" y="8"/>
                      </a:moveTo>
                      <a:cubicBezTo>
                        <a:pt x="0" y="6"/>
                        <a:pt x="5" y="2"/>
                        <a:pt x="10" y="1"/>
                      </a:cubicBezTo>
                      <a:cubicBezTo>
                        <a:pt x="19" y="0"/>
                        <a:pt x="26" y="8"/>
                        <a:pt x="27" y="10"/>
                      </a:cubicBezTo>
                      <a:cubicBezTo>
                        <a:pt x="24" y="11"/>
                        <a:pt x="18" y="12"/>
                        <a:pt x="12" y="12"/>
                      </a:cubicBezTo>
                      <a:cubicBezTo>
                        <a:pt x="10" y="12"/>
                        <a:pt x="1" y="11"/>
                        <a:pt x="0" y="8"/>
                      </a:cubicBezTo>
                    </a:path>
                  </a:pathLst>
                </a:custGeom>
                <a:solidFill>
                  <a:srgbClr val="F5DCD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5" name="Google Shape;415;p7"/>
                <p:cNvSpPr/>
                <p:nvPr/>
              </p:nvSpPr>
              <p:spPr>
                <a:xfrm>
                  <a:off x="4576763" y="3295650"/>
                  <a:ext cx="106363" cy="38100"/>
                </a:xfrm>
                <a:custGeom>
                  <a:avLst/>
                  <a:gdLst/>
                  <a:ahLst/>
                  <a:cxnLst/>
                  <a:rect l="l" t="t" r="r" b="b"/>
                  <a:pathLst>
                    <a:path w="34" h="12" extrusionOk="0">
                      <a:moveTo>
                        <a:pt x="0" y="10"/>
                      </a:moveTo>
                      <a:cubicBezTo>
                        <a:pt x="2" y="10"/>
                        <a:pt x="5" y="10"/>
                        <a:pt x="7" y="10"/>
                      </a:cubicBezTo>
                      <a:cubicBezTo>
                        <a:pt x="8" y="9"/>
                        <a:pt x="11" y="5"/>
                        <a:pt x="16" y="4"/>
                      </a:cubicBezTo>
                      <a:cubicBezTo>
                        <a:pt x="23" y="3"/>
                        <a:pt x="30" y="6"/>
                        <a:pt x="34" y="12"/>
                      </a:cubicBezTo>
                      <a:cubicBezTo>
                        <a:pt x="31" y="5"/>
                        <a:pt x="24" y="0"/>
                        <a:pt x="17" y="0"/>
                      </a:cubicBezTo>
                      <a:cubicBezTo>
                        <a:pt x="6" y="0"/>
                        <a:pt x="0" y="9"/>
                        <a:pt x="0" y="10"/>
                      </a:cubicBezTo>
                    </a:path>
                  </a:pathLst>
                </a:cu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6" name="Google Shape;416;p7"/>
                <p:cNvSpPr/>
                <p:nvPr/>
              </p:nvSpPr>
              <p:spPr>
                <a:xfrm>
                  <a:off x="4618038" y="3298825"/>
                  <a:ext cx="44450" cy="47625"/>
                </a:xfrm>
                <a:prstGeom prst="ellipse">
                  <a:avLst/>
                </a:pr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7" name="Google Shape;417;p7"/>
                <p:cNvSpPr/>
                <p:nvPr/>
              </p:nvSpPr>
              <p:spPr>
                <a:xfrm>
                  <a:off x="4602163" y="3333750"/>
                  <a:ext cx="80963" cy="22225"/>
                </a:xfrm>
                <a:custGeom>
                  <a:avLst/>
                  <a:gdLst/>
                  <a:ahLst/>
                  <a:cxnLst/>
                  <a:rect l="l" t="t" r="r" b="b"/>
                  <a:pathLst>
                    <a:path w="26" h="7" extrusionOk="0">
                      <a:moveTo>
                        <a:pt x="0" y="0"/>
                      </a:moveTo>
                      <a:cubicBezTo>
                        <a:pt x="3" y="1"/>
                        <a:pt x="7" y="2"/>
                        <a:pt x="13" y="2"/>
                      </a:cubicBezTo>
                      <a:cubicBezTo>
                        <a:pt x="19" y="2"/>
                        <a:pt x="23" y="1"/>
                        <a:pt x="26" y="0"/>
                      </a:cubicBezTo>
                      <a:cubicBezTo>
                        <a:pt x="22" y="5"/>
                        <a:pt x="17" y="7"/>
                        <a:pt x="11" y="6"/>
                      </a:cubicBezTo>
                      <a:cubicBezTo>
                        <a:pt x="4" y="5"/>
                        <a:pt x="1" y="0"/>
                        <a:pt x="0" y="0"/>
                      </a:cubicBezTo>
                    </a:path>
                  </a:pathLst>
                </a:custGeom>
                <a:solidFill>
                  <a:srgbClr val="F69A8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8" name="Google Shape;418;p7"/>
                <p:cNvSpPr/>
                <p:nvPr/>
              </p:nvSpPr>
              <p:spPr>
                <a:xfrm>
                  <a:off x="4794250" y="3228975"/>
                  <a:ext cx="149225" cy="53975"/>
                </a:xfrm>
                <a:custGeom>
                  <a:avLst/>
                  <a:gdLst/>
                  <a:ahLst/>
                  <a:cxnLst/>
                  <a:rect l="l" t="t" r="r" b="b"/>
                  <a:pathLst>
                    <a:path w="47" h="17" extrusionOk="0">
                      <a:moveTo>
                        <a:pt x="1" y="13"/>
                      </a:moveTo>
                      <a:cubicBezTo>
                        <a:pt x="1" y="15"/>
                        <a:pt x="5" y="15"/>
                        <a:pt x="9" y="15"/>
                      </a:cubicBezTo>
                      <a:cubicBezTo>
                        <a:pt x="12" y="15"/>
                        <a:pt x="14" y="14"/>
                        <a:pt x="17" y="12"/>
                      </a:cubicBezTo>
                      <a:cubicBezTo>
                        <a:pt x="20" y="11"/>
                        <a:pt x="27" y="9"/>
                        <a:pt x="33" y="9"/>
                      </a:cubicBezTo>
                      <a:cubicBezTo>
                        <a:pt x="41" y="10"/>
                        <a:pt x="46" y="17"/>
                        <a:pt x="46" y="16"/>
                      </a:cubicBezTo>
                      <a:cubicBezTo>
                        <a:pt x="47" y="16"/>
                        <a:pt x="43" y="10"/>
                        <a:pt x="36" y="7"/>
                      </a:cubicBezTo>
                      <a:cubicBezTo>
                        <a:pt x="22" y="0"/>
                        <a:pt x="0" y="10"/>
                        <a:pt x="1" y="13"/>
                      </a:cubicBezTo>
                    </a:path>
                  </a:pathLst>
                </a:cu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9" name="Google Shape;419;p7"/>
                <p:cNvSpPr/>
                <p:nvPr/>
              </p:nvSpPr>
              <p:spPr>
                <a:xfrm>
                  <a:off x="4794250" y="3302000"/>
                  <a:ext cx="85725" cy="38100"/>
                </a:xfrm>
                <a:custGeom>
                  <a:avLst/>
                  <a:gdLst/>
                  <a:ahLst/>
                  <a:cxnLst/>
                  <a:rect l="l" t="t" r="r" b="b"/>
                  <a:pathLst>
                    <a:path w="27" h="12" extrusionOk="0">
                      <a:moveTo>
                        <a:pt x="27" y="8"/>
                      </a:moveTo>
                      <a:cubicBezTo>
                        <a:pt x="27" y="6"/>
                        <a:pt x="22" y="2"/>
                        <a:pt x="17" y="1"/>
                      </a:cubicBezTo>
                      <a:cubicBezTo>
                        <a:pt x="8" y="0"/>
                        <a:pt x="1" y="8"/>
                        <a:pt x="0" y="10"/>
                      </a:cubicBezTo>
                      <a:cubicBezTo>
                        <a:pt x="3" y="11"/>
                        <a:pt x="9" y="12"/>
                        <a:pt x="15" y="12"/>
                      </a:cubicBezTo>
                      <a:cubicBezTo>
                        <a:pt x="17" y="12"/>
                        <a:pt x="26" y="11"/>
                        <a:pt x="27" y="8"/>
                      </a:cubicBezTo>
                    </a:path>
                  </a:pathLst>
                </a:custGeom>
                <a:solidFill>
                  <a:srgbClr val="F5DCD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0" name="Google Shape;420;p7"/>
                <p:cNvSpPr/>
                <p:nvPr/>
              </p:nvSpPr>
              <p:spPr>
                <a:xfrm>
                  <a:off x="4794250" y="3295650"/>
                  <a:ext cx="107950" cy="38100"/>
                </a:xfrm>
                <a:custGeom>
                  <a:avLst/>
                  <a:gdLst/>
                  <a:ahLst/>
                  <a:cxnLst/>
                  <a:rect l="l" t="t" r="r" b="b"/>
                  <a:pathLst>
                    <a:path w="34" h="12" extrusionOk="0">
                      <a:moveTo>
                        <a:pt x="34" y="10"/>
                      </a:moveTo>
                      <a:cubicBezTo>
                        <a:pt x="32" y="10"/>
                        <a:pt x="29" y="10"/>
                        <a:pt x="27" y="10"/>
                      </a:cubicBezTo>
                      <a:cubicBezTo>
                        <a:pt x="26" y="9"/>
                        <a:pt x="23" y="5"/>
                        <a:pt x="18" y="4"/>
                      </a:cubicBezTo>
                      <a:cubicBezTo>
                        <a:pt x="11" y="3"/>
                        <a:pt x="4" y="6"/>
                        <a:pt x="0" y="12"/>
                      </a:cubicBezTo>
                      <a:cubicBezTo>
                        <a:pt x="3" y="5"/>
                        <a:pt x="10" y="0"/>
                        <a:pt x="17" y="0"/>
                      </a:cubicBezTo>
                      <a:cubicBezTo>
                        <a:pt x="28" y="0"/>
                        <a:pt x="34" y="9"/>
                        <a:pt x="34" y="10"/>
                      </a:cubicBezTo>
                    </a:path>
                  </a:pathLst>
                </a:cu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1" name="Google Shape;421;p7"/>
                <p:cNvSpPr/>
                <p:nvPr/>
              </p:nvSpPr>
              <p:spPr>
                <a:xfrm>
                  <a:off x="4816475" y="3298825"/>
                  <a:ext cx="47625" cy="47625"/>
                </a:xfrm>
                <a:prstGeom prst="ellipse">
                  <a:avLst/>
                </a:pr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2" name="Google Shape;422;p7"/>
                <p:cNvSpPr/>
                <p:nvPr/>
              </p:nvSpPr>
              <p:spPr>
                <a:xfrm>
                  <a:off x="4794250" y="3330575"/>
                  <a:ext cx="82550" cy="25400"/>
                </a:xfrm>
                <a:custGeom>
                  <a:avLst/>
                  <a:gdLst/>
                  <a:ahLst/>
                  <a:cxnLst/>
                  <a:rect l="l" t="t" r="r" b="b"/>
                  <a:pathLst>
                    <a:path w="26" h="8" extrusionOk="0">
                      <a:moveTo>
                        <a:pt x="26" y="0"/>
                      </a:moveTo>
                      <a:cubicBezTo>
                        <a:pt x="23" y="2"/>
                        <a:pt x="19" y="3"/>
                        <a:pt x="13" y="3"/>
                      </a:cubicBezTo>
                      <a:cubicBezTo>
                        <a:pt x="7" y="3"/>
                        <a:pt x="3" y="2"/>
                        <a:pt x="0" y="1"/>
                      </a:cubicBezTo>
                      <a:cubicBezTo>
                        <a:pt x="4" y="5"/>
                        <a:pt x="10" y="8"/>
                        <a:pt x="15" y="7"/>
                      </a:cubicBezTo>
                      <a:cubicBezTo>
                        <a:pt x="22" y="6"/>
                        <a:pt x="25" y="1"/>
                        <a:pt x="26" y="0"/>
                      </a:cubicBezTo>
                    </a:path>
                  </a:pathLst>
                </a:custGeom>
                <a:solidFill>
                  <a:srgbClr val="F69A8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3" name="Google Shape;423;p7"/>
                <p:cNvSpPr/>
                <p:nvPr/>
              </p:nvSpPr>
              <p:spPr>
                <a:xfrm>
                  <a:off x="4494213" y="2955925"/>
                  <a:ext cx="249238" cy="403225"/>
                </a:xfrm>
                <a:custGeom>
                  <a:avLst/>
                  <a:gdLst/>
                  <a:ahLst/>
                  <a:cxnLst/>
                  <a:rect l="l" t="t" r="r" b="b"/>
                  <a:pathLst>
                    <a:path w="79" h="127" extrusionOk="0">
                      <a:moveTo>
                        <a:pt x="79" y="1"/>
                      </a:moveTo>
                      <a:cubicBezTo>
                        <a:pt x="73" y="0"/>
                        <a:pt x="47" y="0"/>
                        <a:pt x="25" y="20"/>
                      </a:cubicBezTo>
                      <a:cubicBezTo>
                        <a:pt x="20" y="25"/>
                        <a:pt x="4" y="40"/>
                        <a:pt x="1" y="63"/>
                      </a:cubicBezTo>
                      <a:cubicBezTo>
                        <a:pt x="0" y="74"/>
                        <a:pt x="1" y="87"/>
                        <a:pt x="1" y="93"/>
                      </a:cubicBezTo>
                      <a:cubicBezTo>
                        <a:pt x="2" y="97"/>
                        <a:pt x="2" y="102"/>
                        <a:pt x="4" y="113"/>
                      </a:cubicBezTo>
                      <a:cubicBezTo>
                        <a:pt x="5" y="115"/>
                        <a:pt x="5" y="118"/>
                        <a:pt x="6" y="121"/>
                      </a:cubicBezTo>
                      <a:cubicBezTo>
                        <a:pt x="7" y="124"/>
                        <a:pt x="8" y="126"/>
                        <a:pt x="9" y="127"/>
                      </a:cubicBezTo>
                      <a:cubicBezTo>
                        <a:pt x="9" y="122"/>
                        <a:pt x="9" y="114"/>
                        <a:pt x="10" y="105"/>
                      </a:cubicBezTo>
                      <a:cubicBezTo>
                        <a:pt x="10" y="105"/>
                        <a:pt x="10" y="105"/>
                        <a:pt x="10" y="105"/>
                      </a:cubicBezTo>
                      <a:cubicBezTo>
                        <a:pt x="10" y="105"/>
                        <a:pt x="10" y="103"/>
                        <a:pt x="11" y="102"/>
                      </a:cubicBezTo>
                      <a:cubicBezTo>
                        <a:pt x="12" y="88"/>
                        <a:pt x="17" y="76"/>
                        <a:pt x="17" y="76"/>
                      </a:cubicBezTo>
                      <a:cubicBezTo>
                        <a:pt x="18" y="73"/>
                        <a:pt x="20" y="68"/>
                        <a:pt x="24" y="62"/>
                      </a:cubicBezTo>
                      <a:cubicBezTo>
                        <a:pt x="33" y="50"/>
                        <a:pt x="45" y="44"/>
                        <a:pt x="50" y="42"/>
                      </a:cubicBezTo>
                      <a:cubicBezTo>
                        <a:pt x="56" y="39"/>
                        <a:pt x="64" y="36"/>
                        <a:pt x="75" y="36"/>
                      </a:cubicBezTo>
                      <a:cubicBezTo>
                        <a:pt x="76" y="30"/>
                        <a:pt x="77" y="24"/>
                        <a:pt x="78" y="18"/>
                      </a:cubicBezTo>
                      <a:cubicBezTo>
                        <a:pt x="78" y="13"/>
                        <a:pt x="79" y="7"/>
                        <a:pt x="79" y="1"/>
                      </a:cubicBezTo>
                    </a:path>
                  </a:pathLst>
                </a:cu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4" name="Google Shape;424;p7"/>
                <p:cNvSpPr/>
                <p:nvPr/>
              </p:nvSpPr>
              <p:spPr>
                <a:xfrm>
                  <a:off x="4733925" y="2955925"/>
                  <a:ext cx="254000" cy="403225"/>
                </a:xfrm>
                <a:custGeom>
                  <a:avLst/>
                  <a:gdLst/>
                  <a:ahLst/>
                  <a:cxnLst/>
                  <a:rect l="l" t="t" r="r" b="b"/>
                  <a:pathLst>
                    <a:path w="80" h="127" extrusionOk="0">
                      <a:moveTo>
                        <a:pt x="0" y="1"/>
                      </a:moveTo>
                      <a:cubicBezTo>
                        <a:pt x="6" y="0"/>
                        <a:pt x="33" y="0"/>
                        <a:pt x="55" y="20"/>
                      </a:cubicBezTo>
                      <a:cubicBezTo>
                        <a:pt x="60" y="25"/>
                        <a:pt x="76" y="40"/>
                        <a:pt x="79" y="63"/>
                      </a:cubicBezTo>
                      <a:cubicBezTo>
                        <a:pt x="80" y="74"/>
                        <a:pt x="79" y="87"/>
                        <a:pt x="79" y="93"/>
                      </a:cubicBezTo>
                      <a:cubicBezTo>
                        <a:pt x="78" y="97"/>
                        <a:pt x="77" y="102"/>
                        <a:pt x="76" y="113"/>
                      </a:cubicBezTo>
                      <a:cubicBezTo>
                        <a:pt x="75" y="115"/>
                        <a:pt x="75" y="118"/>
                        <a:pt x="74" y="121"/>
                      </a:cubicBezTo>
                      <a:cubicBezTo>
                        <a:pt x="73" y="124"/>
                        <a:pt x="72" y="126"/>
                        <a:pt x="71" y="127"/>
                      </a:cubicBezTo>
                      <a:cubicBezTo>
                        <a:pt x="71" y="122"/>
                        <a:pt x="71" y="114"/>
                        <a:pt x="70" y="105"/>
                      </a:cubicBezTo>
                      <a:cubicBezTo>
                        <a:pt x="70" y="105"/>
                        <a:pt x="70" y="103"/>
                        <a:pt x="69" y="102"/>
                      </a:cubicBezTo>
                      <a:cubicBezTo>
                        <a:pt x="69" y="95"/>
                        <a:pt x="65" y="75"/>
                        <a:pt x="56" y="62"/>
                      </a:cubicBezTo>
                      <a:cubicBezTo>
                        <a:pt x="38" y="38"/>
                        <a:pt x="9" y="36"/>
                        <a:pt x="5" y="36"/>
                      </a:cubicBezTo>
                      <a:cubicBezTo>
                        <a:pt x="3" y="24"/>
                        <a:pt x="2" y="12"/>
                        <a:pt x="0" y="1"/>
                      </a:cubicBezTo>
                    </a:path>
                  </a:pathLst>
                </a:cu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5" name="Google Shape;425;p7"/>
                <p:cNvSpPr/>
                <p:nvPr/>
              </p:nvSpPr>
              <p:spPr>
                <a:xfrm>
                  <a:off x="4148138" y="2911475"/>
                  <a:ext cx="1204913" cy="1235075"/>
                </a:xfrm>
                <a:custGeom>
                  <a:avLst/>
                  <a:gdLst/>
                  <a:ahLst/>
                  <a:cxnLst/>
                  <a:rect l="l" t="t" r="r" b="b"/>
                  <a:pathLst>
                    <a:path w="380" h="389" extrusionOk="0">
                      <a:moveTo>
                        <a:pt x="377" y="367"/>
                      </a:moveTo>
                      <a:cubicBezTo>
                        <a:pt x="377" y="367"/>
                        <a:pt x="374" y="354"/>
                        <a:pt x="371" y="343"/>
                      </a:cubicBezTo>
                      <a:cubicBezTo>
                        <a:pt x="363" y="316"/>
                        <a:pt x="323" y="308"/>
                        <a:pt x="302" y="277"/>
                      </a:cubicBezTo>
                      <a:cubicBezTo>
                        <a:pt x="292" y="263"/>
                        <a:pt x="288" y="245"/>
                        <a:pt x="286" y="206"/>
                      </a:cubicBezTo>
                      <a:cubicBezTo>
                        <a:pt x="284" y="147"/>
                        <a:pt x="287" y="134"/>
                        <a:pt x="281" y="102"/>
                      </a:cubicBezTo>
                      <a:cubicBezTo>
                        <a:pt x="276" y="74"/>
                        <a:pt x="269" y="61"/>
                        <a:pt x="268" y="58"/>
                      </a:cubicBezTo>
                      <a:cubicBezTo>
                        <a:pt x="262" y="48"/>
                        <a:pt x="247" y="22"/>
                        <a:pt x="215" y="10"/>
                      </a:cubicBezTo>
                      <a:cubicBezTo>
                        <a:pt x="209" y="8"/>
                        <a:pt x="184" y="0"/>
                        <a:pt x="155" y="11"/>
                      </a:cubicBezTo>
                      <a:cubicBezTo>
                        <a:pt x="120" y="23"/>
                        <a:pt x="106" y="54"/>
                        <a:pt x="102" y="61"/>
                      </a:cubicBezTo>
                      <a:cubicBezTo>
                        <a:pt x="82" y="104"/>
                        <a:pt x="97" y="154"/>
                        <a:pt x="98" y="160"/>
                      </a:cubicBezTo>
                      <a:cubicBezTo>
                        <a:pt x="102" y="173"/>
                        <a:pt x="110" y="190"/>
                        <a:pt x="106" y="211"/>
                      </a:cubicBezTo>
                      <a:cubicBezTo>
                        <a:pt x="103" y="227"/>
                        <a:pt x="100" y="236"/>
                        <a:pt x="100" y="236"/>
                      </a:cubicBezTo>
                      <a:cubicBezTo>
                        <a:pt x="96" y="246"/>
                        <a:pt x="93" y="250"/>
                        <a:pt x="93" y="257"/>
                      </a:cubicBezTo>
                      <a:cubicBezTo>
                        <a:pt x="92" y="260"/>
                        <a:pt x="93" y="263"/>
                        <a:pt x="93" y="264"/>
                      </a:cubicBezTo>
                      <a:cubicBezTo>
                        <a:pt x="95" y="272"/>
                        <a:pt x="96" y="275"/>
                        <a:pt x="97" y="277"/>
                      </a:cubicBezTo>
                      <a:cubicBezTo>
                        <a:pt x="99" y="291"/>
                        <a:pt x="25" y="306"/>
                        <a:pt x="12" y="341"/>
                      </a:cubicBezTo>
                      <a:cubicBezTo>
                        <a:pt x="11" y="345"/>
                        <a:pt x="7" y="356"/>
                        <a:pt x="4" y="370"/>
                      </a:cubicBezTo>
                      <a:cubicBezTo>
                        <a:pt x="2" y="378"/>
                        <a:pt x="1" y="385"/>
                        <a:pt x="0" y="389"/>
                      </a:cubicBezTo>
                      <a:cubicBezTo>
                        <a:pt x="127" y="389"/>
                        <a:pt x="254" y="389"/>
                        <a:pt x="380" y="389"/>
                      </a:cubicBezTo>
                      <a:cubicBezTo>
                        <a:pt x="380" y="384"/>
                        <a:pt x="379" y="376"/>
                        <a:pt x="377" y="367"/>
                      </a:cubicBezTo>
                      <a:moveTo>
                        <a:pt x="229" y="208"/>
                      </a:moveTo>
                      <a:cubicBezTo>
                        <a:pt x="222" y="218"/>
                        <a:pt x="208" y="237"/>
                        <a:pt x="188" y="237"/>
                      </a:cubicBezTo>
                      <a:cubicBezTo>
                        <a:pt x="171" y="238"/>
                        <a:pt x="158" y="224"/>
                        <a:pt x="150" y="215"/>
                      </a:cubicBezTo>
                      <a:cubicBezTo>
                        <a:pt x="120" y="183"/>
                        <a:pt x="126" y="139"/>
                        <a:pt x="127" y="134"/>
                      </a:cubicBezTo>
                      <a:cubicBezTo>
                        <a:pt x="128" y="127"/>
                        <a:pt x="131" y="113"/>
                        <a:pt x="141" y="99"/>
                      </a:cubicBezTo>
                      <a:cubicBezTo>
                        <a:pt x="146" y="93"/>
                        <a:pt x="161" y="71"/>
                        <a:pt x="186" y="71"/>
                      </a:cubicBezTo>
                      <a:cubicBezTo>
                        <a:pt x="207" y="71"/>
                        <a:pt x="222" y="87"/>
                        <a:pt x="228" y="94"/>
                      </a:cubicBezTo>
                      <a:cubicBezTo>
                        <a:pt x="241" y="109"/>
                        <a:pt x="244" y="126"/>
                        <a:pt x="246" y="135"/>
                      </a:cubicBezTo>
                      <a:cubicBezTo>
                        <a:pt x="247" y="141"/>
                        <a:pt x="252" y="176"/>
                        <a:pt x="229" y="208"/>
                      </a:cubicBezTo>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6" name="Google Shape;426;p7"/>
                <p:cNvSpPr/>
                <p:nvPr/>
              </p:nvSpPr>
              <p:spPr>
                <a:xfrm>
                  <a:off x="4487863" y="3721100"/>
                  <a:ext cx="290513" cy="69850"/>
                </a:xfrm>
                <a:custGeom>
                  <a:avLst/>
                  <a:gdLst/>
                  <a:ahLst/>
                  <a:cxnLst/>
                  <a:rect l="l" t="t" r="r" b="b"/>
                  <a:pathLst>
                    <a:path w="92" h="22" extrusionOk="0">
                      <a:moveTo>
                        <a:pt x="90" y="0"/>
                      </a:moveTo>
                      <a:cubicBezTo>
                        <a:pt x="86" y="0"/>
                        <a:pt x="72" y="5"/>
                        <a:pt x="52" y="9"/>
                      </a:cubicBezTo>
                      <a:cubicBezTo>
                        <a:pt x="15" y="17"/>
                        <a:pt x="0" y="15"/>
                        <a:pt x="0" y="17"/>
                      </a:cubicBezTo>
                      <a:cubicBezTo>
                        <a:pt x="0" y="19"/>
                        <a:pt x="11" y="22"/>
                        <a:pt x="27" y="22"/>
                      </a:cubicBezTo>
                      <a:cubicBezTo>
                        <a:pt x="41" y="22"/>
                        <a:pt x="59" y="20"/>
                        <a:pt x="75" y="12"/>
                      </a:cubicBezTo>
                      <a:cubicBezTo>
                        <a:pt x="83" y="8"/>
                        <a:pt x="92" y="2"/>
                        <a:pt x="92" y="1"/>
                      </a:cubicBezTo>
                      <a:cubicBezTo>
                        <a:pt x="92" y="0"/>
                        <a:pt x="91" y="0"/>
                        <a:pt x="90" y="0"/>
                      </a:cubicBezTo>
                    </a:path>
                  </a:pathLst>
                </a:custGeom>
                <a:solidFill>
                  <a:srgbClr val="39393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7" name="Google Shape;427;p7"/>
                <p:cNvSpPr/>
                <p:nvPr/>
              </p:nvSpPr>
              <p:spPr>
                <a:xfrm>
                  <a:off x="4497388" y="3546475"/>
                  <a:ext cx="168275" cy="149225"/>
                </a:xfrm>
                <a:custGeom>
                  <a:avLst/>
                  <a:gdLst/>
                  <a:ahLst/>
                  <a:cxnLst/>
                  <a:rect l="l" t="t" r="r" b="b"/>
                  <a:pathLst>
                    <a:path w="53" h="47" extrusionOk="0">
                      <a:moveTo>
                        <a:pt x="2" y="0"/>
                      </a:moveTo>
                      <a:cubicBezTo>
                        <a:pt x="2" y="0"/>
                        <a:pt x="2" y="0"/>
                        <a:pt x="2" y="0"/>
                      </a:cubicBezTo>
                      <a:cubicBezTo>
                        <a:pt x="0" y="1"/>
                        <a:pt x="2" y="17"/>
                        <a:pt x="13" y="30"/>
                      </a:cubicBezTo>
                      <a:cubicBezTo>
                        <a:pt x="25" y="43"/>
                        <a:pt x="42" y="47"/>
                        <a:pt x="49" y="47"/>
                      </a:cubicBezTo>
                      <a:cubicBezTo>
                        <a:pt x="51" y="47"/>
                        <a:pt x="52" y="47"/>
                        <a:pt x="52" y="46"/>
                      </a:cubicBezTo>
                      <a:cubicBezTo>
                        <a:pt x="53" y="45"/>
                        <a:pt x="43" y="43"/>
                        <a:pt x="32" y="34"/>
                      </a:cubicBezTo>
                      <a:cubicBezTo>
                        <a:pt x="11" y="19"/>
                        <a:pt x="5" y="0"/>
                        <a:pt x="2" y="0"/>
                      </a:cubicBezTo>
                    </a:path>
                  </a:pathLst>
                </a:custGeom>
                <a:solidFill>
                  <a:srgbClr val="39393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8" name="Google Shape;428;p7"/>
                <p:cNvSpPr/>
                <p:nvPr/>
              </p:nvSpPr>
              <p:spPr>
                <a:xfrm>
                  <a:off x="4465638" y="3206750"/>
                  <a:ext cx="142875" cy="403225"/>
                </a:xfrm>
                <a:custGeom>
                  <a:avLst/>
                  <a:gdLst/>
                  <a:ahLst/>
                  <a:cxnLst/>
                  <a:rect l="l" t="t" r="r" b="b"/>
                  <a:pathLst>
                    <a:path w="45" h="127" extrusionOk="0">
                      <a:moveTo>
                        <a:pt x="2" y="0"/>
                      </a:moveTo>
                      <a:cubicBezTo>
                        <a:pt x="2" y="0"/>
                        <a:pt x="2" y="0"/>
                        <a:pt x="2" y="0"/>
                      </a:cubicBezTo>
                      <a:cubicBezTo>
                        <a:pt x="1" y="0"/>
                        <a:pt x="0" y="19"/>
                        <a:pt x="2" y="35"/>
                      </a:cubicBezTo>
                      <a:cubicBezTo>
                        <a:pt x="7" y="89"/>
                        <a:pt x="41" y="127"/>
                        <a:pt x="43" y="127"/>
                      </a:cubicBezTo>
                      <a:cubicBezTo>
                        <a:pt x="43" y="127"/>
                        <a:pt x="43" y="127"/>
                        <a:pt x="43" y="127"/>
                      </a:cubicBezTo>
                      <a:cubicBezTo>
                        <a:pt x="45" y="126"/>
                        <a:pt x="17" y="93"/>
                        <a:pt x="7" y="38"/>
                      </a:cubicBezTo>
                      <a:cubicBezTo>
                        <a:pt x="4" y="19"/>
                        <a:pt x="3" y="0"/>
                        <a:pt x="2" y="0"/>
                      </a:cubicBezTo>
                    </a:path>
                  </a:pathLst>
                </a:custGeom>
                <a:solidFill>
                  <a:srgbClr val="39393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9" name="Google Shape;429;p7"/>
                <p:cNvSpPr/>
                <p:nvPr/>
              </p:nvSpPr>
              <p:spPr>
                <a:xfrm>
                  <a:off x="4484688" y="3041650"/>
                  <a:ext cx="66675" cy="269875"/>
                </a:xfrm>
                <a:custGeom>
                  <a:avLst/>
                  <a:gdLst/>
                  <a:ahLst/>
                  <a:cxnLst/>
                  <a:rect l="l" t="t" r="r" b="b"/>
                  <a:pathLst>
                    <a:path w="21" h="85" extrusionOk="0">
                      <a:moveTo>
                        <a:pt x="21" y="0"/>
                      </a:moveTo>
                      <a:cubicBezTo>
                        <a:pt x="20" y="0"/>
                        <a:pt x="15" y="11"/>
                        <a:pt x="11" y="23"/>
                      </a:cubicBezTo>
                      <a:cubicBezTo>
                        <a:pt x="0" y="56"/>
                        <a:pt x="3" y="85"/>
                        <a:pt x="4" y="85"/>
                      </a:cubicBezTo>
                      <a:cubicBezTo>
                        <a:pt x="4" y="85"/>
                        <a:pt x="4" y="85"/>
                        <a:pt x="4" y="85"/>
                      </a:cubicBezTo>
                      <a:cubicBezTo>
                        <a:pt x="5" y="85"/>
                        <a:pt x="4" y="65"/>
                        <a:pt x="11" y="35"/>
                      </a:cubicBezTo>
                      <a:cubicBezTo>
                        <a:pt x="15" y="15"/>
                        <a:pt x="21" y="1"/>
                        <a:pt x="21" y="0"/>
                      </a:cubicBezTo>
                      <a:cubicBezTo>
                        <a:pt x="21" y="0"/>
                        <a:pt x="21" y="0"/>
                        <a:pt x="21" y="0"/>
                      </a:cubicBezTo>
                    </a:path>
                  </a:pathLst>
                </a:custGeom>
                <a:solidFill>
                  <a:srgbClr val="39393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0" name="Google Shape;430;p7"/>
                <p:cNvSpPr/>
                <p:nvPr/>
              </p:nvSpPr>
              <p:spPr>
                <a:xfrm>
                  <a:off x="4500563" y="3206750"/>
                  <a:ext cx="41275" cy="234950"/>
                </a:xfrm>
                <a:custGeom>
                  <a:avLst/>
                  <a:gdLst/>
                  <a:ahLst/>
                  <a:cxnLst/>
                  <a:rect l="l" t="t" r="r" b="b"/>
                  <a:pathLst>
                    <a:path w="13" h="74" extrusionOk="0">
                      <a:moveTo>
                        <a:pt x="12" y="0"/>
                      </a:moveTo>
                      <a:cubicBezTo>
                        <a:pt x="11" y="0"/>
                        <a:pt x="8" y="9"/>
                        <a:pt x="7" y="15"/>
                      </a:cubicBezTo>
                      <a:cubicBezTo>
                        <a:pt x="0" y="45"/>
                        <a:pt x="10" y="74"/>
                        <a:pt x="12" y="74"/>
                      </a:cubicBezTo>
                      <a:cubicBezTo>
                        <a:pt x="12" y="74"/>
                        <a:pt x="12" y="74"/>
                        <a:pt x="12" y="74"/>
                      </a:cubicBezTo>
                      <a:cubicBezTo>
                        <a:pt x="13" y="74"/>
                        <a:pt x="8" y="54"/>
                        <a:pt x="11" y="21"/>
                      </a:cubicBezTo>
                      <a:cubicBezTo>
                        <a:pt x="12" y="11"/>
                        <a:pt x="13" y="0"/>
                        <a:pt x="12" y="0"/>
                      </a:cubicBezTo>
                      <a:cubicBezTo>
                        <a:pt x="12" y="0"/>
                        <a:pt x="12" y="0"/>
                        <a:pt x="12" y="0"/>
                      </a:cubicBezTo>
                    </a:path>
                  </a:pathLst>
                </a:custGeom>
                <a:solidFill>
                  <a:srgbClr val="39393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1" name="Google Shape;431;p7"/>
                <p:cNvSpPr/>
                <p:nvPr/>
              </p:nvSpPr>
              <p:spPr>
                <a:xfrm>
                  <a:off x="4956175" y="3086100"/>
                  <a:ext cx="25400" cy="244475"/>
                </a:xfrm>
                <a:custGeom>
                  <a:avLst/>
                  <a:gdLst/>
                  <a:ahLst/>
                  <a:cxnLst/>
                  <a:rect l="l" t="t" r="r" b="b"/>
                  <a:pathLst>
                    <a:path w="8" h="77" extrusionOk="0">
                      <a:moveTo>
                        <a:pt x="1" y="0"/>
                      </a:moveTo>
                      <a:cubicBezTo>
                        <a:pt x="1" y="0"/>
                        <a:pt x="1" y="0"/>
                        <a:pt x="1" y="0"/>
                      </a:cubicBezTo>
                      <a:cubicBezTo>
                        <a:pt x="0" y="0"/>
                        <a:pt x="2" y="17"/>
                        <a:pt x="3" y="45"/>
                      </a:cubicBezTo>
                      <a:cubicBezTo>
                        <a:pt x="3" y="52"/>
                        <a:pt x="3" y="59"/>
                        <a:pt x="3" y="64"/>
                      </a:cubicBezTo>
                      <a:cubicBezTo>
                        <a:pt x="3" y="68"/>
                        <a:pt x="4" y="73"/>
                        <a:pt x="4" y="77"/>
                      </a:cubicBezTo>
                      <a:cubicBezTo>
                        <a:pt x="6" y="67"/>
                        <a:pt x="8" y="47"/>
                        <a:pt x="6" y="24"/>
                      </a:cubicBezTo>
                      <a:cubicBezTo>
                        <a:pt x="4" y="12"/>
                        <a:pt x="2" y="0"/>
                        <a:pt x="1" y="0"/>
                      </a:cubicBezTo>
                    </a:path>
                  </a:pathLst>
                </a:custGeom>
                <a:solidFill>
                  <a:srgbClr val="39393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2" name="Google Shape;432;p7"/>
                <p:cNvSpPr/>
                <p:nvPr/>
              </p:nvSpPr>
              <p:spPr>
                <a:xfrm>
                  <a:off x="4621213" y="3057525"/>
                  <a:ext cx="357188" cy="860425"/>
                </a:xfrm>
                <a:custGeom>
                  <a:avLst/>
                  <a:gdLst/>
                  <a:ahLst/>
                  <a:cxnLst/>
                  <a:rect l="l" t="t" r="r" b="b"/>
                  <a:pathLst>
                    <a:path w="113" h="271" extrusionOk="0">
                      <a:moveTo>
                        <a:pt x="87" y="0"/>
                      </a:moveTo>
                      <a:cubicBezTo>
                        <a:pt x="87" y="0"/>
                        <a:pt x="87" y="0"/>
                        <a:pt x="87" y="0"/>
                      </a:cubicBezTo>
                      <a:cubicBezTo>
                        <a:pt x="87" y="0"/>
                        <a:pt x="113" y="50"/>
                        <a:pt x="103" y="113"/>
                      </a:cubicBezTo>
                      <a:cubicBezTo>
                        <a:pt x="89" y="210"/>
                        <a:pt x="0" y="267"/>
                        <a:pt x="3" y="271"/>
                      </a:cubicBezTo>
                      <a:cubicBezTo>
                        <a:pt x="3" y="271"/>
                        <a:pt x="3" y="271"/>
                        <a:pt x="3" y="271"/>
                      </a:cubicBezTo>
                      <a:cubicBezTo>
                        <a:pt x="11" y="271"/>
                        <a:pt x="78" y="233"/>
                        <a:pt x="102" y="161"/>
                      </a:cubicBezTo>
                      <a:cubicBezTo>
                        <a:pt x="110" y="135"/>
                        <a:pt x="112" y="109"/>
                        <a:pt x="110" y="86"/>
                      </a:cubicBezTo>
                      <a:cubicBezTo>
                        <a:pt x="110" y="82"/>
                        <a:pt x="109" y="77"/>
                        <a:pt x="109" y="73"/>
                      </a:cubicBezTo>
                      <a:cubicBezTo>
                        <a:pt x="103" y="31"/>
                        <a:pt x="87" y="0"/>
                        <a:pt x="87" y="0"/>
                      </a:cubicBezTo>
                    </a:path>
                  </a:pathLst>
                </a:custGeom>
                <a:solidFill>
                  <a:srgbClr val="39393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3" name="Google Shape;433;p7"/>
                <p:cNvSpPr/>
                <p:nvPr/>
              </p:nvSpPr>
              <p:spPr>
                <a:xfrm>
                  <a:off x="4679950" y="3606800"/>
                  <a:ext cx="292100" cy="454025"/>
                </a:xfrm>
                <a:custGeom>
                  <a:avLst/>
                  <a:gdLst/>
                  <a:ahLst/>
                  <a:cxnLst/>
                  <a:rect l="l" t="t" r="r" b="b"/>
                  <a:pathLst>
                    <a:path w="92" h="143" extrusionOk="0">
                      <a:moveTo>
                        <a:pt x="90" y="0"/>
                      </a:moveTo>
                      <a:cubicBezTo>
                        <a:pt x="87" y="0"/>
                        <a:pt x="76" y="38"/>
                        <a:pt x="52" y="79"/>
                      </a:cubicBezTo>
                      <a:cubicBezTo>
                        <a:pt x="26" y="124"/>
                        <a:pt x="0" y="142"/>
                        <a:pt x="1" y="143"/>
                      </a:cubicBezTo>
                      <a:cubicBezTo>
                        <a:pt x="1" y="143"/>
                        <a:pt x="1" y="143"/>
                        <a:pt x="1" y="143"/>
                      </a:cubicBezTo>
                      <a:cubicBezTo>
                        <a:pt x="5" y="143"/>
                        <a:pt x="76" y="87"/>
                        <a:pt x="89" y="19"/>
                      </a:cubicBezTo>
                      <a:cubicBezTo>
                        <a:pt x="91" y="12"/>
                        <a:pt x="92" y="0"/>
                        <a:pt x="90" y="0"/>
                      </a:cubicBezTo>
                      <a:cubicBezTo>
                        <a:pt x="90" y="0"/>
                        <a:pt x="90" y="0"/>
                        <a:pt x="90" y="0"/>
                      </a:cubicBezTo>
                    </a:path>
                  </a:pathLst>
                </a:custGeom>
                <a:solidFill>
                  <a:srgbClr val="39393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4" name="Google Shape;434;p7"/>
                <p:cNvSpPr/>
                <p:nvPr/>
              </p:nvSpPr>
              <p:spPr>
                <a:xfrm>
                  <a:off x="4876800" y="3822700"/>
                  <a:ext cx="69850" cy="288925"/>
                </a:xfrm>
                <a:custGeom>
                  <a:avLst/>
                  <a:gdLst/>
                  <a:ahLst/>
                  <a:cxnLst/>
                  <a:rect l="l" t="t" r="r" b="b"/>
                  <a:pathLst>
                    <a:path w="22" h="91" extrusionOk="0">
                      <a:moveTo>
                        <a:pt x="20" y="0"/>
                      </a:moveTo>
                      <a:cubicBezTo>
                        <a:pt x="15" y="0"/>
                        <a:pt x="0" y="66"/>
                        <a:pt x="11" y="87"/>
                      </a:cubicBezTo>
                      <a:cubicBezTo>
                        <a:pt x="12" y="88"/>
                        <a:pt x="14" y="91"/>
                        <a:pt x="16" y="91"/>
                      </a:cubicBezTo>
                      <a:cubicBezTo>
                        <a:pt x="16" y="91"/>
                        <a:pt x="16" y="91"/>
                        <a:pt x="16" y="91"/>
                      </a:cubicBezTo>
                      <a:cubicBezTo>
                        <a:pt x="19" y="90"/>
                        <a:pt x="18" y="75"/>
                        <a:pt x="18" y="64"/>
                      </a:cubicBezTo>
                      <a:cubicBezTo>
                        <a:pt x="17" y="19"/>
                        <a:pt x="22" y="1"/>
                        <a:pt x="20" y="0"/>
                      </a:cubicBezTo>
                      <a:cubicBezTo>
                        <a:pt x="20" y="0"/>
                        <a:pt x="20" y="0"/>
                        <a:pt x="20" y="0"/>
                      </a:cubicBezTo>
                    </a:path>
                  </a:pathLst>
                </a:custGeom>
                <a:solidFill>
                  <a:srgbClr val="39393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5" name="Google Shape;435;p7"/>
                <p:cNvSpPr/>
                <p:nvPr/>
              </p:nvSpPr>
              <p:spPr>
                <a:xfrm>
                  <a:off x="4975225" y="3349625"/>
                  <a:ext cx="85725" cy="654050"/>
                </a:xfrm>
                <a:custGeom>
                  <a:avLst/>
                  <a:gdLst/>
                  <a:ahLst/>
                  <a:cxnLst/>
                  <a:rect l="l" t="t" r="r" b="b"/>
                  <a:pathLst>
                    <a:path w="27" h="206" extrusionOk="0">
                      <a:moveTo>
                        <a:pt x="4" y="0"/>
                      </a:moveTo>
                      <a:cubicBezTo>
                        <a:pt x="4" y="0"/>
                        <a:pt x="4" y="0"/>
                        <a:pt x="4" y="0"/>
                      </a:cubicBezTo>
                      <a:cubicBezTo>
                        <a:pt x="3" y="1"/>
                        <a:pt x="21" y="58"/>
                        <a:pt x="10" y="95"/>
                      </a:cubicBezTo>
                      <a:cubicBezTo>
                        <a:pt x="8" y="99"/>
                        <a:pt x="4" y="114"/>
                        <a:pt x="1" y="134"/>
                      </a:cubicBezTo>
                      <a:cubicBezTo>
                        <a:pt x="1" y="139"/>
                        <a:pt x="0" y="144"/>
                        <a:pt x="0" y="151"/>
                      </a:cubicBezTo>
                      <a:cubicBezTo>
                        <a:pt x="1" y="182"/>
                        <a:pt x="11" y="206"/>
                        <a:pt x="12" y="206"/>
                      </a:cubicBezTo>
                      <a:cubicBezTo>
                        <a:pt x="13" y="206"/>
                        <a:pt x="13" y="206"/>
                        <a:pt x="13" y="206"/>
                      </a:cubicBezTo>
                      <a:cubicBezTo>
                        <a:pt x="14" y="206"/>
                        <a:pt x="6" y="185"/>
                        <a:pt x="7" y="155"/>
                      </a:cubicBezTo>
                      <a:cubicBezTo>
                        <a:pt x="7" y="148"/>
                        <a:pt x="8" y="142"/>
                        <a:pt x="8" y="136"/>
                      </a:cubicBezTo>
                      <a:cubicBezTo>
                        <a:pt x="11" y="116"/>
                        <a:pt x="15" y="102"/>
                        <a:pt x="16" y="99"/>
                      </a:cubicBezTo>
                      <a:cubicBezTo>
                        <a:pt x="27" y="63"/>
                        <a:pt x="6" y="0"/>
                        <a:pt x="4" y="0"/>
                      </a:cubicBezTo>
                    </a:path>
                  </a:pathLst>
                </a:custGeom>
                <a:solidFill>
                  <a:srgbClr val="39393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6" name="Google Shape;436;p7"/>
                <p:cNvSpPr/>
                <p:nvPr/>
              </p:nvSpPr>
              <p:spPr>
                <a:xfrm>
                  <a:off x="5060950" y="3692525"/>
                  <a:ext cx="117475" cy="368300"/>
                </a:xfrm>
                <a:custGeom>
                  <a:avLst/>
                  <a:gdLst/>
                  <a:ahLst/>
                  <a:cxnLst/>
                  <a:rect l="l" t="t" r="r" b="b"/>
                  <a:pathLst>
                    <a:path w="37" h="116" extrusionOk="0">
                      <a:moveTo>
                        <a:pt x="1" y="0"/>
                      </a:moveTo>
                      <a:cubicBezTo>
                        <a:pt x="0" y="14"/>
                        <a:pt x="1" y="34"/>
                        <a:pt x="7" y="57"/>
                      </a:cubicBezTo>
                      <a:cubicBezTo>
                        <a:pt x="17" y="91"/>
                        <a:pt x="35" y="116"/>
                        <a:pt x="36" y="116"/>
                      </a:cubicBezTo>
                      <a:cubicBezTo>
                        <a:pt x="36" y="116"/>
                        <a:pt x="36" y="116"/>
                        <a:pt x="36" y="116"/>
                      </a:cubicBezTo>
                      <a:cubicBezTo>
                        <a:pt x="37" y="115"/>
                        <a:pt x="21" y="89"/>
                        <a:pt x="9" y="47"/>
                      </a:cubicBezTo>
                      <a:cubicBezTo>
                        <a:pt x="4" y="28"/>
                        <a:pt x="2" y="11"/>
                        <a:pt x="1" y="0"/>
                      </a:cubicBezTo>
                    </a:path>
                  </a:pathLst>
                </a:custGeom>
                <a:solidFill>
                  <a:srgbClr val="39393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7" name="Google Shape;437;p7"/>
                <p:cNvSpPr/>
                <p:nvPr/>
              </p:nvSpPr>
              <p:spPr>
                <a:xfrm>
                  <a:off x="4551363" y="3267075"/>
                  <a:ext cx="163513" cy="149225"/>
                </a:xfrm>
                <a:custGeom>
                  <a:avLst/>
                  <a:gdLst/>
                  <a:ahLst/>
                  <a:cxnLst/>
                  <a:rect l="l" t="t" r="r" b="b"/>
                  <a:pathLst>
                    <a:path w="52" h="47" extrusionOk="0">
                      <a:moveTo>
                        <a:pt x="22" y="22"/>
                      </a:moveTo>
                      <a:cubicBezTo>
                        <a:pt x="22" y="22"/>
                        <a:pt x="22" y="22"/>
                        <a:pt x="22" y="22"/>
                      </a:cubicBezTo>
                      <a:cubicBezTo>
                        <a:pt x="22" y="22"/>
                        <a:pt x="22" y="22"/>
                        <a:pt x="22" y="22"/>
                      </a:cubicBezTo>
                      <a:cubicBezTo>
                        <a:pt x="22" y="22"/>
                        <a:pt x="22" y="22"/>
                        <a:pt x="22" y="22"/>
                      </a:cubicBezTo>
                      <a:moveTo>
                        <a:pt x="42" y="21"/>
                      </a:moveTo>
                      <a:cubicBezTo>
                        <a:pt x="40" y="21"/>
                        <a:pt x="37" y="22"/>
                        <a:pt x="33" y="23"/>
                      </a:cubicBezTo>
                      <a:cubicBezTo>
                        <a:pt x="33" y="23"/>
                        <a:pt x="33" y="23"/>
                        <a:pt x="33" y="23"/>
                      </a:cubicBezTo>
                      <a:cubicBezTo>
                        <a:pt x="37" y="22"/>
                        <a:pt x="40" y="21"/>
                        <a:pt x="42" y="21"/>
                      </a:cubicBezTo>
                      <a:cubicBezTo>
                        <a:pt x="42" y="21"/>
                        <a:pt x="42" y="21"/>
                        <a:pt x="42" y="21"/>
                      </a:cubicBezTo>
                      <a:moveTo>
                        <a:pt x="38" y="17"/>
                      </a:moveTo>
                      <a:cubicBezTo>
                        <a:pt x="40" y="18"/>
                        <a:pt x="42" y="20"/>
                        <a:pt x="42" y="21"/>
                      </a:cubicBezTo>
                      <a:cubicBezTo>
                        <a:pt x="42" y="21"/>
                        <a:pt x="42" y="21"/>
                        <a:pt x="42" y="21"/>
                      </a:cubicBezTo>
                      <a:cubicBezTo>
                        <a:pt x="41" y="19"/>
                        <a:pt x="40" y="18"/>
                        <a:pt x="38" y="17"/>
                      </a:cubicBezTo>
                      <a:moveTo>
                        <a:pt x="15" y="19"/>
                      </a:moveTo>
                      <a:cubicBezTo>
                        <a:pt x="13" y="19"/>
                        <a:pt x="10" y="19"/>
                        <a:pt x="8" y="19"/>
                      </a:cubicBezTo>
                      <a:cubicBezTo>
                        <a:pt x="8" y="18"/>
                        <a:pt x="14" y="9"/>
                        <a:pt x="25" y="9"/>
                      </a:cubicBezTo>
                      <a:cubicBezTo>
                        <a:pt x="25" y="9"/>
                        <a:pt x="25" y="9"/>
                        <a:pt x="25" y="9"/>
                      </a:cubicBezTo>
                      <a:cubicBezTo>
                        <a:pt x="32" y="9"/>
                        <a:pt x="39" y="14"/>
                        <a:pt x="42" y="21"/>
                      </a:cubicBezTo>
                      <a:cubicBezTo>
                        <a:pt x="42" y="21"/>
                        <a:pt x="42" y="21"/>
                        <a:pt x="42" y="21"/>
                      </a:cubicBezTo>
                      <a:cubicBezTo>
                        <a:pt x="42" y="21"/>
                        <a:pt x="42" y="21"/>
                        <a:pt x="42" y="21"/>
                      </a:cubicBezTo>
                      <a:cubicBezTo>
                        <a:pt x="42" y="21"/>
                        <a:pt x="42" y="21"/>
                        <a:pt x="42" y="21"/>
                      </a:cubicBezTo>
                      <a:cubicBezTo>
                        <a:pt x="42" y="21"/>
                        <a:pt x="42" y="21"/>
                        <a:pt x="42" y="21"/>
                      </a:cubicBezTo>
                      <a:cubicBezTo>
                        <a:pt x="42" y="21"/>
                        <a:pt x="42" y="21"/>
                        <a:pt x="42" y="21"/>
                      </a:cubicBezTo>
                      <a:cubicBezTo>
                        <a:pt x="42" y="21"/>
                        <a:pt x="42" y="21"/>
                        <a:pt x="42" y="21"/>
                      </a:cubicBezTo>
                      <a:cubicBezTo>
                        <a:pt x="42" y="21"/>
                        <a:pt x="42" y="21"/>
                        <a:pt x="42" y="21"/>
                      </a:cubicBezTo>
                      <a:cubicBezTo>
                        <a:pt x="42" y="21"/>
                        <a:pt x="42" y="21"/>
                        <a:pt x="42" y="21"/>
                      </a:cubicBezTo>
                      <a:cubicBezTo>
                        <a:pt x="39" y="25"/>
                        <a:pt x="34" y="27"/>
                        <a:pt x="29" y="27"/>
                      </a:cubicBezTo>
                      <a:cubicBezTo>
                        <a:pt x="28" y="27"/>
                        <a:pt x="27" y="27"/>
                        <a:pt x="27" y="27"/>
                      </a:cubicBezTo>
                      <a:cubicBezTo>
                        <a:pt x="20" y="26"/>
                        <a:pt x="17" y="21"/>
                        <a:pt x="16" y="21"/>
                      </a:cubicBezTo>
                      <a:cubicBezTo>
                        <a:pt x="16" y="21"/>
                        <a:pt x="17" y="21"/>
                        <a:pt x="17" y="21"/>
                      </a:cubicBezTo>
                      <a:cubicBezTo>
                        <a:pt x="16" y="20"/>
                        <a:pt x="15" y="20"/>
                        <a:pt x="15" y="19"/>
                      </a:cubicBezTo>
                      <a:cubicBezTo>
                        <a:pt x="15" y="19"/>
                        <a:pt x="15" y="19"/>
                        <a:pt x="15" y="19"/>
                      </a:cubicBezTo>
                      <a:moveTo>
                        <a:pt x="8" y="0"/>
                      </a:moveTo>
                      <a:cubicBezTo>
                        <a:pt x="8" y="0"/>
                        <a:pt x="7" y="0"/>
                        <a:pt x="6" y="0"/>
                      </a:cubicBezTo>
                      <a:cubicBezTo>
                        <a:pt x="2" y="9"/>
                        <a:pt x="1" y="17"/>
                        <a:pt x="0" y="22"/>
                      </a:cubicBezTo>
                      <a:cubicBezTo>
                        <a:pt x="0" y="23"/>
                        <a:pt x="0" y="23"/>
                        <a:pt x="0" y="24"/>
                      </a:cubicBezTo>
                      <a:cubicBezTo>
                        <a:pt x="0" y="25"/>
                        <a:pt x="1" y="26"/>
                        <a:pt x="1" y="28"/>
                      </a:cubicBezTo>
                      <a:cubicBezTo>
                        <a:pt x="3" y="32"/>
                        <a:pt x="7" y="36"/>
                        <a:pt x="10" y="40"/>
                      </a:cubicBezTo>
                      <a:cubicBezTo>
                        <a:pt x="14" y="43"/>
                        <a:pt x="19" y="46"/>
                        <a:pt x="24" y="46"/>
                      </a:cubicBezTo>
                      <a:cubicBezTo>
                        <a:pt x="25" y="47"/>
                        <a:pt x="27" y="47"/>
                        <a:pt x="28" y="47"/>
                      </a:cubicBezTo>
                      <a:cubicBezTo>
                        <a:pt x="32" y="47"/>
                        <a:pt x="35" y="46"/>
                        <a:pt x="39" y="44"/>
                      </a:cubicBezTo>
                      <a:cubicBezTo>
                        <a:pt x="42" y="43"/>
                        <a:pt x="43" y="41"/>
                        <a:pt x="45" y="39"/>
                      </a:cubicBezTo>
                      <a:cubicBezTo>
                        <a:pt x="46" y="37"/>
                        <a:pt x="52" y="31"/>
                        <a:pt x="52" y="22"/>
                      </a:cubicBezTo>
                      <a:cubicBezTo>
                        <a:pt x="52" y="20"/>
                        <a:pt x="52" y="18"/>
                        <a:pt x="51" y="15"/>
                      </a:cubicBezTo>
                      <a:cubicBezTo>
                        <a:pt x="50" y="13"/>
                        <a:pt x="48" y="11"/>
                        <a:pt x="45" y="9"/>
                      </a:cubicBezTo>
                      <a:cubicBezTo>
                        <a:pt x="42" y="7"/>
                        <a:pt x="38" y="5"/>
                        <a:pt x="32" y="4"/>
                      </a:cubicBezTo>
                      <a:cubicBezTo>
                        <a:pt x="31" y="3"/>
                        <a:pt x="20" y="0"/>
                        <a:pt x="9" y="0"/>
                      </a:cubicBezTo>
                      <a:cubicBezTo>
                        <a:pt x="9" y="0"/>
                        <a:pt x="9" y="0"/>
                        <a:pt x="8" y="0"/>
                      </a:cubicBezTo>
                    </a:path>
                  </a:pathLst>
                </a:custGeom>
                <a:solidFill>
                  <a:srgbClr val="F6BFB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8" name="Google Shape;438;p7"/>
                <p:cNvSpPr/>
                <p:nvPr/>
              </p:nvSpPr>
              <p:spPr>
                <a:xfrm>
                  <a:off x="4598988" y="3311525"/>
                  <a:ext cx="84138" cy="28575"/>
                </a:xfrm>
                <a:custGeom>
                  <a:avLst/>
                  <a:gdLst/>
                  <a:ahLst/>
                  <a:cxnLst/>
                  <a:rect l="l" t="t" r="r" b="b"/>
                  <a:pathLst>
                    <a:path w="27" h="9" extrusionOk="0">
                      <a:moveTo>
                        <a:pt x="19" y="0"/>
                      </a:moveTo>
                      <a:cubicBezTo>
                        <a:pt x="20" y="1"/>
                        <a:pt x="20" y="2"/>
                        <a:pt x="20" y="3"/>
                      </a:cubicBezTo>
                      <a:cubicBezTo>
                        <a:pt x="20" y="6"/>
                        <a:pt x="19" y="7"/>
                        <a:pt x="18" y="9"/>
                      </a:cubicBezTo>
                      <a:cubicBezTo>
                        <a:pt x="22" y="8"/>
                        <a:pt x="25" y="7"/>
                        <a:pt x="27" y="7"/>
                      </a:cubicBezTo>
                      <a:cubicBezTo>
                        <a:pt x="27" y="7"/>
                        <a:pt x="27" y="7"/>
                        <a:pt x="27" y="7"/>
                      </a:cubicBezTo>
                      <a:cubicBezTo>
                        <a:pt x="27" y="6"/>
                        <a:pt x="25" y="4"/>
                        <a:pt x="23" y="3"/>
                      </a:cubicBezTo>
                      <a:cubicBezTo>
                        <a:pt x="22" y="2"/>
                        <a:pt x="21" y="1"/>
                        <a:pt x="19" y="0"/>
                      </a:cubicBezTo>
                      <a:moveTo>
                        <a:pt x="6" y="0"/>
                      </a:moveTo>
                      <a:cubicBezTo>
                        <a:pt x="3" y="2"/>
                        <a:pt x="1" y="4"/>
                        <a:pt x="0" y="5"/>
                      </a:cubicBezTo>
                      <a:cubicBezTo>
                        <a:pt x="0" y="5"/>
                        <a:pt x="0" y="5"/>
                        <a:pt x="0" y="5"/>
                      </a:cubicBezTo>
                      <a:cubicBezTo>
                        <a:pt x="0" y="5"/>
                        <a:pt x="0" y="5"/>
                        <a:pt x="0" y="5"/>
                      </a:cubicBezTo>
                      <a:cubicBezTo>
                        <a:pt x="0" y="6"/>
                        <a:pt x="1" y="6"/>
                        <a:pt x="2" y="7"/>
                      </a:cubicBezTo>
                      <a:cubicBezTo>
                        <a:pt x="3" y="7"/>
                        <a:pt x="5" y="8"/>
                        <a:pt x="7" y="8"/>
                      </a:cubicBezTo>
                      <a:cubicBezTo>
                        <a:pt x="7" y="8"/>
                        <a:pt x="7" y="8"/>
                        <a:pt x="7" y="8"/>
                      </a:cubicBezTo>
                      <a:cubicBezTo>
                        <a:pt x="6" y="7"/>
                        <a:pt x="6" y="5"/>
                        <a:pt x="6" y="3"/>
                      </a:cubicBezTo>
                      <a:cubicBezTo>
                        <a:pt x="6" y="2"/>
                        <a:pt x="6" y="1"/>
                        <a:pt x="6" y="0"/>
                      </a:cubicBezTo>
                    </a:path>
                  </a:pathLst>
                </a:custGeom>
                <a:solidFill>
                  <a:srgbClr val="F4E0E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9" name="Google Shape;439;p7"/>
                <p:cNvSpPr/>
                <p:nvPr/>
              </p:nvSpPr>
              <p:spPr>
                <a:xfrm>
                  <a:off x="4576763" y="3295650"/>
                  <a:ext cx="106363" cy="38100"/>
                </a:xfrm>
                <a:custGeom>
                  <a:avLst/>
                  <a:gdLst/>
                  <a:ahLst/>
                  <a:cxnLst/>
                  <a:rect l="l" t="t" r="r" b="b"/>
                  <a:pathLst>
                    <a:path w="34" h="12" extrusionOk="0">
                      <a:moveTo>
                        <a:pt x="17" y="0"/>
                      </a:moveTo>
                      <a:cubicBezTo>
                        <a:pt x="6" y="0"/>
                        <a:pt x="0" y="9"/>
                        <a:pt x="0" y="10"/>
                      </a:cubicBezTo>
                      <a:cubicBezTo>
                        <a:pt x="2" y="10"/>
                        <a:pt x="5" y="10"/>
                        <a:pt x="7" y="10"/>
                      </a:cubicBezTo>
                      <a:cubicBezTo>
                        <a:pt x="7" y="10"/>
                        <a:pt x="7" y="10"/>
                        <a:pt x="7" y="10"/>
                      </a:cubicBezTo>
                      <a:cubicBezTo>
                        <a:pt x="8" y="9"/>
                        <a:pt x="10" y="7"/>
                        <a:pt x="13" y="5"/>
                      </a:cubicBezTo>
                      <a:cubicBezTo>
                        <a:pt x="15" y="3"/>
                        <a:pt x="17" y="1"/>
                        <a:pt x="20" y="1"/>
                      </a:cubicBezTo>
                      <a:cubicBezTo>
                        <a:pt x="23" y="1"/>
                        <a:pt x="25" y="3"/>
                        <a:pt x="26" y="5"/>
                      </a:cubicBezTo>
                      <a:cubicBezTo>
                        <a:pt x="28" y="6"/>
                        <a:pt x="29" y="7"/>
                        <a:pt x="30" y="8"/>
                      </a:cubicBezTo>
                      <a:cubicBezTo>
                        <a:pt x="32" y="9"/>
                        <a:pt x="33" y="10"/>
                        <a:pt x="34" y="12"/>
                      </a:cubicBezTo>
                      <a:cubicBezTo>
                        <a:pt x="34" y="12"/>
                        <a:pt x="34" y="12"/>
                        <a:pt x="34" y="12"/>
                      </a:cubicBezTo>
                      <a:cubicBezTo>
                        <a:pt x="31" y="5"/>
                        <a:pt x="24" y="0"/>
                        <a:pt x="17" y="0"/>
                      </a:cubicBezTo>
                      <a:cubicBezTo>
                        <a:pt x="17" y="0"/>
                        <a:pt x="17" y="0"/>
                        <a:pt x="17" y="0"/>
                      </a:cubicBezTo>
                    </a:path>
                  </a:pathLst>
                </a:custGeom>
                <a:solidFill>
                  <a:srgbClr val="5454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0" name="Google Shape;440;p7"/>
                <p:cNvSpPr/>
                <p:nvPr/>
              </p:nvSpPr>
              <p:spPr>
                <a:xfrm>
                  <a:off x="4618038" y="3298825"/>
                  <a:ext cx="44450" cy="41275"/>
                </a:xfrm>
                <a:custGeom>
                  <a:avLst/>
                  <a:gdLst/>
                  <a:ahLst/>
                  <a:cxnLst/>
                  <a:rect l="l" t="t" r="r" b="b"/>
                  <a:pathLst>
                    <a:path w="14" h="13" extrusionOk="0">
                      <a:moveTo>
                        <a:pt x="7" y="0"/>
                      </a:moveTo>
                      <a:cubicBezTo>
                        <a:pt x="4" y="0"/>
                        <a:pt x="2" y="2"/>
                        <a:pt x="0" y="4"/>
                      </a:cubicBezTo>
                      <a:cubicBezTo>
                        <a:pt x="0" y="5"/>
                        <a:pt x="0" y="6"/>
                        <a:pt x="0" y="7"/>
                      </a:cubicBezTo>
                      <a:cubicBezTo>
                        <a:pt x="0" y="9"/>
                        <a:pt x="0" y="11"/>
                        <a:pt x="1" y="12"/>
                      </a:cubicBezTo>
                      <a:cubicBezTo>
                        <a:pt x="1" y="12"/>
                        <a:pt x="1" y="12"/>
                        <a:pt x="1" y="12"/>
                      </a:cubicBezTo>
                      <a:cubicBezTo>
                        <a:pt x="3" y="13"/>
                        <a:pt x="5" y="13"/>
                        <a:pt x="8" y="13"/>
                      </a:cubicBezTo>
                      <a:cubicBezTo>
                        <a:pt x="8" y="13"/>
                        <a:pt x="8" y="13"/>
                        <a:pt x="8" y="13"/>
                      </a:cubicBezTo>
                      <a:cubicBezTo>
                        <a:pt x="9" y="13"/>
                        <a:pt x="11" y="13"/>
                        <a:pt x="12" y="13"/>
                      </a:cubicBezTo>
                      <a:cubicBezTo>
                        <a:pt x="12" y="13"/>
                        <a:pt x="12" y="13"/>
                        <a:pt x="12" y="13"/>
                      </a:cubicBezTo>
                      <a:cubicBezTo>
                        <a:pt x="13" y="11"/>
                        <a:pt x="14" y="10"/>
                        <a:pt x="14" y="7"/>
                      </a:cubicBezTo>
                      <a:cubicBezTo>
                        <a:pt x="14" y="6"/>
                        <a:pt x="14" y="5"/>
                        <a:pt x="13" y="4"/>
                      </a:cubicBezTo>
                      <a:cubicBezTo>
                        <a:pt x="12" y="2"/>
                        <a:pt x="10" y="0"/>
                        <a:pt x="7" y="0"/>
                      </a:cubicBezTo>
                    </a:path>
                  </a:pathLst>
                </a:custGeom>
                <a:solidFill>
                  <a:srgbClr val="5454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1" name="Google Shape;441;p7"/>
                <p:cNvSpPr/>
                <p:nvPr/>
              </p:nvSpPr>
              <p:spPr>
                <a:xfrm>
                  <a:off x="4602163" y="3333750"/>
                  <a:ext cx="80963" cy="19050"/>
                </a:xfrm>
                <a:custGeom>
                  <a:avLst/>
                  <a:gdLst/>
                  <a:ahLst/>
                  <a:cxnLst/>
                  <a:rect l="l" t="t" r="r" b="b"/>
                  <a:pathLst>
                    <a:path w="26" h="6" extrusionOk="0">
                      <a:moveTo>
                        <a:pt x="26" y="0"/>
                      </a:moveTo>
                      <a:cubicBezTo>
                        <a:pt x="26" y="0"/>
                        <a:pt x="26" y="0"/>
                        <a:pt x="26" y="0"/>
                      </a:cubicBezTo>
                      <a:cubicBezTo>
                        <a:pt x="26" y="0"/>
                        <a:pt x="26" y="0"/>
                        <a:pt x="26" y="0"/>
                      </a:cubicBezTo>
                      <a:cubicBezTo>
                        <a:pt x="26" y="0"/>
                        <a:pt x="26" y="0"/>
                        <a:pt x="26" y="0"/>
                      </a:cubicBezTo>
                      <a:cubicBezTo>
                        <a:pt x="26" y="0"/>
                        <a:pt x="26" y="0"/>
                        <a:pt x="26" y="0"/>
                      </a:cubicBezTo>
                      <a:cubicBezTo>
                        <a:pt x="26" y="0"/>
                        <a:pt x="26" y="0"/>
                        <a:pt x="26" y="0"/>
                      </a:cubicBezTo>
                      <a:cubicBezTo>
                        <a:pt x="26" y="0"/>
                        <a:pt x="26" y="0"/>
                        <a:pt x="26" y="0"/>
                      </a:cubicBezTo>
                      <a:cubicBezTo>
                        <a:pt x="26" y="0"/>
                        <a:pt x="26" y="0"/>
                        <a:pt x="26" y="0"/>
                      </a:cubicBezTo>
                      <a:cubicBezTo>
                        <a:pt x="26" y="0"/>
                        <a:pt x="26" y="0"/>
                        <a:pt x="26" y="0"/>
                      </a:cubicBezTo>
                      <a:cubicBezTo>
                        <a:pt x="26" y="0"/>
                        <a:pt x="26" y="0"/>
                        <a:pt x="26" y="0"/>
                      </a:cubicBezTo>
                      <a:cubicBezTo>
                        <a:pt x="26" y="0"/>
                        <a:pt x="26" y="0"/>
                        <a:pt x="26" y="0"/>
                      </a:cubicBezTo>
                      <a:moveTo>
                        <a:pt x="0" y="0"/>
                      </a:moveTo>
                      <a:cubicBezTo>
                        <a:pt x="1" y="0"/>
                        <a:pt x="4" y="5"/>
                        <a:pt x="11" y="6"/>
                      </a:cubicBezTo>
                      <a:cubicBezTo>
                        <a:pt x="11" y="6"/>
                        <a:pt x="12" y="6"/>
                        <a:pt x="13" y="6"/>
                      </a:cubicBezTo>
                      <a:cubicBezTo>
                        <a:pt x="18" y="6"/>
                        <a:pt x="23" y="4"/>
                        <a:pt x="26" y="0"/>
                      </a:cubicBezTo>
                      <a:cubicBezTo>
                        <a:pt x="24" y="0"/>
                        <a:pt x="21" y="1"/>
                        <a:pt x="17" y="2"/>
                      </a:cubicBezTo>
                      <a:cubicBezTo>
                        <a:pt x="16" y="2"/>
                        <a:pt x="14" y="2"/>
                        <a:pt x="13" y="2"/>
                      </a:cubicBezTo>
                      <a:cubicBezTo>
                        <a:pt x="13" y="2"/>
                        <a:pt x="13" y="2"/>
                        <a:pt x="13" y="2"/>
                      </a:cubicBezTo>
                      <a:cubicBezTo>
                        <a:pt x="10" y="2"/>
                        <a:pt x="8" y="2"/>
                        <a:pt x="6" y="1"/>
                      </a:cubicBezTo>
                      <a:cubicBezTo>
                        <a:pt x="6" y="1"/>
                        <a:pt x="6" y="1"/>
                        <a:pt x="6" y="1"/>
                      </a:cubicBezTo>
                      <a:cubicBezTo>
                        <a:pt x="4" y="1"/>
                        <a:pt x="2" y="0"/>
                        <a:pt x="1" y="0"/>
                      </a:cubicBezTo>
                      <a:cubicBezTo>
                        <a:pt x="1" y="0"/>
                        <a:pt x="0" y="0"/>
                        <a:pt x="0" y="0"/>
                      </a:cubicBezTo>
                    </a:path>
                  </a:pathLst>
                </a:custGeom>
                <a:solidFill>
                  <a:srgbClr val="F5AC9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2" name="Google Shape;442;p7"/>
                <p:cNvSpPr/>
                <p:nvPr/>
              </p:nvSpPr>
              <p:spPr>
                <a:xfrm>
                  <a:off x="4541838" y="3267075"/>
                  <a:ext cx="28575" cy="76200"/>
                </a:xfrm>
                <a:custGeom>
                  <a:avLst/>
                  <a:gdLst/>
                  <a:ahLst/>
                  <a:cxnLst/>
                  <a:rect l="l" t="t" r="r" b="b"/>
                  <a:pathLst>
                    <a:path w="9" h="24" extrusionOk="0">
                      <a:moveTo>
                        <a:pt x="9" y="0"/>
                      </a:moveTo>
                      <a:cubicBezTo>
                        <a:pt x="8" y="0"/>
                        <a:pt x="5" y="1"/>
                        <a:pt x="4" y="2"/>
                      </a:cubicBezTo>
                      <a:cubicBezTo>
                        <a:pt x="3" y="3"/>
                        <a:pt x="2" y="4"/>
                        <a:pt x="2" y="5"/>
                      </a:cubicBezTo>
                      <a:cubicBezTo>
                        <a:pt x="0" y="9"/>
                        <a:pt x="0" y="14"/>
                        <a:pt x="0" y="14"/>
                      </a:cubicBezTo>
                      <a:cubicBezTo>
                        <a:pt x="1" y="18"/>
                        <a:pt x="2" y="21"/>
                        <a:pt x="3" y="24"/>
                      </a:cubicBezTo>
                      <a:cubicBezTo>
                        <a:pt x="3" y="23"/>
                        <a:pt x="3" y="23"/>
                        <a:pt x="3" y="22"/>
                      </a:cubicBezTo>
                      <a:cubicBezTo>
                        <a:pt x="4" y="17"/>
                        <a:pt x="5" y="9"/>
                        <a:pt x="9" y="0"/>
                      </a:cubicBezTo>
                    </a:path>
                  </a:pathLst>
                </a:custGeom>
                <a:solidFill>
                  <a:srgbClr val="68686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3" name="Google Shape;443;p7"/>
                <p:cNvSpPr/>
                <p:nvPr/>
              </p:nvSpPr>
              <p:spPr>
                <a:xfrm>
                  <a:off x="4762500" y="3270250"/>
                  <a:ext cx="165100" cy="142875"/>
                </a:xfrm>
                <a:custGeom>
                  <a:avLst/>
                  <a:gdLst/>
                  <a:ahLst/>
                  <a:cxnLst/>
                  <a:rect l="l" t="t" r="r" b="b"/>
                  <a:pathLst>
                    <a:path w="52" h="45" extrusionOk="0">
                      <a:moveTo>
                        <a:pt x="30" y="21"/>
                      </a:moveTo>
                      <a:cubicBezTo>
                        <a:pt x="30" y="21"/>
                        <a:pt x="30" y="21"/>
                        <a:pt x="30" y="21"/>
                      </a:cubicBezTo>
                      <a:cubicBezTo>
                        <a:pt x="30" y="21"/>
                        <a:pt x="30" y="21"/>
                        <a:pt x="30" y="21"/>
                      </a:cubicBezTo>
                      <a:cubicBezTo>
                        <a:pt x="30" y="21"/>
                        <a:pt x="30" y="21"/>
                        <a:pt x="30" y="21"/>
                      </a:cubicBezTo>
                      <a:moveTo>
                        <a:pt x="10" y="20"/>
                      </a:moveTo>
                      <a:cubicBezTo>
                        <a:pt x="13" y="13"/>
                        <a:pt x="20" y="8"/>
                        <a:pt x="27" y="8"/>
                      </a:cubicBezTo>
                      <a:cubicBezTo>
                        <a:pt x="27" y="8"/>
                        <a:pt x="27" y="8"/>
                        <a:pt x="28" y="8"/>
                      </a:cubicBezTo>
                      <a:cubicBezTo>
                        <a:pt x="38" y="8"/>
                        <a:pt x="44" y="17"/>
                        <a:pt x="44" y="18"/>
                      </a:cubicBezTo>
                      <a:cubicBezTo>
                        <a:pt x="42" y="18"/>
                        <a:pt x="39" y="18"/>
                        <a:pt x="37" y="18"/>
                      </a:cubicBezTo>
                      <a:cubicBezTo>
                        <a:pt x="37" y="18"/>
                        <a:pt x="37" y="18"/>
                        <a:pt x="37" y="18"/>
                      </a:cubicBezTo>
                      <a:cubicBezTo>
                        <a:pt x="37" y="19"/>
                        <a:pt x="36" y="19"/>
                        <a:pt x="35" y="20"/>
                      </a:cubicBezTo>
                      <a:cubicBezTo>
                        <a:pt x="35" y="20"/>
                        <a:pt x="36" y="20"/>
                        <a:pt x="36" y="19"/>
                      </a:cubicBezTo>
                      <a:cubicBezTo>
                        <a:pt x="36" y="19"/>
                        <a:pt x="36" y="19"/>
                        <a:pt x="36" y="19"/>
                      </a:cubicBezTo>
                      <a:cubicBezTo>
                        <a:pt x="36" y="19"/>
                        <a:pt x="36" y="19"/>
                        <a:pt x="36" y="19"/>
                      </a:cubicBezTo>
                      <a:cubicBezTo>
                        <a:pt x="35" y="20"/>
                        <a:pt x="32" y="25"/>
                        <a:pt x="25" y="26"/>
                      </a:cubicBezTo>
                      <a:cubicBezTo>
                        <a:pt x="25" y="26"/>
                        <a:pt x="24" y="26"/>
                        <a:pt x="23" y="26"/>
                      </a:cubicBezTo>
                      <a:cubicBezTo>
                        <a:pt x="18" y="26"/>
                        <a:pt x="13" y="24"/>
                        <a:pt x="10" y="20"/>
                      </a:cubicBezTo>
                      <a:cubicBezTo>
                        <a:pt x="12" y="20"/>
                        <a:pt x="15" y="21"/>
                        <a:pt x="19" y="22"/>
                      </a:cubicBezTo>
                      <a:cubicBezTo>
                        <a:pt x="19" y="22"/>
                        <a:pt x="19" y="22"/>
                        <a:pt x="19" y="22"/>
                      </a:cubicBezTo>
                      <a:cubicBezTo>
                        <a:pt x="15" y="21"/>
                        <a:pt x="12" y="20"/>
                        <a:pt x="10" y="20"/>
                      </a:cubicBezTo>
                      <a:cubicBezTo>
                        <a:pt x="10" y="19"/>
                        <a:pt x="12" y="17"/>
                        <a:pt x="14" y="16"/>
                      </a:cubicBezTo>
                      <a:cubicBezTo>
                        <a:pt x="12" y="17"/>
                        <a:pt x="11" y="18"/>
                        <a:pt x="10" y="20"/>
                      </a:cubicBezTo>
                      <a:moveTo>
                        <a:pt x="43" y="0"/>
                      </a:moveTo>
                      <a:cubicBezTo>
                        <a:pt x="43" y="0"/>
                        <a:pt x="43" y="0"/>
                        <a:pt x="42" y="0"/>
                      </a:cubicBezTo>
                      <a:cubicBezTo>
                        <a:pt x="32" y="0"/>
                        <a:pt x="21" y="3"/>
                        <a:pt x="21" y="3"/>
                      </a:cubicBezTo>
                      <a:cubicBezTo>
                        <a:pt x="14" y="5"/>
                        <a:pt x="11" y="6"/>
                        <a:pt x="7" y="9"/>
                      </a:cubicBezTo>
                      <a:cubicBezTo>
                        <a:pt x="5" y="10"/>
                        <a:pt x="3" y="12"/>
                        <a:pt x="2" y="14"/>
                      </a:cubicBezTo>
                      <a:cubicBezTo>
                        <a:pt x="1" y="17"/>
                        <a:pt x="0" y="20"/>
                        <a:pt x="0" y="21"/>
                      </a:cubicBezTo>
                      <a:cubicBezTo>
                        <a:pt x="0" y="30"/>
                        <a:pt x="6" y="36"/>
                        <a:pt x="8" y="38"/>
                      </a:cubicBezTo>
                      <a:cubicBezTo>
                        <a:pt x="9" y="39"/>
                        <a:pt x="11" y="41"/>
                        <a:pt x="14" y="43"/>
                      </a:cubicBezTo>
                      <a:cubicBezTo>
                        <a:pt x="17" y="44"/>
                        <a:pt x="20" y="45"/>
                        <a:pt x="24" y="45"/>
                      </a:cubicBezTo>
                      <a:cubicBezTo>
                        <a:pt x="25" y="45"/>
                        <a:pt x="27" y="45"/>
                        <a:pt x="28" y="45"/>
                      </a:cubicBezTo>
                      <a:cubicBezTo>
                        <a:pt x="33" y="44"/>
                        <a:pt x="37" y="42"/>
                        <a:pt x="41" y="38"/>
                      </a:cubicBezTo>
                      <a:cubicBezTo>
                        <a:pt x="45" y="35"/>
                        <a:pt x="48" y="31"/>
                        <a:pt x="50" y="26"/>
                      </a:cubicBezTo>
                      <a:cubicBezTo>
                        <a:pt x="51" y="25"/>
                        <a:pt x="51" y="24"/>
                        <a:pt x="52" y="23"/>
                      </a:cubicBezTo>
                      <a:cubicBezTo>
                        <a:pt x="52" y="22"/>
                        <a:pt x="52" y="22"/>
                        <a:pt x="52" y="22"/>
                      </a:cubicBezTo>
                      <a:cubicBezTo>
                        <a:pt x="51" y="17"/>
                        <a:pt x="49" y="9"/>
                        <a:pt x="46" y="0"/>
                      </a:cubicBezTo>
                      <a:cubicBezTo>
                        <a:pt x="45" y="0"/>
                        <a:pt x="44" y="0"/>
                        <a:pt x="43" y="0"/>
                      </a:cubicBezTo>
                    </a:path>
                  </a:pathLst>
                </a:custGeom>
                <a:solidFill>
                  <a:srgbClr val="F6BFB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4" name="Google Shape;444;p7"/>
                <p:cNvSpPr/>
                <p:nvPr/>
              </p:nvSpPr>
              <p:spPr>
                <a:xfrm>
                  <a:off x="4794250" y="3311525"/>
                  <a:ext cx="85725" cy="28575"/>
                </a:xfrm>
                <a:custGeom>
                  <a:avLst/>
                  <a:gdLst/>
                  <a:ahLst/>
                  <a:cxnLst/>
                  <a:rect l="l" t="t" r="r" b="b"/>
                  <a:pathLst>
                    <a:path w="27" h="9" extrusionOk="0">
                      <a:moveTo>
                        <a:pt x="8" y="0"/>
                      </a:moveTo>
                      <a:cubicBezTo>
                        <a:pt x="6" y="1"/>
                        <a:pt x="5" y="2"/>
                        <a:pt x="4" y="3"/>
                      </a:cubicBezTo>
                      <a:cubicBezTo>
                        <a:pt x="2" y="4"/>
                        <a:pt x="0" y="6"/>
                        <a:pt x="0" y="7"/>
                      </a:cubicBezTo>
                      <a:cubicBezTo>
                        <a:pt x="2" y="7"/>
                        <a:pt x="5" y="8"/>
                        <a:pt x="9" y="9"/>
                      </a:cubicBezTo>
                      <a:cubicBezTo>
                        <a:pt x="8" y="7"/>
                        <a:pt x="7" y="6"/>
                        <a:pt x="7" y="3"/>
                      </a:cubicBezTo>
                      <a:cubicBezTo>
                        <a:pt x="7" y="2"/>
                        <a:pt x="7" y="1"/>
                        <a:pt x="8" y="0"/>
                      </a:cubicBezTo>
                      <a:moveTo>
                        <a:pt x="21" y="0"/>
                      </a:moveTo>
                      <a:cubicBezTo>
                        <a:pt x="21" y="1"/>
                        <a:pt x="22" y="2"/>
                        <a:pt x="22" y="3"/>
                      </a:cubicBezTo>
                      <a:cubicBezTo>
                        <a:pt x="22" y="5"/>
                        <a:pt x="21" y="7"/>
                        <a:pt x="20" y="8"/>
                      </a:cubicBezTo>
                      <a:cubicBezTo>
                        <a:pt x="20" y="8"/>
                        <a:pt x="20" y="8"/>
                        <a:pt x="20" y="8"/>
                      </a:cubicBezTo>
                      <a:cubicBezTo>
                        <a:pt x="22" y="8"/>
                        <a:pt x="24" y="7"/>
                        <a:pt x="25" y="7"/>
                      </a:cubicBezTo>
                      <a:cubicBezTo>
                        <a:pt x="26" y="6"/>
                        <a:pt x="27" y="6"/>
                        <a:pt x="27" y="5"/>
                      </a:cubicBezTo>
                      <a:cubicBezTo>
                        <a:pt x="27" y="5"/>
                        <a:pt x="27" y="5"/>
                        <a:pt x="27" y="5"/>
                      </a:cubicBezTo>
                      <a:cubicBezTo>
                        <a:pt x="27" y="5"/>
                        <a:pt x="27" y="5"/>
                        <a:pt x="27" y="5"/>
                      </a:cubicBezTo>
                      <a:cubicBezTo>
                        <a:pt x="26" y="4"/>
                        <a:pt x="24" y="2"/>
                        <a:pt x="21" y="0"/>
                      </a:cubicBezTo>
                    </a:path>
                  </a:pathLst>
                </a:custGeom>
                <a:solidFill>
                  <a:srgbClr val="F4E0E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5" name="Google Shape;445;p7"/>
                <p:cNvSpPr/>
                <p:nvPr/>
              </p:nvSpPr>
              <p:spPr>
                <a:xfrm>
                  <a:off x="4794250" y="3295650"/>
                  <a:ext cx="107950" cy="38100"/>
                </a:xfrm>
                <a:custGeom>
                  <a:avLst/>
                  <a:gdLst/>
                  <a:ahLst/>
                  <a:cxnLst/>
                  <a:rect l="l" t="t" r="r" b="b"/>
                  <a:pathLst>
                    <a:path w="34" h="12" extrusionOk="0">
                      <a:moveTo>
                        <a:pt x="18" y="0"/>
                      </a:moveTo>
                      <a:cubicBezTo>
                        <a:pt x="17" y="0"/>
                        <a:pt x="17" y="0"/>
                        <a:pt x="17" y="0"/>
                      </a:cubicBezTo>
                      <a:cubicBezTo>
                        <a:pt x="10" y="0"/>
                        <a:pt x="3" y="5"/>
                        <a:pt x="0" y="12"/>
                      </a:cubicBezTo>
                      <a:cubicBezTo>
                        <a:pt x="1" y="10"/>
                        <a:pt x="2" y="9"/>
                        <a:pt x="4" y="8"/>
                      </a:cubicBezTo>
                      <a:cubicBezTo>
                        <a:pt x="5" y="7"/>
                        <a:pt x="6" y="6"/>
                        <a:pt x="8" y="5"/>
                      </a:cubicBezTo>
                      <a:cubicBezTo>
                        <a:pt x="9" y="3"/>
                        <a:pt x="11" y="1"/>
                        <a:pt x="14" y="1"/>
                      </a:cubicBezTo>
                      <a:cubicBezTo>
                        <a:pt x="17" y="1"/>
                        <a:pt x="20" y="3"/>
                        <a:pt x="21" y="5"/>
                      </a:cubicBezTo>
                      <a:cubicBezTo>
                        <a:pt x="24" y="7"/>
                        <a:pt x="26" y="9"/>
                        <a:pt x="27" y="10"/>
                      </a:cubicBezTo>
                      <a:cubicBezTo>
                        <a:pt x="27" y="10"/>
                        <a:pt x="27" y="10"/>
                        <a:pt x="27" y="10"/>
                      </a:cubicBezTo>
                      <a:cubicBezTo>
                        <a:pt x="29" y="10"/>
                        <a:pt x="32" y="10"/>
                        <a:pt x="34" y="10"/>
                      </a:cubicBezTo>
                      <a:cubicBezTo>
                        <a:pt x="34" y="9"/>
                        <a:pt x="28" y="0"/>
                        <a:pt x="18" y="0"/>
                      </a:cubicBezTo>
                    </a:path>
                  </a:pathLst>
                </a:custGeom>
                <a:solidFill>
                  <a:srgbClr val="5454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6" name="Google Shape;446;p7"/>
                <p:cNvSpPr/>
                <p:nvPr/>
              </p:nvSpPr>
              <p:spPr>
                <a:xfrm>
                  <a:off x="4816475" y="3298825"/>
                  <a:ext cx="47625" cy="41275"/>
                </a:xfrm>
                <a:custGeom>
                  <a:avLst/>
                  <a:gdLst/>
                  <a:ahLst/>
                  <a:cxnLst/>
                  <a:rect l="l" t="t" r="r" b="b"/>
                  <a:pathLst>
                    <a:path w="15" h="13" extrusionOk="0">
                      <a:moveTo>
                        <a:pt x="7" y="0"/>
                      </a:moveTo>
                      <a:cubicBezTo>
                        <a:pt x="4" y="0"/>
                        <a:pt x="2" y="2"/>
                        <a:pt x="1" y="4"/>
                      </a:cubicBezTo>
                      <a:cubicBezTo>
                        <a:pt x="0" y="5"/>
                        <a:pt x="0" y="6"/>
                        <a:pt x="0" y="7"/>
                      </a:cubicBezTo>
                      <a:cubicBezTo>
                        <a:pt x="0" y="10"/>
                        <a:pt x="1" y="11"/>
                        <a:pt x="2" y="13"/>
                      </a:cubicBezTo>
                      <a:cubicBezTo>
                        <a:pt x="2" y="13"/>
                        <a:pt x="2" y="13"/>
                        <a:pt x="2" y="13"/>
                      </a:cubicBezTo>
                      <a:cubicBezTo>
                        <a:pt x="3" y="13"/>
                        <a:pt x="5" y="13"/>
                        <a:pt x="6" y="13"/>
                      </a:cubicBezTo>
                      <a:cubicBezTo>
                        <a:pt x="6" y="13"/>
                        <a:pt x="6" y="13"/>
                        <a:pt x="6" y="13"/>
                      </a:cubicBezTo>
                      <a:cubicBezTo>
                        <a:pt x="9" y="13"/>
                        <a:pt x="11" y="13"/>
                        <a:pt x="13" y="12"/>
                      </a:cubicBezTo>
                      <a:cubicBezTo>
                        <a:pt x="13" y="12"/>
                        <a:pt x="13" y="12"/>
                        <a:pt x="13" y="12"/>
                      </a:cubicBezTo>
                      <a:cubicBezTo>
                        <a:pt x="14" y="11"/>
                        <a:pt x="15" y="9"/>
                        <a:pt x="15" y="7"/>
                      </a:cubicBezTo>
                      <a:cubicBezTo>
                        <a:pt x="15" y="6"/>
                        <a:pt x="14" y="5"/>
                        <a:pt x="14" y="4"/>
                      </a:cubicBezTo>
                      <a:cubicBezTo>
                        <a:pt x="13" y="2"/>
                        <a:pt x="10" y="0"/>
                        <a:pt x="7" y="0"/>
                      </a:cubicBezTo>
                    </a:path>
                  </a:pathLst>
                </a:custGeom>
                <a:solidFill>
                  <a:srgbClr val="5454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7" name="Google Shape;447;p7"/>
                <p:cNvSpPr/>
                <p:nvPr/>
              </p:nvSpPr>
              <p:spPr>
                <a:xfrm>
                  <a:off x="4794250" y="3330575"/>
                  <a:ext cx="82550" cy="22225"/>
                </a:xfrm>
                <a:custGeom>
                  <a:avLst/>
                  <a:gdLst/>
                  <a:ahLst/>
                  <a:cxnLst/>
                  <a:rect l="l" t="t" r="r" b="b"/>
                  <a:pathLst>
                    <a:path w="26" h="7" extrusionOk="0">
                      <a:moveTo>
                        <a:pt x="26" y="0"/>
                      </a:moveTo>
                      <a:cubicBezTo>
                        <a:pt x="26" y="1"/>
                        <a:pt x="25" y="1"/>
                        <a:pt x="25" y="1"/>
                      </a:cubicBezTo>
                      <a:cubicBezTo>
                        <a:pt x="24" y="1"/>
                        <a:pt x="22" y="2"/>
                        <a:pt x="20" y="2"/>
                      </a:cubicBezTo>
                      <a:cubicBezTo>
                        <a:pt x="20" y="2"/>
                        <a:pt x="20" y="2"/>
                        <a:pt x="20" y="2"/>
                      </a:cubicBezTo>
                      <a:cubicBezTo>
                        <a:pt x="18" y="3"/>
                        <a:pt x="16" y="3"/>
                        <a:pt x="13" y="3"/>
                      </a:cubicBezTo>
                      <a:cubicBezTo>
                        <a:pt x="13" y="3"/>
                        <a:pt x="13" y="3"/>
                        <a:pt x="13" y="3"/>
                      </a:cubicBezTo>
                      <a:cubicBezTo>
                        <a:pt x="12" y="3"/>
                        <a:pt x="10" y="3"/>
                        <a:pt x="9" y="3"/>
                      </a:cubicBezTo>
                      <a:cubicBezTo>
                        <a:pt x="5" y="2"/>
                        <a:pt x="2" y="1"/>
                        <a:pt x="0" y="1"/>
                      </a:cubicBezTo>
                      <a:cubicBezTo>
                        <a:pt x="3" y="5"/>
                        <a:pt x="8" y="7"/>
                        <a:pt x="13" y="7"/>
                      </a:cubicBezTo>
                      <a:cubicBezTo>
                        <a:pt x="14" y="7"/>
                        <a:pt x="15" y="7"/>
                        <a:pt x="15" y="7"/>
                      </a:cubicBezTo>
                      <a:cubicBezTo>
                        <a:pt x="22" y="6"/>
                        <a:pt x="25" y="1"/>
                        <a:pt x="26" y="0"/>
                      </a:cubicBezTo>
                    </a:path>
                  </a:pathLst>
                </a:custGeom>
                <a:solidFill>
                  <a:srgbClr val="F5AC9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8" name="Google Shape;448;p7"/>
                <p:cNvSpPr/>
                <p:nvPr/>
              </p:nvSpPr>
              <p:spPr>
                <a:xfrm>
                  <a:off x="4908550" y="3270250"/>
                  <a:ext cx="25400" cy="73025"/>
                </a:xfrm>
                <a:custGeom>
                  <a:avLst/>
                  <a:gdLst/>
                  <a:ahLst/>
                  <a:cxnLst/>
                  <a:rect l="l" t="t" r="r" b="b"/>
                  <a:pathLst>
                    <a:path w="8" h="23" extrusionOk="0">
                      <a:moveTo>
                        <a:pt x="0" y="0"/>
                      </a:moveTo>
                      <a:cubicBezTo>
                        <a:pt x="3" y="9"/>
                        <a:pt x="5" y="17"/>
                        <a:pt x="6" y="22"/>
                      </a:cubicBezTo>
                      <a:cubicBezTo>
                        <a:pt x="6" y="22"/>
                        <a:pt x="6" y="22"/>
                        <a:pt x="6" y="23"/>
                      </a:cubicBezTo>
                      <a:cubicBezTo>
                        <a:pt x="7" y="20"/>
                        <a:pt x="8" y="17"/>
                        <a:pt x="8" y="14"/>
                      </a:cubicBezTo>
                      <a:cubicBezTo>
                        <a:pt x="8" y="13"/>
                        <a:pt x="8" y="8"/>
                        <a:pt x="7" y="5"/>
                      </a:cubicBezTo>
                      <a:cubicBezTo>
                        <a:pt x="6" y="4"/>
                        <a:pt x="6" y="3"/>
                        <a:pt x="5" y="2"/>
                      </a:cubicBezTo>
                      <a:cubicBezTo>
                        <a:pt x="3" y="1"/>
                        <a:pt x="1" y="0"/>
                        <a:pt x="0" y="0"/>
                      </a:cubicBezTo>
                    </a:path>
                  </a:pathLst>
                </a:custGeom>
                <a:solidFill>
                  <a:srgbClr val="68686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9" name="Google Shape;449;p7"/>
                <p:cNvSpPr/>
                <p:nvPr/>
              </p:nvSpPr>
              <p:spPr>
                <a:xfrm>
                  <a:off x="4506913" y="3254375"/>
                  <a:ext cx="465138" cy="171450"/>
                </a:xfrm>
                <a:custGeom>
                  <a:avLst/>
                  <a:gdLst/>
                  <a:ahLst/>
                  <a:cxnLst/>
                  <a:rect l="l" t="t" r="r" b="b"/>
                  <a:pathLst>
                    <a:path w="147" h="54" extrusionOk="0">
                      <a:moveTo>
                        <a:pt x="146" y="4"/>
                      </a:moveTo>
                      <a:cubicBezTo>
                        <a:pt x="146" y="2"/>
                        <a:pt x="145" y="1"/>
                        <a:pt x="144" y="1"/>
                      </a:cubicBezTo>
                      <a:cubicBezTo>
                        <a:pt x="141" y="1"/>
                        <a:pt x="139" y="1"/>
                        <a:pt x="137" y="0"/>
                      </a:cubicBezTo>
                      <a:cubicBezTo>
                        <a:pt x="132" y="0"/>
                        <a:pt x="128" y="0"/>
                        <a:pt x="124" y="0"/>
                      </a:cubicBezTo>
                      <a:cubicBezTo>
                        <a:pt x="114" y="0"/>
                        <a:pt x="104" y="2"/>
                        <a:pt x="94" y="6"/>
                      </a:cubicBezTo>
                      <a:cubicBezTo>
                        <a:pt x="90" y="8"/>
                        <a:pt x="87" y="10"/>
                        <a:pt x="83" y="12"/>
                      </a:cubicBezTo>
                      <a:cubicBezTo>
                        <a:pt x="80" y="14"/>
                        <a:pt x="78" y="15"/>
                        <a:pt x="75" y="16"/>
                      </a:cubicBezTo>
                      <a:cubicBezTo>
                        <a:pt x="75" y="16"/>
                        <a:pt x="75" y="16"/>
                        <a:pt x="74" y="16"/>
                      </a:cubicBezTo>
                      <a:cubicBezTo>
                        <a:pt x="74" y="16"/>
                        <a:pt x="73" y="16"/>
                        <a:pt x="73" y="16"/>
                      </a:cubicBezTo>
                      <a:cubicBezTo>
                        <a:pt x="72" y="16"/>
                        <a:pt x="72" y="16"/>
                        <a:pt x="72" y="16"/>
                      </a:cubicBezTo>
                      <a:cubicBezTo>
                        <a:pt x="69" y="15"/>
                        <a:pt x="67" y="14"/>
                        <a:pt x="64" y="12"/>
                      </a:cubicBezTo>
                      <a:cubicBezTo>
                        <a:pt x="60" y="10"/>
                        <a:pt x="57" y="8"/>
                        <a:pt x="53" y="6"/>
                      </a:cubicBezTo>
                      <a:cubicBezTo>
                        <a:pt x="43" y="2"/>
                        <a:pt x="33" y="0"/>
                        <a:pt x="23" y="0"/>
                      </a:cubicBezTo>
                      <a:cubicBezTo>
                        <a:pt x="19" y="0"/>
                        <a:pt x="15" y="0"/>
                        <a:pt x="10" y="0"/>
                      </a:cubicBezTo>
                      <a:cubicBezTo>
                        <a:pt x="8" y="1"/>
                        <a:pt x="6" y="1"/>
                        <a:pt x="3" y="1"/>
                      </a:cubicBezTo>
                      <a:cubicBezTo>
                        <a:pt x="2" y="1"/>
                        <a:pt x="1" y="2"/>
                        <a:pt x="1" y="4"/>
                      </a:cubicBezTo>
                      <a:cubicBezTo>
                        <a:pt x="0" y="6"/>
                        <a:pt x="1" y="8"/>
                        <a:pt x="1" y="10"/>
                      </a:cubicBezTo>
                      <a:cubicBezTo>
                        <a:pt x="3" y="14"/>
                        <a:pt x="4" y="19"/>
                        <a:pt x="6" y="23"/>
                      </a:cubicBezTo>
                      <a:cubicBezTo>
                        <a:pt x="8" y="28"/>
                        <a:pt x="11" y="34"/>
                        <a:pt x="15" y="39"/>
                      </a:cubicBezTo>
                      <a:cubicBezTo>
                        <a:pt x="17" y="42"/>
                        <a:pt x="22" y="48"/>
                        <a:pt x="31" y="51"/>
                      </a:cubicBezTo>
                      <a:cubicBezTo>
                        <a:pt x="35" y="53"/>
                        <a:pt x="39" y="54"/>
                        <a:pt x="39" y="54"/>
                      </a:cubicBezTo>
                      <a:cubicBezTo>
                        <a:pt x="41" y="54"/>
                        <a:pt x="46" y="54"/>
                        <a:pt x="51" y="52"/>
                      </a:cubicBezTo>
                      <a:cubicBezTo>
                        <a:pt x="53" y="51"/>
                        <a:pt x="58" y="48"/>
                        <a:pt x="62" y="43"/>
                      </a:cubicBezTo>
                      <a:cubicBezTo>
                        <a:pt x="65" y="39"/>
                        <a:pt x="68" y="34"/>
                        <a:pt x="70" y="29"/>
                      </a:cubicBezTo>
                      <a:cubicBezTo>
                        <a:pt x="70" y="28"/>
                        <a:pt x="71" y="27"/>
                        <a:pt x="72" y="26"/>
                      </a:cubicBezTo>
                      <a:cubicBezTo>
                        <a:pt x="73" y="26"/>
                        <a:pt x="74" y="26"/>
                        <a:pt x="75" y="26"/>
                      </a:cubicBezTo>
                      <a:cubicBezTo>
                        <a:pt x="76" y="27"/>
                        <a:pt x="77" y="28"/>
                        <a:pt x="77" y="29"/>
                      </a:cubicBezTo>
                      <a:cubicBezTo>
                        <a:pt x="79" y="34"/>
                        <a:pt x="82" y="39"/>
                        <a:pt x="85" y="43"/>
                      </a:cubicBezTo>
                      <a:cubicBezTo>
                        <a:pt x="89" y="48"/>
                        <a:pt x="94" y="51"/>
                        <a:pt x="95" y="52"/>
                      </a:cubicBezTo>
                      <a:cubicBezTo>
                        <a:pt x="101" y="54"/>
                        <a:pt x="106" y="54"/>
                        <a:pt x="108" y="54"/>
                      </a:cubicBezTo>
                      <a:cubicBezTo>
                        <a:pt x="108" y="54"/>
                        <a:pt x="112" y="53"/>
                        <a:pt x="116" y="51"/>
                      </a:cubicBezTo>
                      <a:cubicBezTo>
                        <a:pt x="125" y="48"/>
                        <a:pt x="130" y="42"/>
                        <a:pt x="132" y="39"/>
                      </a:cubicBezTo>
                      <a:cubicBezTo>
                        <a:pt x="136" y="34"/>
                        <a:pt x="139" y="28"/>
                        <a:pt x="141" y="23"/>
                      </a:cubicBezTo>
                      <a:cubicBezTo>
                        <a:pt x="143" y="19"/>
                        <a:pt x="144" y="14"/>
                        <a:pt x="146" y="10"/>
                      </a:cubicBezTo>
                      <a:cubicBezTo>
                        <a:pt x="146" y="8"/>
                        <a:pt x="147" y="6"/>
                        <a:pt x="146" y="4"/>
                      </a:cubicBezTo>
                      <a:close/>
                      <a:moveTo>
                        <a:pt x="58" y="43"/>
                      </a:moveTo>
                      <a:cubicBezTo>
                        <a:pt x="57" y="44"/>
                        <a:pt x="55" y="46"/>
                        <a:pt x="52" y="48"/>
                      </a:cubicBezTo>
                      <a:cubicBezTo>
                        <a:pt x="48" y="50"/>
                        <a:pt x="43" y="51"/>
                        <a:pt x="38" y="50"/>
                      </a:cubicBezTo>
                      <a:cubicBezTo>
                        <a:pt x="33" y="49"/>
                        <a:pt x="29" y="47"/>
                        <a:pt x="25" y="43"/>
                      </a:cubicBezTo>
                      <a:cubicBezTo>
                        <a:pt x="21" y="40"/>
                        <a:pt x="18" y="36"/>
                        <a:pt x="16" y="31"/>
                      </a:cubicBezTo>
                      <a:cubicBezTo>
                        <a:pt x="14" y="27"/>
                        <a:pt x="13" y="23"/>
                        <a:pt x="12" y="19"/>
                      </a:cubicBezTo>
                      <a:cubicBezTo>
                        <a:pt x="12" y="19"/>
                        <a:pt x="11" y="13"/>
                        <a:pt x="13" y="10"/>
                      </a:cubicBezTo>
                      <a:cubicBezTo>
                        <a:pt x="14" y="9"/>
                        <a:pt x="15" y="8"/>
                        <a:pt x="16" y="7"/>
                      </a:cubicBezTo>
                      <a:cubicBezTo>
                        <a:pt x="16" y="7"/>
                        <a:pt x="17" y="7"/>
                        <a:pt x="17" y="6"/>
                      </a:cubicBezTo>
                      <a:cubicBezTo>
                        <a:pt x="18" y="6"/>
                        <a:pt x="19" y="6"/>
                        <a:pt x="20" y="6"/>
                      </a:cubicBezTo>
                      <a:cubicBezTo>
                        <a:pt x="21" y="6"/>
                        <a:pt x="22" y="5"/>
                        <a:pt x="23" y="5"/>
                      </a:cubicBezTo>
                      <a:cubicBezTo>
                        <a:pt x="30" y="5"/>
                        <a:pt x="38" y="6"/>
                        <a:pt x="45" y="8"/>
                      </a:cubicBezTo>
                      <a:cubicBezTo>
                        <a:pt x="50" y="9"/>
                        <a:pt x="55" y="11"/>
                        <a:pt x="59" y="14"/>
                      </a:cubicBezTo>
                      <a:cubicBezTo>
                        <a:pt x="61" y="15"/>
                        <a:pt x="63" y="17"/>
                        <a:pt x="64" y="19"/>
                      </a:cubicBezTo>
                      <a:cubicBezTo>
                        <a:pt x="65" y="22"/>
                        <a:pt x="66" y="25"/>
                        <a:pt x="66" y="26"/>
                      </a:cubicBezTo>
                      <a:cubicBezTo>
                        <a:pt x="66" y="35"/>
                        <a:pt x="60" y="41"/>
                        <a:pt x="58" y="43"/>
                      </a:cubicBezTo>
                      <a:close/>
                      <a:moveTo>
                        <a:pt x="135" y="19"/>
                      </a:moveTo>
                      <a:cubicBezTo>
                        <a:pt x="134" y="23"/>
                        <a:pt x="133" y="27"/>
                        <a:pt x="131" y="31"/>
                      </a:cubicBezTo>
                      <a:cubicBezTo>
                        <a:pt x="129" y="36"/>
                        <a:pt x="126" y="40"/>
                        <a:pt x="122" y="43"/>
                      </a:cubicBezTo>
                      <a:cubicBezTo>
                        <a:pt x="118" y="47"/>
                        <a:pt x="114" y="49"/>
                        <a:pt x="109" y="50"/>
                      </a:cubicBezTo>
                      <a:cubicBezTo>
                        <a:pt x="104" y="51"/>
                        <a:pt x="99" y="50"/>
                        <a:pt x="95" y="48"/>
                      </a:cubicBezTo>
                      <a:cubicBezTo>
                        <a:pt x="92" y="46"/>
                        <a:pt x="90" y="44"/>
                        <a:pt x="89" y="43"/>
                      </a:cubicBezTo>
                      <a:cubicBezTo>
                        <a:pt x="87" y="41"/>
                        <a:pt x="81" y="35"/>
                        <a:pt x="81" y="26"/>
                      </a:cubicBezTo>
                      <a:cubicBezTo>
                        <a:pt x="81" y="25"/>
                        <a:pt x="82" y="22"/>
                        <a:pt x="83" y="19"/>
                      </a:cubicBezTo>
                      <a:cubicBezTo>
                        <a:pt x="84" y="17"/>
                        <a:pt x="86" y="15"/>
                        <a:pt x="88" y="14"/>
                      </a:cubicBezTo>
                      <a:cubicBezTo>
                        <a:pt x="92" y="11"/>
                        <a:pt x="97" y="9"/>
                        <a:pt x="102" y="8"/>
                      </a:cubicBezTo>
                      <a:cubicBezTo>
                        <a:pt x="109" y="6"/>
                        <a:pt x="117" y="5"/>
                        <a:pt x="124" y="5"/>
                      </a:cubicBezTo>
                      <a:cubicBezTo>
                        <a:pt x="125" y="5"/>
                        <a:pt x="126" y="6"/>
                        <a:pt x="127" y="6"/>
                      </a:cubicBezTo>
                      <a:cubicBezTo>
                        <a:pt x="128" y="6"/>
                        <a:pt x="129" y="6"/>
                        <a:pt x="130" y="6"/>
                      </a:cubicBezTo>
                      <a:cubicBezTo>
                        <a:pt x="130" y="7"/>
                        <a:pt x="131" y="7"/>
                        <a:pt x="131" y="7"/>
                      </a:cubicBezTo>
                      <a:cubicBezTo>
                        <a:pt x="132" y="8"/>
                        <a:pt x="133" y="9"/>
                        <a:pt x="134" y="10"/>
                      </a:cubicBezTo>
                      <a:cubicBezTo>
                        <a:pt x="136" y="13"/>
                        <a:pt x="135" y="19"/>
                        <a:pt x="135" y="19"/>
                      </a:cubicBezTo>
                      <a:close/>
                    </a:path>
                  </a:pathLst>
                </a:cu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sp>
          <p:nvSpPr>
            <p:cNvPr id="450" name="Google Shape;450;p7"/>
            <p:cNvSpPr/>
            <p:nvPr/>
          </p:nvSpPr>
          <p:spPr>
            <a:xfrm>
              <a:off x="2462685" y="5635130"/>
              <a:ext cx="1221439" cy="1222870"/>
            </a:xfrm>
            <a:prstGeom prst="rect">
              <a:avLst/>
            </a:prstGeom>
            <a:solidFill>
              <a:srgbClr val="DFDED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1" name="Google Shape;451;p7"/>
            <p:cNvSpPr/>
            <p:nvPr/>
          </p:nvSpPr>
          <p:spPr>
            <a:xfrm>
              <a:off x="10974479" y="5637994"/>
              <a:ext cx="1220694" cy="1220006"/>
            </a:xfrm>
            <a:prstGeom prst="rect">
              <a:avLst/>
            </a:prstGeom>
            <a:solidFill>
              <a:srgbClr val="DFDED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452" name="Google Shape;452;p7"/>
            <p:cNvGrpSpPr/>
            <p:nvPr/>
          </p:nvGrpSpPr>
          <p:grpSpPr>
            <a:xfrm>
              <a:off x="11252961" y="5815553"/>
              <a:ext cx="661553" cy="859159"/>
              <a:chOff x="11144250" y="5702300"/>
              <a:chExt cx="733425" cy="952500"/>
            </a:xfrm>
          </p:grpSpPr>
          <p:sp>
            <p:nvSpPr>
              <p:cNvPr id="453" name="Google Shape;453;p7"/>
              <p:cNvSpPr/>
              <p:nvPr/>
            </p:nvSpPr>
            <p:spPr>
              <a:xfrm>
                <a:off x="11144250" y="5702300"/>
                <a:ext cx="466725" cy="752475"/>
              </a:xfrm>
              <a:custGeom>
                <a:avLst/>
                <a:gdLst/>
                <a:ahLst/>
                <a:cxnLst/>
                <a:rect l="l" t="t" r="r" b="b"/>
                <a:pathLst>
                  <a:path w="147" h="237" extrusionOk="0">
                    <a:moveTo>
                      <a:pt x="132" y="237"/>
                    </a:moveTo>
                    <a:cubicBezTo>
                      <a:pt x="15" y="237"/>
                      <a:pt x="15" y="237"/>
                      <a:pt x="15" y="237"/>
                    </a:cubicBezTo>
                    <a:cubicBezTo>
                      <a:pt x="7" y="237"/>
                      <a:pt x="0" y="231"/>
                      <a:pt x="0" y="222"/>
                    </a:cubicBezTo>
                    <a:cubicBezTo>
                      <a:pt x="0" y="15"/>
                      <a:pt x="0" y="15"/>
                      <a:pt x="0" y="15"/>
                    </a:cubicBezTo>
                    <a:cubicBezTo>
                      <a:pt x="0" y="6"/>
                      <a:pt x="7" y="0"/>
                      <a:pt x="15" y="0"/>
                    </a:cubicBezTo>
                    <a:cubicBezTo>
                      <a:pt x="132" y="0"/>
                      <a:pt x="132" y="0"/>
                      <a:pt x="132" y="0"/>
                    </a:cubicBezTo>
                    <a:cubicBezTo>
                      <a:pt x="141" y="0"/>
                      <a:pt x="147" y="6"/>
                      <a:pt x="147" y="15"/>
                    </a:cubicBezTo>
                    <a:cubicBezTo>
                      <a:pt x="147" y="222"/>
                      <a:pt x="147" y="222"/>
                      <a:pt x="147" y="222"/>
                    </a:cubicBezTo>
                    <a:cubicBezTo>
                      <a:pt x="147" y="231"/>
                      <a:pt x="141" y="237"/>
                      <a:pt x="132" y="237"/>
                    </a:cubicBezTo>
                    <a:close/>
                  </a:path>
                </a:pathLst>
              </a:cu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4" name="Google Shape;454;p7"/>
              <p:cNvSpPr/>
              <p:nvPr/>
            </p:nvSpPr>
            <p:spPr>
              <a:xfrm>
                <a:off x="11144250" y="5797550"/>
                <a:ext cx="466725" cy="555625"/>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5" name="Google Shape;455;p7"/>
              <p:cNvSpPr/>
              <p:nvPr/>
            </p:nvSpPr>
            <p:spPr>
              <a:xfrm>
                <a:off x="11303000" y="5740400"/>
                <a:ext cx="149225" cy="15875"/>
              </a:xfrm>
              <a:custGeom>
                <a:avLst/>
                <a:gdLst/>
                <a:ahLst/>
                <a:cxnLst/>
                <a:rect l="l" t="t" r="r" b="b"/>
                <a:pathLst>
                  <a:path w="47" h="5" extrusionOk="0">
                    <a:moveTo>
                      <a:pt x="45" y="5"/>
                    </a:moveTo>
                    <a:cubicBezTo>
                      <a:pt x="3" y="5"/>
                      <a:pt x="3" y="5"/>
                      <a:pt x="3" y="5"/>
                    </a:cubicBezTo>
                    <a:cubicBezTo>
                      <a:pt x="1" y="5"/>
                      <a:pt x="0" y="4"/>
                      <a:pt x="0" y="3"/>
                    </a:cubicBezTo>
                    <a:cubicBezTo>
                      <a:pt x="0" y="1"/>
                      <a:pt x="1" y="0"/>
                      <a:pt x="3" y="0"/>
                    </a:cubicBezTo>
                    <a:cubicBezTo>
                      <a:pt x="45" y="0"/>
                      <a:pt x="45" y="0"/>
                      <a:pt x="45" y="0"/>
                    </a:cubicBezTo>
                    <a:cubicBezTo>
                      <a:pt x="46" y="0"/>
                      <a:pt x="47" y="1"/>
                      <a:pt x="47" y="3"/>
                    </a:cubicBezTo>
                    <a:cubicBezTo>
                      <a:pt x="47" y="4"/>
                      <a:pt x="46" y="5"/>
                      <a:pt x="45" y="5"/>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6" name="Google Shape;456;p7"/>
              <p:cNvSpPr/>
              <p:nvPr/>
            </p:nvSpPr>
            <p:spPr>
              <a:xfrm>
                <a:off x="11410950" y="5902325"/>
                <a:ext cx="466725" cy="752475"/>
              </a:xfrm>
              <a:custGeom>
                <a:avLst/>
                <a:gdLst/>
                <a:ahLst/>
                <a:cxnLst/>
                <a:rect l="l" t="t" r="r" b="b"/>
                <a:pathLst>
                  <a:path w="147" h="237" extrusionOk="0">
                    <a:moveTo>
                      <a:pt x="132" y="237"/>
                    </a:moveTo>
                    <a:cubicBezTo>
                      <a:pt x="14" y="237"/>
                      <a:pt x="14" y="237"/>
                      <a:pt x="14" y="237"/>
                    </a:cubicBezTo>
                    <a:cubicBezTo>
                      <a:pt x="6" y="237"/>
                      <a:pt x="0" y="231"/>
                      <a:pt x="0" y="222"/>
                    </a:cubicBezTo>
                    <a:cubicBezTo>
                      <a:pt x="0" y="15"/>
                      <a:pt x="0" y="15"/>
                      <a:pt x="0" y="15"/>
                    </a:cubicBezTo>
                    <a:cubicBezTo>
                      <a:pt x="0" y="7"/>
                      <a:pt x="6" y="0"/>
                      <a:pt x="14" y="0"/>
                    </a:cubicBezTo>
                    <a:cubicBezTo>
                      <a:pt x="132" y="0"/>
                      <a:pt x="132" y="0"/>
                      <a:pt x="132" y="0"/>
                    </a:cubicBezTo>
                    <a:cubicBezTo>
                      <a:pt x="140" y="0"/>
                      <a:pt x="147" y="7"/>
                      <a:pt x="147" y="15"/>
                    </a:cubicBezTo>
                    <a:cubicBezTo>
                      <a:pt x="147" y="222"/>
                      <a:pt x="147" y="222"/>
                      <a:pt x="147" y="222"/>
                    </a:cubicBezTo>
                    <a:cubicBezTo>
                      <a:pt x="147" y="231"/>
                      <a:pt x="140" y="237"/>
                      <a:pt x="132" y="237"/>
                    </a:cubicBezTo>
                    <a:close/>
                  </a:path>
                </a:pathLst>
              </a:cu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7" name="Google Shape;457;p7"/>
              <p:cNvSpPr/>
              <p:nvPr/>
            </p:nvSpPr>
            <p:spPr>
              <a:xfrm>
                <a:off x="11410950" y="5997575"/>
                <a:ext cx="466725" cy="555625"/>
              </a:xfrm>
              <a:prstGeom prst="rect">
                <a:avLst/>
              </a:prstGeom>
              <a:solidFill>
                <a:srgbClr val="FDB61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8" name="Google Shape;458;p7"/>
              <p:cNvSpPr/>
              <p:nvPr/>
            </p:nvSpPr>
            <p:spPr>
              <a:xfrm>
                <a:off x="11566525" y="5940425"/>
                <a:ext cx="152400" cy="19050"/>
              </a:xfrm>
              <a:custGeom>
                <a:avLst/>
                <a:gdLst/>
                <a:ahLst/>
                <a:cxnLst/>
                <a:rect l="l" t="t" r="r" b="b"/>
                <a:pathLst>
                  <a:path w="48" h="6" extrusionOk="0">
                    <a:moveTo>
                      <a:pt x="45" y="6"/>
                    </a:moveTo>
                    <a:cubicBezTo>
                      <a:pt x="3" y="6"/>
                      <a:pt x="3" y="6"/>
                      <a:pt x="3" y="6"/>
                    </a:cubicBezTo>
                    <a:cubicBezTo>
                      <a:pt x="2" y="6"/>
                      <a:pt x="0" y="4"/>
                      <a:pt x="0" y="3"/>
                    </a:cubicBezTo>
                    <a:cubicBezTo>
                      <a:pt x="0" y="1"/>
                      <a:pt x="2" y="0"/>
                      <a:pt x="3" y="0"/>
                    </a:cubicBezTo>
                    <a:cubicBezTo>
                      <a:pt x="45" y="0"/>
                      <a:pt x="45" y="0"/>
                      <a:pt x="45" y="0"/>
                    </a:cubicBezTo>
                    <a:cubicBezTo>
                      <a:pt x="47" y="0"/>
                      <a:pt x="48" y="1"/>
                      <a:pt x="48" y="3"/>
                    </a:cubicBezTo>
                    <a:cubicBezTo>
                      <a:pt x="48" y="4"/>
                      <a:pt x="47" y="6"/>
                      <a:pt x="45" y="6"/>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59" name="Google Shape;459;p7"/>
            <p:cNvGrpSpPr/>
            <p:nvPr/>
          </p:nvGrpSpPr>
          <p:grpSpPr>
            <a:xfrm>
              <a:off x="2603110" y="5871859"/>
              <a:ext cx="909278" cy="767516"/>
              <a:chOff x="1533525" y="5753100"/>
              <a:chExt cx="1008063" cy="850900"/>
            </a:xfrm>
          </p:grpSpPr>
          <p:sp>
            <p:nvSpPr>
              <p:cNvPr id="460" name="Google Shape;460;p7"/>
              <p:cNvSpPr/>
              <p:nvPr/>
            </p:nvSpPr>
            <p:spPr>
              <a:xfrm>
                <a:off x="1533525" y="5753100"/>
                <a:ext cx="1008063" cy="612775"/>
              </a:xfrm>
              <a:custGeom>
                <a:avLst/>
                <a:gdLst/>
                <a:ahLst/>
                <a:cxnLst/>
                <a:rect l="l" t="t" r="r" b="b"/>
                <a:pathLst>
                  <a:path w="318" h="193" extrusionOk="0">
                    <a:moveTo>
                      <a:pt x="318" y="161"/>
                    </a:moveTo>
                    <a:cubicBezTo>
                      <a:pt x="318" y="162"/>
                      <a:pt x="318" y="162"/>
                      <a:pt x="318" y="163"/>
                    </a:cubicBezTo>
                    <a:cubicBezTo>
                      <a:pt x="318" y="171"/>
                      <a:pt x="311" y="178"/>
                      <a:pt x="306" y="183"/>
                    </a:cubicBezTo>
                    <a:cubicBezTo>
                      <a:pt x="300" y="189"/>
                      <a:pt x="288" y="193"/>
                      <a:pt x="279" y="193"/>
                    </a:cubicBezTo>
                    <a:cubicBezTo>
                      <a:pt x="51" y="193"/>
                      <a:pt x="51" y="193"/>
                      <a:pt x="51" y="193"/>
                    </a:cubicBezTo>
                    <a:cubicBezTo>
                      <a:pt x="37" y="193"/>
                      <a:pt x="28" y="188"/>
                      <a:pt x="19" y="181"/>
                    </a:cubicBezTo>
                    <a:cubicBezTo>
                      <a:pt x="15" y="178"/>
                      <a:pt x="13" y="174"/>
                      <a:pt x="10" y="170"/>
                    </a:cubicBezTo>
                    <a:cubicBezTo>
                      <a:pt x="9" y="169"/>
                      <a:pt x="9" y="167"/>
                      <a:pt x="8" y="166"/>
                    </a:cubicBezTo>
                    <a:cubicBezTo>
                      <a:pt x="8" y="165"/>
                      <a:pt x="8" y="164"/>
                      <a:pt x="8" y="164"/>
                    </a:cubicBezTo>
                    <a:cubicBezTo>
                      <a:pt x="5" y="158"/>
                      <a:pt x="4" y="151"/>
                      <a:pt x="3" y="144"/>
                    </a:cubicBezTo>
                    <a:cubicBezTo>
                      <a:pt x="0" y="105"/>
                      <a:pt x="29" y="93"/>
                      <a:pt x="51" y="86"/>
                    </a:cubicBezTo>
                    <a:cubicBezTo>
                      <a:pt x="43" y="38"/>
                      <a:pt x="87" y="0"/>
                      <a:pt x="136" y="0"/>
                    </a:cubicBezTo>
                    <a:cubicBezTo>
                      <a:pt x="158" y="0"/>
                      <a:pt x="178" y="9"/>
                      <a:pt x="192" y="22"/>
                    </a:cubicBezTo>
                    <a:cubicBezTo>
                      <a:pt x="206" y="36"/>
                      <a:pt x="214" y="54"/>
                      <a:pt x="216" y="74"/>
                    </a:cubicBezTo>
                    <a:cubicBezTo>
                      <a:pt x="216" y="74"/>
                      <a:pt x="217" y="74"/>
                      <a:pt x="218" y="73"/>
                    </a:cubicBezTo>
                    <a:cubicBezTo>
                      <a:pt x="222" y="72"/>
                      <a:pt x="233" y="69"/>
                      <a:pt x="251" y="73"/>
                    </a:cubicBezTo>
                    <a:cubicBezTo>
                      <a:pt x="272" y="79"/>
                      <a:pt x="285" y="98"/>
                      <a:pt x="288" y="120"/>
                    </a:cubicBezTo>
                    <a:cubicBezTo>
                      <a:pt x="288" y="125"/>
                      <a:pt x="288" y="126"/>
                      <a:pt x="288" y="129"/>
                    </a:cubicBezTo>
                    <a:cubicBezTo>
                      <a:pt x="297" y="131"/>
                      <a:pt x="306" y="135"/>
                      <a:pt x="311" y="142"/>
                    </a:cubicBezTo>
                    <a:cubicBezTo>
                      <a:pt x="311" y="142"/>
                      <a:pt x="311" y="142"/>
                      <a:pt x="311" y="142"/>
                    </a:cubicBezTo>
                    <a:cubicBezTo>
                      <a:pt x="315" y="147"/>
                      <a:pt x="318" y="154"/>
                      <a:pt x="318" y="161"/>
                    </a:cubicBezTo>
                    <a:close/>
                  </a:path>
                </a:pathLst>
              </a:cu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1" name="Google Shape;461;p7"/>
              <p:cNvSpPr/>
              <p:nvPr/>
            </p:nvSpPr>
            <p:spPr>
              <a:xfrm>
                <a:off x="1795463" y="5829300"/>
                <a:ext cx="342900" cy="171450"/>
              </a:xfrm>
              <a:custGeom>
                <a:avLst/>
                <a:gdLst/>
                <a:ahLst/>
                <a:cxnLst/>
                <a:rect l="l" t="t" r="r" b="b"/>
                <a:pathLst>
                  <a:path w="108" h="54" extrusionOk="0">
                    <a:moveTo>
                      <a:pt x="104" y="54"/>
                    </a:moveTo>
                    <a:cubicBezTo>
                      <a:pt x="102" y="54"/>
                      <a:pt x="100" y="53"/>
                      <a:pt x="100" y="51"/>
                    </a:cubicBezTo>
                    <a:cubicBezTo>
                      <a:pt x="99" y="39"/>
                      <a:pt x="94" y="29"/>
                      <a:pt x="86" y="21"/>
                    </a:cubicBezTo>
                    <a:cubicBezTo>
                      <a:pt x="77" y="12"/>
                      <a:pt x="65" y="7"/>
                      <a:pt x="53" y="7"/>
                    </a:cubicBezTo>
                    <a:cubicBezTo>
                      <a:pt x="34" y="7"/>
                      <a:pt x="17" y="17"/>
                      <a:pt x="8" y="31"/>
                    </a:cubicBezTo>
                    <a:cubicBezTo>
                      <a:pt x="7" y="33"/>
                      <a:pt x="4" y="33"/>
                      <a:pt x="3" y="32"/>
                    </a:cubicBezTo>
                    <a:cubicBezTo>
                      <a:pt x="1" y="31"/>
                      <a:pt x="0" y="29"/>
                      <a:pt x="1" y="27"/>
                    </a:cubicBezTo>
                    <a:cubicBezTo>
                      <a:pt x="12" y="11"/>
                      <a:pt x="32" y="0"/>
                      <a:pt x="53" y="0"/>
                    </a:cubicBezTo>
                    <a:cubicBezTo>
                      <a:pt x="67" y="0"/>
                      <a:pt x="81" y="5"/>
                      <a:pt x="91" y="15"/>
                    </a:cubicBezTo>
                    <a:cubicBezTo>
                      <a:pt x="101" y="25"/>
                      <a:pt x="107" y="37"/>
                      <a:pt x="107" y="51"/>
                    </a:cubicBezTo>
                    <a:cubicBezTo>
                      <a:pt x="108" y="53"/>
                      <a:pt x="106" y="54"/>
                      <a:pt x="104" y="54"/>
                    </a:cubicBezTo>
                    <a:close/>
                  </a:path>
                </a:pathLst>
              </a:custGeom>
              <a:solidFill>
                <a:srgbClr val="DFDED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2" name="Google Shape;462;p7"/>
              <p:cNvSpPr/>
              <p:nvPr/>
            </p:nvSpPr>
            <p:spPr>
              <a:xfrm>
                <a:off x="1919288" y="6080125"/>
                <a:ext cx="419100" cy="523875"/>
              </a:xfrm>
              <a:custGeom>
                <a:avLst/>
                <a:gdLst/>
                <a:ahLst/>
                <a:cxnLst/>
                <a:rect l="l" t="t" r="r" b="b"/>
                <a:pathLst>
                  <a:path w="132" h="165" extrusionOk="0">
                    <a:moveTo>
                      <a:pt x="66" y="0"/>
                    </a:moveTo>
                    <a:cubicBezTo>
                      <a:pt x="0" y="27"/>
                      <a:pt x="0" y="27"/>
                      <a:pt x="0" y="27"/>
                    </a:cubicBezTo>
                    <a:cubicBezTo>
                      <a:pt x="0" y="93"/>
                      <a:pt x="0" y="93"/>
                      <a:pt x="0" y="93"/>
                    </a:cubicBezTo>
                    <a:cubicBezTo>
                      <a:pt x="0" y="93"/>
                      <a:pt x="4" y="139"/>
                      <a:pt x="66" y="165"/>
                    </a:cubicBezTo>
                    <a:cubicBezTo>
                      <a:pt x="128" y="139"/>
                      <a:pt x="132" y="93"/>
                      <a:pt x="132" y="93"/>
                    </a:cubicBezTo>
                    <a:cubicBezTo>
                      <a:pt x="132" y="27"/>
                      <a:pt x="132" y="27"/>
                      <a:pt x="132" y="27"/>
                    </a:cubicBezTo>
                    <a:lnTo>
                      <a:pt x="66" y="0"/>
                    </a:lnTo>
                    <a:close/>
                  </a:path>
                </a:pathLst>
              </a:custGeom>
              <a:solidFill>
                <a:srgbClr val="7E7E7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3" name="Google Shape;463;p7"/>
              <p:cNvSpPr/>
              <p:nvPr/>
            </p:nvSpPr>
            <p:spPr>
              <a:xfrm>
                <a:off x="2122488" y="6124575"/>
                <a:ext cx="184150" cy="434975"/>
              </a:xfrm>
              <a:custGeom>
                <a:avLst/>
                <a:gdLst/>
                <a:ahLst/>
                <a:cxnLst/>
                <a:rect l="l" t="t" r="r" b="b"/>
                <a:pathLst>
                  <a:path w="58" h="137" extrusionOk="0">
                    <a:moveTo>
                      <a:pt x="3" y="137"/>
                    </a:moveTo>
                    <a:cubicBezTo>
                      <a:pt x="0" y="131"/>
                      <a:pt x="0" y="131"/>
                      <a:pt x="0" y="131"/>
                    </a:cubicBezTo>
                    <a:cubicBezTo>
                      <a:pt x="46" y="112"/>
                      <a:pt x="50" y="79"/>
                      <a:pt x="50" y="77"/>
                    </a:cubicBezTo>
                    <a:cubicBezTo>
                      <a:pt x="50" y="27"/>
                      <a:pt x="50" y="27"/>
                      <a:pt x="50" y="27"/>
                    </a:cubicBezTo>
                    <a:cubicBezTo>
                      <a:pt x="0" y="7"/>
                      <a:pt x="0" y="7"/>
                      <a:pt x="0" y="7"/>
                    </a:cubicBezTo>
                    <a:cubicBezTo>
                      <a:pt x="3" y="0"/>
                      <a:pt x="3" y="0"/>
                      <a:pt x="3" y="0"/>
                    </a:cubicBezTo>
                    <a:cubicBezTo>
                      <a:pt x="56" y="21"/>
                      <a:pt x="56" y="21"/>
                      <a:pt x="56" y="21"/>
                    </a:cubicBezTo>
                    <a:cubicBezTo>
                      <a:pt x="57" y="22"/>
                      <a:pt x="58" y="23"/>
                      <a:pt x="58" y="24"/>
                    </a:cubicBezTo>
                    <a:cubicBezTo>
                      <a:pt x="58" y="77"/>
                      <a:pt x="58" y="77"/>
                      <a:pt x="58" y="77"/>
                    </a:cubicBezTo>
                    <a:cubicBezTo>
                      <a:pt x="58" y="77"/>
                      <a:pt x="58" y="77"/>
                      <a:pt x="58" y="77"/>
                    </a:cubicBezTo>
                    <a:cubicBezTo>
                      <a:pt x="58" y="79"/>
                      <a:pt x="54" y="116"/>
                      <a:pt x="3" y="137"/>
                    </a:cubicBezTo>
                    <a:close/>
                  </a:path>
                </a:pathLst>
              </a:cu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464" name="Google Shape;464;p7"/>
            <p:cNvSpPr/>
            <p:nvPr/>
          </p:nvSpPr>
          <p:spPr>
            <a:xfrm>
              <a:off x="10972303" y="4412259"/>
              <a:ext cx="1222870" cy="1225734"/>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5" name="Google Shape;465;p7"/>
            <p:cNvSpPr/>
            <p:nvPr/>
          </p:nvSpPr>
          <p:spPr>
            <a:xfrm>
              <a:off x="9755970" y="5637994"/>
              <a:ext cx="1218575" cy="1220006"/>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6" name="Google Shape;466;p7"/>
            <p:cNvSpPr/>
            <p:nvPr/>
          </p:nvSpPr>
          <p:spPr>
            <a:xfrm>
              <a:off x="7320253" y="5637994"/>
              <a:ext cx="1218575" cy="1220006"/>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7" name="Google Shape;467;p7"/>
            <p:cNvSpPr/>
            <p:nvPr/>
          </p:nvSpPr>
          <p:spPr>
            <a:xfrm>
              <a:off x="8533100" y="5635130"/>
              <a:ext cx="1222870" cy="1222870"/>
            </a:xfrm>
            <a:prstGeom prst="rect">
              <a:avLst/>
            </a:prstGeom>
            <a:solidFill>
              <a:srgbClr val="DA38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468" name="Google Shape;468;p7"/>
            <p:cNvGrpSpPr/>
            <p:nvPr/>
          </p:nvGrpSpPr>
          <p:grpSpPr>
            <a:xfrm>
              <a:off x="9856206" y="5932972"/>
              <a:ext cx="996625" cy="630050"/>
              <a:chOff x="9593263" y="5832475"/>
              <a:chExt cx="1104900" cy="698500"/>
            </a:xfrm>
          </p:grpSpPr>
          <p:sp>
            <p:nvSpPr>
              <p:cNvPr id="469" name="Google Shape;469;p7"/>
              <p:cNvSpPr/>
              <p:nvPr/>
            </p:nvSpPr>
            <p:spPr>
              <a:xfrm>
                <a:off x="9726613" y="5937250"/>
                <a:ext cx="869950" cy="488950"/>
              </a:xfrm>
              <a:custGeom>
                <a:avLst/>
                <a:gdLst/>
                <a:ahLst/>
                <a:cxnLst/>
                <a:rect l="l" t="t" r="r" b="b"/>
                <a:pathLst>
                  <a:path w="274" h="154" extrusionOk="0">
                    <a:moveTo>
                      <a:pt x="274" y="8"/>
                    </a:moveTo>
                    <a:cubicBezTo>
                      <a:pt x="262" y="26"/>
                      <a:pt x="262" y="26"/>
                      <a:pt x="262" y="26"/>
                    </a:cubicBezTo>
                    <a:cubicBezTo>
                      <a:pt x="197" y="120"/>
                      <a:pt x="197" y="120"/>
                      <a:pt x="197" y="120"/>
                    </a:cubicBezTo>
                    <a:cubicBezTo>
                      <a:pt x="173" y="154"/>
                      <a:pt x="173" y="154"/>
                      <a:pt x="173" y="154"/>
                    </a:cubicBezTo>
                    <a:cubicBezTo>
                      <a:pt x="141" y="131"/>
                      <a:pt x="141" y="131"/>
                      <a:pt x="141" y="131"/>
                    </a:cubicBezTo>
                    <a:cubicBezTo>
                      <a:pt x="86" y="90"/>
                      <a:pt x="86" y="90"/>
                      <a:pt x="86" y="90"/>
                    </a:cubicBezTo>
                    <a:cubicBezTo>
                      <a:pt x="62" y="72"/>
                      <a:pt x="62" y="72"/>
                      <a:pt x="62" y="72"/>
                    </a:cubicBezTo>
                    <a:cubicBezTo>
                      <a:pt x="59" y="77"/>
                      <a:pt x="53" y="85"/>
                      <a:pt x="47" y="93"/>
                    </a:cubicBezTo>
                    <a:cubicBezTo>
                      <a:pt x="44" y="96"/>
                      <a:pt x="41" y="99"/>
                      <a:pt x="39" y="103"/>
                    </a:cubicBezTo>
                    <a:cubicBezTo>
                      <a:pt x="31" y="113"/>
                      <a:pt x="24" y="122"/>
                      <a:pt x="19" y="128"/>
                    </a:cubicBezTo>
                    <a:cubicBezTo>
                      <a:pt x="16" y="131"/>
                      <a:pt x="14" y="134"/>
                      <a:pt x="13" y="136"/>
                    </a:cubicBezTo>
                    <a:cubicBezTo>
                      <a:pt x="9" y="140"/>
                      <a:pt x="9" y="140"/>
                      <a:pt x="8" y="141"/>
                    </a:cubicBezTo>
                    <a:cubicBezTo>
                      <a:pt x="2" y="129"/>
                      <a:pt x="2" y="129"/>
                      <a:pt x="2" y="129"/>
                    </a:cubicBezTo>
                    <a:cubicBezTo>
                      <a:pt x="1" y="129"/>
                      <a:pt x="0" y="130"/>
                      <a:pt x="0" y="130"/>
                    </a:cubicBezTo>
                    <a:cubicBezTo>
                      <a:pt x="0" y="130"/>
                      <a:pt x="1" y="129"/>
                      <a:pt x="2" y="128"/>
                    </a:cubicBezTo>
                    <a:cubicBezTo>
                      <a:pt x="7" y="121"/>
                      <a:pt x="22" y="102"/>
                      <a:pt x="37" y="83"/>
                    </a:cubicBezTo>
                    <a:cubicBezTo>
                      <a:pt x="44" y="74"/>
                      <a:pt x="50" y="66"/>
                      <a:pt x="56" y="59"/>
                    </a:cubicBezTo>
                    <a:cubicBezTo>
                      <a:pt x="60" y="54"/>
                      <a:pt x="60" y="54"/>
                      <a:pt x="60" y="54"/>
                    </a:cubicBezTo>
                    <a:cubicBezTo>
                      <a:pt x="93" y="78"/>
                      <a:pt x="93" y="78"/>
                      <a:pt x="93" y="78"/>
                    </a:cubicBezTo>
                    <a:cubicBezTo>
                      <a:pt x="147" y="118"/>
                      <a:pt x="147" y="118"/>
                      <a:pt x="147" y="118"/>
                    </a:cubicBezTo>
                    <a:cubicBezTo>
                      <a:pt x="170" y="135"/>
                      <a:pt x="170" y="135"/>
                      <a:pt x="170" y="135"/>
                    </a:cubicBezTo>
                    <a:cubicBezTo>
                      <a:pt x="187" y="110"/>
                      <a:pt x="187" y="110"/>
                      <a:pt x="187" y="110"/>
                    </a:cubicBezTo>
                    <a:cubicBezTo>
                      <a:pt x="251" y="17"/>
                      <a:pt x="251" y="17"/>
                      <a:pt x="251" y="17"/>
                    </a:cubicBezTo>
                    <a:cubicBezTo>
                      <a:pt x="263" y="0"/>
                      <a:pt x="263" y="0"/>
                      <a:pt x="263" y="0"/>
                    </a:cubicBezTo>
                    <a:lnTo>
                      <a:pt x="274" y="8"/>
                    </a:lnTo>
                    <a:close/>
                  </a:path>
                </a:pathLst>
              </a:cu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0" name="Google Shape;470;p7"/>
              <p:cNvSpPr/>
              <p:nvPr/>
            </p:nvSpPr>
            <p:spPr>
              <a:xfrm>
                <a:off x="9593263" y="6334125"/>
                <a:ext cx="196850" cy="196850"/>
              </a:xfrm>
              <a:custGeom>
                <a:avLst/>
                <a:gdLst/>
                <a:ahLst/>
                <a:cxnLst/>
                <a:rect l="l" t="t" r="r" b="b"/>
                <a:pathLst>
                  <a:path w="62" h="62" extrusionOk="0">
                    <a:moveTo>
                      <a:pt x="62" y="31"/>
                    </a:moveTo>
                    <a:cubicBezTo>
                      <a:pt x="62" y="46"/>
                      <a:pt x="52" y="58"/>
                      <a:pt x="38" y="61"/>
                    </a:cubicBezTo>
                    <a:cubicBezTo>
                      <a:pt x="36" y="62"/>
                      <a:pt x="33" y="62"/>
                      <a:pt x="31" y="62"/>
                    </a:cubicBezTo>
                    <a:cubicBezTo>
                      <a:pt x="14" y="62"/>
                      <a:pt x="0" y="48"/>
                      <a:pt x="0" y="31"/>
                    </a:cubicBezTo>
                    <a:cubicBezTo>
                      <a:pt x="0" y="22"/>
                      <a:pt x="4" y="14"/>
                      <a:pt x="10" y="8"/>
                    </a:cubicBezTo>
                    <a:cubicBezTo>
                      <a:pt x="16" y="3"/>
                      <a:pt x="23" y="0"/>
                      <a:pt x="31" y="0"/>
                    </a:cubicBezTo>
                    <a:cubicBezTo>
                      <a:pt x="36" y="0"/>
                      <a:pt x="40" y="1"/>
                      <a:pt x="44" y="3"/>
                    </a:cubicBezTo>
                    <a:cubicBezTo>
                      <a:pt x="48" y="5"/>
                      <a:pt x="52" y="8"/>
                      <a:pt x="55" y="11"/>
                    </a:cubicBezTo>
                    <a:cubicBezTo>
                      <a:pt x="59" y="16"/>
                      <a:pt x="62" y="23"/>
                      <a:pt x="62" y="31"/>
                    </a:cubicBezTo>
                    <a:close/>
                  </a:path>
                </a:pathLst>
              </a:custGeom>
              <a:solidFill>
                <a:srgbClr val="DA38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1" name="Google Shape;471;p7"/>
              <p:cNvSpPr/>
              <p:nvPr/>
            </p:nvSpPr>
            <p:spPr>
              <a:xfrm>
                <a:off x="10174288" y="6273800"/>
                <a:ext cx="193675" cy="196850"/>
              </a:xfrm>
              <a:custGeom>
                <a:avLst/>
                <a:gdLst/>
                <a:ahLst/>
                <a:cxnLst/>
                <a:rect l="l" t="t" r="r" b="b"/>
                <a:pathLst>
                  <a:path w="61" h="62" extrusionOk="0">
                    <a:moveTo>
                      <a:pt x="61" y="31"/>
                    </a:moveTo>
                    <a:cubicBezTo>
                      <a:pt x="61" y="48"/>
                      <a:pt x="48" y="62"/>
                      <a:pt x="31" y="62"/>
                    </a:cubicBezTo>
                    <a:cubicBezTo>
                      <a:pt x="14" y="62"/>
                      <a:pt x="0" y="48"/>
                      <a:pt x="0" y="31"/>
                    </a:cubicBezTo>
                    <a:cubicBezTo>
                      <a:pt x="0" y="29"/>
                      <a:pt x="0" y="27"/>
                      <a:pt x="0" y="25"/>
                    </a:cubicBezTo>
                    <a:cubicBezTo>
                      <a:pt x="1" y="20"/>
                      <a:pt x="3" y="16"/>
                      <a:pt x="6" y="12"/>
                    </a:cubicBezTo>
                    <a:cubicBezTo>
                      <a:pt x="12" y="5"/>
                      <a:pt x="21" y="0"/>
                      <a:pt x="31" y="0"/>
                    </a:cubicBezTo>
                    <a:cubicBezTo>
                      <a:pt x="36" y="0"/>
                      <a:pt x="41" y="2"/>
                      <a:pt x="46" y="4"/>
                    </a:cubicBezTo>
                    <a:cubicBezTo>
                      <a:pt x="50" y="7"/>
                      <a:pt x="53" y="10"/>
                      <a:pt x="56" y="14"/>
                    </a:cubicBezTo>
                    <a:cubicBezTo>
                      <a:pt x="59" y="19"/>
                      <a:pt x="61" y="25"/>
                      <a:pt x="61" y="31"/>
                    </a:cubicBezTo>
                    <a:close/>
                  </a:path>
                </a:pathLst>
              </a:custGeom>
              <a:solidFill>
                <a:srgbClr val="EA8C2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2" name="Google Shape;472;p7"/>
              <p:cNvSpPr/>
              <p:nvPr/>
            </p:nvSpPr>
            <p:spPr>
              <a:xfrm>
                <a:off x="10501313" y="5832475"/>
                <a:ext cx="196850" cy="196850"/>
              </a:xfrm>
              <a:custGeom>
                <a:avLst/>
                <a:gdLst/>
                <a:ahLst/>
                <a:cxnLst/>
                <a:rect l="l" t="t" r="r" b="b"/>
                <a:pathLst>
                  <a:path w="62" h="62" extrusionOk="0">
                    <a:moveTo>
                      <a:pt x="62" y="31"/>
                    </a:moveTo>
                    <a:cubicBezTo>
                      <a:pt x="62" y="41"/>
                      <a:pt x="57" y="50"/>
                      <a:pt x="49" y="56"/>
                    </a:cubicBezTo>
                    <a:cubicBezTo>
                      <a:pt x="44" y="59"/>
                      <a:pt x="38" y="62"/>
                      <a:pt x="31" y="62"/>
                    </a:cubicBezTo>
                    <a:cubicBezTo>
                      <a:pt x="26" y="62"/>
                      <a:pt x="22" y="60"/>
                      <a:pt x="18" y="59"/>
                    </a:cubicBezTo>
                    <a:cubicBezTo>
                      <a:pt x="14" y="57"/>
                      <a:pt x="10" y="54"/>
                      <a:pt x="7" y="50"/>
                    </a:cubicBezTo>
                    <a:cubicBezTo>
                      <a:pt x="3" y="45"/>
                      <a:pt x="0" y="38"/>
                      <a:pt x="0" y="31"/>
                    </a:cubicBezTo>
                    <a:cubicBezTo>
                      <a:pt x="0" y="19"/>
                      <a:pt x="7" y="8"/>
                      <a:pt x="17" y="3"/>
                    </a:cubicBezTo>
                    <a:cubicBezTo>
                      <a:pt x="22" y="1"/>
                      <a:pt x="26" y="0"/>
                      <a:pt x="31" y="0"/>
                    </a:cubicBezTo>
                    <a:cubicBezTo>
                      <a:pt x="48" y="0"/>
                      <a:pt x="62" y="14"/>
                      <a:pt x="62" y="31"/>
                    </a:cubicBezTo>
                    <a:close/>
                  </a:path>
                </a:pathLst>
              </a:custGeom>
              <a:solidFill>
                <a:srgbClr val="DF332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3" name="Google Shape;473;p7"/>
              <p:cNvSpPr/>
              <p:nvPr/>
            </p:nvSpPr>
            <p:spPr>
              <a:xfrm>
                <a:off x="9726613" y="5937250"/>
                <a:ext cx="869950" cy="488950"/>
              </a:xfrm>
              <a:custGeom>
                <a:avLst/>
                <a:gdLst/>
                <a:ahLst/>
                <a:cxnLst/>
                <a:rect l="l" t="t" r="r" b="b"/>
                <a:pathLst>
                  <a:path w="274" h="154" extrusionOk="0">
                    <a:moveTo>
                      <a:pt x="274" y="8"/>
                    </a:moveTo>
                    <a:cubicBezTo>
                      <a:pt x="262" y="26"/>
                      <a:pt x="262" y="26"/>
                      <a:pt x="262" y="26"/>
                    </a:cubicBezTo>
                    <a:cubicBezTo>
                      <a:pt x="197" y="120"/>
                      <a:pt x="197" y="120"/>
                      <a:pt x="197" y="120"/>
                    </a:cubicBezTo>
                    <a:cubicBezTo>
                      <a:pt x="173" y="154"/>
                      <a:pt x="173" y="154"/>
                      <a:pt x="173" y="154"/>
                    </a:cubicBezTo>
                    <a:cubicBezTo>
                      <a:pt x="141" y="131"/>
                      <a:pt x="141" y="131"/>
                      <a:pt x="141" y="131"/>
                    </a:cubicBezTo>
                    <a:cubicBezTo>
                      <a:pt x="86" y="90"/>
                      <a:pt x="86" y="90"/>
                      <a:pt x="86" y="90"/>
                    </a:cubicBezTo>
                    <a:cubicBezTo>
                      <a:pt x="62" y="72"/>
                      <a:pt x="62" y="72"/>
                      <a:pt x="62" y="72"/>
                    </a:cubicBezTo>
                    <a:cubicBezTo>
                      <a:pt x="59" y="77"/>
                      <a:pt x="53" y="85"/>
                      <a:pt x="47" y="93"/>
                    </a:cubicBezTo>
                    <a:cubicBezTo>
                      <a:pt x="44" y="96"/>
                      <a:pt x="41" y="99"/>
                      <a:pt x="39" y="103"/>
                    </a:cubicBezTo>
                    <a:cubicBezTo>
                      <a:pt x="31" y="113"/>
                      <a:pt x="24" y="122"/>
                      <a:pt x="19" y="128"/>
                    </a:cubicBezTo>
                    <a:cubicBezTo>
                      <a:pt x="16" y="131"/>
                      <a:pt x="14" y="134"/>
                      <a:pt x="13" y="136"/>
                    </a:cubicBezTo>
                    <a:cubicBezTo>
                      <a:pt x="9" y="140"/>
                      <a:pt x="9" y="140"/>
                      <a:pt x="8" y="141"/>
                    </a:cubicBezTo>
                    <a:cubicBezTo>
                      <a:pt x="2" y="129"/>
                      <a:pt x="2" y="129"/>
                      <a:pt x="2" y="129"/>
                    </a:cubicBezTo>
                    <a:cubicBezTo>
                      <a:pt x="1" y="129"/>
                      <a:pt x="0" y="130"/>
                      <a:pt x="0" y="130"/>
                    </a:cubicBezTo>
                    <a:cubicBezTo>
                      <a:pt x="0" y="130"/>
                      <a:pt x="1" y="129"/>
                      <a:pt x="2" y="128"/>
                    </a:cubicBezTo>
                    <a:cubicBezTo>
                      <a:pt x="7" y="121"/>
                      <a:pt x="22" y="102"/>
                      <a:pt x="37" y="83"/>
                    </a:cubicBezTo>
                    <a:cubicBezTo>
                      <a:pt x="44" y="74"/>
                      <a:pt x="50" y="66"/>
                      <a:pt x="56" y="59"/>
                    </a:cubicBezTo>
                    <a:cubicBezTo>
                      <a:pt x="60" y="54"/>
                      <a:pt x="60" y="54"/>
                      <a:pt x="60" y="54"/>
                    </a:cubicBezTo>
                    <a:cubicBezTo>
                      <a:pt x="93" y="78"/>
                      <a:pt x="93" y="78"/>
                      <a:pt x="93" y="78"/>
                    </a:cubicBezTo>
                    <a:cubicBezTo>
                      <a:pt x="147" y="118"/>
                      <a:pt x="147" y="118"/>
                      <a:pt x="147" y="118"/>
                    </a:cubicBezTo>
                    <a:cubicBezTo>
                      <a:pt x="170" y="135"/>
                      <a:pt x="170" y="135"/>
                      <a:pt x="170" y="135"/>
                    </a:cubicBezTo>
                    <a:cubicBezTo>
                      <a:pt x="187" y="110"/>
                      <a:pt x="187" y="110"/>
                      <a:pt x="187" y="110"/>
                    </a:cubicBezTo>
                    <a:cubicBezTo>
                      <a:pt x="251" y="17"/>
                      <a:pt x="251" y="17"/>
                      <a:pt x="251" y="17"/>
                    </a:cubicBezTo>
                    <a:cubicBezTo>
                      <a:pt x="263" y="0"/>
                      <a:pt x="263" y="0"/>
                      <a:pt x="263" y="0"/>
                    </a:cubicBezTo>
                    <a:lnTo>
                      <a:pt x="274" y="8"/>
                    </a:lnTo>
                    <a:close/>
                  </a:path>
                </a:pathLst>
              </a:cu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4" name="Google Shape;474;p7"/>
              <p:cNvSpPr/>
              <p:nvPr/>
            </p:nvSpPr>
            <p:spPr>
              <a:xfrm>
                <a:off x="9593263" y="6334125"/>
                <a:ext cx="196850" cy="196850"/>
              </a:xfrm>
              <a:custGeom>
                <a:avLst/>
                <a:gdLst/>
                <a:ahLst/>
                <a:cxnLst/>
                <a:rect l="l" t="t" r="r" b="b"/>
                <a:pathLst>
                  <a:path w="62" h="62" extrusionOk="0">
                    <a:moveTo>
                      <a:pt x="62" y="31"/>
                    </a:moveTo>
                    <a:cubicBezTo>
                      <a:pt x="62" y="46"/>
                      <a:pt x="52" y="58"/>
                      <a:pt x="38" y="61"/>
                    </a:cubicBezTo>
                    <a:cubicBezTo>
                      <a:pt x="36" y="62"/>
                      <a:pt x="33" y="62"/>
                      <a:pt x="31" y="62"/>
                    </a:cubicBezTo>
                    <a:cubicBezTo>
                      <a:pt x="14" y="62"/>
                      <a:pt x="0" y="48"/>
                      <a:pt x="0" y="31"/>
                    </a:cubicBezTo>
                    <a:cubicBezTo>
                      <a:pt x="0" y="22"/>
                      <a:pt x="4" y="14"/>
                      <a:pt x="10" y="8"/>
                    </a:cubicBezTo>
                    <a:cubicBezTo>
                      <a:pt x="16" y="3"/>
                      <a:pt x="23" y="0"/>
                      <a:pt x="31" y="0"/>
                    </a:cubicBezTo>
                    <a:cubicBezTo>
                      <a:pt x="36" y="0"/>
                      <a:pt x="40" y="1"/>
                      <a:pt x="44" y="3"/>
                    </a:cubicBezTo>
                    <a:cubicBezTo>
                      <a:pt x="48" y="5"/>
                      <a:pt x="52" y="8"/>
                      <a:pt x="55" y="11"/>
                    </a:cubicBezTo>
                    <a:cubicBezTo>
                      <a:pt x="59" y="16"/>
                      <a:pt x="62" y="23"/>
                      <a:pt x="62" y="31"/>
                    </a:cubicBezTo>
                    <a:close/>
                  </a:path>
                </a:pathLst>
              </a:custGeom>
              <a:solidFill>
                <a:srgbClr val="DA38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5" name="Google Shape;475;p7"/>
              <p:cNvSpPr/>
              <p:nvPr/>
            </p:nvSpPr>
            <p:spPr>
              <a:xfrm>
                <a:off x="10174288" y="6273800"/>
                <a:ext cx="193675" cy="196850"/>
              </a:xfrm>
              <a:custGeom>
                <a:avLst/>
                <a:gdLst/>
                <a:ahLst/>
                <a:cxnLst/>
                <a:rect l="l" t="t" r="r" b="b"/>
                <a:pathLst>
                  <a:path w="61" h="62" extrusionOk="0">
                    <a:moveTo>
                      <a:pt x="61" y="31"/>
                    </a:moveTo>
                    <a:cubicBezTo>
                      <a:pt x="61" y="48"/>
                      <a:pt x="48" y="62"/>
                      <a:pt x="31" y="62"/>
                    </a:cubicBezTo>
                    <a:cubicBezTo>
                      <a:pt x="14" y="62"/>
                      <a:pt x="0" y="48"/>
                      <a:pt x="0" y="31"/>
                    </a:cubicBezTo>
                    <a:cubicBezTo>
                      <a:pt x="0" y="29"/>
                      <a:pt x="0" y="27"/>
                      <a:pt x="0" y="25"/>
                    </a:cubicBezTo>
                    <a:cubicBezTo>
                      <a:pt x="1" y="20"/>
                      <a:pt x="3" y="16"/>
                      <a:pt x="6" y="12"/>
                    </a:cubicBezTo>
                    <a:cubicBezTo>
                      <a:pt x="12" y="5"/>
                      <a:pt x="21" y="0"/>
                      <a:pt x="31" y="0"/>
                    </a:cubicBezTo>
                    <a:cubicBezTo>
                      <a:pt x="36" y="0"/>
                      <a:pt x="41" y="2"/>
                      <a:pt x="46" y="4"/>
                    </a:cubicBezTo>
                    <a:cubicBezTo>
                      <a:pt x="50" y="7"/>
                      <a:pt x="53" y="10"/>
                      <a:pt x="56" y="14"/>
                    </a:cubicBezTo>
                    <a:cubicBezTo>
                      <a:pt x="59" y="19"/>
                      <a:pt x="61" y="25"/>
                      <a:pt x="61" y="31"/>
                    </a:cubicBezTo>
                    <a:close/>
                  </a:path>
                </a:pathLst>
              </a:custGeom>
              <a:solidFill>
                <a:srgbClr val="EA8C2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6" name="Google Shape;476;p7"/>
              <p:cNvSpPr/>
              <p:nvPr/>
            </p:nvSpPr>
            <p:spPr>
              <a:xfrm>
                <a:off x="10501313" y="5832475"/>
                <a:ext cx="196850" cy="196850"/>
              </a:xfrm>
              <a:custGeom>
                <a:avLst/>
                <a:gdLst/>
                <a:ahLst/>
                <a:cxnLst/>
                <a:rect l="l" t="t" r="r" b="b"/>
                <a:pathLst>
                  <a:path w="62" h="62" extrusionOk="0">
                    <a:moveTo>
                      <a:pt x="62" y="31"/>
                    </a:moveTo>
                    <a:cubicBezTo>
                      <a:pt x="62" y="41"/>
                      <a:pt x="57" y="50"/>
                      <a:pt x="49" y="56"/>
                    </a:cubicBezTo>
                    <a:cubicBezTo>
                      <a:pt x="44" y="59"/>
                      <a:pt x="38" y="62"/>
                      <a:pt x="31" y="62"/>
                    </a:cubicBezTo>
                    <a:cubicBezTo>
                      <a:pt x="26" y="62"/>
                      <a:pt x="22" y="60"/>
                      <a:pt x="18" y="59"/>
                    </a:cubicBezTo>
                    <a:cubicBezTo>
                      <a:pt x="14" y="57"/>
                      <a:pt x="10" y="54"/>
                      <a:pt x="7" y="50"/>
                    </a:cubicBezTo>
                    <a:cubicBezTo>
                      <a:pt x="3" y="45"/>
                      <a:pt x="0" y="38"/>
                      <a:pt x="0" y="31"/>
                    </a:cubicBezTo>
                    <a:cubicBezTo>
                      <a:pt x="0" y="19"/>
                      <a:pt x="7" y="8"/>
                      <a:pt x="17" y="3"/>
                    </a:cubicBezTo>
                    <a:cubicBezTo>
                      <a:pt x="22" y="1"/>
                      <a:pt x="26" y="0"/>
                      <a:pt x="31" y="0"/>
                    </a:cubicBezTo>
                    <a:cubicBezTo>
                      <a:pt x="48" y="0"/>
                      <a:pt x="62" y="14"/>
                      <a:pt x="62" y="31"/>
                    </a:cubicBezTo>
                    <a:close/>
                  </a:path>
                </a:pathLst>
              </a:custGeom>
              <a:solidFill>
                <a:srgbClr val="DF332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7" name="Google Shape;477;p7"/>
              <p:cNvSpPr/>
              <p:nvPr/>
            </p:nvSpPr>
            <p:spPr>
              <a:xfrm>
                <a:off x="9726613" y="5937250"/>
                <a:ext cx="869950" cy="488950"/>
              </a:xfrm>
              <a:custGeom>
                <a:avLst/>
                <a:gdLst/>
                <a:ahLst/>
                <a:cxnLst/>
                <a:rect l="l" t="t" r="r" b="b"/>
                <a:pathLst>
                  <a:path w="274" h="154" extrusionOk="0">
                    <a:moveTo>
                      <a:pt x="274" y="8"/>
                    </a:moveTo>
                    <a:cubicBezTo>
                      <a:pt x="262" y="26"/>
                      <a:pt x="262" y="26"/>
                      <a:pt x="262" y="26"/>
                    </a:cubicBezTo>
                    <a:cubicBezTo>
                      <a:pt x="197" y="120"/>
                      <a:pt x="197" y="120"/>
                      <a:pt x="197" y="120"/>
                    </a:cubicBezTo>
                    <a:cubicBezTo>
                      <a:pt x="173" y="154"/>
                      <a:pt x="173" y="154"/>
                      <a:pt x="173" y="154"/>
                    </a:cubicBezTo>
                    <a:cubicBezTo>
                      <a:pt x="141" y="131"/>
                      <a:pt x="141" y="131"/>
                      <a:pt x="141" y="131"/>
                    </a:cubicBezTo>
                    <a:cubicBezTo>
                      <a:pt x="86" y="90"/>
                      <a:pt x="86" y="90"/>
                      <a:pt x="86" y="90"/>
                    </a:cubicBezTo>
                    <a:cubicBezTo>
                      <a:pt x="62" y="72"/>
                      <a:pt x="62" y="72"/>
                      <a:pt x="62" y="72"/>
                    </a:cubicBezTo>
                    <a:cubicBezTo>
                      <a:pt x="59" y="77"/>
                      <a:pt x="53" y="85"/>
                      <a:pt x="47" y="93"/>
                    </a:cubicBezTo>
                    <a:cubicBezTo>
                      <a:pt x="44" y="96"/>
                      <a:pt x="41" y="99"/>
                      <a:pt x="39" y="103"/>
                    </a:cubicBezTo>
                    <a:cubicBezTo>
                      <a:pt x="31" y="113"/>
                      <a:pt x="24" y="122"/>
                      <a:pt x="19" y="128"/>
                    </a:cubicBezTo>
                    <a:cubicBezTo>
                      <a:pt x="16" y="131"/>
                      <a:pt x="14" y="134"/>
                      <a:pt x="13" y="136"/>
                    </a:cubicBezTo>
                    <a:cubicBezTo>
                      <a:pt x="9" y="140"/>
                      <a:pt x="9" y="140"/>
                      <a:pt x="8" y="141"/>
                    </a:cubicBezTo>
                    <a:cubicBezTo>
                      <a:pt x="2" y="129"/>
                      <a:pt x="2" y="129"/>
                      <a:pt x="2" y="129"/>
                    </a:cubicBezTo>
                    <a:cubicBezTo>
                      <a:pt x="1" y="129"/>
                      <a:pt x="0" y="130"/>
                      <a:pt x="0" y="130"/>
                    </a:cubicBezTo>
                    <a:cubicBezTo>
                      <a:pt x="0" y="130"/>
                      <a:pt x="1" y="129"/>
                      <a:pt x="2" y="128"/>
                    </a:cubicBezTo>
                    <a:cubicBezTo>
                      <a:pt x="7" y="121"/>
                      <a:pt x="22" y="102"/>
                      <a:pt x="37" y="83"/>
                    </a:cubicBezTo>
                    <a:cubicBezTo>
                      <a:pt x="44" y="74"/>
                      <a:pt x="50" y="66"/>
                      <a:pt x="56" y="59"/>
                    </a:cubicBezTo>
                    <a:cubicBezTo>
                      <a:pt x="60" y="54"/>
                      <a:pt x="60" y="54"/>
                      <a:pt x="60" y="54"/>
                    </a:cubicBezTo>
                    <a:cubicBezTo>
                      <a:pt x="93" y="78"/>
                      <a:pt x="93" y="78"/>
                      <a:pt x="93" y="78"/>
                    </a:cubicBezTo>
                    <a:cubicBezTo>
                      <a:pt x="147" y="118"/>
                      <a:pt x="147" y="118"/>
                      <a:pt x="147" y="118"/>
                    </a:cubicBezTo>
                    <a:cubicBezTo>
                      <a:pt x="170" y="135"/>
                      <a:pt x="170" y="135"/>
                      <a:pt x="170" y="135"/>
                    </a:cubicBezTo>
                    <a:cubicBezTo>
                      <a:pt x="187" y="110"/>
                      <a:pt x="187" y="110"/>
                      <a:pt x="187" y="110"/>
                    </a:cubicBezTo>
                    <a:cubicBezTo>
                      <a:pt x="251" y="17"/>
                      <a:pt x="251" y="17"/>
                      <a:pt x="251" y="17"/>
                    </a:cubicBezTo>
                    <a:cubicBezTo>
                      <a:pt x="263" y="0"/>
                      <a:pt x="263" y="0"/>
                      <a:pt x="263" y="0"/>
                    </a:cubicBezTo>
                    <a:lnTo>
                      <a:pt x="274" y="8"/>
                    </a:lnTo>
                    <a:close/>
                  </a:path>
                </a:pathLst>
              </a:cu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8" name="Google Shape;478;p7"/>
              <p:cNvSpPr/>
              <p:nvPr/>
            </p:nvSpPr>
            <p:spPr>
              <a:xfrm>
                <a:off x="9593263" y="6334125"/>
                <a:ext cx="196850" cy="196850"/>
              </a:xfrm>
              <a:custGeom>
                <a:avLst/>
                <a:gdLst/>
                <a:ahLst/>
                <a:cxnLst/>
                <a:rect l="l" t="t" r="r" b="b"/>
                <a:pathLst>
                  <a:path w="62" h="62" extrusionOk="0">
                    <a:moveTo>
                      <a:pt x="62" y="31"/>
                    </a:moveTo>
                    <a:cubicBezTo>
                      <a:pt x="62" y="46"/>
                      <a:pt x="52" y="58"/>
                      <a:pt x="38" y="61"/>
                    </a:cubicBezTo>
                    <a:cubicBezTo>
                      <a:pt x="36" y="62"/>
                      <a:pt x="33" y="62"/>
                      <a:pt x="31" y="62"/>
                    </a:cubicBezTo>
                    <a:cubicBezTo>
                      <a:pt x="14" y="62"/>
                      <a:pt x="0" y="48"/>
                      <a:pt x="0" y="31"/>
                    </a:cubicBezTo>
                    <a:cubicBezTo>
                      <a:pt x="0" y="22"/>
                      <a:pt x="4" y="14"/>
                      <a:pt x="10" y="8"/>
                    </a:cubicBezTo>
                    <a:cubicBezTo>
                      <a:pt x="16" y="3"/>
                      <a:pt x="23" y="0"/>
                      <a:pt x="31" y="0"/>
                    </a:cubicBezTo>
                    <a:cubicBezTo>
                      <a:pt x="36" y="0"/>
                      <a:pt x="40" y="1"/>
                      <a:pt x="44" y="3"/>
                    </a:cubicBezTo>
                    <a:cubicBezTo>
                      <a:pt x="48" y="5"/>
                      <a:pt x="52" y="8"/>
                      <a:pt x="55" y="11"/>
                    </a:cubicBezTo>
                    <a:cubicBezTo>
                      <a:pt x="59" y="16"/>
                      <a:pt x="62" y="23"/>
                      <a:pt x="62" y="31"/>
                    </a:cubicBezTo>
                    <a:close/>
                  </a:path>
                </a:pathLst>
              </a:custGeom>
              <a:solidFill>
                <a:srgbClr val="DA38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9" name="Google Shape;479;p7"/>
              <p:cNvSpPr/>
              <p:nvPr/>
            </p:nvSpPr>
            <p:spPr>
              <a:xfrm>
                <a:off x="10174288" y="6273800"/>
                <a:ext cx="193675" cy="196850"/>
              </a:xfrm>
              <a:custGeom>
                <a:avLst/>
                <a:gdLst/>
                <a:ahLst/>
                <a:cxnLst/>
                <a:rect l="l" t="t" r="r" b="b"/>
                <a:pathLst>
                  <a:path w="61" h="62" extrusionOk="0">
                    <a:moveTo>
                      <a:pt x="61" y="31"/>
                    </a:moveTo>
                    <a:cubicBezTo>
                      <a:pt x="61" y="48"/>
                      <a:pt x="48" y="62"/>
                      <a:pt x="31" y="62"/>
                    </a:cubicBezTo>
                    <a:cubicBezTo>
                      <a:pt x="14" y="62"/>
                      <a:pt x="0" y="48"/>
                      <a:pt x="0" y="31"/>
                    </a:cubicBezTo>
                    <a:cubicBezTo>
                      <a:pt x="0" y="29"/>
                      <a:pt x="0" y="27"/>
                      <a:pt x="0" y="25"/>
                    </a:cubicBezTo>
                    <a:cubicBezTo>
                      <a:pt x="1" y="20"/>
                      <a:pt x="3" y="16"/>
                      <a:pt x="6" y="12"/>
                    </a:cubicBezTo>
                    <a:cubicBezTo>
                      <a:pt x="12" y="5"/>
                      <a:pt x="21" y="0"/>
                      <a:pt x="31" y="0"/>
                    </a:cubicBezTo>
                    <a:cubicBezTo>
                      <a:pt x="36" y="0"/>
                      <a:pt x="41" y="2"/>
                      <a:pt x="46" y="4"/>
                    </a:cubicBezTo>
                    <a:cubicBezTo>
                      <a:pt x="50" y="7"/>
                      <a:pt x="53" y="10"/>
                      <a:pt x="56" y="14"/>
                    </a:cubicBezTo>
                    <a:cubicBezTo>
                      <a:pt x="59" y="19"/>
                      <a:pt x="61" y="25"/>
                      <a:pt x="61" y="31"/>
                    </a:cubicBezTo>
                    <a:close/>
                  </a:path>
                </a:pathLst>
              </a:custGeom>
              <a:solidFill>
                <a:srgbClr val="EA8C2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0" name="Google Shape;480;p7"/>
              <p:cNvSpPr/>
              <p:nvPr/>
            </p:nvSpPr>
            <p:spPr>
              <a:xfrm>
                <a:off x="10501313" y="5832475"/>
                <a:ext cx="196850" cy="196850"/>
              </a:xfrm>
              <a:custGeom>
                <a:avLst/>
                <a:gdLst/>
                <a:ahLst/>
                <a:cxnLst/>
                <a:rect l="l" t="t" r="r" b="b"/>
                <a:pathLst>
                  <a:path w="62" h="62" extrusionOk="0">
                    <a:moveTo>
                      <a:pt x="62" y="31"/>
                    </a:moveTo>
                    <a:cubicBezTo>
                      <a:pt x="62" y="41"/>
                      <a:pt x="57" y="50"/>
                      <a:pt x="49" y="56"/>
                    </a:cubicBezTo>
                    <a:cubicBezTo>
                      <a:pt x="44" y="59"/>
                      <a:pt x="38" y="62"/>
                      <a:pt x="31" y="62"/>
                    </a:cubicBezTo>
                    <a:cubicBezTo>
                      <a:pt x="26" y="62"/>
                      <a:pt x="22" y="60"/>
                      <a:pt x="18" y="59"/>
                    </a:cubicBezTo>
                    <a:cubicBezTo>
                      <a:pt x="14" y="57"/>
                      <a:pt x="10" y="54"/>
                      <a:pt x="7" y="50"/>
                    </a:cubicBezTo>
                    <a:cubicBezTo>
                      <a:pt x="3" y="45"/>
                      <a:pt x="0" y="38"/>
                      <a:pt x="0" y="31"/>
                    </a:cubicBezTo>
                    <a:cubicBezTo>
                      <a:pt x="0" y="19"/>
                      <a:pt x="7" y="8"/>
                      <a:pt x="17" y="3"/>
                    </a:cubicBezTo>
                    <a:cubicBezTo>
                      <a:pt x="22" y="1"/>
                      <a:pt x="26" y="0"/>
                      <a:pt x="31" y="0"/>
                    </a:cubicBezTo>
                    <a:cubicBezTo>
                      <a:pt x="48" y="0"/>
                      <a:pt x="62" y="14"/>
                      <a:pt x="62" y="31"/>
                    </a:cubicBezTo>
                    <a:close/>
                  </a:path>
                </a:pathLst>
              </a:custGeom>
              <a:solidFill>
                <a:srgbClr val="DF332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481" name="Google Shape;481;p7"/>
            <p:cNvSpPr/>
            <p:nvPr/>
          </p:nvSpPr>
          <p:spPr>
            <a:xfrm>
              <a:off x="6100246" y="5637994"/>
              <a:ext cx="1220006" cy="1220006"/>
            </a:xfrm>
            <a:prstGeom prst="rect">
              <a:avLst/>
            </a:prstGeom>
            <a:solidFill>
              <a:srgbClr val="7E7E7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2" name="Google Shape;482;p7"/>
            <p:cNvSpPr/>
            <p:nvPr/>
          </p:nvSpPr>
          <p:spPr>
            <a:xfrm>
              <a:off x="6100246" y="5635130"/>
              <a:ext cx="1220006" cy="122000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483" name="Google Shape;483;p7"/>
            <p:cNvGrpSpPr/>
            <p:nvPr/>
          </p:nvGrpSpPr>
          <p:grpSpPr>
            <a:xfrm>
              <a:off x="6197618" y="5844192"/>
              <a:ext cx="993761" cy="1010944"/>
              <a:chOff x="5530850" y="5734050"/>
              <a:chExt cx="1101725" cy="1120775"/>
            </a:xfrm>
          </p:grpSpPr>
          <p:sp>
            <p:nvSpPr>
              <p:cNvPr id="484" name="Google Shape;484;p7"/>
              <p:cNvSpPr/>
              <p:nvPr/>
            </p:nvSpPr>
            <p:spPr>
              <a:xfrm>
                <a:off x="5565775" y="6165850"/>
                <a:ext cx="1038225" cy="688975"/>
              </a:xfrm>
              <a:custGeom>
                <a:avLst/>
                <a:gdLst/>
                <a:ahLst/>
                <a:cxnLst/>
                <a:rect l="l" t="t" r="r" b="b"/>
                <a:pathLst>
                  <a:path w="327" h="217" extrusionOk="0">
                    <a:moveTo>
                      <a:pt x="300" y="163"/>
                    </a:moveTo>
                    <a:cubicBezTo>
                      <a:pt x="290" y="157"/>
                      <a:pt x="282" y="158"/>
                      <a:pt x="251" y="147"/>
                    </a:cubicBezTo>
                    <a:cubicBezTo>
                      <a:pt x="238" y="142"/>
                      <a:pt x="232" y="140"/>
                      <a:pt x="227" y="136"/>
                    </a:cubicBezTo>
                    <a:cubicBezTo>
                      <a:pt x="207" y="122"/>
                      <a:pt x="202" y="99"/>
                      <a:pt x="200" y="91"/>
                    </a:cubicBezTo>
                    <a:cubicBezTo>
                      <a:pt x="198" y="76"/>
                      <a:pt x="200" y="64"/>
                      <a:pt x="202" y="55"/>
                    </a:cubicBezTo>
                    <a:cubicBezTo>
                      <a:pt x="190" y="38"/>
                      <a:pt x="177" y="20"/>
                      <a:pt x="165" y="2"/>
                    </a:cubicBezTo>
                    <a:cubicBezTo>
                      <a:pt x="164" y="2"/>
                      <a:pt x="164" y="1"/>
                      <a:pt x="163" y="0"/>
                    </a:cubicBezTo>
                    <a:cubicBezTo>
                      <a:pt x="163" y="1"/>
                      <a:pt x="162" y="2"/>
                      <a:pt x="162" y="2"/>
                    </a:cubicBezTo>
                    <a:cubicBezTo>
                      <a:pt x="149" y="20"/>
                      <a:pt x="137" y="38"/>
                      <a:pt x="124" y="55"/>
                    </a:cubicBezTo>
                    <a:cubicBezTo>
                      <a:pt x="126" y="64"/>
                      <a:pt x="129" y="76"/>
                      <a:pt x="126" y="91"/>
                    </a:cubicBezTo>
                    <a:cubicBezTo>
                      <a:pt x="124" y="99"/>
                      <a:pt x="119" y="122"/>
                      <a:pt x="99" y="136"/>
                    </a:cubicBezTo>
                    <a:cubicBezTo>
                      <a:pt x="94" y="140"/>
                      <a:pt x="88" y="142"/>
                      <a:pt x="75" y="147"/>
                    </a:cubicBezTo>
                    <a:cubicBezTo>
                      <a:pt x="44" y="158"/>
                      <a:pt x="36" y="157"/>
                      <a:pt x="26" y="163"/>
                    </a:cubicBezTo>
                    <a:cubicBezTo>
                      <a:pt x="15" y="169"/>
                      <a:pt x="4" y="183"/>
                      <a:pt x="0" y="217"/>
                    </a:cubicBezTo>
                    <a:cubicBezTo>
                      <a:pt x="54" y="217"/>
                      <a:pt x="108" y="217"/>
                      <a:pt x="163" y="217"/>
                    </a:cubicBezTo>
                    <a:cubicBezTo>
                      <a:pt x="164" y="217"/>
                      <a:pt x="164" y="217"/>
                      <a:pt x="164" y="217"/>
                    </a:cubicBezTo>
                    <a:cubicBezTo>
                      <a:pt x="218" y="217"/>
                      <a:pt x="272" y="217"/>
                      <a:pt x="327" y="217"/>
                    </a:cubicBezTo>
                    <a:cubicBezTo>
                      <a:pt x="322" y="183"/>
                      <a:pt x="311" y="169"/>
                      <a:pt x="300" y="163"/>
                    </a:cubicBezTo>
                  </a:path>
                </a:pathLst>
              </a:custGeom>
              <a:solidFill>
                <a:srgbClr val="FAC6B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5" name="Google Shape;485;p7"/>
              <p:cNvSpPr/>
              <p:nvPr/>
            </p:nvSpPr>
            <p:spPr>
              <a:xfrm>
                <a:off x="5965825" y="6397625"/>
                <a:ext cx="238125" cy="66675"/>
              </a:xfrm>
              <a:custGeom>
                <a:avLst/>
                <a:gdLst/>
                <a:ahLst/>
                <a:cxnLst/>
                <a:rect l="l" t="t" r="r" b="b"/>
                <a:pathLst>
                  <a:path w="75" h="21" extrusionOk="0">
                    <a:moveTo>
                      <a:pt x="1" y="1"/>
                    </a:moveTo>
                    <a:cubicBezTo>
                      <a:pt x="1" y="2"/>
                      <a:pt x="1" y="4"/>
                      <a:pt x="1" y="5"/>
                    </a:cubicBezTo>
                    <a:cubicBezTo>
                      <a:pt x="1" y="10"/>
                      <a:pt x="0" y="15"/>
                      <a:pt x="0" y="19"/>
                    </a:cubicBezTo>
                    <a:cubicBezTo>
                      <a:pt x="0" y="19"/>
                      <a:pt x="0" y="19"/>
                      <a:pt x="0" y="19"/>
                    </a:cubicBezTo>
                    <a:cubicBezTo>
                      <a:pt x="0" y="18"/>
                      <a:pt x="0" y="18"/>
                      <a:pt x="0" y="18"/>
                    </a:cubicBezTo>
                    <a:cubicBezTo>
                      <a:pt x="1" y="12"/>
                      <a:pt x="1" y="6"/>
                      <a:pt x="1" y="1"/>
                    </a:cubicBezTo>
                    <a:moveTo>
                      <a:pt x="73" y="0"/>
                    </a:moveTo>
                    <a:cubicBezTo>
                      <a:pt x="73" y="5"/>
                      <a:pt x="73" y="11"/>
                      <a:pt x="74" y="18"/>
                    </a:cubicBezTo>
                    <a:cubicBezTo>
                      <a:pt x="75" y="19"/>
                      <a:pt x="75" y="20"/>
                      <a:pt x="75" y="21"/>
                    </a:cubicBezTo>
                    <a:cubicBezTo>
                      <a:pt x="75" y="21"/>
                      <a:pt x="75" y="21"/>
                      <a:pt x="75" y="21"/>
                    </a:cubicBezTo>
                    <a:cubicBezTo>
                      <a:pt x="74" y="18"/>
                      <a:pt x="74" y="14"/>
                      <a:pt x="74" y="10"/>
                    </a:cubicBezTo>
                    <a:cubicBezTo>
                      <a:pt x="73" y="6"/>
                      <a:pt x="73" y="3"/>
                      <a:pt x="73" y="0"/>
                    </a:cubicBezTo>
                  </a:path>
                </a:pathLst>
              </a:custGeom>
              <a:solidFill>
                <a:srgbClr val="8E727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6" name="Google Shape;486;p7"/>
              <p:cNvSpPr/>
              <p:nvPr/>
            </p:nvSpPr>
            <p:spPr>
              <a:xfrm>
                <a:off x="5965825" y="6375400"/>
                <a:ext cx="238125" cy="171450"/>
              </a:xfrm>
              <a:custGeom>
                <a:avLst/>
                <a:gdLst/>
                <a:ahLst/>
                <a:cxnLst/>
                <a:rect l="l" t="t" r="r" b="b"/>
                <a:pathLst>
                  <a:path w="75" h="54" extrusionOk="0">
                    <a:moveTo>
                      <a:pt x="0" y="0"/>
                    </a:moveTo>
                    <a:cubicBezTo>
                      <a:pt x="1" y="2"/>
                      <a:pt x="1" y="5"/>
                      <a:pt x="1" y="8"/>
                    </a:cubicBezTo>
                    <a:cubicBezTo>
                      <a:pt x="1" y="13"/>
                      <a:pt x="1" y="19"/>
                      <a:pt x="0" y="25"/>
                    </a:cubicBezTo>
                    <a:cubicBezTo>
                      <a:pt x="0" y="25"/>
                      <a:pt x="0" y="25"/>
                      <a:pt x="0" y="26"/>
                    </a:cubicBezTo>
                    <a:cubicBezTo>
                      <a:pt x="3" y="30"/>
                      <a:pt x="8" y="36"/>
                      <a:pt x="15" y="42"/>
                    </a:cubicBezTo>
                    <a:cubicBezTo>
                      <a:pt x="24" y="49"/>
                      <a:pt x="30" y="54"/>
                      <a:pt x="39" y="54"/>
                    </a:cubicBezTo>
                    <a:cubicBezTo>
                      <a:pt x="39" y="54"/>
                      <a:pt x="40" y="54"/>
                      <a:pt x="40" y="54"/>
                    </a:cubicBezTo>
                    <a:cubicBezTo>
                      <a:pt x="48" y="54"/>
                      <a:pt x="55" y="48"/>
                      <a:pt x="62" y="42"/>
                    </a:cubicBezTo>
                    <a:cubicBezTo>
                      <a:pt x="68" y="37"/>
                      <a:pt x="73" y="32"/>
                      <a:pt x="75" y="28"/>
                    </a:cubicBezTo>
                    <a:cubicBezTo>
                      <a:pt x="75" y="27"/>
                      <a:pt x="75" y="26"/>
                      <a:pt x="74" y="25"/>
                    </a:cubicBezTo>
                    <a:cubicBezTo>
                      <a:pt x="73" y="18"/>
                      <a:pt x="73" y="12"/>
                      <a:pt x="73" y="7"/>
                    </a:cubicBezTo>
                    <a:cubicBezTo>
                      <a:pt x="73" y="5"/>
                      <a:pt x="73" y="3"/>
                      <a:pt x="74" y="1"/>
                    </a:cubicBezTo>
                    <a:cubicBezTo>
                      <a:pt x="71" y="3"/>
                      <a:pt x="68" y="5"/>
                      <a:pt x="65" y="8"/>
                    </a:cubicBezTo>
                    <a:cubicBezTo>
                      <a:pt x="53" y="16"/>
                      <a:pt x="47" y="20"/>
                      <a:pt x="38" y="20"/>
                    </a:cubicBezTo>
                    <a:cubicBezTo>
                      <a:pt x="38" y="20"/>
                      <a:pt x="38" y="20"/>
                      <a:pt x="37" y="20"/>
                    </a:cubicBezTo>
                    <a:cubicBezTo>
                      <a:pt x="29" y="20"/>
                      <a:pt x="23" y="16"/>
                      <a:pt x="12" y="8"/>
                    </a:cubicBezTo>
                    <a:cubicBezTo>
                      <a:pt x="7" y="5"/>
                      <a:pt x="4" y="2"/>
                      <a:pt x="0" y="0"/>
                    </a:cubicBezTo>
                  </a:path>
                </a:pathLst>
              </a:custGeom>
              <a:solidFill>
                <a:srgbClr val="EEA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7" name="Google Shape;487;p7"/>
              <p:cNvSpPr/>
              <p:nvPr/>
            </p:nvSpPr>
            <p:spPr>
              <a:xfrm>
                <a:off x="5530850" y="6594475"/>
                <a:ext cx="1101725" cy="260350"/>
              </a:xfrm>
              <a:custGeom>
                <a:avLst/>
                <a:gdLst/>
                <a:ahLst/>
                <a:cxnLst/>
                <a:rect l="l" t="t" r="r" b="b"/>
                <a:pathLst>
                  <a:path w="347" h="82" extrusionOk="0">
                    <a:moveTo>
                      <a:pt x="59" y="3"/>
                    </a:moveTo>
                    <a:cubicBezTo>
                      <a:pt x="70" y="0"/>
                      <a:pt x="84" y="2"/>
                      <a:pt x="110" y="8"/>
                    </a:cubicBezTo>
                    <a:cubicBezTo>
                      <a:pt x="174" y="21"/>
                      <a:pt x="193" y="36"/>
                      <a:pt x="243" y="41"/>
                    </a:cubicBezTo>
                    <a:cubicBezTo>
                      <a:pt x="265" y="43"/>
                      <a:pt x="273" y="43"/>
                      <a:pt x="273" y="43"/>
                    </a:cubicBezTo>
                    <a:cubicBezTo>
                      <a:pt x="308" y="44"/>
                      <a:pt x="320" y="39"/>
                      <a:pt x="331" y="46"/>
                    </a:cubicBezTo>
                    <a:cubicBezTo>
                      <a:pt x="336" y="50"/>
                      <a:pt x="345" y="58"/>
                      <a:pt x="347" y="82"/>
                    </a:cubicBezTo>
                    <a:cubicBezTo>
                      <a:pt x="231" y="82"/>
                      <a:pt x="116" y="82"/>
                      <a:pt x="0" y="82"/>
                    </a:cubicBezTo>
                    <a:cubicBezTo>
                      <a:pt x="6" y="62"/>
                      <a:pt x="21" y="15"/>
                      <a:pt x="59" y="3"/>
                    </a:cubicBezTo>
                    <a:close/>
                  </a:path>
                </a:pathLst>
              </a:custGeom>
              <a:solidFill>
                <a:srgbClr val="DF332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8" name="Google Shape;488;p7"/>
              <p:cNvSpPr/>
              <p:nvPr/>
            </p:nvSpPr>
            <p:spPr>
              <a:xfrm>
                <a:off x="5530850" y="6657975"/>
                <a:ext cx="1101725" cy="196850"/>
              </a:xfrm>
              <a:custGeom>
                <a:avLst/>
                <a:gdLst/>
                <a:ahLst/>
                <a:cxnLst/>
                <a:rect l="l" t="t" r="r" b="b"/>
                <a:pathLst>
                  <a:path w="347" h="62" extrusionOk="0">
                    <a:moveTo>
                      <a:pt x="59" y="3"/>
                    </a:moveTo>
                    <a:cubicBezTo>
                      <a:pt x="70" y="0"/>
                      <a:pt x="84" y="2"/>
                      <a:pt x="110" y="6"/>
                    </a:cubicBezTo>
                    <a:cubicBezTo>
                      <a:pt x="174" y="16"/>
                      <a:pt x="193" y="28"/>
                      <a:pt x="243" y="31"/>
                    </a:cubicBezTo>
                    <a:cubicBezTo>
                      <a:pt x="265" y="32"/>
                      <a:pt x="273" y="33"/>
                      <a:pt x="273" y="33"/>
                    </a:cubicBezTo>
                    <a:cubicBezTo>
                      <a:pt x="308" y="33"/>
                      <a:pt x="320" y="29"/>
                      <a:pt x="331" y="35"/>
                    </a:cubicBezTo>
                    <a:cubicBezTo>
                      <a:pt x="336" y="38"/>
                      <a:pt x="345" y="44"/>
                      <a:pt x="347" y="62"/>
                    </a:cubicBezTo>
                    <a:cubicBezTo>
                      <a:pt x="231" y="62"/>
                      <a:pt x="116" y="62"/>
                      <a:pt x="0" y="62"/>
                    </a:cubicBezTo>
                    <a:cubicBezTo>
                      <a:pt x="6" y="47"/>
                      <a:pt x="21" y="11"/>
                      <a:pt x="59" y="3"/>
                    </a:cubicBezTo>
                    <a:close/>
                  </a:path>
                </a:pathLst>
              </a:custGeom>
              <a:solidFill>
                <a:srgbClr val="DF332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9" name="Google Shape;489;p7"/>
              <p:cNvSpPr/>
              <p:nvPr/>
            </p:nvSpPr>
            <p:spPr>
              <a:xfrm>
                <a:off x="5870575" y="5832475"/>
                <a:ext cx="434975" cy="606425"/>
              </a:xfrm>
              <a:custGeom>
                <a:avLst/>
                <a:gdLst/>
                <a:ahLst/>
                <a:cxnLst/>
                <a:rect l="l" t="t" r="r" b="b"/>
                <a:pathLst>
                  <a:path w="137" h="191" extrusionOk="0">
                    <a:moveTo>
                      <a:pt x="115" y="160"/>
                    </a:moveTo>
                    <a:cubicBezTo>
                      <a:pt x="109" y="169"/>
                      <a:pt x="102" y="173"/>
                      <a:pt x="95" y="179"/>
                    </a:cubicBezTo>
                    <a:cubicBezTo>
                      <a:pt x="83" y="187"/>
                      <a:pt x="76" y="191"/>
                      <a:pt x="67" y="191"/>
                    </a:cubicBezTo>
                    <a:cubicBezTo>
                      <a:pt x="59" y="191"/>
                      <a:pt x="53" y="187"/>
                      <a:pt x="42" y="179"/>
                    </a:cubicBezTo>
                    <a:cubicBezTo>
                      <a:pt x="31" y="171"/>
                      <a:pt x="25" y="167"/>
                      <a:pt x="19" y="159"/>
                    </a:cubicBezTo>
                    <a:cubicBezTo>
                      <a:pt x="12" y="149"/>
                      <a:pt x="9" y="137"/>
                      <a:pt x="5" y="114"/>
                    </a:cubicBezTo>
                    <a:cubicBezTo>
                      <a:pt x="4" y="107"/>
                      <a:pt x="0" y="99"/>
                      <a:pt x="2" y="87"/>
                    </a:cubicBezTo>
                    <a:cubicBezTo>
                      <a:pt x="6" y="47"/>
                      <a:pt x="0" y="45"/>
                      <a:pt x="6" y="33"/>
                    </a:cubicBezTo>
                    <a:cubicBezTo>
                      <a:pt x="18" y="10"/>
                      <a:pt x="50" y="0"/>
                      <a:pt x="76" y="1"/>
                    </a:cubicBezTo>
                    <a:cubicBezTo>
                      <a:pt x="82" y="2"/>
                      <a:pt x="116" y="5"/>
                      <a:pt x="131" y="30"/>
                    </a:cubicBezTo>
                    <a:cubicBezTo>
                      <a:pt x="136" y="38"/>
                      <a:pt x="136" y="54"/>
                      <a:pt x="137" y="87"/>
                    </a:cubicBezTo>
                    <a:cubicBezTo>
                      <a:pt x="137" y="98"/>
                      <a:pt x="134" y="107"/>
                      <a:pt x="132" y="115"/>
                    </a:cubicBezTo>
                    <a:cubicBezTo>
                      <a:pt x="127" y="137"/>
                      <a:pt x="124" y="148"/>
                      <a:pt x="115" y="160"/>
                    </a:cubicBezTo>
                  </a:path>
                </a:pathLst>
              </a:custGeom>
              <a:solidFill>
                <a:srgbClr val="FCD6C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0" name="Google Shape;490;p7"/>
              <p:cNvSpPr/>
              <p:nvPr/>
            </p:nvSpPr>
            <p:spPr>
              <a:xfrm>
                <a:off x="6016625" y="6296025"/>
                <a:ext cx="139700" cy="53975"/>
              </a:xfrm>
              <a:custGeom>
                <a:avLst/>
                <a:gdLst/>
                <a:ahLst/>
                <a:cxnLst/>
                <a:rect l="l" t="t" r="r" b="b"/>
                <a:pathLst>
                  <a:path w="44" h="17" extrusionOk="0">
                    <a:moveTo>
                      <a:pt x="22" y="0"/>
                    </a:moveTo>
                    <a:cubicBezTo>
                      <a:pt x="22" y="0"/>
                      <a:pt x="22" y="0"/>
                      <a:pt x="22" y="0"/>
                    </a:cubicBezTo>
                    <a:cubicBezTo>
                      <a:pt x="14" y="0"/>
                      <a:pt x="7" y="1"/>
                      <a:pt x="0" y="1"/>
                    </a:cubicBezTo>
                    <a:cubicBezTo>
                      <a:pt x="3" y="11"/>
                      <a:pt x="12" y="17"/>
                      <a:pt x="22" y="17"/>
                    </a:cubicBezTo>
                    <a:cubicBezTo>
                      <a:pt x="22" y="17"/>
                      <a:pt x="22" y="17"/>
                      <a:pt x="22" y="17"/>
                    </a:cubicBezTo>
                    <a:cubicBezTo>
                      <a:pt x="32" y="17"/>
                      <a:pt x="41" y="11"/>
                      <a:pt x="44" y="1"/>
                    </a:cubicBezTo>
                    <a:cubicBezTo>
                      <a:pt x="37" y="1"/>
                      <a:pt x="30" y="0"/>
                      <a:pt x="22" y="0"/>
                    </a:cubicBezTo>
                  </a:path>
                </a:pathLst>
              </a:custGeom>
              <a:solidFill>
                <a:srgbClr val="F0607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1" name="Google Shape;491;p7"/>
              <p:cNvSpPr/>
              <p:nvPr/>
            </p:nvSpPr>
            <p:spPr>
              <a:xfrm>
                <a:off x="6016625" y="6276975"/>
                <a:ext cx="139700" cy="34925"/>
              </a:xfrm>
              <a:custGeom>
                <a:avLst/>
                <a:gdLst/>
                <a:ahLst/>
                <a:cxnLst/>
                <a:rect l="l" t="t" r="r" b="b"/>
                <a:pathLst>
                  <a:path w="44" h="11" extrusionOk="0">
                    <a:moveTo>
                      <a:pt x="0" y="7"/>
                    </a:moveTo>
                    <a:cubicBezTo>
                      <a:pt x="12" y="1"/>
                      <a:pt x="17" y="0"/>
                      <a:pt x="19" y="1"/>
                    </a:cubicBezTo>
                    <a:cubicBezTo>
                      <a:pt x="19" y="1"/>
                      <a:pt x="20" y="2"/>
                      <a:pt x="22" y="2"/>
                    </a:cubicBezTo>
                    <a:cubicBezTo>
                      <a:pt x="24" y="2"/>
                      <a:pt x="25" y="2"/>
                      <a:pt x="26" y="1"/>
                    </a:cubicBezTo>
                    <a:cubicBezTo>
                      <a:pt x="27" y="0"/>
                      <a:pt x="32" y="1"/>
                      <a:pt x="44" y="7"/>
                    </a:cubicBezTo>
                    <a:cubicBezTo>
                      <a:pt x="44" y="8"/>
                      <a:pt x="43" y="9"/>
                      <a:pt x="42" y="9"/>
                    </a:cubicBezTo>
                    <a:cubicBezTo>
                      <a:pt x="39" y="10"/>
                      <a:pt x="36" y="9"/>
                      <a:pt x="33" y="9"/>
                    </a:cubicBezTo>
                    <a:cubicBezTo>
                      <a:pt x="27" y="9"/>
                      <a:pt x="28" y="11"/>
                      <a:pt x="22" y="11"/>
                    </a:cubicBezTo>
                    <a:cubicBezTo>
                      <a:pt x="17" y="11"/>
                      <a:pt x="17" y="9"/>
                      <a:pt x="11" y="10"/>
                    </a:cubicBezTo>
                    <a:cubicBezTo>
                      <a:pt x="8" y="10"/>
                      <a:pt x="5" y="11"/>
                      <a:pt x="2" y="9"/>
                    </a:cubicBezTo>
                    <a:cubicBezTo>
                      <a:pt x="1" y="9"/>
                      <a:pt x="0" y="8"/>
                      <a:pt x="0" y="7"/>
                    </a:cubicBezTo>
                    <a:close/>
                  </a:path>
                </a:pathLst>
              </a:custGeom>
              <a:solidFill>
                <a:srgbClr val="EC1A3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2" name="Google Shape;492;p7"/>
              <p:cNvSpPr/>
              <p:nvPr/>
            </p:nvSpPr>
            <p:spPr>
              <a:xfrm>
                <a:off x="6048375" y="6232525"/>
                <a:ext cx="25400" cy="12700"/>
              </a:xfrm>
              <a:custGeom>
                <a:avLst/>
                <a:gdLst/>
                <a:ahLst/>
                <a:cxnLst/>
                <a:rect l="l" t="t" r="r" b="b"/>
                <a:pathLst>
                  <a:path w="8" h="4" extrusionOk="0">
                    <a:moveTo>
                      <a:pt x="4" y="0"/>
                    </a:moveTo>
                    <a:cubicBezTo>
                      <a:pt x="2" y="0"/>
                      <a:pt x="0" y="2"/>
                      <a:pt x="0" y="3"/>
                    </a:cubicBezTo>
                    <a:cubicBezTo>
                      <a:pt x="0" y="3"/>
                      <a:pt x="0" y="3"/>
                      <a:pt x="0" y="3"/>
                    </a:cubicBezTo>
                    <a:cubicBezTo>
                      <a:pt x="0" y="3"/>
                      <a:pt x="0" y="3"/>
                      <a:pt x="1" y="3"/>
                    </a:cubicBezTo>
                    <a:cubicBezTo>
                      <a:pt x="1" y="2"/>
                      <a:pt x="1" y="2"/>
                      <a:pt x="2" y="2"/>
                    </a:cubicBezTo>
                    <a:cubicBezTo>
                      <a:pt x="2" y="2"/>
                      <a:pt x="3" y="2"/>
                      <a:pt x="4" y="3"/>
                    </a:cubicBezTo>
                    <a:cubicBezTo>
                      <a:pt x="5" y="3"/>
                      <a:pt x="5" y="4"/>
                      <a:pt x="6" y="4"/>
                    </a:cubicBezTo>
                    <a:cubicBezTo>
                      <a:pt x="6" y="4"/>
                      <a:pt x="7" y="4"/>
                      <a:pt x="7" y="4"/>
                    </a:cubicBezTo>
                    <a:cubicBezTo>
                      <a:pt x="7" y="4"/>
                      <a:pt x="8" y="4"/>
                      <a:pt x="8" y="3"/>
                    </a:cubicBezTo>
                    <a:cubicBezTo>
                      <a:pt x="8" y="3"/>
                      <a:pt x="8" y="2"/>
                      <a:pt x="8" y="2"/>
                    </a:cubicBezTo>
                    <a:cubicBezTo>
                      <a:pt x="7" y="1"/>
                      <a:pt x="6" y="0"/>
                      <a:pt x="4" y="0"/>
                    </a:cubicBezTo>
                    <a:cubicBezTo>
                      <a:pt x="4" y="0"/>
                      <a:pt x="4" y="0"/>
                      <a:pt x="4" y="0"/>
                    </a:cubicBezTo>
                  </a:path>
                </a:pathLst>
              </a:custGeom>
              <a:solidFill>
                <a:srgbClr val="F3B3A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3" name="Google Shape;493;p7"/>
              <p:cNvSpPr/>
              <p:nvPr/>
            </p:nvSpPr>
            <p:spPr>
              <a:xfrm>
                <a:off x="6099175" y="6232525"/>
                <a:ext cx="25400" cy="12700"/>
              </a:xfrm>
              <a:custGeom>
                <a:avLst/>
                <a:gdLst/>
                <a:ahLst/>
                <a:cxnLst/>
                <a:rect l="l" t="t" r="r" b="b"/>
                <a:pathLst>
                  <a:path w="8" h="4" extrusionOk="0">
                    <a:moveTo>
                      <a:pt x="4" y="0"/>
                    </a:moveTo>
                    <a:cubicBezTo>
                      <a:pt x="4" y="0"/>
                      <a:pt x="3" y="0"/>
                      <a:pt x="3" y="0"/>
                    </a:cubicBezTo>
                    <a:cubicBezTo>
                      <a:pt x="2" y="0"/>
                      <a:pt x="0" y="1"/>
                      <a:pt x="0" y="2"/>
                    </a:cubicBezTo>
                    <a:cubicBezTo>
                      <a:pt x="0" y="2"/>
                      <a:pt x="0" y="3"/>
                      <a:pt x="0" y="3"/>
                    </a:cubicBezTo>
                    <a:cubicBezTo>
                      <a:pt x="0" y="4"/>
                      <a:pt x="1" y="4"/>
                      <a:pt x="1" y="4"/>
                    </a:cubicBezTo>
                    <a:cubicBezTo>
                      <a:pt x="1" y="4"/>
                      <a:pt x="1" y="4"/>
                      <a:pt x="2" y="4"/>
                    </a:cubicBezTo>
                    <a:cubicBezTo>
                      <a:pt x="3" y="4"/>
                      <a:pt x="3" y="3"/>
                      <a:pt x="4" y="3"/>
                    </a:cubicBezTo>
                    <a:cubicBezTo>
                      <a:pt x="5" y="2"/>
                      <a:pt x="5" y="2"/>
                      <a:pt x="6" y="2"/>
                    </a:cubicBezTo>
                    <a:cubicBezTo>
                      <a:pt x="6" y="2"/>
                      <a:pt x="7" y="2"/>
                      <a:pt x="7" y="3"/>
                    </a:cubicBezTo>
                    <a:cubicBezTo>
                      <a:pt x="8" y="3"/>
                      <a:pt x="8" y="3"/>
                      <a:pt x="8" y="3"/>
                    </a:cubicBezTo>
                    <a:cubicBezTo>
                      <a:pt x="8" y="3"/>
                      <a:pt x="8" y="3"/>
                      <a:pt x="8" y="3"/>
                    </a:cubicBezTo>
                    <a:cubicBezTo>
                      <a:pt x="8" y="2"/>
                      <a:pt x="6" y="0"/>
                      <a:pt x="4" y="0"/>
                    </a:cubicBezTo>
                  </a:path>
                </a:pathLst>
              </a:custGeom>
              <a:solidFill>
                <a:srgbClr val="F3B3A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4" name="Google Shape;494;p7"/>
              <p:cNvSpPr/>
              <p:nvPr/>
            </p:nvSpPr>
            <p:spPr>
              <a:xfrm>
                <a:off x="5953125" y="6080125"/>
                <a:ext cx="79375" cy="53975"/>
              </a:xfrm>
              <a:custGeom>
                <a:avLst/>
                <a:gdLst/>
                <a:ahLst/>
                <a:cxnLst/>
                <a:rect l="l" t="t" r="r" b="b"/>
                <a:pathLst>
                  <a:path w="25" h="17" extrusionOk="0">
                    <a:moveTo>
                      <a:pt x="0" y="11"/>
                    </a:moveTo>
                    <a:cubicBezTo>
                      <a:pt x="0" y="10"/>
                      <a:pt x="1" y="7"/>
                      <a:pt x="3" y="5"/>
                    </a:cubicBezTo>
                    <a:cubicBezTo>
                      <a:pt x="7" y="0"/>
                      <a:pt x="13" y="1"/>
                      <a:pt x="15" y="2"/>
                    </a:cubicBezTo>
                    <a:cubicBezTo>
                      <a:pt x="22" y="3"/>
                      <a:pt x="25" y="10"/>
                      <a:pt x="25" y="11"/>
                    </a:cubicBezTo>
                    <a:cubicBezTo>
                      <a:pt x="24" y="12"/>
                      <a:pt x="19" y="17"/>
                      <a:pt x="12" y="17"/>
                    </a:cubicBezTo>
                    <a:cubicBezTo>
                      <a:pt x="8" y="16"/>
                      <a:pt x="5" y="15"/>
                      <a:pt x="5" y="15"/>
                    </a:cubicBezTo>
                    <a:cubicBezTo>
                      <a:pt x="3" y="14"/>
                      <a:pt x="1" y="12"/>
                      <a:pt x="0" y="11"/>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5" name="Google Shape;495;p7"/>
              <p:cNvSpPr/>
              <p:nvPr/>
            </p:nvSpPr>
            <p:spPr>
              <a:xfrm>
                <a:off x="5969000" y="6086475"/>
                <a:ext cx="41275" cy="44450"/>
              </a:xfrm>
              <a:custGeom>
                <a:avLst/>
                <a:gdLst/>
                <a:ahLst/>
                <a:cxnLst/>
                <a:rect l="l" t="t" r="r" b="b"/>
                <a:pathLst>
                  <a:path w="13" h="14" extrusionOk="0">
                    <a:moveTo>
                      <a:pt x="0" y="7"/>
                    </a:moveTo>
                    <a:cubicBezTo>
                      <a:pt x="0" y="3"/>
                      <a:pt x="3" y="0"/>
                      <a:pt x="6" y="0"/>
                    </a:cubicBezTo>
                    <a:cubicBezTo>
                      <a:pt x="10" y="0"/>
                      <a:pt x="13" y="3"/>
                      <a:pt x="13" y="7"/>
                    </a:cubicBezTo>
                    <a:cubicBezTo>
                      <a:pt x="13" y="10"/>
                      <a:pt x="10" y="13"/>
                      <a:pt x="7" y="13"/>
                    </a:cubicBezTo>
                    <a:cubicBezTo>
                      <a:pt x="3" y="14"/>
                      <a:pt x="0" y="11"/>
                      <a:pt x="0" y="7"/>
                    </a:cubicBezTo>
                    <a:close/>
                  </a:path>
                </a:pathLst>
              </a:custGeom>
              <a:solidFill>
                <a:srgbClr val="6C0B2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6" name="Google Shape;496;p7"/>
              <p:cNvSpPr/>
              <p:nvPr/>
            </p:nvSpPr>
            <p:spPr>
              <a:xfrm>
                <a:off x="5978525" y="6099175"/>
                <a:ext cx="22225" cy="19050"/>
              </a:xfrm>
              <a:prstGeom prst="ellipse">
                <a:avLst/>
              </a:prstGeom>
              <a:solidFill>
                <a:srgbClr val="3B131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7" name="Google Shape;497;p7"/>
              <p:cNvSpPr/>
              <p:nvPr/>
            </p:nvSpPr>
            <p:spPr>
              <a:xfrm>
                <a:off x="5991225" y="6089650"/>
                <a:ext cx="15875" cy="15875"/>
              </a:xfrm>
              <a:custGeom>
                <a:avLst/>
                <a:gdLst/>
                <a:ahLst/>
                <a:cxnLst/>
                <a:rect l="l" t="t" r="r" b="b"/>
                <a:pathLst>
                  <a:path w="5" h="5" extrusionOk="0">
                    <a:moveTo>
                      <a:pt x="5" y="2"/>
                    </a:moveTo>
                    <a:cubicBezTo>
                      <a:pt x="5" y="1"/>
                      <a:pt x="4" y="0"/>
                      <a:pt x="3" y="0"/>
                    </a:cubicBezTo>
                    <a:cubicBezTo>
                      <a:pt x="1" y="0"/>
                      <a:pt x="0" y="1"/>
                      <a:pt x="0" y="3"/>
                    </a:cubicBezTo>
                    <a:cubicBezTo>
                      <a:pt x="0" y="4"/>
                      <a:pt x="1" y="5"/>
                      <a:pt x="3" y="5"/>
                    </a:cubicBezTo>
                    <a:cubicBezTo>
                      <a:pt x="4" y="5"/>
                      <a:pt x="5" y="4"/>
                      <a:pt x="5" y="2"/>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8" name="Google Shape;498;p7"/>
              <p:cNvSpPr/>
              <p:nvPr/>
            </p:nvSpPr>
            <p:spPr>
              <a:xfrm>
                <a:off x="5953125" y="6115050"/>
                <a:ext cx="79375" cy="22225"/>
              </a:xfrm>
              <a:custGeom>
                <a:avLst/>
                <a:gdLst/>
                <a:ahLst/>
                <a:cxnLst/>
                <a:rect l="l" t="t" r="r" b="b"/>
                <a:pathLst>
                  <a:path w="25" h="7" extrusionOk="0">
                    <a:moveTo>
                      <a:pt x="25" y="0"/>
                    </a:moveTo>
                    <a:cubicBezTo>
                      <a:pt x="23" y="1"/>
                      <a:pt x="16" y="4"/>
                      <a:pt x="8" y="3"/>
                    </a:cubicBezTo>
                    <a:cubicBezTo>
                      <a:pt x="5" y="2"/>
                      <a:pt x="2" y="1"/>
                      <a:pt x="0" y="0"/>
                    </a:cubicBezTo>
                    <a:cubicBezTo>
                      <a:pt x="0" y="1"/>
                      <a:pt x="0" y="2"/>
                      <a:pt x="1" y="3"/>
                    </a:cubicBezTo>
                    <a:cubicBezTo>
                      <a:pt x="3" y="7"/>
                      <a:pt x="10" y="7"/>
                      <a:pt x="15" y="6"/>
                    </a:cubicBezTo>
                    <a:cubicBezTo>
                      <a:pt x="20" y="5"/>
                      <a:pt x="23" y="2"/>
                      <a:pt x="25" y="0"/>
                    </a:cubicBezTo>
                    <a:close/>
                  </a:path>
                </a:pathLst>
              </a:custGeom>
              <a:solidFill>
                <a:srgbClr val="FBCBB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9" name="Google Shape;499;p7"/>
              <p:cNvSpPr/>
              <p:nvPr/>
            </p:nvSpPr>
            <p:spPr>
              <a:xfrm>
                <a:off x="5946775" y="6070600"/>
                <a:ext cx="85725" cy="44450"/>
              </a:xfrm>
              <a:custGeom>
                <a:avLst/>
                <a:gdLst/>
                <a:ahLst/>
                <a:cxnLst/>
                <a:rect l="l" t="t" r="r" b="b"/>
                <a:pathLst>
                  <a:path w="27" h="14" extrusionOk="0">
                    <a:moveTo>
                      <a:pt x="0" y="11"/>
                    </a:moveTo>
                    <a:cubicBezTo>
                      <a:pt x="0" y="6"/>
                      <a:pt x="7" y="0"/>
                      <a:pt x="15" y="1"/>
                    </a:cubicBezTo>
                    <a:cubicBezTo>
                      <a:pt x="21" y="1"/>
                      <a:pt x="25" y="7"/>
                      <a:pt x="26" y="11"/>
                    </a:cubicBezTo>
                    <a:cubicBezTo>
                      <a:pt x="27" y="12"/>
                      <a:pt x="27" y="13"/>
                      <a:pt x="27" y="14"/>
                    </a:cubicBezTo>
                    <a:cubicBezTo>
                      <a:pt x="27" y="13"/>
                      <a:pt x="23" y="5"/>
                      <a:pt x="15" y="4"/>
                    </a:cubicBezTo>
                    <a:cubicBezTo>
                      <a:pt x="14" y="4"/>
                      <a:pt x="11" y="4"/>
                      <a:pt x="8" y="5"/>
                    </a:cubicBezTo>
                    <a:cubicBezTo>
                      <a:pt x="3" y="7"/>
                      <a:pt x="1" y="13"/>
                      <a:pt x="1" y="13"/>
                    </a:cubicBezTo>
                    <a:cubicBezTo>
                      <a:pt x="0" y="13"/>
                      <a:pt x="0" y="12"/>
                      <a:pt x="0" y="11"/>
                    </a:cubicBezTo>
                    <a:close/>
                  </a:path>
                </a:pathLst>
              </a:custGeom>
              <a:solidFill>
                <a:srgbClr val="FABEA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0" name="Google Shape;500;p7"/>
              <p:cNvSpPr/>
              <p:nvPr/>
            </p:nvSpPr>
            <p:spPr>
              <a:xfrm>
                <a:off x="5937250" y="6080125"/>
                <a:ext cx="95250" cy="34925"/>
              </a:xfrm>
              <a:custGeom>
                <a:avLst/>
                <a:gdLst/>
                <a:ahLst/>
                <a:cxnLst/>
                <a:rect l="l" t="t" r="r" b="b"/>
                <a:pathLst>
                  <a:path w="30" h="11" extrusionOk="0">
                    <a:moveTo>
                      <a:pt x="5" y="11"/>
                    </a:moveTo>
                    <a:cubicBezTo>
                      <a:pt x="3" y="11"/>
                      <a:pt x="2" y="11"/>
                      <a:pt x="0" y="11"/>
                    </a:cubicBezTo>
                    <a:cubicBezTo>
                      <a:pt x="1" y="9"/>
                      <a:pt x="3" y="6"/>
                      <a:pt x="7" y="3"/>
                    </a:cubicBezTo>
                    <a:cubicBezTo>
                      <a:pt x="9" y="2"/>
                      <a:pt x="12" y="0"/>
                      <a:pt x="17" y="1"/>
                    </a:cubicBezTo>
                    <a:cubicBezTo>
                      <a:pt x="18" y="1"/>
                      <a:pt x="22" y="1"/>
                      <a:pt x="26" y="4"/>
                    </a:cubicBezTo>
                    <a:cubicBezTo>
                      <a:pt x="27" y="6"/>
                      <a:pt x="29" y="8"/>
                      <a:pt x="29" y="8"/>
                    </a:cubicBezTo>
                    <a:cubicBezTo>
                      <a:pt x="30" y="9"/>
                      <a:pt x="30" y="10"/>
                      <a:pt x="30" y="11"/>
                    </a:cubicBezTo>
                    <a:cubicBezTo>
                      <a:pt x="29" y="10"/>
                      <a:pt x="28" y="9"/>
                      <a:pt x="26" y="8"/>
                    </a:cubicBezTo>
                    <a:cubicBezTo>
                      <a:pt x="24" y="6"/>
                      <a:pt x="21" y="4"/>
                      <a:pt x="18" y="4"/>
                    </a:cubicBezTo>
                    <a:cubicBezTo>
                      <a:pt x="16" y="3"/>
                      <a:pt x="14" y="3"/>
                      <a:pt x="11" y="5"/>
                    </a:cubicBezTo>
                    <a:cubicBezTo>
                      <a:pt x="7" y="7"/>
                      <a:pt x="6" y="10"/>
                      <a:pt x="5" y="11"/>
                    </a:cubicBezTo>
                    <a:close/>
                  </a:path>
                </a:pathLst>
              </a:custGeom>
              <a:solidFill>
                <a:srgbClr val="3B131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1" name="Google Shape;501;p7"/>
              <p:cNvSpPr/>
              <p:nvPr/>
            </p:nvSpPr>
            <p:spPr>
              <a:xfrm>
                <a:off x="6140450" y="6080125"/>
                <a:ext cx="79375" cy="53975"/>
              </a:xfrm>
              <a:custGeom>
                <a:avLst/>
                <a:gdLst/>
                <a:ahLst/>
                <a:cxnLst/>
                <a:rect l="l" t="t" r="r" b="b"/>
                <a:pathLst>
                  <a:path w="25" h="17" extrusionOk="0">
                    <a:moveTo>
                      <a:pt x="25" y="10"/>
                    </a:moveTo>
                    <a:cubicBezTo>
                      <a:pt x="24" y="9"/>
                      <a:pt x="24" y="6"/>
                      <a:pt x="22" y="4"/>
                    </a:cubicBezTo>
                    <a:cubicBezTo>
                      <a:pt x="18" y="0"/>
                      <a:pt x="12" y="1"/>
                      <a:pt x="10" y="1"/>
                    </a:cubicBezTo>
                    <a:cubicBezTo>
                      <a:pt x="3" y="3"/>
                      <a:pt x="0" y="10"/>
                      <a:pt x="0" y="11"/>
                    </a:cubicBezTo>
                    <a:cubicBezTo>
                      <a:pt x="1" y="12"/>
                      <a:pt x="6" y="17"/>
                      <a:pt x="13" y="16"/>
                    </a:cubicBezTo>
                    <a:cubicBezTo>
                      <a:pt x="17" y="16"/>
                      <a:pt x="20" y="14"/>
                      <a:pt x="20" y="14"/>
                    </a:cubicBezTo>
                    <a:cubicBezTo>
                      <a:pt x="22" y="13"/>
                      <a:pt x="24" y="11"/>
                      <a:pt x="25" y="1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2" name="Google Shape;502;p7"/>
              <p:cNvSpPr/>
              <p:nvPr/>
            </p:nvSpPr>
            <p:spPr>
              <a:xfrm>
                <a:off x="6162675" y="6086475"/>
                <a:ext cx="41275" cy="41275"/>
              </a:xfrm>
              <a:prstGeom prst="ellipse">
                <a:avLst/>
              </a:prstGeom>
              <a:solidFill>
                <a:srgbClr val="6C0B2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3" name="Google Shape;503;p7"/>
              <p:cNvSpPr/>
              <p:nvPr/>
            </p:nvSpPr>
            <p:spPr>
              <a:xfrm>
                <a:off x="6172200" y="6096000"/>
                <a:ext cx="22225" cy="22225"/>
              </a:xfrm>
              <a:custGeom>
                <a:avLst/>
                <a:gdLst/>
                <a:ahLst/>
                <a:cxnLst/>
                <a:rect l="l" t="t" r="r" b="b"/>
                <a:pathLst>
                  <a:path w="7" h="7" extrusionOk="0">
                    <a:moveTo>
                      <a:pt x="7" y="3"/>
                    </a:moveTo>
                    <a:cubicBezTo>
                      <a:pt x="6" y="2"/>
                      <a:pt x="5" y="0"/>
                      <a:pt x="3" y="0"/>
                    </a:cubicBezTo>
                    <a:cubicBezTo>
                      <a:pt x="2" y="0"/>
                      <a:pt x="0" y="2"/>
                      <a:pt x="0" y="3"/>
                    </a:cubicBezTo>
                    <a:cubicBezTo>
                      <a:pt x="0" y="5"/>
                      <a:pt x="2" y="7"/>
                      <a:pt x="3" y="7"/>
                    </a:cubicBezTo>
                    <a:cubicBezTo>
                      <a:pt x="5" y="6"/>
                      <a:pt x="7" y="5"/>
                      <a:pt x="7" y="3"/>
                    </a:cubicBezTo>
                    <a:close/>
                  </a:path>
                </a:pathLst>
              </a:custGeom>
              <a:solidFill>
                <a:srgbClr val="3B131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4" name="Google Shape;504;p7"/>
              <p:cNvSpPr/>
              <p:nvPr/>
            </p:nvSpPr>
            <p:spPr>
              <a:xfrm>
                <a:off x="6184900" y="6089650"/>
                <a:ext cx="15875" cy="12700"/>
              </a:xfrm>
              <a:custGeom>
                <a:avLst/>
                <a:gdLst/>
                <a:ahLst/>
                <a:cxnLst/>
                <a:rect l="l" t="t" r="r" b="b"/>
                <a:pathLst>
                  <a:path w="5" h="4" extrusionOk="0">
                    <a:moveTo>
                      <a:pt x="0" y="2"/>
                    </a:moveTo>
                    <a:cubicBezTo>
                      <a:pt x="0" y="1"/>
                      <a:pt x="1" y="0"/>
                      <a:pt x="2" y="0"/>
                    </a:cubicBezTo>
                    <a:cubicBezTo>
                      <a:pt x="4" y="0"/>
                      <a:pt x="5" y="1"/>
                      <a:pt x="5" y="2"/>
                    </a:cubicBezTo>
                    <a:cubicBezTo>
                      <a:pt x="5" y="3"/>
                      <a:pt x="4" y="4"/>
                      <a:pt x="3" y="4"/>
                    </a:cubicBezTo>
                    <a:cubicBezTo>
                      <a:pt x="1" y="4"/>
                      <a:pt x="0" y="3"/>
                      <a:pt x="0" y="2"/>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5" name="Google Shape;505;p7"/>
              <p:cNvSpPr/>
              <p:nvPr/>
            </p:nvSpPr>
            <p:spPr>
              <a:xfrm>
                <a:off x="6140450" y="6111875"/>
                <a:ext cx="79375" cy="22225"/>
              </a:xfrm>
              <a:custGeom>
                <a:avLst/>
                <a:gdLst/>
                <a:ahLst/>
                <a:cxnLst/>
                <a:rect l="l" t="t" r="r" b="b"/>
                <a:pathLst>
                  <a:path w="25" h="7" extrusionOk="0">
                    <a:moveTo>
                      <a:pt x="0" y="1"/>
                    </a:moveTo>
                    <a:cubicBezTo>
                      <a:pt x="2" y="2"/>
                      <a:pt x="9" y="5"/>
                      <a:pt x="17" y="3"/>
                    </a:cubicBezTo>
                    <a:cubicBezTo>
                      <a:pt x="20" y="3"/>
                      <a:pt x="23" y="1"/>
                      <a:pt x="25" y="0"/>
                    </a:cubicBezTo>
                    <a:cubicBezTo>
                      <a:pt x="25" y="1"/>
                      <a:pt x="25" y="2"/>
                      <a:pt x="24" y="3"/>
                    </a:cubicBezTo>
                    <a:cubicBezTo>
                      <a:pt x="22" y="7"/>
                      <a:pt x="15" y="7"/>
                      <a:pt x="10" y="6"/>
                    </a:cubicBezTo>
                    <a:cubicBezTo>
                      <a:pt x="5" y="5"/>
                      <a:pt x="2" y="3"/>
                      <a:pt x="0" y="1"/>
                    </a:cubicBezTo>
                    <a:close/>
                  </a:path>
                </a:pathLst>
              </a:custGeom>
              <a:solidFill>
                <a:srgbClr val="FBCBB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6" name="Google Shape;506;p7"/>
              <p:cNvSpPr/>
              <p:nvPr/>
            </p:nvSpPr>
            <p:spPr>
              <a:xfrm>
                <a:off x="6140450" y="6067425"/>
                <a:ext cx="88900" cy="47625"/>
              </a:xfrm>
              <a:custGeom>
                <a:avLst/>
                <a:gdLst/>
                <a:ahLst/>
                <a:cxnLst/>
                <a:rect l="l" t="t" r="r" b="b"/>
                <a:pathLst>
                  <a:path w="28" h="15" extrusionOk="0">
                    <a:moveTo>
                      <a:pt x="27" y="11"/>
                    </a:moveTo>
                    <a:cubicBezTo>
                      <a:pt x="28" y="7"/>
                      <a:pt x="20" y="0"/>
                      <a:pt x="12" y="1"/>
                    </a:cubicBezTo>
                    <a:cubicBezTo>
                      <a:pt x="6" y="2"/>
                      <a:pt x="2" y="7"/>
                      <a:pt x="0" y="12"/>
                    </a:cubicBezTo>
                    <a:cubicBezTo>
                      <a:pt x="0" y="13"/>
                      <a:pt x="0" y="14"/>
                      <a:pt x="0" y="15"/>
                    </a:cubicBezTo>
                    <a:cubicBezTo>
                      <a:pt x="0" y="14"/>
                      <a:pt x="4" y="6"/>
                      <a:pt x="12" y="5"/>
                    </a:cubicBezTo>
                    <a:cubicBezTo>
                      <a:pt x="13" y="4"/>
                      <a:pt x="16" y="4"/>
                      <a:pt x="19" y="5"/>
                    </a:cubicBezTo>
                    <a:cubicBezTo>
                      <a:pt x="25" y="8"/>
                      <a:pt x="26" y="13"/>
                      <a:pt x="27" y="14"/>
                    </a:cubicBezTo>
                    <a:cubicBezTo>
                      <a:pt x="27" y="13"/>
                      <a:pt x="27" y="12"/>
                      <a:pt x="27" y="11"/>
                    </a:cubicBezTo>
                    <a:close/>
                  </a:path>
                </a:pathLst>
              </a:custGeom>
              <a:solidFill>
                <a:srgbClr val="FABEA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7" name="Google Shape;507;p7"/>
              <p:cNvSpPr/>
              <p:nvPr/>
            </p:nvSpPr>
            <p:spPr>
              <a:xfrm>
                <a:off x="6140450" y="6076950"/>
                <a:ext cx="95250" cy="38100"/>
              </a:xfrm>
              <a:custGeom>
                <a:avLst/>
                <a:gdLst/>
                <a:ahLst/>
                <a:cxnLst/>
                <a:rect l="l" t="t" r="r" b="b"/>
                <a:pathLst>
                  <a:path w="30" h="12" extrusionOk="0">
                    <a:moveTo>
                      <a:pt x="25" y="11"/>
                    </a:moveTo>
                    <a:cubicBezTo>
                      <a:pt x="26" y="11"/>
                      <a:pt x="28" y="11"/>
                      <a:pt x="30" y="11"/>
                    </a:cubicBezTo>
                    <a:cubicBezTo>
                      <a:pt x="29" y="9"/>
                      <a:pt x="27" y="6"/>
                      <a:pt x="23" y="4"/>
                    </a:cubicBezTo>
                    <a:cubicBezTo>
                      <a:pt x="21" y="3"/>
                      <a:pt x="17" y="0"/>
                      <a:pt x="12" y="1"/>
                    </a:cubicBezTo>
                    <a:cubicBezTo>
                      <a:pt x="12" y="1"/>
                      <a:pt x="8" y="2"/>
                      <a:pt x="4" y="5"/>
                    </a:cubicBezTo>
                    <a:cubicBezTo>
                      <a:pt x="2" y="7"/>
                      <a:pt x="1" y="9"/>
                      <a:pt x="1" y="9"/>
                    </a:cubicBezTo>
                    <a:cubicBezTo>
                      <a:pt x="0" y="10"/>
                      <a:pt x="0" y="11"/>
                      <a:pt x="0" y="12"/>
                    </a:cubicBezTo>
                    <a:cubicBezTo>
                      <a:pt x="0" y="11"/>
                      <a:pt x="2" y="10"/>
                      <a:pt x="4" y="8"/>
                    </a:cubicBezTo>
                    <a:cubicBezTo>
                      <a:pt x="6" y="6"/>
                      <a:pt x="8" y="5"/>
                      <a:pt x="12" y="4"/>
                    </a:cubicBezTo>
                    <a:cubicBezTo>
                      <a:pt x="13" y="4"/>
                      <a:pt x="16" y="4"/>
                      <a:pt x="19" y="5"/>
                    </a:cubicBezTo>
                    <a:cubicBezTo>
                      <a:pt x="23" y="7"/>
                      <a:pt x="24" y="10"/>
                      <a:pt x="25" y="11"/>
                    </a:cubicBezTo>
                    <a:close/>
                  </a:path>
                </a:pathLst>
              </a:custGeom>
              <a:solidFill>
                <a:srgbClr val="3B131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8" name="Google Shape;508;p7"/>
              <p:cNvSpPr/>
              <p:nvPr/>
            </p:nvSpPr>
            <p:spPr>
              <a:xfrm>
                <a:off x="5908675" y="6016625"/>
                <a:ext cx="136525" cy="47625"/>
              </a:xfrm>
              <a:custGeom>
                <a:avLst/>
                <a:gdLst/>
                <a:ahLst/>
                <a:cxnLst/>
                <a:rect l="l" t="t" r="r" b="b"/>
                <a:pathLst>
                  <a:path w="43" h="15" extrusionOk="0">
                    <a:moveTo>
                      <a:pt x="0" y="13"/>
                    </a:moveTo>
                    <a:cubicBezTo>
                      <a:pt x="0" y="12"/>
                      <a:pt x="4" y="6"/>
                      <a:pt x="10" y="3"/>
                    </a:cubicBezTo>
                    <a:cubicBezTo>
                      <a:pt x="12" y="3"/>
                      <a:pt x="15" y="1"/>
                      <a:pt x="20" y="1"/>
                    </a:cubicBezTo>
                    <a:cubicBezTo>
                      <a:pt x="25" y="0"/>
                      <a:pt x="29" y="2"/>
                      <a:pt x="33" y="3"/>
                    </a:cubicBezTo>
                    <a:cubicBezTo>
                      <a:pt x="39" y="5"/>
                      <a:pt x="41" y="8"/>
                      <a:pt x="41" y="8"/>
                    </a:cubicBezTo>
                    <a:cubicBezTo>
                      <a:pt x="41" y="9"/>
                      <a:pt x="43" y="11"/>
                      <a:pt x="42" y="12"/>
                    </a:cubicBezTo>
                    <a:cubicBezTo>
                      <a:pt x="39" y="15"/>
                      <a:pt x="25" y="4"/>
                      <a:pt x="11" y="7"/>
                    </a:cubicBezTo>
                    <a:cubicBezTo>
                      <a:pt x="5" y="9"/>
                      <a:pt x="1" y="13"/>
                      <a:pt x="0" y="13"/>
                    </a:cubicBezTo>
                    <a:close/>
                  </a:path>
                </a:pathLst>
              </a:custGeom>
              <a:solidFill>
                <a:srgbClr val="4E10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9" name="Google Shape;509;p7"/>
              <p:cNvSpPr/>
              <p:nvPr/>
            </p:nvSpPr>
            <p:spPr>
              <a:xfrm>
                <a:off x="6127750" y="6016625"/>
                <a:ext cx="136525" cy="47625"/>
              </a:xfrm>
              <a:custGeom>
                <a:avLst/>
                <a:gdLst/>
                <a:ahLst/>
                <a:cxnLst/>
                <a:rect l="l" t="t" r="r" b="b"/>
                <a:pathLst>
                  <a:path w="43" h="15" extrusionOk="0">
                    <a:moveTo>
                      <a:pt x="43" y="13"/>
                    </a:moveTo>
                    <a:cubicBezTo>
                      <a:pt x="43" y="12"/>
                      <a:pt x="39" y="6"/>
                      <a:pt x="33" y="3"/>
                    </a:cubicBezTo>
                    <a:cubicBezTo>
                      <a:pt x="31" y="3"/>
                      <a:pt x="28" y="1"/>
                      <a:pt x="23" y="1"/>
                    </a:cubicBezTo>
                    <a:cubicBezTo>
                      <a:pt x="18" y="0"/>
                      <a:pt x="14" y="2"/>
                      <a:pt x="10" y="3"/>
                    </a:cubicBezTo>
                    <a:cubicBezTo>
                      <a:pt x="4" y="5"/>
                      <a:pt x="2" y="8"/>
                      <a:pt x="2" y="8"/>
                    </a:cubicBezTo>
                    <a:cubicBezTo>
                      <a:pt x="2" y="9"/>
                      <a:pt x="0" y="11"/>
                      <a:pt x="1" y="12"/>
                    </a:cubicBezTo>
                    <a:cubicBezTo>
                      <a:pt x="4" y="15"/>
                      <a:pt x="17" y="4"/>
                      <a:pt x="32" y="7"/>
                    </a:cubicBezTo>
                    <a:cubicBezTo>
                      <a:pt x="38" y="9"/>
                      <a:pt x="42" y="13"/>
                      <a:pt x="43" y="13"/>
                    </a:cubicBezTo>
                    <a:close/>
                  </a:path>
                </a:pathLst>
              </a:custGeom>
              <a:solidFill>
                <a:srgbClr val="4E10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0" name="Google Shape;510;p7"/>
              <p:cNvSpPr/>
              <p:nvPr/>
            </p:nvSpPr>
            <p:spPr>
              <a:xfrm>
                <a:off x="5743575" y="5734050"/>
                <a:ext cx="657225" cy="574675"/>
              </a:xfrm>
              <a:custGeom>
                <a:avLst/>
                <a:gdLst/>
                <a:ahLst/>
                <a:cxnLst/>
                <a:rect l="l" t="t" r="r" b="b"/>
                <a:pathLst>
                  <a:path w="207" h="181" extrusionOk="0">
                    <a:moveTo>
                      <a:pt x="157" y="26"/>
                    </a:moveTo>
                    <a:cubicBezTo>
                      <a:pt x="155" y="23"/>
                      <a:pt x="152" y="18"/>
                      <a:pt x="148" y="15"/>
                    </a:cubicBezTo>
                    <a:cubicBezTo>
                      <a:pt x="135" y="4"/>
                      <a:pt x="120" y="2"/>
                      <a:pt x="111" y="2"/>
                    </a:cubicBezTo>
                    <a:cubicBezTo>
                      <a:pt x="86" y="0"/>
                      <a:pt x="47" y="9"/>
                      <a:pt x="36" y="33"/>
                    </a:cubicBezTo>
                    <a:cubicBezTo>
                      <a:pt x="33" y="39"/>
                      <a:pt x="31" y="50"/>
                      <a:pt x="21" y="60"/>
                    </a:cubicBezTo>
                    <a:cubicBezTo>
                      <a:pt x="15" y="66"/>
                      <a:pt x="13" y="65"/>
                      <a:pt x="10" y="69"/>
                    </a:cubicBezTo>
                    <a:cubicBezTo>
                      <a:pt x="0" y="82"/>
                      <a:pt x="2" y="104"/>
                      <a:pt x="10" y="115"/>
                    </a:cubicBezTo>
                    <a:cubicBezTo>
                      <a:pt x="15" y="122"/>
                      <a:pt x="16" y="122"/>
                      <a:pt x="18" y="129"/>
                    </a:cubicBezTo>
                    <a:cubicBezTo>
                      <a:pt x="22" y="140"/>
                      <a:pt x="18" y="144"/>
                      <a:pt x="21" y="155"/>
                    </a:cubicBezTo>
                    <a:cubicBezTo>
                      <a:pt x="22" y="158"/>
                      <a:pt x="25" y="168"/>
                      <a:pt x="35" y="175"/>
                    </a:cubicBezTo>
                    <a:cubicBezTo>
                      <a:pt x="42" y="180"/>
                      <a:pt x="50" y="180"/>
                      <a:pt x="53" y="180"/>
                    </a:cubicBezTo>
                    <a:cubicBezTo>
                      <a:pt x="53" y="179"/>
                      <a:pt x="53" y="178"/>
                      <a:pt x="52" y="177"/>
                    </a:cubicBezTo>
                    <a:cubicBezTo>
                      <a:pt x="52" y="176"/>
                      <a:pt x="51" y="174"/>
                      <a:pt x="51" y="173"/>
                    </a:cubicBezTo>
                    <a:cubicBezTo>
                      <a:pt x="51" y="173"/>
                      <a:pt x="50" y="169"/>
                      <a:pt x="49" y="165"/>
                    </a:cubicBezTo>
                    <a:cubicBezTo>
                      <a:pt x="47" y="157"/>
                      <a:pt x="50" y="152"/>
                      <a:pt x="50" y="141"/>
                    </a:cubicBezTo>
                    <a:cubicBezTo>
                      <a:pt x="51" y="127"/>
                      <a:pt x="46" y="126"/>
                      <a:pt x="49" y="118"/>
                    </a:cubicBezTo>
                    <a:cubicBezTo>
                      <a:pt x="52" y="109"/>
                      <a:pt x="57" y="109"/>
                      <a:pt x="61" y="100"/>
                    </a:cubicBezTo>
                    <a:cubicBezTo>
                      <a:pt x="64" y="90"/>
                      <a:pt x="59" y="86"/>
                      <a:pt x="63" y="81"/>
                    </a:cubicBezTo>
                    <a:cubicBezTo>
                      <a:pt x="70" y="73"/>
                      <a:pt x="88" y="87"/>
                      <a:pt x="102" y="79"/>
                    </a:cubicBezTo>
                    <a:cubicBezTo>
                      <a:pt x="112" y="73"/>
                      <a:pt x="109" y="63"/>
                      <a:pt x="122" y="55"/>
                    </a:cubicBezTo>
                    <a:cubicBezTo>
                      <a:pt x="125" y="53"/>
                      <a:pt x="132" y="48"/>
                      <a:pt x="142" y="50"/>
                    </a:cubicBezTo>
                    <a:cubicBezTo>
                      <a:pt x="150" y="51"/>
                      <a:pt x="160" y="58"/>
                      <a:pt x="162" y="67"/>
                    </a:cubicBezTo>
                    <a:cubicBezTo>
                      <a:pt x="166" y="81"/>
                      <a:pt x="152" y="96"/>
                      <a:pt x="157" y="101"/>
                    </a:cubicBezTo>
                    <a:cubicBezTo>
                      <a:pt x="158" y="102"/>
                      <a:pt x="160" y="103"/>
                      <a:pt x="163" y="107"/>
                    </a:cubicBezTo>
                    <a:cubicBezTo>
                      <a:pt x="164" y="107"/>
                      <a:pt x="164" y="108"/>
                      <a:pt x="165" y="109"/>
                    </a:cubicBezTo>
                    <a:cubicBezTo>
                      <a:pt x="170" y="118"/>
                      <a:pt x="166" y="126"/>
                      <a:pt x="167" y="140"/>
                    </a:cubicBezTo>
                    <a:cubicBezTo>
                      <a:pt x="167" y="141"/>
                      <a:pt x="167" y="149"/>
                      <a:pt x="167" y="154"/>
                    </a:cubicBezTo>
                    <a:cubicBezTo>
                      <a:pt x="167" y="155"/>
                      <a:pt x="167" y="155"/>
                      <a:pt x="167" y="155"/>
                    </a:cubicBezTo>
                    <a:cubicBezTo>
                      <a:pt x="167" y="159"/>
                      <a:pt x="167" y="163"/>
                      <a:pt x="167" y="164"/>
                    </a:cubicBezTo>
                    <a:cubicBezTo>
                      <a:pt x="167" y="167"/>
                      <a:pt x="165" y="173"/>
                      <a:pt x="162" y="181"/>
                    </a:cubicBezTo>
                    <a:cubicBezTo>
                      <a:pt x="165" y="181"/>
                      <a:pt x="172" y="180"/>
                      <a:pt x="179" y="175"/>
                    </a:cubicBezTo>
                    <a:cubicBezTo>
                      <a:pt x="181" y="174"/>
                      <a:pt x="190" y="169"/>
                      <a:pt x="194" y="157"/>
                    </a:cubicBezTo>
                    <a:cubicBezTo>
                      <a:pt x="202" y="139"/>
                      <a:pt x="186" y="129"/>
                      <a:pt x="193" y="111"/>
                    </a:cubicBezTo>
                    <a:cubicBezTo>
                      <a:pt x="197" y="102"/>
                      <a:pt x="201" y="102"/>
                      <a:pt x="204" y="92"/>
                    </a:cubicBezTo>
                    <a:cubicBezTo>
                      <a:pt x="207" y="81"/>
                      <a:pt x="205" y="71"/>
                      <a:pt x="204" y="66"/>
                    </a:cubicBezTo>
                    <a:cubicBezTo>
                      <a:pt x="202" y="61"/>
                      <a:pt x="196" y="42"/>
                      <a:pt x="177" y="31"/>
                    </a:cubicBezTo>
                    <a:cubicBezTo>
                      <a:pt x="169" y="27"/>
                      <a:pt x="162" y="26"/>
                      <a:pt x="157" y="26"/>
                    </a:cubicBezTo>
                    <a:close/>
                  </a:path>
                </a:pathLst>
              </a:custGeom>
              <a:solidFill>
                <a:srgbClr val="6C0B2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511" name="Google Shape;511;p7"/>
            <p:cNvSpPr/>
            <p:nvPr/>
          </p:nvSpPr>
          <p:spPr>
            <a:xfrm>
              <a:off x="4884536" y="5637994"/>
              <a:ext cx="1218575" cy="1220006"/>
            </a:xfrm>
            <a:prstGeom prst="rect">
              <a:avLst/>
            </a:prstGeom>
            <a:solidFill>
              <a:srgbClr val="FDB61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512" name="Google Shape;512;p7"/>
            <p:cNvGrpSpPr/>
            <p:nvPr/>
          </p:nvGrpSpPr>
          <p:grpSpPr>
            <a:xfrm>
              <a:off x="4987635" y="5792642"/>
              <a:ext cx="1015241" cy="907845"/>
              <a:chOff x="4189413" y="5676900"/>
              <a:chExt cx="1125538" cy="1006475"/>
            </a:xfrm>
          </p:grpSpPr>
          <p:sp>
            <p:nvSpPr>
              <p:cNvPr id="513" name="Google Shape;513;p7"/>
              <p:cNvSpPr/>
              <p:nvPr/>
            </p:nvSpPr>
            <p:spPr>
              <a:xfrm>
                <a:off x="4249738" y="5676900"/>
                <a:ext cx="1004888" cy="463550"/>
              </a:xfrm>
              <a:custGeom>
                <a:avLst/>
                <a:gdLst/>
                <a:ahLst/>
                <a:cxnLst/>
                <a:rect l="l" t="t" r="r" b="b"/>
                <a:pathLst>
                  <a:path w="317" h="146" extrusionOk="0">
                    <a:moveTo>
                      <a:pt x="317" y="140"/>
                    </a:moveTo>
                    <a:cubicBezTo>
                      <a:pt x="317" y="7"/>
                      <a:pt x="317" y="7"/>
                      <a:pt x="317" y="7"/>
                    </a:cubicBezTo>
                    <a:cubicBezTo>
                      <a:pt x="317" y="5"/>
                      <a:pt x="316" y="4"/>
                      <a:pt x="315" y="2"/>
                    </a:cubicBezTo>
                    <a:cubicBezTo>
                      <a:pt x="313" y="1"/>
                      <a:pt x="312" y="0"/>
                      <a:pt x="310" y="0"/>
                    </a:cubicBezTo>
                    <a:cubicBezTo>
                      <a:pt x="6" y="0"/>
                      <a:pt x="6" y="0"/>
                      <a:pt x="6" y="0"/>
                    </a:cubicBezTo>
                    <a:cubicBezTo>
                      <a:pt x="4" y="0"/>
                      <a:pt x="3" y="1"/>
                      <a:pt x="2" y="2"/>
                    </a:cubicBezTo>
                    <a:cubicBezTo>
                      <a:pt x="0" y="4"/>
                      <a:pt x="0" y="5"/>
                      <a:pt x="0" y="7"/>
                    </a:cubicBezTo>
                    <a:cubicBezTo>
                      <a:pt x="0" y="108"/>
                      <a:pt x="0" y="108"/>
                      <a:pt x="0" y="108"/>
                    </a:cubicBezTo>
                    <a:cubicBezTo>
                      <a:pt x="0" y="112"/>
                      <a:pt x="3" y="115"/>
                      <a:pt x="6" y="115"/>
                    </a:cubicBezTo>
                    <a:cubicBezTo>
                      <a:pt x="10" y="115"/>
                      <a:pt x="13" y="112"/>
                      <a:pt x="13" y="108"/>
                    </a:cubicBezTo>
                    <a:cubicBezTo>
                      <a:pt x="13" y="13"/>
                      <a:pt x="13" y="13"/>
                      <a:pt x="13" y="13"/>
                    </a:cubicBezTo>
                    <a:cubicBezTo>
                      <a:pt x="304" y="13"/>
                      <a:pt x="304" y="13"/>
                      <a:pt x="304" y="13"/>
                    </a:cubicBezTo>
                    <a:cubicBezTo>
                      <a:pt x="304" y="140"/>
                      <a:pt x="304" y="140"/>
                      <a:pt x="304" y="140"/>
                    </a:cubicBezTo>
                    <a:cubicBezTo>
                      <a:pt x="304" y="143"/>
                      <a:pt x="307" y="146"/>
                      <a:pt x="310" y="146"/>
                    </a:cubicBezTo>
                    <a:cubicBezTo>
                      <a:pt x="314" y="146"/>
                      <a:pt x="317" y="143"/>
                      <a:pt x="317" y="140"/>
                    </a:cubicBezTo>
                    <a:close/>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4" name="Google Shape;514;p7"/>
              <p:cNvSpPr/>
              <p:nvPr/>
            </p:nvSpPr>
            <p:spPr>
              <a:xfrm>
                <a:off x="5210175" y="6178550"/>
                <a:ext cx="104775" cy="165100"/>
              </a:xfrm>
              <a:custGeom>
                <a:avLst/>
                <a:gdLst/>
                <a:ahLst/>
                <a:cxnLst/>
                <a:rect l="l" t="t" r="r" b="b"/>
                <a:pathLst>
                  <a:path w="33" h="52" extrusionOk="0">
                    <a:moveTo>
                      <a:pt x="3" y="12"/>
                    </a:moveTo>
                    <a:cubicBezTo>
                      <a:pt x="17" y="26"/>
                      <a:pt x="17" y="26"/>
                      <a:pt x="17" y="26"/>
                    </a:cubicBezTo>
                    <a:cubicBezTo>
                      <a:pt x="3" y="41"/>
                      <a:pt x="3" y="41"/>
                      <a:pt x="3" y="41"/>
                    </a:cubicBezTo>
                    <a:cubicBezTo>
                      <a:pt x="0" y="43"/>
                      <a:pt x="0" y="47"/>
                      <a:pt x="3" y="50"/>
                    </a:cubicBezTo>
                    <a:cubicBezTo>
                      <a:pt x="5" y="52"/>
                      <a:pt x="9" y="52"/>
                      <a:pt x="12" y="50"/>
                    </a:cubicBezTo>
                    <a:cubicBezTo>
                      <a:pt x="31" y="31"/>
                      <a:pt x="31" y="31"/>
                      <a:pt x="31" y="31"/>
                    </a:cubicBezTo>
                    <a:cubicBezTo>
                      <a:pt x="32" y="30"/>
                      <a:pt x="33" y="28"/>
                      <a:pt x="33" y="26"/>
                    </a:cubicBezTo>
                    <a:cubicBezTo>
                      <a:pt x="33" y="25"/>
                      <a:pt x="32" y="23"/>
                      <a:pt x="31" y="22"/>
                    </a:cubicBezTo>
                    <a:cubicBezTo>
                      <a:pt x="12" y="3"/>
                      <a:pt x="12" y="3"/>
                      <a:pt x="12" y="3"/>
                    </a:cubicBezTo>
                    <a:cubicBezTo>
                      <a:pt x="9" y="0"/>
                      <a:pt x="5" y="0"/>
                      <a:pt x="3" y="3"/>
                    </a:cubicBezTo>
                    <a:cubicBezTo>
                      <a:pt x="0" y="5"/>
                      <a:pt x="0" y="9"/>
                      <a:pt x="3" y="12"/>
                    </a:cubicBezTo>
                    <a:close/>
                  </a:path>
                </a:pathLst>
              </a:custGeom>
              <a:solidFill>
                <a:srgbClr val="DA38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5" name="Google Shape;515;p7"/>
              <p:cNvSpPr/>
              <p:nvPr/>
            </p:nvSpPr>
            <p:spPr>
              <a:xfrm>
                <a:off x="4249738" y="6200775"/>
                <a:ext cx="1004888" cy="482600"/>
              </a:xfrm>
              <a:custGeom>
                <a:avLst/>
                <a:gdLst/>
                <a:ahLst/>
                <a:cxnLst/>
                <a:rect l="l" t="t" r="r" b="b"/>
                <a:pathLst>
                  <a:path w="317" h="152" extrusionOk="0">
                    <a:moveTo>
                      <a:pt x="310" y="152"/>
                    </a:moveTo>
                    <a:cubicBezTo>
                      <a:pt x="6" y="152"/>
                      <a:pt x="6" y="152"/>
                      <a:pt x="6" y="152"/>
                    </a:cubicBezTo>
                    <a:cubicBezTo>
                      <a:pt x="3" y="152"/>
                      <a:pt x="0" y="149"/>
                      <a:pt x="0" y="146"/>
                    </a:cubicBezTo>
                    <a:cubicBezTo>
                      <a:pt x="0" y="7"/>
                      <a:pt x="0" y="7"/>
                      <a:pt x="0" y="7"/>
                    </a:cubicBezTo>
                    <a:cubicBezTo>
                      <a:pt x="0" y="3"/>
                      <a:pt x="3" y="0"/>
                      <a:pt x="6" y="0"/>
                    </a:cubicBezTo>
                    <a:cubicBezTo>
                      <a:pt x="10" y="0"/>
                      <a:pt x="13" y="3"/>
                      <a:pt x="13" y="7"/>
                    </a:cubicBezTo>
                    <a:cubicBezTo>
                      <a:pt x="13" y="139"/>
                      <a:pt x="13" y="139"/>
                      <a:pt x="13" y="139"/>
                    </a:cubicBezTo>
                    <a:cubicBezTo>
                      <a:pt x="304" y="139"/>
                      <a:pt x="304" y="139"/>
                      <a:pt x="304" y="139"/>
                    </a:cubicBezTo>
                    <a:cubicBezTo>
                      <a:pt x="304" y="64"/>
                      <a:pt x="304" y="64"/>
                      <a:pt x="304" y="64"/>
                    </a:cubicBezTo>
                    <a:cubicBezTo>
                      <a:pt x="304" y="60"/>
                      <a:pt x="307" y="57"/>
                      <a:pt x="310" y="57"/>
                    </a:cubicBezTo>
                    <a:cubicBezTo>
                      <a:pt x="314" y="57"/>
                      <a:pt x="317" y="60"/>
                      <a:pt x="317" y="64"/>
                    </a:cubicBezTo>
                    <a:cubicBezTo>
                      <a:pt x="317" y="146"/>
                      <a:pt x="317" y="146"/>
                      <a:pt x="317" y="146"/>
                    </a:cubicBezTo>
                    <a:cubicBezTo>
                      <a:pt x="317" y="149"/>
                      <a:pt x="314" y="152"/>
                      <a:pt x="310" y="152"/>
                    </a:cubicBezTo>
                    <a:close/>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6" name="Google Shape;516;p7"/>
              <p:cNvSpPr/>
              <p:nvPr/>
            </p:nvSpPr>
            <p:spPr>
              <a:xfrm>
                <a:off x="4189413" y="6099175"/>
                <a:ext cx="1125538" cy="365125"/>
              </a:xfrm>
              <a:custGeom>
                <a:avLst/>
                <a:gdLst/>
                <a:ahLst/>
                <a:cxnLst/>
                <a:rect l="l" t="t" r="r" b="b"/>
                <a:pathLst>
                  <a:path w="355" h="115" extrusionOk="0">
                    <a:moveTo>
                      <a:pt x="234" y="115"/>
                    </a:moveTo>
                    <a:cubicBezTo>
                      <a:pt x="133" y="115"/>
                      <a:pt x="133" y="115"/>
                      <a:pt x="133" y="115"/>
                    </a:cubicBezTo>
                    <a:cubicBezTo>
                      <a:pt x="129" y="115"/>
                      <a:pt x="126" y="112"/>
                      <a:pt x="126" y="108"/>
                    </a:cubicBezTo>
                    <a:cubicBezTo>
                      <a:pt x="126" y="13"/>
                      <a:pt x="126" y="13"/>
                      <a:pt x="126" y="13"/>
                    </a:cubicBezTo>
                    <a:cubicBezTo>
                      <a:pt x="6" y="13"/>
                      <a:pt x="6" y="13"/>
                      <a:pt x="6" y="13"/>
                    </a:cubicBezTo>
                    <a:cubicBezTo>
                      <a:pt x="3" y="13"/>
                      <a:pt x="0" y="10"/>
                      <a:pt x="0" y="7"/>
                    </a:cubicBezTo>
                    <a:cubicBezTo>
                      <a:pt x="0" y="3"/>
                      <a:pt x="3" y="0"/>
                      <a:pt x="6" y="0"/>
                    </a:cubicBezTo>
                    <a:cubicBezTo>
                      <a:pt x="133" y="0"/>
                      <a:pt x="133" y="0"/>
                      <a:pt x="133" y="0"/>
                    </a:cubicBezTo>
                    <a:cubicBezTo>
                      <a:pt x="136" y="0"/>
                      <a:pt x="139" y="3"/>
                      <a:pt x="139" y="7"/>
                    </a:cubicBezTo>
                    <a:cubicBezTo>
                      <a:pt x="139" y="102"/>
                      <a:pt x="139" y="102"/>
                      <a:pt x="139" y="102"/>
                    </a:cubicBezTo>
                    <a:cubicBezTo>
                      <a:pt x="228" y="102"/>
                      <a:pt x="228" y="102"/>
                      <a:pt x="228" y="102"/>
                    </a:cubicBezTo>
                    <a:cubicBezTo>
                      <a:pt x="228" y="51"/>
                      <a:pt x="228" y="51"/>
                      <a:pt x="228" y="51"/>
                    </a:cubicBezTo>
                    <a:cubicBezTo>
                      <a:pt x="228" y="48"/>
                      <a:pt x="231" y="45"/>
                      <a:pt x="234" y="45"/>
                    </a:cubicBezTo>
                    <a:cubicBezTo>
                      <a:pt x="348" y="45"/>
                      <a:pt x="348" y="45"/>
                      <a:pt x="348" y="45"/>
                    </a:cubicBezTo>
                    <a:cubicBezTo>
                      <a:pt x="352" y="45"/>
                      <a:pt x="355" y="48"/>
                      <a:pt x="355" y="51"/>
                    </a:cubicBezTo>
                    <a:cubicBezTo>
                      <a:pt x="355" y="55"/>
                      <a:pt x="352" y="58"/>
                      <a:pt x="348" y="58"/>
                    </a:cubicBezTo>
                    <a:cubicBezTo>
                      <a:pt x="241" y="58"/>
                      <a:pt x="241" y="58"/>
                      <a:pt x="241" y="58"/>
                    </a:cubicBezTo>
                    <a:cubicBezTo>
                      <a:pt x="241" y="108"/>
                      <a:pt x="241" y="108"/>
                      <a:pt x="241" y="108"/>
                    </a:cubicBezTo>
                    <a:cubicBezTo>
                      <a:pt x="241" y="112"/>
                      <a:pt x="238" y="115"/>
                      <a:pt x="234" y="115"/>
                    </a:cubicBezTo>
                    <a:close/>
                  </a:path>
                </a:pathLst>
              </a:custGeom>
              <a:solidFill>
                <a:srgbClr val="DA38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7" name="Google Shape;517;p7"/>
              <p:cNvSpPr/>
              <p:nvPr/>
            </p:nvSpPr>
            <p:spPr>
              <a:xfrm>
                <a:off x="4249738" y="5940425"/>
                <a:ext cx="301625" cy="41275"/>
              </a:xfrm>
              <a:custGeom>
                <a:avLst/>
                <a:gdLst/>
                <a:ahLst/>
                <a:cxnLst/>
                <a:rect l="l" t="t" r="r" b="b"/>
                <a:pathLst>
                  <a:path w="95" h="13" extrusionOk="0">
                    <a:moveTo>
                      <a:pt x="88" y="13"/>
                    </a:moveTo>
                    <a:cubicBezTo>
                      <a:pt x="6" y="13"/>
                      <a:pt x="6" y="13"/>
                      <a:pt x="6" y="13"/>
                    </a:cubicBezTo>
                    <a:cubicBezTo>
                      <a:pt x="3" y="13"/>
                      <a:pt x="0" y="10"/>
                      <a:pt x="0" y="6"/>
                    </a:cubicBezTo>
                    <a:cubicBezTo>
                      <a:pt x="0" y="3"/>
                      <a:pt x="3" y="0"/>
                      <a:pt x="6" y="0"/>
                    </a:cubicBezTo>
                    <a:cubicBezTo>
                      <a:pt x="88" y="0"/>
                      <a:pt x="88" y="0"/>
                      <a:pt x="88" y="0"/>
                    </a:cubicBezTo>
                    <a:cubicBezTo>
                      <a:pt x="92" y="0"/>
                      <a:pt x="95" y="3"/>
                      <a:pt x="95" y="6"/>
                    </a:cubicBezTo>
                    <a:cubicBezTo>
                      <a:pt x="95" y="10"/>
                      <a:pt x="92" y="13"/>
                      <a:pt x="88" y="13"/>
                    </a:cubicBezTo>
                    <a:close/>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8" name="Google Shape;518;p7"/>
              <p:cNvSpPr/>
              <p:nvPr/>
            </p:nvSpPr>
            <p:spPr>
              <a:xfrm>
                <a:off x="4430713" y="5819775"/>
                <a:ext cx="41275" cy="161925"/>
              </a:xfrm>
              <a:custGeom>
                <a:avLst/>
                <a:gdLst/>
                <a:ahLst/>
                <a:cxnLst/>
                <a:rect l="l" t="t" r="r" b="b"/>
                <a:pathLst>
                  <a:path w="13" h="51" extrusionOk="0">
                    <a:moveTo>
                      <a:pt x="6" y="51"/>
                    </a:moveTo>
                    <a:cubicBezTo>
                      <a:pt x="3" y="51"/>
                      <a:pt x="0" y="48"/>
                      <a:pt x="0" y="44"/>
                    </a:cubicBezTo>
                    <a:cubicBezTo>
                      <a:pt x="0" y="6"/>
                      <a:pt x="0" y="6"/>
                      <a:pt x="0" y="6"/>
                    </a:cubicBezTo>
                    <a:cubicBezTo>
                      <a:pt x="0" y="3"/>
                      <a:pt x="3" y="0"/>
                      <a:pt x="6" y="0"/>
                    </a:cubicBezTo>
                    <a:cubicBezTo>
                      <a:pt x="10" y="0"/>
                      <a:pt x="13" y="3"/>
                      <a:pt x="13" y="6"/>
                    </a:cubicBezTo>
                    <a:cubicBezTo>
                      <a:pt x="13" y="44"/>
                      <a:pt x="13" y="44"/>
                      <a:pt x="13" y="44"/>
                    </a:cubicBezTo>
                    <a:cubicBezTo>
                      <a:pt x="13" y="48"/>
                      <a:pt x="10" y="51"/>
                      <a:pt x="6" y="51"/>
                    </a:cubicBezTo>
                    <a:close/>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9" name="Google Shape;519;p7"/>
              <p:cNvSpPr/>
              <p:nvPr/>
            </p:nvSpPr>
            <p:spPr>
              <a:xfrm>
                <a:off x="4689475" y="5676900"/>
                <a:ext cx="41275" cy="485775"/>
              </a:xfrm>
              <a:custGeom>
                <a:avLst/>
                <a:gdLst/>
                <a:ahLst/>
                <a:cxnLst/>
                <a:rect l="l" t="t" r="r" b="b"/>
                <a:pathLst>
                  <a:path w="13" h="153" extrusionOk="0">
                    <a:moveTo>
                      <a:pt x="6" y="153"/>
                    </a:moveTo>
                    <a:cubicBezTo>
                      <a:pt x="3" y="153"/>
                      <a:pt x="0" y="150"/>
                      <a:pt x="0" y="146"/>
                    </a:cubicBezTo>
                    <a:cubicBezTo>
                      <a:pt x="0" y="7"/>
                      <a:pt x="0" y="7"/>
                      <a:pt x="0" y="7"/>
                    </a:cubicBezTo>
                    <a:cubicBezTo>
                      <a:pt x="0" y="3"/>
                      <a:pt x="3" y="0"/>
                      <a:pt x="6" y="0"/>
                    </a:cubicBezTo>
                    <a:cubicBezTo>
                      <a:pt x="10" y="0"/>
                      <a:pt x="13" y="3"/>
                      <a:pt x="13" y="7"/>
                    </a:cubicBezTo>
                    <a:cubicBezTo>
                      <a:pt x="13" y="146"/>
                      <a:pt x="13" y="146"/>
                      <a:pt x="13" y="146"/>
                    </a:cubicBezTo>
                    <a:cubicBezTo>
                      <a:pt x="13" y="150"/>
                      <a:pt x="10" y="153"/>
                      <a:pt x="6" y="153"/>
                    </a:cubicBezTo>
                    <a:close/>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0" name="Google Shape;520;p7"/>
              <p:cNvSpPr/>
              <p:nvPr/>
            </p:nvSpPr>
            <p:spPr>
              <a:xfrm>
                <a:off x="4689475" y="5924550"/>
                <a:ext cx="180975" cy="38100"/>
              </a:xfrm>
              <a:custGeom>
                <a:avLst/>
                <a:gdLst/>
                <a:ahLst/>
                <a:cxnLst/>
                <a:rect l="l" t="t" r="r" b="b"/>
                <a:pathLst>
                  <a:path w="57" h="12" extrusionOk="0">
                    <a:moveTo>
                      <a:pt x="50" y="12"/>
                    </a:moveTo>
                    <a:cubicBezTo>
                      <a:pt x="6" y="12"/>
                      <a:pt x="6" y="12"/>
                      <a:pt x="6" y="12"/>
                    </a:cubicBezTo>
                    <a:cubicBezTo>
                      <a:pt x="3" y="12"/>
                      <a:pt x="0" y="10"/>
                      <a:pt x="0" y="6"/>
                    </a:cubicBezTo>
                    <a:cubicBezTo>
                      <a:pt x="0" y="2"/>
                      <a:pt x="3" y="0"/>
                      <a:pt x="6" y="0"/>
                    </a:cubicBezTo>
                    <a:cubicBezTo>
                      <a:pt x="50" y="0"/>
                      <a:pt x="50" y="0"/>
                      <a:pt x="50" y="0"/>
                    </a:cubicBezTo>
                    <a:cubicBezTo>
                      <a:pt x="54" y="0"/>
                      <a:pt x="57" y="2"/>
                      <a:pt x="57" y="6"/>
                    </a:cubicBezTo>
                    <a:cubicBezTo>
                      <a:pt x="57" y="10"/>
                      <a:pt x="54" y="12"/>
                      <a:pt x="50" y="12"/>
                    </a:cubicBezTo>
                    <a:close/>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1" name="Google Shape;521;p7"/>
              <p:cNvSpPr/>
              <p:nvPr/>
            </p:nvSpPr>
            <p:spPr>
              <a:xfrm>
                <a:off x="4791075" y="5857875"/>
                <a:ext cx="200025" cy="523875"/>
              </a:xfrm>
              <a:custGeom>
                <a:avLst/>
                <a:gdLst/>
                <a:ahLst/>
                <a:cxnLst/>
                <a:rect l="l" t="t" r="r" b="b"/>
                <a:pathLst>
                  <a:path w="63" h="165" extrusionOk="0">
                    <a:moveTo>
                      <a:pt x="6" y="165"/>
                    </a:moveTo>
                    <a:cubicBezTo>
                      <a:pt x="3" y="165"/>
                      <a:pt x="0" y="162"/>
                      <a:pt x="0" y="159"/>
                    </a:cubicBezTo>
                    <a:cubicBezTo>
                      <a:pt x="0" y="89"/>
                      <a:pt x="0" y="89"/>
                      <a:pt x="0" y="89"/>
                    </a:cubicBezTo>
                    <a:cubicBezTo>
                      <a:pt x="0" y="86"/>
                      <a:pt x="3" y="83"/>
                      <a:pt x="6" y="83"/>
                    </a:cubicBezTo>
                    <a:cubicBezTo>
                      <a:pt x="50" y="83"/>
                      <a:pt x="50" y="83"/>
                      <a:pt x="50" y="83"/>
                    </a:cubicBezTo>
                    <a:cubicBezTo>
                      <a:pt x="50" y="7"/>
                      <a:pt x="50" y="7"/>
                      <a:pt x="50" y="7"/>
                    </a:cubicBezTo>
                    <a:cubicBezTo>
                      <a:pt x="50" y="3"/>
                      <a:pt x="53" y="0"/>
                      <a:pt x="57" y="0"/>
                    </a:cubicBezTo>
                    <a:cubicBezTo>
                      <a:pt x="60" y="0"/>
                      <a:pt x="63" y="3"/>
                      <a:pt x="63" y="7"/>
                    </a:cubicBezTo>
                    <a:cubicBezTo>
                      <a:pt x="63" y="89"/>
                      <a:pt x="63" y="89"/>
                      <a:pt x="63" y="89"/>
                    </a:cubicBezTo>
                    <a:cubicBezTo>
                      <a:pt x="63" y="93"/>
                      <a:pt x="60" y="96"/>
                      <a:pt x="57" y="96"/>
                    </a:cubicBezTo>
                    <a:cubicBezTo>
                      <a:pt x="13" y="96"/>
                      <a:pt x="13" y="96"/>
                      <a:pt x="13" y="96"/>
                    </a:cubicBezTo>
                    <a:cubicBezTo>
                      <a:pt x="13" y="159"/>
                      <a:pt x="13" y="159"/>
                      <a:pt x="13" y="159"/>
                    </a:cubicBezTo>
                    <a:cubicBezTo>
                      <a:pt x="13" y="162"/>
                      <a:pt x="10" y="165"/>
                      <a:pt x="6" y="165"/>
                    </a:cubicBezTo>
                    <a:close/>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2" name="Google Shape;522;p7"/>
              <p:cNvSpPr/>
              <p:nvPr/>
            </p:nvSpPr>
            <p:spPr>
              <a:xfrm>
                <a:off x="4249738" y="6261100"/>
                <a:ext cx="241300" cy="41275"/>
              </a:xfrm>
              <a:custGeom>
                <a:avLst/>
                <a:gdLst/>
                <a:ahLst/>
                <a:cxnLst/>
                <a:rect l="l" t="t" r="r" b="b"/>
                <a:pathLst>
                  <a:path w="76" h="13" extrusionOk="0">
                    <a:moveTo>
                      <a:pt x="70" y="13"/>
                    </a:moveTo>
                    <a:cubicBezTo>
                      <a:pt x="6" y="13"/>
                      <a:pt x="6" y="13"/>
                      <a:pt x="6" y="13"/>
                    </a:cubicBezTo>
                    <a:cubicBezTo>
                      <a:pt x="3" y="13"/>
                      <a:pt x="0" y="10"/>
                      <a:pt x="0" y="7"/>
                    </a:cubicBezTo>
                    <a:cubicBezTo>
                      <a:pt x="0" y="3"/>
                      <a:pt x="3" y="0"/>
                      <a:pt x="6" y="0"/>
                    </a:cubicBezTo>
                    <a:cubicBezTo>
                      <a:pt x="70" y="0"/>
                      <a:pt x="70" y="0"/>
                      <a:pt x="70" y="0"/>
                    </a:cubicBezTo>
                    <a:cubicBezTo>
                      <a:pt x="73" y="0"/>
                      <a:pt x="76" y="3"/>
                      <a:pt x="76" y="7"/>
                    </a:cubicBezTo>
                    <a:cubicBezTo>
                      <a:pt x="76" y="10"/>
                      <a:pt x="73" y="13"/>
                      <a:pt x="70" y="13"/>
                    </a:cubicBezTo>
                    <a:close/>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3" name="Google Shape;523;p7"/>
              <p:cNvSpPr/>
              <p:nvPr/>
            </p:nvSpPr>
            <p:spPr>
              <a:xfrm>
                <a:off x="4370388" y="6423025"/>
                <a:ext cx="133350" cy="41275"/>
              </a:xfrm>
              <a:custGeom>
                <a:avLst/>
                <a:gdLst/>
                <a:ahLst/>
                <a:cxnLst/>
                <a:rect l="l" t="t" r="r" b="b"/>
                <a:pathLst>
                  <a:path w="42" h="13" extrusionOk="0">
                    <a:moveTo>
                      <a:pt x="36" y="13"/>
                    </a:moveTo>
                    <a:cubicBezTo>
                      <a:pt x="6" y="13"/>
                      <a:pt x="6" y="13"/>
                      <a:pt x="6" y="13"/>
                    </a:cubicBezTo>
                    <a:cubicBezTo>
                      <a:pt x="3" y="13"/>
                      <a:pt x="0" y="10"/>
                      <a:pt x="0" y="6"/>
                    </a:cubicBezTo>
                    <a:cubicBezTo>
                      <a:pt x="0" y="3"/>
                      <a:pt x="3" y="0"/>
                      <a:pt x="6" y="0"/>
                    </a:cubicBezTo>
                    <a:cubicBezTo>
                      <a:pt x="36" y="0"/>
                      <a:pt x="36" y="0"/>
                      <a:pt x="36" y="0"/>
                    </a:cubicBezTo>
                    <a:cubicBezTo>
                      <a:pt x="39" y="0"/>
                      <a:pt x="42" y="3"/>
                      <a:pt x="42" y="6"/>
                    </a:cubicBezTo>
                    <a:cubicBezTo>
                      <a:pt x="42" y="10"/>
                      <a:pt x="39" y="13"/>
                      <a:pt x="36" y="13"/>
                    </a:cubicBezTo>
                    <a:close/>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4" name="Google Shape;524;p7"/>
              <p:cNvSpPr/>
              <p:nvPr/>
            </p:nvSpPr>
            <p:spPr>
              <a:xfrm>
                <a:off x="4949825" y="6000750"/>
                <a:ext cx="304800" cy="41275"/>
              </a:xfrm>
              <a:custGeom>
                <a:avLst/>
                <a:gdLst/>
                <a:ahLst/>
                <a:cxnLst/>
                <a:rect l="l" t="t" r="r" b="b"/>
                <a:pathLst>
                  <a:path w="96" h="13" extrusionOk="0">
                    <a:moveTo>
                      <a:pt x="89" y="13"/>
                    </a:moveTo>
                    <a:cubicBezTo>
                      <a:pt x="7" y="13"/>
                      <a:pt x="7" y="13"/>
                      <a:pt x="7" y="13"/>
                    </a:cubicBezTo>
                    <a:cubicBezTo>
                      <a:pt x="3" y="13"/>
                      <a:pt x="0" y="10"/>
                      <a:pt x="0" y="6"/>
                    </a:cubicBezTo>
                    <a:cubicBezTo>
                      <a:pt x="0" y="3"/>
                      <a:pt x="3" y="0"/>
                      <a:pt x="7" y="0"/>
                    </a:cubicBezTo>
                    <a:cubicBezTo>
                      <a:pt x="89" y="0"/>
                      <a:pt x="89" y="0"/>
                      <a:pt x="89" y="0"/>
                    </a:cubicBezTo>
                    <a:cubicBezTo>
                      <a:pt x="93" y="0"/>
                      <a:pt x="96" y="3"/>
                      <a:pt x="96" y="6"/>
                    </a:cubicBezTo>
                    <a:cubicBezTo>
                      <a:pt x="96" y="10"/>
                      <a:pt x="93" y="13"/>
                      <a:pt x="89" y="13"/>
                    </a:cubicBezTo>
                    <a:close/>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5" name="Google Shape;525;p7"/>
              <p:cNvSpPr/>
              <p:nvPr/>
            </p:nvSpPr>
            <p:spPr>
              <a:xfrm>
                <a:off x="5070475" y="5676900"/>
                <a:ext cx="41275" cy="187325"/>
              </a:xfrm>
              <a:custGeom>
                <a:avLst/>
                <a:gdLst/>
                <a:ahLst/>
                <a:cxnLst/>
                <a:rect l="l" t="t" r="r" b="b"/>
                <a:pathLst>
                  <a:path w="13" h="59" extrusionOk="0">
                    <a:moveTo>
                      <a:pt x="7" y="59"/>
                    </a:moveTo>
                    <a:cubicBezTo>
                      <a:pt x="3" y="59"/>
                      <a:pt x="0" y="56"/>
                      <a:pt x="0" y="53"/>
                    </a:cubicBezTo>
                    <a:cubicBezTo>
                      <a:pt x="0" y="7"/>
                      <a:pt x="0" y="7"/>
                      <a:pt x="0" y="7"/>
                    </a:cubicBezTo>
                    <a:cubicBezTo>
                      <a:pt x="0" y="3"/>
                      <a:pt x="3" y="0"/>
                      <a:pt x="7" y="0"/>
                    </a:cubicBezTo>
                    <a:cubicBezTo>
                      <a:pt x="10" y="0"/>
                      <a:pt x="13" y="3"/>
                      <a:pt x="13" y="7"/>
                    </a:cubicBezTo>
                    <a:cubicBezTo>
                      <a:pt x="13" y="53"/>
                      <a:pt x="13" y="53"/>
                      <a:pt x="13" y="53"/>
                    </a:cubicBezTo>
                    <a:cubicBezTo>
                      <a:pt x="13" y="56"/>
                      <a:pt x="10" y="59"/>
                      <a:pt x="7" y="59"/>
                    </a:cubicBezTo>
                    <a:close/>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6" name="Google Shape;526;p7"/>
              <p:cNvSpPr/>
              <p:nvPr/>
            </p:nvSpPr>
            <p:spPr>
              <a:xfrm>
                <a:off x="4468813" y="6362700"/>
                <a:ext cx="303213" cy="320675"/>
              </a:xfrm>
              <a:custGeom>
                <a:avLst/>
                <a:gdLst/>
                <a:ahLst/>
                <a:cxnLst/>
                <a:rect l="l" t="t" r="r" b="b"/>
                <a:pathLst>
                  <a:path w="96" h="101" extrusionOk="0">
                    <a:moveTo>
                      <a:pt x="89" y="101"/>
                    </a:moveTo>
                    <a:cubicBezTo>
                      <a:pt x="86" y="101"/>
                      <a:pt x="83" y="98"/>
                      <a:pt x="83" y="95"/>
                    </a:cubicBezTo>
                    <a:cubicBezTo>
                      <a:pt x="83" y="63"/>
                      <a:pt x="83" y="63"/>
                      <a:pt x="83" y="63"/>
                    </a:cubicBezTo>
                    <a:cubicBezTo>
                      <a:pt x="7" y="63"/>
                      <a:pt x="7" y="63"/>
                      <a:pt x="7" y="63"/>
                    </a:cubicBezTo>
                    <a:cubicBezTo>
                      <a:pt x="3" y="63"/>
                      <a:pt x="0" y="60"/>
                      <a:pt x="0" y="57"/>
                    </a:cubicBezTo>
                    <a:cubicBezTo>
                      <a:pt x="0" y="6"/>
                      <a:pt x="0" y="6"/>
                      <a:pt x="0" y="6"/>
                    </a:cubicBezTo>
                    <a:cubicBezTo>
                      <a:pt x="0" y="3"/>
                      <a:pt x="3" y="0"/>
                      <a:pt x="7" y="0"/>
                    </a:cubicBezTo>
                    <a:cubicBezTo>
                      <a:pt x="10" y="0"/>
                      <a:pt x="13" y="3"/>
                      <a:pt x="13" y="6"/>
                    </a:cubicBezTo>
                    <a:cubicBezTo>
                      <a:pt x="13" y="50"/>
                      <a:pt x="13" y="50"/>
                      <a:pt x="13" y="50"/>
                    </a:cubicBezTo>
                    <a:cubicBezTo>
                      <a:pt x="89" y="50"/>
                      <a:pt x="89" y="50"/>
                      <a:pt x="89" y="50"/>
                    </a:cubicBezTo>
                    <a:cubicBezTo>
                      <a:pt x="93" y="50"/>
                      <a:pt x="96" y="53"/>
                      <a:pt x="96" y="57"/>
                    </a:cubicBezTo>
                    <a:cubicBezTo>
                      <a:pt x="96" y="95"/>
                      <a:pt x="96" y="95"/>
                      <a:pt x="96" y="95"/>
                    </a:cubicBezTo>
                    <a:cubicBezTo>
                      <a:pt x="96" y="98"/>
                      <a:pt x="93" y="101"/>
                      <a:pt x="89" y="101"/>
                    </a:cubicBezTo>
                    <a:close/>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7" name="Google Shape;527;p7"/>
              <p:cNvSpPr/>
              <p:nvPr/>
            </p:nvSpPr>
            <p:spPr>
              <a:xfrm>
                <a:off x="4870450" y="6362700"/>
                <a:ext cx="222250" cy="200025"/>
              </a:xfrm>
              <a:custGeom>
                <a:avLst/>
                <a:gdLst/>
                <a:ahLst/>
                <a:cxnLst/>
                <a:rect l="l" t="t" r="r" b="b"/>
                <a:pathLst>
                  <a:path w="70" h="63" extrusionOk="0">
                    <a:moveTo>
                      <a:pt x="63" y="63"/>
                    </a:moveTo>
                    <a:cubicBezTo>
                      <a:pt x="6" y="63"/>
                      <a:pt x="6" y="63"/>
                      <a:pt x="6" y="63"/>
                    </a:cubicBezTo>
                    <a:cubicBezTo>
                      <a:pt x="3" y="63"/>
                      <a:pt x="0" y="60"/>
                      <a:pt x="0" y="57"/>
                    </a:cubicBezTo>
                    <a:cubicBezTo>
                      <a:pt x="0" y="53"/>
                      <a:pt x="3" y="50"/>
                      <a:pt x="6" y="50"/>
                    </a:cubicBezTo>
                    <a:cubicBezTo>
                      <a:pt x="57" y="50"/>
                      <a:pt x="57" y="50"/>
                      <a:pt x="57" y="50"/>
                    </a:cubicBezTo>
                    <a:cubicBezTo>
                      <a:pt x="57" y="6"/>
                      <a:pt x="57" y="6"/>
                      <a:pt x="57" y="6"/>
                    </a:cubicBezTo>
                    <a:cubicBezTo>
                      <a:pt x="57" y="3"/>
                      <a:pt x="60" y="0"/>
                      <a:pt x="63" y="0"/>
                    </a:cubicBezTo>
                    <a:cubicBezTo>
                      <a:pt x="67" y="0"/>
                      <a:pt x="70" y="3"/>
                      <a:pt x="70" y="6"/>
                    </a:cubicBezTo>
                    <a:cubicBezTo>
                      <a:pt x="70" y="57"/>
                      <a:pt x="70" y="57"/>
                      <a:pt x="70" y="57"/>
                    </a:cubicBezTo>
                    <a:cubicBezTo>
                      <a:pt x="70" y="60"/>
                      <a:pt x="67" y="63"/>
                      <a:pt x="63" y="63"/>
                    </a:cubicBezTo>
                    <a:close/>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8" name="Google Shape;528;p7"/>
              <p:cNvSpPr/>
              <p:nvPr/>
            </p:nvSpPr>
            <p:spPr>
              <a:xfrm>
                <a:off x="5051425" y="6442075"/>
                <a:ext cx="203200" cy="41275"/>
              </a:xfrm>
              <a:custGeom>
                <a:avLst/>
                <a:gdLst/>
                <a:ahLst/>
                <a:cxnLst/>
                <a:rect l="l" t="t" r="r" b="b"/>
                <a:pathLst>
                  <a:path w="64" h="13" extrusionOk="0">
                    <a:moveTo>
                      <a:pt x="57" y="13"/>
                    </a:moveTo>
                    <a:cubicBezTo>
                      <a:pt x="6" y="13"/>
                      <a:pt x="6" y="13"/>
                      <a:pt x="6" y="13"/>
                    </a:cubicBezTo>
                    <a:cubicBezTo>
                      <a:pt x="3" y="13"/>
                      <a:pt x="0" y="10"/>
                      <a:pt x="0" y="7"/>
                    </a:cubicBezTo>
                    <a:cubicBezTo>
                      <a:pt x="0" y="3"/>
                      <a:pt x="3" y="0"/>
                      <a:pt x="6" y="0"/>
                    </a:cubicBezTo>
                    <a:cubicBezTo>
                      <a:pt x="57" y="0"/>
                      <a:pt x="57" y="0"/>
                      <a:pt x="57" y="0"/>
                    </a:cubicBezTo>
                    <a:cubicBezTo>
                      <a:pt x="61" y="0"/>
                      <a:pt x="64" y="3"/>
                      <a:pt x="64" y="7"/>
                    </a:cubicBezTo>
                    <a:cubicBezTo>
                      <a:pt x="64" y="10"/>
                      <a:pt x="61" y="13"/>
                      <a:pt x="57" y="13"/>
                    </a:cubicBezTo>
                    <a:close/>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529" name="Google Shape;529;p7"/>
            <p:cNvSpPr/>
            <p:nvPr/>
          </p:nvSpPr>
          <p:spPr>
            <a:xfrm>
              <a:off x="3669805" y="5637994"/>
              <a:ext cx="1220006" cy="1220006"/>
            </a:xfrm>
            <a:prstGeom prst="rect">
              <a:avLst/>
            </a:prstGeom>
            <a:solidFill>
              <a:srgbClr val="DF332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0" name="Google Shape;530;p7"/>
            <p:cNvSpPr/>
            <p:nvPr/>
          </p:nvSpPr>
          <p:spPr>
            <a:xfrm>
              <a:off x="9755830" y="4415123"/>
              <a:ext cx="1218575" cy="1222870"/>
            </a:xfrm>
            <a:prstGeom prst="rect">
              <a:avLst/>
            </a:prstGeom>
            <a:solidFill>
              <a:srgbClr val="7E7E7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1" name="Google Shape;531;p7"/>
            <p:cNvSpPr/>
            <p:nvPr/>
          </p:nvSpPr>
          <p:spPr>
            <a:xfrm>
              <a:off x="6088791" y="4415123"/>
              <a:ext cx="1220006" cy="1222870"/>
            </a:xfrm>
            <a:prstGeom prst="rect">
              <a:avLst/>
            </a:prstGeom>
            <a:solidFill>
              <a:srgbClr val="DFDED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2" name="Google Shape;532;p7"/>
            <p:cNvSpPr/>
            <p:nvPr/>
          </p:nvSpPr>
          <p:spPr>
            <a:xfrm>
              <a:off x="7320253" y="4412259"/>
              <a:ext cx="1218575" cy="1225734"/>
            </a:xfrm>
            <a:prstGeom prst="rect">
              <a:avLst/>
            </a:prstGeom>
            <a:solidFill>
              <a:srgbClr val="EA8C2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3" name="Google Shape;533;p7"/>
            <p:cNvSpPr/>
            <p:nvPr/>
          </p:nvSpPr>
          <p:spPr>
            <a:xfrm>
              <a:off x="8535964" y="4412259"/>
              <a:ext cx="1220006" cy="1225733"/>
            </a:xfrm>
            <a:prstGeom prst="rect">
              <a:avLst/>
            </a:prstGeom>
            <a:solidFill>
              <a:srgbClr val="DFDED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4" name="Google Shape;534;p7"/>
            <p:cNvSpPr/>
            <p:nvPr/>
          </p:nvSpPr>
          <p:spPr>
            <a:xfrm>
              <a:off x="8535964" y="4417987"/>
              <a:ext cx="1220006" cy="122000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535" name="Google Shape;535;p7"/>
            <p:cNvGrpSpPr/>
            <p:nvPr/>
          </p:nvGrpSpPr>
          <p:grpSpPr>
            <a:xfrm>
              <a:off x="8564602" y="4526814"/>
              <a:ext cx="1159865" cy="1111180"/>
              <a:chOff x="8161338" y="4273550"/>
              <a:chExt cx="1285875" cy="1231900"/>
            </a:xfrm>
          </p:grpSpPr>
          <p:sp>
            <p:nvSpPr>
              <p:cNvPr id="536" name="Google Shape;536;p7"/>
              <p:cNvSpPr/>
              <p:nvPr/>
            </p:nvSpPr>
            <p:spPr>
              <a:xfrm>
                <a:off x="8339138" y="4911725"/>
                <a:ext cx="930275" cy="558800"/>
              </a:xfrm>
              <a:custGeom>
                <a:avLst/>
                <a:gdLst/>
                <a:ahLst/>
                <a:cxnLst/>
                <a:rect l="l" t="t" r="r" b="b"/>
                <a:pathLst>
                  <a:path w="293" h="176" extrusionOk="0">
                    <a:moveTo>
                      <a:pt x="147" y="176"/>
                    </a:moveTo>
                    <a:cubicBezTo>
                      <a:pt x="234" y="176"/>
                      <a:pt x="286" y="113"/>
                      <a:pt x="293" y="104"/>
                    </a:cubicBezTo>
                    <a:cubicBezTo>
                      <a:pt x="266" y="96"/>
                      <a:pt x="245" y="87"/>
                      <a:pt x="230" y="79"/>
                    </a:cubicBezTo>
                    <a:cubicBezTo>
                      <a:pt x="210" y="69"/>
                      <a:pt x="201" y="62"/>
                      <a:pt x="197" y="50"/>
                    </a:cubicBezTo>
                    <a:cubicBezTo>
                      <a:pt x="195" y="44"/>
                      <a:pt x="195" y="35"/>
                      <a:pt x="194" y="25"/>
                    </a:cubicBezTo>
                    <a:cubicBezTo>
                      <a:pt x="194" y="15"/>
                      <a:pt x="194" y="6"/>
                      <a:pt x="195" y="0"/>
                    </a:cubicBezTo>
                    <a:cubicBezTo>
                      <a:pt x="163" y="0"/>
                      <a:pt x="131" y="0"/>
                      <a:pt x="99" y="0"/>
                    </a:cubicBezTo>
                    <a:cubicBezTo>
                      <a:pt x="99" y="6"/>
                      <a:pt x="100" y="15"/>
                      <a:pt x="99" y="25"/>
                    </a:cubicBezTo>
                    <a:cubicBezTo>
                      <a:pt x="99" y="37"/>
                      <a:pt x="99" y="44"/>
                      <a:pt x="96" y="50"/>
                    </a:cubicBezTo>
                    <a:cubicBezTo>
                      <a:pt x="93" y="60"/>
                      <a:pt x="86" y="67"/>
                      <a:pt x="65" y="78"/>
                    </a:cubicBezTo>
                    <a:cubicBezTo>
                      <a:pt x="51" y="86"/>
                      <a:pt x="29" y="96"/>
                      <a:pt x="0" y="104"/>
                    </a:cubicBezTo>
                    <a:cubicBezTo>
                      <a:pt x="8" y="113"/>
                      <a:pt x="60" y="176"/>
                      <a:pt x="147" y="176"/>
                    </a:cubicBezTo>
                  </a:path>
                </a:pathLst>
              </a:custGeom>
              <a:solidFill>
                <a:srgbClr val="53323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7" name="Google Shape;537;p7"/>
              <p:cNvSpPr/>
              <p:nvPr/>
            </p:nvSpPr>
            <p:spPr>
              <a:xfrm>
                <a:off x="8161338" y="5162550"/>
                <a:ext cx="1285875" cy="342900"/>
              </a:xfrm>
              <a:custGeom>
                <a:avLst/>
                <a:gdLst/>
                <a:ahLst/>
                <a:cxnLst/>
                <a:rect l="l" t="t" r="r" b="b"/>
                <a:pathLst>
                  <a:path w="405" h="108" extrusionOk="0">
                    <a:moveTo>
                      <a:pt x="397" y="65"/>
                    </a:moveTo>
                    <a:cubicBezTo>
                      <a:pt x="396" y="60"/>
                      <a:pt x="394" y="55"/>
                      <a:pt x="391" y="50"/>
                    </a:cubicBezTo>
                    <a:cubicBezTo>
                      <a:pt x="389" y="46"/>
                      <a:pt x="387" y="43"/>
                      <a:pt x="384" y="39"/>
                    </a:cubicBezTo>
                    <a:cubicBezTo>
                      <a:pt x="370" y="24"/>
                      <a:pt x="352" y="25"/>
                      <a:pt x="319" y="13"/>
                    </a:cubicBezTo>
                    <a:cubicBezTo>
                      <a:pt x="311" y="11"/>
                      <a:pt x="299" y="6"/>
                      <a:pt x="285" y="0"/>
                    </a:cubicBezTo>
                    <a:cubicBezTo>
                      <a:pt x="277" y="39"/>
                      <a:pt x="243" y="67"/>
                      <a:pt x="203" y="67"/>
                    </a:cubicBezTo>
                    <a:cubicBezTo>
                      <a:pt x="163" y="67"/>
                      <a:pt x="128" y="39"/>
                      <a:pt x="121" y="0"/>
                    </a:cubicBezTo>
                    <a:cubicBezTo>
                      <a:pt x="107" y="6"/>
                      <a:pt x="95" y="11"/>
                      <a:pt x="87" y="13"/>
                    </a:cubicBezTo>
                    <a:cubicBezTo>
                      <a:pt x="53" y="25"/>
                      <a:pt x="36" y="24"/>
                      <a:pt x="22" y="39"/>
                    </a:cubicBezTo>
                    <a:cubicBezTo>
                      <a:pt x="19" y="43"/>
                      <a:pt x="16" y="46"/>
                      <a:pt x="14" y="50"/>
                    </a:cubicBezTo>
                    <a:cubicBezTo>
                      <a:pt x="12" y="55"/>
                      <a:pt x="10" y="60"/>
                      <a:pt x="9" y="65"/>
                    </a:cubicBezTo>
                    <a:cubicBezTo>
                      <a:pt x="6" y="79"/>
                      <a:pt x="3" y="93"/>
                      <a:pt x="0" y="108"/>
                    </a:cubicBezTo>
                    <a:cubicBezTo>
                      <a:pt x="135" y="108"/>
                      <a:pt x="270" y="108"/>
                      <a:pt x="405" y="108"/>
                    </a:cubicBezTo>
                    <a:cubicBezTo>
                      <a:pt x="403" y="93"/>
                      <a:pt x="400" y="79"/>
                      <a:pt x="397" y="65"/>
                    </a:cubicBezTo>
                    <a:close/>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8" name="Google Shape;538;p7"/>
              <p:cNvSpPr/>
              <p:nvPr/>
            </p:nvSpPr>
            <p:spPr>
              <a:xfrm>
                <a:off x="8494713" y="5181600"/>
                <a:ext cx="619125" cy="250825"/>
              </a:xfrm>
              <a:custGeom>
                <a:avLst/>
                <a:gdLst/>
                <a:ahLst/>
                <a:cxnLst/>
                <a:rect l="l" t="t" r="r" b="b"/>
                <a:pathLst>
                  <a:path w="195" h="79" extrusionOk="0">
                    <a:moveTo>
                      <a:pt x="195" y="0"/>
                    </a:moveTo>
                    <a:cubicBezTo>
                      <a:pt x="191" y="18"/>
                      <a:pt x="182" y="35"/>
                      <a:pt x="168" y="49"/>
                    </a:cubicBezTo>
                    <a:cubicBezTo>
                      <a:pt x="149" y="68"/>
                      <a:pt x="124" y="79"/>
                      <a:pt x="98" y="79"/>
                    </a:cubicBezTo>
                    <a:cubicBezTo>
                      <a:pt x="50" y="79"/>
                      <a:pt x="10" y="45"/>
                      <a:pt x="1" y="0"/>
                    </a:cubicBezTo>
                    <a:cubicBezTo>
                      <a:pt x="0" y="0"/>
                      <a:pt x="0" y="0"/>
                      <a:pt x="0" y="0"/>
                    </a:cubicBezTo>
                    <a:cubicBezTo>
                      <a:pt x="10" y="45"/>
                      <a:pt x="50" y="79"/>
                      <a:pt x="98" y="79"/>
                    </a:cubicBezTo>
                    <a:cubicBezTo>
                      <a:pt x="124" y="79"/>
                      <a:pt x="149" y="69"/>
                      <a:pt x="168" y="50"/>
                    </a:cubicBezTo>
                    <a:cubicBezTo>
                      <a:pt x="182" y="36"/>
                      <a:pt x="191" y="19"/>
                      <a:pt x="195" y="0"/>
                    </a:cubicBezTo>
                    <a:close/>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9" name="Google Shape;539;p7"/>
              <p:cNvSpPr/>
              <p:nvPr/>
            </p:nvSpPr>
            <p:spPr>
              <a:xfrm>
                <a:off x="8535988" y="4654550"/>
                <a:ext cx="69850" cy="152400"/>
              </a:xfrm>
              <a:custGeom>
                <a:avLst/>
                <a:gdLst/>
                <a:ahLst/>
                <a:cxnLst/>
                <a:rect l="l" t="t" r="r" b="b"/>
                <a:pathLst>
                  <a:path w="22" h="48" extrusionOk="0">
                    <a:moveTo>
                      <a:pt x="6" y="0"/>
                    </a:moveTo>
                    <a:cubicBezTo>
                      <a:pt x="3" y="1"/>
                      <a:pt x="2" y="3"/>
                      <a:pt x="2" y="4"/>
                    </a:cubicBezTo>
                    <a:cubicBezTo>
                      <a:pt x="0" y="6"/>
                      <a:pt x="1" y="9"/>
                      <a:pt x="2" y="11"/>
                    </a:cubicBezTo>
                    <a:cubicBezTo>
                      <a:pt x="6" y="25"/>
                      <a:pt x="9" y="32"/>
                      <a:pt x="9" y="32"/>
                    </a:cubicBezTo>
                    <a:cubicBezTo>
                      <a:pt x="11" y="37"/>
                      <a:pt x="12" y="41"/>
                      <a:pt x="16" y="45"/>
                    </a:cubicBezTo>
                    <a:cubicBezTo>
                      <a:pt x="18" y="47"/>
                      <a:pt x="19" y="48"/>
                      <a:pt x="20" y="48"/>
                    </a:cubicBezTo>
                    <a:cubicBezTo>
                      <a:pt x="22" y="47"/>
                      <a:pt x="21" y="41"/>
                      <a:pt x="18" y="25"/>
                    </a:cubicBezTo>
                    <a:cubicBezTo>
                      <a:pt x="17" y="13"/>
                      <a:pt x="16" y="6"/>
                      <a:pt x="12" y="2"/>
                    </a:cubicBezTo>
                    <a:cubicBezTo>
                      <a:pt x="11" y="1"/>
                      <a:pt x="8" y="0"/>
                      <a:pt x="6" y="0"/>
                    </a:cubicBezTo>
                    <a:close/>
                  </a:path>
                </a:pathLst>
              </a:custGeom>
              <a:solidFill>
                <a:srgbClr val="53323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0" name="Google Shape;540;p7"/>
              <p:cNvSpPr/>
              <p:nvPr/>
            </p:nvSpPr>
            <p:spPr>
              <a:xfrm>
                <a:off x="9002713" y="4654550"/>
                <a:ext cx="69850" cy="152400"/>
              </a:xfrm>
              <a:custGeom>
                <a:avLst/>
                <a:gdLst/>
                <a:ahLst/>
                <a:cxnLst/>
                <a:rect l="l" t="t" r="r" b="b"/>
                <a:pathLst>
                  <a:path w="22" h="48" extrusionOk="0">
                    <a:moveTo>
                      <a:pt x="16" y="0"/>
                    </a:moveTo>
                    <a:cubicBezTo>
                      <a:pt x="19" y="1"/>
                      <a:pt x="20" y="3"/>
                      <a:pt x="20" y="4"/>
                    </a:cubicBezTo>
                    <a:cubicBezTo>
                      <a:pt x="22" y="6"/>
                      <a:pt x="21" y="9"/>
                      <a:pt x="20" y="11"/>
                    </a:cubicBezTo>
                    <a:cubicBezTo>
                      <a:pt x="16" y="25"/>
                      <a:pt x="13" y="32"/>
                      <a:pt x="13" y="32"/>
                    </a:cubicBezTo>
                    <a:cubicBezTo>
                      <a:pt x="11" y="37"/>
                      <a:pt x="10" y="41"/>
                      <a:pt x="6" y="45"/>
                    </a:cubicBezTo>
                    <a:cubicBezTo>
                      <a:pt x="4" y="47"/>
                      <a:pt x="3" y="48"/>
                      <a:pt x="2" y="48"/>
                    </a:cubicBezTo>
                    <a:cubicBezTo>
                      <a:pt x="0" y="47"/>
                      <a:pt x="4" y="39"/>
                      <a:pt x="5" y="25"/>
                    </a:cubicBezTo>
                    <a:cubicBezTo>
                      <a:pt x="7" y="13"/>
                      <a:pt x="6" y="6"/>
                      <a:pt x="11" y="2"/>
                    </a:cubicBezTo>
                    <a:cubicBezTo>
                      <a:pt x="12" y="2"/>
                      <a:pt x="14" y="0"/>
                      <a:pt x="16" y="0"/>
                    </a:cubicBezTo>
                    <a:close/>
                  </a:path>
                </a:pathLst>
              </a:custGeom>
              <a:solidFill>
                <a:srgbClr val="53323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1" name="Google Shape;541;p7"/>
              <p:cNvSpPr/>
              <p:nvPr/>
            </p:nvSpPr>
            <p:spPr>
              <a:xfrm>
                <a:off x="8542338" y="4305300"/>
                <a:ext cx="527050" cy="736600"/>
              </a:xfrm>
              <a:custGeom>
                <a:avLst/>
                <a:gdLst/>
                <a:ahLst/>
                <a:cxnLst/>
                <a:rect l="l" t="t" r="r" b="b"/>
                <a:pathLst>
                  <a:path w="166" h="232" extrusionOk="0">
                    <a:moveTo>
                      <a:pt x="10" y="110"/>
                    </a:moveTo>
                    <a:cubicBezTo>
                      <a:pt x="11" y="114"/>
                      <a:pt x="11" y="117"/>
                      <a:pt x="11" y="121"/>
                    </a:cubicBezTo>
                    <a:cubicBezTo>
                      <a:pt x="11" y="122"/>
                      <a:pt x="12" y="124"/>
                      <a:pt x="12" y="125"/>
                    </a:cubicBezTo>
                    <a:cubicBezTo>
                      <a:pt x="13" y="135"/>
                      <a:pt x="15" y="139"/>
                      <a:pt x="17" y="149"/>
                    </a:cubicBezTo>
                    <a:cubicBezTo>
                      <a:pt x="20" y="165"/>
                      <a:pt x="18" y="165"/>
                      <a:pt x="20" y="173"/>
                    </a:cubicBezTo>
                    <a:cubicBezTo>
                      <a:pt x="23" y="182"/>
                      <a:pt x="28" y="189"/>
                      <a:pt x="35" y="197"/>
                    </a:cubicBezTo>
                    <a:cubicBezTo>
                      <a:pt x="47" y="212"/>
                      <a:pt x="53" y="220"/>
                      <a:pt x="64" y="224"/>
                    </a:cubicBezTo>
                    <a:cubicBezTo>
                      <a:pt x="65" y="225"/>
                      <a:pt x="84" y="232"/>
                      <a:pt x="103" y="224"/>
                    </a:cubicBezTo>
                    <a:cubicBezTo>
                      <a:pt x="110" y="220"/>
                      <a:pt x="116" y="213"/>
                      <a:pt x="128" y="198"/>
                    </a:cubicBezTo>
                    <a:cubicBezTo>
                      <a:pt x="138" y="187"/>
                      <a:pt x="143" y="181"/>
                      <a:pt x="145" y="174"/>
                    </a:cubicBezTo>
                    <a:cubicBezTo>
                      <a:pt x="146" y="169"/>
                      <a:pt x="146" y="167"/>
                      <a:pt x="147" y="162"/>
                    </a:cubicBezTo>
                    <a:cubicBezTo>
                      <a:pt x="147" y="160"/>
                      <a:pt x="147" y="156"/>
                      <a:pt x="148" y="149"/>
                    </a:cubicBezTo>
                    <a:cubicBezTo>
                      <a:pt x="149" y="147"/>
                      <a:pt x="149" y="145"/>
                      <a:pt x="150" y="143"/>
                    </a:cubicBezTo>
                    <a:cubicBezTo>
                      <a:pt x="151" y="135"/>
                      <a:pt x="152" y="131"/>
                      <a:pt x="153" y="128"/>
                    </a:cubicBezTo>
                    <a:cubicBezTo>
                      <a:pt x="154" y="123"/>
                      <a:pt x="155" y="117"/>
                      <a:pt x="155" y="110"/>
                    </a:cubicBezTo>
                    <a:cubicBezTo>
                      <a:pt x="166" y="73"/>
                      <a:pt x="157" y="37"/>
                      <a:pt x="133" y="17"/>
                    </a:cubicBezTo>
                    <a:cubicBezTo>
                      <a:pt x="113" y="1"/>
                      <a:pt x="89" y="0"/>
                      <a:pt x="83" y="0"/>
                    </a:cubicBezTo>
                    <a:cubicBezTo>
                      <a:pt x="77" y="0"/>
                      <a:pt x="54" y="1"/>
                      <a:pt x="34" y="17"/>
                    </a:cubicBezTo>
                    <a:cubicBezTo>
                      <a:pt x="9" y="37"/>
                      <a:pt x="0" y="74"/>
                      <a:pt x="10" y="110"/>
                    </a:cubicBezTo>
                  </a:path>
                </a:pathLst>
              </a:custGeom>
              <a:solidFill>
                <a:srgbClr val="6E424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2" name="Google Shape;542;p7"/>
              <p:cNvSpPr/>
              <p:nvPr/>
            </p:nvSpPr>
            <p:spPr>
              <a:xfrm>
                <a:off x="8863013" y="4667250"/>
                <a:ext cx="88900" cy="31750"/>
              </a:xfrm>
              <a:custGeom>
                <a:avLst/>
                <a:gdLst/>
                <a:ahLst/>
                <a:cxnLst/>
                <a:rect l="l" t="t" r="r" b="b"/>
                <a:pathLst>
                  <a:path w="28" h="10" extrusionOk="0">
                    <a:moveTo>
                      <a:pt x="28" y="5"/>
                    </a:moveTo>
                    <a:cubicBezTo>
                      <a:pt x="28" y="3"/>
                      <a:pt x="22" y="1"/>
                      <a:pt x="17" y="1"/>
                    </a:cubicBezTo>
                    <a:cubicBezTo>
                      <a:pt x="9" y="0"/>
                      <a:pt x="2" y="5"/>
                      <a:pt x="0" y="7"/>
                    </a:cubicBezTo>
                    <a:cubicBezTo>
                      <a:pt x="4" y="8"/>
                      <a:pt x="9" y="10"/>
                      <a:pt x="16" y="9"/>
                    </a:cubicBezTo>
                    <a:cubicBezTo>
                      <a:pt x="20" y="9"/>
                      <a:pt x="28" y="8"/>
                      <a:pt x="28" y="5"/>
                    </a:cubicBezTo>
                    <a:close/>
                  </a:path>
                </a:pathLst>
              </a:custGeom>
              <a:solidFill>
                <a:srgbClr val="F5DCD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3" name="Google Shape;543;p7"/>
              <p:cNvSpPr/>
              <p:nvPr/>
            </p:nvSpPr>
            <p:spPr>
              <a:xfrm>
                <a:off x="8872538" y="4641850"/>
                <a:ext cx="92075" cy="25400"/>
              </a:xfrm>
              <a:custGeom>
                <a:avLst/>
                <a:gdLst/>
                <a:ahLst/>
                <a:cxnLst/>
                <a:rect l="l" t="t" r="r" b="b"/>
                <a:pathLst>
                  <a:path w="29" h="8" extrusionOk="0">
                    <a:moveTo>
                      <a:pt x="1" y="6"/>
                    </a:moveTo>
                    <a:cubicBezTo>
                      <a:pt x="1" y="6"/>
                      <a:pt x="6" y="3"/>
                      <a:pt x="14" y="3"/>
                    </a:cubicBezTo>
                    <a:cubicBezTo>
                      <a:pt x="23" y="3"/>
                      <a:pt x="29" y="8"/>
                      <a:pt x="29" y="7"/>
                    </a:cubicBezTo>
                    <a:cubicBezTo>
                      <a:pt x="29" y="7"/>
                      <a:pt x="23" y="1"/>
                      <a:pt x="15" y="0"/>
                    </a:cubicBezTo>
                    <a:cubicBezTo>
                      <a:pt x="7" y="0"/>
                      <a:pt x="0" y="6"/>
                      <a:pt x="1" y="6"/>
                    </a:cubicBezTo>
                    <a:close/>
                  </a:path>
                </a:pathLst>
              </a:custGeom>
              <a:solidFill>
                <a:srgbClr val="492C2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4" name="Google Shape;544;p7"/>
              <p:cNvSpPr/>
              <p:nvPr/>
            </p:nvSpPr>
            <p:spPr>
              <a:xfrm>
                <a:off x="8863013" y="4657725"/>
                <a:ext cx="111125" cy="31750"/>
              </a:xfrm>
              <a:custGeom>
                <a:avLst/>
                <a:gdLst/>
                <a:ahLst/>
                <a:cxnLst/>
                <a:rect l="l" t="t" r="r" b="b"/>
                <a:pathLst>
                  <a:path w="35" h="10" extrusionOk="0">
                    <a:moveTo>
                      <a:pt x="35" y="5"/>
                    </a:moveTo>
                    <a:cubicBezTo>
                      <a:pt x="33" y="6"/>
                      <a:pt x="30" y="7"/>
                      <a:pt x="28" y="8"/>
                    </a:cubicBezTo>
                    <a:cubicBezTo>
                      <a:pt x="27" y="7"/>
                      <a:pt x="24" y="5"/>
                      <a:pt x="20" y="4"/>
                    </a:cubicBezTo>
                    <a:cubicBezTo>
                      <a:pt x="10" y="2"/>
                      <a:pt x="1" y="9"/>
                      <a:pt x="0" y="10"/>
                    </a:cubicBezTo>
                    <a:cubicBezTo>
                      <a:pt x="1" y="9"/>
                      <a:pt x="9" y="0"/>
                      <a:pt x="22" y="1"/>
                    </a:cubicBezTo>
                    <a:cubicBezTo>
                      <a:pt x="28" y="1"/>
                      <a:pt x="33" y="4"/>
                      <a:pt x="35" y="5"/>
                    </a:cubicBezTo>
                    <a:close/>
                  </a:path>
                </a:pathLst>
              </a:custGeom>
              <a:solidFill>
                <a:srgbClr val="2515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5" name="Google Shape;545;p7"/>
              <p:cNvSpPr/>
              <p:nvPr/>
            </p:nvSpPr>
            <p:spPr>
              <a:xfrm>
                <a:off x="8891588" y="4664075"/>
                <a:ext cx="38100" cy="41275"/>
              </a:xfrm>
              <a:prstGeom prst="ellipse">
                <a:avLst/>
              </a:prstGeom>
              <a:solidFill>
                <a:srgbClr val="2515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6" name="Google Shape;546;p7"/>
              <p:cNvSpPr/>
              <p:nvPr/>
            </p:nvSpPr>
            <p:spPr>
              <a:xfrm>
                <a:off x="8863013" y="4689475"/>
                <a:ext cx="85725" cy="22225"/>
              </a:xfrm>
              <a:custGeom>
                <a:avLst/>
                <a:gdLst/>
                <a:ahLst/>
                <a:cxnLst/>
                <a:rect l="l" t="t" r="r" b="b"/>
                <a:pathLst>
                  <a:path w="27" h="7" extrusionOk="0">
                    <a:moveTo>
                      <a:pt x="27" y="0"/>
                    </a:moveTo>
                    <a:cubicBezTo>
                      <a:pt x="24" y="1"/>
                      <a:pt x="20" y="2"/>
                      <a:pt x="14" y="2"/>
                    </a:cubicBezTo>
                    <a:cubicBezTo>
                      <a:pt x="8" y="2"/>
                      <a:pt x="3" y="1"/>
                      <a:pt x="0" y="0"/>
                    </a:cubicBezTo>
                    <a:cubicBezTo>
                      <a:pt x="4" y="5"/>
                      <a:pt x="10" y="7"/>
                      <a:pt x="16" y="6"/>
                    </a:cubicBezTo>
                    <a:cubicBezTo>
                      <a:pt x="23" y="5"/>
                      <a:pt x="26" y="1"/>
                      <a:pt x="27" y="0"/>
                    </a:cubicBezTo>
                    <a:close/>
                  </a:path>
                </a:pathLst>
              </a:custGeom>
              <a:solidFill>
                <a:srgbClr val="53323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7" name="Google Shape;547;p7"/>
              <p:cNvSpPr/>
              <p:nvPr/>
            </p:nvSpPr>
            <p:spPr>
              <a:xfrm>
                <a:off x="8656638" y="4667250"/>
                <a:ext cx="88900" cy="28575"/>
              </a:xfrm>
              <a:custGeom>
                <a:avLst/>
                <a:gdLst/>
                <a:ahLst/>
                <a:cxnLst/>
                <a:rect l="l" t="t" r="r" b="b"/>
                <a:pathLst>
                  <a:path w="28" h="9" extrusionOk="0">
                    <a:moveTo>
                      <a:pt x="0" y="5"/>
                    </a:moveTo>
                    <a:cubicBezTo>
                      <a:pt x="0" y="3"/>
                      <a:pt x="6" y="1"/>
                      <a:pt x="11" y="0"/>
                    </a:cubicBezTo>
                    <a:cubicBezTo>
                      <a:pt x="19" y="0"/>
                      <a:pt x="26" y="5"/>
                      <a:pt x="28" y="7"/>
                    </a:cubicBezTo>
                    <a:cubicBezTo>
                      <a:pt x="24" y="8"/>
                      <a:pt x="19" y="9"/>
                      <a:pt x="12" y="9"/>
                    </a:cubicBezTo>
                    <a:cubicBezTo>
                      <a:pt x="8" y="9"/>
                      <a:pt x="0" y="8"/>
                      <a:pt x="0" y="5"/>
                    </a:cubicBezTo>
                    <a:close/>
                  </a:path>
                </a:pathLst>
              </a:custGeom>
              <a:solidFill>
                <a:srgbClr val="F5DCD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8" name="Google Shape;548;p7"/>
              <p:cNvSpPr/>
              <p:nvPr/>
            </p:nvSpPr>
            <p:spPr>
              <a:xfrm>
                <a:off x="8643938" y="4641850"/>
                <a:ext cx="92075" cy="25400"/>
              </a:xfrm>
              <a:custGeom>
                <a:avLst/>
                <a:gdLst/>
                <a:ahLst/>
                <a:cxnLst/>
                <a:rect l="l" t="t" r="r" b="b"/>
                <a:pathLst>
                  <a:path w="29" h="8" extrusionOk="0">
                    <a:moveTo>
                      <a:pt x="28" y="6"/>
                    </a:moveTo>
                    <a:cubicBezTo>
                      <a:pt x="28" y="6"/>
                      <a:pt x="23" y="2"/>
                      <a:pt x="15" y="3"/>
                    </a:cubicBezTo>
                    <a:cubicBezTo>
                      <a:pt x="6" y="3"/>
                      <a:pt x="0" y="8"/>
                      <a:pt x="0" y="7"/>
                    </a:cubicBezTo>
                    <a:cubicBezTo>
                      <a:pt x="0" y="7"/>
                      <a:pt x="6" y="1"/>
                      <a:pt x="14" y="0"/>
                    </a:cubicBezTo>
                    <a:cubicBezTo>
                      <a:pt x="22" y="0"/>
                      <a:pt x="29" y="6"/>
                      <a:pt x="28" y="6"/>
                    </a:cubicBezTo>
                    <a:close/>
                  </a:path>
                </a:pathLst>
              </a:custGeom>
              <a:solidFill>
                <a:srgbClr val="492C2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9" name="Google Shape;549;p7"/>
              <p:cNvSpPr/>
              <p:nvPr/>
            </p:nvSpPr>
            <p:spPr>
              <a:xfrm>
                <a:off x="8634413" y="4657725"/>
                <a:ext cx="111125" cy="31750"/>
              </a:xfrm>
              <a:custGeom>
                <a:avLst/>
                <a:gdLst/>
                <a:ahLst/>
                <a:cxnLst/>
                <a:rect l="l" t="t" r="r" b="b"/>
                <a:pathLst>
                  <a:path w="35" h="10" extrusionOk="0">
                    <a:moveTo>
                      <a:pt x="0" y="5"/>
                    </a:moveTo>
                    <a:cubicBezTo>
                      <a:pt x="2" y="6"/>
                      <a:pt x="5" y="7"/>
                      <a:pt x="7" y="8"/>
                    </a:cubicBezTo>
                    <a:cubicBezTo>
                      <a:pt x="8" y="7"/>
                      <a:pt x="11" y="5"/>
                      <a:pt x="15" y="4"/>
                    </a:cubicBezTo>
                    <a:cubicBezTo>
                      <a:pt x="25" y="2"/>
                      <a:pt x="34" y="9"/>
                      <a:pt x="35" y="10"/>
                    </a:cubicBezTo>
                    <a:cubicBezTo>
                      <a:pt x="34" y="9"/>
                      <a:pt x="26" y="0"/>
                      <a:pt x="13" y="0"/>
                    </a:cubicBezTo>
                    <a:cubicBezTo>
                      <a:pt x="7" y="1"/>
                      <a:pt x="2" y="4"/>
                      <a:pt x="0" y="5"/>
                    </a:cubicBezTo>
                    <a:close/>
                  </a:path>
                </a:pathLst>
              </a:custGeom>
              <a:solidFill>
                <a:srgbClr val="2515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0" name="Google Shape;550;p7"/>
              <p:cNvSpPr/>
              <p:nvPr/>
            </p:nvSpPr>
            <p:spPr>
              <a:xfrm>
                <a:off x="8678863" y="4664075"/>
                <a:ext cx="38100" cy="41275"/>
              </a:xfrm>
              <a:prstGeom prst="ellipse">
                <a:avLst/>
              </a:prstGeom>
              <a:solidFill>
                <a:srgbClr val="2515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1" name="Google Shape;551;p7"/>
              <p:cNvSpPr/>
              <p:nvPr/>
            </p:nvSpPr>
            <p:spPr>
              <a:xfrm>
                <a:off x="8659813" y="4689475"/>
                <a:ext cx="85725" cy="22225"/>
              </a:xfrm>
              <a:custGeom>
                <a:avLst/>
                <a:gdLst/>
                <a:ahLst/>
                <a:cxnLst/>
                <a:rect l="l" t="t" r="r" b="b"/>
                <a:pathLst>
                  <a:path w="27" h="7" extrusionOk="0">
                    <a:moveTo>
                      <a:pt x="0" y="0"/>
                    </a:moveTo>
                    <a:cubicBezTo>
                      <a:pt x="3" y="1"/>
                      <a:pt x="7" y="2"/>
                      <a:pt x="13" y="2"/>
                    </a:cubicBezTo>
                    <a:cubicBezTo>
                      <a:pt x="19" y="2"/>
                      <a:pt x="24" y="1"/>
                      <a:pt x="27" y="0"/>
                    </a:cubicBezTo>
                    <a:cubicBezTo>
                      <a:pt x="23" y="5"/>
                      <a:pt x="17" y="7"/>
                      <a:pt x="11" y="6"/>
                    </a:cubicBezTo>
                    <a:cubicBezTo>
                      <a:pt x="4" y="5"/>
                      <a:pt x="1" y="1"/>
                      <a:pt x="0" y="0"/>
                    </a:cubicBezTo>
                    <a:close/>
                  </a:path>
                </a:pathLst>
              </a:custGeom>
              <a:solidFill>
                <a:srgbClr val="53323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2" name="Google Shape;552;p7"/>
              <p:cNvSpPr/>
              <p:nvPr/>
            </p:nvSpPr>
            <p:spPr>
              <a:xfrm>
                <a:off x="8612188" y="4600575"/>
                <a:ext cx="146050" cy="41275"/>
              </a:xfrm>
              <a:custGeom>
                <a:avLst/>
                <a:gdLst/>
                <a:ahLst/>
                <a:cxnLst/>
                <a:rect l="l" t="t" r="r" b="b"/>
                <a:pathLst>
                  <a:path w="46" h="13" extrusionOk="0">
                    <a:moveTo>
                      <a:pt x="0" y="9"/>
                    </a:moveTo>
                    <a:cubicBezTo>
                      <a:pt x="1" y="7"/>
                      <a:pt x="3" y="3"/>
                      <a:pt x="7" y="2"/>
                    </a:cubicBezTo>
                    <a:cubicBezTo>
                      <a:pt x="8" y="1"/>
                      <a:pt x="8" y="1"/>
                      <a:pt x="9" y="1"/>
                    </a:cubicBezTo>
                    <a:cubicBezTo>
                      <a:pt x="15" y="0"/>
                      <a:pt x="21" y="1"/>
                      <a:pt x="27" y="2"/>
                    </a:cubicBezTo>
                    <a:cubicBezTo>
                      <a:pt x="36" y="3"/>
                      <a:pt x="43" y="3"/>
                      <a:pt x="44" y="6"/>
                    </a:cubicBezTo>
                    <a:cubicBezTo>
                      <a:pt x="44" y="6"/>
                      <a:pt x="45" y="6"/>
                      <a:pt x="45" y="7"/>
                    </a:cubicBezTo>
                    <a:cubicBezTo>
                      <a:pt x="45" y="9"/>
                      <a:pt x="46" y="11"/>
                      <a:pt x="45" y="12"/>
                    </a:cubicBezTo>
                    <a:cubicBezTo>
                      <a:pt x="44" y="13"/>
                      <a:pt x="41" y="12"/>
                      <a:pt x="34" y="10"/>
                    </a:cubicBezTo>
                    <a:cubicBezTo>
                      <a:pt x="34" y="10"/>
                      <a:pt x="35" y="10"/>
                      <a:pt x="20" y="9"/>
                    </a:cubicBezTo>
                    <a:cubicBezTo>
                      <a:pt x="14" y="8"/>
                      <a:pt x="12" y="8"/>
                      <a:pt x="10" y="8"/>
                    </a:cubicBezTo>
                    <a:cubicBezTo>
                      <a:pt x="6" y="8"/>
                      <a:pt x="2" y="9"/>
                      <a:pt x="0" y="9"/>
                    </a:cubicBezTo>
                    <a:close/>
                  </a:path>
                </a:pathLst>
              </a:custGeom>
              <a:solidFill>
                <a:srgbClr val="2A181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3" name="Google Shape;553;p7"/>
              <p:cNvSpPr/>
              <p:nvPr/>
            </p:nvSpPr>
            <p:spPr>
              <a:xfrm>
                <a:off x="8850313" y="4600575"/>
                <a:ext cx="142875" cy="41275"/>
              </a:xfrm>
              <a:custGeom>
                <a:avLst/>
                <a:gdLst/>
                <a:ahLst/>
                <a:cxnLst/>
                <a:rect l="l" t="t" r="r" b="b"/>
                <a:pathLst>
                  <a:path w="45" h="13" extrusionOk="0">
                    <a:moveTo>
                      <a:pt x="45" y="9"/>
                    </a:moveTo>
                    <a:cubicBezTo>
                      <a:pt x="45" y="7"/>
                      <a:pt x="43" y="3"/>
                      <a:pt x="38" y="2"/>
                    </a:cubicBezTo>
                    <a:cubicBezTo>
                      <a:pt x="38" y="1"/>
                      <a:pt x="37" y="1"/>
                      <a:pt x="36" y="1"/>
                    </a:cubicBezTo>
                    <a:cubicBezTo>
                      <a:pt x="31" y="0"/>
                      <a:pt x="25" y="1"/>
                      <a:pt x="19" y="2"/>
                    </a:cubicBezTo>
                    <a:cubicBezTo>
                      <a:pt x="10" y="3"/>
                      <a:pt x="3" y="3"/>
                      <a:pt x="2" y="6"/>
                    </a:cubicBezTo>
                    <a:cubicBezTo>
                      <a:pt x="1" y="6"/>
                      <a:pt x="1" y="6"/>
                      <a:pt x="1" y="7"/>
                    </a:cubicBezTo>
                    <a:cubicBezTo>
                      <a:pt x="0" y="9"/>
                      <a:pt x="0" y="11"/>
                      <a:pt x="0" y="12"/>
                    </a:cubicBezTo>
                    <a:cubicBezTo>
                      <a:pt x="1" y="13"/>
                      <a:pt x="5" y="12"/>
                      <a:pt x="11" y="10"/>
                    </a:cubicBezTo>
                    <a:cubicBezTo>
                      <a:pt x="12" y="10"/>
                      <a:pt x="11" y="10"/>
                      <a:pt x="26" y="9"/>
                    </a:cubicBezTo>
                    <a:cubicBezTo>
                      <a:pt x="32" y="8"/>
                      <a:pt x="33" y="8"/>
                      <a:pt x="36" y="8"/>
                    </a:cubicBezTo>
                    <a:cubicBezTo>
                      <a:pt x="40" y="8"/>
                      <a:pt x="43" y="8"/>
                      <a:pt x="45" y="9"/>
                    </a:cubicBezTo>
                    <a:close/>
                  </a:path>
                </a:pathLst>
              </a:custGeom>
              <a:solidFill>
                <a:srgbClr val="2A181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4" name="Google Shape;554;p7"/>
              <p:cNvSpPr/>
              <p:nvPr/>
            </p:nvSpPr>
            <p:spPr>
              <a:xfrm>
                <a:off x="8751888" y="4791075"/>
                <a:ext cx="104775" cy="34925"/>
              </a:xfrm>
              <a:custGeom>
                <a:avLst/>
                <a:gdLst/>
                <a:ahLst/>
                <a:cxnLst/>
                <a:rect l="l" t="t" r="r" b="b"/>
                <a:pathLst>
                  <a:path w="33" h="11" extrusionOk="0">
                    <a:moveTo>
                      <a:pt x="2" y="0"/>
                    </a:moveTo>
                    <a:cubicBezTo>
                      <a:pt x="2" y="0"/>
                      <a:pt x="0" y="2"/>
                      <a:pt x="1" y="4"/>
                    </a:cubicBezTo>
                    <a:cubicBezTo>
                      <a:pt x="1" y="5"/>
                      <a:pt x="3" y="6"/>
                      <a:pt x="5" y="6"/>
                    </a:cubicBezTo>
                    <a:cubicBezTo>
                      <a:pt x="7" y="6"/>
                      <a:pt x="7" y="5"/>
                      <a:pt x="9" y="4"/>
                    </a:cubicBezTo>
                    <a:cubicBezTo>
                      <a:pt x="12" y="4"/>
                      <a:pt x="13" y="7"/>
                      <a:pt x="17" y="7"/>
                    </a:cubicBezTo>
                    <a:cubicBezTo>
                      <a:pt x="19" y="7"/>
                      <a:pt x="20" y="5"/>
                      <a:pt x="22" y="5"/>
                    </a:cubicBezTo>
                    <a:cubicBezTo>
                      <a:pt x="25" y="5"/>
                      <a:pt x="27" y="8"/>
                      <a:pt x="29" y="7"/>
                    </a:cubicBezTo>
                    <a:cubicBezTo>
                      <a:pt x="30" y="7"/>
                      <a:pt x="31" y="5"/>
                      <a:pt x="32" y="4"/>
                    </a:cubicBezTo>
                    <a:cubicBezTo>
                      <a:pt x="32" y="2"/>
                      <a:pt x="30" y="1"/>
                      <a:pt x="30" y="0"/>
                    </a:cubicBezTo>
                    <a:cubicBezTo>
                      <a:pt x="30" y="0"/>
                      <a:pt x="33" y="2"/>
                      <a:pt x="33" y="4"/>
                    </a:cubicBezTo>
                    <a:cubicBezTo>
                      <a:pt x="33" y="6"/>
                      <a:pt x="32" y="8"/>
                      <a:pt x="30" y="9"/>
                    </a:cubicBezTo>
                    <a:cubicBezTo>
                      <a:pt x="27" y="9"/>
                      <a:pt x="26" y="8"/>
                      <a:pt x="23" y="8"/>
                    </a:cubicBezTo>
                    <a:cubicBezTo>
                      <a:pt x="20" y="8"/>
                      <a:pt x="20" y="11"/>
                      <a:pt x="17" y="11"/>
                    </a:cubicBezTo>
                    <a:cubicBezTo>
                      <a:pt x="14" y="11"/>
                      <a:pt x="13" y="8"/>
                      <a:pt x="9" y="8"/>
                    </a:cubicBezTo>
                    <a:cubicBezTo>
                      <a:pt x="7" y="8"/>
                      <a:pt x="6" y="9"/>
                      <a:pt x="4" y="8"/>
                    </a:cubicBezTo>
                    <a:cubicBezTo>
                      <a:pt x="2" y="8"/>
                      <a:pt x="0" y="6"/>
                      <a:pt x="0" y="4"/>
                    </a:cubicBezTo>
                    <a:cubicBezTo>
                      <a:pt x="0" y="2"/>
                      <a:pt x="2" y="0"/>
                      <a:pt x="2" y="0"/>
                    </a:cubicBezTo>
                    <a:close/>
                  </a:path>
                </a:pathLst>
              </a:custGeom>
              <a:solidFill>
                <a:srgbClr val="492C2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5" name="Google Shape;555;p7"/>
              <p:cNvSpPr/>
              <p:nvPr/>
            </p:nvSpPr>
            <p:spPr>
              <a:xfrm>
                <a:off x="8729663" y="4886325"/>
                <a:ext cx="152400" cy="50800"/>
              </a:xfrm>
              <a:custGeom>
                <a:avLst/>
                <a:gdLst/>
                <a:ahLst/>
                <a:cxnLst/>
                <a:rect l="l" t="t" r="r" b="b"/>
                <a:pathLst>
                  <a:path w="48" h="16" extrusionOk="0">
                    <a:moveTo>
                      <a:pt x="0" y="0"/>
                    </a:moveTo>
                    <a:cubicBezTo>
                      <a:pt x="0" y="1"/>
                      <a:pt x="1" y="3"/>
                      <a:pt x="2" y="4"/>
                    </a:cubicBezTo>
                    <a:cubicBezTo>
                      <a:pt x="3" y="5"/>
                      <a:pt x="4" y="7"/>
                      <a:pt x="5" y="9"/>
                    </a:cubicBezTo>
                    <a:cubicBezTo>
                      <a:pt x="5" y="9"/>
                      <a:pt x="8" y="11"/>
                      <a:pt x="10" y="13"/>
                    </a:cubicBezTo>
                    <a:cubicBezTo>
                      <a:pt x="15" y="16"/>
                      <a:pt x="19" y="16"/>
                      <a:pt x="24" y="16"/>
                    </a:cubicBezTo>
                    <a:cubicBezTo>
                      <a:pt x="29" y="16"/>
                      <a:pt x="33" y="16"/>
                      <a:pt x="37" y="13"/>
                    </a:cubicBezTo>
                    <a:cubicBezTo>
                      <a:pt x="39" y="11"/>
                      <a:pt x="42" y="9"/>
                      <a:pt x="42" y="9"/>
                    </a:cubicBezTo>
                    <a:cubicBezTo>
                      <a:pt x="44" y="6"/>
                      <a:pt x="45" y="5"/>
                      <a:pt x="46" y="4"/>
                    </a:cubicBezTo>
                    <a:cubicBezTo>
                      <a:pt x="47" y="3"/>
                      <a:pt x="47" y="1"/>
                      <a:pt x="48" y="0"/>
                    </a:cubicBezTo>
                    <a:cubicBezTo>
                      <a:pt x="44" y="0"/>
                      <a:pt x="41" y="0"/>
                      <a:pt x="37" y="0"/>
                    </a:cubicBezTo>
                    <a:cubicBezTo>
                      <a:pt x="32" y="1"/>
                      <a:pt x="31" y="1"/>
                      <a:pt x="29" y="1"/>
                    </a:cubicBezTo>
                    <a:cubicBezTo>
                      <a:pt x="27" y="2"/>
                      <a:pt x="26" y="2"/>
                      <a:pt x="24" y="2"/>
                    </a:cubicBezTo>
                    <a:cubicBezTo>
                      <a:pt x="24" y="2"/>
                      <a:pt x="24" y="2"/>
                      <a:pt x="24" y="2"/>
                    </a:cubicBezTo>
                    <a:cubicBezTo>
                      <a:pt x="21" y="2"/>
                      <a:pt x="21" y="1"/>
                      <a:pt x="18" y="1"/>
                    </a:cubicBezTo>
                    <a:cubicBezTo>
                      <a:pt x="18" y="0"/>
                      <a:pt x="18" y="0"/>
                      <a:pt x="18" y="0"/>
                    </a:cubicBezTo>
                    <a:cubicBezTo>
                      <a:pt x="16" y="0"/>
                      <a:pt x="13" y="0"/>
                      <a:pt x="11" y="0"/>
                    </a:cubicBezTo>
                    <a:cubicBezTo>
                      <a:pt x="9" y="0"/>
                      <a:pt x="8" y="0"/>
                      <a:pt x="7" y="0"/>
                    </a:cubicBezTo>
                    <a:cubicBezTo>
                      <a:pt x="7" y="0"/>
                      <a:pt x="6" y="0"/>
                      <a:pt x="4" y="0"/>
                    </a:cubicBezTo>
                    <a:cubicBezTo>
                      <a:pt x="3" y="0"/>
                      <a:pt x="1" y="0"/>
                      <a:pt x="0" y="0"/>
                    </a:cubicBezTo>
                  </a:path>
                </a:pathLst>
              </a:custGeom>
              <a:solidFill>
                <a:srgbClr val="55333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6" name="Google Shape;556;p7"/>
              <p:cNvSpPr/>
              <p:nvPr/>
            </p:nvSpPr>
            <p:spPr>
              <a:xfrm>
                <a:off x="8726488" y="4860925"/>
                <a:ext cx="158750" cy="38100"/>
              </a:xfrm>
              <a:custGeom>
                <a:avLst/>
                <a:gdLst/>
                <a:ahLst/>
                <a:cxnLst/>
                <a:rect l="l" t="t" r="r" b="b"/>
                <a:pathLst>
                  <a:path w="50" h="12" extrusionOk="0">
                    <a:moveTo>
                      <a:pt x="50" y="7"/>
                    </a:moveTo>
                    <a:cubicBezTo>
                      <a:pt x="38" y="0"/>
                      <a:pt x="33" y="0"/>
                      <a:pt x="31" y="1"/>
                    </a:cubicBezTo>
                    <a:cubicBezTo>
                      <a:pt x="31" y="1"/>
                      <a:pt x="28" y="2"/>
                      <a:pt x="25" y="3"/>
                    </a:cubicBezTo>
                    <a:cubicBezTo>
                      <a:pt x="24" y="3"/>
                      <a:pt x="23" y="2"/>
                      <a:pt x="23" y="2"/>
                    </a:cubicBezTo>
                    <a:cubicBezTo>
                      <a:pt x="20" y="2"/>
                      <a:pt x="19" y="1"/>
                      <a:pt x="18" y="1"/>
                    </a:cubicBezTo>
                    <a:cubicBezTo>
                      <a:pt x="17" y="0"/>
                      <a:pt x="12" y="1"/>
                      <a:pt x="0" y="7"/>
                    </a:cubicBezTo>
                    <a:cubicBezTo>
                      <a:pt x="0" y="7"/>
                      <a:pt x="0" y="8"/>
                      <a:pt x="1" y="9"/>
                    </a:cubicBezTo>
                    <a:cubicBezTo>
                      <a:pt x="2" y="10"/>
                      <a:pt x="3" y="10"/>
                      <a:pt x="3" y="10"/>
                    </a:cubicBezTo>
                    <a:cubicBezTo>
                      <a:pt x="7" y="10"/>
                      <a:pt x="9" y="10"/>
                      <a:pt x="11" y="10"/>
                    </a:cubicBezTo>
                    <a:cubicBezTo>
                      <a:pt x="15" y="10"/>
                      <a:pt x="17" y="10"/>
                      <a:pt x="19" y="11"/>
                    </a:cubicBezTo>
                    <a:cubicBezTo>
                      <a:pt x="22" y="11"/>
                      <a:pt x="22" y="12"/>
                      <a:pt x="24" y="12"/>
                    </a:cubicBezTo>
                    <a:cubicBezTo>
                      <a:pt x="27" y="12"/>
                      <a:pt x="27" y="11"/>
                      <a:pt x="30" y="10"/>
                    </a:cubicBezTo>
                    <a:cubicBezTo>
                      <a:pt x="31" y="10"/>
                      <a:pt x="32" y="10"/>
                      <a:pt x="37" y="10"/>
                    </a:cubicBezTo>
                    <a:cubicBezTo>
                      <a:pt x="38" y="10"/>
                      <a:pt x="42" y="10"/>
                      <a:pt x="46" y="10"/>
                    </a:cubicBezTo>
                    <a:cubicBezTo>
                      <a:pt x="46" y="10"/>
                      <a:pt x="47" y="10"/>
                      <a:pt x="48" y="9"/>
                    </a:cubicBezTo>
                    <a:cubicBezTo>
                      <a:pt x="49" y="8"/>
                      <a:pt x="49" y="7"/>
                      <a:pt x="50" y="7"/>
                    </a:cubicBezTo>
                    <a:close/>
                  </a:path>
                </a:pathLst>
              </a:custGeom>
              <a:solidFill>
                <a:srgbClr val="37212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7" name="Google Shape;557;p7"/>
              <p:cNvSpPr/>
              <p:nvPr/>
            </p:nvSpPr>
            <p:spPr>
              <a:xfrm>
                <a:off x="8529638" y="4273550"/>
                <a:ext cx="552450" cy="457200"/>
              </a:xfrm>
              <a:custGeom>
                <a:avLst/>
                <a:gdLst/>
                <a:ahLst/>
                <a:cxnLst/>
                <a:rect l="l" t="t" r="r" b="b"/>
                <a:pathLst>
                  <a:path w="174" h="144" extrusionOk="0">
                    <a:moveTo>
                      <a:pt x="19" y="119"/>
                    </a:moveTo>
                    <a:cubicBezTo>
                      <a:pt x="18" y="109"/>
                      <a:pt x="19" y="106"/>
                      <a:pt x="21" y="103"/>
                    </a:cubicBezTo>
                    <a:cubicBezTo>
                      <a:pt x="24" y="99"/>
                      <a:pt x="26" y="99"/>
                      <a:pt x="29" y="97"/>
                    </a:cubicBezTo>
                    <a:cubicBezTo>
                      <a:pt x="37" y="90"/>
                      <a:pt x="30" y="76"/>
                      <a:pt x="34" y="65"/>
                    </a:cubicBezTo>
                    <a:cubicBezTo>
                      <a:pt x="41" y="45"/>
                      <a:pt x="82" y="45"/>
                      <a:pt x="87" y="45"/>
                    </a:cubicBezTo>
                    <a:cubicBezTo>
                      <a:pt x="91" y="45"/>
                      <a:pt x="132" y="46"/>
                      <a:pt x="139" y="65"/>
                    </a:cubicBezTo>
                    <a:cubicBezTo>
                      <a:pt x="143" y="76"/>
                      <a:pt x="136" y="90"/>
                      <a:pt x="145" y="97"/>
                    </a:cubicBezTo>
                    <a:cubicBezTo>
                      <a:pt x="147" y="99"/>
                      <a:pt x="150" y="99"/>
                      <a:pt x="152" y="103"/>
                    </a:cubicBezTo>
                    <a:cubicBezTo>
                      <a:pt x="153" y="105"/>
                      <a:pt x="155" y="108"/>
                      <a:pt x="155" y="119"/>
                    </a:cubicBezTo>
                    <a:cubicBezTo>
                      <a:pt x="154" y="124"/>
                      <a:pt x="154" y="130"/>
                      <a:pt x="152" y="139"/>
                    </a:cubicBezTo>
                    <a:cubicBezTo>
                      <a:pt x="153" y="140"/>
                      <a:pt x="154" y="142"/>
                      <a:pt x="156" y="143"/>
                    </a:cubicBezTo>
                    <a:cubicBezTo>
                      <a:pt x="157" y="139"/>
                      <a:pt x="159" y="132"/>
                      <a:pt x="161" y="124"/>
                    </a:cubicBezTo>
                    <a:cubicBezTo>
                      <a:pt x="166" y="103"/>
                      <a:pt x="174" y="67"/>
                      <a:pt x="154" y="37"/>
                    </a:cubicBezTo>
                    <a:cubicBezTo>
                      <a:pt x="141" y="18"/>
                      <a:pt x="121" y="11"/>
                      <a:pt x="114" y="8"/>
                    </a:cubicBezTo>
                    <a:cubicBezTo>
                      <a:pt x="88" y="0"/>
                      <a:pt x="66" y="6"/>
                      <a:pt x="59" y="8"/>
                    </a:cubicBezTo>
                    <a:cubicBezTo>
                      <a:pt x="53" y="11"/>
                      <a:pt x="32" y="18"/>
                      <a:pt x="19" y="37"/>
                    </a:cubicBezTo>
                    <a:cubicBezTo>
                      <a:pt x="0" y="65"/>
                      <a:pt x="7" y="100"/>
                      <a:pt x="12" y="124"/>
                    </a:cubicBezTo>
                    <a:cubicBezTo>
                      <a:pt x="14" y="133"/>
                      <a:pt x="16" y="139"/>
                      <a:pt x="17" y="144"/>
                    </a:cubicBezTo>
                    <a:cubicBezTo>
                      <a:pt x="19" y="142"/>
                      <a:pt x="20" y="140"/>
                      <a:pt x="21" y="138"/>
                    </a:cubicBezTo>
                    <a:cubicBezTo>
                      <a:pt x="20" y="131"/>
                      <a:pt x="19" y="124"/>
                      <a:pt x="19" y="119"/>
                    </a:cubicBezTo>
                    <a:close/>
                  </a:path>
                </a:pathLst>
              </a:custGeom>
              <a:solidFill>
                <a:srgbClr val="2A181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558" name="Google Shape;558;p7"/>
            <p:cNvSpPr/>
            <p:nvPr/>
          </p:nvSpPr>
          <p:spPr>
            <a:xfrm>
              <a:off x="6100246" y="4415123"/>
              <a:ext cx="1220006" cy="1222870"/>
            </a:xfrm>
            <a:prstGeom prst="rect">
              <a:avLst/>
            </a:prstGeom>
            <a:solidFill>
              <a:srgbClr val="DFDED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559" name="Google Shape;559;p7"/>
            <p:cNvGrpSpPr/>
            <p:nvPr/>
          </p:nvGrpSpPr>
          <p:grpSpPr>
            <a:xfrm>
              <a:off x="4884536" y="4415123"/>
              <a:ext cx="1218575" cy="1222870"/>
              <a:chOff x="4075113" y="4149725"/>
              <a:chExt cx="1350963" cy="1355725"/>
            </a:xfrm>
          </p:grpSpPr>
          <p:sp>
            <p:nvSpPr>
              <p:cNvPr id="560" name="Google Shape;560;p7"/>
              <p:cNvSpPr/>
              <p:nvPr/>
            </p:nvSpPr>
            <p:spPr>
              <a:xfrm>
                <a:off x="4075113" y="4149725"/>
                <a:ext cx="1350963" cy="1355725"/>
              </a:xfrm>
              <a:prstGeom prst="rect">
                <a:avLst/>
              </a:prstGeom>
              <a:solidFill>
                <a:srgbClr val="DA38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1" name="Google Shape;561;p7"/>
              <p:cNvSpPr/>
              <p:nvPr/>
            </p:nvSpPr>
            <p:spPr>
              <a:xfrm>
                <a:off x="4075113" y="4149725"/>
                <a:ext cx="1350963" cy="450850"/>
              </a:xfrm>
              <a:prstGeom prst="rect">
                <a:avLst/>
              </a:prstGeom>
              <a:solidFill>
                <a:srgbClr val="EA8C2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2" name="Google Shape;562;p7"/>
              <p:cNvSpPr/>
              <p:nvPr/>
            </p:nvSpPr>
            <p:spPr>
              <a:xfrm>
                <a:off x="4075113" y="5054600"/>
                <a:ext cx="1350963" cy="450850"/>
              </a:xfrm>
              <a:prstGeom prst="rect">
                <a:avLst/>
              </a:pr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matchingName="Section Header Orange">
  <p:cSld name="Section Header Orange">
    <p:bg>
      <p:bgPr>
        <a:solidFill>
          <a:srgbClr val="D04A02"/>
        </a:solidFill>
        <a:effectLst/>
      </p:bgPr>
    </p:bg>
    <p:spTree>
      <p:nvGrpSpPr>
        <p:cNvPr id="1" name="Shape 967"/>
        <p:cNvGrpSpPr/>
        <p:nvPr/>
      </p:nvGrpSpPr>
      <p:grpSpPr>
        <a:xfrm>
          <a:off x="0" y="0"/>
          <a:ext cx="0" cy="0"/>
          <a:chOff x="0" y="0"/>
          <a:chExt cx="0" cy="0"/>
        </a:xfrm>
      </p:grpSpPr>
      <p:sp>
        <p:nvSpPr>
          <p:cNvPr id="968" name="Google Shape;968;p61"/>
          <p:cNvSpPr txBox="1">
            <a:spLocks noGrp="1"/>
          </p:cNvSpPr>
          <p:nvPr>
            <p:ph type="title"/>
          </p:nvPr>
        </p:nvSpPr>
        <p:spPr>
          <a:xfrm>
            <a:off x="4951413" y="2103438"/>
            <a:ext cx="4936658" cy="2564265"/>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lt1"/>
              </a:buClr>
              <a:buSzPts val="4000"/>
              <a:buFont typeface="Arial"/>
              <a:buNone/>
              <a:defRPr sz="4000" b="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9" name="Google Shape;969;p61"/>
          <p:cNvSpPr txBox="1">
            <a:spLocks noGrp="1"/>
          </p:cNvSpPr>
          <p:nvPr>
            <p:ph type="subTitle" idx="1"/>
          </p:nvPr>
        </p:nvSpPr>
        <p:spPr>
          <a:xfrm>
            <a:off x="442912" y="0"/>
            <a:ext cx="4344987" cy="6858000"/>
          </a:xfrm>
          <a:prstGeom prst="rect">
            <a:avLst/>
          </a:prstGeom>
          <a:noFill/>
          <a:ln>
            <a:noFill/>
          </a:ln>
        </p:spPr>
        <p:txBody>
          <a:bodyPr spcFirstLastPara="1" wrap="square" lIns="0" tIns="0" rIns="0" bIns="0" anchor="ctr" anchorCtr="0">
            <a:noAutofit/>
          </a:bodyPr>
          <a:lstStyle>
            <a:lvl1pPr lvl="0" algn="l">
              <a:lnSpc>
                <a:spcPct val="95000"/>
              </a:lnSpc>
              <a:spcBef>
                <a:spcPts val="0"/>
              </a:spcBef>
              <a:spcAft>
                <a:spcPts val="0"/>
              </a:spcAft>
              <a:buClr>
                <a:schemeClr val="lt1"/>
              </a:buClr>
              <a:buSzPts val="65000"/>
              <a:buNone/>
              <a:defRPr sz="65000" b="0">
                <a:solidFill>
                  <a:schemeClr val="lt1"/>
                </a:solidFill>
              </a:defRPr>
            </a:lvl1pPr>
            <a:lvl2pPr lvl="1" algn="l">
              <a:lnSpc>
                <a:spcPct val="95000"/>
              </a:lnSpc>
              <a:spcBef>
                <a:spcPts val="0"/>
              </a:spcBef>
              <a:spcAft>
                <a:spcPts val="0"/>
              </a:spcAft>
              <a:buClr>
                <a:schemeClr val="lt1"/>
              </a:buClr>
              <a:buSzPts val="65000"/>
              <a:buNone/>
              <a:defRPr sz="65000">
                <a:solidFill>
                  <a:schemeClr val="lt1"/>
                </a:solidFill>
              </a:defRPr>
            </a:lvl2pPr>
            <a:lvl3pPr lvl="2" algn="l">
              <a:lnSpc>
                <a:spcPct val="95000"/>
              </a:lnSpc>
              <a:spcBef>
                <a:spcPts val="0"/>
              </a:spcBef>
              <a:spcAft>
                <a:spcPts val="0"/>
              </a:spcAft>
              <a:buClr>
                <a:schemeClr val="lt1"/>
              </a:buClr>
              <a:buSzPts val="65000"/>
              <a:buNone/>
              <a:defRPr sz="65000">
                <a:solidFill>
                  <a:schemeClr val="lt1"/>
                </a:solidFill>
              </a:defRPr>
            </a:lvl3pPr>
            <a:lvl4pPr lvl="3" algn="l">
              <a:lnSpc>
                <a:spcPct val="95000"/>
              </a:lnSpc>
              <a:spcBef>
                <a:spcPts val="0"/>
              </a:spcBef>
              <a:spcAft>
                <a:spcPts val="0"/>
              </a:spcAft>
              <a:buClr>
                <a:schemeClr val="lt1"/>
              </a:buClr>
              <a:buSzPts val="65000"/>
              <a:buNone/>
              <a:defRPr sz="65000">
                <a:solidFill>
                  <a:schemeClr val="lt1"/>
                </a:solidFill>
              </a:defRPr>
            </a:lvl4pPr>
            <a:lvl5pPr lvl="4" algn="l">
              <a:lnSpc>
                <a:spcPct val="95000"/>
              </a:lnSpc>
              <a:spcBef>
                <a:spcPts val="0"/>
              </a:spcBef>
              <a:spcAft>
                <a:spcPts val="0"/>
              </a:spcAft>
              <a:buClr>
                <a:schemeClr val="lt1"/>
              </a:buClr>
              <a:buSzPts val="65000"/>
              <a:buNone/>
              <a:defRPr sz="65000">
                <a:solidFill>
                  <a:schemeClr val="lt1"/>
                </a:solidFill>
              </a:defRPr>
            </a:lvl5pPr>
            <a:lvl6pPr lvl="5" algn="l">
              <a:lnSpc>
                <a:spcPct val="95000"/>
              </a:lnSpc>
              <a:spcBef>
                <a:spcPts val="0"/>
              </a:spcBef>
              <a:spcAft>
                <a:spcPts val="0"/>
              </a:spcAft>
              <a:buClr>
                <a:schemeClr val="lt1"/>
              </a:buClr>
              <a:buSzPts val="65000"/>
              <a:buNone/>
              <a:defRPr sz="65000">
                <a:solidFill>
                  <a:schemeClr val="lt1"/>
                </a:solidFill>
              </a:defRPr>
            </a:lvl6pPr>
            <a:lvl7pPr lvl="6" algn="l">
              <a:lnSpc>
                <a:spcPct val="95000"/>
              </a:lnSpc>
              <a:spcBef>
                <a:spcPts val="0"/>
              </a:spcBef>
              <a:spcAft>
                <a:spcPts val="0"/>
              </a:spcAft>
              <a:buClr>
                <a:schemeClr val="lt1"/>
              </a:buClr>
              <a:buSzPts val="65000"/>
              <a:buNone/>
              <a:defRPr sz="65000">
                <a:solidFill>
                  <a:schemeClr val="lt1"/>
                </a:solidFill>
              </a:defRPr>
            </a:lvl7pPr>
            <a:lvl8pPr lvl="7" algn="l">
              <a:lnSpc>
                <a:spcPct val="95000"/>
              </a:lnSpc>
              <a:spcBef>
                <a:spcPts val="0"/>
              </a:spcBef>
              <a:spcAft>
                <a:spcPts val="0"/>
              </a:spcAft>
              <a:buClr>
                <a:schemeClr val="lt1"/>
              </a:buClr>
              <a:buSzPts val="65000"/>
              <a:buNone/>
              <a:defRPr sz="65000">
                <a:solidFill>
                  <a:schemeClr val="lt1"/>
                </a:solidFill>
              </a:defRPr>
            </a:lvl8pPr>
            <a:lvl9pPr lvl="8" algn="l">
              <a:lnSpc>
                <a:spcPct val="95000"/>
              </a:lnSpc>
              <a:spcBef>
                <a:spcPts val="0"/>
              </a:spcBef>
              <a:spcAft>
                <a:spcPts val="0"/>
              </a:spcAft>
              <a:buClr>
                <a:schemeClr val="lt1"/>
              </a:buClr>
              <a:buSzPts val="65000"/>
              <a:buNone/>
              <a:defRPr sz="65000">
                <a:solidFill>
                  <a:schemeClr val="lt1"/>
                </a:solidFil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matchingName="Section Header Red">
  <p:cSld name="Section Header Red">
    <p:bg>
      <p:bgPr>
        <a:solidFill>
          <a:srgbClr val="E0301E"/>
        </a:solidFill>
        <a:effectLst/>
      </p:bgPr>
    </p:bg>
    <p:spTree>
      <p:nvGrpSpPr>
        <p:cNvPr id="1" name="Shape 970"/>
        <p:cNvGrpSpPr/>
        <p:nvPr/>
      </p:nvGrpSpPr>
      <p:grpSpPr>
        <a:xfrm>
          <a:off x="0" y="0"/>
          <a:ext cx="0" cy="0"/>
          <a:chOff x="0" y="0"/>
          <a:chExt cx="0" cy="0"/>
        </a:xfrm>
      </p:grpSpPr>
      <p:sp>
        <p:nvSpPr>
          <p:cNvPr id="971" name="Google Shape;971;p62"/>
          <p:cNvSpPr txBox="1">
            <a:spLocks noGrp="1"/>
          </p:cNvSpPr>
          <p:nvPr>
            <p:ph type="title"/>
          </p:nvPr>
        </p:nvSpPr>
        <p:spPr>
          <a:xfrm>
            <a:off x="4951413" y="2103438"/>
            <a:ext cx="4936658" cy="2564265"/>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lt1"/>
              </a:buClr>
              <a:buSzPts val="4000"/>
              <a:buFont typeface="Arial"/>
              <a:buNone/>
              <a:defRPr sz="4000" b="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2" name="Google Shape;972;p62"/>
          <p:cNvSpPr txBox="1">
            <a:spLocks noGrp="1"/>
          </p:cNvSpPr>
          <p:nvPr>
            <p:ph type="subTitle" idx="1"/>
          </p:nvPr>
        </p:nvSpPr>
        <p:spPr>
          <a:xfrm>
            <a:off x="442912" y="0"/>
            <a:ext cx="4344987" cy="6858000"/>
          </a:xfrm>
          <a:prstGeom prst="rect">
            <a:avLst/>
          </a:prstGeom>
          <a:noFill/>
          <a:ln>
            <a:noFill/>
          </a:ln>
        </p:spPr>
        <p:txBody>
          <a:bodyPr spcFirstLastPara="1" wrap="square" lIns="0" tIns="0" rIns="0" bIns="0" anchor="ctr" anchorCtr="0">
            <a:noAutofit/>
          </a:bodyPr>
          <a:lstStyle>
            <a:lvl1pPr lvl="0" algn="l">
              <a:lnSpc>
                <a:spcPct val="95000"/>
              </a:lnSpc>
              <a:spcBef>
                <a:spcPts val="0"/>
              </a:spcBef>
              <a:spcAft>
                <a:spcPts val="0"/>
              </a:spcAft>
              <a:buClr>
                <a:schemeClr val="lt1"/>
              </a:buClr>
              <a:buSzPts val="65000"/>
              <a:buNone/>
              <a:defRPr sz="65000" b="0">
                <a:solidFill>
                  <a:schemeClr val="lt1"/>
                </a:solidFill>
              </a:defRPr>
            </a:lvl1pPr>
            <a:lvl2pPr lvl="1" algn="l">
              <a:lnSpc>
                <a:spcPct val="95000"/>
              </a:lnSpc>
              <a:spcBef>
                <a:spcPts val="0"/>
              </a:spcBef>
              <a:spcAft>
                <a:spcPts val="0"/>
              </a:spcAft>
              <a:buClr>
                <a:schemeClr val="lt1"/>
              </a:buClr>
              <a:buSzPts val="65000"/>
              <a:buNone/>
              <a:defRPr sz="65000">
                <a:solidFill>
                  <a:schemeClr val="lt1"/>
                </a:solidFill>
              </a:defRPr>
            </a:lvl2pPr>
            <a:lvl3pPr lvl="2" algn="l">
              <a:lnSpc>
                <a:spcPct val="95000"/>
              </a:lnSpc>
              <a:spcBef>
                <a:spcPts val="0"/>
              </a:spcBef>
              <a:spcAft>
                <a:spcPts val="0"/>
              </a:spcAft>
              <a:buClr>
                <a:schemeClr val="lt1"/>
              </a:buClr>
              <a:buSzPts val="65000"/>
              <a:buNone/>
              <a:defRPr sz="65000">
                <a:solidFill>
                  <a:schemeClr val="lt1"/>
                </a:solidFill>
              </a:defRPr>
            </a:lvl3pPr>
            <a:lvl4pPr lvl="3" algn="l">
              <a:lnSpc>
                <a:spcPct val="95000"/>
              </a:lnSpc>
              <a:spcBef>
                <a:spcPts val="0"/>
              </a:spcBef>
              <a:spcAft>
                <a:spcPts val="0"/>
              </a:spcAft>
              <a:buClr>
                <a:schemeClr val="lt1"/>
              </a:buClr>
              <a:buSzPts val="65000"/>
              <a:buNone/>
              <a:defRPr sz="65000">
                <a:solidFill>
                  <a:schemeClr val="lt1"/>
                </a:solidFill>
              </a:defRPr>
            </a:lvl4pPr>
            <a:lvl5pPr lvl="4" algn="l">
              <a:lnSpc>
                <a:spcPct val="95000"/>
              </a:lnSpc>
              <a:spcBef>
                <a:spcPts val="0"/>
              </a:spcBef>
              <a:spcAft>
                <a:spcPts val="0"/>
              </a:spcAft>
              <a:buClr>
                <a:schemeClr val="lt1"/>
              </a:buClr>
              <a:buSzPts val="65000"/>
              <a:buNone/>
              <a:defRPr sz="65000">
                <a:solidFill>
                  <a:schemeClr val="lt1"/>
                </a:solidFill>
              </a:defRPr>
            </a:lvl5pPr>
            <a:lvl6pPr lvl="5" algn="l">
              <a:lnSpc>
                <a:spcPct val="95000"/>
              </a:lnSpc>
              <a:spcBef>
                <a:spcPts val="0"/>
              </a:spcBef>
              <a:spcAft>
                <a:spcPts val="0"/>
              </a:spcAft>
              <a:buClr>
                <a:schemeClr val="lt1"/>
              </a:buClr>
              <a:buSzPts val="65000"/>
              <a:buNone/>
              <a:defRPr sz="65000">
                <a:solidFill>
                  <a:schemeClr val="lt1"/>
                </a:solidFill>
              </a:defRPr>
            </a:lvl6pPr>
            <a:lvl7pPr lvl="6" algn="l">
              <a:lnSpc>
                <a:spcPct val="95000"/>
              </a:lnSpc>
              <a:spcBef>
                <a:spcPts val="0"/>
              </a:spcBef>
              <a:spcAft>
                <a:spcPts val="0"/>
              </a:spcAft>
              <a:buClr>
                <a:schemeClr val="lt1"/>
              </a:buClr>
              <a:buSzPts val="65000"/>
              <a:buNone/>
              <a:defRPr sz="65000">
                <a:solidFill>
                  <a:schemeClr val="lt1"/>
                </a:solidFill>
              </a:defRPr>
            </a:lvl7pPr>
            <a:lvl8pPr lvl="7" algn="l">
              <a:lnSpc>
                <a:spcPct val="95000"/>
              </a:lnSpc>
              <a:spcBef>
                <a:spcPts val="0"/>
              </a:spcBef>
              <a:spcAft>
                <a:spcPts val="0"/>
              </a:spcAft>
              <a:buClr>
                <a:schemeClr val="lt1"/>
              </a:buClr>
              <a:buSzPts val="65000"/>
              <a:buNone/>
              <a:defRPr sz="65000">
                <a:solidFill>
                  <a:schemeClr val="lt1"/>
                </a:solidFill>
              </a:defRPr>
            </a:lvl8pPr>
            <a:lvl9pPr lvl="8" algn="l">
              <a:lnSpc>
                <a:spcPct val="95000"/>
              </a:lnSpc>
              <a:spcBef>
                <a:spcPts val="0"/>
              </a:spcBef>
              <a:spcAft>
                <a:spcPts val="0"/>
              </a:spcAft>
              <a:buClr>
                <a:schemeClr val="lt1"/>
              </a:buClr>
              <a:buSzPts val="65000"/>
              <a:buNone/>
              <a:defRPr sz="65000">
                <a:solidFill>
                  <a:schemeClr val="lt1"/>
                </a:solidFil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matchingName="Section Header Rose">
  <p:cSld name="Section Header Rose">
    <p:bg>
      <p:bgPr>
        <a:solidFill>
          <a:srgbClr val="DB536A"/>
        </a:solidFill>
        <a:effectLst/>
      </p:bgPr>
    </p:bg>
    <p:spTree>
      <p:nvGrpSpPr>
        <p:cNvPr id="1" name="Shape 973"/>
        <p:cNvGrpSpPr/>
        <p:nvPr/>
      </p:nvGrpSpPr>
      <p:grpSpPr>
        <a:xfrm>
          <a:off x="0" y="0"/>
          <a:ext cx="0" cy="0"/>
          <a:chOff x="0" y="0"/>
          <a:chExt cx="0" cy="0"/>
        </a:xfrm>
      </p:grpSpPr>
      <p:sp>
        <p:nvSpPr>
          <p:cNvPr id="974" name="Google Shape;974;p63"/>
          <p:cNvSpPr txBox="1">
            <a:spLocks noGrp="1"/>
          </p:cNvSpPr>
          <p:nvPr>
            <p:ph type="title"/>
          </p:nvPr>
        </p:nvSpPr>
        <p:spPr>
          <a:xfrm>
            <a:off x="4951413" y="2103438"/>
            <a:ext cx="4936658" cy="2564265"/>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lt1"/>
              </a:buClr>
              <a:buSzPts val="4000"/>
              <a:buFont typeface="Arial"/>
              <a:buNone/>
              <a:defRPr sz="4000" b="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5" name="Google Shape;975;p63"/>
          <p:cNvSpPr txBox="1">
            <a:spLocks noGrp="1"/>
          </p:cNvSpPr>
          <p:nvPr>
            <p:ph type="subTitle" idx="1"/>
          </p:nvPr>
        </p:nvSpPr>
        <p:spPr>
          <a:xfrm>
            <a:off x="442912" y="0"/>
            <a:ext cx="4344987" cy="6858000"/>
          </a:xfrm>
          <a:prstGeom prst="rect">
            <a:avLst/>
          </a:prstGeom>
          <a:noFill/>
          <a:ln>
            <a:noFill/>
          </a:ln>
        </p:spPr>
        <p:txBody>
          <a:bodyPr spcFirstLastPara="1" wrap="square" lIns="0" tIns="0" rIns="0" bIns="0" anchor="ctr" anchorCtr="0">
            <a:noAutofit/>
          </a:bodyPr>
          <a:lstStyle>
            <a:lvl1pPr lvl="0" algn="l">
              <a:lnSpc>
                <a:spcPct val="95000"/>
              </a:lnSpc>
              <a:spcBef>
                <a:spcPts val="0"/>
              </a:spcBef>
              <a:spcAft>
                <a:spcPts val="0"/>
              </a:spcAft>
              <a:buClr>
                <a:schemeClr val="lt1"/>
              </a:buClr>
              <a:buSzPts val="65000"/>
              <a:buNone/>
              <a:defRPr sz="65000" b="0">
                <a:solidFill>
                  <a:schemeClr val="lt1"/>
                </a:solidFill>
              </a:defRPr>
            </a:lvl1pPr>
            <a:lvl2pPr lvl="1" algn="l">
              <a:lnSpc>
                <a:spcPct val="95000"/>
              </a:lnSpc>
              <a:spcBef>
                <a:spcPts val="0"/>
              </a:spcBef>
              <a:spcAft>
                <a:spcPts val="0"/>
              </a:spcAft>
              <a:buClr>
                <a:schemeClr val="lt1"/>
              </a:buClr>
              <a:buSzPts val="65000"/>
              <a:buNone/>
              <a:defRPr sz="65000">
                <a:solidFill>
                  <a:schemeClr val="lt1"/>
                </a:solidFill>
              </a:defRPr>
            </a:lvl2pPr>
            <a:lvl3pPr lvl="2" algn="l">
              <a:lnSpc>
                <a:spcPct val="95000"/>
              </a:lnSpc>
              <a:spcBef>
                <a:spcPts val="0"/>
              </a:spcBef>
              <a:spcAft>
                <a:spcPts val="0"/>
              </a:spcAft>
              <a:buClr>
                <a:schemeClr val="lt1"/>
              </a:buClr>
              <a:buSzPts val="65000"/>
              <a:buNone/>
              <a:defRPr sz="65000">
                <a:solidFill>
                  <a:schemeClr val="lt1"/>
                </a:solidFill>
              </a:defRPr>
            </a:lvl3pPr>
            <a:lvl4pPr lvl="3" algn="l">
              <a:lnSpc>
                <a:spcPct val="95000"/>
              </a:lnSpc>
              <a:spcBef>
                <a:spcPts val="0"/>
              </a:spcBef>
              <a:spcAft>
                <a:spcPts val="0"/>
              </a:spcAft>
              <a:buClr>
                <a:schemeClr val="lt1"/>
              </a:buClr>
              <a:buSzPts val="65000"/>
              <a:buNone/>
              <a:defRPr sz="65000">
                <a:solidFill>
                  <a:schemeClr val="lt1"/>
                </a:solidFill>
              </a:defRPr>
            </a:lvl4pPr>
            <a:lvl5pPr lvl="4" algn="l">
              <a:lnSpc>
                <a:spcPct val="95000"/>
              </a:lnSpc>
              <a:spcBef>
                <a:spcPts val="0"/>
              </a:spcBef>
              <a:spcAft>
                <a:spcPts val="0"/>
              </a:spcAft>
              <a:buClr>
                <a:schemeClr val="lt1"/>
              </a:buClr>
              <a:buSzPts val="65000"/>
              <a:buNone/>
              <a:defRPr sz="65000">
                <a:solidFill>
                  <a:schemeClr val="lt1"/>
                </a:solidFill>
              </a:defRPr>
            </a:lvl5pPr>
            <a:lvl6pPr lvl="5" algn="l">
              <a:lnSpc>
                <a:spcPct val="95000"/>
              </a:lnSpc>
              <a:spcBef>
                <a:spcPts val="0"/>
              </a:spcBef>
              <a:spcAft>
                <a:spcPts val="0"/>
              </a:spcAft>
              <a:buClr>
                <a:schemeClr val="lt1"/>
              </a:buClr>
              <a:buSzPts val="65000"/>
              <a:buNone/>
              <a:defRPr sz="65000">
                <a:solidFill>
                  <a:schemeClr val="lt1"/>
                </a:solidFill>
              </a:defRPr>
            </a:lvl6pPr>
            <a:lvl7pPr lvl="6" algn="l">
              <a:lnSpc>
                <a:spcPct val="95000"/>
              </a:lnSpc>
              <a:spcBef>
                <a:spcPts val="0"/>
              </a:spcBef>
              <a:spcAft>
                <a:spcPts val="0"/>
              </a:spcAft>
              <a:buClr>
                <a:schemeClr val="lt1"/>
              </a:buClr>
              <a:buSzPts val="65000"/>
              <a:buNone/>
              <a:defRPr sz="65000">
                <a:solidFill>
                  <a:schemeClr val="lt1"/>
                </a:solidFill>
              </a:defRPr>
            </a:lvl7pPr>
            <a:lvl8pPr lvl="7" algn="l">
              <a:lnSpc>
                <a:spcPct val="95000"/>
              </a:lnSpc>
              <a:spcBef>
                <a:spcPts val="0"/>
              </a:spcBef>
              <a:spcAft>
                <a:spcPts val="0"/>
              </a:spcAft>
              <a:buClr>
                <a:schemeClr val="lt1"/>
              </a:buClr>
              <a:buSzPts val="65000"/>
              <a:buNone/>
              <a:defRPr sz="65000">
                <a:solidFill>
                  <a:schemeClr val="lt1"/>
                </a:solidFill>
              </a:defRPr>
            </a:lvl8pPr>
            <a:lvl9pPr lvl="8" algn="l">
              <a:lnSpc>
                <a:spcPct val="95000"/>
              </a:lnSpc>
              <a:spcBef>
                <a:spcPts val="0"/>
              </a:spcBef>
              <a:spcAft>
                <a:spcPts val="0"/>
              </a:spcAft>
              <a:buClr>
                <a:schemeClr val="lt1"/>
              </a:buClr>
              <a:buSzPts val="65000"/>
              <a:buNone/>
              <a:defRPr sz="65000">
                <a:solidFill>
                  <a:schemeClr val="lt1"/>
                </a:solidFil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matchingName="Section Header Grey">
  <p:cSld name="Section Header Grey">
    <p:bg>
      <p:bgPr>
        <a:solidFill>
          <a:srgbClr val="464646"/>
        </a:solidFill>
        <a:effectLst/>
      </p:bgPr>
    </p:bg>
    <p:spTree>
      <p:nvGrpSpPr>
        <p:cNvPr id="1" name="Shape 976"/>
        <p:cNvGrpSpPr/>
        <p:nvPr/>
      </p:nvGrpSpPr>
      <p:grpSpPr>
        <a:xfrm>
          <a:off x="0" y="0"/>
          <a:ext cx="0" cy="0"/>
          <a:chOff x="0" y="0"/>
          <a:chExt cx="0" cy="0"/>
        </a:xfrm>
      </p:grpSpPr>
      <p:sp>
        <p:nvSpPr>
          <p:cNvPr id="977" name="Google Shape;977;p64"/>
          <p:cNvSpPr txBox="1">
            <a:spLocks noGrp="1"/>
          </p:cNvSpPr>
          <p:nvPr>
            <p:ph type="title"/>
          </p:nvPr>
        </p:nvSpPr>
        <p:spPr>
          <a:xfrm>
            <a:off x="4951413" y="2103438"/>
            <a:ext cx="4936658" cy="2564265"/>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lt1"/>
              </a:buClr>
              <a:buSzPts val="4000"/>
              <a:buFont typeface="Arial"/>
              <a:buNone/>
              <a:defRPr sz="4000" b="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8" name="Google Shape;978;p64"/>
          <p:cNvSpPr txBox="1">
            <a:spLocks noGrp="1"/>
          </p:cNvSpPr>
          <p:nvPr>
            <p:ph type="subTitle" idx="1"/>
          </p:nvPr>
        </p:nvSpPr>
        <p:spPr>
          <a:xfrm>
            <a:off x="442912" y="0"/>
            <a:ext cx="4344987" cy="6858000"/>
          </a:xfrm>
          <a:prstGeom prst="rect">
            <a:avLst/>
          </a:prstGeom>
          <a:noFill/>
          <a:ln>
            <a:noFill/>
          </a:ln>
        </p:spPr>
        <p:txBody>
          <a:bodyPr spcFirstLastPara="1" wrap="square" lIns="0" tIns="0" rIns="0" bIns="0" anchor="ctr" anchorCtr="0">
            <a:noAutofit/>
          </a:bodyPr>
          <a:lstStyle>
            <a:lvl1pPr lvl="0" algn="l">
              <a:lnSpc>
                <a:spcPct val="95000"/>
              </a:lnSpc>
              <a:spcBef>
                <a:spcPts val="0"/>
              </a:spcBef>
              <a:spcAft>
                <a:spcPts val="0"/>
              </a:spcAft>
              <a:buClr>
                <a:schemeClr val="lt1"/>
              </a:buClr>
              <a:buSzPts val="65000"/>
              <a:buNone/>
              <a:defRPr sz="65000" b="0">
                <a:solidFill>
                  <a:schemeClr val="lt1"/>
                </a:solidFill>
              </a:defRPr>
            </a:lvl1pPr>
            <a:lvl2pPr lvl="1" algn="l">
              <a:lnSpc>
                <a:spcPct val="95000"/>
              </a:lnSpc>
              <a:spcBef>
                <a:spcPts val="0"/>
              </a:spcBef>
              <a:spcAft>
                <a:spcPts val="0"/>
              </a:spcAft>
              <a:buClr>
                <a:schemeClr val="lt1"/>
              </a:buClr>
              <a:buSzPts val="65000"/>
              <a:buNone/>
              <a:defRPr sz="65000">
                <a:solidFill>
                  <a:schemeClr val="lt1"/>
                </a:solidFill>
              </a:defRPr>
            </a:lvl2pPr>
            <a:lvl3pPr lvl="2" algn="l">
              <a:lnSpc>
                <a:spcPct val="95000"/>
              </a:lnSpc>
              <a:spcBef>
                <a:spcPts val="0"/>
              </a:spcBef>
              <a:spcAft>
                <a:spcPts val="0"/>
              </a:spcAft>
              <a:buClr>
                <a:schemeClr val="lt1"/>
              </a:buClr>
              <a:buSzPts val="65000"/>
              <a:buNone/>
              <a:defRPr sz="65000">
                <a:solidFill>
                  <a:schemeClr val="lt1"/>
                </a:solidFill>
              </a:defRPr>
            </a:lvl3pPr>
            <a:lvl4pPr lvl="3" algn="l">
              <a:lnSpc>
                <a:spcPct val="95000"/>
              </a:lnSpc>
              <a:spcBef>
                <a:spcPts val="0"/>
              </a:spcBef>
              <a:spcAft>
                <a:spcPts val="0"/>
              </a:spcAft>
              <a:buClr>
                <a:schemeClr val="lt1"/>
              </a:buClr>
              <a:buSzPts val="65000"/>
              <a:buNone/>
              <a:defRPr sz="65000">
                <a:solidFill>
                  <a:schemeClr val="lt1"/>
                </a:solidFill>
              </a:defRPr>
            </a:lvl4pPr>
            <a:lvl5pPr lvl="4" algn="l">
              <a:lnSpc>
                <a:spcPct val="95000"/>
              </a:lnSpc>
              <a:spcBef>
                <a:spcPts val="0"/>
              </a:spcBef>
              <a:spcAft>
                <a:spcPts val="0"/>
              </a:spcAft>
              <a:buClr>
                <a:schemeClr val="lt1"/>
              </a:buClr>
              <a:buSzPts val="65000"/>
              <a:buNone/>
              <a:defRPr sz="65000">
                <a:solidFill>
                  <a:schemeClr val="lt1"/>
                </a:solidFill>
              </a:defRPr>
            </a:lvl5pPr>
            <a:lvl6pPr lvl="5" algn="l">
              <a:lnSpc>
                <a:spcPct val="95000"/>
              </a:lnSpc>
              <a:spcBef>
                <a:spcPts val="0"/>
              </a:spcBef>
              <a:spcAft>
                <a:spcPts val="0"/>
              </a:spcAft>
              <a:buClr>
                <a:schemeClr val="lt1"/>
              </a:buClr>
              <a:buSzPts val="65000"/>
              <a:buNone/>
              <a:defRPr sz="65000">
                <a:solidFill>
                  <a:schemeClr val="lt1"/>
                </a:solidFill>
              </a:defRPr>
            </a:lvl6pPr>
            <a:lvl7pPr lvl="6" algn="l">
              <a:lnSpc>
                <a:spcPct val="95000"/>
              </a:lnSpc>
              <a:spcBef>
                <a:spcPts val="0"/>
              </a:spcBef>
              <a:spcAft>
                <a:spcPts val="0"/>
              </a:spcAft>
              <a:buClr>
                <a:schemeClr val="lt1"/>
              </a:buClr>
              <a:buSzPts val="65000"/>
              <a:buNone/>
              <a:defRPr sz="65000">
                <a:solidFill>
                  <a:schemeClr val="lt1"/>
                </a:solidFill>
              </a:defRPr>
            </a:lvl7pPr>
            <a:lvl8pPr lvl="7" algn="l">
              <a:lnSpc>
                <a:spcPct val="95000"/>
              </a:lnSpc>
              <a:spcBef>
                <a:spcPts val="0"/>
              </a:spcBef>
              <a:spcAft>
                <a:spcPts val="0"/>
              </a:spcAft>
              <a:buClr>
                <a:schemeClr val="lt1"/>
              </a:buClr>
              <a:buSzPts val="65000"/>
              <a:buNone/>
              <a:defRPr sz="65000">
                <a:solidFill>
                  <a:schemeClr val="lt1"/>
                </a:solidFill>
              </a:defRPr>
            </a:lvl8pPr>
            <a:lvl9pPr lvl="8" algn="l">
              <a:lnSpc>
                <a:spcPct val="95000"/>
              </a:lnSpc>
              <a:spcBef>
                <a:spcPts val="0"/>
              </a:spcBef>
              <a:spcAft>
                <a:spcPts val="0"/>
              </a:spcAft>
              <a:buClr>
                <a:schemeClr val="lt1"/>
              </a:buClr>
              <a:buSzPts val="65000"/>
              <a:buNone/>
              <a:defRPr sz="65000">
                <a:solidFill>
                  <a:schemeClr val="lt1"/>
                </a:solidFil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matchingName="Section Header Orange Manual">
  <p:cSld name="Section Header Orange Manual">
    <p:bg>
      <p:bgPr>
        <a:solidFill>
          <a:srgbClr val="D04A02"/>
        </a:solidFill>
        <a:effectLst/>
      </p:bgPr>
    </p:bg>
    <p:spTree>
      <p:nvGrpSpPr>
        <p:cNvPr id="1" name="Shape 979"/>
        <p:cNvGrpSpPr/>
        <p:nvPr/>
      </p:nvGrpSpPr>
      <p:grpSpPr>
        <a:xfrm>
          <a:off x="0" y="0"/>
          <a:ext cx="0" cy="0"/>
          <a:chOff x="0" y="0"/>
          <a:chExt cx="0" cy="0"/>
        </a:xfrm>
      </p:grpSpPr>
      <p:sp>
        <p:nvSpPr>
          <p:cNvPr id="980" name="Google Shape;980;p65"/>
          <p:cNvSpPr txBox="1">
            <a:spLocks noGrp="1"/>
          </p:cNvSpPr>
          <p:nvPr>
            <p:ph type="title"/>
          </p:nvPr>
        </p:nvSpPr>
        <p:spPr>
          <a:xfrm>
            <a:off x="442913" y="428625"/>
            <a:ext cx="1374457" cy="1965960"/>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Clr>
                <a:schemeClr val="lt1"/>
              </a:buClr>
              <a:buSzPts val="14400"/>
              <a:buFont typeface="Arial"/>
              <a:buNone/>
              <a:defRPr sz="14400" b="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matchingName="Section Header Red Manual">
  <p:cSld name="Section Header Red Manual">
    <p:bg>
      <p:bgPr>
        <a:solidFill>
          <a:srgbClr val="E0301E"/>
        </a:solidFill>
        <a:effectLst/>
      </p:bgPr>
    </p:bg>
    <p:spTree>
      <p:nvGrpSpPr>
        <p:cNvPr id="1" name="Shape 981"/>
        <p:cNvGrpSpPr/>
        <p:nvPr/>
      </p:nvGrpSpPr>
      <p:grpSpPr>
        <a:xfrm>
          <a:off x="0" y="0"/>
          <a:ext cx="0" cy="0"/>
          <a:chOff x="0" y="0"/>
          <a:chExt cx="0" cy="0"/>
        </a:xfrm>
      </p:grpSpPr>
      <p:sp>
        <p:nvSpPr>
          <p:cNvPr id="982" name="Google Shape;982;p66"/>
          <p:cNvSpPr txBox="1">
            <a:spLocks noGrp="1"/>
          </p:cNvSpPr>
          <p:nvPr>
            <p:ph type="title"/>
          </p:nvPr>
        </p:nvSpPr>
        <p:spPr>
          <a:xfrm>
            <a:off x="442913" y="428625"/>
            <a:ext cx="1374457" cy="1965960"/>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Clr>
                <a:schemeClr val="lt1"/>
              </a:buClr>
              <a:buSzPts val="14400"/>
              <a:buFont typeface="Arial"/>
              <a:buNone/>
              <a:defRPr sz="14400" b="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matchingName="Section Header Rose Manual">
  <p:cSld name="Section Header Rose Manual">
    <p:bg>
      <p:bgPr>
        <a:solidFill>
          <a:srgbClr val="DB536A"/>
        </a:solidFill>
        <a:effectLst/>
      </p:bgPr>
    </p:bg>
    <p:spTree>
      <p:nvGrpSpPr>
        <p:cNvPr id="1" name="Shape 983"/>
        <p:cNvGrpSpPr/>
        <p:nvPr/>
      </p:nvGrpSpPr>
      <p:grpSpPr>
        <a:xfrm>
          <a:off x="0" y="0"/>
          <a:ext cx="0" cy="0"/>
          <a:chOff x="0" y="0"/>
          <a:chExt cx="0" cy="0"/>
        </a:xfrm>
      </p:grpSpPr>
      <p:sp>
        <p:nvSpPr>
          <p:cNvPr id="984" name="Google Shape;984;p67"/>
          <p:cNvSpPr txBox="1">
            <a:spLocks noGrp="1"/>
          </p:cNvSpPr>
          <p:nvPr>
            <p:ph type="title"/>
          </p:nvPr>
        </p:nvSpPr>
        <p:spPr>
          <a:xfrm>
            <a:off x="442913" y="428625"/>
            <a:ext cx="1374457" cy="1965960"/>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Clr>
                <a:schemeClr val="lt1"/>
              </a:buClr>
              <a:buSzPts val="14400"/>
              <a:buFont typeface="Arial"/>
              <a:buNone/>
              <a:defRPr sz="14400" b="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matchingName="Section Header Grey Manual">
  <p:cSld name="Section Header Grey Manual">
    <p:bg>
      <p:bgPr>
        <a:solidFill>
          <a:srgbClr val="464646"/>
        </a:solidFill>
        <a:effectLst/>
      </p:bgPr>
    </p:bg>
    <p:spTree>
      <p:nvGrpSpPr>
        <p:cNvPr id="1" name="Shape 985"/>
        <p:cNvGrpSpPr/>
        <p:nvPr/>
      </p:nvGrpSpPr>
      <p:grpSpPr>
        <a:xfrm>
          <a:off x="0" y="0"/>
          <a:ext cx="0" cy="0"/>
          <a:chOff x="0" y="0"/>
          <a:chExt cx="0" cy="0"/>
        </a:xfrm>
      </p:grpSpPr>
      <p:sp>
        <p:nvSpPr>
          <p:cNvPr id="986" name="Google Shape;986;p68"/>
          <p:cNvSpPr txBox="1">
            <a:spLocks noGrp="1"/>
          </p:cNvSpPr>
          <p:nvPr>
            <p:ph type="title"/>
          </p:nvPr>
        </p:nvSpPr>
        <p:spPr>
          <a:xfrm>
            <a:off x="442913" y="428625"/>
            <a:ext cx="1374457" cy="1965960"/>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Clr>
                <a:schemeClr val="lt1"/>
              </a:buClr>
              <a:buSzPts val="14400"/>
              <a:buFont typeface="Arial"/>
              <a:buNone/>
              <a:defRPr sz="14400" b="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matchingName="Thank You Dark">
  <p:cSld name="Thank You Dark">
    <p:bg>
      <p:bgPr>
        <a:solidFill>
          <a:srgbClr val="464646"/>
        </a:solidFill>
        <a:effectLst/>
      </p:bgPr>
    </p:bg>
    <p:spTree>
      <p:nvGrpSpPr>
        <p:cNvPr id="1" name="Shape 987"/>
        <p:cNvGrpSpPr/>
        <p:nvPr/>
      </p:nvGrpSpPr>
      <p:grpSpPr>
        <a:xfrm>
          <a:off x="0" y="0"/>
          <a:ext cx="0" cy="0"/>
          <a:chOff x="0" y="0"/>
          <a:chExt cx="0" cy="0"/>
        </a:xfrm>
      </p:grpSpPr>
      <p:sp>
        <p:nvSpPr>
          <p:cNvPr id="988" name="Google Shape;988;p69"/>
          <p:cNvSpPr/>
          <p:nvPr/>
        </p:nvSpPr>
        <p:spPr>
          <a:xfrm>
            <a:off x="0" y="4940854"/>
            <a:ext cx="12192000" cy="1917146"/>
          </a:xfrm>
          <a:prstGeom prst="rect">
            <a:avLst/>
          </a:prstGeom>
          <a:solidFill>
            <a:srgbClr val="D04A0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89" name="Google Shape;989;p69"/>
          <p:cNvSpPr txBox="1">
            <a:spLocks noGrp="1"/>
          </p:cNvSpPr>
          <p:nvPr>
            <p:ph type="ctrTitle"/>
          </p:nvPr>
        </p:nvSpPr>
        <p:spPr>
          <a:xfrm>
            <a:off x="442914" y="428625"/>
            <a:ext cx="5473699" cy="2428874"/>
          </a:xfrm>
          <a:prstGeom prst="rect">
            <a:avLst/>
          </a:prstGeom>
          <a:noFill/>
          <a:ln>
            <a:noFill/>
          </a:ln>
        </p:spPr>
        <p:txBody>
          <a:bodyPr spcFirstLastPara="1" wrap="square" lIns="0" tIns="0" rIns="0" bIns="0" anchor="b" anchorCtr="0">
            <a:noAutofit/>
          </a:bodyPr>
          <a:lstStyle>
            <a:lvl1pPr lvl="0" algn="l">
              <a:lnSpc>
                <a:spcPct val="85000"/>
              </a:lnSpc>
              <a:spcBef>
                <a:spcPts val="0"/>
              </a:spcBef>
              <a:spcAft>
                <a:spcPts val="0"/>
              </a:spcAft>
              <a:buClr>
                <a:schemeClr val="lt1"/>
              </a:buClr>
              <a:buSzPts val="5800"/>
              <a:buFont typeface="Arial"/>
              <a:buNone/>
              <a:defRPr sz="5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90" name="Google Shape;990;p69"/>
          <p:cNvSpPr/>
          <p:nvPr/>
        </p:nvSpPr>
        <p:spPr>
          <a:xfrm>
            <a:off x="5334000" y="0"/>
            <a:ext cx="6858000" cy="685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91" name="Google Shape;991;p69"/>
          <p:cNvSpPr txBox="1">
            <a:spLocks noGrp="1"/>
          </p:cNvSpPr>
          <p:nvPr>
            <p:ph type="body" idx="1"/>
          </p:nvPr>
        </p:nvSpPr>
        <p:spPr>
          <a:xfrm>
            <a:off x="442912" y="5259600"/>
            <a:ext cx="11306176" cy="145161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200"/>
              <a:buFont typeface="Arial"/>
              <a:buNone/>
              <a:defRPr sz="1200" b="0">
                <a:solidFill>
                  <a:schemeClr val="lt1"/>
                </a:solidFill>
              </a:defRPr>
            </a:lvl1pPr>
            <a:lvl2pPr marL="914400" lvl="1" indent="-228600" algn="l">
              <a:lnSpc>
                <a:spcPct val="100000"/>
              </a:lnSpc>
              <a:spcBef>
                <a:spcPts val="0"/>
              </a:spcBef>
              <a:spcAft>
                <a:spcPts val="0"/>
              </a:spcAft>
              <a:buClr>
                <a:schemeClr val="lt1"/>
              </a:buClr>
              <a:buSzPts val="1200"/>
              <a:buFont typeface="Arial"/>
              <a:buNone/>
              <a:defRPr sz="1200" b="0">
                <a:solidFill>
                  <a:schemeClr val="lt1"/>
                </a:solidFill>
              </a:defRPr>
            </a:lvl2pPr>
            <a:lvl3pPr marL="1371600" lvl="2" indent="-228600" algn="l">
              <a:lnSpc>
                <a:spcPct val="100000"/>
              </a:lnSpc>
              <a:spcBef>
                <a:spcPts val="0"/>
              </a:spcBef>
              <a:spcAft>
                <a:spcPts val="0"/>
              </a:spcAft>
              <a:buClr>
                <a:schemeClr val="lt1"/>
              </a:buClr>
              <a:buSzPts val="1200"/>
              <a:buFont typeface="Arial"/>
              <a:buNone/>
              <a:defRPr sz="1200" b="0">
                <a:solidFill>
                  <a:schemeClr val="lt1"/>
                </a:solidFill>
              </a:defRPr>
            </a:lvl3pPr>
            <a:lvl4pPr marL="1828800" lvl="3" indent="-228600" algn="l">
              <a:lnSpc>
                <a:spcPct val="100000"/>
              </a:lnSpc>
              <a:spcBef>
                <a:spcPts val="0"/>
              </a:spcBef>
              <a:spcAft>
                <a:spcPts val="0"/>
              </a:spcAft>
              <a:buClr>
                <a:schemeClr val="lt1"/>
              </a:buClr>
              <a:buSzPts val="1200"/>
              <a:buFont typeface="Arial"/>
              <a:buNone/>
              <a:defRPr sz="1200" b="0">
                <a:solidFill>
                  <a:schemeClr val="lt1"/>
                </a:solidFill>
              </a:defRPr>
            </a:lvl4pPr>
            <a:lvl5pPr marL="2286000" lvl="4" indent="-228600" algn="l">
              <a:lnSpc>
                <a:spcPct val="100000"/>
              </a:lnSpc>
              <a:spcBef>
                <a:spcPts val="0"/>
              </a:spcBef>
              <a:spcAft>
                <a:spcPts val="0"/>
              </a:spcAft>
              <a:buClr>
                <a:schemeClr val="lt1"/>
              </a:buClr>
              <a:buSzPts val="1200"/>
              <a:buFont typeface="Arial"/>
              <a:buNone/>
              <a:defRPr sz="1200" b="0">
                <a:solidFill>
                  <a:schemeClr val="lt1"/>
                </a:solidFill>
              </a:defRPr>
            </a:lvl5pPr>
            <a:lvl6pPr marL="2743200" lvl="5" indent="-228600" algn="l">
              <a:lnSpc>
                <a:spcPct val="100000"/>
              </a:lnSpc>
              <a:spcBef>
                <a:spcPts val="0"/>
              </a:spcBef>
              <a:spcAft>
                <a:spcPts val="0"/>
              </a:spcAft>
              <a:buClr>
                <a:schemeClr val="lt1"/>
              </a:buClr>
              <a:buSzPts val="1200"/>
              <a:buFont typeface="Arial"/>
              <a:buNone/>
              <a:defRPr sz="1200">
                <a:solidFill>
                  <a:schemeClr val="lt1"/>
                </a:solidFill>
              </a:defRPr>
            </a:lvl6pPr>
            <a:lvl7pPr marL="3200400" lvl="6" indent="-228600" algn="l">
              <a:lnSpc>
                <a:spcPct val="100000"/>
              </a:lnSpc>
              <a:spcBef>
                <a:spcPts val="0"/>
              </a:spcBef>
              <a:spcAft>
                <a:spcPts val="0"/>
              </a:spcAft>
              <a:buClr>
                <a:schemeClr val="lt1"/>
              </a:buClr>
              <a:buSzPts val="1200"/>
              <a:buFont typeface="Arial"/>
              <a:buNone/>
              <a:defRPr sz="1200">
                <a:solidFill>
                  <a:schemeClr val="lt1"/>
                </a:solidFill>
              </a:defRPr>
            </a:lvl7pPr>
            <a:lvl8pPr marL="3657600" lvl="7" indent="-228600" algn="l">
              <a:lnSpc>
                <a:spcPct val="100000"/>
              </a:lnSpc>
              <a:spcBef>
                <a:spcPts val="0"/>
              </a:spcBef>
              <a:spcAft>
                <a:spcPts val="0"/>
              </a:spcAft>
              <a:buClr>
                <a:schemeClr val="lt1"/>
              </a:buClr>
              <a:buSzPts val="1200"/>
              <a:buFont typeface="Arial"/>
              <a:buNone/>
              <a:defRPr sz="1200">
                <a:solidFill>
                  <a:schemeClr val="lt1"/>
                </a:solidFill>
              </a:defRPr>
            </a:lvl8pPr>
            <a:lvl9pPr marL="4114800" lvl="8" indent="-228600" algn="l">
              <a:lnSpc>
                <a:spcPct val="100000"/>
              </a:lnSpc>
              <a:spcBef>
                <a:spcPts val="0"/>
              </a:spcBef>
              <a:spcAft>
                <a:spcPts val="0"/>
              </a:spcAft>
              <a:buClr>
                <a:schemeClr val="lt1"/>
              </a:buClr>
              <a:buSzPts val="1200"/>
              <a:buFont typeface="Arial"/>
              <a:buNone/>
              <a:defRPr sz="1200">
                <a:solidFill>
                  <a:schemeClr val="lt1"/>
                </a:solidFill>
              </a:defRPr>
            </a:lvl9pPr>
          </a:lstStyle>
          <a:p>
            <a:endParaRPr/>
          </a:p>
        </p:txBody>
      </p:sp>
      <p:sp>
        <p:nvSpPr>
          <p:cNvPr id="992" name="Google Shape;992;p69"/>
          <p:cNvSpPr/>
          <p:nvPr/>
        </p:nvSpPr>
        <p:spPr>
          <a:xfrm>
            <a:off x="5334000" y="0"/>
            <a:ext cx="6858000" cy="685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93" name="Google Shape;993;p69"/>
          <p:cNvSpPr txBox="1"/>
          <p:nvPr/>
        </p:nvSpPr>
        <p:spPr>
          <a:xfrm>
            <a:off x="442913" y="4400548"/>
            <a:ext cx="5473699" cy="34049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Arial"/>
                <a:ea typeface="Arial"/>
                <a:cs typeface="Arial"/>
                <a:sym typeface="Arial"/>
              </a:rPr>
              <a:t>pwc.com</a:t>
            </a:r>
            <a:endParaRPr sz="1200" b="0" i="0" u="none" strike="noStrike" cap="none">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matchingName="Thank You Light">
  <p:cSld name="Thank You Light">
    <p:bg>
      <p:bgPr>
        <a:solidFill>
          <a:schemeClr val="lt1"/>
        </a:solidFill>
        <a:effectLst/>
      </p:bgPr>
    </p:bg>
    <p:spTree>
      <p:nvGrpSpPr>
        <p:cNvPr id="1" name="Shape 994"/>
        <p:cNvGrpSpPr/>
        <p:nvPr/>
      </p:nvGrpSpPr>
      <p:grpSpPr>
        <a:xfrm>
          <a:off x="0" y="0"/>
          <a:ext cx="0" cy="0"/>
          <a:chOff x="0" y="0"/>
          <a:chExt cx="0" cy="0"/>
        </a:xfrm>
      </p:grpSpPr>
      <p:sp>
        <p:nvSpPr>
          <p:cNvPr id="995" name="Google Shape;995;p70"/>
          <p:cNvSpPr/>
          <p:nvPr/>
        </p:nvSpPr>
        <p:spPr>
          <a:xfrm>
            <a:off x="0" y="4940854"/>
            <a:ext cx="12192000" cy="1917146"/>
          </a:xfrm>
          <a:prstGeom prst="rect">
            <a:avLst/>
          </a:prstGeom>
          <a:solidFill>
            <a:srgbClr val="D04A0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96" name="Google Shape;996;p70"/>
          <p:cNvSpPr txBox="1">
            <a:spLocks noGrp="1"/>
          </p:cNvSpPr>
          <p:nvPr>
            <p:ph type="ctrTitle"/>
          </p:nvPr>
        </p:nvSpPr>
        <p:spPr>
          <a:xfrm>
            <a:off x="442914" y="428625"/>
            <a:ext cx="5473699" cy="2428874"/>
          </a:xfrm>
          <a:prstGeom prst="rect">
            <a:avLst/>
          </a:prstGeom>
          <a:noFill/>
          <a:ln>
            <a:noFill/>
          </a:ln>
        </p:spPr>
        <p:txBody>
          <a:bodyPr spcFirstLastPara="1" wrap="square" lIns="0" tIns="0" rIns="0" bIns="0" anchor="b" anchorCtr="0">
            <a:noAutofit/>
          </a:bodyPr>
          <a:lstStyle>
            <a:lvl1pPr lvl="0" algn="l">
              <a:lnSpc>
                <a:spcPct val="85000"/>
              </a:lnSpc>
              <a:spcBef>
                <a:spcPts val="0"/>
              </a:spcBef>
              <a:spcAft>
                <a:spcPts val="0"/>
              </a:spcAft>
              <a:buClr>
                <a:schemeClr val="dk1"/>
              </a:buClr>
              <a:buSzPts val="5800"/>
              <a:buFont typeface="Arial"/>
              <a:buNone/>
              <a:defRPr sz="58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97" name="Google Shape;997;p70"/>
          <p:cNvSpPr/>
          <p:nvPr/>
        </p:nvSpPr>
        <p:spPr>
          <a:xfrm>
            <a:off x="5334000" y="0"/>
            <a:ext cx="6858000" cy="685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98" name="Google Shape;998;p70"/>
          <p:cNvSpPr txBox="1">
            <a:spLocks noGrp="1"/>
          </p:cNvSpPr>
          <p:nvPr>
            <p:ph type="body" idx="1"/>
          </p:nvPr>
        </p:nvSpPr>
        <p:spPr>
          <a:xfrm>
            <a:off x="442912" y="5259600"/>
            <a:ext cx="11306176" cy="145161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200"/>
              <a:buFont typeface="Arial"/>
              <a:buNone/>
              <a:defRPr sz="1200" b="0">
                <a:solidFill>
                  <a:schemeClr val="lt1"/>
                </a:solidFill>
              </a:defRPr>
            </a:lvl1pPr>
            <a:lvl2pPr marL="914400" lvl="1" indent="-228600" algn="l">
              <a:lnSpc>
                <a:spcPct val="100000"/>
              </a:lnSpc>
              <a:spcBef>
                <a:spcPts val="0"/>
              </a:spcBef>
              <a:spcAft>
                <a:spcPts val="0"/>
              </a:spcAft>
              <a:buClr>
                <a:schemeClr val="lt1"/>
              </a:buClr>
              <a:buSzPts val="1200"/>
              <a:buFont typeface="Arial"/>
              <a:buNone/>
              <a:defRPr sz="1200" b="0">
                <a:solidFill>
                  <a:schemeClr val="lt1"/>
                </a:solidFill>
              </a:defRPr>
            </a:lvl2pPr>
            <a:lvl3pPr marL="1371600" lvl="2" indent="-228600" algn="l">
              <a:lnSpc>
                <a:spcPct val="100000"/>
              </a:lnSpc>
              <a:spcBef>
                <a:spcPts val="0"/>
              </a:spcBef>
              <a:spcAft>
                <a:spcPts val="0"/>
              </a:spcAft>
              <a:buClr>
                <a:schemeClr val="lt1"/>
              </a:buClr>
              <a:buSzPts val="1200"/>
              <a:buFont typeface="Arial"/>
              <a:buNone/>
              <a:defRPr sz="1200" b="0">
                <a:solidFill>
                  <a:schemeClr val="lt1"/>
                </a:solidFill>
              </a:defRPr>
            </a:lvl3pPr>
            <a:lvl4pPr marL="1828800" lvl="3" indent="-228600" algn="l">
              <a:lnSpc>
                <a:spcPct val="100000"/>
              </a:lnSpc>
              <a:spcBef>
                <a:spcPts val="0"/>
              </a:spcBef>
              <a:spcAft>
                <a:spcPts val="0"/>
              </a:spcAft>
              <a:buClr>
                <a:schemeClr val="lt1"/>
              </a:buClr>
              <a:buSzPts val="1200"/>
              <a:buFont typeface="Arial"/>
              <a:buNone/>
              <a:defRPr sz="1200" b="0">
                <a:solidFill>
                  <a:schemeClr val="lt1"/>
                </a:solidFill>
              </a:defRPr>
            </a:lvl4pPr>
            <a:lvl5pPr marL="2286000" lvl="4" indent="-228600" algn="l">
              <a:lnSpc>
                <a:spcPct val="100000"/>
              </a:lnSpc>
              <a:spcBef>
                <a:spcPts val="0"/>
              </a:spcBef>
              <a:spcAft>
                <a:spcPts val="0"/>
              </a:spcAft>
              <a:buClr>
                <a:schemeClr val="lt1"/>
              </a:buClr>
              <a:buSzPts val="1200"/>
              <a:buFont typeface="Arial"/>
              <a:buNone/>
              <a:defRPr sz="1200" b="0">
                <a:solidFill>
                  <a:schemeClr val="lt1"/>
                </a:solidFill>
              </a:defRPr>
            </a:lvl5pPr>
            <a:lvl6pPr marL="2743200" lvl="5" indent="-228600" algn="l">
              <a:lnSpc>
                <a:spcPct val="100000"/>
              </a:lnSpc>
              <a:spcBef>
                <a:spcPts val="0"/>
              </a:spcBef>
              <a:spcAft>
                <a:spcPts val="0"/>
              </a:spcAft>
              <a:buClr>
                <a:schemeClr val="lt1"/>
              </a:buClr>
              <a:buSzPts val="1200"/>
              <a:buFont typeface="Arial"/>
              <a:buNone/>
              <a:defRPr sz="1200">
                <a:solidFill>
                  <a:schemeClr val="lt1"/>
                </a:solidFill>
              </a:defRPr>
            </a:lvl6pPr>
            <a:lvl7pPr marL="3200400" lvl="6" indent="-228600" algn="l">
              <a:lnSpc>
                <a:spcPct val="100000"/>
              </a:lnSpc>
              <a:spcBef>
                <a:spcPts val="0"/>
              </a:spcBef>
              <a:spcAft>
                <a:spcPts val="0"/>
              </a:spcAft>
              <a:buClr>
                <a:schemeClr val="lt1"/>
              </a:buClr>
              <a:buSzPts val="1200"/>
              <a:buFont typeface="Arial"/>
              <a:buNone/>
              <a:defRPr sz="1200">
                <a:solidFill>
                  <a:schemeClr val="lt1"/>
                </a:solidFill>
              </a:defRPr>
            </a:lvl7pPr>
            <a:lvl8pPr marL="3657600" lvl="7" indent="-228600" algn="l">
              <a:lnSpc>
                <a:spcPct val="100000"/>
              </a:lnSpc>
              <a:spcBef>
                <a:spcPts val="0"/>
              </a:spcBef>
              <a:spcAft>
                <a:spcPts val="0"/>
              </a:spcAft>
              <a:buClr>
                <a:schemeClr val="lt1"/>
              </a:buClr>
              <a:buSzPts val="1200"/>
              <a:buFont typeface="Arial"/>
              <a:buNone/>
              <a:defRPr sz="1200">
                <a:solidFill>
                  <a:schemeClr val="lt1"/>
                </a:solidFill>
              </a:defRPr>
            </a:lvl8pPr>
            <a:lvl9pPr marL="4114800" lvl="8" indent="-228600" algn="l">
              <a:lnSpc>
                <a:spcPct val="100000"/>
              </a:lnSpc>
              <a:spcBef>
                <a:spcPts val="0"/>
              </a:spcBef>
              <a:spcAft>
                <a:spcPts val="0"/>
              </a:spcAft>
              <a:buClr>
                <a:schemeClr val="lt1"/>
              </a:buClr>
              <a:buSzPts val="1200"/>
              <a:buFont typeface="Arial"/>
              <a:buNone/>
              <a:defRPr sz="1200">
                <a:solidFill>
                  <a:schemeClr val="lt1"/>
                </a:solidFill>
              </a:defRPr>
            </a:lvl9pPr>
          </a:lstStyle>
          <a:p>
            <a:endParaRPr/>
          </a:p>
        </p:txBody>
      </p:sp>
      <p:sp>
        <p:nvSpPr>
          <p:cNvPr id="999" name="Google Shape;999;p70"/>
          <p:cNvSpPr/>
          <p:nvPr/>
        </p:nvSpPr>
        <p:spPr>
          <a:xfrm>
            <a:off x="5334000" y="0"/>
            <a:ext cx="6858000" cy="685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00" name="Google Shape;1000;p70"/>
          <p:cNvSpPr txBox="1"/>
          <p:nvPr/>
        </p:nvSpPr>
        <p:spPr>
          <a:xfrm>
            <a:off x="442913" y="4400548"/>
            <a:ext cx="5473699" cy="34049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pwc.com</a:t>
            </a:r>
            <a:endParaRPr sz="1200" b="0" i="0" u="none" strike="noStrike" cap="none">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563"/>
        <p:cNvGrpSpPr/>
        <p:nvPr/>
      </p:nvGrpSpPr>
      <p:grpSpPr>
        <a:xfrm>
          <a:off x="0" y="0"/>
          <a:ext cx="0" cy="0"/>
          <a:chOff x="0" y="0"/>
          <a:chExt cx="0" cy="0"/>
        </a:xfrm>
      </p:grpSpPr>
      <p:sp>
        <p:nvSpPr>
          <p:cNvPr id="564" name="Google Shape;564;p8"/>
          <p:cNvSpPr>
            <a:spLocks noGrp="1"/>
          </p:cNvSpPr>
          <p:nvPr>
            <p:ph type="pic" idx="2"/>
          </p:nvPr>
        </p:nvSpPr>
        <p:spPr>
          <a:xfrm>
            <a:off x="6096000" y="0"/>
            <a:ext cx="6095999" cy="6858000"/>
          </a:xfrm>
          <a:prstGeom prst="rect">
            <a:avLst/>
          </a:prstGeom>
          <a:solidFill>
            <a:srgbClr val="DEDEDE"/>
          </a:solid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12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R="0" lvl="5"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R="0" lvl="6"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R="0" lvl="7"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R="0" lvl="8"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65" name="Google Shape;565;p8"/>
          <p:cNvSpPr/>
          <p:nvPr/>
        </p:nvSpPr>
        <p:spPr>
          <a:xfrm>
            <a:off x="0" y="0"/>
            <a:ext cx="6096000" cy="3429000"/>
          </a:xfrm>
          <a:prstGeom prst="rect">
            <a:avLst/>
          </a:prstGeom>
          <a:solidFill>
            <a:srgbClr val="D04A0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66" name="Google Shape;566;p8"/>
          <p:cNvSpPr/>
          <p:nvPr/>
        </p:nvSpPr>
        <p:spPr>
          <a:xfrm>
            <a:off x="0" y="3429000"/>
            <a:ext cx="6096000" cy="1143000"/>
          </a:xfrm>
          <a:prstGeom prst="rect">
            <a:avLst/>
          </a:prstGeom>
          <a:solidFill>
            <a:srgbClr val="46464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67" name="Google Shape;567;p8"/>
          <p:cNvSpPr txBox="1">
            <a:spLocks noGrp="1"/>
          </p:cNvSpPr>
          <p:nvPr>
            <p:ph type="ctrTitle"/>
          </p:nvPr>
        </p:nvSpPr>
        <p:spPr>
          <a:xfrm>
            <a:off x="442913" y="428625"/>
            <a:ext cx="5473700" cy="2055496"/>
          </a:xfrm>
          <a:prstGeom prst="rect">
            <a:avLst/>
          </a:prstGeom>
          <a:noFill/>
          <a:ln>
            <a:noFill/>
          </a:ln>
        </p:spPr>
        <p:txBody>
          <a:bodyPr spcFirstLastPara="1" wrap="square" lIns="0" tIns="0" rIns="0" bIns="0" anchor="b" anchorCtr="0">
            <a:noAutofit/>
          </a:bodyPr>
          <a:lstStyle>
            <a:lvl1pPr lvl="0" algn="l">
              <a:lnSpc>
                <a:spcPct val="85000"/>
              </a:lnSpc>
              <a:spcBef>
                <a:spcPts val="0"/>
              </a:spcBef>
              <a:spcAft>
                <a:spcPts val="0"/>
              </a:spcAft>
              <a:buClr>
                <a:schemeClr val="lt1"/>
              </a:buClr>
              <a:buSzPts val="5000"/>
              <a:buFont typeface="Arial"/>
              <a:buNone/>
              <a:defRPr sz="5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8" name="Google Shape;568;p8"/>
          <p:cNvSpPr txBox="1">
            <a:spLocks noGrp="1"/>
          </p:cNvSpPr>
          <p:nvPr>
            <p:ph type="subTitle" idx="1"/>
          </p:nvPr>
        </p:nvSpPr>
        <p:spPr>
          <a:xfrm>
            <a:off x="442913" y="3749040"/>
            <a:ext cx="5473700" cy="59436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1600"/>
              <a:buNone/>
              <a:defRPr sz="1600" b="0">
                <a:solidFill>
                  <a:schemeClr val="lt1"/>
                </a:solidFill>
              </a:defRPr>
            </a:lvl1pPr>
            <a:lvl2pPr lvl="1" algn="l">
              <a:lnSpc>
                <a:spcPct val="100000"/>
              </a:lnSpc>
              <a:spcBef>
                <a:spcPts val="0"/>
              </a:spcBef>
              <a:spcAft>
                <a:spcPts val="0"/>
              </a:spcAft>
              <a:buClr>
                <a:schemeClr val="lt1"/>
              </a:buClr>
              <a:buSzPts val="1600"/>
              <a:buNone/>
              <a:defRPr sz="1600">
                <a:solidFill>
                  <a:schemeClr val="lt1"/>
                </a:solidFill>
              </a:defRPr>
            </a:lvl2pPr>
            <a:lvl3pPr lvl="2" algn="l">
              <a:lnSpc>
                <a:spcPct val="100000"/>
              </a:lnSpc>
              <a:spcBef>
                <a:spcPts val="0"/>
              </a:spcBef>
              <a:spcAft>
                <a:spcPts val="0"/>
              </a:spcAft>
              <a:buClr>
                <a:schemeClr val="lt1"/>
              </a:buClr>
              <a:buSzPts val="1600"/>
              <a:buNone/>
              <a:defRPr sz="1600">
                <a:solidFill>
                  <a:schemeClr val="lt1"/>
                </a:solidFill>
              </a:defRPr>
            </a:lvl3pPr>
            <a:lvl4pPr lvl="3" algn="l">
              <a:lnSpc>
                <a:spcPct val="100000"/>
              </a:lnSpc>
              <a:spcBef>
                <a:spcPts val="0"/>
              </a:spcBef>
              <a:spcAft>
                <a:spcPts val="0"/>
              </a:spcAft>
              <a:buClr>
                <a:schemeClr val="lt1"/>
              </a:buClr>
              <a:buSzPts val="1600"/>
              <a:buNone/>
              <a:defRPr sz="1600">
                <a:solidFill>
                  <a:schemeClr val="lt1"/>
                </a:solidFill>
              </a:defRPr>
            </a:lvl4pPr>
            <a:lvl5pPr lvl="4" algn="l">
              <a:lnSpc>
                <a:spcPct val="100000"/>
              </a:lnSpc>
              <a:spcBef>
                <a:spcPts val="0"/>
              </a:spcBef>
              <a:spcAft>
                <a:spcPts val="0"/>
              </a:spcAft>
              <a:buClr>
                <a:schemeClr val="lt1"/>
              </a:buClr>
              <a:buSzPts val="1600"/>
              <a:buNone/>
              <a:defRPr sz="1600">
                <a:solidFill>
                  <a:schemeClr val="lt1"/>
                </a:solidFill>
              </a:defRPr>
            </a:lvl5pPr>
            <a:lvl6pPr lvl="5" algn="l">
              <a:lnSpc>
                <a:spcPct val="100000"/>
              </a:lnSpc>
              <a:spcBef>
                <a:spcPts val="0"/>
              </a:spcBef>
              <a:spcAft>
                <a:spcPts val="0"/>
              </a:spcAft>
              <a:buClr>
                <a:schemeClr val="lt1"/>
              </a:buClr>
              <a:buSzPts val="1600"/>
              <a:buNone/>
              <a:defRPr sz="1600">
                <a:solidFill>
                  <a:schemeClr val="lt1"/>
                </a:solidFill>
              </a:defRPr>
            </a:lvl6pPr>
            <a:lvl7pPr lvl="6" algn="l">
              <a:lnSpc>
                <a:spcPct val="100000"/>
              </a:lnSpc>
              <a:spcBef>
                <a:spcPts val="0"/>
              </a:spcBef>
              <a:spcAft>
                <a:spcPts val="0"/>
              </a:spcAft>
              <a:buClr>
                <a:schemeClr val="lt1"/>
              </a:buClr>
              <a:buSzPts val="1600"/>
              <a:buNone/>
              <a:defRPr sz="1600">
                <a:solidFill>
                  <a:schemeClr val="lt1"/>
                </a:solidFill>
              </a:defRPr>
            </a:lvl7pPr>
            <a:lvl8pPr lvl="7" algn="l">
              <a:lnSpc>
                <a:spcPct val="100000"/>
              </a:lnSpc>
              <a:spcBef>
                <a:spcPts val="0"/>
              </a:spcBef>
              <a:spcAft>
                <a:spcPts val="0"/>
              </a:spcAft>
              <a:buClr>
                <a:schemeClr val="lt1"/>
              </a:buClr>
              <a:buSzPts val="1600"/>
              <a:buNone/>
              <a:defRPr sz="1600">
                <a:solidFill>
                  <a:schemeClr val="lt1"/>
                </a:solidFill>
              </a:defRPr>
            </a:lvl8pPr>
            <a:lvl9pPr lvl="8" algn="l">
              <a:lnSpc>
                <a:spcPct val="100000"/>
              </a:lnSpc>
              <a:spcBef>
                <a:spcPts val="0"/>
              </a:spcBef>
              <a:spcAft>
                <a:spcPts val="0"/>
              </a:spcAft>
              <a:buClr>
                <a:schemeClr val="lt1"/>
              </a:buClr>
              <a:buSzPts val="1600"/>
              <a:buNone/>
              <a:defRPr sz="1600">
                <a:solidFill>
                  <a:schemeClr val="lt1"/>
                </a:solidFill>
              </a:defRPr>
            </a:lvl9pPr>
          </a:lstStyle>
          <a:p>
            <a:endParaRPr/>
          </a:p>
        </p:txBody>
      </p:sp>
      <p:pic>
        <p:nvPicPr>
          <p:cNvPr id="569" name="Google Shape;569;p8"/>
          <p:cNvPicPr preferRelativeResize="0"/>
          <p:nvPr/>
        </p:nvPicPr>
        <p:blipFill rotWithShape="1">
          <a:blip r:embed="rId2">
            <a:alphaModFix/>
          </a:blip>
          <a:srcRect/>
          <a:stretch/>
        </p:blipFill>
        <p:spPr>
          <a:xfrm>
            <a:off x="185139" y="5330952"/>
            <a:ext cx="1636776" cy="135118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Four Content">
  <p:cSld name="Four Content">
    <p:spTree>
      <p:nvGrpSpPr>
        <p:cNvPr id="1" name="Shape 1001"/>
        <p:cNvGrpSpPr/>
        <p:nvPr/>
      </p:nvGrpSpPr>
      <p:grpSpPr>
        <a:xfrm>
          <a:off x="0" y="0"/>
          <a:ext cx="0" cy="0"/>
          <a:chOff x="0" y="0"/>
          <a:chExt cx="0" cy="0"/>
        </a:xfrm>
      </p:grpSpPr>
      <p:sp>
        <p:nvSpPr>
          <p:cNvPr id="1002" name="Google Shape;1002;p71"/>
          <p:cNvSpPr txBox="1">
            <a:spLocks noGrp="1"/>
          </p:cNvSpPr>
          <p:nvPr>
            <p:ph type="body" idx="1"/>
          </p:nvPr>
        </p:nvSpPr>
        <p:spPr>
          <a:xfrm>
            <a:off x="442913" y="2103439"/>
            <a:ext cx="2556000" cy="40688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400"/>
              <a:buNone/>
              <a:defRPr/>
            </a:lvl1pPr>
            <a:lvl2pPr marL="914400" lvl="1" indent="-228600" algn="l">
              <a:lnSpc>
                <a:spcPct val="100000"/>
              </a:lnSpc>
              <a:spcBef>
                <a:spcPts val="1200"/>
              </a:spcBef>
              <a:spcAft>
                <a:spcPts val="0"/>
              </a:spcAft>
              <a:buClr>
                <a:schemeClr val="dk1"/>
              </a:buClr>
              <a:buSzPts val="1400"/>
              <a:buNone/>
              <a:defRPr/>
            </a:lvl2pPr>
            <a:lvl3pPr marL="1371600" lvl="2" indent="-317500" algn="l">
              <a:lnSpc>
                <a:spcPct val="100000"/>
              </a:lnSpc>
              <a:spcBef>
                <a:spcPts val="667"/>
              </a:spcBef>
              <a:spcAft>
                <a:spcPts val="0"/>
              </a:spcAft>
              <a:buClr>
                <a:schemeClr val="dk1"/>
              </a:buClr>
              <a:buSzPts val="1400"/>
              <a:buChar char="•"/>
              <a:defRPr/>
            </a:lvl3pPr>
            <a:lvl4pPr marL="1828800" lvl="3" indent="-317500" algn="l">
              <a:lnSpc>
                <a:spcPct val="100000"/>
              </a:lnSpc>
              <a:spcBef>
                <a:spcPts val="667"/>
              </a:spcBef>
              <a:spcAft>
                <a:spcPts val="0"/>
              </a:spcAft>
              <a:buClr>
                <a:schemeClr val="dk1"/>
              </a:buClr>
              <a:buSzPts val="1400"/>
              <a:buChar char="–"/>
              <a:defRPr/>
            </a:lvl4pPr>
            <a:lvl5pPr marL="2286000" lvl="4" indent="-304800" algn="l">
              <a:lnSpc>
                <a:spcPct val="100000"/>
              </a:lnSpc>
              <a:spcBef>
                <a:spcPts val="667"/>
              </a:spcBef>
              <a:spcAft>
                <a:spcPts val="0"/>
              </a:spcAft>
              <a:buClr>
                <a:schemeClr val="dk1"/>
              </a:buClr>
              <a:buSzPts val="1200"/>
              <a:buChar char="•"/>
              <a:defRPr/>
            </a:lvl5pPr>
            <a:lvl6pPr marL="2743200" lvl="5" indent="-317500" algn="l">
              <a:lnSpc>
                <a:spcPct val="100000"/>
              </a:lnSpc>
              <a:spcBef>
                <a:spcPts val="667"/>
              </a:spcBef>
              <a:spcAft>
                <a:spcPts val="0"/>
              </a:spcAft>
              <a:buClr>
                <a:schemeClr val="dk1"/>
              </a:buClr>
              <a:buSzPts val="1400"/>
              <a:buChar char="–"/>
              <a:defRPr/>
            </a:lvl6pPr>
            <a:lvl7pPr marL="3200400" lvl="6" indent="-317500" algn="l">
              <a:lnSpc>
                <a:spcPct val="100000"/>
              </a:lnSpc>
              <a:spcBef>
                <a:spcPts val="667"/>
              </a:spcBef>
              <a:spcAft>
                <a:spcPts val="0"/>
              </a:spcAft>
              <a:buClr>
                <a:schemeClr val="dk1"/>
              </a:buClr>
              <a:buSzPts val="1400"/>
              <a:buChar char="•"/>
              <a:defRPr/>
            </a:lvl7pPr>
            <a:lvl8pPr marL="3657600" lvl="7" indent="-317500" algn="l">
              <a:lnSpc>
                <a:spcPct val="100000"/>
              </a:lnSpc>
              <a:spcBef>
                <a:spcPts val="667"/>
              </a:spcBef>
              <a:spcAft>
                <a:spcPts val="0"/>
              </a:spcAft>
              <a:buClr>
                <a:schemeClr val="dk1"/>
              </a:buClr>
              <a:buSzPts val="1400"/>
              <a:buChar char="–"/>
              <a:defRPr/>
            </a:lvl8pPr>
            <a:lvl9pPr marL="4114800" lvl="8" indent="-317500" algn="l">
              <a:lnSpc>
                <a:spcPct val="100000"/>
              </a:lnSpc>
              <a:spcBef>
                <a:spcPts val="667"/>
              </a:spcBef>
              <a:spcAft>
                <a:spcPts val="667"/>
              </a:spcAft>
              <a:buClr>
                <a:schemeClr val="dk1"/>
              </a:buClr>
              <a:buSzPts val="1400"/>
              <a:buChar char="•"/>
              <a:defRPr/>
            </a:lvl9pPr>
          </a:lstStyle>
          <a:p>
            <a:endParaRPr/>
          </a:p>
        </p:txBody>
      </p:sp>
      <p:sp>
        <p:nvSpPr>
          <p:cNvPr id="1003" name="Google Shape;1003;p71"/>
          <p:cNvSpPr txBox="1">
            <a:spLocks noGrp="1"/>
          </p:cNvSpPr>
          <p:nvPr>
            <p:ph type="body" idx="2"/>
          </p:nvPr>
        </p:nvSpPr>
        <p:spPr>
          <a:xfrm>
            <a:off x="3360613" y="2103439"/>
            <a:ext cx="2556000" cy="40688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400"/>
              <a:buNone/>
              <a:defRPr/>
            </a:lvl1pPr>
            <a:lvl2pPr marL="914400" lvl="1" indent="-228600" algn="l">
              <a:lnSpc>
                <a:spcPct val="100000"/>
              </a:lnSpc>
              <a:spcBef>
                <a:spcPts val="1200"/>
              </a:spcBef>
              <a:spcAft>
                <a:spcPts val="0"/>
              </a:spcAft>
              <a:buClr>
                <a:schemeClr val="dk1"/>
              </a:buClr>
              <a:buSzPts val="1400"/>
              <a:buNone/>
              <a:defRPr/>
            </a:lvl2pPr>
            <a:lvl3pPr marL="1371600" lvl="2" indent="-317500" algn="l">
              <a:lnSpc>
                <a:spcPct val="100000"/>
              </a:lnSpc>
              <a:spcBef>
                <a:spcPts val="667"/>
              </a:spcBef>
              <a:spcAft>
                <a:spcPts val="0"/>
              </a:spcAft>
              <a:buClr>
                <a:schemeClr val="dk1"/>
              </a:buClr>
              <a:buSzPts val="1400"/>
              <a:buChar char="•"/>
              <a:defRPr/>
            </a:lvl3pPr>
            <a:lvl4pPr marL="1828800" lvl="3" indent="-317500" algn="l">
              <a:lnSpc>
                <a:spcPct val="100000"/>
              </a:lnSpc>
              <a:spcBef>
                <a:spcPts val="667"/>
              </a:spcBef>
              <a:spcAft>
                <a:spcPts val="0"/>
              </a:spcAft>
              <a:buClr>
                <a:schemeClr val="dk1"/>
              </a:buClr>
              <a:buSzPts val="1400"/>
              <a:buChar char="–"/>
              <a:defRPr/>
            </a:lvl4pPr>
            <a:lvl5pPr marL="2286000" lvl="4" indent="-304800" algn="l">
              <a:lnSpc>
                <a:spcPct val="100000"/>
              </a:lnSpc>
              <a:spcBef>
                <a:spcPts val="667"/>
              </a:spcBef>
              <a:spcAft>
                <a:spcPts val="0"/>
              </a:spcAft>
              <a:buClr>
                <a:schemeClr val="dk1"/>
              </a:buClr>
              <a:buSzPts val="1200"/>
              <a:buChar char="•"/>
              <a:defRPr/>
            </a:lvl5pPr>
            <a:lvl6pPr marL="2743200" lvl="5" indent="-317500" algn="l">
              <a:lnSpc>
                <a:spcPct val="100000"/>
              </a:lnSpc>
              <a:spcBef>
                <a:spcPts val="667"/>
              </a:spcBef>
              <a:spcAft>
                <a:spcPts val="0"/>
              </a:spcAft>
              <a:buClr>
                <a:schemeClr val="dk1"/>
              </a:buClr>
              <a:buSzPts val="1400"/>
              <a:buChar char="–"/>
              <a:defRPr/>
            </a:lvl6pPr>
            <a:lvl7pPr marL="3200400" lvl="6" indent="-317500" algn="l">
              <a:lnSpc>
                <a:spcPct val="100000"/>
              </a:lnSpc>
              <a:spcBef>
                <a:spcPts val="667"/>
              </a:spcBef>
              <a:spcAft>
                <a:spcPts val="0"/>
              </a:spcAft>
              <a:buClr>
                <a:schemeClr val="dk1"/>
              </a:buClr>
              <a:buSzPts val="1400"/>
              <a:buChar char="•"/>
              <a:defRPr/>
            </a:lvl7pPr>
            <a:lvl8pPr marL="3657600" lvl="7" indent="-317500" algn="l">
              <a:lnSpc>
                <a:spcPct val="100000"/>
              </a:lnSpc>
              <a:spcBef>
                <a:spcPts val="667"/>
              </a:spcBef>
              <a:spcAft>
                <a:spcPts val="0"/>
              </a:spcAft>
              <a:buClr>
                <a:schemeClr val="dk1"/>
              </a:buClr>
              <a:buSzPts val="1400"/>
              <a:buChar char="–"/>
              <a:defRPr/>
            </a:lvl8pPr>
            <a:lvl9pPr marL="4114800" lvl="8" indent="-317500" algn="l">
              <a:lnSpc>
                <a:spcPct val="100000"/>
              </a:lnSpc>
              <a:spcBef>
                <a:spcPts val="667"/>
              </a:spcBef>
              <a:spcAft>
                <a:spcPts val="667"/>
              </a:spcAft>
              <a:buClr>
                <a:schemeClr val="dk1"/>
              </a:buClr>
              <a:buSzPts val="1400"/>
              <a:buChar char="•"/>
              <a:defRPr/>
            </a:lvl9pPr>
          </a:lstStyle>
          <a:p>
            <a:endParaRPr/>
          </a:p>
        </p:txBody>
      </p:sp>
      <p:sp>
        <p:nvSpPr>
          <p:cNvPr id="1004" name="Google Shape;1004;p71"/>
          <p:cNvSpPr txBox="1">
            <a:spLocks noGrp="1"/>
          </p:cNvSpPr>
          <p:nvPr>
            <p:ph type="body" idx="3"/>
          </p:nvPr>
        </p:nvSpPr>
        <p:spPr>
          <a:xfrm>
            <a:off x="6275388" y="2103439"/>
            <a:ext cx="2556000" cy="40688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400"/>
              <a:buNone/>
              <a:defRPr/>
            </a:lvl1pPr>
            <a:lvl2pPr marL="914400" lvl="1" indent="-228600" algn="l">
              <a:lnSpc>
                <a:spcPct val="100000"/>
              </a:lnSpc>
              <a:spcBef>
                <a:spcPts val="1200"/>
              </a:spcBef>
              <a:spcAft>
                <a:spcPts val="0"/>
              </a:spcAft>
              <a:buClr>
                <a:schemeClr val="dk1"/>
              </a:buClr>
              <a:buSzPts val="1400"/>
              <a:buNone/>
              <a:defRPr/>
            </a:lvl2pPr>
            <a:lvl3pPr marL="1371600" lvl="2" indent="-317500" algn="l">
              <a:lnSpc>
                <a:spcPct val="100000"/>
              </a:lnSpc>
              <a:spcBef>
                <a:spcPts val="667"/>
              </a:spcBef>
              <a:spcAft>
                <a:spcPts val="0"/>
              </a:spcAft>
              <a:buClr>
                <a:schemeClr val="dk1"/>
              </a:buClr>
              <a:buSzPts val="1400"/>
              <a:buChar char="•"/>
              <a:defRPr/>
            </a:lvl3pPr>
            <a:lvl4pPr marL="1828800" lvl="3" indent="-317500" algn="l">
              <a:lnSpc>
                <a:spcPct val="100000"/>
              </a:lnSpc>
              <a:spcBef>
                <a:spcPts val="667"/>
              </a:spcBef>
              <a:spcAft>
                <a:spcPts val="0"/>
              </a:spcAft>
              <a:buClr>
                <a:schemeClr val="dk1"/>
              </a:buClr>
              <a:buSzPts val="1400"/>
              <a:buChar char="–"/>
              <a:defRPr/>
            </a:lvl4pPr>
            <a:lvl5pPr marL="2286000" lvl="4" indent="-304800" algn="l">
              <a:lnSpc>
                <a:spcPct val="100000"/>
              </a:lnSpc>
              <a:spcBef>
                <a:spcPts val="667"/>
              </a:spcBef>
              <a:spcAft>
                <a:spcPts val="0"/>
              </a:spcAft>
              <a:buClr>
                <a:schemeClr val="dk1"/>
              </a:buClr>
              <a:buSzPts val="1200"/>
              <a:buChar char="•"/>
              <a:defRPr/>
            </a:lvl5pPr>
            <a:lvl6pPr marL="2743200" lvl="5" indent="-317500" algn="l">
              <a:lnSpc>
                <a:spcPct val="100000"/>
              </a:lnSpc>
              <a:spcBef>
                <a:spcPts val="667"/>
              </a:spcBef>
              <a:spcAft>
                <a:spcPts val="0"/>
              </a:spcAft>
              <a:buClr>
                <a:schemeClr val="dk1"/>
              </a:buClr>
              <a:buSzPts val="1400"/>
              <a:buChar char="–"/>
              <a:defRPr/>
            </a:lvl6pPr>
            <a:lvl7pPr marL="3200400" lvl="6" indent="-317500" algn="l">
              <a:lnSpc>
                <a:spcPct val="100000"/>
              </a:lnSpc>
              <a:spcBef>
                <a:spcPts val="667"/>
              </a:spcBef>
              <a:spcAft>
                <a:spcPts val="0"/>
              </a:spcAft>
              <a:buClr>
                <a:schemeClr val="dk1"/>
              </a:buClr>
              <a:buSzPts val="1400"/>
              <a:buChar char="•"/>
              <a:defRPr/>
            </a:lvl7pPr>
            <a:lvl8pPr marL="3657600" lvl="7" indent="-317500" algn="l">
              <a:lnSpc>
                <a:spcPct val="100000"/>
              </a:lnSpc>
              <a:spcBef>
                <a:spcPts val="667"/>
              </a:spcBef>
              <a:spcAft>
                <a:spcPts val="0"/>
              </a:spcAft>
              <a:buClr>
                <a:schemeClr val="dk1"/>
              </a:buClr>
              <a:buSzPts val="1400"/>
              <a:buChar char="–"/>
              <a:defRPr/>
            </a:lvl8pPr>
            <a:lvl9pPr marL="4114800" lvl="8" indent="-317500" algn="l">
              <a:lnSpc>
                <a:spcPct val="100000"/>
              </a:lnSpc>
              <a:spcBef>
                <a:spcPts val="667"/>
              </a:spcBef>
              <a:spcAft>
                <a:spcPts val="667"/>
              </a:spcAft>
              <a:buClr>
                <a:schemeClr val="dk1"/>
              </a:buClr>
              <a:buSzPts val="1400"/>
              <a:buChar char="•"/>
              <a:defRPr/>
            </a:lvl9pPr>
          </a:lstStyle>
          <a:p>
            <a:endParaRPr/>
          </a:p>
        </p:txBody>
      </p:sp>
      <p:sp>
        <p:nvSpPr>
          <p:cNvPr id="1005" name="Google Shape;1005;p71"/>
          <p:cNvSpPr txBox="1">
            <a:spLocks noGrp="1"/>
          </p:cNvSpPr>
          <p:nvPr>
            <p:ph type="body" idx="4"/>
          </p:nvPr>
        </p:nvSpPr>
        <p:spPr>
          <a:xfrm>
            <a:off x="9190163" y="2103439"/>
            <a:ext cx="2556000" cy="40688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400"/>
              <a:buNone/>
              <a:defRPr/>
            </a:lvl1pPr>
            <a:lvl2pPr marL="914400" lvl="1" indent="-228600" algn="l">
              <a:lnSpc>
                <a:spcPct val="100000"/>
              </a:lnSpc>
              <a:spcBef>
                <a:spcPts val="1200"/>
              </a:spcBef>
              <a:spcAft>
                <a:spcPts val="0"/>
              </a:spcAft>
              <a:buClr>
                <a:schemeClr val="dk1"/>
              </a:buClr>
              <a:buSzPts val="1400"/>
              <a:buNone/>
              <a:defRPr/>
            </a:lvl2pPr>
            <a:lvl3pPr marL="1371600" lvl="2" indent="-317500" algn="l">
              <a:lnSpc>
                <a:spcPct val="100000"/>
              </a:lnSpc>
              <a:spcBef>
                <a:spcPts val="667"/>
              </a:spcBef>
              <a:spcAft>
                <a:spcPts val="0"/>
              </a:spcAft>
              <a:buClr>
                <a:schemeClr val="dk1"/>
              </a:buClr>
              <a:buSzPts val="1400"/>
              <a:buChar char="•"/>
              <a:defRPr/>
            </a:lvl3pPr>
            <a:lvl4pPr marL="1828800" lvl="3" indent="-317500" algn="l">
              <a:lnSpc>
                <a:spcPct val="100000"/>
              </a:lnSpc>
              <a:spcBef>
                <a:spcPts val="667"/>
              </a:spcBef>
              <a:spcAft>
                <a:spcPts val="0"/>
              </a:spcAft>
              <a:buClr>
                <a:schemeClr val="dk1"/>
              </a:buClr>
              <a:buSzPts val="1400"/>
              <a:buChar char="–"/>
              <a:defRPr/>
            </a:lvl4pPr>
            <a:lvl5pPr marL="2286000" lvl="4" indent="-304800" algn="l">
              <a:lnSpc>
                <a:spcPct val="100000"/>
              </a:lnSpc>
              <a:spcBef>
                <a:spcPts val="667"/>
              </a:spcBef>
              <a:spcAft>
                <a:spcPts val="0"/>
              </a:spcAft>
              <a:buClr>
                <a:schemeClr val="dk1"/>
              </a:buClr>
              <a:buSzPts val="1200"/>
              <a:buChar char="•"/>
              <a:defRPr/>
            </a:lvl5pPr>
            <a:lvl6pPr marL="2743200" lvl="5" indent="-317500" algn="l">
              <a:lnSpc>
                <a:spcPct val="100000"/>
              </a:lnSpc>
              <a:spcBef>
                <a:spcPts val="667"/>
              </a:spcBef>
              <a:spcAft>
                <a:spcPts val="0"/>
              </a:spcAft>
              <a:buClr>
                <a:schemeClr val="dk1"/>
              </a:buClr>
              <a:buSzPts val="1400"/>
              <a:buChar char="–"/>
              <a:defRPr/>
            </a:lvl6pPr>
            <a:lvl7pPr marL="3200400" lvl="6" indent="-317500" algn="l">
              <a:lnSpc>
                <a:spcPct val="100000"/>
              </a:lnSpc>
              <a:spcBef>
                <a:spcPts val="667"/>
              </a:spcBef>
              <a:spcAft>
                <a:spcPts val="0"/>
              </a:spcAft>
              <a:buClr>
                <a:schemeClr val="dk1"/>
              </a:buClr>
              <a:buSzPts val="1400"/>
              <a:buChar char="•"/>
              <a:defRPr/>
            </a:lvl7pPr>
            <a:lvl8pPr marL="3657600" lvl="7" indent="-317500" algn="l">
              <a:lnSpc>
                <a:spcPct val="100000"/>
              </a:lnSpc>
              <a:spcBef>
                <a:spcPts val="667"/>
              </a:spcBef>
              <a:spcAft>
                <a:spcPts val="0"/>
              </a:spcAft>
              <a:buClr>
                <a:schemeClr val="dk1"/>
              </a:buClr>
              <a:buSzPts val="1400"/>
              <a:buChar char="–"/>
              <a:defRPr/>
            </a:lvl8pPr>
            <a:lvl9pPr marL="4114800" lvl="8" indent="-317500" algn="l">
              <a:lnSpc>
                <a:spcPct val="100000"/>
              </a:lnSpc>
              <a:spcBef>
                <a:spcPts val="667"/>
              </a:spcBef>
              <a:spcAft>
                <a:spcPts val="667"/>
              </a:spcAft>
              <a:buClr>
                <a:schemeClr val="dk1"/>
              </a:buClr>
              <a:buSzPts val="1400"/>
              <a:buChar char="•"/>
              <a:defRPr/>
            </a:lvl9pPr>
          </a:lstStyle>
          <a:p>
            <a:endParaRPr/>
          </a:p>
        </p:txBody>
      </p:sp>
      <p:sp>
        <p:nvSpPr>
          <p:cNvPr id="1006" name="Google Shape;1006;p71"/>
          <p:cNvSpPr txBox="1">
            <a:spLocks noGrp="1"/>
          </p:cNvSpPr>
          <p:nvPr>
            <p:ph type="title"/>
          </p:nvPr>
        </p:nvSpPr>
        <p:spPr>
          <a:xfrm>
            <a:off x="442913" y="432000"/>
            <a:ext cx="11306000" cy="1387200"/>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dk1"/>
              </a:buClr>
              <a:buSzPts val="2400"/>
              <a:buFont typeface="Georgia"/>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07" name="Google Shape;1007;p71"/>
          <p:cNvSpPr txBox="1">
            <a:spLocks noGrp="1"/>
          </p:cNvSpPr>
          <p:nvPr>
            <p:ph type="sldNum" idx="12"/>
          </p:nvPr>
        </p:nvSpPr>
        <p:spPr>
          <a:xfrm>
            <a:off x="9984296" y="6492240"/>
            <a:ext cx="1764800" cy="1372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chemeClr val="dk1"/>
              </a:buClr>
              <a:buSzPts val="600"/>
              <a:buFont typeface="Arial"/>
              <a:buNone/>
              <a:defRPr sz="8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600"/>
              <a:buFont typeface="Arial"/>
              <a:buNone/>
              <a:defRPr sz="8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600"/>
              <a:buFont typeface="Arial"/>
              <a:buNone/>
              <a:defRPr sz="8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600"/>
              <a:buFont typeface="Arial"/>
              <a:buNone/>
              <a:defRPr sz="8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600"/>
              <a:buFont typeface="Arial"/>
              <a:buNone/>
              <a:defRPr sz="8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600"/>
              <a:buFont typeface="Arial"/>
              <a:buNone/>
              <a:defRPr sz="8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600"/>
              <a:buFont typeface="Arial"/>
              <a:buNone/>
              <a:defRPr sz="8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600"/>
              <a:buFont typeface="Arial"/>
              <a:buNone/>
              <a:defRPr sz="8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600"/>
              <a:buFont typeface="Arial"/>
              <a:buNone/>
              <a:defRPr sz="8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008" name="Google Shape;1008;p71"/>
          <p:cNvSpPr txBox="1">
            <a:spLocks noGrp="1"/>
          </p:cNvSpPr>
          <p:nvPr>
            <p:ph type="dt" idx="10"/>
          </p:nvPr>
        </p:nvSpPr>
        <p:spPr>
          <a:xfrm>
            <a:off x="9984296" y="6355080"/>
            <a:ext cx="1764800" cy="13720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Clr>
                <a:schemeClr val="dk1"/>
              </a:buClr>
              <a:buSzPts val="1100"/>
              <a:buFont typeface="Arial"/>
              <a:buNone/>
              <a:defRPr/>
            </a:lvl1pPr>
            <a:lvl2pPr lvl="1" algn="l">
              <a:lnSpc>
                <a:spcPct val="100000"/>
              </a:lnSpc>
              <a:spcBef>
                <a:spcPts val="0"/>
              </a:spcBef>
              <a:spcAft>
                <a:spcPts val="0"/>
              </a:spcAft>
              <a:buClr>
                <a:schemeClr val="dk1"/>
              </a:buClr>
              <a:buSzPts val="1100"/>
              <a:buFont typeface="Arial"/>
              <a:buNone/>
              <a:defRPr/>
            </a:lvl2pPr>
            <a:lvl3pPr lvl="2" algn="l">
              <a:lnSpc>
                <a:spcPct val="100000"/>
              </a:lnSpc>
              <a:spcBef>
                <a:spcPts val="0"/>
              </a:spcBef>
              <a:spcAft>
                <a:spcPts val="0"/>
              </a:spcAft>
              <a:buClr>
                <a:schemeClr val="dk1"/>
              </a:buClr>
              <a:buSzPts val="1100"/>
              <a:buFont typeface="Arial"/>
              <a:buNone/>
              <a:defRPr/>
            </a:lvl3pPr>
            <a:lvl4pPr lvl="3" algn="l">
              <a:lnSpc>
                <a:spcPct val="100000"/>
              </a:lnSpc>
              <a:spcBef>
                <a:spcPts val="0"/>
              </a:spcBef>
              <a:spcAft>
                <a:spcPts val="0"/>
              </a:spcAft>
              <a:buClr>
                <a:schemeClr val="dk1"/>
              </a:buClr>
              <a:buSzPts val="1100"/>
              <a:buFont typeface="Arial"/>
              <a:buNone/>
              <a:defRPr/>
            </a:lvl4pPr>
            <a:lvl5pPr lvl="4" algn="l">
              <a:lnSpc>
                <a:spcPct val="100000"/>
              </a:lnSpc>
              <a:spcBef>
                <a:spcPts val="0"/>
              </a:spcBef>
              <a:spcAft>
                <a:spcPts val="0"/>
              </a:spcAft>
              <a:buClr>
                <a:schemeClr val="dk1"/>
              </a:buClr>
              <a:buSzPts val="1100"/>
              <a:buFont typeface="Arial"/>
              <a:buNone/>
              <a:defRPr/>
            </a:lvl5pPr>
            <a:lvl6pPr lvl="5" algn="l">
              <a:lnSpc>
                <a:spcPct val="100000"/>
              </a:lnSpc>
              <a:spcBef>
                <a:spcPts val="0"/>
              </a:spcBef>
              <a:spcAft>
                <a:spcPts val="0"/>
              </a:spcAft>
              <a:buClr>
                <a:schemeClr val="dk1"/>
              </a:buClr>
              <a:buSzPts val="1100"/>
              <a:buFont typeface="Arial"/>
              <a:buNone/>
              <a:defRPr/>
            </a:lvl6pPr>
            <a:lvl7pPr lvl="6" algn="l">
              <a:lnSpc>
                <a:spcPct val="100000"/>
              </a:lnSpc>
              <a:spcBef>
                <a:spcPts val="0"/>
              </a:spcBef>
              <a:spcAft>
                <a:spcPts val="0"/>
              </a:spcAft>
              <a:buClr>
                <a:schemeClr val="dk1"/>
              </a:buClr>
              <a:buSzPts val="1100"/>
              <a:buFont typeface="Arial"/>
              <a:buNone/>
              <a:defRPr/>
            </a:lvl7pPr>
            <a:lvl8pPr lvl="7" algn="l">
              <a:lnSpc>
                <a:spcPct val="100000"/>
              </a:lnSpc>
              <a:spcBef>
                <a:spcPts val="0"/>
              </a:spcBef>
              <a:spcAft>
                <a:spcPts val="0"/>
              </a:spcAft>
              <a:buClr>
                <a:schemeClr val="dk1"/>
              </a:buClr>
              <a:buSzPts val="1100"/>
              <a:buFont typeface="Arial"/>
              <a:buNone/>
              <a:defRPr/>
            </a:lvl8pPr>
            <a:lvl9pPr lvl="8" algn="l">
              <a:lnSpc>
                <a:spcPct val="100000"/>
              </a:lnSpc>
              <a:spcBef>
                <a:spcPts val="0"/>
              </a:spcBef>
              <a:spcAft>
                <a:spcPts val="0"/>
              </a:spcAft>
              <a:buClr>
                <a:schemeClr val="dk1"/>
              </a:buClr>
              <a:buSzPts val="1100"/>
              <a:buFont typeface="Arial"/>
              <a:buNone/>
              <a:defRPr/>
            </a:lvl9pPr>
          </a:lstStyle>
          <a:p>
            <a:endParaRPr/>
          </a:p>
        </p:txBody>
      </p:sp>
      <p:sp>
        <p:nvSpPr>
          <p:cNvPr id="1009" name="Google Shape;1009;p71"/>
          <p:cNvSpPr txBox="1">
            <a:spLocks noGrp="1"/>
          </p:cNvSpPr>
          <p:nvPr>
            <p:ph type="ftr" idx="11"/>
          </p:nvPr>
        </p:nvSpPr>
        <p:spPr>
          <a:xfrm>
            <a:off x="442912" y="6355080"/>
            <a:ext cx="5473600" cy="13720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Clr>
                <a:schemeClr val="dk1"/>
              </a:buClr>
              <a:buSzPts val="1100"/>
              <a:buFont typeface="Arial"/>
              <a:buNone/>
              <a:defRPr/>
            </a:lvl1pPr>
            <a:lvl2pPr lvl="1" algn="l">
              <a:lnSpc>
                <a:spcPct val="100000"/>
              </a:lnSpc>
              <a:spcBef>
                <a:spcPts val="0"/>
              </a:spcBef>
              <a:spcAft>
                <a:spcPts val="0"/>
              </a:spcAft>
              <a:buClr>
                <a:schemeClr val="dk1"/>
              </a:buClr>
              <a:buSzPts val="1100"/>
              <a:buFont typeface="Arial"/>
              <a:buNone/>
              <a:defRPr/>
            </a:lvl2pPr>
            <a:lvl3pPr lvl="2" algn="l">
              <a:lnSpc>
                <a:spcPct val="100000"/>
              </a:lnSpc>
              <a:spcBef>
                <a:spcPts val="0"/>
              </a:spcBef>
              <a:spcAft>
                <a:spcPts val="0"/>
              </a:spcAft>
              <a:buClr>
                <a:schemeClr val="dk1"/>
              </a:buClr>
              <a:buSzPts val="1100"/>
              <a:buFont typeface="Arial"/>
              <a:buNone/>
              <a:defRPr/>
            </a:lvl3pPr>
            <a:lvl4pPr lvl="3" algn="l">
              <a:lnSpc>
                <a:spcPct val="100000"/>
              </a:lnSpc>
              <a:spcBef>
                <a:spcPts val="0"/>
              </a:spcBef>
              <a:spcAft>
                <a:spcPts val="0"/>
              </a:spcAft>
              <a:buClr>
                <a:schemeClr val="dk1"/>
              </a:buClr>
              <a:buSzPts val="1100"/>
              <a:buFont typeface="Arial"/>
              <a:buNone/>
              <a:defRPr/>
            </a:lvl4pPr>
            <a:lvl5pPr lvl="4" algn="l">
              <a:lnSpc>
                <a:spcPct val="100000"/>
              </a:lnSpc>
              <a:spcBef>
                <a:spcPts val="0"/>
              </a:spcBef>
              <a:spcAft>
                <a:spcPts val="0"/>
              </a:spcAft>
              <a:buClr>
                <a:schemeClr val="dk1"/>
              </a:buClr>
              <a:buSzPts val="1100"/>
              <a:buFont typeface="Arial"/>
              <a:buNone/>
              <a:defRPr/>
            </a:lvl5pPr>
            <a:lvl6pPr lvl="5" algn="l">
              <a:lnSpc>
                <a:spcPct val="100000"/>
              </a:lnSpc>
              <a:spcBef>
                <a:spcPts val="0"/>
              </a:spcBef>
              <a:spcAft>
                <a:spcPts val="0"/>
              </a:spcAft>
              <a:buClr>
                <a:schemeClr val="dk1"/>
              </a:buClr>
              <a:buSzPts val="1100"/>
              <a:buFont typeface="Arial"/>
              <a:buNone/>
              <a:defRPr/>
            </a:lvl6pPr>
            <a:lvl7pPr lvl="6" algn="l">
              <a:lnSpc>
                <a:spcPct val="100000"/>
              </a:lnSpc>
              <a:spcBef>
                <a:spcPts val="0"/>
              </a:spcBef>
              <a:spcAft>
                <a:spcPts val="0"/>
              </a:spcAft>
              <a:buClr>
                <a:schemeClr val="dk1"/>
              </a:buClr>
              <a:buSzPts val="1100"/>
              <a:buFont typeface="Arial"/>
              <a:buNone/>
              <a:defRPr/>
            </a:lvl7pPr>
            <a:lvl8pPr lvl="7" algn="l">
              <a:lnSpc>
                <a:spcPct val="100000"/>
              </a:lnSpc>
              <a:spcBef>
                <a:spcPts val="0"/>
              </a:spcBef>
              <a:spcAft>
                <a:spcPts val="0"/>
              </a:spcAft>
              <a:buClr>
                <a:schemeClr val="dk1"/>
              </a:buClr>
              <a:buSzPts val="1100"/>
              <a:buFont typeface="Arial"/>
              <a:buNone/>
              <a:defRPr/>
            </a:lvl8pPr>
            <a:lvl9pPr lvl="8" algn="l">
              <a:lnSpc>
                <a:spcPct val="100000"/>
              </a:lnSpc>
              <a:spcBef>
                <a:spcPts val="0"/>
              </a:spcBef>
              <a:spcAft>
                <a:spcPts val="0"/>
              </a:spcAft>
              <a:buClr>
                <a:schemeClr val="dk1"/>
              </a:buClr>
              <a:buSzPts val="1100"/>
              <a:buFont typeface="Arial"/>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hree Content">
  <p:cSld name="1_Three Content 2">
    <p:spTree>
      <p:nvGrpSpPr>
        <p:cNvPr id="1" name="Shape 1010"/>
        <p:cNvGrpSpPr/>
        <p:nvPr/>
      </p:nvGrpSpPr>
      <p:grpSpPr>
        <a:xfrm>
          <a:off x="0" y="0"/>
          <a:ext cx="0" cy="0"/>
          <a:chOff x="0" y="0"/>
          <a:chExt cx="0" cy="0"/>
        </a:xfrm>
      </p:grpSpPr>
      <p:sp>
        <p:nvSpPr>
          <p:cNvPr id="1011" name="Google Shape;1011;p72"/>
          <p:cNvSpPr txBox="1">
            <a:spLocks noGrp="1"/>
          </p:cNvSpPr>
          <p:nvPr>
            <p:ph type="body" idx="1"/>
          </p:nvPr>
        </p:nvSpPr>
        <p:spPr>
          <a:xfrm>
            <a:off x="442913" y="2103439"/>
            <a:ext cx="3528800" cy="40688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400"/>
              <a:buNone/>
              <a:defRPr/>
            </a:lvl1pPr>
            <a:lvl2pPr marL="914400" lvl="1" indent="-228600" algn="l">
              <a:lnSpc>
                <a:spcPct val="100000"/>
              </a:lnSpc>
              <a:spcBef>
                <a:spcPts val="1200"/>
              </a:spcBef>
              <a:spcAft>
                <a:spcPts val="0"/>
              </a:spcAft>
              <a:buClr>
                <a:schemeClr val="dk1"/>
              </a:buClr>
              <a:buSzPts val="1400"/>
              <a:buNone/>
              <a:defRPr/>
            </a:lvl2pPr>
            <a:lvl3pPr marL="1371600" lvl="2" indent="-317500" algn="l">
              <a:lnSpc>
                <a:spcPct val="100000"/>
              </a:lnSpc>
              <a:spcBef>
                <a:spcPts val="667"/>
              </a:spcBef>
              <a:spcAft>
                <a:spcPts val="0"/>
              </a:spcAft>
              <a:buClr>
                <a:schemeClr val="dk1"/>
              </a:buClr>
              <a:buSzPts val="1400"/>
              <a:buChar char="•"/>
              <a:defRPr/>
            </a:lvl3pPr>
            <a:lvl4pPr marL="1828800" lvl="3" indent="-317500" algn="l">
              <a:lnSpc>
                <a:spcPct val="100000"/>
              </a:lnSpc>
              <a:spcBef>
                <a:spcPts val="667"/>
              </a:spcBef>
              <a:spcAft>
                <a:spcPts val="0"/>
              </a:spcAft>
              <a:buClr>
                <a:schemeClr val="dk1"/>
              </a:buClr>
              <a:buSzPts val="1400"/>
              <a:buChar char="–"/>
              <a:defRPr/>
            </a:lvl4pPr>
            <a:lvl5pPr marL="2286000" lvl="4" indent="-304800" algn="l">
              <a:lnSpc>
                <a:spcPct val="100000"/>
              </a:lnSpc>
              <a:spcBef>
                <a:spcPts val="667"/>
              </a:spcBef>
              <a:spcAft>
                <a:spcPts val="0"/>
              </a:spcAft>
              <a:buClr>
                <a:schemeClr val="dk1"/>
              </a:buClr>
              <a:buSzPts val="1200"/>
              <a:buChar char="•"/>
              <a:defRPr/>
            </a:lvl5pPr>
            <a:lvl6pPr marL="2743200" lvl="5" indent="-317500" algn="l">
              <a:lnSpc>
                <a:spcPct val="100000"/>
              </a:lnSpc>
              <a:spcBef>
                <a:spcPts val="667"/>
              </a:spcBef>
              <a:spcAft>
                <a:spcPts val="0"/>
              </a:spcAft>
              <a:buClr>
                <a:schemeClr val="dk1"/>
              </a:buClr>
              <a:buSzPts val="1400"/>
              <a:buChar char="–"/>
              <a:defRPr/>
            </a:lvl6pPr>
            <a:lvl7pPr marL="3200400" lvl="6" indent="-317500" algn="l">
              <a:lnSpc>
                <a:spcPct val="100000"/>
              </a:lnSpc>
              <a:spcBef>
                <a:spcPts val="667"/>
              </a:spcBef>
              <a:spcAft>
                <a:spcPts val="0"/>
              </a:spcAft>
              <a:buClr>
                <a:schemeClr val="dk1"/>
              </a:buClr>
              <a:buSzPts val="1400"/>
              <a:buChar char="•"/>
              <a:defRPr/>
            </a:lvl7pPr>
            <a:lvl8pPr marL="3657600" lvl="7" indent="-317500" algn="l">
              <a:lnSpc>
                <a:spcPct val="100000"/>
              </a:lnSpc>
              <a:spcBef>
                <a:spcPts val="667"/>
              </a:spcBef>
              <a:spcAft>
                <a:spcPts val="0"/>
              </a:spcAft>
              <a:buClr>
                <a:schemeClr val="dk1"/>
              </a:buClr>
              <a:buSzPts val="1400"/>
              <a:buChar char="–"/>
              <a:defRPr/>
            </a:lvl8pPr>
            <a:lvl9pPr marL="4114800" lvl="8" indent="-317500" algn="l">
              <a:lnSpc>
                <a:spcPct val="100000"/>
              </a:lnSpc>
              <a:spcBef>
                <a:spcPts val="667"/>
              </a:spcBef>
              <a:spcAft>
                <a:spcPts val="667"/>
              </a:spcAft>
              <a:buClr>
                <a:schemeClr val="dk1"/>
              </a:buClr>
              <a:buSzPts val="1400"/>
              <a:buChar char="•"/>
              <a:defRPr/>
            </a:lvl9pPr>
          </a:lstStyle>
          <a:p>
            <a:endParaRPr/>
          </a:p>
        </p:txBody>
      </p:sp>
      <p:sp>
        <p:nvSpPr>
          <p:cNvPr id="1012" name="Google Shape;1012;p72"/>
          <p:cNvSpPr txBox="1">
            <a:spLocks noGrp="1"/>
          </p:cNvSpPr>
          <p:nvPr>
            <p:ph type="body" idx="2"/>
          </p:nvPr>
        </p:nvSpPr>
        <p:spPr>
          <a:xfrm>
            <a:off x="4332288" y="2103439"/>
            <a:ext cx="3528800" cy="40688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400"/>
              <a:buNone/>
              <a:defRPr/>
            </a:lvl1pPr>
            <a:lvl2pPr marL="914400" lvl="1" indent="-228600" algn="l">
              <a:lnSpc>
                <a:spcPct val="100000"/>
              </a:lnSpc>
              <a:spcBef>
                <a:spcPts val="1200"/>
              </a:spcBef>
              <a:spcAft>
                <a:spcPts val="0"/>
              </a:spcAft>
              <a:buClr>
                <a:schemeClr val="dk1"/>
              </a:buClr>
              <a:buSzPts val="1400"/>
              <a:buNone/>
              <a:defRPr/>
            </a:lvl2pPr>
            <a:lvl3pPr marL="1371600" lvl="2" indent="-317500" algn="l">
              <a:lnSpc>
                <a:spcPct val="100000"/>
              </a:lnSpc>
              <a:spcBef>
                <a:spcPts val="667"/>
              </a:spcBef>
              <a:spcAft>
                <a:spcPts val="0"/>
              </a:spcAft>
              <a:buClr>
                <a:schemeClr val="dk1"/>
              </a:buClr>
              <a:buSzPts val="1400"/>
              <a:buChar char="•"/>
              <a:defRPr/>
            </a:lvl3pPr>
            <a:lvl4pPr marL="1828800" lvl="3" indent="-317500" algn="l">
              <a:lnSpc>
                <a:spcPct val="100000"/>
              </a:lnSpc>
              <a:spcBef>
                <a:spcPts val="667"/>
              </a:spcBef>
              <a:spcAft>
                <a:spcPts val="0"/>
              </a:spcAft>
              <a:buClr>
                <a:schemeClr val="dk1"/>
              </a:buClr>
              <a:buSzPts val="1400"/>
              <a:buChar char="–"/>
              <a:defRPr/>
            </a:lvl4pPr>
            <a:lvl5pPr marL="2286000" lvl="4" indent="-304800" algn="l">
              <a:lnSpc>
                <a:spcPct val="100000"/>
              </a:lnSpc>
              <a:spcBef>
                <a:spcPts val="667"/>
              </a:spcBef>
              <a:spcAft>
                <a:spcPts val="0"/>
              </a:spcAft>
              <a:buClr>
                <a:schemeClr val="dk1"/>
              </a:buClr>
              <a:buSzPts val="1200"/>
              <a:buChar char="•"/>
              <a:defRPr/>
            </a:lvl5pPr>
            <a:lvl6pPr marL="2743200" lvl="5" indent="-317500" algn="l">
              <a:lnSpc>
                <a:spcPct val="100000"/>
              </a:lnSpc>
              <a:spcBef>
                <a:spcPts val="667"/>
              </a:spcBef>
              <a:spcAft>
                <a:spcPts val="0"/>
              </a:spcAft>
              <a:buClr>
                <a:schemeClr val="dk1"/>
              </a:buClr>
              <a:buSzPts val="1400"/>
              <a:buChar char="–"/>
              <a:defRPr/>
            </a:lvl6pPr>
            <a:lvl7pPr marL="3200400" lvl="6" indent="-317500" algn="l">
              <a:lnSpc>
                <a:spcPct val="100000"/>
              </a:lnSpc>
              <a:spcBef>
                <a:spcPts val="667"/>
              </a:spcBef>
              <a:spcAft>
                <a:spcPts val="0"/>
              </a:spcAft>
              <a:buClr>
                <a:schemeClr val="dk1"/>
              </a:buClr>
              <a:buSzPts val="1400"/>
              <a:buChar char="•"/>
              <a:defRPr/>
            </a:lvl7pPr>
            <a:lvl8pPr marL="3657600" lvl="7" indent="-317500" algn="l">
              <a:lnSpc>
                <a:spcPct val="100000"/>
              </a:lnSpc>
              <a:spcBef>
                <a:spcPts val="667"/>
              </a:spcBef>
              <a:spcAft>
                <a:spcPts val="0"/>
              </a:spcAft>
              <a:buClr>
                <a:schemeClr val="dk1"/>
              </a:buClr>
              <a:buSzPts val="1400"/>
              <a:buChar char="–"/>
              <a:defRPr/>
            </a:lvl8pPr>
            <a:lvl9pPr marL="4114800" lvl="8" indent="-317500" algn="l">
              <a:lnSpc>
                <a:spcPct val="100000"/>
              </a:lnSpc>
              <a:spcBef>
                <a:spcPts val="667"/>
              </a:spcBef>
              <a:spcAft>
                <a:spcPts val="667"/>
              </a:spcAft>
              <a:buClr>
                <a:schemeClr val="dk1"/>
              </a:buClr>
              <a:buSzPts val="1400"/>
              <a:buChar char="•"/>
              <a:defRPr/>
            </a:lvl9pPr>
          </a:lstStyle>
          <a:p>
            <a:endParaRPr/>
          </a:p>
        </p:txBody>
      </p:sp>
      <p:sp>
        <p:nvSpPr>
          <p:cNvPr id="1013" name="Google Shape;1013;p72"/>
          <p:cNvSpPr txBox="1">
            <a:spLocks noGrp="1"/>
          </p:cNvSpPr>
          <p:nvPr>
            <p:ph type="body" idx="3"/>
          </p:nvPr>
        </p:nvSpPr>
        <p:spPr>
          <a:xfrm>
            <a:off x="8220076" y="2103439"/>
            <a:ext cx="3528800" cy="40688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400"/>
              <a:buNone/>
              <a:defRPr/>
            </a:lvl1pPr>
            <a:lvl2pPr marL="914400" lvl="1" indent="-228600" algn="l">
              <a:lnSpc>
                <a:spcPct val="100000"/>
              </a:lnSpc>
              <a:spcBef>
                <a:spcPts val="1200"/>
              </a:spcBef>
              <a:spcAft>
                <a:spcPts val="0"/>
              </a:spcAft>
              <a:buClr>
                <a:schemeClr val="dk1"/>
              </a:buClr>
              <a:buSzPts val="1400"/>
              <a:buNone/>
              <a:defRPr/>
            </a:lvl2pPr>
            <a:lvl3pPr marL="1371600" lvl="2" indent="-317500" algn="l">
              <a:lnSpc>
                <a:spcPct val="100000"/>
              </a:lnSpc>
              <a:spcBef>
                <a:spcPts val="667"/>
              </a:spcBef>
              <a:spcAft>
                <a:spcPts val="0"/>
              </a:spcAft>
              <a:buClr>
                <a:schemeClr val="dk1"/>
              </a:buClr>
              <a:buSzPts val="1400"/>
              <a:buChar char="•"/>
              <a:defRPr/>
            </a:lvl3pPr>
            <a:lvl4pPr marL="1828800" lvl="3" indent="-317500" algn="l">
              <a:lnSpc>
                <a:spcPct val="100000"/>
              </a:lnSpc>
              <a:spcBef>
                <a:spcPts val="667"/>
              </a:spcBef>
              <a:spcAft>
                <a:spcPts val="0"/>
              </a:spcAft>
              <a:buClr>
                <a:schemeClr val="dk1"/>
              </a:buClr>
              <a:buSzPts val="1400"/>
              <a:buChar char="–"/>
              <a:defRPr/>
            </a:lvl4pPr>
            <a:lvl5pPr marL="2286000" lvl="4" indent="-304800" algn="l">
              <a:lnSpc>
                <a:spcPct val="100000"/>
              </a:lnSpc>
              <a:spcBef>
                <a:spcPts val="667"/>
              </a:spcBef>
              <a:spcAft>
                <a:spcPts val="0"/>
              </a:spcAft>
              <a:buClr>
                <a:schemeClr val="dk1"/>
              </a:buClr>
              <a:buSzPts val="1200"/>
              <a:buChar char="•"/>
              <a:defRPr/>
            </a:lvl5pPr>
            <a:lvl6pPr marL="2743200" lvl="5" indent="-317500" algn="l">
              <a:lnSpc>
                <a:spcPct val="100000"/>
              </a:lnSpc>
              <a:spcBef>
                <a:spcPts val="667"/>
              </a:spcBef>
              <a:spcAft>
                <a:spcPts val="0"/>
              </a:spcAft>
              <a:buClr>
                <a:schemeClr val="dk1"/>
              </a:buClr>
              <a:buSzPts val="1400"/>
              <a:buChar char="–"/>
              <a:defRPr/>
            </a:lvl6pPr>
            <a:lvl7pPr marL="3200400" lvl="6" indent="-317500" algn="l">
              <a:lnSpc>
                <a:spcPct val="100000"/>
              </a:lnSpc>
              <a:spcBef>
                <a:spcPts val="667"/>
              </a:spcBef>
              <a:spcAft>
                <a:spcPts val="0"/>
              </a:spcAft>
              <a:buClr>
                <a:schemeClr val="dk1"/>
              </a:buClr>
              <a:buSzPts val="1400"/>
              <a:buChar char="•"/>
              <a:defRPr/>
            </a:lvl7pPr>
            <a:lvl8pPr marL="3657600" lvl="7" indent="-317500" algn="l">
              <a:lnSpc>
                <a:spcPct val="100000"/>
              </a:lnSpc>
              <a:spcBef>
                <a:spcPts val="667"/>
              </a:spcBef>
              <a:spcAft>
                <a:spcPts val="0"/>
              </a:spcAft>
              <a:buClr>
                <a:schemeClr val="dk1"/>
              </a:buClr>
              <a:buSzPts val="1400"/>
              <a:buChar char="–"/>
              <a:defRPr/>
            </a:lvl8pPr>
            <a:lvl9pPr marL="4114800" lvl="8" indent="-317500" algn="l">
              <a:lnSpc>
                <a:spcPct val="100000"/>
              </a:lnSpc>
              <a:spcBef>
                <a:spcPts val="667"/>
              </a:spcBef>
              <a:spcAft>
                <a:spcPts val="667"/>
              </a:spcAft>
              <a:buClr>
                <a:schemeClr val="dk1"/>
              </a:buClr>
              <a:buSzPts val="1400"/>
              <a:buChar char="•"/>
              <a:defRPr/>
            </a:lvl9pPr>
          </a:lstStyle>
          <a:p>
            <a:endParaRPr/>
          </a:p>
        </p:txBody>
      </p:sp>
      <p:sp>
        <p:nvSpPr>
          <p:cNvPr id="1014" name="Google Shape;1014;p72"/>
          <p:cNvSpPr txBox="1">
            <a:spLocks noGrp="1"/>
          </p:cNvSpPr>
          <p:nvPr>
            <p:ph type="title"/>
          </p:nvPr>
        </p:nvSpPr>
        <p:spPr>
          <a:xfrm>
            <a:off x="442913" y="432000"/>
            <a:ext cx="11306000" cy="1387200"/>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dk1"/>
              </a:buClr>
              <a:buSzPts val="2400"/>
              <a:buFont typeface="Georgia"/>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15" name="Google Shape;1015;p72"/>
          <p:cNvSpPr txBox="1">
            <a:spLocks noGrp="1"/>
          </p:cNvSpPr>
          <p:nvPr>
            <p:ph type="sldNum" idx="12"/>
          </p:nvPr>
        </p:nvSpPr>
        <p:spPr>
          <a:xfrm>
            <a:off x="9984296" y="6492240"/>
            <a:ext cx="1764800" cy="137200"/>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SzPts val="750"/>
              <a:buNone/>
              <a:defRPr sz="750" b="0" i="0" u="none" strike="noStrike" cap="none">
                <a:solidFill>
                  <a:schemeClr val="dk1"/>
                </a:solidFill>
                <a:latin typeface="Arial"/>
                <a:ea typeface="Arial"/>
                <a:cs typeface="Arial"/>
                <a:sym typeface="Arial"/>
              </a:defRPr>
            </a:lvl1pPr>
            <a:lvl2pPr marL="0" lvl="1" indent="0" algn="r">
              <a:lnSpc>
                <a:spcPct val="100000"/>
              </a:lnSpc>
              <a:spcBef>
                <a:spcPts val="0"/>
              </a:spcBef>
              <a:spcAft>
                <a:spcPts val="0"/>
              </a:spcAft>
              <a:buSzPts val="750"/>
              <a:buNone/>
              <a:defRPr sz="750" b="0" i="0" u="none" strike="noStrike" cap="none">
                <a:solidFill>
                  <a:schemeClr val="dk1"/>
                </a:solidFill>
                <a:latin typeface="Arial"/>
                <a:ea typeface="Arial"/>
                <a:cs typeface="Arial"/>
                <a:sym typeface="Arial"/>
              </a:defRPr>
            </a:lvl2pPr>
            <a:lvl3pPr marL="0" lvl="2" indent="0" algn="r">
              <a:lnSpc>
                <a:spcPct val="100000"/>
              </a:lnSpc>
              <a:spcBef>
                <a:spcPts val="0"/>
              </a:spcBef>
              <a:spcAft>
                <a:spcPts val="0"/>
              </a:spcAft>
              <a:buSzPts val="750"/>
              <a:buNone/>
              <a:defRPr sz="750" b="0" i="0" u="none" strike="noStrike" cap="none">
                <a:solidFill>
                  <a:schemeClr val="dk1"/>
                </a:solidFill>
                <a:latin typeface="Arial"/>
                <a:ea typeface="Arial"/>
                <a:cs typeface="Arial"/>
                <a:sym typeface="Arial"/>
              </a:defRPr>
            </a:lvl3pPr>
            <a:lvl4pPr marL="0" lvl="3" indent="0" algn="r">
              <a:lnSpc>
                <a:spcPct val="100000"/>
              </a:lnSpc>
              <a:spcBef>
                <a:spcPts val="0"/>
              </a:spcBef>
              <a:spcAft>
                <a:spcPts val="0"/>
              </a:spcAft>
              <a:buSzPts val="750"/>
              <a:buNone/>
              <a:defRPr sz="750" b="0" i="0" u="none" strike="noStrike" cap="none">
                <a:solidFill>
                  <a:schemeClr val="dk1"/>
                </a:solidFill>
                <a:latin typeface="Arial"/>
                <a:ea typeface="Arial"/>
                <a:cs typeface="Arial"/>
                <a:sym typeface="Arial"/>
              </a:defRPr>
            </a:lvl4pPr>
            <a:lvl5pPr marL="0" lvl="4" indent="0" algn="r">
              <a:lnSpc>
                <a:spcPct val="100000"/>
              </a:lnSpc>
              <a:spcBef>
                <a:spcPts val="0"/>
              </a:spcBef>
              <a:spcAft>
                <a:spcPts val="0"/>
              </a:spcAft>
              <a:buSzPts val="750"/>
              <a:buNone/>
              <a:defRPr sz="750" b="0" i="0" u="none" strike="noStrike" cap="none">
                <a:solidFill>
                  <a:schemeClr val="dk1"/>
                </a:solidFill>
                <a:latin typeface="Arial"/>
                <a:ea typeface="Arial"/>
                <a:cs typeface="Arial"/>
                <a:sym typeface="Arial"/>
              </a:defRPr>
            </a:lvl5pPr>
            <a:lvl6pPr marL="0" lvl="5" indent="0" algn="r">
              <a:lnSpc>
                <a:spcPct val="100000"/>
              </a:lnSpc>
              <a:spcBef>
                <a:spcPts val="0"/>
              </a:spcBef>
              <a:spcAft>
                <a:spcPts val="0"/>
              </a:spcAft>
              <a:buSzPts val="750"/>
              <a:buNone/>
              <a:defRPr sz="750" b="0" i="0" u="none" strike="noStrike" cap="none">
                <a:solidFill>
                  <a:schemeClr val="dk1"/>
                </a:solidFill>
                <a:latin typeface="Arial"/>
                <a:ea typeface="Arial"/>
                <a:cs typeface="Arial"/>
                <a:sym typeface="Arial"/>
              </a:defRPr>
            </a:lvl6pPr>
            <a:lvl7pPr marL="0" lvl="6" indent="0" algn="r">
              <a:lnSpc>
                <a:spcPct val="100000"/>
              </a:lnSpc>
              <a:spcBef>
                <a:spcPts val="0"/>
              </a:spcBef>
              <a:spcAft>
                <a:spcPts val="0"/>
              </a:spcAft>
              <a:buSzPts val="750"/>
              <a:buNone/>
              <a:defRPr sz="750" b="0" i="0" u="none" strike="noStrike" cap="none">
                <a:solidFill>
                  <a:schemeClr val="dk1"/>
                </a:solidFill>
                <a:latin typeface="Arial"/>
                <a:ea typeface="Arial"/>
                <a:cs typeface="Arial"/>
                <a:sym typeface="Arial"/>
              </a:defRPr>
            </a:lvl7pPr>
            <a:lvl8pPr marL="0" lvl="7" indent="0" algn="r">
              <a:lnSpc>
                <a:spcPct val="100000"/>
              </a:lnSpc>
              <a:spcBef>
                <a:spcPts val="0"/>
              </a:spcBef>
              <a:spcAft>
                <a:spcPts val="0"/>
              </a:spcAft>
              <a:buSzPts val="750"/>
              <a:buNone/>
              <a:defRPr sz="750" b="0" i="0" u="none" strike="noStrike" cap="none">
                <a:solidFill>
                  <a:schemeClr val="dk1"/>
                </a:solidFill>
                <a:latin typeface="Arial"/>
                <a:ea typeface="Arial"/>
                <a:cs typeface="Arial"/>
                <a:sym typeface="Arial"/>
              </a:defRPr>
            </a:lvl8pPr>
            <a:lvl9pPr marL="0" lvl="8" indent="0" algn="r">
              <a:lnSpc>
                <a:spcPct val="100000"/>
              </a:lnSpc>
              <a:spcBef>
                <a:spcPts val="0"/>
              </a:spcBef>
              <a:spcAft>
                <a:spcPts val="0"/>
              </a:spcAft>
              <a:buSzPts val="750"/>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016" name="Google Shape;1016;p72"/>
          <p:cNvSpPr txBox="1">
            <a:spLocks noGrp="1"/>
          </p:cNvSpPr>
          <p:nvPr>
            <p:ph type="dt" idx="10"/>
          </p:nvPr>
        </p:nvSpPr>
        <p:spPr>
          <a:xfrm>
            <a:off x="9984296" y="6355080"/>
            <a:ext cx="1764800" cy="13720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7" name="Google Shape;1017;p72"/>
          <p:cNvSpPr txBox="1">
            <a:spLocks noGrp="1"/>
          </p:cNvSpPr>
          <p:nvPr>
            <p:ph type="ftr" idx="11"/>
          </p:nvPr>
        </p:nvSpPr>
        <p:spPr>
          <a:xfrm>
            <a:off x="442912" y="6355080"/>
            <a:ext cx="5473600" cy="13720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matchingName="Title Slide All Grey">
  <p:cSld name="Title Slide All Grey">
    <p:bg>
      <p:bgPr>
        <a:solidFill>
          <a:srgbClr val="464646"/>
        </a:solidFill>
        <a:effectLst/>
      </p:bgPr>
    </p:bg>
    <p:spTree>
      <p:nvGrpSpPr>
        <p:cNvPr id="1" name="Shape 1024"/>
        <p:cNvGrpSpPr/>
        <p:nvPr/>
      </p:nvGrpSpPr>
      <p:grpSpPr>
        <a:xfrm>
          <a:off x="0" y="0"/>
          <a:ext cx="0" cy="0"/>
          <a:chOff x="0" y="0"/>
          <a:chExt cx="0" cy="0"/>
        </a:xfrm>
      </p:grpSpPr>
      <p:pic>
        <p:nvPicPr>
          <p:cNvPr id="1025" name="Google Shape;1025;p74"/>
          <p:cNvPicPr preferRelativeResize="0"/>
          <p:nvPr/>
        </p:nvPicPr>
        <p:blipFill rotWithShape="1">
          <a:blip r:embed="rId2">
            <a:alphaModFix/>
          </a:blip>
          <a:srcRect l="6872"/>
          <a:stretch/>
        </p:blipFill>
        <p:spPr>
          <a:xfrm>
            <a:off x="0" y="0"/>
            <a:ext cx="12192003" cy="6858000"/>
          </a:xfrm>
          <a:prstGeom prst="rect">
            <a:avLst/>
          </a:prstGeom>
          <a:noFill/>
          <a:ln>
            <a:noFill/>
          </a:ln>
        </p:spPr>
      </p:pic>
      <p:sp>
        <p:nvSpPr>
          <p:cNvPr id="1026" name="Google Shape;1026;p74"/>
          <p:cNvSpPr txBox="1">
            <a:spLocks noGrp="1"/>
          </p:cNvSpPr>
          <p:nvPr>
            <p:ph type="ctrTitle"/>
          </p:nvPr>
        </p:nvSpPr>
        <p:spPr>
          <a:xfrm>
            <a:off x="442912" y="428625"/>
            <a:ext cx="7418400" cy="2651700"/>
          </a:xfrm>
          <a:prstGeom prst="rect">
            <a:avLst/>
          </a:prstGeom>
          <a:noFill/>
          <a:ln>
            <a:noFill/>
          </a:ln>
        </p:spPr>
        <p:txBody>
          <a:bodyPr spcFirstLastPara="1" wrap="square" lIns="0" tIns="0" rIns="0" bIns="0" anchor="b" anchorCtr="0">
            <a:noAutofit/>
          </a:bodyPr>
          <a:lstStyle>
            <a:lvl1pPr marR="0" lvl="0" algn="l">
              <a:lnSpc>
                <a:spcPct val="85000"/>
              </a:lnSpc>
              <a:spcBef>
                <a:spcPts val="0"/>
              </a:spcBef>
              <a:spcAft>
                <a:spcPts val="0"/>
              </a:spcAft>
              <a:buClr>
                <a:schemeClr val="lt1"/>
              </a:buClr>
              <a:buSzPts val="6000"/>
              <a:buFont typeface="Georgia"/>
              <a:buNone/>
              <a:defRPr sz="6000" b="0" i="0" u="none" strike="noStrike" cap="none">
                <a:solidFill>
                  <a:schemeClr val="lt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027" name="Google Shape;1027;p74"/>
          <p:cNvSpPr txBox="1">
            <a:spLocks noGrp="1"/>
          </p:cNvSpPr>
          <p:nvPr>
            <p:ph type="subTitle" idx="1"/>
          </p:nvPr>
        </p:nvSpPr>
        <p:spPr>
          <a:xfrm>
            <a:off x="442913" y="3749040"/>
            <a:ext cx="5473800" cy="594300"/>
          </a:xfrm>
          <a:prstGeom prst="rect">
            <a:avLst/>
          </a:prstGeom>
          <a:noFill/>
          <a:ln>
            <a:noFill/>
          </a:ln>
        </p:spPr>
        <p:txBody>
          <a:bodyPr spcFirstLastPara="1" wrap="square" lIns="0" tIns="0" rIns="0" bIns="0" anchor="t" anchorCtr="0">
            <a:noAutofit/>
          </a:bodyPr>
          <a:lstStyle>
            <a:lvl1pPr marR="0" lvl="0"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2pPr>
            <a:lvl3pPr marR="0" lvl="2"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R="0" lvl="3"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R="0" lvl="4"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R="0" lvl="5"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6pPr>
            <a:lvl7pPr marR="0" lvl="6"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7pPr>
            <a:lvl8pPr marR="0" lvl="7"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8pPr>
            <a:lvl9pPr marR="0" lvl="8"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9pPr>
          </a:lstStyle>
          <a:p>
            <a:endParaRPr/>
          </a:p>
        </p:txBody>
      </p:sp>
      <p:pic>
        <p:nvPicPr>
          <p:cNvPr id="1028" name="Google Shape;1028;p74"/>
          <p:cNvPicPr preferRelativeResize="0"/>
          <p:nvPr/>
        </p:nvPicPr>
        <p:blipFill rotWithShape="1">
          <a:blip r:embed="rId3">
            <a:alphaModFix/>
          </a:blip>
          <a:srcRect/>
          <a:stretch/>
        </p:blipFill>
        <p:spPr>
          <a:xfrm>
            <a:off x="185139" y="5330952"/>
            <a:ext cx="1636775" cy="1351183"/>
          </a:xfrm>
          <a:prstGeom prst="rect">
            <a:avLst/>
          </a:prstGeom>
          <a:noFill/>
          <a:ln>
            <a:noFill/>
          </a:ln>
        </p:spPr>
      </p:pic>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matchingName="Section Header Red Manual">
  <p:cSld name="Section Header Red Manual">
    <p:bg>
      <p:bgPr>
        <a:solidFill>
          <a:srgbClr val="E0301E"/>
        </a:solidFill>
        <a:effectLst/>
      </p:bgPr>
    </p:bg>
    <p:spTree>
      <p:nvGrpSpPr>
        <p:cNvPr id="1" name="Shape 1029"/>
        <p:cNvGrpSpPr/>
        <p:nvPr/>
      </p:nvGrpSpPr>
      <p:grpSpPr>
        <a:xfrm>
          <a:off x="0" y="0"/>
          <a:ext cx="0" cy="0"/>
          <a:chOff x="0" y="0"/>
          <a:chExt cx="0" cy="0"/>
        </a:xfrm>
      </p:grpSpPr>
      <p:sp>
        <p:nvSpPr>
          <p:cNvPr id="1030" name="Google Shape;1030;p75"/>
          <p:cNvSpPr txBox="1">
            <a:spLocks noGrp="1"/>
          </p:cNvSpPr>
          <p:nvPr>
            <p:ph type="title"/>
          </p:nvPr>
        </p:nvSpPr>
        <p:spPr>
          <a:xfrm>
            <a:off x="442950" y="2833350"/>
            <a:ext cx="4175700" cy="1191300"/>
          </a:xfrm>
          <a:prstGeom prst="rect">
            <a:avLst/>
          </a:prstGeom>
          <a:noFill/>
          <a:ln>
            <a:noFill/>
          </a:ln>
        </p:spPr>
        <p:txBody>
          <a:bodyPr spcFirstLastPara="1" wrap="square" lIns="0" tIns="0" rIns="0" bIns="0" anchor="t" anchorCtr="0">
            <a:noAutofit/>
          </a:bodyPr>
          <a:lstStyle>
            <a:lvl1pPr marR="0" lvl="0" algn="l">
              <a:lnSpc>
                <a:spcPct val="8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matchingName="Section Header Grey Manual">
  <p:cSld name="Section Header Grey Manual">
    <p:bg>
      <p:bgPr>
        <a:solidFill>
          <a:srgbClr val="000000"/>
        </a:solidFill>
        <a:effectLst/>
      </p:bgPr>
    </p:bg>
    <p:spTree>
      <p:nvGrpSpPr>
        <p:cNvPr id="1" name="Shape 1031"/>
        <p:cNvGrpSpPr/>
        <p:nvPr/>
      </p:nvGrpSpPr>
      <p:grpSpPr>
        <a:xfrm>
          <a:off x="0" y="0"/>
          <a:ext cx="0" cy="0"/>
          <a:chOff x="0" y="0"/>
          <a:chExt cx="0" cy="0"/>
        </a:xfrm>
      </p:grpSpPr>
      <p:sp>
        <p:nvSpPr>
          <p:cNvPr id="1032" name="Google Shape;1032;p76"/>
          <p:cNvSpPr txBox="1">
            <a:spLocks noGrp="1"/>
          </p:cNvSpPr>
          <p:nvPr>
            <p:ph type="title"/>
          </p:nvPr>
        </p:nvSpPr>
        <p:spPr>
          <a:xfrm>
            <a:off x="442950" y="2833350"/>
            <a:ext cx="4175700" cy="1191300"/>
          </a:xfrm>
          <a:prstGeom prst="rect">
            <a:avLst/>
          </a:prstGeom>
          <a:noFill/>
          <a:ln>
            <a:noFill/>
          </a:ln>
        </p:spPr>
        <p:txBody>
          <a:bodyPr spcFirstLastPara="1" wrap="square" lIns="0" tIns="0" rIns="0" bIns="0" anchor="t" anchorCtr="0">
            <a:noAutofit/>
          </a:bodyPr>
          <a:lstStyle>
            <a:lvl1pPr marR="0" lvl="0" algn="l">
              <a:lnSpc>
                <a:spcPct val="8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matchingName="Quote 1 Image Full">
  <p:cSld name="Quote 1 Image Full">
    <p:bg>
      <p:bgPr>
        <a:solidFill>
          <a:srgbClr val="DEDEDE"/>
        </a:solidFill>
        <a:effectLst/>
      </p:bgPr>
    </p:bg>
    <p:spTree>
      <p:nvGrpSpPr>
        <p:cNvPr id="1" name="Shape 1033"/>
        <p:cNvGrpSpPr/>
        <p:nvPr/>
      </p:nvGrpSpPr>
      <p:grpSpPr>
        <a:xfrm>
          <a:off x="0" y="0"/>
          <a:ext cx="0" cy="0"/>
          <a:chOff x="0" y="0"/>
          <a:chExt cx="0" cy="0"/>
        </a:xfrm>
      </p:grpSpPr>
      <p:sp>
        <p:nvSpPr>
          <p:cNvPr id="1034" name="Google Shape;1034;p77"/>
          <p:cNvSpPr txBox="1">
            <a:spLocks noGrp="1"/>
          </p:cNvSpPr>
          <p:nvPr>
            <p:ph type="body" idx="1"/>
          </p:nvPr>
        </p:nvSpPr>
        <p:spPr>
          <a:xfrm>
            <a:off x="0" y="1143000"/>
            <a:ext cx="4572000" cy="4572000"/>
          </a:xfrm>
          <a:prstGeom prst="rect">
            <a:avLst/>
          </a:prstGeom>
          <a:solidFill>
            <a:srgbClr val="E0301E"/>
          </a:solidFill>
          <a:ln>
            <a:noFill/>
          </a:ln>
        </p:spPr>
        <p:txBody>
          <a:bodyPr spcFirstLastPara="1" wrap="square" lIns="438900" tIns="1440000" rIns="252000" bIns="180000" anchor="t" anchorCtr="0">
            <a:noAutofit/>
          </a:bodyPr>
          <a:lstStyle>
            <a:lvl1pPr marL="457200" marR="0" lvl="0" indent="-228600" algn="l">
              <a:lnSpc>
                <a:spcPct val="90000"/>
              </a:lnSpc>
              <a:spcBef>
                <a:spcPts val="0"/>
              </a:spcBef>
              <a:spcAft>
                <a:spcPts val="0"/>
              </a:spcAft>
              <a:buClr>
                <a:schemeClr val="lt1"/>
              </a:buClr>
              <a:buSzPts val="2600"/>
              <a:buFont typeface="Arial"/>
              <a:buNone/>
              <a:defRPr sz="2600" b="0" i="0" u="none" strike="noStrike" cap="none">
                <a:solidFill>
                  <a:schemeClr val="lt1"/>
                </a:solidFill>
                <a:latin typeface="Georgia"/>
                <a:ea typeface="Georgia"/>
                <a:cs typeface="Georgia"/>
                <a:sym typeface="Georgia"/>
              </a:defRPr>
            </a:lvl1pPr>
            <a:lvl2pPr marL="914400" marR="0" lvl="1" indent="-228600" algn="l">
              <a:lnSpc>
                <a:spcPct val="100000"/>
              </a:lnSpc>
              <a:spcBef>
                <a:spcPts val="300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2pPr>
            <a:lvl3pPr marL="1371600" marR="0" lvl="2" indent="-228600"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L="1828800" marR="0" lvl="3" indent="-228600"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L="2286000" marR="0" lvl="4" indent="-228600"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L="2743200" marR="0" lvl="5" indent="-228600"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6pPr>
            <a:lvl7pPr marL="3200400" marR="0" lvl="6" indent="-228600"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7pPr>
            <a:lvl8pPr marL="3657600" marR="0" lvl="7" indent="-228600"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8pPr>
            <a:lvl9pPr marL="4114800" marR="0" lvl="8" indent="-228600"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9pPr>
          </a:lstStyle>
          <a:p>
            <a:endParaRPr/>
          </a:p>
        </p:txBody>
      </p:sp>
      <p:sp>
        <p:nvSpPr>
          <p:cNvPr id="1035" name="Google Shape;1035;p77"/>
          <p:cNvSpPr/>
          <p:nvPr/>
        </p:nvSpPr>
        <p:spPr>
          <a:xfrm>
            <a:off x="442913" y="1623703"/>
            <a:ext cx="871539" cy="679451"/>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36" name="Google Shape;1036;p77"/>
          <p:cNvSpPr txBox="1">
            <a:spLocks noGrp="1"/>
          </p:cNvSpPr>
          <p:nvPr>
            <p:ph type="sldNum" idx="12"/>
          </p:nvPr>
        </p:nvSpPr>
        <p:spPr>
          <a:xfrm>
            <a:off x="8218489" y="6492240"/>
            <a:ext cx="3530700" cy="1371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Quote 1 Image">
  <p:cSld name="Quote 1 Image">
    <p:spTree>
      <p:nvGrpSpPr>
        <p:cNvPr id="1" name="Shape 1037"/>
        <p:cNvGrpSpPr/>
        <p:nvPr/>
      </p:nvGrpSpPr>
      <p:grpSpPr>
        <a:xfrm>
          <a:off x="0" y="0"/>
          <a:ext cx="0" cy="0"/>
          <a:chOff x="0" y="0"/>
          <a:chExt cx="0" cy="0"/>
        </a:xfrm>
      </p:grpSpPr>
      <p:sp>
        <p:nvSpPr>
          <p:cNvPr id="1038" name="Google Shape;1038;p78"/>
          <p:cNvSpPr/>
          <p:nvPr/>
        </p:nvSpPr>
        <p:spPr>
          <a:xfrm>
            <a:off x="6096000" y="0"/>
            <a:ext cx="6096000" cy="68580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
        <p:nvSpPr>
          <p:cNvPr id="1039" name="Google Shape;1039;p78"/>
          <p:cNvSpPr txBox="1">
            <a:spLocks noGrp="1"/>
          </p:cNvSpPr>
          <p:nvPr>
            <p:ph type="body" idx="1"/>
          </p:nvPr>
        </p:nvSpPr>
        <p:spPr>
          <a:xfrm>
            <a:off x="442913" y="1714500"/>
            <a:ext cx="5299500" cy="4457700"/>
          </a:xfrm>
          <a:prstGeom prst="rect">
            <a:avLst/>
          </a:prstGeom>
          <a:noFill/>
          <a:ln>
            <a:noFill/>
          </a:ln>
        </p:spPr>
        <p:txBody>
          <a:bodyPr spcFirstLastPara="1" wrap="square" lIns="0" tIns="0" rIns="0" bIns="0" anchor="t" anchorCtr="0">
            <a:noAutofit/>
          </a:bodyPr>
          <a:lstStyle>
            <a:lvl1pPr marL="457200" marR="0" lvl="0" indent="-228600" algn="l">
              <a:lnSpc>
                <a:spcPct val="85000"/>
              </a:lnSpc>
              <a:spcBef>
                <a:spcPts val="0"/>
              </a:spcBef>
              <a:spcAft>
                <a:spcPts val="0"/>
              </a:spcAft>
              <a:buClr>
                <a:schemeClr val="dk1"/>
              </a:buClr>
              <a:buSzPts val="3800"/>
              <a:buFont typeface="Arial"/>
              <a:buNone/>
              <a:defRPr sz="3800" b="0" i="0" u="none" strike="noStrike" cap="none">
                <a:solidFill>
                  <a:schemeClr val="dk1"/>
                </a:solidFill>
                <a:latin typeface="Georgia"/>
                <a:ea typeface="Georgia"/>
                <a:cs typeface="Georgia"/>
                <a:sym typeface="Georgia"/>
              </a:defRPr>
            </a:lvl1pPr>
            <a:lvl2pPr marL="914400" marR="0" lvl="1" indent="-228600" algn="l">
              <a:lnSpc>
                <a:spcPct val="100000"/>
              </a:lnSpc>
              <a:spcBef>
                <a:spcPts val="30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2pPr>
            <a:lvl3pPr marL="1371600" marR="0" lvl="2" indent="-228600" algn="l">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228600" algn="l">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228600" algn="l">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L="3200400" marR="0" lvl="6" indent="-228600" algn="l">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L="3657600" marR="0" lvl="7" indent="-228600" algn="l">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L="4114800" marR="0" lvl="8" indent="-228600" algn="l">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1040" name="Google Shape;1040;p78"/>
          <p:cNvSpPr/>
          <p:nvPr/>
        </p:nvSpPr>
        <p:spPr>
          <a:xfrm>
            <a:off x="442913" y="687001"/>
            <a:ext cx="871539" cy="679451"/>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41" name="Google Shape;1041;p78"/>
          <p:cNvSpPr txBox="1">
            <a:spLocks noGrp="1"/>
          </p:cNvSpPr>
          <p:nvPr>
            <p:ph type="sldNum" idx="12"/>
          </p:nvPr>
        </p:nvSpPr>
        <p:spPr>
          <a:xfrm>
            <a:off x="8218489" y="6492240"/>
            <a:ext cx="3530700" cy="1371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matchingName="Quote 2 Red">
  <p:cSld name="Quote 2 Red">
    <p:bg>
      <p:bgPr>
        <a:solidFill>
          <a:srgbClr val="E0301E"/>
        </a:solidFill>
        <a:effectLst/>
      </p:bgPr>
    </p:bg>
    <p:spTree>
      <p:nvGrpSpPr>
        <p:cNvPr id="1" name="Shape 1042"/>
        <p:cNvGrpSpPr/>
        <p:nvPr/>
      </p:nvGrpSpPr>
      <p:grpSpPr>
        <a:xfrm>
          <a:off x="0" y="0"/>
          <a:ext cx="0" cy="0"/>
          <a:chOff x="0" y="0"/>
          <a:chExt cx="0" cy="0"/>
        </a:xfrm>
      </p:grpSpPr>
      <p:sp>
        <p:nvSpPr>
          <p:cNvPr id="1043" name="Google Shape;1043;p79"/>
          <p:cNvSpPr txBox="1">
            <a:spLocks noGrp="1"/>
          </p:cNvSpPr>
          <p:nvPr>
            <p:ph type="body" idx="1"/>
          </p:nvPr>
        </p:nvSpPr>
        <p:spPr>
          <a:xfrm>
            <a:off x="442914" y="2274570"/>
            <a:ext cx="9540300" cy="3897600"/>
          </a:xfrm>
          <a:prstGeom prst="rect">
            <a:avLst/>
          </a:prstGeom>
          <a:noFill/>
          <a:ln>
            <a:noFill/>
          </a:ln>
        </p:spPr>
        <p:txBody>
          <a:bodyPr spcFirstLastPara="1" wrap="square" lIns="0" tIns="0" rIns="0" bIns="0" anchor="t" anchorCtr="0">
            <a:noAutofit/>
          </a:bodyPr>
          <a:lstStyle>
            <a:lvl1pPr marL="457200" marR="0" lvl="0" indent="-228600" algn="l">
              <a:lnSpc>
                <a:spcPct val="85000"/>
              </a:lnSpc>
              <a:spcBef>
                <a:spcPts val="0"/>
              </a:spcBef>
              <a:spcAft>
                <a:spcPts val="0"/>
              </a:spcAft>
              <a:buClr>
                <a:schemeClr val="lt1"/>
              </a:buClr>
              <a:buSzPts val="3800"/>
              <a:buFont typeface="Arial"/>
              <a:buNone/>
              <a:defRPr sz="3800" b="0" i="0" u="none" strike="noStrike" cap="none">
                <a:solidFill>
                  <a:schemeClr val="lt1"/>
                </a:solidFill>
                <a:latin typeface="Georgia"/>
                <a:ea typeface="Georgia"/>
                <a:cs typeface="Georgia"/>
                <a:sym typeface="Georgia"/>
              </a:defRPr>
            </a:lvl1pPr>
            <a:lvl2pPr marL="914400" marR="0" lvl="1" indent="-228600" algn="l">
              <a:lnSpc>
                <a:spcPct val="100000"/>
              </a:lnSpc>
              <a:spcBef>
                <a:spcPts val="300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2pPr>
            <a:lvl3pPr marL="1371600" marR="0" lvl="2" indent="-228600"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L="1828800" marR="0" lvl="3" indent="-228600"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L="2286000" marR="0" lvl="4" indent="-228600"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L="2743200" marR="0" lvl="5" indent="-228600"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6pPr>
            <a:lvl7pPr marL="3200400" marR="0" lvl="6" indent="-228600"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7pPr>
            <a:lvl8pPr marL="3657600" marR="0" lvl="7" indent="-228600"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8pPr>
            <a:lvl9pPr marL="4114800" marR="0" lvl="8" indent="-228600"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9pPr>
          </a:lstStyle>
          <a:p>
            <a:endParaRPr/>
          </a:p>
        </p:txBody>
      </p:sp>
      <p:sp>
        <p:nvSpPr>
          <p:cNvPr id="1044" name="Google Shape;1044;p79"/>
          <p:cNvSpPr/>
          <p:nvPr/>
        </p:nvSpPr>
        <p:spPr>
          <a:xfrm>
            <a:off x="442913" y="1362959"/>
            <a:ext cx="871539" cy="679451"/>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45" name="Google Shape;1045;p79"/>
          <p:cNvSpPr txBox="1">
            <a:spLocks noGrp="1"/>
          </p:cNvSpPr>
          <p:nvPr>
            <p:ph type="sldNum" idx="12"/>
          </p:nvPr>
        </p:nvSpPr>
        <p:spPr>
          <a:xfrm>
            <a:off x="8218489" y="6492240"/>
            <a:ext cx="3530700" cy="1371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046" name="Google Shape;1046;p79"/>
          <p:cNvSpPr txBox="1"/>
          <p:nvPr/>
        </p:nvSpPr>
        <p:spPr>
          <a:xfrm>
            <a:off x="442913" y="6492240"/>
            <a:ext cx="5473800" cy="1371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750"/>
              <a:buFont typeface="Arial"/>
              <a:buNone/>
            </a:pPr>
            <a:r>
              <a:rPr lang="en-US" sz="750" b="0" i="0" u="none" strike="noStrike" cap="none">
                <a:solidFill>
                  <a:schemeClr val="lt1"/>
                </a:solidFill>
                <a:latin typeface="Arial"/>
                <a:ea typeface="Arial"/>
                <a:cs typeface="Arial"/>
                <a:sym typeface="Arial"/>
              </a:rPr>
              <a:t>PwC</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matchingName="Quote 2 Grey">
  <p:cSld name="Quote 2 Grey">
    <p:bg>
      <p:bgPr>
        <a:solidFill>
          <a:srgbClr val="000000"/>
        </a:solidFill>
        <a:effectLst/>
      </p:bgPr>
    </p:bg>
    <p:spTree>
      <p:nvGrpSpPr>
        <p:cNvPr id="1" name="Shape 1047"/>
        <p:cNvGrpSpPr/>
        <p:nvPr/>
      </p:nvGrpSpPr>
      <p:grpSpPr>
        <a:xfrm>
          <a:off x="0" y="0"/>
          <a:ext cx="0" cy="0"/>
          <a:chOff x="0" y="0"/>
          <a:chExt cx="0" cy="0"/>
        </a:xfrm>
      </p:grpSpPr>
      <p:sp>
        <p:nvSpPr>
          <p:cNvPr id="1048" name="Google Shape;1048;p80"/>
          <p:cNvSpPr txBox="1">
            <a:spLocks noGrp="1"/>
          </p:cNvSpPr>
          <p:nvPr>
            <p:ph type="body" idx="1"/>
          </p:nvPr>
        </p:nvSpPr>
        <p:spPr>
          <a:xfrm>
            <a:off x="442914" y="2274570"/>
            <a:ext cx="9540300" cy="3897600"/>
          </a:xfrm>
          <a:prstGeom prst="rect">
            <a:avLst/>
          </a:prstGeom>
          <a:noFill/>
          <a:ln>
            <a:noFill/>
          </a:ln>
        </p:spPr>
        <p:txBody>
          <a:bodyPr spcFirstLastPara="1" wrap="square" lIns="0" tIns="0" rIns="0" bIns="0" anchor="t" anchorCtr="0">
            <a:noAutofit/>
          </a:bodyPr>
          <a:lstStyle>
            <a:lvl1pPr marL="457200" marR="0" lvl="0" indent="-228600" algn="l">
              <a:lnSpc>
                <a:spcPct val="85000"/>
              </a:lnSpc>
              <a:spcBef>
                <a:spcPts val="0"/>
              </a:spcBef>
              <a:spcAft>
                <a:spcPts val="0"/>
              </a:spcAft>
              <a:buClr>
                <a:schemeClr val="lt1"/>
              </a:buClr>
              <a:buSzPts val="3800"/>
              <a:buFont typeface="Arial"/>
              <a:buNone/>
              <a:defRPr sz="3800" b="0" i="0" u="none" strike="noStrike" cap="none">
                <a:solidFill>
                  <a:schemeClr val="lt1"/>
                </a:solidFill>
                <a:latin typeface="Georgia"/>
                <a:ea typeface="Georgia"/>
                <a:cs typeface="Georgia"/>
                <a:sym typeface="Georgia"/>
              </a:defRPr>
            </a:lvl1pPr>
            <a:lvl2pPr marL="914400" marR="0" lvl="1" indent="-228600" algn="l">
              <a:lnSpc>
                <a:spcPct val="100000"/>
              </a:lnSpc>
              <a:spcBef>
                <a:spcPts val="300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2pPr>
            <a:lvl3pPr marL="1371600" marR="0" lvl="2" indent="-228600"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L="1828800" marR="0" lvl="3" indent="-228600"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L="2286000" marR="0" lvl="4" indent="-228600"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L="2743200" marR="0" lvl="5" indent="-228600"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6pPr>
            <a:lvl7pPr marL="3200400" marR="0" lvl="6" indent="-228600"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7pPr>
            <a:lvl8pPr marL="3657600" marR="0" lvl="7" indent="-228600"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8pPr>
            <a:lvl9pPr marL="4114800" marR="0" lvl="8" indent="-228600"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9pPr>
          </a:lstStyle>
          <a:p>
            <a:endParaRPr/>
          </a:p>
        </p:txBody>
      </p:sp>
      <p:sp>
        <p:nvSpPr>
          <p:cNvPr id="1049" name="Google Shape;1049;p80"/>
          <p:cNvSpPr/>
          <p:nvPr/>
        </p:nvSpPr>
        <p:spPr>
          <a:xfrm>
            <a:off x="442913" y="1362959"/>
            <a:ext cx="871539" cy="679451"/>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50" name="Google Shape;1050;p80"/>
          <p:cNvSpPr txBox="1">
            <a:spLocks noGrp="1"/>
          </p:cNvSpPr>
          <p:nvPr>
            <p:ph type="sldNum" idx="12"/>
          </p:nvPr>
        </p:nvSpPr>
        <p:spPr>
          <a:xfrm>
            <a:off x="8218489" y="6492240"/>
            <a:ext cx="3530700" cy="1371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051" name="Google Shape;1051;p80"/>
          <p:cNvSpPr txBox="1"/>
          <p:nvPr/>
        </p:nvSpPr>
        <p:spPr>
          <a:xfrm>
            <a:off x="442913" y="6492240"/>
            <a:ext cx="5473800" cy="1371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750"/>
              <a:buFont typeface="Arial"/>
              <a:buNone/>
            </a:pPr>
            <a:r>
              <a:rPr lang="en-US" sz="750" b="0" i="0" u="none" strike="noStrike" cap="none">
                <a:solidFill>
                  <a:schemeClr val="lt1"/>
                </a:solidFill>
                <a:latin typeface="Arial"/>
                <a:ea typeface="Arial"/>
                <a:cs typeface="Arial"/>
                <a:sym typeface="Arial"/>
              </a:rPr>
              <a:t>PwC</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Quote 2">
  <p:cSld name="Quote 2">
    <p:spTree>
      <p:nvGrpSpPr>
        <p:cNvPr id="1" name="Shape 1052"/>
        <p:cNvGrpSpPr/>
        <p:nvPr/>
      </p:nvGrpSpPr>
      <p:grpSpPr>
        <a:xfrm>
          <a:off x="0" y="0"/>
          <a:ext cx="0" cy="0"/>
          <a:chOff x="0" y="0"/>
          <a:chExt cx="0" cy="0"/>
        </a:xfrm>
      </p:grpSpPr>
      <p:sp>
        <p:nvSpPr>
          <p:cNvPr id="1053" name="Google Shape;1053;p81"/>
          <p:cNvSpPr txBox="1">
            <a:spLocks noGrp="1"/>
          </p:cNvSpPr>
          <p:nvPr>
            <p:ph type="body" idx="1"/>
          </p:nvPr>
        </p:nvSpPr>
        <p:spPr>
          <a:xfrm>
            <a:off x="442914" y="2274570"/>
            <a:ext cx="9540300" cy="3897600"/>
          </a:xfrm>
          <a:prstGeom prst="rect">
            <a:avLst/>
          </a:prstGeom>
          <a:noFill/>
          <a:ln>
            <a:noFill/>
          </a:ln>
        </p:spPr>
        <p:txBody>
          <a:bodyPr spcFirstLastPara="1" wrap="square" lIns="0" tIns="0" rIns="0" bIns="0" anchor="t" anchorCtr="0">
            <a:noAutofit/>
          </a:bodyPr>
          <a:lstStyle>
            <a:lvl1pPr marL="457200" marR="0" lvl="0" indent="-228600" algn="l">
              <a:lnSpc>
                <a:spcPct val="85000"/>
              </a:lnSpc>
              <a:spcBef>
                <a:spcPts val="0"/>
              </a:spcBef>
              <a:spcAft>
                <a:spcPts val="0"/>
              </a:spcAft>
              <a:buClr>
                <a:schemeClr val="dk1"/>
              </a:buClr>
              <a:buSzPts val="3800"/>
              <a:buFont typeface="Arial"/>
              <a:buNone/>
              <a:defRPr sz="3800" b="0" i="0" u="none" strike="noStrike" cap="none">
                <a:solidFill>
                  <a:schemeClr val="dk1"/>
                </a:solidFill>
                <a:latin typeface="Georgia"/>
                <a:ea typeface="Georgia"/>
                <a:cs typeface="Georgia"/>
                <a:sym typeface="Georgia"/>
              </a:defRPr>
            </a:lvl1pPr>
            <a:lvl2pPr marL="914400" marR="0" lvl="1" indent="-228600" algn="l">
              <a:lnSpc>
                <a:spcPct val="100000"/>
              </a:lnSpc>
              <a:spcBef>
                <a:spcPts val="30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2pPr>
            <a:lvl3pPr marL="1371600" marR="0" lvl="2" indent="-228600" algn="l">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228600" algn="l">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228600" algn="l">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L="3200400" marR="0" lvl="6" indent="-228600" algn="l">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L="3657600" marR="0" lvl="7" indent="-228600" algn="l">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L="4114800" marR="0" lvl="8" indent="-228600" algn="l">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1054" name="Google Shape;1054;p81"/>
          <p:cNvSpPr/>
          <p:nvPr/>
        </p:nvSpPr>
        <p:spPr>
          <a:xfrm>
            <a:off x="442913" y="1362959"/>
            <a:ext cx="871539" cy="679451"/>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55" name="Google Shape;1055;p81"/>
          <p:cNvSpPr txBox="1">
            <a:spLocks noGrp="1"/>
          </p:cNvSpPr>
          <p:nvPr>
            <p:ph type="sldNum" idx="12"/>
          </p:nvPr>
        </p:nvSpPr>
        <p:spPr>
          <a:xfrm>
            <a:off x="8218489" y="6492240"/>
            <a:ext cx="3530700" cy="1371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Title Slide 1">
  <p:cSld name="Title Slide 1">
    <p:spTree>
      <p:nvGrpSpPr>
        <p:cNvPr id="1" name="Shape 570"/>
        <p:cNvGrpSpPr/>
        <p:nvPr/>
      </p:nvGrpSpPr>
      <p:grpSpPr>
        <a:xfrm>
          <a:off x="0" y="0"/>
          <a:ext cx="0" cy="0"/>
          <a:chOff x="0" y="0"/>
          <a:chExt cx="0" cy="0"/>
        </a:xfrm>
      </p:grpSpPr>
      <p:sp>
        <p:nvSpPr>
          <p:cNvPr id="571" name="Google Shape;571;p9"/>
          <p:cNvSpPr/>
          <p:nvPr/>
        </p:nvSpPr>
        <p:spPr>
          <a:xfrm>
            <a:off x="0" y="0"/>
            <a:ext cx="8096250" cy="3429000"/>
          </a:xfrm>
          <a:prstGeom prst="rect">
            <a:avLst/>
          </a:prstGeom>
          <a:solidFill>
            <a:srgbClr val="46464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72" name="Google Shape;572;p9"/>
          <p:cNvSpPr/>
          <p:nvPr/>
        </p:nvSpPr>
        <p:spPr>
          <a:xfrm>
            <a:off x="0" y="3429000"/>
            <a:ext cx="8096250" cy="1143000"/>
          </a:xfrm>
          <a:prstGeom prst="rect">
            <a:avLst/>
          </a:prstGeom>
          <a:solidFill>
            <a:srgbClr val="D04A0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73" name="Google Shape;573;p9"/>
          <p:cNvSpPr/>
          <p:nvPr/>
        </p:nvSpPr>
        <p:spPr>
          <a:xfrm>
            <a:off x="8096250" y="0"/>
            <a:ext cx="4095750" cy="3429000"/>
          </a:xfrm>
          <a:prstGeom prst="rect">
            <a:avLst/>
          </a:prstGeom>
          <a:solidFill>
            <a:srgbClr val="EB8C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74" name="Google Shape;574;p9"/>
          <p:cNvSpPr txBox="1">
            <a:spLocks noGrp="1"/>
          </p:cNvSpPr>
          <p:nvPr>
            <p:ph type="ctrTitle"/>
          </p:nvPr>
        </p:nvSpPr>
        <p:spPr>
          <a:xfrm>
            <a:off x="442912" y="428625"/>
            <a:ext cx="7418388" cy="2428874"/>
          </a:xfrm>
          <a:prstGeom prst="rect">
            <a:avLst/>
          </a:prstGeom>
          <a:noFill/>
          <a:ln>
            <a:noFill/>
          </a:ln>
        </p:spPr>
        <p:txBody>
          <a:bodyPr spcFirstLastPara="1" wrap="square" lIns="0" tIns="0" rIns="0" bIns="0" anchor="b" anchorCtr="0">
            <a:noAutofit/>
          </a:bodyPr>
          <a:lstStyle>
            <a:lvl1pPr lvl="0" algn="l">
              <a:lnSpc>
                <a:spcPct val="85000"/>
              </a:lnSpc>
              <a:spcBef>
                <a:spcPts val="0"/>
              </a:spcBef>
              <a:spcAft>
                <a:spcPts val="0"/>
              </a:spcAft>
              <a:buClr>
                <a:schemeClr val="lt1"/>
              </a:buClr>
              <a:buSzPts val="6000"/>
              <a:buFont typeface="Arial"/>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5" name="Google Shape;575;p9"/>
          <p:cNvSpPr txBox="1">
            <a:spLocks noGrp="1"/>
          </p:cNvSpPr>
          <p:nvPr>
            <p:ph type="subTitle" idx="1"/>
          </p:nvPr>
        </p:nvSpPr>
        <p:spPr>
          <a:xfrm>
            <a:off x="442914" y="3749040"/>
            <a:ext cx="5473700" cy="59436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1600"/>
              <a:buNone/>
              <a:defRPr sz="1600" b="0">
                <a:solidFill>
                  <a:schemeClr val="lt1"/>
                </a:solidFill>
              </a:defRPr>
            </a:lvl1pPr>
            <a:lvl2pPr lvl="1" algn="l">
              <a:lnSpc>
                <a:spcPct val="100000"/>
              </a:lnSpc>
              <a:spcBef>
                <a:spcPts val="0"/>
              </a:spcBef>
              <a:spcAft>
                <a:spcPts val="0"/>
              </a:spcAft>
              <a:buClr>
                <a:schemeClr val="lt1"/>
              </a:buClr>
              <a:buSzPts val="1600"/>
              <a:buNone/>
              <a:defRPr sz="1600">
                <a:solidFill>
                  <a:schemeClr val="lt1"/>
                </a:solidFill>
              </a:defRPr>
            </a:lvl2pPr>
            <a:lvl3pPr lvl="2" algn="l">
              <a:lnSpc>
                <a:spcPct val="100000"/>
              </a:lnSpc>
              <a:spcBef>
                <a:spcPts val="0"/>
              </a:spcBef>
              <a:spcAft>
                <a:spcPts val="0"/>
              </a:spcAft>
              <a:buClr>
                <a:schemeClr val="lt1"/>
              </a:buClr>
              <a:buSzPts val="1600"/>
              <a:buNone/>
              <a:defRPr sz="1600">
                <a:solidFill>
                  <a:schemeClr val="lt1"/>
                </a:solidFill>
              </a:defRPr>
            </a:lvl3pPr>
            <a:lvl4pPr lvl="3" algn="l">
              <a:lnSpc>
                <a:spcPct val="100000"/>
              </a:lnSpc>
              <a:spcBef>
                <a:spcPts val="0"/>
              </a:spcBef>
              <a:spcAft>
                <a:spcPts val="0"/>
              </a:spcAft>
              <a:buClr>
                <a:schemeClr val="lt1"/>
              </a:buClr>
              <a:buSzPts val="1600"/>
              <a:buNone/>
              <a:defRPr sz="1600">
                <a:solidFill>
                  <a:schemeClr val="lt1"/>
                </a:solidFill>
              </a:defRPr>
            </a:lvl4pPr>
            <a:lvl5pPr lvl="4" algn="l">
              <a:lnSpc>
                <a:spcPct val="100000"/>
              </a:lnSpc>
              <a:spcBef>
                <a:spcPts val="0"/>
              </a:spcBef>
              <a:spcAft>
                <a:spcPts val="0"/>
              </a:spcAft>
              <a:buClr>
                <a:schemeClr val="lt1"/>
              </a:buClr>
              <a:buSzPts val="1600"/>
              <a:buNone/>
              <a:defRPr sz="1600">
                <a:solidFill>
                  <a:schemeClr val="lt1"/>
                </a:solidFill>
              </a:defRPr>
            </a:lvl5pPr>
            <a:lvl6pPr lvl="5" algn="l">
              <a:lnSpc>
                <a:spcPct val="100000"/>
              </a:lnSpc>
              <a:spcBef>
                <a:spcPts val="0"/>
              </a:spcBef>
              <a:spcAft>
                <a:spcPts val="0"/>
              </a:spcAft>
              <a:buClr>
                <a:schemeClr val="lt1"/>
              </a:buClr>
              <a:buSzPts val="1600"/>
              <a:buNone/>
              <a:defRPr sz="1600">
                <a:solidFill>
                  <a:schemeClr val="lt1"/>
                </a:solidFill>
              </a:defRPr>
            </a:lvl6pPr>
            <a:lvl7pPr lvl="6" algn="l">
              <a:lnSpc>
                <a:spcPct val="100000"/>
              </a:lnSpc>
              <a:spcBef>
                <a:spcPts val="0"/>
              </a:spcBef>
              <a:spcAft>
                <a:spcPts val="0"/>
              </a:spcAft>
              <a:buClr>
                <a:schemeClr val="lt1"/>
              </a:buClr>
              <a:buSzPts val="1600"/>
              <a:buNone/>
              <a:defRPr sz="1600">
                <a:solidFill>
                  <a:schemeClr val="lt1"/>
                </a:solidFill>
              </a:defRPr>
            </a:lvl7pPr>
            <a:lvl8pPr lvl="7" algn="l">
              <a:lnSpc>
                <a:spcPct val="100000"/>
              </a:lnSpc>
              <a:spcBef>
                <a:spcPts val="0"/>
              </a:spcBef>
              <a:spcAft>
                <a:spcPts val="0"/>
              </a:spcAft>
              <a:buClr>
                <a:schemeClr val="lt1"/>
              </a:buClr>
              <a:buSzPts val="1600"/>
              <a:buNone/>
              <a:defRPr sz="1600">
                <a:solidFill>
                  <a:schemeClr val="lt1"/>
                </a:solidFill>
              </a:defRPr>
            </a:lvl8pPr>
            <a:lvl9pPr lvl="8" algn="l">
              <a:lnSpc>
                <a:spcPct val="100000"/>
              </a:lnSpc>
              <a:spcBef>
                <a:spcPts val="0"/>
              </a:spcBef>
              <a:spcAft>
                <a:spcPts val="0"/>
              </a:spcAft>
              <a:buClr>
                <a:schemeClr val="lt1"/>
              </a:buClr>
              <a:buSzPts val="1600"/>
              <a:buNone/>
              <a:defRPr sz="1600">
                <a:solidFill>
                  <a:schemeClr val="lt1"/>
                </a:solidFill>
              </a:defRPr>
            </a:lvl9pPr>
          </a:lstStyle>
          <a:p>
            <a:endParaRPr/>
          </a:p>
        </p:txBody>
      </p:sp>
      <p:pic>
        <p:nvPicPr>
          <p:cNvPr id="576" name="Google Shape;576;p9"/>
          <p:cNvPicPr preferRelativeResize="0"/>
          <p:nvPr/>
        </p:nvPicPr>
        <p:blipFill rotWithShape="1">
          <a:blip r:embed="rId2">
            <a:alphaModFix/>
          </a:blip>
          <a:srcRect/>
          <a:stretch/>
        </p:blipFill>
        <p:spPr>
          <a:xfrm>
            <a:off x="185139" y="5330952"/>
            <a:ext cx="1636776" cy="135118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56"/>
        <p:cNvGrpSpPr/>
        <p:nvPr/>
      </p:nvGrpSpPr>
      <p:grpSpPr>
        <a:xfrm>
          <a:off x="0" y="0"/>
          <a:ext cx="0" cy="0"/>
          <a:chOff x="0" y="0"/>
          <a:chExt cx="0" cy="0"/>
        </a:xfrm>
      </p:grpSpPr>
      <p:sp>
        <p:nvSpPr>
          <p:cNvPr id="1057" name="Google Shape;1057;p82"/>
          <p:cNvSpPr txBox="1">
            <a:spLocks noGrp="1"/>
          </p:cNvSpPr>
          <p:nvPr>
            <p:ph type="title"/>
          </p:nvPr>
        </p:nvSpPr>
        <p:spPr>
          <a:xfrm>
            <a:off x="442913" y="432000"/>
            <a:ext cx="11306100" cy="13872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058" name="Google Shape;1058;p82"/>
          <p:cNvSpPr txBox="1">
            <a:spLocks noGrp="1"/>
          </p:cNvSpPr>
          <p:nvPr>
            <p:ph type="body" idx="1"/>
          </p:nvPr>
        </p:nvSpPr>
        <p:spPr>
          <a:xfrm>
            <a:off x="442913" y="2103120"/>
            <a:ext cx="7418400" cy="4073700"/>
          </a:xfrm>
          <a:prstGeom prst="rect">
            <a:avLst/>
          </a:prstGeom>
          <a:noFill/>
          <a:ln>
            <a:noFill/>
          </a:ln>
        </p:spPr>
        <p:txBody>
          <a:bodyPr spcFirstLastPara="1" wrap="square" lIns="0" tIns="0" rIns="0" bIns="0" anchor="t" anchorCtr="0">
            <a:noAutofit/>
          </a:bodyPr>
          <a:lstStyle>
            <a:lvl1pPr marL="457200" marR="0" lvl="0" indent="-330200" algn="l">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059" name="Google Shape;1059;p82"/>
          <p:cNvSpPr txBox="1">
            <a:spLocks noGrp="1"/>
          </p:cNvSpPr>
          <p:nvPr>
            <p:ph type="sldNum" idx="12"/>
          </p:nvPr>
        </p:nvSpPr>
        <p:spPr>
          <a:xfrm>
            <a:off x="8218489" y="6492240"/>
            <a:ext cx="3530700" cy="1371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itle and Content - Subtitle">
  <p:cSld name="Title and Content - Subtitle">
    <p:spTree>
      <p:nvGrpSpPr>
        <p:cNvPr id="1" name="Shape 1060"/>
        <p:cNvGrpSpPr/>
        <p:nvPr/>
      </p:nvGrpSpPr>
      <p:grpSpPr>
        <a:xfrm>
          <a:off x="0" y="0"/>
          <a:ext cx="0" cy="0"/>
          <a:chOff x="0" y="0"/>
          <a:chExt cx="0" cy="0"/>
        </a:xfrm>
      </p:grpSpPr>
      <p:sp>
        <p:nvSpPr>
          <p:cNvPr id="1061" name="Google Shape;1061;p83"/>
          <p:cNvSpPr txBox="1">
            <a:spLocks noGrp="1"/>
          </p:cNvSpPr>
          <p:nvPr>
            <p:ph type="title"/>
          </p:nvPr>
        </p:nvSpPr>
        <p:spPr>
          <a:xfrm>
            <a:off x="442913" y="430514"/>
            <a:ext cx="11306100" cy="5028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062" name="Google Shape;1062;p83"/>
          <p:cNvSpPr txBox="1">
            <a:spLocks noGrp="1"/>
          </p:cNvSpPr>
          <p:nvPr>
            <p:ph type="body" idx="1"/>
          </p:nvPr>
        </p:nvSpPr>
        <p:spPr>
          <a:xfrm>
            <a:off x="442913" y="2103438"/>
            <a:ext cx="7418400" cy="4068900"/>
          </a:xfrm>
          <a:prstGeom prst="rect">
            <a:avLst/>
          </a:prstGeom>
          <a:noFill/>
          <a:ln>
            <a:noFill/>
          </a:ln>
        </p:spPr>
        <p:txBody>
          <a:bodyPr spcFirstLastPara="1" wrap="square" lIns="0" tIns="0" rIns="0" bIns="0" anchor="t" anchorCtr="0">
            <a:noAutofit/>
          </a:bodyPr>
          <a:lstStyle>
            <a:lvl1pPr marL="457200" marR="0" lvl="0" indent="-330200" algn="l">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063" name="Google Shape;1063;p83"/>
          <p:cNvSpPr txBox="1">
            <a:spLocks noGrp="1"/>
          </p:cNvSpPr>
          <p:nvPr>
            <p:ph type="sldNum" idx="12"/>
          </p:nvPr>
        </p:nvSpPr>
        <p:spPr>
          <a:xfrm>
            <a:off x="8218489" y="6492240"/>
            <a:ext cx="3530700" cy="1371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064" name="Google Shape;1064;p83"/>
          <p:cNvSpPr txBox="1">
            <a:spLocks noGrp="1"/>
          </p:cNvSpPr>
          <p:nvPr>
            <p:ph type="subTitle" idx="2"/>
          </p:nvPr>
        </p:nvSpPr>
        <p:spPr>
          <a:xfrm>
            <a:off x="442912" y="933433"/>
            <a:ext cx="11306100" cy="8859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One Column Content">
  <p:cSld name="One Column Content">
    <p:spTree>
      <p:nvGrpSpPr>
        <p:cNvPr id="1" name="Shape 1065"/>
        <p:cNvGrpSpPr/>
        <p:nvPr/>
      </p:nvGrpSpPr>
      <p:grpSpPr>
        <a:xfrm>
          <a:off x="0" y="0"/>
          <a:ext cx="0" cy="0"/>
          <a:chOff x="0" y="0"/>
          <a:chExt cx="0" cy="0"/>
        </a:xfrm>
      </p:grpSpPr>
      <p:sp>
        <p:nvSpPr>
          <p:cNvPr id="1066" name="Google Shape;1066;p84"/>
          <p:cNvSpPr txBox="1">
            <a:spLocks noGrp="1"/>
          </p:cNvSpPr>
          <p:nvPr>
            <p:ph type="body" idx="1"/>
          </p:nvPr>
        </p:nvSpPr>
        <p:spPr>
          <a:xfrm>
            <a:off x="442914" y="2103438"/>
            <a:ext cx="3528900" cy="4068900"/>
          </a:xfrm>
          <a:prstGeom prst="rect">
            <a:avLst/>
          </a:prstGeom>
          <a:noFill/>
          <a:ln>
            <a:noFill/>
          </a:ln>
        </p:spPr>
        <p:txBody>
          <a:bodyPr spcFirstLastPara="1" wrap="square" lIns="0" tIns="0" rIns="0" bIns="0" anchor="t" anchorCtr="0">
            <a:noAutofit/>
          </a:bodyPr>
          <a:lstStyle>
            <a:lvl1pPr marL="457200" marR="0" lvl="0" indent="-330200" algn="l">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067" name="Google Shape;1067;p84"/>
          <p:cNvSpPr txBox="1">
            <a:spLocks noGrp="1"/>
          </p:cNvSpPr>
          <p:nvPr>
            <p:ph type="title"/>
          </p:nvPr>
        </p:nvSpPr>
        <p:spPr>
          <a:xfrm>
            <a:off x="442913" y="432000"/>
            <a:ext cx="11306100" cy="13872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068" name="Google Shape;1068;p84"/>
          <p:cNvSpPr txBox="1">
            <a:spLocks noGrp="1"/>
          </p:cNvSpPr>
          <p:nvPr>
            <p:ph type="sldNum" idx="12"/>
          </p:nvPr>
        </p:nvSpPr>
        <p:spPr>
          <a:xfrm>
            <a:off x="8218489" y="6492240"/>
            <a:ext cx="3530700" cy="1371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069"/>
        <p:cNvGrpSpPr/>
        <p:nvPr/>
      </p:nvGrpSpPr>
      <p:grpSpPr>
        <a:xfrm>
          <a:off x="0" y="0"/>
          <a:ext cx="0" cy="0"/>
          <a:chOff x="0" y="0"/>
          <a:chExt cx="0" cy="0"/>
        </a:xfrm>
      </p:grpSpPr>
      <p:sp>
        <p:nvSpPr>
          <p:cNvPr id="1070" name="Google Shape;1070;p85"/>
          <p:cNvSpPr txBox="1">
            <a:spLocks noGrp="1"/>
          </p:cNvSpPr>
          <p:nvPr>
            <p:ph type="body" idx="1"/>
          </p:nvPr>
        </p:nvSpPr>
        <p:spPr>
          <a:xfrm>
            <a:off x="442913" y="2103438"/>
            <a:ext cx="5473800" cy="4068900"/>
          </a:xfrm>
          <a:prstGeom prst="rect">
            <a:avLst/>
          </a:prstGeom>
          <a:noFill/>
          <a:ln>
            <a:noFill/>
          </a:ln>
        </p:spPr>
        <p:txBody>
          <a:bodyPr spcFirstLastPara="1" wrap="square" lIns="0" tIns="0" rIns="0" bIns="0" anchor="t" anchorCtr="0">
            <a:noAutofit/>
          </a:bodyPr>
          <a:lstStyle>
            <a:lvl1pPr marL="457200" marR="0" lvl="0" indent="-330200" algn="l">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071" name="Google Shape;1071;p85"/>
          <p:cNvSpPr txBox="1">
            <a:spLocks noGrp="1"/>
          </p:cNvSpPr>
          <p:nvPr>
            <p:ph type="body" idx="2"/>
          </p:nvPr>
        </p:nvSpPr>
        <p:spPr>
          <a:xfrm>
            <a:off x="6275388" y="2103438"/>
            <a:ext cx="5473800" cy="4068900"/>
          </a:xfrm>
          <a:prstGeom prst="rect">
            <a:avLst/>
          </a:prstGeom>
          <a:noFill/>
          <a:ln>
            <a:noFill/>
          </a:ln>
        </p:spPr>
        <p:txBody>
          <a:bodyPr spcFirstLastPara="1" wrap="square" lIns="0" tIns="0" rIns="0" bIns="0" anchor="t" anchorCtr="0">
            <a:noAutofit/>
          </a:bodyPr>
          <a:lstStyle>
            <a:lvl1pPr marL="457200" marR="0" lvl="0" indent="-330200" algn="l">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072" name="Google Shape;1072;p85"/>
          <p:cNvSpPr txBox="1">
            <a:spLocks noGrp="1"/>
          </p:cNvSpPr>
          <p:nvPr>
            <p:ph type="title"/>
          </p:nvPr>
        </p:nvSpPr>
        <p:spPr>
          <a:xfrm>
            <a:off x="442913" y="432000"/>
            <a:ext cx="11306100" cy="13872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073" name="Google Shape;1073;p85"/>
          <p:cNvSpPr txBox="1">
            <a:spLocks noGrp="1"/>
          </p:cNvSpPr>
          <p:nvPr>
            <p:ph type="sldNum" idx="12"/>
          </p:nvPr>
        </p:nvSpPr>
        <p:spPr>
          <a:xfrm>
            <a:off x="8218489" y="6492240"/>
            <a:ext cx="3530700" cy="1371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Three Content">
  <p:cSld name="Three Content">
    <p:spTree>
      <p:nvGrpSpPr>
        <p:cNvPr id="1" name="Shape 1074"/>
        <p:cNvGrpSpPr/>
        <p:nvPr/>
      </p:nvGrpSpPr>
      <p:grpSpPr>
        <a:xfrm>
          <a:off x="0" y="0"/>
          <a:ext cx="0" cy="0"/>
          <a:chOff x="0" y="0"/>
          <a:chExt cx="0" cy="0"/>
        </a:xfrm>
      </p:grpSpPr>
      <p:sp>
        <p:nvSpPr>
          <p:cNvPr id="1075" name="Google Shape;1075;p86"/>
          <p:cNvSpPr txBox="1">
            <a:spLocks noGrp="1"/>
          </p:cNvSpPr>
          <p:nvPr>
            <p:ph type="body" idx="1"/>
          </p:nvPr>
        </p:nvSpPr>
        <p:spPr>
          <a:xfrm>
            <a:off x="442913" y="2103438"/>
            <a:ext cx="3528900" cy="4068900"/>
          </a:xfrm>
          <a:prstGeom prst="rect">
            <a:avLst/>
          </a:prstGeom>
          <a:noFill/>
          <a:ln>
            <a:noFill/>
          </a:ln>
        </p:spPr>
        <p:txBody>
          <a:bodyPr spcFirstLastPara="1" wrap="square" lIns="0" tIns="0" rIns="0" bIns="0" anchor="t" anchorCtr="0">
            <a:noAutofit/>
          </a:bodyPr>
          <a:lstStyle>
            <a:lvl1pPr marL="457200" marR="0" lvl="0" indent="-330200" algn="l">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076" name="Google Shape;1076;p86"/>
          <p:cNvSpPr txBox="1">
            <a:spLocks noGrp="1"/>
          </p:cNvSpPr>
          <p:nvPr>
            <p:ph type="body" idx="2"/>
          </p:nvPr>
        </p:nvSpPr>
        <p:spPr>
          <a:xfrm>
            <a:off x="4332288" y="2103438"/>
            <a:ext cx="3528900" cy="4068900"/>
          </a:xfrm>
          <a:prstGeom prst="rect">
            <a:avLst/>
          </a:prstGeom>
          <a:noFill/>
          <a:ln>
            <a:noFill/>
          </a:ln>
        </p:spPr>
        <p:txBody>
          <a:bodyPr spcFirstLastPara="1" wrap="square" lIns="0" tIns="0" rIns="0" bIns="0" anchor="t" anchorCtr="0">
            <a:noAutofit/>
          </a:bodyPr>
          <a:lstStyle>
            <a:lvl1pPr marL="457200" marR="0" lvl="0" indent="-330200" algn="l">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077" name="Google Shape;1077;p86"/>
          <p:cNvSpPr txBox="1">
            <a:spLocks noGrp="1"/>
          </p:cNvSpPr>
          <p:nvPr>
            <p:ph type="body" idx="3"/>
          </p:nvPr>
        </p:nvSpPr>
        <p:spPr>
          <a:xfrm>
            <a:off x="8220076" y="2103438"/>
            <a:ext cx="3528900" cy="4068900"/>
          </a:xfrm>
          <a:prstGeom prst="rect">
            <a:avLst/>
          </a:prstGeom>
          <a:noFill/>
          <a:ln>
            <a:noFill/>
          </a:ln>
        </p:spPr>
        <p:txBody>
          <a:bodyPr spcFirstLastPara="1" wrap="square" lIns="0" tIns="0" rIns="0" bIns="0" anchor="t" anchorCtr="0">
            <a:noAutofit/>
          </a:bodyPr>
          <a:lstStyle>
            <a:lvl1pPr marL="457200" marR="0" lvl="0" indent="-330200" algn="l">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078" name="Google Shape;1078;p86"/>
          <p:cNvSpPr txBox="1">
            <a:spLocks noGrp="1"/>
          </p:cNvSpPr>
          <p:nvPr>
            <p:ph type="title"/>
          </p:nvPr>
        </p:nvSpPr>
        <p:spPr>
          <a:xfrm>
            <a:off x="442913" y="432000"/>
            <a:ext cx="11306100" cy="13872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079" name="Google Shape;1079;p86"/>
          <p:cNvSpPr txBox="1">
            <a:spLocks noGrp="1"/>
          </p:cNvSpPr>
          <p:nvPr>
            <p:ph type="sldNum" idx="12"/>
          </p:nvPr>
        </p:nvSpPr>
        <p:spPr>
          <a:xfrm>
            <a:off x="8218489" y="6492240"/>
            <a:ext cx="3530700" cy="1371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Four Content">
  <p:cSld name="Four Content">
    <p:spTree>
      <p:nvGrpSpPr>
        <p:cNvPr id="1" name="Shape 1080"/>
        <p:cNvGrpSpPr/>
        <p:nvPr/>
      </p:nvGrpSpPr>
      <p:grpSpPr>
        <a:xfrm>
          <a:off x="0" y="0"/>
          <a:ext cx="0" cy="0"/>
          <a:chOff x="0" y="0"/>
          <a:chExt cx="0" cy="0"/>
        </a:xfrm>
      </p:grpSpPr>
      <p:sp>
        <p:nvSpPr>
          <p:cNvPr id="1081" name="Google Shape;1081;p87"/>
          <p:cNvSpPr txBox="1">
            <a:spLocks noGrp="1"/>
          </p:cNvSpPr>
          <p:nvPr>
            <p:ph type="body" idx="1"/>
          </p:nvPr>
        </p:nvSpPr>
        <p:spPr>
          <a:xfrm>
            <a:off x="442913" y="2103438"/>
            <a:ext cx="2556000" cy="4068900"/>
          </a:xfrm>
          <a:prstGeom prst="rect">
            <a:avLst/>
          </a:prstGeom>
          <a:noFill/>
          <a:ln>
            <a:noFill/>
          </a:ln>
        </p:spPr>
        <p:txBody>
          <a:bodyPr spcFirstLastPara="1" wrap="square" lIns="0" tIns="0" rIns="0" bIns="0" anchor="t" anchorCtr="0">
            <a:noAutofit/>
          </a:bodyPr>
          <a:lstStyle>
            <a:lvl1pPr marL="457200" marR="0" lvl="0" indent="-330200" algn="l">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082" name="Google Shape;1082;p87"/>
          <p:cNvSpPr txBox="1">
            <a:spLocks noGrp="1"/>
          </p:cNvSpPr>
          <p:nvPr>
            <p:ph type="body" idx="2"/>
          </p:nvPr>
        </p:nvSpPr>
        <p:spPr>
          <a:xfrm>
            <a:off x="3360613" y="2103438"/>
            <a:ext cx="2556000" cy="4068900"/>
          </a:xfrm>
          <a:prstGeom prst="rect">
            <a:avLst/>
          </a:prstGeom>
          <a:noFill/>
          <a:ln>
            <a:noFill/>
          </a:ln>
        </p:spPr>
        <p:txBody>
          <a:bodyPr spcFirstLastPara="1" wrap="square" lIns="0" tIns="0" rIns="0" bIns="0" anchor="t" anchorCtr="0">
            <a:noAutofit/>
          </a:bodyPr>
          <a:lstStyle>
            <a:lvl1pPr marL="457200" marR="0" lvl="0" indent="-330200" algn="l">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083" name="Google Shape;1083;p87"/>
          <p:cNvSpPr txBox="1">
            <a:spLocks noGrp="1"/>
          </p:cNvSpPr>
          <p:nvPr>
            <p:ph type="body" idx="3"/>
          </p:nvPr>
        </p:nvSpPr>
        <p:spPr>
          <a:xfrm>
            <a:off x="6275388" y="2103438"/>
            <a:ext cx="2556000" cy="4068900"/>
          </a:xfrm>
          <a:prstGeom prst="rect">
            <a:avLst/>
          </a:prstGeom>
          <a:noFill/>
          <a:ln>
            <a:noFill/>
          </a:ln>
        </p:spPr>
        <p:txBody>
          <a:bodyPr spcFirstLastPara="1" wrap="square" lIns="0" tIns="0" rIns="0" bIns="0" anchor="t" anchorCtr="0">
            <a:noAutofit/>
          </a:bodyPr>
          <a:lstStyle>
            <a:lvl1pPr marL="457200" marR="0" lvl="0" indent="-330200" algn="l">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084" name="Google Shape;1084;p87"/>
          <p:cNvSpPr txBox="1">
            <a:spLocks noGrp="1"/>
          </p:cNvSpPr>
          <p:nvPr>
            <p:ph type="body" idx="4"/>
          </p:nvPr>
        </p:nvSpPr>
        <p:spPr>
          <a:xfrm>
            <a:off x="9190163" y="2103438"/>
            <a:ext cx="2556000" cy="4068900"/>
          </a:xfrm>
          <a:prstGeom prst="rect">
            <a:avLst/>
          </a:prstGeom>
          <a:noFill/>
          <a:ln>
            <a:noFill/>
          </a:ln>
        </p:spPr>
        <p:txBody>
          <a:bodyPr spcFirstLastPara="1" wrap="square" lIns="0" tIns="0" rIns="0" bIns="0" anchor="t" anchorCtr="0">
            <a:noAutofit/>
          </a:bodyPr>
          <a:lstStyle>
            <a:lvl1pPr marL="457200" marR="0" lvl="0" indent="-330200" algn="l">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085" name="Google Shape;1085;p87"/>
          <p:cNvSpPr txBox="1">
            <a:spLocks noGrp="1"/>
          </p:cNvSpPr>
          <p:nvPr>
            <p:ph type="title"/>
          </p:nvPr>
        </p:nvSpPr>
        <p:spPr>
          <a:xfrm>
            <a:off x="442913" y="432000"/>
            <a:ext cx="11306100" cy="13872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086" name="Google Shape;1086;p87"/>
          <p:cNvSpPr txBox="1">
            <a:spLocks noGrp="1"/>
          </p:cNvSpPr>
          <p:nvPr>
            <p:ph type="sldNum" idx="12"/>
          </p:nvPr>
        </p:nvSpPr>
        <p:spPr>
          <a:xfrm>
            <a:off x="8218489" y="6492240"/>
            <a:ext cx="3530700" cy="1371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Five Content">
  <p:cSld name="Five Content">
    <p:spTree>
      <p:nvGrpSpPr>
        <p:cNvPr id="1" name="Shape 1087"/>
        <p:cNvGrpSpPr/>
        <p:nvPr/>
      </p:nvGrpSpPr>
      <p:grpSpPr>
        <a:xfrm>
          <a:off x="0" y="0"/>
          <a:ext cx="0" cy="0"/>
          <a:chOff x="0" y="0"/>
          <a:chExt cx="0" cy="0"/>
        </a:xfrm>
      </p:grpSpPr>
      <p:sp>
        <p:nvSpPr>
          <p:cNvPr id="1088" name="Google Shape;1088;p88"/>
          <p:cNvSpPr txBox="1">
            <a:spLocks noGrp="1"/>
          </p:cNvSpPr>
          <p:nvPr>
            <p:ph type="body" idx="1"/>
          </p:nvPr>
        </p:nvSpPr>
        <p:spPr>
          <a:xfrm>
            <a:off x="442913" y="2103438"/>
            <a:ext cx="1972800" cy="4068900"/>
          </a:xfrm>
          <a:prstGeom prst="rect">
            <a:avLst/>
          </a:prstGeom>
          <a:noFill/>
          <a:ln>
            <a:noFill/>
          </a:ln>
        </p:spPr>
        <p:txBody>
          <a:bodyPr spcFirstLastPara="1" wrap="square" lIns="0" tIns="0" rIns="0" bIns="0" anchor="t" anchorCtr="0">
            <a:noAutofit/>
          </a:bodyPr>
          <a:lstStyle>
            <a:lvl1pPr marL="457200" marR="0" lvl="0" indent="-330200" algn="l">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089" name="Google Shape;1089;p88"/>
          <p:cNvSpPr txBox="1">
            <a:spLocks noGrp="1"/>
          </p:cNvSpPr>
          <p:nvPr>
            <p:ph type="body" idx="2"/>
          </p:nvPr>
        </p:nvSpPr>
        <p:spPr>
          <a:xfrm>
            <a:off x="2777045" y="2103438"/>
            <a:ext cx="1972800" cy="4068900"/>
          </a:xfrm>
          <a:prstGeom prst="rect">
            <a:avLst/>
          </a:prstGeom>
          <a:noFill/>
          <a:ln>
            <a:noFill/>
          </a:ln>
        </p:spPr>
        <p:txBody>
          <a:bodyPr spcFirstLastPara="1" wrap="square" lIns="0" tIns="0" rIns="0" bIns="0" anchor="t" anchorCtr="0">
            <a:noAutofit/>
          </a:bodyPr>
          <a:lstStyle>
            <a:lvl1pPr marL="457200" marR="0" lvl="0" indent="-330200" algn="l">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090" name="Google Shape;1090;p88"/>
          <p:cNvSpPr txBox="1">
            <a:spLocks noGrp="1"/>
          </p:cNvSpPr>
          <p:nvPr>
            <p:ph type="body" idx="3"/>
          </p:nvPr>
        </p:nvSpPr>
        <p:spPr>
          <a:xfrm>
            <a:off x="5111177" y="2103438"/>
            <a:ext cx="1972800" cy="4068900"/>
          </a:xfrm>
          <a:prstGeom prst="rect">
            <a:avLst/>
          </a:prstGeom>
          <a:noFill/>
          <a:ln>
            <a:noFill/>
          </a:ln>
        </p:spPr>
        <p:txBody>
          <a:bodyPr spcFirstLastPara="1" wrap="square" lIns="0" tIns="0" rIns="0" bIns="0" anchor="t" anchorCtr="0">
            <a:noAutofit/>
          </a:bodyPr>
          <a:lstStyle>
            <a:lvl1pPr marL="457200" marR="0" lvl="0" indent="-330200" algn="l">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091" name="Google Shape;1091;p88"/>
          <p:cNvSpPr txBox="1">
            <a:spLocks noGrp="1"/>
          </p:cNvSpPr>
          <p:nvPr>
            <p:ph type="body" idx="4"/>
          </p:nvPr>
        </p:nvSpPr>
        <p:spPr>
          <a:xfrm>
            <a:off x="7445309" y="2103438"/>
            <a:ext cx="1972800" cy="4068900"/>
          </a:xfrm>
          <a:prstGeom prst="rect">
            <a:avLst/>
          </a:prstGeom>
          <a:noFill/>
          <a:ln>
            <a:noFill/>
          </a:ln>
        </p:spPr>
        <p:txBody>
          <a:bodyPr spcFirstLastPara="1" wrap="square" lIns="0" tIns="0" rIns="0" bIns="0" anchor="t" anchorCtr="0">
            <a:noAutofit/>
          </a:bodyPr>
          <a:lstStyle>
            <a:lvl1pPr marL="457200" marR="0" lvl="0" indent="-330200" algn="l">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092" name="Google Shape;1092;p88"/>
          <p:cNvSpPr txBox="1">
            <a:spLocks noGrp="1"/>
          </p:cNvSpPr>
          <p:nvPr>
            <p:ph type="body" idx="5"/>
          </p:nvPr>
        </p:nvSpPr>
        <p:spPr>
          <a:xfrm>
            <a:off x="9779443" y="2103438"/>
            <a:ext cx="1972800" cy="4068900"/>
          </a:xfrm>
          <a:prstGeom prst="rect">
            <a:avLst/>
          </a:prstGeom>
          <a:noFill/>
          <a:ln>
            <a:noFill/>
          </a:ln>
        </p:spPr>
        <p:txBody>
          <a:bodyPr spcFirstLastPara="1" wrap="square" lIns="0" tIns="0" rIns="0" bIns="0" anchor="t" anchorCtr="0">
            <a:noAutofit/>
          </a:bodyPr>
          <a:lstStyle>
            <a:lvl1pPr marL="457200" marR="0" lvl="0" indent="-330200" algn="l">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093" name="Google Shape;1093;p88"/>
          <p:cNvSpPr txBox="1">
            <a:spLocks noGrp="1"/>
          </p:cNvSpPr>
          <p:nvPr>
            <p:ph type="title"/>
          </p:nvPr>
        </p:nvSpPr>
        <p:spPr>
          <a:xfrm>
            <a:off x="442913" y="432000"/>
            <a:ext cx="11306100" cy="13872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094" name="Google Shape;1094;p88"/>
          <p:cNvSpPr txBox="1">
            <a:spLocks noGrp="1"/>
          </p:cNvSpPr>
          <p:nvPr>
            <p:ph type="sldNum" idx="12"/>
          </p:nvPr>
        </p:nvSpPr>
        <p:spPr>
          <a:xfrm>
            <a:off x="8218489" y="6492240"/>
            <a:ext cx="3530700" cy="1371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Title and Full Content">
  <p:cSld name="Title and Full Content">
    <p:spTree>
      <p:nvGrpSpPr>
        <p:cNvPr id="1" name="Shape 1095"/>
        <p:cNvGrpSpPr/>
        <p:nvPr/>
      </p:nvGrpSpPr>
      <p:grpSpPr>
        <a:xfrm>
          <a:off x="0" y="0"/>
          <a:ext cx="0" cy="0"/>
          <a:chOff x="0" y="0"/>
          <a:chExt cx="0" cy="0"/>
        </a:xfrm>
      </p:grpSpPr>
      <p:sp>
        <p:nvSpPr>
          <p:cNvPr id="1096" name="Google Shape;1096;p89"/>
          <p:cNvSpPr txBox="1">
            <a:spLocks noGrp="1"/>
          </p:cNvSpPr>
          <p:nvPr>
            <p:ph type="title"/>
          </p:nvPr>
        </p:nvSpPr>
        <p:spPr>
          <a:xfrm>
            <a:off x="442913" y="432000"/>
            <a:ext cx="11306100" cy="13872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097" name="Google Shape;1097;p89"/>
          <p:cNvSpPr txBox="1">
            <a:spLocks noGrp="1"/>
          </p:cNvSpPr>
          <p:nvPr>
            <p:ph type="body" idx="1"/>
          </p:nvPr>
        </p:nvSpPr>
        <p:spPr>
          <a:xfrm>
            <a:off x="442913" y="2103120"/>
            <a:ext cx="11306100" cy="4073700"/>
          </a:xfrm>
          <a:prstGeom prst="rect">
            <a:avLst/>
          </a:prstGeom>
          <a:noFill/>
          <a:ln>
            <a:noFill/>
          </a:ln>
        </p:spPr>
        <p:txBody>
          <a:bodyPr spcFirstLastPara="1" wrap="square" lIns="0" tIns="0" rIns="0" bIns="0" anchor="t" anchorCtr="0">
            <a:noAutofit/>
          </a:bodyPr>
          <a:lstStyle>
            <a:lvl1pPr marL="457200" marR="0" lvl="0" indent="-330200" algn="l">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098" name="Google Shape;1098;p89"/>
          <p:cNvSpPr txBox="1">
            <a:spLocks noGrp="1"/>
          </p:cNvSpPr>
          <p:nvPr>
            <p:ph type="sldNum" idx="12"/>
          </p:nvPr>
        </p:nvSpPr>
        <p:spPr>
          <a:xfrm>
            <a:off x="8218489" y="6492240"/>
            <a:ext cx="3530700" cy="1371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Content and Image">
  <p:cSld name="Content and Image">
    <p:spTree>
      <p:nvGrpSpPr>
        <p:cNvPr id="1" name="Shape 1099"/>
        <p:cNvGrpSpPr/>
        <p:nvPr/>
      </p:nvGrpSpPr>
      <p:grpSpPr>
        <a:xfrm>
          <a:off x="0" y="0"/>
          <a:ext cx="0" cy="0"/>
          <a:chOff x="0" y="0"/>
          <a:chExt cx="0" cy="0"/>
        </a:xfrm>
      </p:grpSpPr>
      <p:sp>
        <p:nvSpPr>
          <p:cNvPr id="1100" name="Google Shape;1100;p90"/>
          <p:cNvSpPr/>
          <p:nvPr/>
        </p:nvSpPr>
        <p:spPr>
          <a:xfrm>
            <a:off x="6096000" y="0"/>
            <a:ext cx="6096000" cy="68580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
        <p:nvSpPr>
          <p:cNvPr id="1101" name="Google Shape;1101;p90"/>
          <p:cNvSpPr txBox="1">
            <a:spLocks noGrp="1"/>
          </p:cNvSpPr>
          <p:nvPr>
            <p:ph type="body" idx="1"/>
          </p:nvPr>
        </p:nvSpPr>
        <p:spPr>
          <a:xfrm>
            <a:off x="442913" y="2103438"/>
            <a:ext cx="5317800" cy="4068900"/>
          </a:xfrm>
          <a:prstGeom prst="rect">
            <a:avLst/>
          </a:prstGeom>
          <a:noFill/>
          <a:ln>
            <a:noFill/>
          </a:ln>
        </p:spPr>
        <p:txBody>
          <a:bodyPr spcFirstLastPara="1" wrap="square" lIns="0" tIns="0" rIns="0" bIns="0" anchor="t" anchorCtr="0">
            <a:noAutofit/>
          </a:bodyPr>
          <a:lstStyle>
            <a:lvl1pPr marL="457200" marR="0" lvl="0" indent="-330200" algn="l">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102" name="Google Shape;1102;p90"/>
          <p:cNvSpPr txBox="1">
            <a:spLocks noGrp="1"/>
          </p:cNvSpPr>
          <p:nvPr>
            <p:ph type="title"/>
          </p:nvPr>
        </p:nvSpPr>
        <p:spPr>
          <a:xfrm>
            <a:off x="442913" y="432000"/>
            <a:ext cx="5317800" cy="13872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103" name="Google Shape;1103;p90"/>
          <p:cNvSpPr txBox="1">
            <a:spLocks noGrp="1"/>
          </p:cNvSpPr>
          <p:nvPr>
            <p:ph type="sldNum" idx="12"/>
          </p:nvPr>
        </p:nvSpPr>
        <p:spPr>
          <a:xfrm>
            <a:off x="8218489" y="6492240"/>
            <a:ext cx="3530700" cy="1371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Three Images">
  <p:cSld name="Three Images">
    <p:spTree>
      <p:nvGrpSpPr>
        <p:cNvPr id="1" name="Shape 1104"/>
        <p:cNvGrpSpPr/>
        <p:nvPr/>
      </p:nvGrpSpPr>
      <p:grpSpPr>
        <a:xfrm>
          <a:off x="0" y="0"/>
          <a:ext cx="0" cy="0"/>
          <a:chOff x="0" y="0"/>
          <a:chExt cx="0" cy="0"/>
        </a:xfrm>
      </p:grpSpPr>
      <p:sp>
        <p:nvSpPr>
          <p:cNvPr id="1105" name="Google Shape;1105;p91"/>
          <p:cNvSpPr/>
          <p:nvPr/>
        </p:nvSpPr>
        <p:spPr>
          <a:xfrm>
            <a:off x="442911" y="2100263"/>
            <a:ext cx="3528900" cy="30174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
        <p:nvSpPr>
          <p:cNvPr id="1106" name="Google Shape;1106;p91"/>
          <p:cNvSpPr/>
          <p:nvPr/>
        </p:nvSpPr>
        <p:spPr>
          <a:xfrm>
            <a:off x="4331493" y="2100263"/>
            <a:ext cx="3528900" cy="30174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
        <p:nvSpPr>
          <p:cNvPr id="1107" name="Google Shape;1107;p91"/>
          <p:cNvSpPr/>
          <p:nvPr/>
        </p:nvSpPr>
        <p:spPr>
          <a:xfrm>
            <a:off x="8220075" y="2100263"/>
            <a:ext cx="3528900" cy="30174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
        <p:nvSpPr>
          <p:cNvPr id="1108" name="Google Shape;1108;p91"/>
          <p:cNvSpPr txBox="1">
            <a:spLocks noGrp="1"/>
          </p:cNvSpPr>
          <p:nvPr>
            <p:ph type="body" idx="1"/>
          </p:nvPr>
        </p:nvSpPr>
        <p:spPr>
          <a:xfrm>
            <a:off x="442913" y="5280025"/>
            <a:ext cx="3528900" cy="892200"/>
          </a:xfrm>
          <a:prstGeom prst="rect">
            <a:avLst/>
          </a:prstGeom>
          <a:noFill/>
          <a:ln>
            <a:noFill/>
          </a:ln>
        </p:spPr>
        <p:txBody>
          <a:bodyPr spcFirstLastPara="1" wrap="square" lIns="0" tIns="0" rIns="0" bIns="0" anchor="t" anchorCtr="0">
            <a:noAutofit/>
          </a:bodyPr>
          <a:lstStyle>
            <a:lvl1pPr marL="457200" marR="0" lvl="0" indent="-330200" algn="l">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a:lnSpc>
                <a:spcPct val="100000"/>
              </a:lnSpc>
              <a:spcBef>
                <a:spcPts val="300"/>
              </a:spcBef>
              <a:spcAft>
                <a:spcPts val="3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109" name="Google Shape;1109;p91"/>
          <p:cNvSpPr txBox="1">
            <a:spLocks noGrp="1"/>
          </p:cNvSpPr>
          <p:nvPr>
            <p:ph type="body" idx="2"/>
          </p:nvPr>
        </p:nvSpPr>
        <p:spPr>
          <a:xfrm>
            <a:off x="4331495" y="5280025"/>
            <a:ext cx="3528900" cy="892200"/>
          </a:xfrm>
          <a:prstGeom prst="rect">
            <a:avLst/>
          </a:prstGeom>
          <a:noFill/>
          <a:ln>
            <a:noFill/>
          </a:ln>
        </p:spPr>
        <p:txBody>
          <a:bodyPr spcFirstLastPara="1" wrap="square" lIns="0" tIns="0" rIns="0" bIns="0" anchor="t" anchorCtr="0">
            <a:noAutofit/>
          </a:bodyPr>
          <a:lstStyle>
            <a:lvl1pPr marL="457200" marR="0" lvl="0" indent="-330200" algn="l">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a:lnSpc>
                <a:spcPct val="100000"/>
              </a:lnSpc>
              <a:spcBef>
                <a:spcPts val="300"/>
              </a:spcBef>
              <a:spcAft>
                <a:spcPts val="3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110" name="Google Shape;1110;p91"/>
          <p:cNvSpPr txBox="1">
            <a:spLocks noGrp="1"/>
          </p:cNvSpPr>
          <p:nvPr>
            <p:ph type="body" idx="3"/>
          </p:nvPr>
        </p:nvSpPr>
        <p:spPr>
          <a:xfrm>
            <a:off x="8220076" y="5280025"/>
            <a:ext cx="3528900" cy="892200"/>
          </a:xfrm>
          <a:prstGeom prst="rect">
            <a:avLst/>
          </a:prstGeom>
          <a:noFill/>
          <a:ln>
            <a:noFill/>
          </a:ln>
        </p:spPr>
        <p:txBody>
          <a:bodyPr spcFirstLastPara="1" wrap="square" lIns="0" tIns="0" rIns="0" bIns="0" anchor="t" anchorCtr="0">
            <a:noAutofit/>
          </a:bodyPr>
          <a:lstStyle>
            <a:lvl1pPr marL="457200" marR="0" lvl="0" indent="-330200" algn="l">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a:lnSpc>
                <a:spcPct val="100000"/>
              </a:lnSpc>
              <a:spcBef>
                <a:spcPts val="300"/>
              </a:spcBef>
              <a:spcAft>
                <a:spcPts val="3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111" name="Google Shape;1111;p91"/>
          <p:cNvSpPr txBox="1">
            <a:spLocks noGrp="1"/>
          </p:cNvSpPr>
          <p:nvPr>
            <p:ph type="title"/>
          </p:nvPr>
        </p:nvSpPr>
        <p:spPr>
          <a:xfrm>
            <a:off x="442913" y="432000"/>
            <a:ext cx="11306100" cy="13872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112" name="Google Shape;1112;p91"/>
          <p:cNvSpPr txBox="1">
            <a:spLocks noGrp="1"/>
          </p:cNvSpPr>
          <p:nvPr>
            <p:ph type="sldNum" idx="12"/>
          </p:nvPr>
        </p:nvSpPr>
        <p:spPr>
          <a:xfrm>
            <a:off x="8218489" y="6492240"/>
            <a:ext cx="3530700" cy="1371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Title Slide 1 Grey">
  <p:cSld name="Title Slide 1 Grey">
    <p:spTree>
      <p:nvGrpSpPr>
        <p:cNvPr id="1" name="Shape 577"/>
        <p:cNvGrpSpPr/>
        <p:nvPr/>
      </p:nvGrpSpPr>
      <p:grpSpPr>
        <a:xfrm>
          <a:off x="0" y="0"/>
          <a:ext cx="0" cy="0"/>
          <a:chOff x="0" y="0"/>
          <a:chExt cx="0" cy="0"/>
        </a:xfrm>
      </p:grpSpPr>
      <p:sp>
        <p:nvSpPr>
          <p:cNvPr id="578" name="Google Shape;578;p10"/>
          <p:cNvSpPr/>
          <p:nvPr/>
        </p:nvSpPr>
        <p:spPr>
          <a:xfrm>
            <a:off x="0" y="0"/>
            <a:ext cx="8096250" cy="3429000"/>
          </a:xfrm>
          <a:prstGeom prst="rect">
            <a:avLst/>
          </a:prstGeom>
          <a:solidFill>
            <a:srgbClr val="7D7D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79" name="Google Shape;579;p10"/>
          <p:cNvSpPr/>
          <p:nvPr/>
        </p:nvSpPr>
        <p:spPr>
          <a:xfrm>
            <a:off x="0" y="3429000"/>
            <a:ext cx="8096250" cy="1143000"/>
          </a:xfrm>
          <a:prstGeom prst="rect">
            <a:avLst/>
          </a:prstGeom>
          <a:solidFill>
            <a:srgbClr val="46464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80" name="Google Shape;580;p10"/>
          <p:cNvSpPr/>
          <p:nvPr/>
        </p:nvSpPr>
        <p:spPr>
          <a:xfrm>
            <a:off x="8096250" y="0"/>
            <a:ext cx="4095750" cy="34290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81" name="Google Shape;581;p10"/>
          <p:cNvSpPr txBox="1">
            <a:spLocks noGrp="1"/>
          </p:cNvSpPr>
          <p:nvPr>
            <p:ph type="ctrTitle"/>
          </p:nvPr>
        </p:nvSpPr>
        <p:spPr>
          <a:xfrm>
            <a:off x="442912" y="428625"/>
            <a:ext cx="7418388" cy="2428874"/>
          </a:xfrm>
          <a:prstGeom prst="rect">
            <a:avLst/>
          </a:prstGeom>
          <a:noFill/>
          <a:ln>
            <a:noFill/>
          </a:ln>
        </p:spPr>
        <p:txBody>
          <a:bodyPr spcFirstLastPara="1" wrap="square" lIns="0" tIns="0" rIns="0" bIns="0" anchor="b" anchorCtr="0">
            <a:noAutofit/>
          </a:bodyPr>
          <a:lstStyle>
            <a:lvl1pPr lvl="0" algn="l">
              <a:lnSpc>
                <a:spcPct val="85000"/>
              </a:lnSpc>
              <a:spcBef>
                <a:spcPts val="0"/>
              </a:spcBef>
              <a:spcAft>
                <a:spcPts val="0"/>
              </a:spcAft>
              <a:buClr>
                <a:schemeClr val="lt1"/>
              </a:buClr>
              <a:buSzPts val="6000"/>
              <a:buFont typeface="Arial"/>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2" name="Google Shape;582;p10"/>
          <p:cNvSpPr txBox="1">
            <a:spLocks noGrp="1"/>
          </p:cNvSpPr>
          <p:nvPr>
            <p:ph type="subTitle" idx="1"/>
          </p:nvPr>
        </p:nvSpPr>
        <p:spPr>
          <a:xfrm>
            <a:off x="442914" y="3749040"/>
            <a:ext cx="5473700" cy="59436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1600"/>
              <a:buNone/>
              <a:defRPr sz="1600" b="0">
                <a:solidFill>
                  <a:schemeClr val="lt1"/>
                </a:solidFill>
              </a:defRPr>
            </a:lvl1pPr>
            <a:lvl2pPr lvl="1" algn="l">
              <a:lnSpc>
                <a:spcPct val="100000"/>
              </a:lnSpc>
              <a:spcBef>
                <a:spcPts val="0"/>
              </a:spcBef>
              <a:spcAft>
                <a:spcPts val="0"/>
              </a:spcAft>
              <a:buClr>
                <a:schemeClr val="lt1"/>
              </a:buClr>
              <a:buSzPts val="1600"/>
              <a:buNone/>
              <a:defRPr sz="1600">
                <a:solidFill>
                  <a:schemeClr val="lt1"/>
                </a:solidFill>
              </a:defRPr>
            </a:lvl2pPr>
            <a:lvl3pPr lvl="2" algn="l">
              <a:lnSpc>
                <a:spcPct val="100000"/>
              </a:lnSpc>
              <a:spcBef>
                <a:spcPts val="0"/>
              </a:spcBef>
              <a:spcAft>
                <a:spcPts val="0"/>
              </a:spcAft>
              <a:buClr>
                <a:schemeClr val="lt1"/>
              </a:buClr>
              <a:buSzPts val="1600"/>
              <a:buNone/>
              <a:defRPr sz="1600">
                <a:solidFill>
                  <a:schemeClr val="lt1"/>
                </a:solidFill>
              </a:defRPr>
            </a:lvl3pPr>
            <a:lvl4pPr lvl="3" algn="l">
              <a:lnSpc>
                <a:spcPct val="100000"/>
              </a:lnSpc>
              <a:spcBef>
                <a:spcPts val="0"/>
              </a:spcBef>
              <a:spcAft>
                <a:spcPts val="0"/>
              </a:spcAft>
              <a:buClr>
                <a:schemeClr val="lt1"/>
              </a:buClr>
              <a:buSzPts val="1600"/>
              <a:buNone/>
              <a:defRPr sz="1600">
                <a:solidFill>
                  <a:schemeClr val="lt1"/>
                </a:solidFill>
              </a:defRPr>
            </a:lvl4pPr>
            <a:lvl5pPr lvl="4" algn="l">
              <a:lnSpc>
                <a:spcPct val="100000"/>
              </a:lnSpc>
              <a:spcBef>
                <a:spcPts val="0"/>
              </a:spcBef>
              <a:spcAft>
                <a:spcPts val="0"/>
              </a:spcAft>
              <a:buClr>
                <a:schemeClr val="lt1"/>
              </a:buClr>
              <a:buSzPts val="1600"/>
              <a:buNone/>
              <a:defRPr sz="1600">
                <a:solidFill>
                  <a:schemeClr val="lt1"/>
                </a:solidFill>
              </a:defRPr>
            </a:lvl5pPr>
            <a:lvl6pPr lvl="5" algn="l">
              <a:lnSpc>
                <a:spcPct val="100000"/>
              </a:lnSpc>
              <a:spcBef>
                <a:spcPts val="0"/>
              </a:spcBef>
              <a:spcAft>
                <a:spcPts val="0"/>
              </a:spcAft>
              <a:buClr>
                <a:schemeClr val="lt1"/>
              </a:buClr>
              <a:buSzPts val="1600"/>
              <a:buNone/>
              <a:defRPr sz="1600">
                <a:solidFill>
                  <a:schemeClr val="lt1"/>
                </a:solidFill>
              </a:defRPr>
            </a:lvl6pPr>
            <a:lvl7pPr lvl="6" algn="l">
              <a:lnSpc>
                <a:spcPct val="100000"/>
              </a:lnSpc>
              <a:spcBef>
                <a:spcPts val="0"/>
              </a:spcBef>
              <a:spcAft>
                <a:spcPts val="0"/>
              </a:spcAft>
              <a:buClr>
                <a:schemeClr val="lt1"/>
              </a:buClr>
              <a:buSzPts val="1600"/>
              <a:buNone/>
              <a:defRPr sz="1600">
                <a:solidFill>
                  <a:schemeClr val="lt1"/>
                </a:solidFill>
              </a:defRPr>
            </a:lvl7pPr>
            <a:lvl8pPr lvl="7" algn="l">
              <a:lnSpc>
                <a:spcPct val="100000"/>
              </a:lnSpc>
              <a:spcBef>
                <a:spcPts val="0"/>
              </a:spcBef>
              <a:spcAft>
                <a:spcPts val="0"/>
              </a:spcAft>
              <a:buClr>
                <a:schemeClr val="lt1"/>
              </a:buClr>
              <a:buSzPts val="1600"/>
              <a:buNone/>
              <a:defRPr sz="1600">
                <a:solidFill>
                  <a:schemeClr val="lt1"/>
                </a:solidFill>
              </a:defRPr>
            </a:lvl8pPr>
            <a:lvl9pPr lvl="8" algn="l">
              <a:lnSpc>
                <a:spcPct val="100000"/>
              </a:lnSpc>
              <a:spcBef>
                <a:spcPts val="0"/>
              </a:spcBef>
              <a:spcAft>
                <a:spcPts val="0"/>
              </a:spcAft>
              <a:buClr>
                <a:schemeClr val="lt1"/>
              </a:buClr>
              <a:buSzPts val="1600"/>
              <a:buNone/>
              <a:defRPr sz="1600">
                <a:solidFill>
                  <a:schemeClr val="lt1"/>
                </a:solidFill>
              </a:defRPr>
            </a:lvl9pPr>
          </a:lstStyle>
          <a:p>
            <a:endParaRPr/>
          </a:p>
        </p:txBody>
      </p:sp>
      <p:pic>
        <p:nvPicPr>
          <p:cNvPr id="583" name="Google Shape;583;p10"/>
          <p:cNvPicPr preferRelativeResize="0"/>
          <p:nvPr/>
        </p:nvPicPr>
        <p:blipFill rotWithShape="1">
          <a:blip r:embed="rId2">
            <a:alphaModFix/>
          </a:blip>
          <a:srcRect/>
          <a:stretch/>
        </p:blipFill>
        <p:spPr>
          <a:xfrm>
            <a:off x="185139" y="5330952"/>
            <a:ext cx="1636776" cy="135118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13"/>
        <p:cNvGrpSpPr/>
        <p:nvPr/>
      </p:nvGrpSpPr>
      <p:grpSpPr>
        <a:xfrm>
          <a:off x="0" y="0"/>
          <a:ext cx="0" cy="0"/>
          <a:chOff x="0" y="0"/>
          <a:chExt cx="0" cy="0"/>
        </a:xfrm>
      </p:grpSpPr>
      <p:sp>
        <p:nvSpPr>
          <p:cNvPr id="1114" name="Google Shape;1114;p92"/>
          <p:cNvSpPr txBox="1">
            <a:spLocks noGrp="1"/>
          </p:cNvSpPr>
          <p:nvPr>
            <p:ph type="title"/>
          </p:nvPr>
        </p:nvSpPr>
        <p:spPr>
          <a:xfrm>
            <a:off x="442913" y="432001"/>
            <a:ext cx="11306100" cy="13872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115" name="Google Shape;1115;p92"/>
          <p:cNvSpPr txBox="1">
            <a:spLocks noGrp="1"/>
          </p:cNvSpPr>
          <p:nvPr>
            <p:ph type="sldNum" idx="12"/>
          </p:nvPr>
        </p:nvSpPr>
        <p:spPr>
          <a:xfrm>
            <a:off x="8218489" y="6492240"/>
            <a:ext cx="3530700" cy="1371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Three Content Infographic">
  <p:cSld name="Three Content Infographic">
    <p:spTree>
      <p:nvGrpSpPr>
        <p:cNvPr id="1" name="Shape 1116"/>
        <p:cNvGrpSpPr/>
        <p:nvPr/>
      </p:nvGrpSpPr>
      <p:grpSpPr>
        <a:xfrm>
          <a:off x="0" y="0"/>
          <a:ext cx="0" cy="0"/>
          <a:chOff x="0" y="0"/>
          <a:chExt cx="0" cy="0"/>
        </a:xfrm>
      </p:grpSpPr>
      <p:sp>
        <p:nvSpPr>
          <p:cNvPr id="1117" name="Google Shape;1117;p93"/>
          <p:cNvSpPr txBox="1">
            <a:spLocks noGrp="1"/>
          </p:cNvSpPr>
          <p:nvPr>
            <p:ph type="body" idx="1"/>
          </p:nvPr>
        </p:nvSpPr>
        <p:spPr>
          <a:xfrm>
            <a:off x="442913" y="3599542"/>
            <a:ext cx="3528900" cy="2578200"/>
          </a:xfrm>
          <a:prstGeom prst="rect">
            <a:avLst/>
          </a:prstGeom>
          <a:noFill/>
          <a:ln>
            <a:noFill/>
          </a:ln>
        </p:spPr>
        <p:txBody>
          <a:bodyPr spcFirstLastPara="1" wrap="square" lIns="0" tIns="0" rIns="0" bIns="0" anchor="t" anchorCtr="0">
            <a:noAutofit/>
          </a:bodyPr>
          <a:lstStyle>
            <a:lvl1pPr marL="457200" marR="0" lvl="0" indent="-330200" algn="l">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118" name="Google Shape;1118;p93"/>
          <p:cNvSpPr txBox="1">
            <a:spLocks noGrp="1"/>
          </p:cNvSpPr>
          <p:nvPr>
            <p:ph type="body" idx="2"/>
          </p:nvPr>
        </p:nvSpPr>
        <p:spPr>
          <a:xfrm>
            <a:off x="442913" y="2095500"/>
            <a:ext cx="3528900" cy="1333500"/>
          </a:xfrm>
          <a:prstGeom prst="rect">
            <a:avLst/>
          </a:prstGeom>
          <a:noFill/>
          <a:ln>
            <a:noFill/>
          </a:ln>
        </p:spPr>
        <p:txBody>
          <a:bodyPr spcFirstLastPara="1" wrap="square" lIns="0" tIns="0" rIns="0" bIns="0" anchor="ctr" anchorCtr="0">
            <a:noAutofit/>
          </a:bodyPr>
          <a:lstStyle>
            <a:lvl1pPr marL="457200" marR="0" lvl="0" indent="-228600" algn="l">
              <a:lnSpc>
                <a:spcPct val="100000"/>
              </a:lnSpc>
              <a:spcBef>
                <a:spcPts val="0"/>
              </a:spcBef>
              <a:spcAft>
                <a:spcPts val="0"/>
              </a:spcAft>
              <a:buClr>
                <a:schemeClr val="accent3"/>
              </a:buClr>
              <a:buSzPts val="8500"/>
              <a:buFont typeface="Arial"/>
              <a:buNone/>
              <a:defRPr sz="8500" b="0" i="0" u="none" strike="noStrike" cap="none">
                <a:solidFill>
                  <a:schemeClr val="accent3"/>
                </a:solidFill>
                <a:latin typeface="Arial"/>
                <a:ea typeface="Arial"/>
                <a:cs typeface="Arial"/>
                <a:sym typeface="Arial"/>
              </a:defRPr>
            </a:lvl1pPr>
            <a:lvl2pPr marL="914400" marR="0" lvl="1"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119" name="Google Shape;1119;p93"/>
          <p:cNvSpPr txBox="1">
            <a:spLocks noGrp="1"/>
          </p:cNvSpPr>
          <p:nvPr>
            <p:ph type="body" idx="3"/>
          </p:nvPr>
        </p:nvSpPr>
        <p:spPr>
          <a:xfrm>
            <a:off x="4327524" y="2095500"/>
            <a:ext cx="3533700" cy="1333500"/>
          </a:xfrm>
          <a:prstGeom prst="rect">
            <a:avLst/>
          </a:prstGeom>
          <a:noFill/>
          <a:ln>
            <a:noFill/>
          </a:ln>
        </p:spPr>
        <p:txBody>
          <a:bodyPr spcFirstLastPara="1" wrap="square" lIns="0" tIns="0" rIns="0" bIns="0" anchor="ctr" anchorCtr="0">
            <a:noAutofit/>
          </a:bodyPr>
          <a:lstStyle>
            <a:lvl1pPr marL="457200" marR="0" lvl="0" indent="-228600" algn="l">
              <a:lnSpc>
                <a:spcPct val="100000"/>
              </a:lnSpc>
              <a:spcBef>
                <a:spcPts val="0"/>
              </a:spcBef>
              <a:spcAft>
                <a:spcPts val="0"/>
              </a:spcAft>
              <a:buClr>
                <a:schemeClr val="dk2"/>
              </a:buClr>
              <a:buSzPts val="8500"/>
              <a:buFont typeface="Arial"/>
              <a:buNone/>
              <a:defRPr sz="8500" b="0" i="0" u="none" strike="noStrike" cap="none">
                <a:solidFill>
                  <a:schemeClr val="dk2"/>
                </a:solidFill>
                <a:latin typeface="Arial"/>
                <a:ea typeface="Arial"/>
                <a:cs typeface="Arial"/>
                <a:sym typeface="Arial"/>
              </a:defRPr>
            </a:lvl1pPr>
            <a:lvl2pPr marL="914400" marR="0" lvl="1"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120" name="Google Shape;1120;p93"/>
          <p:cNvSpPr txBox="1">
            <a:spLocks noGrp="1"/>
          </p:cNvSpPr>
          <p:nvPr>
            <p:ph type="body" idx="4"/>
          </p:nvPr>
        </p:nvSpPr>
        <p:spPr>
          <a:xfrm>
            <a:off x="8222571" y="2095500"/>
            <a:ext cx="3528900" cy="1333500"/>
          </a:xfrm>
          <a:prstGeom prst="rect">
            <a:avLst/>
          </a:prstGeom>
          <a:noFill/>
          <a:ln>
            <a:noFill/>
          </a:ln>
        </p:spPr>
        <p:txBody>
          <a:bodyPr spcFirstLastPara="1" wrap="square" lIns="0" tIns="0" rIns="0" bIns="0" anchor="ctr" anchorCtr="0">
            <a:noAutofit/>
          </a:bodyPr>
          <a:lstStyle>
            <a:lvl1pPr marL="457200" marR="0" lvl="0" indent="-228600" algn="l">
              <a:lnSpc>
                <a:spcPct val="100000"/>
              </a:lnSpc>
              <a:spcBef>
                <a:spcPts val="0"/>
              </a:spcBef>
              <a:spcAft>
                <a:spcPts val="0"/>
              </a:spcAft>
              <a:buClr>
                <a:schemeClr val="accent1"/>
              </a:buClr>
              <a:buSzPts val="8500"/>
              <a:buFont typeface="Arial"/>
              <a:buNone/>
              <a:defRPr sz="8500" b="0" i="0" u="none" strike="noStrike" cap="none">
                <a:solidFill>
                  <a:schemeClr val="accent1"/>
                </a:solidFill>
                <a:latin typeface="Arial"/>
                <a:ea typeface="Arial"/>
                <a:cs typeface="Arial"/>
                <a:sym typeface="Arial"/>
              </a:defRPr>
            </a:lvl1pPr>
            <a:lvl2pPr marL="914400" marR="0" lvl="1"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121" name="Google Shape;1121;p93"/>
          <p:cNvSpPr txBox="1">
            <a:spLocks noGrp="1"/>
          </p:cNvSpPr>
          <p:nvPr>
            <p:ph type="title"/>
          </p:nvPr>
        </p:nvSpPr>
        <p:spPr>
          <a:xfrm>
            <a:off x="442913" y="432001"/>
            <a:ext cx="11306100" cy="13872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122" name="Google Shape;1122;p93"/>
          <p:cNvSpPr txBox="1">
            <a:spLocks noGrp="1"/>
          </p:cNvSpPr>
          <p:nvPr>
            <p:ph type="sldNum" idx="12"/>
          </p:nvPr>
        </p:nvSpPr>
        <p:spPr>
          <a:xfrm>
            <a:off x="8218489" y="6492240"/>
            <a:ext cx="3530700" cy="1371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123" name="Google Shape;1123;p93"/>
          <p:cNvSpPr txBox="1">
            <a:spLocks noGrp="1"/>
          </p:cNvSpPr>
          <p:nvPr>
            <p:ph type="body" idx="5"/>
          </p:nvPr>
        </p:nvSpPr>
        <p:spPr>
          <a:xfrm>
            <a:off x="4327525" y="3599542"/>
            <a:ext cx="3533700" cy="2578200"/>
          </a:xfrm>
          <a:prstGeom prst="rect">
            <a:avLst/>
          </a:prstGeom>
          <a:noFill/>
          <a:ln>
            <a:noFill/>
          </a:ln>
        </p:spPr>
        <p:txBody>
          <a:bodyPr spcFirstLastPara="1" wrap="square" lIns="0" tIns="0" rIns="0" bIns="0" anchor="t" anchorCtr="0">
            <a:noAutofit/>
          </a:bodyPr>
          <a:lstStyle>
            <a:lvl1pPr marL="457200" marR="0" lvl="0" indent="-330200" algn="l">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124" name="Google Shape;1124;p93"/>
          <p:cNvSpPr txBox="1">
            <a:spLocks noGrp="1"/>
          </p:cNvSpPr>
          <p:nvPr>
            <p:ph type="body" idx="6"/>
          </p:nvPr>
        </p:nvSpPr>
        <p:spPr>
          <a:xfrm>
            <a:off x="8222571" y="3599542"/>
            <a:ext cx="3528900" cy="2578200"/>
          </a:xfrm>
          <a:prstGeom prst="rect">
            <a:avLst/>
          </a:prstGeom>
          <a:noFill/>
          <a:ln>
            <a:noFill/>
          </a:ln>
        </p:spPr>
        <p:txBody>
          <a:bodyPr spcFirstLastPara="1" wrap="square" lIns="0" tIns="0" rIns="0" bIns="0" anchor="t" anchorCtr="0">
            <a:noAutofit/>
          </a:bodyPr>
          <a:lstStyle>
            <a:lvl1pPr marL="457200" marR="0" lvl="0" indent="-330200" algn="l">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Infographic and Chart">
  <p:cSld name="Infographic and Chart">
    <p:spTree>
      <p:nvGrpSpPr>
        <p:cNvPr id="1" name="Shape 1125"/>
        <p:cNvGrpSpPr/>
        <p:nvPr/>
      </p:nvGrpSpPr>
      <p:grpSpPr>
        <a:xfrm>
          <a:off x="0" y="0"/>
          <a:ext cx="0" cy="0"/>
          <a:chOff x="0" y="0"/>
          <a:chExt cx="0" cy="0"/>
        </a:xfrm>
      </p:grpSpPr>
      <p:sp>
        <p:nvSpPr>
          <p:cNvPr id="1126" name="Google Shape;1126;p94"/>
          <p:cNvSpPr/>
          <p:nvPr/>
        </p:nvSpPr>
        <p:spPr>
          <a:xfrm>
            <a:off x="0" y="2103438"/>
            <a:ext cx="3972000" cy="4068900"/>
          </a:xfrm>
          <a:prstGeom prst="rect">
            <a:avLst/>
          </a:prstGeom>
          <a:solidFill>
            <a:srgbClr val="E0301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127" name="Google Shape;1127;p94"/>
          <p:cNvSpPr txBox="1">
            <a:spLocks noGrp="1"/>
          </p:cNvSpPr>
          <p:nvPr>
            <p:ph type="body" idx="1"/>
          </p:nvPr>
        </p:nvSpPr>
        <p:spPr>
          <a:xfrm>
            <a:off x="360370" y="2103120"/>
            <a:ext cx="3612000" cy="1737300"/>
          </a:xfrm>
          <a:prstGeom prst="rect">
            <a:avLst/>
          </a:prstGeom>
          <a:noFill/>
          <a:ln>
            <a:noFill/>
          </a:ln>
        </p:spPr>
        <p:txBody>
          <a:bodyPr spcFirstLastPara="1" wrap="square" lIns="0" tIns="0" rIns="0" bIns="0" anchor="t" anchorCtr="0">
            <a:noAutofit/>
          </a:bodyPr>
          <a:lstStyle>
            <a:lvl1pPr marL="457200" marR="0" lvl="0" indent="-228600" algn="l">
              <a:lnSpc>
                <a:spcPct val="80000"/>
              </a:lnSpc>
              <a:spcBef>
                <a:spcPts val="0"/>
              </a:spcBef>
              <a:spcAft>
                <a:spcPts val="0"/>
              </a:spcAft>
              <a:buClr>
                <a:schemeClr val="lt1"/>
              </a:buClr>
              <a:buSzPts val="13600"/>
              <a:buFont typeface="Arial"/>
              <a:buNone/>
              <a:defRPr sz="13600" b="1" i="0" u="none" strike="noStrike" cap="none">
                <a:solidFill>
                  <a:schemeClr val="lt1"/>
                </a:solidFill>
                <a:latin typeface="Arial"/>
                <a:ea typeface="Arial"/>
                <a:cs typeface="Arial"/>
                <a:sym typeface="Arial"/>
              </a:defRPr>
            </a:lvl1pPr>
            <a:lvl2pPr marL="914400" marR="0" lvl="1" indent="-330200" algn="l">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128" name="Google Shape;1128;p94"/>
          <p:cNvSpPr txBox="1">
            <a:spLocks noGrp="1"/>
          </p:cNvSpPr>
          <p:nvPr>
            <p:ph type="body" idx="2"/>
          </p:nvPr>
        </p:nvSpPr>
        <p:spPr>
          <a:xfrm>
            <a:off x="442914" y="3931920"/>
            <a:ext cx="3329100" cy="206190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L="914400" marR="0" lvl="1" indent="-228600"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2pPr>
            <a:lvl3pPr marL="1371600" marR="0" lvl="2" indent="-228600"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L="1828800" marR="0" lvl="3" indent="-228600"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L="2286000" marR="0" lvl="4" indent="-228600"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L="2743200" marR="0" lvl="5" indent="-228600"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6pPr>
            <a:lvl7pPr marL="3200400" marR="0" lvl="6" indent="-228600"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7pPr>
            <a:lvl8pPr marL="3657600" marR="0" lvl="7" indent="-228600"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8pPr>
            <a:lvl9pPr marL="4114800" marR="0" lvl="8" indent="-228600"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9pPr>
          </a:lstStyle>
          <a:p>
            <a:endParaRPr/>
          </a:p>
        </p:txBody>
      </p:sp>
      <p:sp>
        <p:nvSpPr>
          <p:cNvPr id="1129" name="Google Shape;1129;p94"/>
          <p:cNvSpPr txBox="1">
            <a:spLocks noGrp="1"/>
          </p:cNvSpPr>
          <p:nvPr>
            <p:ph type="title"/>
          </p:nvPr>
        </p:nvSpPr>
        <p:spPr>
          <a:xfrm>
            <a:off x="442913" y="432001"/>
            <a:ext cx="11306100" cy="13872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130" name="Google Shape;1130;p94"/>
          <p:cNvSpPr txBox="1">
            <a:spLocks noGrp="1"/>
          </p:cNvSpPr>
          <p:nvPr>
            <p:ph type="sldNum" idx="12"/>
          </p:nvPr>
        </p:nvSpPr>
        <p:spPr>
          <a:xfrm>
            <a:off x="8218489" y="6492240"/>
            <a:ext cx="3530700" cy="1371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matchingName="One Column Content Dark">
  <p:cSld name="One Column Content Dark">
    <p:bg>
      <p:bgPr>
        <a:solidFill>
          <a:srgbClr val="464646"/>
        </a:solidFill>
        <a:effectLst/>
      </p:bgPr>
    </p:bg>
    <p:spTree>
      <p:nvGrpSpPr>
        <p:cNvPr id="1" name="Shape 1131"/>
        <p:cNvGrpSpPr/>
        <p:nvPr/>
      </p:nvGrpSpPr>
      <p:grpSpPr>
        <a:xfrm>
          <a:off x="0" y="0"/>
          <a:ext cx="0" cy="0"/>
          <a:chOff x="0" y="0"/>
          <a:chExt cx="0" cy="0"/>
        </a:xfrm>
      </p:grpSpPr>
      <p:sp>
        <p:nvSpPr>
          <p:cNvPr id="1132" name="Google Shape;1132;p95"/>
          <p:cNvSpPr txBox="1">
            <a:spLocks noGrp="1"/>
          </p:cNvSpPr>
          <p:nvPr>
            <p:ph type="body" idx="1"/>
          </p:nvPr>
        </p:nvSpPr>
        <p:spPr>
          <a:xfrm>
            <a:off x="442914" y="2103438"/>
            <a:ext cx="3528900" cy="4068900"/>
          </a:xfrm>
          <a:prstGeom prst="rect">
            <a:avLst/>
          </a:prstGeom>
          <a:noFill/>
          <a:ln>
            <a:noFill/>
          </a:ln>
        </p:spPr>
        <p:txBody>
          <a:bodyPr spcFirstLastPara="1" wrap="square" lIns="0" tIns="0" rIns="0" bIns="0" anchor="t" anchorCtr="0">
            <a:noAutofit/>
          </a:bodyPr>
          <a:lstStyle>
            <a:lvl1pPr marL="457200" marR="0" lvl="0" indent="-330200" algn="l">
              <a:lnSpc>
                <a:spcPct val="100000"/>
              </a:lnSpc>
              <a:spcBef>
                <a:spcPts val="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1pPr>
            <a:lvl2pPr marL="914400" marR="0" lvl="1" indent="-330200" algn="l">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2pPr>
            <a:lvl3pPr marL="1371600" marR="0" lvl="2" indent="-330200" algn="l">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3pPr>
            <a:lvl4pPr marL="1828800" marR="0" lvl="3" indent="-330200" algn="l">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4pPr>
            <a:lvl5pPr marL="2286000" marR="0" lvl="4" indent="-330200" algn="l">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5pPr>
            <a:lvl6pPr marL="2743200" marR="0" lvl="5" indent="-330200" algn="l">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6pPr>
            <a:lvl7pPr marL="3200400" marR="0" lvl="6" indent="-330200" algn="l">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7pPr>
            <a:lvl8pPr marL="3657600" marR="0" lvl="7" indent="-330200" algn="l">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8pPr>
            <a:lvl9pPr marL="4114800" marR="0" lvl="8" indent="-330200" algn="l">
              <a:lnSpc>
                <a:spcPct val="100000"/>
              </a:lnSpc>
              <a:spcBef>
                <a:spcPts val="600"/>
              </a:spcBef>
              <a:spcAft>
                <a:spcPts val="600"/>
              </a:spcAft>
              <a:buClr>
                <a:schemeClr val="lt1"/>
              </a:buClr>
              <a:buSzPts val="1600"/>
              <a:buFont typeface="Arial"/>
              <a:buChar char="•"/>
              <a:defRPr sz="1600" b="0" i="0" u="none" strike="noStrike" cap="none">
                <a:solidFill>
                  <a:schemeClr val="lt1"/>
                </a:solidFill>
                <a:latin typeface="Arial"/>
                <a:ea typeface="Arial"/>
                <a:cs typeface="Arial"/>
                <a:sym typeface="Arial"/>
              </a:defRPr>
            </a:lvl9pPr>
          </a:lstStyle>
          <a:p>
            <a:endParaRPr/>
          </a:p>
        </p:txBody>
      </p:sp>
      <p:sp>
        <p:nvSpPr>
          <p:cNvPr id="1133" name="Google Shape;1133;p95"/>
          <p:cNvSpPr txBox="1">
            <a:spLocks noGrp="1"/>
          </p:cNvSpPr>
          <p:nvPr>
            <p:ph type="title"/>
          </p:nvPr>
        </p:nvSpPr>
        <p:spPr>
          <a:xfrm>
            <a:off x="442913" y="432001"/>
            <a:ext cx="11306100" cy="13872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lt1"/>
              </a:buClr>
              <a:buSzPts val="3200"/>
              <a:buFont typeface="Georgia"/>
              <a:buNone/>
              <a:defRPr sz="3200" b="0" i="0" u="none" strike="noStrike" cap="none">
                <a:solidFill>
                  <a:schemeClr val="lt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134" name="Google Shape;1134;p95"/>
          <p:cNvSpPr txBox="1">
            <a:spLocks noGrp="1"/>
          </p:cNvSpPr>
          <p:nvPr>
            <p:ph type="sldNum" idx="12"/>
          </p:nvPr>
        </p:nvSpPr>
        <p:spPr>
          <a:xfrm>
            <a:off x="8218489" y="6492240"/>
            <a:ext cx="3530700" cy="1371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135" name="Google Shape;1135;p95"/>
          <p:cNvSpPr txBox="1"/>
          <p:nvPr/>
        </p:nvSpPr>
        <p:spPr>
          <a:xfrm>
            <a:off x="442913" y="6492240"/>
            <a:ext cx="5473800" cy="1371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750"/>
              <a:buFont typeface="Arial"/>
              <a:buNone/>
            </a:pPr>
            <a:r>
              <a:rPr lang="en-US" sz="750" b="0" i="0" u="none" strike="noStrike" cap="none">
                <a:solidFill>
                  <a:schemeClr val="lt1"/>
                </a:solidFill>
                <a:latin typeface="Arial"/>
                <a:ea typeface="Arial"/>
                <a:cs typeface="Arial"/>
                <a:sym typeface="Arial"/>
              </a:rPr>
              <a:t>PwC</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matchingName="Title and Chart Dark">
  <p:cSld name="Title and Chart Dark">
    <p:bg>
      <p:bgPr>
        <a:solidFill>
          <a:srgbClr val="464646"/>
        </a:solidFill>
        <a:effectLst/>
      </p:bgPr>
    </p:bg>
    <p:spTree>
      <p:nvGrpSpPr>
        <p:cNvPr id="1" name="Shape 1136"/>
        <p:cNvGrpSpPr/>
        <p:nvPr/>
      </p:nvGrpSpPr>
      <p:grpSpPr>
        <a:xfrm>
          <a:off x="0" y="0"/>
          <a:ext cx="0" cy="0"/>
          <a:chOff x="0" y="0"/>
          <a:chExt cx="0" cy="0"/>
        </a:xfrm>
      </p:grpSpPr>
      <p:sp>
        <p:nvSpPr>
          <p:cNvPr id="1137" name="Google Shape;1137;p96"/>
          <p:cNvSpPr txBox="1">
            <a:spLocks noGrp="1"/>
          </p:cNvSpPr>
          <p:nvPr>
            <p:ph type="title"/>
          </p:nvPr>
        </p:nvSpPr>
        <p:spPr>
          <a:xfrm>
            <a:off x="442913" y="432001"/>
            <a:ext cx="11306100" cy="13872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lt1"/>
              </a:buClr>
              <a:buSzPts val="3200"/>
              <a:buFont typeface="Georgia"/>
              <a:buNone/>
              <a:defRPr sz="3200" b="0" i="0" u="none" strike="noStrike" cap="none">
                <a:solidFill>
                  <a:schemeClr val="lt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138" name="Google Shape;1138;p96"/>
          <p:cNvSpPr txBox="1">
            <a:spLocks noGrp="1"/>
          </p:cNvSpPr>
          <p:nvPr>
            <p:ph type="sldNum" idx="12"/>
          </p:nvPr>
        </p:nvSpPr>
        <p:spPr>
          <a:xfrm>
            <a:off x="8218489" y="6492240"/>
            <a:ext cx="3530700" cy="1371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139" name="Google Shape;1139;p96"/>
          <p:cNvSpPr txBox="1"/>
          <p:nvPr/>
        </p:nvSpPr>
        <p:spPr>
          <a:xfrm>
            <a:off x="442913" y="6492240"/>
            <a:ext cx="5473800" cy="1371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750"/>
              <a:buFont typeface="Arial"/>
              <a:buNone/>
            </a:pPr>
            <a:r>
              <a:rPr lang="en-US" sz="750" b="0" i="0" u="none" strike="noStrike" cap="none">
                <a:solidFill>
                  <a:schemeClr val="lt1"/>
                </a:solidFill>
                <a:latin typeface="Arial"/>
                <a:ea typeface="Arial"/>
                <a:cs typeface="Arial"/>
                <a:sym typeface="Arial"/>
              </a:rPr>
              <a:t>PwC</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One Column Chart">
  <p:cSld name="One Column Chart">
    <p:spTree>
      <p:nvGrpSpPr>
        <p:cNvPr id="1" name="Shape 1140"/>
        <p:cNvGrpSpPr/>
        <p:nvPr/>
      </p:nvGrpSpPr>
      <p:grpSpPr>
        <a:xfrm>
          <a:off x="0" y="0"/>
          <a:ext cx="0" cy="0"/>
          <a:chOff x="0" y="0"/>
          <a:chExt cx="0" cy="0"/>
        </a:xfrm>
      </p:grpSpPr>
      <p:sp>
        <p:nvSpPr>
          <p:cNvPr id="1141" name="Google Shape;1141;p97"/>
          <p:cNvSpPr txBox="1">
            <a:spLocks noGrp="1"/>
          </p:cNvSpPr>
          <p:nvPr>
            <p:ph type="body" idx="1"/>
          </p:nvPr>
        </p:nvSpPr>
        <p:spPr>
          <a:xfrm>
            <a:off x="442914" y="2103438"/>
            <a:ext cx="3528900" cy="4068900"/>
          </a:xfrm>
          <a:prstGeom prst="rect">
            <a:avLst/>
          </a:prstGeom>
          <a:noFill/>
          <a:ln>
            <a:noFill/>
          </a:ln>
        </p:spPr>
        <p:txBody>
          <a:bodyPr spcFirstLastPara="1" wrap="square" lIns="0" tIns="0" rIns="0" bIns="0" anchor="t" anchorCtr="0">
            <a:noAutofit/>
          </a:bodyPr>
          <a:lstStyle>
            <a:lvl1pPr marL="457200" marR="0" lvl="0" indent="-330200" algn="l">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142" name="Google Shape;1142;p97"/>
          <p:cNvSpPr txBox="1">
            <a:spLocks noGrp="1"/>
          </p:cNvSpPr>
          <p:nvPr>
            <p:ph type="title"/>
          </p:nvPr>
        </p:nvSpPr>
        <p:spPr>
          <a:xfrm>
            <a:off x="442913" y="432000"/>
            <a:ext cx="11306100" cy="13872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143" name="Google Shape;1143;p97"/>
          <p:cNvSpPr txBox="1">
            <a:spLocks noGrp="1"/>
          </p:cNvSpPr>
          <p:nvPr>
            <p:ph type="sldNum" idx="12"/>
          </p:nvPr>
        </p:nvSpPr>
        <p:spPr>
          <a:xfrm>
            <a:off x="8218489" y="6492240"/>
            <a:ext cx="3530700" cy="1371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matchingName="One Column Chart Dark">
  <p:cSld name="One Column Chart Dark">
    <p:bg>
      <p:bgPr>
        <a:solidFill>
          <a:srgbClr val="464646"/>
        </a:solidFill>
        <a:effectLst/>
      </p:bgPr>
    </p:bg>
    <p:spTree>
      <p:nvGrpSpPr>
        <p:cNvPr id="1" name="Shape 1144"/>
        <p:cNvGrpSpPr/>
        <p:nvPr/>
      </p:nvGrpSpPr>
      <p:grpSpPr>
        <a:xfrm>
          <a:off x="0" y="0"/>
          <a:ext cx="0" cy="0"/>
          <a:chOff x="0" y="0"/>
          <a:chExt cx="0" cy="0"/>
        </a:xfrm>
      </p:grpSpPr>
      <p:sp>
        <p:nvSpPr>
          <p:cNvPr id="1145" name="Google Shape;1145;p98"/>
          <p:cNvSpPr txBox="1">
            <a:spLocks noGrp="1"/>
          </p:cNvSpPr>
          <p:nvPr>
            <p:ph type="body" idx="1"/>
          </p:nvPr>
        </p:nvSpPr>
        <p:spPr>
          <a:xfrm>
            <a:off x="442914" y="2103438"/>
            <a:ext cx="3528900" cy="4068900"/>
          </a:xfrm>
          <a:prstGeom prst="rect">
            <a:avLst/>
          </a:prstGeom>
          <a:noFill/>
          <a:ln>
            <a:noFill/>
          </a:ln>
        </p:spPr>
        <p:txBody>
          <a:bodyPr spcFirstLastPara="1" wrap="square" lIns="0" tIns="0" rIns="0" bIns="0" anchor="t" anchorCtr="0">
            <a:noAutofit/>
          </a:bodyPr>
          <a:lstStyle>
            <a:lvl1pPr marL="457200" marR="0" lvl="0" indent="-330200" algn="l">
              <a:lnSpc>
                <a:spcPct val="100000"/>
              </a:lnSpc>
              <a:spcBef>
                <a:spcPts val="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1pPr>
            <a:lvl2pPr marL="914400" marR="0" lvl="1" indent="-330200" algn="l">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2pPr>
            <a:lvl3pPr marL="1371600" marR="0" lvl="2" indent="-330200" algn="l">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3pPr>
            <a:lvl4pPr marL="1828800" marR="0" lvl="3" indent="-330200" algn="l">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4pPr>
            <a:lvl5pPr marL="2286000" marR="0" lvl="4" indent="-330200" algn="l">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5pPr>
            <a:lvl6pPr marL="2743200" marR="0" lvl="5" indent="-330200" algn="l">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6pPr>
            <a:lvl7pPr marL="3200400" marR="0" lvl="6" indent="-330200" algn="l">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7pPr>
            <a:lvl8pPr marL="3657600" marR="0" lvl="7" indent="-330200" algn="l">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8pPr>
            <a:lvl9pPr marL="4114800" marR="0" lvl="8" indent="-330200" algn="l">
              <a:lnSpc>
                <a:spcPct val="100000"/>
              </a:lnSpc>
              <a:spcBef>
                <a:spcPts val="600"/>
              </a:spcBef>
              <a:spcAft>
                <a:spcPts val="600"/>
              </a:spcAft>
              <a:buClr>
                <a:schemeClr val="lt1"/>
              </a:buClr>
              <a:buSzPts val="1600"/>
              <a:buFont typeface="Arial"/>
              <a:buChar char="•"/>
              <a:defRPr sz="1600" b="0" i="0" u="none" strike="noStrike" cap="none">
                <a:solidFill>
                  <a:schemeClr val="lt1"/>
                </a:solidFill>
                <a:latin typeface="Arial"/>
                <a:ea typeface="Arial"/>
                <a:cs typeface="Arial"/>
                <a:sym typeface="Arial"/>
              </a:defRPr>
            </a:lvl9pPr>
          </a:lstStyle>
          <a:p>
            <a:endParaRPr/>
          </a:p>
        </p:txBody>
      </p:sp>
      <p:sp>
        <p:nvSpPr>
          <p:cNvPr id="1146" name="Google Shape;1146;p98"/>
          <p:cNvSpPr txBox="1">
            <a:spLocks noGrp="1"/>
          </p:cNvSpPr>
          <p:nvPr>
            <p:ph type="title"/>
          </p:nvPr>
        </p:nvSpPr>
        <p:spPr>
          <a:xfrm>
            <a:off x="442913" y="432001"/>
            <a:ext cx="11306100" cy="13872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lt1"/>
              </a:buClr>
              <a:buSzPts val="3200"/>
              <a:buFont typeface="Georgia"/>
              <a:buNone/>
              <a:defRPr sz="3200" b="0" i="0" u="none" strike="noStrike" cap="none">
                <a:solidFill>
                  <a:schemeClr val="lt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147" name="Google Shape;1147;p98"/>
          <p:cNvSpPr txBox="1">
            <a:spLocks noGrp="1"/>
          </p:cNvSpPr>
          <p:nvPr>
            <p:ph type="sldNum" idx="12"/>
          </p:nvPr>
        </p:nvSpPr>
        <p:spPr>
          <a:xfrm>
            <a:off x="8218489" y="6492240"/>
            <a:ext cx="3530700" cy="1371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148" name="Google Shape;1148;p98"/>
          <p:cNvSpPr txBox="1"/>
          <p:nvPr/>
        </p:nvSpPr>
        <p:spPr>
          <a:xfrm>
            <a:off x="442913" y="6492240"/>
            <a:ext cx="5473800" cy="1371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750"/>
              <a:buFont typeface="Arial"/>
              <a:buNone/>
            </a:pPr>
            <a:r>
              <a:rPr lang="en-US" sz="750" b="0" i="0" u="none" strike="noStrike" cap="none">
                <a:solidFill>
                  <a:schemeClr val="lt1"/>
                </a:solidFill>
                <a:latin typeface="Arial"/>
                <a:ea typeface="Arial"/>
                <a:cs typeface="Arial"/>
                <a:sym typeface="Arial"/>
              </a:rPr>
              <a:t>PwC</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Four Text Boxes for Icons">
  <p:cSld name="Four Text Boxes for Icons">
    <p:spTree>
      <p:nvGrpSpPr>
        <p:cNvPr id="1" name="Shape 1149"/>
        <p:cNvGrpSpPr/>
        <p:nvPr/>
      </p:nvGrpSpPr>
      <p:grpSpPr>
        <a:xfrm>
          <a:off x="0" y="0"/>
          <a:ext cx="0" cy="0"/>
          <a:chOff x="0" y="0"/>
          <a:chExt cx="0" cy="0"/>
        </a:xfrm>
      </p:grpSpPr>
      <p:sp>
        <p:nvSpPr>
          <p:cNvPr id="1150" name="Google Shape;1150;p99"/>
          <p:cNvSpPr txBox="1">
            <a:spLocks noGrp="1"/>
          </p:cNvSpPr>
          <p:nvPr>
            <p:ph type="body" idx="1"/>
          </p:nvPr>
        </p:nvSpPr>
        <p:spPr>
          <a:xfrm>
            <a:off x="442913" y="3429000"/>
            <a:ext cx="2560200" cy="2743200"/>
          </a:xfrm>
          <a:prstGeom prst="rect">
            <a:avLst/>
          </a:prstGeom>
          <a:noFill/>
          <a:ln>
            <a:noFill/>
          </a:ln>
        </p:spPr>
        <p:txBody>
          <a:bodyPr spcFirstLastPara="1" wrap="square" lIns="0" tIns="0" rIns="0" bIns="0" anchor="t" anchorCtr="0">
            <a:noAutofit/>
          </a:bodyPr>
          <a:lstStyle>
            <a:lvl1pPr marL="457200" marR="0" lvl="0" indent="-330200" algn="l">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a:lnSpc>
                <a:spcPct val="100000"/>
              </a:lnSpc>
              <a:spcBef>
                <a:spcPts val="300"/>
              </a:spcBef>
              <a:spcAft>
                <a:spcPts val="3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151" name="Google Shape;1151;p99"/>
          <p:cNvSpPr txBox="1">
            <a:spLocks noGrp="1"/>
          </p:cNvSpPr>
          <p:nvPr>
            <p:ph type="body" idx="2"/>
          </p:nvPr>
        </p:nvSpPr>
        <p:spPr>
          <a:xfrm>
            <a:off x="3359638" y="3429000"/>
            <a:ext cx="2560200" cy="2743200"/>
          </a:xfrm>
          <a:prstGeom prst="rect">
            <a:avLst/>
          </a:prstGeom>
          <a:noFill/>
          <a:ln>
            <a:noFill/>
          </a:ln>
        </p:spPr>
        <p:txBody>
          <a:bodyPr spcFirstLastPara="1" wrap="square" lIns="0" tIns="0" rIns="0" bIns="0" anchor="t" anchorCtr="0">
            <a:noAutofit/>
          </a:bodyPr>
          <a:lstStyle>
            <a:lvl1pPr marL="457200" marR="0" lvl="0" indent="-330200" algn="l">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a:lnSpc>
                <a:spcPct val="100000"/>
              </a:lnSpc>
              <a:spcBef>
                <a:spcPts val="300"/>
              </a:spcBef>
              <a:spcAft>
                <a:spcPts val="3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152" name="Google Shape;1152;p99"/>
          <p:cNvSpPr txBox="1">
            <a:spLocks noGrp="1"/>
          </p:cNvSpPr>
          <p:nvPr>
            <p:ph type="body" idx="3"/>
          </p:nvPr>
        </p:nvSpPr>
        <p:spPr>
          <a:xfrm>
            <a:off x="6276363" y="3429000"/>
            <a:ext cx="2560200" cy="2743200"/>
          </a:xfrm>
          <a:prstGeom prst="rect">
            <a:avLst/>
          </a:prstGeom>
          <a:noFill/>
          <a:ln>
            <a:noFill/>
          </a:ln>
        </p:spPr>
        <p:txBody>
          <a:bodyPr spcFirstLastPara="1" wrap="square" lIns="0" tIns="0" rIns="0" bIns="0" anchor="t" anchorCtr="0">
            <a:noAutofit/>
          </a:bodyPr>
          <a:lstStyle>
            <a:lvl1pPr marL="457200" marR="0" lvl="0" indent="-330200" algn="l">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a:lnSpc>
                <a:spcPct val="100000"/>
              </a:lnSpc>
              <a:spcBef>
                <a:spcPts val="300"/>
              </a:spcBef>
              <a:spcAft>
                <a:spcPts val="3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153" name="Google Shape;1153;p99"/>
          <p:cNvSpPr txBox="1">
            <a:spLocks noGrp="1"/>
          </p:cNvSpPr>
          <p:nvPr>
            <p:ph type="body" idx="4"/>
          </p:nvPr>
        </p:nvSpPr>
        <p:spPr>
          <a:xfrm>
            <a:off x="9193088" y="3429000"/>
            <a:ext cx="2560200" cy="2743200"/>
          </a:xfrm>
          <a:prstGeom prst="rect">
            <a:avLst/>
          </a:prstGeom>
          <a:noFill/>
          <a:ln>
            <a:noFill/>
          </a:ln>
        </p:spPr>
        <p:txBody>
          <a:bodyPr spcFirstLastPara="1" wrap="square" lIns="0" tIns="0" rIns="0" bIns="0" anchor="t" anchorCtr="0">
            <a:noAutofit/>
          </a:bodyPr>
          <a:lstStyle>
            <a:lvl1pPr marL="457200" marR="0" lvl="0" indent="-330200" algn="l">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a:lnSpc>
                <a:spcPct val="100000"/>
              </a:lnSpc>
              <a:spcBef>
                <a:spcPts val="300"/>
              </a:spcBef>
              <a:spcAft>
                <a:spcPts val="3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154" name="Google Shape;1154;p99"/>
          <p:cNvSpPr txBox="1">
            <a:spLocks noGrp="1"/>
          </p:cNvSpPr>
          <p:nvPr>
            <p:ph type="title"/>
          </p:nvPr>
        </p:nvSpPr>
        <p:spPr>
          <a:xfrm>
            <a:off x="442913" y="432000"/>
            <a:ext cx="11306100" cy="13872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155" name="Google Shape;1155;p99"/>
          <p:cNvSpPr txBox="1">
            <a:spLocks noGrp="1"/>
          </p:cNvSpPr>
          <p:nvPr>
            <p:ph type="sldNum" idx="12"/>
          </p:nvPr>
        </p:nvSpPr>
        <p:spPr>
          <a:xfrm>
            <a:off x="8218489" y="6492240"/>
            <a:ext cx="3530700" cy="1371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Four Team Images">
  <p:cSld name="Four Team Images">
    <p:spTree>
      <p:nvGrpSpPr>
        <p:cNvPr id="1" name="Shape 1156"/>
        <p:cNvGrpSpPr/>
        <p:nvPr/>
      </p:nvGrpSpPr>
      <p:grpSpPr>
        <a:xfrm>
          <a:off x="0" y="0"/>
          <a:ext cx="0" cy="0"/>
          <a:chOff x="0" y="0"/>
          <a:chExt cx="0" cy="0"/>
        </a:xfrm>
      </p:grpSpPr>
      <p:sp>
        <p:nvSpPr>
          <p:cNvPr id="1157" name="Google Shape;1157;p100"/>
          <p:cNvSpPr/>
          <p:nvPr/>
        </p:nvSpPr>
        <p:spPr>
          <a:xfrm>
            <a:off x="442912" y="2100263"/>
            <a:ext cx="1326000" cy="13287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
        <p:nvSpPr>
          <p:cNvPr id="1158" name="Google Shape;1158;p100"/>
          <p:cNvSpPr/>
          <p:nvPr/>
        </p:nvSpPr>
        <p:spPr>
          <a:xfrm>
            <a:off x="3359637" y="2100263"/>
            <a:ext cx="1326000" cy="13287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
        <p:nvSpPr>
          <p:cNvPr id="1159" name="Google Shape;1159;p100"/>
          <p:cNvSpPr/>
          <p:nvPr/>
        </p:nvSpPr>
        <p:spPr>
          <a:xfrm>
            <a:off x="6276362" y="2100263"/>
            <a:ext cx="1326000" cy="13287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
        <p:nvSpPr>
          <p:cNvPr id="1160" name="Google Shape;1160;p100"/>
          <p:cNvSpPr/>
          <p:nvPr/>
        </p:nvSpPr>
        <p:spPr>
          <a:xfrm>
            <a:off x="9193088" y="2100263"/>
            <a:ext cx="1326000" cy="13287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
        <p:nvSpPr>
          <p:cNvPr id="1161" name="Google Shape;1161;p100"/>
          <p:cNvSpPr txBox="1">
            <a:spLocks noGrp="1"/>
          </p:cNvSpPr>
          <p:nvPr>
            <p:ph type="body" idx="1"/>
          </p:nvPr>
        </p:nvSpPr>
        <p:spPr>
          <a:xfrm>
            <a:off x="442912" y="3657600"/>
            <a:ext cx="2560200" cy="251460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L="1371600" marR="0" lvl="2" indent="-228600" algn="l">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228600" algn="l">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228600" algn="l">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L="3200400" marR="0" lvl="6" indent="-228600" algn="l">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L="3657600" marR="0" lvl="7" indent="-228600" algn="l">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L="4114800" marR="0" lvl="8" indent="-228600" algn="l">
              <a:lnSpc>
                <a:spcPct val="100000"/>
              </a:lnSpc>
              <a:spcBef>
                <a:spcPts val="300"/>
              </a:spcBef>
              <a:spcAft>
                <a:spcPts val="30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1162" name="Google Shape;1162;p100"/>
          <p:cNvSpPr txBox="1">
            <a:spLocks noGrp="1"/>
          </p:cNvSpPr>
          <p:nvPr>
            <p:ph type="body" idx="2"/>
          </p:nvPr>
        </p:nvSpPr>
        <p:spPr>
          <a:xfrm>
            <a:off x="3359638" y="3657600"/>
            <a:ext cx="2560200" cy="251460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L="1371600" marR="0" lvl="2" indent="-228600" algn="l">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228600" algn="l">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228600" algn="l">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L="3200400" marR="0" lvl="6" indent="-228600" algn="l">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L="3657600" marR="0" lvl="7" indent="-228600" algn="l">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L="4114800" marR="0" lvl="8" indent="-228600" algn="l">
              <a:lnSpc>
                <a:spcPct val="100000"/>
              </a:lnSpc>
              <a:spcBef>
                <a:spcPts val="300"/>
              </a:spcBef>
              <a:spcAft>
                <a:spcPts val="30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1163" name="Google Shape;1163;p100"/>
          <p:cNvSpPr txBox="1">
            <a:spLocks noGrp="1"/>
          </p:cNvSpPr>
          <p:nvPr>
            <p:ph type="body" idx="3"/>
          </p:nvPr>
        </p:nvSpPr>
        <p:spPr>
          <a:xfrm>
            <a:off x="6276362" y="3657600"/>
            <a:ext cx="2560200" cy="251460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L="1371600" marR="0" lvl="2" indent="-228600" algn="l">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228600" algn="l">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228600" algn="l">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L="3200400" marR="0" lvl="6" indent="-228600" algn="l">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L="3657600" marR="0" lvl="7" indent="-228600" algn="l">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L="4114800" marR="0" lvl="8" indent="-228600" algn="l">
              <a:lnSpc>
                <a:spcPct val="100000"/>
              </a:lnSpc>
              <a:spcBef>
                <a:spcPts val="300"/>
              </a:spcBef>
              <a:spcAft>
                <a:spcPts val="30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1164" name="Google Shape;1164;p100"/>
          <p:cNvSpPr txBox="1">
            <a:spLocks noGrp="1"/>
          </p:cNvSpPr>
          <p:nvPr>
            <p:ph type="body" idx="4"/>
          </p:nvPr>
        </p:nvSpPr>
        <p:spPr>
          <a:xfrm>
            <a:off x="9193088" y="3657600"/>
            <a:ext cx="2560200" cy="251460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L="1371600" marR="0" lvl="2" indent="-228600" algn="l">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228600" algn="l">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228600" algn="l">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L="3200400" marR="0" lvl="6" indent="-228600" algn="l">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L="3657600" marR="0" lvl="7" indent="-228600" algn="l">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L="4114800" marR="0" lvl="8" indent="-228600" algn="l">
              <a:lnSpc>
                <a:spcPct val="100000"/>
              </a:lnSpc>
              <a:spcBef>
                <a:spcPts val="300"/>
              </a:spcBef>
              <a:spcAft>
                <a:spcPts val="30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1165" name="Google Shape;1165;p100"/>
          <p:cNvSpPr txBox="1">
            <a:spLocks noGrp="1"/>
          </p:cNvSpPr>
          <p:nvPr>
            <p:ph type="title"/>
          </p:nvPr>
        </p:nvSpPr>
        <p:spPr>
          <a:xfrm>
            <a:off x="442913" y="432000"/>
            <a:ext cx="11306100" cy="13872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166" name="Google Shape;1166;p100"/>
          <p:cNvSpPr txBox="1">
            <a:spLocks noGrp="1"/>
          </p:cNvSpPr>
          <p:nvPr>
            <p:ph type="sldNum" idx="12"/>
          </p:nvPr>
        </p:nvSpPr>
        <p:spPr>
          <a:xfrm>
            <a:off x="8218489" y="6492240"/>
            <a:ext cx="3530700" cy="1371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Title and Full Content - Subtitle">
  <p:cSld name="Title and Full Content - Subtitle">
    <p:spTree>
      <p:nvGrpSpPr>
        <p:cNvPr id="1" name="Shape 1167"/>
        <p:cNvGrpSpPr/>
        <p:nvPr/>
      </p:nvGrpSpPr>
      <p:grpSpPr>
        <a:xfrm>
          <a:off x="0" y="0"/>
          <a:ext cx="0" cy="0"/>
          <a:chOff x="0" y="0"/>
          <a:chExt cx="0" cy="0"/>
        </a:xfrm>
      </p:grpSpPr>
      <p:sp>
        <p:nvSpPr>
          <p:cNvPr id="1168" name="Google Shape;1168;p101"/>
          <p:cNvSpPr txBox="1">
            <a:spLocks noGrp="1"/>
          </p:cNvSpPr>
          <p:nvPr>
            <p:ph type="body" idx="1"/>
          </p:nvPr>
        </p:nvSpPr>
        <p:spPr>
          <a:xfrm>
            <a:off x="442913" y="2103438"/>
            <a:ext cx="11306100" cy="4068900"/>
          </a:xfrm>
          <a:prstGeom prst="rect">
            <a:avLst/>
          </a:prstGeom>
          <a:noFill/>
          <a:ln>
            <a:noFill/>
          </a:ln>
        </p:spPr>
        <p:txBody>
          <a:bodyPr spcFirstLastPara="1" wrap="square" lIns="0" tIns="0" rIns="0" bIns="0" anchor="t" anchorCtr="0">
            <a:noAutofit/>
          </a:bodyPr>
          <a:lstStyle>
            <a:lvl1pPr marL="457200" marR="0" lvl="0" indent="-330200" algn="l">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169" name="Google Shape;1169;p101"/>
          <p:cNvSpPr txBox="1">
            <a:spLocks noGrp="1"/>
          </p:cNvSpPr>
          <p:nvPr>
            <p:ph type="title"/>
          </p:nvPr>
        </p:nvSpPr>
        <p:spPr>
          <a:xfrm>
            <a:off x="442913" y="430514"/>
            <a:ext cx="11306100" cy="5028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170" name="Google Shape;1170;p101"/>
          <p:cNvSpPr txBox="1">
            <a:spLocks noGrp="1"/>
          </p:cNvSpPr>
          <p:nvPr>
            <p:ph type="sldNum" idx="12"/>
          </p:nvPr>
        </p:nvSpPr>
        <p:spPr>
          <a:xfrm>
            <a:off x="8218489" y="6492240"/>
            <a:ext cx="3530700" cy="1371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171" name="Google Shape;1171;p101"/>
          <p:cNvSpPr txBox="1">
            <a:spLocks noGrp="1"/>
          </p:cNvSpPr>
          <p:nvPr>
            <p:ph type="subTitle" idx="2"/>
          </p:nvPr>
        </p:nvSpPr>
        <p:spPr>
          <a:xfrm>
            <a:off x="442912" y="933433"/>
            <a:ext cx="11306100" cy="8859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slideLayout" Target="../slideLayouts/slideLayout84.xml"/><Relationship Id="rId18" Type="http://schemas.openxmlformats.org/officeDocument/2006/relationships/slideLayout" Target="../slideLayouts/slideLayout89.xml"/><Relationship Id="rId26" Type="http://schemas.openxmlformats.org/officeDocument/2006/relationships/slideLayout" Target="../slideLayouts/slideLayout97.xml"/><Relationship Id="rId39" Type="http://schemas.openxmlformats.org/officeDocument/2006/relationships/slideLayout" Target="../slideLayouts/slideLayout110.xml"/><Relationship Id="rId3" Type="http://schemas.openxmlformats.org/officeDocument/2006/relationships/slideLayout" Target="../slideLayouts/slideLayout74.xml"/><Relationship Id="rId21" Type="http://schemas.openxmlformats.org/officeDocument/2006/relationships/slideLayout" Target="../slideLayouts/slideLayout92.xml"/><Relationship Id="rId34" Type="http://schemas.openxmlformats.org/officeDocument/2006/relationships/slideLayout" Target="../slideLayouts/slideLayout105.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17" Type="http://schemas.openxmlformats.org/officeDocument/2006/relationships/slideLayout" Target="../slideLayouts/slideLayout88.xml"/><Relationship Id="rId25" Type="http://schemas.openxmlformats.org/officeDocument/2006/relationships/slideLayout" Target="../slideLayouts/slideLayout96.xml"/><Relationship Id="rId33" Type="http://schemas.openxmlformats.org/officeDocument/2006/relationships/slideLayout" Target="../slideLayouts/slideLayout104.xml"/><Relationship Id="rId38" Type="http://schemas.openxmlformats.org/officeDocument/2006/relationships/slideLayout" Target="../slideLayouts/slideLayout109.xml"/><Relationship Id="rId2" Type="http://schemas.openxmlformats.org/officeDocument/2006/relationships/slideLayout" Target="../slideLayouts/slideLayout73.xml"/><Relationship Id="rId16" Type="http://schemas.openxmlformats.org/officeDocument/2006/relationships/slideLayout" Target="../slideLayouts/slideLayout87.xml"/><Relationship Id="rId20" Type="http://schemas.openxmlformats.org/officeDocument/2006/relationships/slideLayout" Target="../slideLayouts/slideLayout91.xml"/><Relationship Id="rId29" Type="http://schemas.openxmlformats.org/officeDocument/2006/relationships/slideLayout" Target="../slideLayouts/slideLayout100.xml"/><Relationship Id="rId41" Type="http://schemas.openxmlformats.org/officeDocument/2006/relationships/theme" Target="../theme/theme2.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24" Type="http://schemas.openxmlformats.org/officeDocument/2006/relationships/slideLayout" Target="../slideLayouts/slideLayout95.xml"/><Relationship Id="rId32" Type="http://schemas.openxmlformats.org/officeDocument/2006/relationships/slideLayout" Target="../slideLayouts/slideLayout103.xml"/><Relationship Id="rId37" Type="http://schemas.openxmlformats.org/officeDocument/2006/relationships/slideLayout" Target="../slideLayouts/slideLayout108.xml"/><Relationship Id="rId40" Type="http://schemas.openxmlformats.org/officeDocument/2006/relationships/slideLayout" Target="../slideLayouts/slideLayout111.xml"/><Relationship Id="rId5" Type="http://schemas.openxmlformats.org/officeDocument/2006/relationships/slideLayout" Target="../slideLayouts/slideLayout76.xml"/><Relationship Id="rId15" Type="http://schemas.openxmlformats.org/officeDocument/2006/relationships/slideLayout" Target="../slideLayouts/slideLayout86.xml"/><Relationship Id="rId23" Type="http://schemas.openxmlformats.org/officeDocument/2006/relationships/slideLayout" Target="../slideLayouts/slideLayout94.xml"/><Relationship Id="rId28" Type="http://schemas.openxmlformats.org/officeDocument/2006/relationships/slideLayout" Target="../slideLayouts/slideLayout99.xml"/><Relationship Id="rId36" Type="http://schemas.openxmlformats.org/officeDocument/2006/relationships/slideLayout" Target="../slideLayouts/slideLayout107.xml"/><Relationship Id="rId10" Type="http://schemas.openxmlformats.org/officeDocument/2006/relationships/slideLayout" Target="../slideLayouts/slideLayout81.xml"/><Relationship Id="rId19" Type="http://schemas.openxmlformats.org/officeDocument/2006/relationships/slideLayout" Target="../slideLayouts/slideLayout90.xml"/><Relationship Id="rId31" Type="http://schemas.openxmlformats.org/officeDocument/2006/relationships/slideLayout" Target="../slideLayouts/slideLayout102.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slideLayout" Target="../slideLayouts/slideLayout85.xml"/><Relationship Id="rId22" Type="http://schemas.openxmlformats.org/officeDocument/2006/relationships/slideLayout" Target="../slideLayouts/slideLayout93.xml"/><Relationship Id="rId27" Type="http://schemas.openxmlformats.org/officeDocument/2006/relationships/slideLayout" Target="../slideLayouts/slideLayout98.xml"/><Relationship Id="rId30" Type="http://schemas.openxmlformats.org/officeDocument/2006/relationships/slideLayout" Target="../slideLayouts/slideLayout101.xml"/><Relationship Id="rId35" Type="http://schemas.openxmlformats.org/officeDocument/2006/relationships/slideLayout" Target="../slideLayouts/slideLayout106.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124.xml"/><Relationship Id="rId18" Type="http://schemas.openxmlformats.org/officeDocument/2006/relationships/slideLayout" Target="../slideLayouts/slideLayout129.xml"/><Relationship Id="rId26" Type="http://schemas.openxmlformats.org/officeDocument/2006/relationships/slideLayout" Target="../slideLayouts/slideLayout137.xml"/><Relationship Id="rId39" Type="http://schemas.openxmlformats.org/officeDocument/2006/relationships/slideLayout" Target="../slideLayouts/slideLayout150.xml"/><Relationship Id="rId21" Type="http://schemas.openxmlformats.org/officeDocument/2006/relationships/slideLayout" Target="../slideLayouts/slideLayout132.xml"/><Relationship Id="rId34" Type="http://schemas.openxmlformats.org/officeDocument/2006/relationships/slideLayout" Target="../slideLayouts/slideLayout145.xml"/><Relationship Id="rId42" Type="http://schemas.openxmlformats.org/officeDocument/2006/relationships/slideLayout" Target="../slideLayouts/slideLayout153.xml"/><Relationship Id="rId47" Type="http://schemas.openxmlformats.org/officeDocument/2006/relationships/slideLayout" Target="../slideLayouts/slideLayout158.xml"/><Relationship Id="rId50" Type="http://schemas.openxmlformats.org/officeDocument/2006/relationships/slideLayout" Target="../slideLayouts/slideLayout161.xml"/><Relationship Id="rId55" Type="http://schemas.openxmlformats.org/officeDocument/2006/relationships/slideLayout" Target="../slideLayouts/slideLayout166.xml"/><Relationship Id="rId63" Type="http://schemas.openxmlformats.org/officeDocument/2006/relationships/slideLayout" Target="../slideLayouts/slideLayout174.xml"/><Relationship Id="rId68" Type="http://schemas.openxmlformats.org/officeDocument/2006/relationships/slideLayout" Target="../slideLayouts/slideLayout179.xml"/><Relationship Id="rId7" Type="http://schemas.openxmlformats.org/officeDocument/2006/relationships/slideLayout" Target="../slideLayouts/slideLayout118.xml"/><Relationship Id="rId71" Type="http://schemas.openxmlformats.org/officeDocument/2006/relationships/theme" Target="../theme/theme3.xml"/><Relationship Id="rId2" Type="http://schemas.openxmlformats.org/officeDocument/2006/relationships/slideLayout" Target="../slideLayouts/slideLayout113.xml"/><Relationship Id="rId16" Type="http://schemas.openxmlformats.org/officeDocument/2006/relationships/slideLayout" Target="../slideLayouts/slideLayout127.xml"/><Relationship Id="rId29" Type="http://schemas.openxmlformats.org/officeDocument/2006/relationships/slideLayout" Target="../slideLayouts/slideLayout140.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24" Type="http://schemas.openxmlformats.org/officeDocument/2006/relationships/slideLayout" Target="../slideLayouts/slideLayout135.xml"/><Relationship Id="rId32" Type="http://schemas.openxmlformats.org/officeDocument/2006/relationships/slideLayout" Target="../slideLayouts/slideLayout143.xml"/><Relationship Id="rId37" Type="http://schemas.openxmlformats.org/officeDocument/2006/relationships/slideLayout" Target="../slideLayouts/slideLayout148.xml"/><Relationship Id="rId40" Type="http://schemas.openxmlformats.org/officeDocument/2006/relationships/slideLayout" Target="../slideLayouts/slideLayout151.xml"/><Relationship Id="rId45" Type="http://schemas.openxmlformats.org/officeDocument/2006/relationships/slideLayout" Target="../slideLayouts/slideLayout156.xml"/><Relationship Id="rId53" Type="http://schemas.openxmlformats.org/officeDocument/2006/relationships/slideLayout" Target="../slideLayouts/slideLayout164.xml"/><Relationship Id="rId58" Type="http://schemas.openxmlformats.org/officeDocument/2006/relationships/slideLayout" Target="../slideLayouts/slideLayout169.xml"/><Relationship Id="rId66" Type="http://schemas.openxmlformats.org/officeDocument/2006/relationships/slideLayout" Target="../slideLayouts/slideLayout177.xml"/><Relationship Id="rId5" Type="http://schemas.openxmlformats.org/officeDocument/2006/relationships/slideLayout" Target="../slideLayouts/slideLayout116.xml"/><Relationship Id="rId15" Type="http://schemas.openxmlformats.org/officeDocument/2006/relationships/slideLayout" Target="../slideLayouts/slideLayout126.xml"/><Relationship Id="rId23" Type="http://schemas.openxmlformats.org/officeDocument/2006/relationships/slideLayout" Target="../slideLayouts/slideLayout134.xml"/><Relationship Id="rId28" Type="http://schemas.openxmlformats.org/officeDocument/2006/relationships/slideLayout" Target="../slideLayouts/slideLayout139.xml"/><Relationship Id="rId36" Type="http://schemas.openxmlformats.org/officeDocument/2006/relationships/slideLayout" Target="../slideLayouts/slideLayout147.xml"/><Relationship Id="rId49" Type="http://schemas.openxmlformats.org/officeDocument/2006/relationships/slideLayout" Target="../slideLayouts/slideLayout160.xml"/><Relationship Id="rId57" Type="http://schemas.openxmlformats.org/officeDocument/2006/relationships/slideLayout" Target="../slideLayouts/slideLayout168.xml"/><Relationship Id="rId61" Type="http://schemas.openxmlformats.org/officeDocument/2006/relationships/slideLayout" Target="../slideLayouts/slideLayout172.xml"/><Relationship Id="rId10" Type="http://schemas.openxmlformats.org/officeDocument/2006/relationships/slideLayout" Target="../slideLayouts/slideLayout121.xml"/><Relationship Id="rId19" Type="http://schemas.openxmlformats.org/officeDocument/2006/relationships/slideLayout" Target="../slideLayouts/slideLayout130.xml"/><Relationship Id="rId31" Type="http://schemas.openxmlformats.org/officeDocument/2006/relationships/slideLayout" Target="../slideLayouts/slideLayout142.xml"/><Relationship Id="rId44" Type="http://schemas.openxmlformats.org/officeDocument/2006/relationships/slideLayout" Target="../slideLayouts/slideLayout155.xml"/><Relationship Id="rId52" Type="http://schemas.openxmlformats.org/officeDocument/2006/relationships/slideLayout" Target="../slideLayouts/slideLayout163.xml"/><Relationship Id="rId60" Type="http://schemas.openxmlformats.org/officeDocument/2006/relationships/slideLayout" Target="../slideLayouts/slideLayout171.xml"/><Relationship Id="rId65" Type="http://schemas.openxmlformats.org/officeDocument/2006/relationships/slideLayout" Target="../slideLayouts/slideLayout176.xml"/><Relationship Id="rId4" Type="http://schemas.openxmlformats.org/officeDocument/2006/relationships/slideLayout" Target="../slideLayouts/slideLayout115.xml"/><Relationship Id="rId9" Type="http://schemas.openxmlformats.org/officeDocument/2006/relationships/slideLayout" Target="../slideLayouts/slideLayout120.xml"/><Relationship Id="rId14" Type="http://schemas.openxmlformats.org/officeDocument/2006/relationships/slideLayout" Target="../slideLayouts/slideLayout125.xml"/><Relationship Id="rId22" Type="http://schemas.openxmlformats.org/officeDocument/2006/relationships/slideLayout" Target="../slideLayouts/slideLayout133.xml"/><Relationship Id="rId27" Type="http://schemas.openxmlformats.org/officeDocument/2006/relationships/slideLayout" Target="../slideLayouts/slideLayout138.xml"/><Relationship Id="rId30" Type="http://schemas.openxmlformats.org/officeDocument/2006/relationships/slideLayout" Target="../slideLayouts/slideLayout141.xml"/><Relationship Id="rId35" Type="http://schemas.openxmlformats.org/officeDocument/2006/relationships/slideLayout" Target="../slideLayouts/slideLayout146.xml"/><Relationship Id="rId43" Type="http://schemas.openxmlformats.org/officeDocument/2006/relationships/slideLayout" Target="../slideLayouts/slideLayout154.xml"/><Relationship Id="rId48" Type="http://schemas.openxmlformats.org/officeDocument/2006/relationships/slideLayout" Target="../slideLayouts/slideLayout159.xml"/><Relationship Id="rId56" Type="http://schemas.openxmlformats.org/officeDocument/2006/relationships/slideLayout" Target="../slideLayouts/slideLayout167.xml"/><Relationship Id="rId64" Type="http://schemas.openxmlformats.org/officeDocument/2006/relationships/slideLayout" Target="../slideLayouts/slideLayout175.xml"/><Relationship Id="rId69" Type="http://schemas.openxmlformats.org/officeDocument/2006/relationships/slideLayout" Target="../slideLayouts/slideLayout180.xml"/><Relationship Id="rId8" Type="http://schemas.openxmlformats.org/officeDocument/2006/relationships/slideLayout" Target="../slideLayouts/slideLayout119.xml"/><Relationship Id="rId51" Type="http://schemas.openxmlformats.org/officeDocument/2006/relationships/slideLayout" Target="../slideLayouts/slideLayout162.xml"/><Relationship Id="rId3" Type="http://schemas.openxmlformats.org/officeDocument/2006/relationships/slideLayout" Target="../slideLayouts/slideLayout114.xml"/><Relationship Id="rId12" Type="http://schemas.openxmlformats.org/officeDocument/2006/relationships/slideLayout" Target="../slideLayouts/slideLayout123.xml"/><Relationship Id="rId17" Type="http://schemas.openxmlformats.org/officeDocument/2006/relationships/slideLayout" Target="../slideLayouts/slideLayout128.xml"/><Relationship Id="rId25" Type="http://schemas.openxmlformats.org/officeDocument/2006/relationships/slideLayout" Target="../slideLayouts/slideLayout136.xml"/><Relationship Id="rId33" Type="http://schemas.openxmlformats.org/officeDocument/2006/relationships/slideLayout" Target="../slideLayouts/slideLayout144.xml"/><Relationship Id="rId38" Type="http://schemas.openxmlformats.org/officeDocument/2006/relationships/slideLayout" Target="../slideLayouts/slideLayout149.xml"/><Relationship Id="rId46" Type="http://schemas.openxmlformats.org/officeDocument/2006/relationships/slideLayout" Target="../slideLayouts/slideLayout157.xml"/><Relationship Id="rId59" Type="http://schemas.openxmlformats.org/officeDocument/2006/relationships/slideLayout" Target="../slideLayouts/slideLayout170.xml"/><Relationship Id="rId67" Type="http://schemas.openxmlformats.org/officeDocument/2006/relationships/slideLayout" Target="../slideLayouts/slideLayout178.xml"/><Relationship Id="rId20" Type="http://schemas.openxmlformats.org/officeDocument/2006/relationships/slideLayout" Target="../slideLayouts/slideLayout131.xml"/><Relationship Id="rId41" Type="http://schemas.openxmlformats.org/officeDocument/2006/relationships/slideLayout" Target="../slideLayouts/slideLayout152.xml"/><Relationship Id="rId54" Type="http://schemas.openxmlformats.org/officeDocument/2006/relationships/slideLayout" Target="../slideLayouts/slideLayout165.xml"/><Relationship Id="rId62" Type="http://schemas.openxmlformats.org/officeDocument/2006/relationships/slideLayout" Target="../slideLayouts/slideLayout173.xml"/><Relationship Id="rId70" Type="http://schemas.openxmlformats.org/officeDocument/2006/relationships/slideLayout" Target="../slideLayouts/slideLayout181.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94.xml"/><Relationship Id="rId18" Type="http://schemas.openxmlformats.org/officeDocument/2006/relationships/slideLayout" Target="../slideLayouts/slideLayout199.xml"/><Relationship Id="rId26" Type="http://schemas.openxmlformats.org/officeDocument/2006/relationships/slideLayout" Target="../slideLayouts/slideLayout207.xml"/><Relationship Id="rId39" Type="http://schemas.openxmlformats.org/officeDocument/2006/relationships/slideLayout" Target="../slideLayouts/slideLayout220.xml"/><Relationship Id="rId21" Type="http://schemas.openxmlformats.org/officeDocument/2006/relationships/slideLayout" Target="../slideLayouts/slideLayout202.xml"/><Relationship Id="rId34" Type="http://schemas.openxmlformats.org/officeDocument/2006/relationships/slideLayout" Target="../slideLayouts/slideLayout215.xml"/><Relationship Id="rId42" Type="http://schemas.openxmlformats.org/officeDocument/2006/relationships/slideLayout" Target="../slideLayouts/slideLayout223.xml"/><Relationship Id="rId47" Type="http://schemas.openxmlformats.org/officeDocument/2006/relationships/slideLayout" Target="../slideLayouts/slideLayout228.xml"/><Relationship Id="rId50" Type="http://schemas.openxmlformats.org/officeDocument/2006/relationships/slideLayout" Target="../slideLayouts/slideLayout231.xml"/><Relationship Id="rId55" Type="http://schemas.openxmlformats.org/officeDocument/2006/relationships/slideLayout" Target="../slideLayouts/slideLayout236.xml"/><Relationship Id="rId63" Type="http://schemas.openxmlformats.org/officeDocument/2006/relationships/slideLayout" Target="../slideLayouts/slideLayout244.xml"/><Relationship Id="rId68" Type="http://schemas.openxmlformats.org/officeDocument/2006/relationships/slideLayout" Target="../slideLayouts/slideLayout249.xml"/><Relationship Id="rId7" Type="http://schemas.openxmlformats.org/officeDocument/2006/relationships/slideLayout" Target="../slideLayouts/slideLayout188.xml"/><Relationship Id="rId71" Type="http://schemas.openxmlformats.org/officeDocument/2006/relationships/slideLayout" Target="../slideLayouts/slideLayout252.xml"/><Relationship Id="rId2" Type="http://schemas.openxmlformats.org/officeDocument/2006/relationships/slideLayout" Target="../slideLayouts/slideLayout183.xml"/><Relationship Id="rId16" Type="http://schemas.openxmlformats.org/officeDocument/2006/relationships/slideLayout" Target="../slideLayouts/slideLayout197.xml"/><Relationship Id="rId29" Type="http://schemas.openxmlformats.org/officeDocument/2006/relationships/slideLayout" Target="../slideLayouts/slideLayout210.xml"/><Relationship Id="rId1" Type="http://schemas.openxmlformats.org/officeDocument/2006/relationships/slideLayout" Target="../slideLayouts/slideLayout182.xml"/><Relationship Id="rId6" Type="http://schemas.openxmlformats.org/officeDocument/2006/relationships/slideLayout" Target="../slideLayouts/slideLayout187.xml"/><Relationship Id="rId11" Type="http://schemas.openxmlformats.org/officeDocument/2006/relationships/slideLayout" Target="../slideLayouts/slideLayout192.xml"/><Relationship Id="rId24" Type="http://schemas.openxmlformats.org/officeDocument/2006/relationships/slideLayout" Target="../slideLayouts/slideLayout205.xml"/><Relationship Id="rId32" Type="http://schemas.openxmlformats.org/officeDocument/2006/relationships/slideLayout" Target="../slideLayouts/slideLayout213.xml"/><Relationship Id="rId37" Type="http://schemas.openxmlformats.org/officeDocument/2006/relationships/slideLayout" Target="../slideLayouts/slideLayout218.xml"/><Relationship Id="rId40" Type="http://schemas.openxmlformats.org/officeDocument/2006/relationships/slideLayout" Target="../slideLayouts/slideLayout221.xml"/><Relationship Id="rId45" Type="http://schemas.openxmlformats.org/officeDocument/2006/relationships/slideLayout" Target="../slideLayouts/slideLayout226.xml"/><Relationship Id="rId53" Type="http://schemas.openxmlformats.org/officeDocument/2006/relationships/slideLayout" Target="../slideLayouts/slideLayout234.xml"/><Relationship Id="rId58" Type="http://schemas.openxmlformats.org/officeDocument/2006/relationships/slideLayout" Target="../slideLayouts/slideLayout239.xml"/><Relationship Id="rId66" Type="http://schemas.openxmlformats.org/officeDocument/2006/relationships/slideLayout" Target="../slideLayouts/slideLayout247.xml"/><Relationship Id="rId5" Type="http://schemas.openxmlformats.org/officeDocument/2006/relationships/slideLayout" Target="../slideLayouts/slideLayout186.xml"/><Relationship Id="rId15" Type="http://schemas.openxmlformats.org/officeDocument/2006/relationships/slideLayout" Target="../slideLayouts/slideLayout196.xml"/><Relationship Id="rId23" Type="http://schemas.openxmlformats.org/officeDocument/2006/relationships/slideLayout" Target="../slideLayouts/slideLayout204.xml"/><Relationship Id="rId28" Type="http://schemas.openxmlformats.org/officeDocument/2006/relationships/slideLayout" Target="../slideLayouts/slideLayout209.xml"/><Relationship Id="rId36" Type="http://schemas.openxmlformats.org/officeDocument/2006/relationships/slideLayout" Target="../slideLayouts/slideLayout217.xml"/><Relationship Id="rId49" Type="http://schemas.openxmlformats.org/officeDocument/2006/relationships/slideLayout" Target="../slideLayouts/slideLayout230.xml"/><Relationship Id="rId57" Type="http://schemas.openxmlformats.org/officeDocument/2006/relationships/slideLayout" Target="../slideLayouts/slideLayout238.xml"/><Relationship Id="rId61" Type="http://schemas.openxmlformats.org/officeDocument/2006/relationships/slideLayout" Target="../slideLayouts/slideLayout242.xml"/><Relationship Id="rId10" Type="http://schemas.openxmlformats.org/officeDocument/2006/relationships/slideLayout" Target="../slideLayouts/slideLayout191.xml"/><Relationship Id="rId19" Type="http://schemas.openxmlformats.org/officeDocument/2006/relationships/slideLayout" Target="../slideLayouts/slideLayout200.xml"/><Relationship Id="rId31" Type="http://schemas.openxmlformats.org/officeDocument/2006/relationships/slideLayout" Target="../slideLayouts/slideLayout212.xml"/><Relationship Id="rId44" Type="http://schemas.openxmlformats.org/officeDocument/2006/relationships/slideLayout" Target="../slideLayouts/slideLayout225.xml"/><Relationship Id="rId52" Type="http://schemas.openxmlformats.org/officeDocument/2006/relationships/slideLayout" Target="../slideLayouts/slideLayout233.xml"/><Relationship Id="rId60" Type="http://schemas.openxmlformats.org/officeDocument/2006/relationships/slideLayout" Target="../slideLayouts/slideLayout241.xml"/><Relationship Id="rId65" Type="http://schemas.openxmlformats.org/officeDocument/2006/relationships/slideLayout" Target="../slideLayouts/slideLayout246.xml"/><Relationship Id="rId4" Type="http://schemas.openxmlformats.org/officeDocument/2006/relationships/slideLayout" Target="../slideLayouts/slideLayout185.xml"/><Relationship Id="rId9" Type="http://schemas.openxmlformats.org/officeDocument/2006/relationships/slideLayout" Target="../slideLayouts/slideLayout190.xml"/><Relationship Id="rId14" Type="http://schemas.openxmlformats.org/officeDocument/2006/relationships/slideLayout" Target="../slideLayouts/slideLayout195.xml"/><Relationship Id="rId22" Type="http://schemas.openxmlformats.org/officeDocument/2006/relationships/slideLayout" Target="../slideLayouts/slideLayout203.xml"/><Relationship Id="rId27" Type="http://schemas.openxmlformats.org/officeDocument/2006/relationships/slideLayout" Target="../slideLayouts/slideLayout208.xml"/><Relationship Id="rId30" Type="http://schemas.openxmlformats.org/officeDocument/2006/relationships/slideLayout" Target="../slideLayouts/slideLayout211.xml"/><Relationship Id="rId35" Type="http://schemas.openxmlformats.org/officeDocument/2006/relationships/slideLayout" Target="../slideLayouts/slideLayout216.xml"/><Relationship Id="rId43" Type="http://schemas.openxmlformats.org/officeDocument/2006/relationships/slideLayout" Target="../slideLayouts/slideLayout224.xml"/><Relationship Id="rId48" Type="http://schemas.openxmlformats.org/officeDocument/2006/relationships/slideLayout" Target="../slideLayouts/slideLayout229.xml"/><Relationship Id="rId56" Type="http://schemas.openxmlformats.org/officeDocument/2006/relationships/slideLayout" Target="../slideLayouts/slideLayout237.xml"/><Relationship Id="rId64" Type="http://schemas.openxmlformats.org/officeDocument/2006/relationships/slideLayout" Target="../slideLayouts/slideLayout245.xml"/><Relationship Id="rId69" Type="http://schemas.openxmlformats.org/officeDocument/2006/relationships/slideLayout" Target="../slideLayouts/slideLayout250.xml"/><Relationship Id="rId8" Type="http://schemas.openxmlformats.org/officeDocument/2006/relationships/slideLayout" Target="../slideLayouts/slideLayout189.xml"/><Relationship Id="rId51" Type="http://schemas.openxmlformats.org/officeDocument/2006/relationships/slideLayout" Target="../slideLayouts/slideLayout232.xml"/><Relationship Id="rId72" Type="http://schemas.openxmlformats.org/officeDocument/2006/relationships/theme" Target="../theme/theme4.xml"/><Relationship Id="rId3" Type="http://schemas.openxmlformats.org/officeDocument/2006/relationships/slideLayout" Target="../slideLayouts/slideLayout184.xml"/><Relationship Id="rId12" Type="http://schemas.openxmlformats.org/officeDocument/2006/relationships/slideLayout" Target="../slideLayouts/slideLayout193.xml"/><Relationship Id="rId17" Type="http://schemas.openxmlformats.org/officeDocument/2006/relationships/slideLayout" Target="../slideLayouts/slideLayout198.xml"/><Relationship Id="rId25" Type="http://schemas.openxmlformats.org/officeDocument/2006/relationships/slideLayout" Target="../slideLayouts/slideLayout206.xml"/><Relationship Id="rId33" Type="http://schemas.openxmlformats.org/officeDocument/2006/relationships/slideLayout" Target="../slideLayouts/slideLayout214.xml"/><Relationship Id="rId38" Type="http://schemas.openxmlformats.org/officeDocument/2006/relationships/slideLayout" Target="../slideLayouts/slideLayout219.xml"/><Relationship Id="rId46" Type="http://schemas.openxmlformats.org/officeDocument/2006/relationships/slideLayout" Target="../slideLayouts/slideLayout227.xml"/><Relationship Id="rId59" Type="http://schemas.openxmlformats.org/officeDocument/2006/relationships/slideLayout" Target="../slideLayouts/slideLayout240.xml"/><Relationship Id="rId67" Type="http://schemas.openxmlformats.org/officeDocument/2006/relationships/slideLayout" Target="../slideLayouts/slideLayout248.xml"/><Relationship Id="rId20" Type="http://schemas.openxmlformats.org/officeDocument/2006/relationships/slideLayout" Target="../slideLayouts/slideLayout201.xml"/><Relationship Id="rId41" Type="http://schemas.openxmlformats.org/officeDocument/2006/relationships/slideLayout" Target="../slideLayouts/slideLayout222.xml"/><Relationship Id="rId54" Type="http://schemas.openxmlformats.org/officeDocument/2006/relationships/slideLayout" Target="../slideLayouts/slideLayout235.xml"/><Relationship Id="rId62" Type="http://schemas.openxmlformats.org/officeDocument/2006/relationships/slideLayout" Target="../slideLayouts/slideLayout243.xml"/><Relationship Id="rId70" Type="http://schemas.openxmlformats.org/officeDocument/2006/relationships/slideLayout" Target="../slideLayouts/slideLayout251.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265.xml"/><Relationship Id="rId18" Type="http://schemas.openxmlformats.org/officeDocument/2006/relationships/slideLayout" Target="../slideLayouts/slideLayout270.xml"/><Relationship Id="rId26" Type="http://schemas.openxmlformats.org/officeDocument/2006/relationships/slideLayout" Target="../slideLayouts/slideLayout278.xml"/><Relationship Id="rId39" Type="http://schemas.openxmlformats.org/officeDocument/2006/relationships/slideLayout" Target="../slideLayouts/slideLayout291.xml"/><Relationship Id="rId21" Type="http://schemas.openxmlformats.org/officeDocument/2006/relationships/slideLayout" Target="../slideLayouts/slideLayout273.xml"/><Relationship Id="rId34" Type="http://schemas.openxmlformats.org/officeDocument/2006/relationships/slideLayout" Target="../slideLayouts/slideLayout286.xml"/><Relationship Id="rId42" Type="http://schemas.openxmlformats.org/officeDocument/2006/relationships/slideLayout" Target="../slideLayouts/slideLayout294.xml"/><Relationship Id="rId47" Type="http://schemas.openxmlformats.org/officeDocument/2006/relationships/slideLayout" Target="../slideLayouts/slideLayout299.xml"/><Relationship Id="rId50" Type="http://schemas.openxmlformats.org/officeDocument/2006/relationships/slideLayout" Target="../slideLayouts/slideLayout302.xml"/><Relationship Id="rId55" Type="http://schemas.openxmlformats.org/officeDocument/2006/relationships/slideLayout" Target="../slideLayouts/slideLayout307.xml"/><Relationship Id="rId63" Type="http://schemas.openxmlformats.org/officeDocument/2006/relationships/slideLayout" Target="../slideLayouts/slideLayout315.xml"/><Relationship Id="rId68" Type="http://schemas.openxmlformats.org/officeDocument/2006/relationships/slideLayout" Target="../slideLayouts/slideLayout320.xml"/><Relationship Id="rId7" Type="http://schemas.openxmlformats.org/officeDocument/2006/relationships/slideLayout" Target="../slideLayouts/slideLayout259.xml"/><Relationship Id="rId71" Type="http://schemas.openxmlformats.org/officeDocument/2006/relationships/theme" Target="../theme/theme5.xml"/><Relationship Id="rId2" Type="http://schemas.openxmlformats.org/officeDocument/2006/relationships/slideLayout" Target="../slideLayouts/slideLayout254.xml"/><Relationship Id="rId16" Type="http://schemas.openxmlformats.org/officeDocument/2006/relationships/slideLayout" Target="../slideLayouts/slideLayout268.xml"/><Relationship Id="rId29" Type="http://schemas.openxmlformats.org/officeDocument/2006/relationships/slideLayout" Target="../slideLayouts/slideLayout281.xml"/><Relationship Id="rId1" Type="http://schemas.openxmlformats.org/officeDocument/2006/relationships/slideLayout" Target="../slideLayouts/slideLayout253.xml"/><Relationship Id="rId6" Type="http://schemas.openxmlformats.org/officeDocument/2006/relationships/slideLayout" Target="../slideLayouts/slideLayout258.xml"/><Relationship Id="rId11" Type="http://schemas.openxmlformats.org/officeDocument/2006/relationships/slideLayout" Target="../slideLayouts/slideLayout263.xml"/><Relationship Id="rId24" Type="http://schemas.openxmlformats.org/officeDocument/2006/relationships/slideLayout" Target="../slideLayouts/slideLayout276.xml"/><Relationship Id="rId32" Type="http://schemas.openxmlformats.org/officeDocument/2006/relationships/slideLayout" Target="../slideLayouts/slideLayout284.xml"/><Relationship Id="rId37" Type="http://schemas.openxmlformats.org/officeDocument/2006/relationships/slideLayout" Target="../slideLayouts/slideLayout289.xml"/><Relationship Id="rId40" Type="http://schemas.openxmlformats.org/officeDocument/2006/relationships/slideLayout" Target="../slideLayouts/slideLayout292.xml"/><Relationship Id="rId45" Type="http://schemas.openxmlformats.org/officeDocument/2006/relationships/slideLayout" Target="../slideLayouts/slideLayout297.xml"/><Relationship Id="rId53" Type="http://schemas.openxmlformats.org/officeDocument/2006/relationships/slideLayout" Target="../slideLayouts/slideLayout305.xml"/><Relationship Id="rId58" Type="http://schemas.openxmlformats.org/officeDocument/2006/relationships/slideLayout" Target="../slideLayouts/slideLayout310.xml"/><Relationship Id="rId66" Type="http://schemas.openxmlformats.org/officeDocument/2006/relationships/slideLayout" Target="../slideLayouts/slideLayout318.xml"/><Relationship Id="rId5" Type="http://schemas.openxmlformats.org/officeDocument/2006/relationships/slideLayout" Target="../slideLayouts/slideLayout257.xml"/><Relationship Id="rId15" Type="http://schemas.openxmlformats.org/officeDocument/2006/relationships/slideLayout" Target="../slideLayouts/slideLayout267.xml"/><Relationship Id="rId23" Type="http://schemas.openxmlformats.org/officeDocument/2006/relationships/slideLayout" Target="../slideLayouts/slideLayout275.xml"/><Relationship Id="rId28" Type="http://schemas.openxmlformats.org/officeDocument/2006/relationships/slideLayout" Target="../slideLayouts/slideLayout280.xml"/><Relationship Id="rId36" Type="http://schemas.openxmlformats.org/officeDocument/2006/relationships/slideLayout" Target="../slideLayouts/slideLayout288.xml"/><Relationship Id="rId49" Type="http://schemas.openxmlformats.org/officeDocument/2006/relationships/slideLayout" Target="../slideLayouts/slideLayout301.xml"/><Relationship Id="rId57" Type="http://schemas.openxmlformats.org/officeDocument/2006/relationships/slideLayout" Target="../slideLayouts/slideLayout309.xml"/><Relationship Id="rId61" Type="http://schemas.openxmlformats.org/officeDocument/2006/relationships/slideLayout" Target="../slideLayouts/slideLayout313.xml"/><Relationship Id="rId10" Type="http://schemas.openxmlformats.org/officeDocument/2006/relationships/slideLayout" Target="../slideLayouts/slideLayout262.xml"/><Relationship Id="rId19" Type="http://schemas.openxmlformats.org/officeDocument/2006/relationships/slideLayout" Target="../slideLayouts/slideLayout271.xml"/><Relationship Id="rId31" Type="http://schemas.openxmlformats.org/officeDocument/2006/relationships/slideLayout" Target="../slideLayouts/slideLayout283.xml"/><Relationship Id="rId44" Type="http://schemas.openxmlformats.org/officeDocument/2006/relationships/slideLayout" Target="../slideLayouts/slideLayout296.xml"/><Relationship Id="rId52" Type="http://schemas.openxmlformats.org/officeDocument/2006/relationships/slideLayout" Target="../slideLayouts/slideLayout304.xml"/><Relationship Id="rId60" Type="http://schemas.openxmlformats.org/officeDocument/2006/relationships/slideLayout" Target="../slideLayouts/slideLayout312.xml"/><Relationship Id="rId65" Type="http://schemas.openxmlformats.org/officeDocument/2006/relationships/slideLayout" Target="../slideLayouts/slideLayout317.xml"/><Relationship Id="rId4" Type="http://schemas.openxmlformats.org/officeDocument/2006/relationships/slideLayout" Target="../slideLayouts/slideLayout256.xml"/><Relationship Id="rId9" Type="http://schemas.openxmlformats.org/officeDocument/2006/relationships/slideLayout" Target="../slideLayouts/slideLayout261.xml"/><Relationship Id="rId14" Type="http://schemas.openxmlformats.org/officeDocument/2006/relationships/slideLayout" Target="../slideLayouts/slideLayout266.xml"/><Relationship Id="rId22" Type="http://schemas.openxmlformats.org/officeDocument/2006/relationships/slideLayout" Target="../slideLayouts/slideLayout274.xml"/><Relationship Id="rId27" Type="http://schemas.openxmlformats.org/officeDocument/2006/relationships/slideLayout" Target="../slideLayouts/slideLayout279.xml"/><Relationship Id="rId30" Type="http://schemas.openxmlformats.org/officeDocument/2006/relationships/slideLayout" Target="../slideLayouts/slideLayout282.xml"/><Relationship Id="rId35" Type="http://schemas.openxmlformats.org/officeDocument/2006/relationships/slideLayout" Target="../slideLayouts/slideLayout287.xml"/><Relationship Id="rId43" Type="http://schemas.openxmlformats.org/officeDocument/2006/relationships/slideLayout" Target="../slideLayouts/slideLayout295.xml"/><Relationship Id="rId48" Type="http://schemas.openxmlformats.org/officeDocument/2006/relationships/slideLayout" Target="../slideLayouts/slideLayout300.xml"/><Relationship Id="rId56" Type="http://schemas.openxmlformats.org/officeDocument/2006/relationships/slideLayout" Target="../slideLayouts/slideLayout308.xml"/><Relationship Id="rId64" Type="http://schemas.openxmlformats.org/officeDocument/2006/relationships/slideLayout" Target="../slideLayouts/slideLayout316.xml"/><Relationship Id="rId69" Type="http://schemas.openxmlformats.org/officeDocument/2006/relationships/slideLayout" Target="../slideLayouts/slideLayout321.xml"/><Relationship Id="rId8" Type="http://schemas.openxmlformats.org/officeDocument/2006/relationships/slideLayout" Target="../slideLayouts/slideLayout260.xml"/><Relationship Id="rId51" Type="http://schemas.openxmlformats.org/officeDocument/2006/relationships/slideLayout" Target="../slideLayouts/slideLayout303.xml"/><Relationship Id="rId3" Type="http://schemas.openxmlformats.org/officeDocument/2006/relationships/slideLayout" Target="../slideLayouts/slideLayout255.xml"/><Relationship Id="rId12" Type="http://schemas.openxmlformats.org/officeDocument/2006/relationships/slideLayout" Target="../slideLayouts/slideLayout264.xml"/><Relationship Id="rId17" Type="http://schemas.openxmlformats.org/officeDocument/2006/relationships/slideLayout" Target="../slideLayouts/slideLayout269.xml"/><Relationship Id="rId25" Type="http://schemas.openxmlformats.org/officeDocument/2006/relationships/slideLayout" Target="../slideLayouts/slideLayout277.xml"/><Relationship Id="rId33" Type="http://schemas.openxmlformats.org/officeDocument/2006/relationships/slideLayout" Target="../slideLayouts/slideLayout285.xml"/><Relationship Id="rId38" Type="http://schemas.openxmlformats.org/officeDocument/2006/relationships/slideLayout" Target="../slideLayouts/slideLayout290.xml"/><Relationship Id="rId46" Type="http://schemas.openxmlformats.org/officeDocument/2006/relationships/slideLayout" Target="../slideLayouts/slideLayout298.xml"/><Relationship Id="rId59" Type="http://schemas.openxmlformats.org/officeDocument/2006/relationships/slideLayout" Target="../slideLayouts/slideLayout311.xml"/><Relationship Id="rId67" Type="http://schemas.openxmlformats.org/officeDocument/2006/relationships/slideLayout" Target="../slideLayouts/slideLayout319.xml"/><Relationship Id="rId20" Type="http://schemas.openxmlformats.org/officeDocument/2006/relationships/slideLayout" Target="../slideLayouts/slideLayout272.xml"/><Relationship Id="rId41" Type="http://schemas.openxmlformats.org/officeDocument/2006/relationships/slideLayout" Target="../slideLayouts/slideLayout293.xml"/><Relationship Id="rId54" Type="http://schemas.openxmlformats.org/officeDocument/2006/relationships/slideLayout" Target="../slideLayouts/slideLayout306.xml"/><Relationship Id="rId62" Type="http://schemas.openxmlformats.org/officeDocument/2006/relationships/slideLayout" Target="../slideLayouts/slideLayout314.xml"/><Relationship Id="rId70" Type="http://schemas.openxmlformats.org/officeDocument/2006/relationships/slideLayout" Target="../slideLayouts/slideLayout322.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335.xml"/><Relationship Id="rId18" Type="http://schemas.openxmlformats.org/officeDocument/2006/relationships/slideLayout" Target="../slideLayouts/slideLayout340.xml"/><Relationship Id="rId26" Type="http://schemas.openxmlformats.org/officeDocument/2006/relationships/slideLayout" Target="../slideLayouts/slideLayout348.xml"/><Relationship Id="rId39" Type="http://schemas.openxmlformats.org/officeDocument/2006/relationships/slideLayout" Target="../slideLayouts/slideLayout361.xml"/><Relationship Id="rId21" Type="http://schemas.openxmlformats.org/officeDocument/2006/relationships/slideLayout" Target="../slideLayouts/slideLayout343.xml"/><Relationship Id="rId34" Type="http://schemas.openxmlformats.org/officeDocument/2006/relationships/slideLayout" Target="../slideLayouts/slideLayout356.xml"/><Relationship Id="rId42" Type="http://schemas.openxmlformats.org/officeDocument/2006/relationships/slideLayout" Target="../slideLayouts/slideLayout364.xml"/><Relationship Id="rId47" Type="http://schemas.openxmlformats.org/officeDocument/2006/relationships/slideLayout" Target="../slideLayouts/slideLayout369.xml"/><Relationship Id="rId50" Type="http://schemas.openxmlformats.org/officeDocument/2006/relationships/slideLayout" Target="../slideLayouts/slideLayout372.xml"/><Relationship Id="rId55" Type="http://schemas.openxmlformats.org/officeDocument/2006/relationships/slideLayout" Target="../slideLayouts/slideLayout377.xml"/><Relationship Id="rId63" Type="http://schemas.openxmlformats.org/officeDocument/2006/relationships/slideLayout" Target="../slideLayouts/slideLayout385.xml"/><Relationship Id="rId68" Type="http://schemas.openxmlformats.org/officeDocument/2006/relationships/slideLayout" Target="../slideLayouts/slideLayout390.xml"/><Relationship Id="rId7" Type="http://schemas.openxmlformats.org/officeDocument/2006/relationships/slideLayout" Target="../slideLayouts/slideLayout329.xml"/><Relationship Id="rId71" Type="http://schemas.openxmlformats.org/officeDocument/2006/relationships/slideLayout" Target="../slideLayouts/slideLayout393.xml"/><Relationship Id="rId2" Type="http://schemas.openxmlformats.org/officeDocument/2006/relationships/slideLayout" Target="../slideLayouts/slideLayout324.xml"/><Relationship Id="rId16" Type="http://schemas.openxmlformats.org/officeDocument/2006/relationships/slideLayout" Target="../slideLayouts/slideLayout338.xml"/><Relationship Id="rId29" Type="http://schemas.openxmlformats.org/officeDocument/2006/relationships/slideLayout" Target="../slideLayouts/slideLayout351.xml"/><Relationship Id="rId1" Type="http://schemas.openxmlformats.org/officeDocument/2006/relationships/slideLayout" Target="../slideLayouts/slideLayout323.xml"/><Relationship Id="rId6" Type="http://schemas.openxmlformats.org/officeDocument/2006/relationships/slideLayout" Target="../slideLayouts/slideLayout328.xml"/><Relationship Id="rId11" Type="http://schemas.openxmlformats.org/officeDocument/2006/relationships/slideLayout" Target="../slideLayouts/slideLayout333.xml"/><Relationship Id="rId24" Type="http://schemas.openxmlformats.org/officeDocument/2006/relationships/slideLayout" Target="../slideLayouts/slideLayout346.xml"/><Relationship Id="rId32" Type="http://schemas.openxmlformats.org/officeDocument/2006/relationships/slideLayout" Target="../slideLayouts/slideLayout354.xml"/><Relationship Id="rId37" Type="http://schemas.openxmlformats.org/officeDocument/2006/relationships/slideLayout" Target="../slideLayouts/slideLayout359.xml"/><Relationship Id="rId40" Type="http://schemas.openxmlformats.org/officeDocument/2006/relationships/slideLayout" Target="../slideLayouts/slideLayout362.xml"/><Relationship Id="rId45" Type="http://schemas.openxmlformats.org/officeDocument/2006/relationships/slideLayout" Target="../slideLayouts/slideLayout367.xml"/><Relationship Id="rId53" Type="http://schemas.openxmlformats.org/officeDocument/2006/relationships/slideLayout" Target="../slideLayouts/slideLayout375.xml"/><Relationship Id="rId58" Type="http://schemas.openxmlformats.org/officeDocument/2006/relationships/slideLayout" Target="../slideLayouts/slideLayout380.xml"/><Relationship Id="rId66" Type="http://schemas.openxmlformats.org/officeDocument/2006/relationships/slideLayout" Target="../slideLayouts/slideLayout388.xml"/><Relationship Id="rId5" Type="http://schemas.openxmlformats.org/officeDocument/2006/relationships/slideLayout" Target="../slideLayouts/slideLayout327.xml"/><Relationship Id="rId15" Type="http://schemas.openxmlformats.org/officeDocument/2006/relationships/slideLayout" Target="../slideLayouts/slideLayout337.xml"/><Relationship Id="rId23" Type="http://schemas.openxmlformats.org/officeDocument/2006/relationships/slideLayout" Target="../slideLayouts/slideLayout345.xml"/><Relationship Id="rId28" Type="http://schemas.openxmlformats.org/officeDocument/2006/relationships/slideLayout" Target="../slideLayouts/slideLayout350.xml"/><Relationship Id="rId36" Type="http://schemas.openxmlformats.org/officeDocument/2006/relationships/slideLayout" Target="../slideLayouts/slideLayout358.xml"/><Relationship Id="rId49" Type="http://schemas.openxmlformats.org/officeDocument/2006/relationships/slideLayout" Target="../slideLayouts/slideLayout371.xml"/><Relationship Id="rId57" Type="http://schemas.openxmlformats.org/officeDocument/2006/relationships/slideLayout" Target="../slideLayouts/slideLayout379.xml"/><Relationship Id="rId61" Type="http://schemas.openxmlformats.org/officeDocument/2006/relationships/slideLayout" Target="../slideLayouts/slideLayout383.xml"/><Relationship Id="rId10" Type="http://schemas.openxmlformats.org/officeDocument/2006/relationships/slideLayout" Target="../slideLayouts/slideLayout332.xml"/><Relationship Id="rId19" Type="http://schemas.openxmlformats.org/officeDocument/2006/relationships/slideLayout" Target="../slideLayouts/slideLayout341.xml"/><Relationship Id="rId31" Type="http://schemas.openxmlformats.org/officeDocument/2006/relationships/slideLayout" Target="../slideLayouts/slideLayout353.xml"/><Relationship Id="rId44" Type="http://schemas.openxmlformats.org/officeDocument/2006/relationships/slideLayout" Target="../slideLayouts/slideLayout366.xml"/><Relationship Id="rId52" Type="http://schemas.openxmlformats.org/officeDocument/2006/relationships/slideLayout" Target="../slideLayouts/slideLayout374.xml"/><Relationship Id="rId60" Type="http://schemas.openxmlformats.org/officeDocument/2006/relationships/slideLayout" Target="../slideLayouts/slideLayout382.xml"/><Relationship Id="rId65" Type="http://schemas.openxmlformats.org/officeDocument/2006/relationships/slideLayout" Target="../slideLayouts/slideLayout387.xml"/><Relationship Id="rId4" Type="http://schemas.openxmlformats.org/officeDocument/2006/relationships/slideLayout" Target="../slideLayouts/slideLayout326.xml"/><Relationship Id="rId9" Type="http://schemas.openxmlformats.org/officeDocument/2006/relationships/slideLayout" Target="../slideLayouts/slideLayout331.xml"/><Relationship Id="rId14" Type="http://schemas.openxmlformats.org/officeDocument/2006/relationships/slideLayout" Target="../slideLayouts/slideLayout336.xml"/><Relationship Id="rId22" Type="http://schemas.openxmlformats.org/officeDocument/2006/relationships/slideLayout" Target="../slideLayouts/slideLayout344.xml"/><Relationship Id="rId27" Type="http://schemas.openxmlformats.org/officeDocument/2006/relationships/slideLayout" Target="../slideLayouts/slideLayout349.xml"/><Relationship Id="rId30" Type="http://schemas.openxmlformats.org/officeDocument/2006/relationships/slideLayout" Target="../slideLayouts/slideLayout352.xml"/><Relationship Id="rId35" Type="http://schemas.openxmlformats.org/officeDocument/2006/relationships/slideLayout" Target="../slideLayouts/slideLayout357.xml"/><Relationship Id="rId43" Type="http://schemas.openxmlformats.org/officeDocument/2006/relationships/slideLayout" Target="../slideLayouts/slideLayout365.xml"/><Relationship Id="rId48" Type="http://schemas.openxmlformats.org/officeDocument/2006/relationships/slideLayout" Target="../slideLayouts/slideLayout370.xml"/><Relationship Id="rId56" Type="http://schemas.openxmlformats.org/officeDocument/2006/relationships/slideLayout" Target="../slideLayouts/slideLayout378.xml"/><Relationship Id="rId64" Type="http://schemas.openxmlformats.org/officeDocument/2006/relationships/slideLayout" Target="../slideLayouts/slideLayout386.xml"/><Relationship Id="rId69" Type="http://schemas.openxmlformats.org/officeDocument/2006/relationships/slideLayout" Target="../slideLayouts/slideLayout391.xml"/><Relationship Id="rId8" Type="http://schemas.openxmlformats.org/officeDocument/2006/relationships/slideLayout" Target="../slideLayouts/slideLayout330.xml"/><Relationship Id="rId51" Type="http://schemas.openxmlformats.org/officeDocument/2006/relationships/slideLayout" Target="../slideLayouts/slideLayout373.xml"/><Relationship Id="rId72" Type="http://schemas.openxmlformats.org/officeDocument/2006/relationships/theme" Target="../theme/theme6.xml"/><Relationship Id="rId3" Type="http://schemas.openxmlformats.org/officeDocument/2006/relationships/slideLayout" Target="../slideLayouts/slideLayout325.xml"/><Relationship Id="rId12" Type="http://schemas.openxmlformats.org/officeDocument/2006/relationships/slideLayout" Target="../slideLayouts/slideLayout334.xml"/><Relationship Id="rId17" Type="http://schemas.openxmlformats.org/officeDocument/2006/relationships/slideLayout" Target="../slideLayouts/slideLayout339.xml"/><Relationship Id="rId25" Type="http://schemas.openxmlformats.org/officeDocument/2006/relationships/slideLayout" Target="../slideLayouts/slideLayout347.xml"/><Relationship Id="rId33" Type="http://schemas.openxmlformats.org/officeDocument/2006/relationships/slideLayout" Target="../slideLayouts/slideLayout355.xml"/><Relationship Id="rId38" Type="http://schemas.openxmlformats.org/officeDocument/2006/relationships/slideLayout" Target="../slideLayouts/slideLayout360.xml"/><Relationship Id="rId46" Type="http://schemas.openxmlformats.org/officeDocument/2006/relationships/slideLayout" Target="../slideLayouts/slideLayout368.xml"/><Relationship Id="rId59" Type="http://schemas.openxmlformats.org/officeDocument/2006/relationships/slideLayout" Target="../slideLayouts/slideLayout381.xml"/><Relationship Id="rId67" Type="http://schemas.openxmlformats.org/officeDocument/2006/relationships/slideLayout" Target="../slideLayouts/slideLayout389.xml"/><Relationship Id="rId20" Type="http://schemas.openxmlformats.org/officeDocument/2006/relationships/slideLayout" Target="../slideLayouts/slideLayout342.xml"/><Relationship Id="rId41" Type="http://schemas.openxmlformats.org/officeDocument/2006/relationships/slideLayout" Target="../slideLayouts/slideLayout363.xml"/><Relationship Id="rId54" Type="http://schemas.openxmlformats.org/officeDocument/2006/relationships/slideLayout" Target="../slideLayouts/slideLayout376.xml"/><Relationship Id="rId62" Type="http://schemas.openxmlformats.org/officeDocument/2006/relationships/slideLayout" Target="../slideLayouts/slideLayout384.xml"/><Relationship Id="rId70" Type="http://schemas.openxmlformats.org/officeDocument/2006/relationships/slideLayout" Target="../slideLayouts/slideLayout39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42913" y="432001"/>
            <a:ext cx="11306175" cy="1387274"/>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42913" y="2103438"/>
            <a:ext cx="11306175" cy="4068762"/>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accent1"/>
              </a:buClr>
              <a:buSzPts val="1800"/>
              <a:buFont typeface="Arial"/>
              <a:buNone/>
              <a:defRPr sz="1800" b="1" i="0" u="none" strike="noStrike" cap="none">
                <a:solidFill>
                  <a:schemeClr val="accent1"/>
                </a:solidFill>
                <a:latin typeface="Arial"/>
                <a:ea typeface="Arial"/>
                <a:cs typeface="Arial"/>
                <a:sym typeface="Arial"/>
              </a:defRPr>
            </a:lvl1pPr>
            <a:lvl2pPr marL="914400" marR="0" lvl="1" indent="-228600" algn="l" rtl="0">
              <a:lnSpc>
                <a:spcPct val="100000"/>
              </a:lnSpc>
              <a:spcBef>
                <a:spcPts val="12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None/>
              <a:defRPr sz="75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None/>
              <a:defRPr sz="75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None/>
              <a:defRPr sz="75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None/>
              <a:defRPr sz="75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None/>
              <a:defRPr sz="75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None/>
              <a:defRPr sz="75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None/>
              <a:defRPr sz="75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None/>
              <a:defRPr sz="75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3" name="Google Shape;13;p1"/>
          <p:cNvSpPr txBox="1"/>
          <p:nvPr/>
        </p:nvSpPr>
        <p:spPr>
          <a:xfrm>
            <a:off x="442913" y="6492240"/>
            <a:ext cx="5473700" cy="13716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None/>
            </a:pPr>
            <a:r>
              <a:rPr lang="en-US" sz="750" b="0" i="0" u="none" strike="noStrike" cap="none">
                <a:solidFill>
                  <a:schemeClr val="dk1"/>
                </a:solidFill>
                <a:latin typeface="Arial"/>
                <a:ea typeface="Arial"/>
                <a:cs typeface="Arial"/>
                <a:sym typeface="Arial"/>
              </a:rPr>
              <a:t>PwC</a:t>
            </a:r>
            <a:endParaRPr/>
          </a:p>
        </p:txBody>
      </p:sp>
      <p:sp>
        <p:nvSpPr>
          <p:cNvPr id="14" name="Google Shape;14;p1"/>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marR="0" lvl="0" algn="r" rtl="0">
              <a:lnSpc>
                <a:spcPct val="100000"/>
              </a:lnSpc>
              <a:spcBef>
                <a:spcPts val="0"/>
              </a:spcBef>
              <a:spcAft>
                <a:spcPts val="0"/>
              </a:spcAft>
              <a:buSzPts val="1400"/>
              <a:buNone/>
              <a:defRPr sz="7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5" name="Google Shape;15;p1"/>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marR="0" lvl="0" algn="ctr" rtl="0">
              <a:lnSpc>
                <a:spcPct val="100000"/>
              </a:lnSpc>
              <a:spcBef>
                <a:spcPts val="0"/>
              </a:spcBef>
              <a:spcAft>
                <a:spcPts val="0"/>
              </a:spcAft>
              <a:buSzPts val="1400"/>
              <a:buNone/>
              <a:defRPr sz="7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 id="2147483700" r:id="rId53"/>
    <p:sldLayoutId id="2147483701" r:id="rId54"/>
    <p:sldLayoutId id="2147483702" r:id="rId55"/>
    <p:sldLayoutId id="2147483703" r:id="rId56"/>
    <p:sldLayoutId id="2147483704" r:id="rId57"/>
    <p:sldLayoutId id="2147483705" r:id="rId58"/>
    <p:sldLayoutId id="2147483706" r:id="rId59"/>
    <p:sldLayoutId id="2147483707" r:id="rId60"/>
    <p:sldLayoutId id="2147483708" r:id="rId61"/>
    <p:sldLayoutId id="2147483709" r:id="rId62"/>
    <p:sldLayoutId id="2147483710" r:id="rId63"/>
    <p:sldLayoutId id="2147483711" r:id="rId64"/>
    <p:sldLayoutId id="2147483712" r:id="rId65"/>
    <p:sldLayoutId id="2147483713" r:id="rId66"/>
    <p:sldLayoutId id="2147483714" r:id="rId67"/>
    <p:sldLayoutId id="2147483715" r:id="rId68"/>
    <p:sldLayoutId id="2147483716" r:id="rId69"/>
    <p:sldLayoutId id="2147483717" r:id="rId70"/>
    <p:sldLayoutId id="2147483718" r:id="rId71"/>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840">
          <p15:clr>
            <a:srgbClr val="F26B43"/>
          </p15:clr>
        </p15:guide>
        <p15:guide id="2" pos="279">
          <p15:clr>
            <a:srgbClr val="F26B43"/>
          </p15:clr>
        </p15:guide>
        <p15:guide id="3" pos="7401">
          <p15:clr>
            <a:srgbClr val="F26B43"/>
          </p15:clr>
        </p15:guide>
        <p15:guide id="4" pos="3953">
          <p15:clr>
            <a:srgbClr val="F26B43"/>
          </p15:clr>
        </p15:guide>
        <p15:guide id="5" pos="3727">
          <p15:clr>
            <a:srgbClr val="F26B43"/>
          </p15:clr>
        </p15:guide>
        <p15:guide id="6" orient="horz" pos="3888">
          <p15:clr>
            <a:srgbClr val="F26B43"/>
          </p15:clr>
        </p15:guide>
        <p15:guide id="7" pos="2726">
          <p15:clr>
            <a:srgbClr val="F26B43"/>
          </p15:clr>
        </p15:guide>
        <p15:guide id="8" pos="2502">
          <p15:clr>
            <a:srgbClr val="F26B43"/>
          </p15:clr>
        </p15:guide>
        <p15:guide id="9" pos="4952">
          <p15:clr>
            <a:srgbClr val="F26B43"/>
          </p15:clr>
        </p15:guide>
        <p15:guide id="10" pos="5177">
          <p15:clr>
            <a:srgbClr val="F26B43"/>
          </p15:clr>
        </p15:guide>
        <p15:guide id="11" orient="horz" pos="2160">
          <p15:clr>
            <a:srgbClr val="F26B43"/>
          </p15:clr>
        </p15:guide>
        <p15:guide id="12" orient="horz" pos="1325">
          <p15:clr>
            <a:srgbClr val="F26B43"/>
          </p15:clr>
        </p15:guide>
        <p15:guide id="13" orient="horz" pos="1146">
          <p15:clr>
            <a:srgbClr val="F26B43"/>
          </p15:clr>
        </p15:guide>
        <p15:guide id="14" orient="horz" pos="27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18"/>
        <p:cNvGrpSpPr/>
        <p:nvPr/>
      </p:nvGrpSpPr>
      <p:grpSpPr>
        <a:xfrm>
          <a:off x="0" y="0"/>
          <a:ext cx="0" cy="0"/>
          <a:chOff x="0" y="0"/>
          <a:chExt cx="0" cy="0"/>
        </a:xfrm>
      </p:grpSpPr>
      <p:sp>
        <p:nvSpPr>
          <p:cNvPr id="1019" name="Google Shape;1019;p73"/>
          <p:cNvSpPr txBox="1">
            <a:spLocks noGrp="1"/>
          </p:cNvSpPr>
          <p:nvPr>
            <p:ph type="title"/>
          </p:nvPr>
        </p:nvSpPr>
        <p:spPr>
          <a:xfrm>
            <a:off x="442913" y="432001"/>
            <a:ext cx="11306100" cy="13872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20" name="Google Shape;1020;p73"/>
          <p:cNvSpPr txBox="1">
            <a:spLocks noGrp="1"/>
          </p:cNvSpPr>
          <p:nvPr>
            <p:ph type="body" idx="1"/>
          </p:nvPr>
        </p:nvSpPr>
        <p:spPr>
          <a:xfrm>
            <a:off x="442913" y="2103438"/>
            <a:ext cx="11306100" cy="4068900"/>
          </a:xfrm>
          <a:prstGeom prst="rect">
            <a:avLst/>
          </a:prstGeom>
          <a:noFill/>
          <a:ln>
            <a:noFill/>
          </a:ln>
        </p:spPr>
        <p:txBody>
          <a:bodyPr spcFirstLastPara="1" wrap="square" lIns="0" tIns="0" rIns="0" bIns="0" anchor="t" anchorCtr="0">
            <a:noAutofit/>
          </a:bodyPr>
          <a:lstStyle>
            <a:lvl1pPr marL="457200" marR="0" lvl="0"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021" name="Google Shape;1021;p73"/>
          <p:cNvSpPr txBox="1">
            <a:spLocks noGrp="1"/>
          </p:cNvSpPr>
          <p:nvPr>
            <p:ph type="sldNum" idx="12"/>
          </p:nvPr>
        </p:nvSpPr>
        <p:spPr>
          <a:xfrm>
            <a:off x="8218489" y="6492240"/>
            <a:ext cx="3530700" cy="1371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022" name="Google Shape;1022;p73"/>
          <p:cNvSpPr txBox="1"/>
          <p:nvPr/>
        </p:nvSpPr>
        <p:spPr>
          <a:xfrm>
            <a:off x="442913" y="6492240"/>
            <a:ext cx="5473800" cy="1371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750"/>
              <a:buFont typeface="Arial"/>
              <a:buNone/>
            </a:pPr>
            <a:r>
              <a:rPr lang="en-US" sz="750" b="0" i="0" u="none" strike="noStrike" cap="none">
                <a:solidFill>
                  <a:schemeClr val="dk1"/>
                </a:solidFill>
                <a:latin typeface="Arial"/>
                <a:ea typeface="Arial"/>
                <a:cs typeface="Arial"/>
                <a:sym typeface="Arial"/>
              </a:rPr>
              <a:t>PwC</a:t>
            </a:r>
            <a:endParaRPr sz="1400" b="0" i="0" u="none" strike="noStrike" cap="none">
              <a:solidFill>
                <a:srgbClr val="000000"/>
              </a:solidFill>
              <a:latin typeface="Arial"/>
              <a:ea typeface="Arial"/>
              <a:cs typeface="Arial"/>
              <a:sym typeface="Arial"/>
            </a:endParaRPr>
          </a:p>
        </p:txBody>
      </p:sp>
      <p:sp>
        <p:nvSpPr>
          <p:cNvPr id="1023" name="Google Shape;1023;p73"/>
          <p:cNvSpPr txBox="1"/>
          <p:nvPr/>
        </p:nvSpPr>
        <p:spPr>
          <a:xfrm>
            <a:off x="442913" y="6355080"/>
            <a:ext cx="5473800" cy="1371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750"/>
              <a:buFont typeface="Arial"/>
              <a:buNone/>
            </a:pPr>
            <a:r>
              <a:rPr lang="en-US" sz="750" b="0" i="0" u="none" strike="noStrike" cap="none">
                <a:solidFill>
                  <a:schemeClr val="dk1"/>
                </a:solidFill>
                <a:latin typeface="Arial"/>
                <a:ea typeface="Arial"/>
                <a:cs typeface="Arial"/>
                <a:sym typeface="Arial"/>
              </a:rPr>
              <a:t>Ten Years to Midnight</a:t>
            </a: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 id="2147483735" r:id="rId17"/>
    <p:sldLayoutId id="2147483736" r:id="rId18"/>
    <p:sldLayoutId id="2147483737" r:id="rId19"/>
    <p:sldLayoutId id="2147483738" r:id="rId20"/>
    <p:sldLayoutId id="2147483739" r:id="rId21"/>
    <p:sldLayoutId id="2147483740" r:id="rId22"/>
    <p:sldLayoutId id="2147483741" r:id="rId23"/>
    <p:sldLayoutId id="2147483742" r:id="rId24"/>
    <p:sldLayoutId id="2147483743" r:id="rId25"/>
    <p:sldLayoutId id="2147483744" r:id="rId26"/>
    <p:sldLayoutId id="2147483745" r:id="rId27"/>
    <p:sldLayoutId id="2147483746" r:id="rId28"/>
    <p:sldLayoutId id="2147483747" r:id="rId29"/>
    <p:sldLayoutId id="2147483748" r:id="rId30"/>
    <p:sldLayoutId id="2147483749" r:id="rId31"/>
    <p:sldLayoutId id="2147483750" r:id="rId32"/>
    <p:sldLayoutId id="2147483751" r:id="rId33"/>
    <p:sldLayoutId id="2147483752" r:id="rId34"/>
    <p:sldLayoutId id="2147483753" r:id="rId35"/>
    <p:sldLayoutId id="2147483754" r:id="rId36"/>
    <p:sldLayoutId id="2147483755" r:id="rId37"/>
    <p:sldLayoutId id="2147483756" r:id="rId38"/>
    <p:sldLayoutId id="2147483757" r:id="rId39"/>
    <p:sldLayoutId id="2147483758" r:id="rId4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840">
          <p15:clr>
            <a:srgbClr val="F26B43"/>
          </p15:clr>
        </p15:guide>
        <p15:guide id="2" pos="279">
          <p15:clr>
            <a:srgbClr val="F26B43"/>
          </p15:clr>
        </p15:guide>
        <p15:guide id="3" pos="7401">
          <p15:clr>
            <a:srgbClr val="F26B43"/>
          </p15:clr>
        </p15:guide>
        <p15:guide id="4" pos="3953">
          <p15:clr>
            <a:srgbClr val="F26B43"/>
          </p15:clr>
        </p15:guide>
        <p15:guide id="5" pos="3727">
          <p15:clr>
            <a:srgbClr val="F26B43"/>
          </p15:clr>
        </p15:guide>
        <p15:guide id="6" orient="horz" pos="3888">
          <p15:clr>
            <a:srgbClr val="F26B43"/>
          </p15:clr>
        </p15:guide>
        <p15:guide id="7" pos="2726">
          <p15:clr>
            <a:srgbClr val="F26B43"/>
          </p15:clr>
        </p15:guide>
        <p15:guide id="8" pos="2502">
          <p15:clr>
            <a:srgbClr val="F26B43"/>
          </p15:clr>
        </p15:guide>
        <p15:guide id="9" pos="4952">
          <p15:clr>
            <a:srgbClr val="F26B43"/>
          </p15:clr>
        </p15:guide>
        <p15:guide id="10" pos="5177">
          <p15:clr>
            <a:srgbClr val="F26B43"/>
          </p15:clr>
        </p15:guide>
        <p15:guide id="11" orient="horz" pos="2160">
          <p15:clr>
            <a:srgbClr val="F26B43"/>
          </p15:clr>
        </p15:guide>
        <p15:guide id="12" orient="horz" pos="1325">
          <p15:clr>
            <a:srgbClr val="F26B43"/>
          </p15:clr>
        </p15:guide>
        <p15:guide id="13" orient="horz" pos="1146">
          <p15:clr>
            <a:srgbClr val="F26B43"/>
          </p15:clr>
        </p15:guide>
        <p15:guide id="14" orient="horz" pos="27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56"/>
        <p:cNvGrpSpPr/>
        <p:nvPr/>
      </p:nvGrpSpPr>
      <p:grpSpPr>
        <a:xfrm>
          <a:off x="0" y="0"/>
          <a:ext cx="0" cy="0"/>
          <a:chOff x="0" y="0"/>
          <a:chExt cx="0" cy="0"/>
        </a:xfrm>
      </p:grpSpPr>
      <p:sp>
        <p:nvSpPr>
          <p:cNvPr id="1257" name="Google Shape;1257;p114"/>
          <p:cNvSpPr txBox="1">
            <a:spLocks noGrp="1"/>
          </p:cNvSpPr>
          <p:nvPr>
            <p:ph type="title"/>
          </p:nvPr>
        </p:nvSpPr>
        <p:spPr>
          <a:xfrm>
            <a:off x="442913" y="432001"/>
            <a:ext cx="11306175" cy="1387274"/>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58" name="Google Shape;1258;p114"/>
          <p:cNvSpPr txBox="1">
            <a:spLocks noGrp="1"/>
          </p:cNvSpPr>
          <p:nvPr>
            <p:ph type="body" idx="1"/>
          </p:nvPr>
        </p:nvSpPr>
        <p:spPr>
          <a:xfrm>
            <a:off x="442913" y="2103438"/>
            <a:ext cx="11306175" cy="4068762"/>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accent1"/>
              </a:buClr>
              <a:buSzPts val="1800"/>
              <a:buFont typeface="Arial"/>
              <a:buNone/>
              <a:defRPr sz="1800" b="1" i="0" u="none" strike="noStrike" cap="none">
                <a:solidFill>
                  <a:schemeClr val="accent1"/>
                </a:solidFill>
                <a:latin typeface="Arial"/>
                <a:ea typeface="Arial"/>
                <a:cs typeface="Arial"/>
                <a:sym typeface="Arial"/>
              </a:defRPr>
            </a:lvl1pPr>
            <a:lvl2pPr marL="914400" marR="0" lvl="1" indent="-228600" algn="l" rtl="0">
              <a:lnSpc>
                <a:spcPct val="100000"/>
              </a:lnSpc>
              <a:spcBef>
                <a:spcPts val="12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259" name="Google Shape;1259;p114"/>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260" name="Google Shape;1260;p114"/>
          <p:cNvSpPr txBox="1"/>
          <p:nvPr/>
        </p:nvSpPr>
        <p:spPr>
          <a:xfrm>
            <a:off x="442913" y="6492240"/>
            <a:ext cx="5473700" cy="13716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750"/>
              <a:buFont typeface="Arial"/>
              <a:buNone/>
            </a:pPr>
            <a:r>
              <a:rPr lang="en-US" sz="750" b="0" i="0" u="none" strike="noStrike" cap="none">
                <a:solidFill>
                  <a:schemeClr val="dk1"/>
                </a:solidFill>
                <a:latin typeface="Arial"/>
                <a:ea typeface="Arial"/>
                <a:cs typeface="Arial"/>
                <a:sym typeface="Arial"/>
              </a:rPr>
              <a:t>PwC</a:t>
            </a:r>
            <a:endParaRPr sz="1400" b="0" i="0" u="none" strike="noStrike" cap="none">
              <a:solidFill>
                <a:srgbClr val="000000"/>
              </a:solidFill>
              <a:latin typeface="Arial"/>
              <a:ea typeface="Arial"/>
              <a:cs typeface="Arial"/>
              <a:sym typeface="Arial"/>
            </a:endParaRPr>
          </a:p>
        </p:txBody>
      </p:sp>
      <p:sp>
        <p:nvSpPr>
          <p:cNvPr id="1261" name="Google Shape;1261;p114"/>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marR="0" lvl="0" algn="r" rtl="0">
              <a:lnSpc>
                <a:spcPct val="100000"/>
              </a:lnSpc>
              <a:spcBef>
                <a:spcPts val="0"/>
              </a:spcBef>
              <a:spcAft>
                <a:spcPts val="0"/>
              </a:spcAft>
              <a:buClr>
                <a:srgbClr val="000000"/>
              </a:buClr>
              <a:buSzPts val="1400"/>
              <a:buFont typeface="Arial"/>
              <a:buNone/>
              <a:defRPr sz="7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262" name="Google Shape;1262;p114"/>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marR="0" lvl="0" algn="ctr" rtl="0">
              <a:lnSpc>
                <a:spcPct val="100000"/>
              </a:lnSpc>
              <a:spcBef>
                <a:spcPts val="0"/>
              </a:spcBef>
              <a:spcAft>
                <a:spcPts val="0"/>
              </a:spcAft>
              <a:buClr>
                <a:srgbClr val="000000"/>
              </a:buClr>
              <a:buSzPts val="1400"/>
              <a:buFont typeface="Arial"/>
              <a:buNone/>
              <a:defRPr sz="7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 id="2147483772" r:id="rId14"/>
    <p:sldLayoutId id="2147483773" r:id="rId15"/>
    <p:sldLayoutId id="2147483774" r:id="rId16"/>
    <p:sldLayoutId id="2147483775" r:id="rId17"/>
    <p:sldLayoutId id="2147483776" r:id="rId18"/>
    <p:sldLayoutId id="2147483777" r:id="rId19"/>
    <p:sldLayoutId id="2147483778" r:id="rId20"/>
    <p:sldLayoutId id="2147483779" r:id="rId21"/>
    <p:sldLayoutId id="2147483780" r:id="rId22"/>
    <p:sldLayoutId id="2147483781" r:id="rId23"/>
    <p:sldLayoutId id="2147483782" r:id="rId24"/>
    <p:sldLayoutId id="2147483783" r:id="rId25"/>
    <p:sldLayoutId id="2147483784" r:id="rId26"/>
    <p:sldLayoutId id="2147483785" r:id="rId27"/>
    <p:sldLayoutId id="2147483786" r:id="rId28"/>
    <p:sldLayoutId id="2147483787" r:id="rId29"/>
    <p:sldLayoutId id="2147483788" r:id="rId30"/>
    <p:sldLayoutId id="2147483789" r:id="rId31"/>
    <p:sldLayoutId id="2147483790" r:id="rId32"/>
    <p:sldLayoutId id="2147483791" r:id="rId33"/>
    <p:sldLayoutId id="2147483792" r:id="rId34"/>
    <p:sldLayoutId id="2147483793" r:id="rId35"/>
    <p:sldLayoutId id="2147483794" r:id="rId36"/>
    <p:sldLayoutId id="2147483795" r:id="rId37"/>
    <p:sldLayoutId id="2147483796" r:id="rId38"/>
    <p:sldLayoutId id="2147483797" r:id="rId39"/>
    <p:sldLayoutId id="2147483798" r:id="rId40"/>
    <p:sldLayoutId id="2147483799" r:id="rId41"/>
    <p:sldLayoutId id="2147483800" r:id="rId42"/>
    <p:sldLayoutId id="2147483801" r:id="rId43"/>
    <p:sldLayoutId id="2147483802" r:id="rId44"/>
    <p:sldLayoutId id="2147483803" r:id="rId45"/>
    <p:sldLayoutId id="2147483804" r:id="rId46"/>
    <p:sldLayoutId id="2147483805" r:id="rId47"/>
    <p:sldLayoutId id="2147483806" r:id="rId48"/>
    <p:sldLayoutId id="2147483807" r:id="rId49"/>
    <p:sldLayoutId id="2147483808" r:id="rId50"/>
    <p:sldLayoutId id="2147483809" r:id="rId51"/>
    <p:sldLayoutId id="2147483810" r:id="rId52"/>
    <p:sldLayoutId id="2147483811" r:id="rId53"/>
    <p:sldLayoutId id="2147483812" r:id="rId54"/>
    <p:sldLayoutId id="2147483813" r:id="rId55"/>
    <p:sldLayoutId id="2147483814" r:id="rId56"/>
    <p:sldLayoutId id="2147483815" r:id="rId57"/>
    <p:sldLayoutId id="2147483816" r:id="rId58"/>
    <p:sldLayoutId id="2147483817" r:id="rId59"/>
    <p:sldLayoutId id="2147483818" r:id="rId60"/>
    <p:sldLayoutId id="2147483819" r:id="rId61"/>
    <p:sldLayoutId id="2147483820" r:id="rId62"/>
    <p:sldLayoutId id="2147483821" r:id="rId63"/>
    <p:sldLayoutId id="2147483822" r:id="rId64"/>
    <p:sldLayoutId id="2147483823" r:id="rId65"/>
    <p:sldLayoutId id="2147483824" r:id="rId66"/>
    <p:sldLayoutId id="2147483825" r:id="rId67"/>
    <p:sldLayoutId id="2147483826" r:id="rId68"/>
    <p:sldLayoutId id="2147483827" r:id="rId69"/>
    <p:sldLayoutId id="2147483828" r:id="rId70"/>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840">
          <p15:clr>
            <a:srgbClr val="F26B43"/>
          </p15:clr>
        </p15:guide>
        <p15:guide id="2" pos="279">
          <p15:clr>
            <a:srgbClr val="F26B43"/>
          </p15:clr>
        </p15:guide>
        <p15:guide id="3" pos="7401">
          <p15:clr>
            <a:srgbClr val="F26B43"/>
          </p15:clr>
        </p15:guide>
        <p15:guide id="4" pos="3953">
          <p15:clr>
            <a:srgbClr val="F26B43"/>
          </p15:clr>
        </p15:guide>
        <p15:guide id="5" pos="3727">
          <p15:clr>
            <a:srgbClr val="F26B43"/>
          </p15:clr>
        </p15:guide>
        <p15:guide id="6" orient="horz" pos="3888">
          <p15:clr>
            <a:srgbClr val="F26B43"/>
          </p15:clr>
        </p15:guide>
        <p15:guide id="7" pos="2726">
          <p15:clr>
            <a:srgbClr val="F26B43"/>
          </p15:clr>
        </p15:guide>
        <p15:guide id="8" pos="2502">
          <p15:clr>
            <a:srgbClr val="F26B43"/>
          </p15:clr>
        </p15:guide>
        <p15:guide id="9" pos="4952">
          <p15:clr>
            <a:srgbClr val="F26B43"/>
          </p15:clr>
        </p15:guide>
        <p15:guide id="10" pos="5177">
          <p15:clr>
            <a:srgbClr val="F26B43"/>
          </p15:clr>
        </p15:guide>
        <p15:guide id="11" orient="horz" pos="2160">
          <p15:clr>
            <a:srgbClr val="F26B43"/>
          </p15:clr>
        </p15:guide>
        <p15:guide id="12" orient="horz" pos="1325">
          <p15:clr>
            <a:srgbClr val="F26B43"/>
          </p15:clr>
        </p15:guide>
        <p15:guide id="13" orient="horz" pos="1146">
          <p15:clr>
            <a:srgbClr val="F26B43"/>
          </p15:clr>
        </p15:guide>
        <p15:guide id="14" orient="horz" pos="27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26"/>
        <p:cNvGrpSpPr/>
        <p:nvPr/>
      </p:nvGrpSpPr>
      <p:grpSpPr>
        <a:xfrm>
          <a:off x="0" y="0"/>
          <a:ext cx="0" cy="0"/>
          <a:chOff x="0" y="0"/>
          <a:chExt cx="0" cy="0"/>
        </a:xfrm>
      </p:grpSpPr>
      <p:sp>
        <p:nvSpPr>
          <p:cNvPr id="2027" name="Google Shape;2027;p185"/>
          <p:cNvSpPr txBox="1">
            <a:spLocks noGrp="1"/>
          </p:cNvSpPr>
          <p:nvPr>
            <p:ph type="title"/>
          </p:nvPr>
        </p:nvSpPr>
        <p:spPr>
          <a:xfrm>
            <a:off x="442913" y="432001"/>
            <a:ext cx="11306175" cy="1387274"/>
          </a:xfrm>
          <a:prstGeom prst="rect">
            <a:avLst/>
          </a:prstGeom>
          <a:noFill/>
          <a:ln>
            <a:noFill/>
          </a:ln>
        </p:spPr>
        <p:txBody>
          <a:bodyPr spcFirstLastPara="1" wrap="square" lIns="0" tIns="0" rIns="0" bIns="0" anchor="t" anchorCtr="0">
            <a:normAutofit/>
          </a:bodyPr>
          <a:lstStyle>
            <a:lvl1pPr marR="0" lvl="0" algn="l" rtl="0">
              <a:lnSpc>
                <a:spcPct val="85000"/>
              </a:lnSpc>
              <a:spcBef>
                <a:spcPts val="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028" name="Google Shape;2028;p185"/>
          <p:cNvSpPr txBox="1">
            <a:spLocks noGrp="1"/>
          </p:cNvSpPr>
          <p:nvPr>
            <p:ph type="body" idx="1"/>
          </p:nvPr>
        </p:nvSpPr>
        <p:spPr>
          <a:xfrm>
            <a:off x="442913" y="2103438"/>
            <a:ext cx="11306175" cy="4068762"/>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accent1"/>
              </a:buClr>
              <a:buSzPts val="1800"/>
              <a:buFont typeface="Arial"/>
              <a:buNone/>
              <a:defRPr sz="1800" b="1" i="0" u="none" strike="noStrike" cap="none">
                <a:solidFill>
                  <a:schemeClr val="accent1"/>
                </a:solidFill>
                <a:latin typeface="Arial"/>
                <a:ea typeface="Arial"/>
                <a:cs typeface="Arial"/>
                <a:sym typeface="Arial"/>
              </a:defRPr>
            </a:lvl1pPr>
            <a:lvl2pPr marL="914400" marR="0" lvl="1" indent="-228600" algn="l" rtl="0">
              <a:lnSpc>
                <a:spcPct val="100000"/>
              </a:lnSpc>
              <a:spcBef>
                <a:spcPts val="12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029" name="Google Shape;2029;p185"/>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None/>
              <a:defRPr sz="75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None/>
              <a:defRPr sz="75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None/>
              <a:defRPr sz="75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None/>
              <a:defRPr sz="75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None/>
              <a:defRPr sz="75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None/>
              <a:defRPr sz="75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None/>
              <a:defRPr sz="75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None/>
              <a:defRPr sz="75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030" name="Google Shape;2030;p185"/>
          <p:cNvSpPr txBox="1"/>
          <p:nvPr/>
        </p:nvSpPr>
        <p:spPr>
          <a:xfrm>
            <a:off x="442913" y="6492240"/>
            <a:ext cx="5473700" cy="13716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None/>
            </a:pPr>
            <a:r>
              <a:rPr lang="en-US" sz="750" b="0" i="0" u="none" strike="noStrike" cap="none">
                <a:solidFill>
                  <a:schemeClr val="lt1"/>
                </a:solidFill>
                <a:latin typeface="Arial"/>
                <a:ea typeface="Arial"/>
                <a:cs typeface="Arial"/>
                <a:sym typeface="Arial"/>
              </a:rPr>
              <a:t>PwC</a:t>
            </a:r>
            <a:endParaRPr/>
          </a:p>
        </p:txBody>
      </p:sp>
      <p:sp>
        <p:nvSpPr>
          <p:cNvPr id="2031" name="Google Shape;2031;p185"/>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marR="0" lvl="0" algn="r" rtl="0">
              <a:lnSpc>
                <a:spcPct val="100000"/>
              </a:lnSpc>
              <a:spcBef>
                <a:spcPts val="0"/>
              </a:spcBef>
              <a:spcAft>
                <a:spcPts val="0"/>
              </a:spcAft>
              <a:buSzPts val="1400"/>
              <a:buNone/>
              <a:defRPr sz="7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032" name="Google Shape;2032;p185"/>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marR="0" lvl="0" algn="ctr" rtl="0">
              <a:lnSpc>
                <a:spcPct val="100000"/>
              </a:lnSpc>
              <a:spcBef>
                <a:spcPts val="0"/>
              </a:spcBef>
              <a:spcAft>
                <a:spcPts val="0"/>
              </a:spcAft>
              <a:buSzPts val="1400"/>
              <a:buNone/>
              <a:defRPr sz="7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 id="2147483841" r:id="rId13"/>
    <p:sldLayoutId id="2147483842" r:id="rId14"/>
    <p:sldLayoutId id="2147483843" r:id="rId15"/>
    <p:sldLayoutId id="2147483844" r:id="rId16"/>
    <p:sldLayoutId id="2147483845" r:id="rId17"/>
    <p:sldLayoutId id="2147483846" r:id="rId18"/>
    <p:sldLayoutId id="2147483847" r:id="rId19"/>
    <p:sldLayoutId id="2147483848" r:id="rId20"/>
    <p:sldLayoutId id="2147483849" r:id="rId21"/>
    <p:sldLayoutId id="2147483850" r:id="rId22"/>
    <p:sldLayoutId id="2147483851" r:id="rId23"/>
    <p:sldLayoutId id="2147483852" r:id="rId24"/>
    <p:sldLayoutId id="2147483853" r:id="rId25"/>
    <p:sldLayoutId id="2147483854" r:id="rId26"/>
    <p:sldLayoutId id="2147483855" r:id="rId27"/>
    <p:sldLayoutId id="2147483856" r:id="rId28"/>
    <p:sldLayoutId id="2147483857" r:id="rId29"/>
    <p:sldLayoutId id="2147483858" r:id="rId30"/>
    <p:sldLayoutId id="2147483859" r:id="rId31"/>
    <p:sldLayoutId id="2147483860" r:id="rId32"/>
    <p:sldLayoutId id="2147483861" r:id="rId33"/>
    <p:sldLayoutId id="2147483862" r:id="rId34"/>
    <p:sldLayoutId id="2147483863" r:id="rId35"/>
    <p:sldLayoutId id="2147483864" r:id="rId36"/>
    <p:sldLayoutId id="2147483865" r:id="rId37"/>
    <p:sldLayoutId id="2147483866" r:id="rId38"/>
    <p:sldLayoutId id="2147483867" r:id="rId39"/>
    <p:sldLayoutId id="2147483868" r:id="rId40"/>
    <p:sldLayoutId id="2147483869" r:id="rId41"/>
    <p:sldLayoutId id="2147483870" r:id="rId42"/>
    <p:sldLayoutId id="2147483871" r:id="rId43"/>
    <p:sldLayoutId id="2147483872" r:id="rId44"/>
    <p:sldLayoutId id="2147483873" r:id="rId45"/>
    <p:sldLayoutId id="2147483874" r:id="rId46"/>
    <p:sldLayoutId id="2147483875" r:id="rId47"/>
    <p:sldLayoutId id="2147483876" r:id="rId48"/>
    <p:sldLayoutId id="2147483877" r:id="rId49"/>
    <p:sldLayoutId id="2147483878" r:id="rId50"/>
    <p:sldLayoutId id="2147483879" r:id="rId51"/>
    <p:sldLayoutId id="2147483880" r:id="rId52"/>
    <p:sldLayoutId id="2147483881" r:id="rId53"/>
    <p:sldLayoutId id="2147483882" r:id="rId54"/>
    <p:sldLayoutId id="2147483883" r:id="rId55"/>
    <p:sldLayoutId id="2147483884" r:id="rId56"/>
    <p:sldLayoutId id="2147483885" r:id="rId57"/>
    <p:sldLayoutId id="2147483886" r:id="rId58"/>
    <p:sldLayoutId id="2147483887" r:id="rId59"/>
    <p:sldLayoutId id="2147483888" r:id="rId60"/>
    <p:sldLayoutId id="2147483889" r:id="rId61"/>
    <p:sldLayoutId id="2147483890" r:id="rId62"/>
    <p:sldLayoutId id="2147483891" r:id="rId63"/>
    <p:sldLayoutId id="2147483892" r:id="rId64"/>
    <p:sldLayoutId id="2147483893" r:id="rId65"/>
    <p:sldLayoutId id="2147483894" r:id="rId66"/>
    <p:sldLayoutId id="2147483895" r:id="rId67"/>
    <p:sldLayoutId id="2147483896" r:id="rId68"/>
    <p:sldLayoutId id="2147483897" r:id="rId69"/>
    <p:sldLayoutId id="2147483898" r:id="rId70"/>
    <p:sldLayoutId id="2147483899" r:id="rId71"/>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840">
          <p15:clr>
            <a:srgbClr val="F26B43"/>
          </p15:clr>
        </p15:guide>
        <p15:guide id="2" pos="279">
          <p15:clr>
            <a:srgbClr val="F26B43"/>
          </p15:clr>
        </p15:guide>
        <p15:guide id="3" pos="7401">
          <p15:clr>
            <a:srgbClr val="F26B43"/>
          </p15:clr>
        </p15:guide>
        <p15:guide id="4" pos="3953">
          <p15:clr>
            <a:srgbClr val="F26B43"/>
          </p15:clr>
        </p15:guide>
        <p15:guide id="5" pos="3727">
          <p15:clr>
            <a:srgbClr val="F26B43"/>
          </p15:clr>
        </p15:guide>
        <p15:guide id="6" orient="horz" pos="3888">
          <p15:clr>
            <a:srgbClr val="F26B43"/>
          </p15:clr>
        </p15:guide>
        <p15:guide id="7" pos="2726">
          <p15:clr>
            <a:srgbClr val="F26B43"/>
          </p15:clr>
        </p15:guide>
        <p15:guide id="8" pos="2502">
          <p15:clr>
            <a:srgbClr val="F26B43"/>
          </p15:clr>
        </p15:guide>
        <p15:guide id="9" pos="4952">
          <p15:clr>
            <a:srgbClr val="F26B43"/>
          </p15:clr>
        </p15:guide>
        <p15:guide id="10" pos="5177">
          <p15:clr>
            <a:srgbClr val="F26B43"/>
          </p15:clr>
        </p15:guide>
        <p15:guide id="11" orient="horz" pos="2160">
          <p15:clr>
            <a:srgbClr val="F26B43"/>
          </p15:clr>
        </p15:guide>
        <p15:guide id="12" orient="horz" pos="1325">
          <p15:clr>
            <a:srgbClr val="F26B43"/>
          </p15:clr>
        </p15:guide>
        <p15:guide id="13" orient="horz" pos="1146">
          <p15:clr>
            <a:srgbClr val="F26B43"/>
          </p15:clr>
        </p15:guide>
        <p15:guide id="14" orient="horz" pos="27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89"/>
        <p:cNvGrpSpPr/>
        <p:nvPr/>
      </p:nvGrpSpPr>
      <p:grpSpPr>
        <a:xfrm>
          <a:off x="0" y="0"/>
          <a:ext cx="0" cy="0"/>
          <a:chOff x="0" y="0"/>
          <a:chExt cx="0" cy="0"/>
        </a:xfrm>
      </p:grpSpPr>
      <p:sp>
        <p:nvSpPr>
          <p:cNvPr id="3090" name="Google Shape;3090;p257"/>
          <p:cNvSpPr txBox="1">
            <a:spLocks noGrp="1"/>
          </p:cNvSpPr>
          <p:nvPr>
            <p:ph type="title"/>
          </p:nvPr>
        </p:nvSpPr>
        <p:spPr>
          <a:xfrm>
            <a:off x="442913" y="432001"/>
            <a:ext cx="11306175" cy="1387274"/>
          </a:xfrm>
          <a:prstGeom prst="rect">
            <a:avLst/>
          </a:prstGeom>
          <a:noFill/>
          <a:ln>
            <a:noFill/>
          </a:ln>
        </p:spPr>
        <p:txBody>
          <a:bodyPr spcFirstLastPara="1" wrap="square" lIns="0" tIns="0" rIns="0" bIns="0" anchor="t" anchorCtr="0">
            <a:normAutofit/>
          </a:bodyPr>
          <a:lstStyle>
            <a:lvl1pPr marR="0" lvl="0" algn="l" rtl="0">
              <a:lnSpc>
                <a:spcPct val="85000"/>
              </a:lnSpc>
              <a:spcBef>
                <a:spcPts val="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091" name="Google Shape;3091;p257"/>
          <p:cNvSpPr txBox="1">
            <a:spLocks noGrp="1"/>
          </p:cNvSpPr>
          <p:nvPr>
            <p:ph type="body" idx="1"/>
          </p:nvPr>
        </p:nvSpPr>
        <p:spPr>
          <a:xfrm>
            <a:off x="442913" y="2103438"/>
            <a:ext cx="11306175" cy="4068762"/>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accent1"/>
              </a:buClr>
              <a:buSzPts val="1800"/>
              <a:buFont typeface="Arial"/>
              <a:buNone/>
              <a:defRPr sz="1800" b="1" i="0" u="none" strike="noStrike" cap="none">
                <a:solidFill>
                  <a:schemeClr val="accent1"/>
                </a:solidFill>
                <a:latin typeface="Arial"/>
                <a:ea typeface="Arial"/>
                <a:cs typeface="Arial"/>
                <a:sym typeface="Arial"/>
              </a:defRPr>
            </a:lvl1pPr>
            <a:lvl2pPr marL="914400" marR="0" lvl="1" indent="-228600" algn="l" rtl="0">
              <a:lnSpc>
                <a:spcPct val="100000"/>
              </a:lnSpc>
              <a:spcBef>
                <a:spcPts val="12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092" name="Google Shape;3092;p257"/>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093" name="Google Shape;3093;p257"/>
          <p:cNvSpPr txBox="1"/>
          <p:nvPr/>
        </p:nvSpPr>
        <p:spPr>
          <a:xfrm>
            <a:off x="442913" y="6492240"/>
            <a:ext cx="5473700" cy="13716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750"/>
              <a:buFont typeface="Arial"/>
              <a:buNone/>
            </a:pPr>
            <a:r>
              <a:rPr lang="en-US" sz="750" b="0" i="0" u="none" strike="noStrike" cap="none">
                <a:solidFill>
                  <a:schemeClr val="dk1"/>
                </a:solidFill>
                <a:latin typeface="Arial"/>
                <a:ea typeface="Arial"/>
                <a:cs typeface="Arial"/>
                <a:sym typeface="Arial"/>
              </a:rPr>
              <a:t>PwC</a:t>
            </a:r>
            <a:endParaRPr sz="1400" b="0" i="0" u="none" strike="noStrike" cap="none">
              <a:solidFill>
                <a:srgbClr val="000000"/>
              </a:solidFill>
              <a:latin typeface="Arial"/>
              <a:ea typeface="Arial"/>
              <a:cs typeface="Arial"/>
              <a:sym typeface="Arial"/>
            </a:endParaRPr>
          </a:p>
        </p:txBody>
      </p:sp>
      <p:sp>
        <p:nvSpPr>
          <p:cNvPr id="3094" name="Google Shape;3094;p257"/>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marR="0" lvl="0" algn="r" rtl="0">
              <a:lnSpc>
                <a:spcPct val="100000"/>
              </a:lnSpc>
              <a:spcBef>
                <a:spcPts val="0"/>
              </a:spcBef>
              <a:spcAft>
                <a:spcPts val="0"/>
              </a:spcAft>
              <a:buClr>
                <a:srgbClr val="000000"/>
              </a:buClr>
              <a:buSzPts val="1400"/>
              <a:buFont typeface="Arial"/>
              <a:buNone/>
              <a:defRPr sz="7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095" name="Google Shape;3095;p257"/>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marR="0" lvl="0" algn="ctr" rtl="0">
              <a:lnSpc>
                <a:spcPct val="100000"/>
              </a:lnSpc>
              <a:spcBef>
                <a:spcPts val="0"/>
              </a:spcBef>
              <a:spcAft>
                <a:spcPts val="0"/>
              </a:spcAft>
              <a:buClr>
                <a:srgbClr val="000000"/>
              </a:buClr>
              <a:buSzPts val="1400"/>
              <a:buFont typeface="Arial"/>
              <a:buNone/>
              <a:defRPr sz="7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 id="2147483911" r:id="rId12"/>
    <p:sldLayoutId id="2147483912" r:id="rId13"/>
    <p:sldLayoutId id="2147483913" r:id="rId14"/>
    <p:sldLayoutId id="2147483914" r:id="rId15"/>
    <p:sldLayoutId id="2147483915" r:id="rId16"/>
    <p:sldLayoutId id="2147483916" r:id="rId17"/>
    <p:sldLayoutId id="2147483917" r:id="rId18"/>
    <p:sldLayoutId id="2147483918" r:id="rId19"/>
    <p:sldLayoutId id="2147483919" r:id="rId20"/>
    <p:sldLayoutId id="2147483920" r:id="rId21"/>
    <p:sldLayoutId id="2147483921" r:id="rId22"/>
    <p:sldLayoutId id="2147483922" r:id="rId23"/>
    <p:sldLayoutId id="2147483923" r:id="rId24"/>
    <p:sldLayoutId id="2147483924" r:id="rId25"/>
    <p:sldLayoutId id="2147483925" r:id="rId26"/>
    <p:sldLayoutId id="2147483926" r:id="rId27"/>
    <p:sldLayoutId id="2147483927" r:id="rId28"/>
    <p:sldLayoutId id="2147483928" r:id="rId29"/>
    <p:sldLayoutId id="2147483929" r:id="rId30"/>
    <p:sldLayoutId id="2147483930" r:id="rId31"/>
    <p:sldLayoutId id="2147483931" r:id="rId32"/>
    <p:sldLayoutId id="2147483932" r:id="rId33"/>
    <p:sldLayoutId id="2147483933" r:id="rId34"/>
    <p:sldLayoutId id="2147483934" r:id="rId35"/>
    <p:sldLayoutId id="2147483935" r:id="rId36"/>
    <p:sldLayoutId id="2147483936" r:id="rId37"/>
    <p:sldLayoutId id="2147483937" r:id="rId38"/>
    <p:sldLayoutId id="2147483938" r:id="rId39"/>
    <p:sldLayoutId id="2147483939" r:id="rId40"/>
    <p:sldLayoutId id="2147483940" r:id="rId41"/>
    <p:sldLayoutId id="2147483941" r:id="rId42"/>
    <p:sldLayoutId id="2147483942" r:id="rId43"/>
    <p:sldLayoutId id="2147483943" r:id="rId44"/>
    <p:sldLayoutId id="2147483944" r:id="rId45"/>
    <p:sldLayoutId id="2147483945" r:id="rId46"/>
    <p:sldLayoutId id="2147483946" r:id="rId47"/>
    <p:sldLayoutId id="2147483947" r:id="rId48"/>
    <p:sldLayoutId id="2147483948" r:id="rId49"/>
    <p:sldLayoutId id="2147483949" r:id="rId50"/>
    <p:sldLayoutId id="2147483950" r:id="rId51"/>
    <p:sldLayoutId id="2147483951" r:id="rId52"/>
    <p:sldLayoutId id="2147483952" r:id="rId53"/>
    <p:sldLayoutId id="2147483953" r:id="rId54"/>
    <p:sldLayoutId id="2147483954" r:id="rId55"/>
    <p:sldLayoutId id="2147483955" r:id="rId56"/>
    <p:sldLayoutId id="2147483956" r:id="rId57"/>
    <p:sldLayoutId id="2147483957" r:id="rId58"/>
    <p:sldLayoutId id="2147483958" r:id="rId59"/>
    <p:sldLayoutId id="2147483959" r:id="rId60"/>
    <p:sldLayoutId id="2147483960" r:id="rId61"/>
    <p:sldLayoutId id="2147483961" r:id="rId62"/>
    <p:sldLayoutId id="2147483962" r:id="rId63"/>
    <p:sldLayoutId id="2147483963" r:id="rId64"/>
    <p:sldLayoutId id="2147483964" r:id="rId65"/>
    <p:sldLayoutId id="2147483965" r:id="rId66"/>
    <p:sldLayoutId id="2147483966" r:id="rId67"/>
    <p:sldLayoutId id="2147483967" r:id="rId68"/>
    <p:sldLayoutId id="2147483968" r:id="rId69"/>
    <p:sldLayoutId id="2147483969" r:id="rId70"/>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840">
          <p15:clr>
            <a:srgbClr val="F26B43"/>
          </p15:clr>
        </p15:guide>
        <p15:guide id="2" pos="279">
          <p15:clr>
            <a:srgbClr val="F26B43"/>
          </p15:clr>
        </p15:guide>
        <p15:guide id="3" pos="7401">
          <p15:clr>
            <a:srgbClr val="F26B43"/>
          </p15:clr>
        </p15:guide>
        <p15:guide id="4" pos="3953">
          <p15:clr>
            <a:srgbClr val="F26B43"/>
          </p15:clr>
        </p15:guide>
        <p15:guide id="5" pos="3727">
          <p15:clr>
            <a:srgbClr val="F26B43"/>
          </p15:clr>
        </p15:guide>
        <p15:guide id="6" orient="horz" pos="3888">
          <p15:clr>
            <a:srgbClr val="F26B43"/>
          </p15:clr>
        </p15:guide>
        <p15:guide id="7" pos="2726">
          <p15:clr>
            <a:srgbClr val="F26B43"/>
          </p15:clr>
        </p15:guide>
        <p15:guide id="8" pos="2502">
          <p15:clr>
            <a:srgbClr val="F26B43"/>
          </p15:clr>
        </p15:guide>
        <p15:guide id="9" pos="4952">
          <p15:clr>
            <a:srgbClr val="F26B43"/>
          </p15:clr>
        </p15:guide>
        <p15:guide id="10" pos="5177">
          <p15:clr>
            <a:srgbClr val="F26B43"/>
          </p15:clr>
        </p15:guide>
        <p15:guide id="11" orient="horz" pos="2160">
          <p15:clr>
            <a:srgbClr val="F26B43"/>
          </p15:clr>
        </p15:guide>
        <p15:guide id="12" orient="horz" pos="1325">
          <p15:clr>
            <a:srgbClr val="F26B43"/>
          </p15:clr>
        </p15:guide>
        <p15:guide id="13" orient="horz" pos="1146">
          <p15:clr>
            <a:srgbClr val="F26B43"/>
          </p15:clr>
        </p15:guide>
        <p15:guide id="14" orient="horz" pos="27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94"/>
        <p:cNvGrpSpPr/>
        <p:nvPr/>
      </p:nvGrpSpPr>
      <p:grpSpPr>
        <a:xfrm>
          <a:off x="0" y="0"/>
          <a:ext cx="0" cy="0"/>
          <a:chOff x="0" y="0"/>
          <a:chExt cx="0" cy="0"/>
        </a:xfrm>
      </p:grpSpPr>
      <p:sp>
        <p:nvSpPr>
          <p:cNvPr id="4095" name="Google Shape;4095;p328"/>
          <p:cNvSpPr txBox="1">
            <a:spLocks noGrp="1"/>
          </p:cNvSpPr>
          <p:nvPr>
            <p:ph type="title"/>
          </p:nvPr>
        </p:nvSpPr>
        <p:spPr>
          <a:xfrm>
            <a:off x="442913" y="432001"/>
            <a:ext cx="11306175" cy="1387274"/>
          </a:xfrm>
          <a:prstGeom prst="rect">
            <a:avLst/>
          </a:prstGeom>
          <a:noFill/>
          <a:ln>
            <a:noFill/>
          </a:ln>
        </p:spPr>
        <p:txBody>
          <a:bodyPr spcFirstLastPara="1" wrap="square" lIns="0" tIns="0" rIns="0" bIns="0" anchor="t" anchorCtr="0">
            <a:normAutofit/>
          </a:bodyPr>
          <a:lstStyle>
            <a:lvl1pPr marR="0" lvl="0" algn="l" rtl="0">
              <a:lnSpc>
                <a:spcPct val="85000"/>
              </a:lnSpc>
              <a:spcBef>
                <a:spcPts val="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096" name="Google Shape;4096;p328"/>
          <p:cNvSpPr txBox="1">
            <a:spLocks noGrp="1"/>
          </p:cNvSpPr>
          <p:nvPr>
            <p:ph type="body" idx="1"/>
          </p:nvPr>
        </p:nvSpPr>
        <p:spPr>
          <a:xfrm>
            <a:off x="442913" y="2103438"/>
            <a:ext cx="11306175" cy="4068762"/>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accent1"/>
              </a:buClr>
              <a:buSzPts val="1800"/>
              <a:buFont typeface="Arial"/>
              <a:buNone/>
              <a:defRPr sz="1800" b="1" i="0" u="none" strike="noStrike" cap="none">
                <a:solidFill>
                  <a:schemeClr val="accent1"/>
                </a:solidFill>
                <a:latin typeface="Arial"/>
                <a:ea typeface="Arial"/>
                <a:cs typeface="Arial"/>
                <a:sym typeface="Arial"/>
              </a:defRPr>
            </a:lvl1pPr>
            <a:lvl2pPr marL="914400" marR="0" lvl="1" indent="-228600" algn="l" rtl="0">
              <a:lnSpc>
                <a:spcPct val="100000"/>
              </a:lnSpc>
              <a:spcBef>
                <a:spcPts val="12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4097" name="Google Shape;4097;p328"/>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098" name="Google Shape;4098;p328"/>
          <p:cNvSpPr txBox="1"/>
          <p:nvPr/>
        </p:nvSpPr>
        <p:spPr>
          <a:xfrm>
            <a:off x="442913" y="6492240"/>
            <a:ext cx="5473700" cy="13716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750"/>
              <a:buFont typeface="Arial"/>
              <a:buNone/>
            </a:pPr>
            <a:r>
              <a:rPr lang="en-US" sz="750" b="0" i="0" u="none" strike="noStrike" cap="none">
                <a:solidFill>
                  <a:schemeClr val="dk1"/>
                </a:solidFill>
                <a:latin typeface="Arial"/>
                <a:ea typeface="Arial"/>
                <a:cs typeface="Arial"/>
                <a:sym typeface="Arial"/>
              </a:rPr>
              <a:t>PwC</a:t>
            </a:r>
            <a:endParaRPr sz="1400" b="0" i="0" u="none" strike="noStrike" cap="none">
              <a:solidFill>
                <a:srgbClr val="000000"/>
              </a:solidFill>
              <a:latin typeface="Arial"/>
              <a:ea typeface="Arial"/>
              <a:cs typeface="Arial"/>
              <a:sym typeface="Arial"/>
            </a:endParaRPr>
          </a:p>
        </p:txBody>
      </p:sp>
      <p:sp>
        <p:nvSpPr>
          <p:cNvPr id="4099" name="Google Shape;4099;p328"/>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marR="0" lvl="0" algn="r" rtl="0">
              <a:lnSpc>
                <a:spcPct val="100000"/>
              </a:lnSpc>
              <a:spcBef>
                <a:spcPts val="0"/>
              </a:spcBef>
              <a:spcAft>
                <a:spcPts val="0"/>
              </a:spcAft>
              <a:buClr>
                <a:srgbClr val="000000"/>
              </a:buClr>
              <a:buSzPts val="1400"/>
              <a:buFont typeface="Arial"/>
              <a:buNone/>
              <a:defRPr sz="7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100" name="Google Shape;4100;p328"/>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marR="0" lvl="0" algn="ctr" rtl="0">
              <a:lnSpc>
                <a:spcPct val="100000"/>
              </a:lnSpc>
              <a:spcBef>
                <a:spcPts val="0"/>
              </a:spcBef>
              <a:spcAft>
                <a:spcPts val="0"/>
              </a:spcAft>
              <a:buClr>
                <a:srgbClr val="000000"/>
              </a:buClr>
              <a:buSzPts val="1400"/>
              <a:buFont typeface="Arial"/>
              <a:buNone/>
              <a:defRPr sz="7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 id="2147483974" r:id="rId5"/>
    <p:sldLayoutId id="2147483975" r:id="rId6"/>
    <p:sldLayoutId id="2147483976" r:id="rId7"/>
    <p:sldLayoutId id="2147483977" r:id="rId8"/>
    <p:sldLayoutId id="2147483978" r:id="rId9"/>
    <p:sldLayoutId id="2147483979" r:id="rId10"/>
    <p:sldLayoutId id="2147483980" r:id="rId11"/>
    <p:sldLayoutId id="2147483981" r:id="rId12"/>
    <p:sldLayoutId id="2147483982" r:id="rId13"/>
    <p:sldLayoutId id="2147483983" r:id="rId14"/>
    <p:sldLayoutId id="2147483984" r:id="rId15"/>
    <p:sldLayoutId id="2147483985" r:id="rId16"/>
    <p:sldLayoutId id="2147483986" r:id="rId17"/>
    <p:sldLayoutId id="2147483987" r:id="rId18"/>
    <p:sldLayoutId id="2147483988" r:id="rId19"/>
    <p:sldLayoutId id="2147483989" r:id="rId20"/>
    <p:sldLayoutId id="2147483990" r:id="rId21"/>
    <p:sldLayoutId id="2147483991" r:id="rId22"/>
    <p:sldLayoutId id="2147483992" r:id="rId23"/>
    <p:sldLayoutId id="2147483993" r:id="rId24"/>
    <p:sldLayoutId id="2147483994" r:id="rId25"/>
    <p:sldLayoutId id="2147483995" r:id="rId26"/>
    <p:sldLayoutId id="2147483996" r:id="rId27"/>
    <p:sldLayoutId id="2147483997" r:id="rId28"/>
    <p:sldLayoutId id="2147483998" r:id="rId29"/>
    <p:sldLayoutId id="2147483999" r:id="rId30"/>
    <p:sldLayoutId id="2147484000" r:id="rId31"/>
    <p:sldLayoutId id="2147484001" r:id="rId32"/>
    <p:sldLayoutId id="2147484002" r:id="rId33"/>
    <p:sldLayoutId id="2147484003" r:id="rId34"/>
    <p:sldLayoutId id="2147484004" r:id="rId35"/>
    <p:sldLayoutId id="2147484005" r:id="rId36"/>
    <p:sldLayoutId id="2147484006" r:id="rId37"/>
    <p:sldLayoutId id="2147484007" r:id="rId38"/>
    <p:sldLayoutId id="2147484008" r:id="rId39"/>
    <p:sldLayoutId id="2147484009" r:id="rId40"/>
    <p:sldLayoutId id="2147484010" r:id="rId41"/>
    <p:sldLayoutId id="2147484011" r:id="rId42"/>
    <p:sldLayoutId id="2147484012" r:id="rId43"/>
    <p:sldLayoutId id="2147484013" r:id="rId44"/>
    <p:sldLayoutId id="2147484014" r:id="rId45"/>
    <p:sldLayoutId id="2147484015" r:id="rId46"/>
    <p:sldLayoutId id="2147484016" r:id="rId47"/>
    <p:sldLayoutId id="2147484017" r:id="rId48"/>
    <p:sldLayoutId id="2147484018" r:id="rId49"/>
    <p:sldLayoutId id="2147484019" r:id="rId50"/>
    <p:sldLayoutId id="2147484020" r:id="rId51"/>
    <p:sldLayoutId id="2147484021" r:id="rId52"/>
    <p:sldLayoutId id="2147484022" r:id="rId53"/>
    <p:sldLayoutId id="2147484023" r:id="rId54"/>
    <p:sldLayoutId id="2147484024" r:id="rId55"/>
    <p:sldLayoutId id="2147484025" r:id="rId56"/>
    <p:sldLayoutId id="2147484026" r:id="rId57"/>
    <p:sldLayoutId id="2147484027" r:id="rId58"/>
    <p:sldLayoutId id="2147484028" r:id="rId59"/>
    <p:sldLayoutId id="2147484029" r:id="rId60"/>
    <p:sldLayoutId id="2147484030" r:id="rId61"/>
    <p:sldLayoutId id="2147484031" r:id="rId62"/>
    <p:sldLayoutId id="2147484032" r:id="rId63"/>
    <p:sldLayoutId id="2147484033" r:id="rId64"/>
    <p:sldLayoutId id="2147484034" r:id="rId65"/>
    <p:sldLayoutId id="2147484035" r:id="rId66"/>
    <p:sldLayoutId id="2147484036" r:id="rId67"/>
    <p:sldLayoutId id="2147484037" r:id="rId68"/>
    <p:sldLayoutId id="2147484038" r:id="rId69"/>
    <p:sldLayoutId id="2147484039" r:id="rId70"/>
    <p:sldLayoutId id="2147484040" r:id="rId71"/>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840">
          <p15:clr>
            <a:srgbClr val="F26B43"/>
          </p15:clr>
        </p15:guide>
        <p15:guide id="2" pos="279">
          <p15:clr>
            <a:srgbClr val="F26B43"/>
          </p15:clr>
        </p15:guide>
        <p15:guide id="3" pos="7401">
          <p15:clr>
            <a:srgbClr val="F26B43"/>
          </p15:clr>
        </p15:guide>
        <p15:guide id="4" pos="3953">
          <p15:clr>
            <a:srgbClr val="F26B43"/>
          </p15:clr>
        </p15:guide>
        <p15:guide id="5" pos="3727">
          <p15:clr>
            <a:srgbClr val="F26B43"/>
          </p15:clr>
        </p15:guide>
        <p15:guide id="6" orient="horz" pos="3888">
          <p15:clr>
            <a:srgbClr val="F26B43"/>
          </p15:clr>
        </p15:guide>
        <p15:guide id="7" pos="2726">
          <p15:clr>
            <a:srgbClr val="F26B43"/>
          </p15:clr>
        </p15:guide>
        <p15:guide id="8" pos="2502">
          <p15:clr>
            <a:srgbClr val="F26B43"/>
          </p15:clr>
        </p15:guide>
        <p15:guide id="9" pos="4952">
          <p15:clr>
            <a:srgbClr val="F26B43"/>
          </p15:clr>
        </p15:guide>
        <p15:guide id="10" pos="5177">
          <p15:clr>
            <a:srgbClr val="F26B43"/>
          </p15:clr>
        </p15:guide>
        <p15:guide id="11" orient="horz" pos="2160">
          <p15:clr>
            <a:srgbClr val="F26B43"/>
          </p15:clr>
        </p15:guide>
        <p15:guide id="12" orient="horz" pos="1325">
          <p15:clr>
            <a:srgbClr val="F26B43"/>
          </p15:clr>
        </p15:guide>
        <p15:guide id="13" orient="horz" pos="1146">
          <p15:clr>
            <a:srgbClr val="F26B43"/>
          </p15:clr>
        </p15:guide>
        <p15:guide id="14" orient="horz" pos="27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3.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323.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324.xml"/><Relationship Id="rId6" Type="http://schemas.openxmlformats.org/officeDocument/2006/relationships/hyperlink" Target="https://www.linkedin.com/in/blairsheppard/" TargetMode="External"/><Relationship Id="rId5" Type="http://schemas.openxmlformats.org/officeDocument/2006/relationships/image" Target="../media/image23.png"/><Relationship Id="rId4" Type="http://schemas.openxmlformats.org/officeDocument/2006/relationships/hyperlink" Target="https://twitter.com/blairsheppard"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1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1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13.xml"/><Relationship Id="rId5" Type="http://schemas.openxmlformats.org/officeDocument/2006/relationships/image" Target="../media/image13.png"/><Relationship Id="rId4" Type="http://schemas.openxmlformats.org/officeDocument/2006/relationships/hyperlink" Target="http://www.drawdown.or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8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notesSlide" Target="../notesSlides/notesSlide7.xml"/><Relationship Id="rId1" Type="http://schemas.openxmlformats.org/officeDocument/2006/relationships/slideLayout" Target="../slideLayouts/slideLayout113.xml"/><Relationship Id="rId6" Type="http://schemas.openxmlformats.org/officeDocument/2006/relationships/image" Target="../media/image18.jpg"/><Relationship Id="rId5" Type="http://schemas.openxmlformats.org/officeDocument/2006/relationships/image" Target="../media/image17.png"/><Relationship Id="rId4" Type="http://schemas.openxmlformats.org/officeDocument/2006/relationships/image" Target="../media/image16.jp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13.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106"/>
        <p:cNvGrpSpPr/>
        <p:nvPr/>
      </p:nvGrpSpPr>
      <p:grpSpPr>
        <a:xfrm>
          <a:off x="0" y="0"/>
          <a:ext cx="0" cy="0"/>
          <a:chOff x="0" y="0"/>
          <a:chExt cx="0" cy="0"/>
        </a:xfrm>
      </p:grpSpPr>
      <p:sp>
        <p:nvSpPr>
          <p:cNvPr id="5107" name="Google Shape;5107;p400"/>
          <p:cNvSpPr txBox="1">
            <a:spLocks noGrp="1"/>
          </p:cNvSpPr>
          <p:nvPr>
            <p:ph type="ctrTitle"/>
          </p:nvPr>
        </p:nvSpPr>
        <p:spPr>
          <a:xfrm>
            <a:off x="442912" y="428625"/>
            <a:ext cx="7418400" cy="2651700"/>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lt1"/>
              </a:buClr>
              <a:buSzPts val="6000"/>
              <a:buFont typeface="Georgia"/>
              <a:buNone/>
            </a:pPr>
            <a:r>
              <a:rPr lang="en-US" sz="5600"/>
              <a:t>Ten Years to Midnight</a:t>
            </a:r>
            <a:endParaRPr sz="5600"/>
          </a:p>
          <a:p>
            <a:pPr marL="0" lvl="0" indent="0" algn="l" rtl="0">
              <a:lnSpc>
                <a:spcPct val="85000"/>
              </a:lnSpc>
              <a:spcBef>
                <a:spcPts val="0"/>
              </a:spcBef>
              <a:spcAft>
                <a:spcPts val="0"/>
              </a:spcAft>
              <a:buClr>
                <a:schemeClr val="dk1"/>
              </a:buClr>
              <a:buSzPts val="1100"/>
              <a:buFont typeface="Arial"/>
              <a:buNone/>
            </a:pPr>
            <a:r>
              <a:rPr lang="en-US" sz="3000"/>
              <a:t>Four urgent global crises and </a:t>
            </a:r>
            <a:br>
              <a:rPr lang="en-US" sz="3000"/>
            </a:br>
            <a:r>
              <a:rPr lang="en-US" sz="3000"/>
              <a:t>their strategic solutions</a:t>
            </a:r>
            <a:endParaRPr sz="5700"/>
          </a:p>
        </p:txBody>
      </p:sp>
      <p:sp>
        <p:nvSpPr>
          <p:cNvPr id="5108" name="Google Shape;5108;p400"/>
          <p:cNvSpPr txBox="1">
            <a:spLocks noGrp="1"/>
          </p:cNvSpPr>
          <p:nvPr>
            <p:ph type="subTitle" idx="1"/>
          </p:nvPr>
        </p:nvSpPr>
        <p:spPr>
          <a:xfrm>
            <a:off x="442925" y="3749057"/>
            <a:ext cx="5473800" cy="9801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lt1"/>
              </a:buClr>
              <a:buSzPts val="2000"/>
              <a:buFont typeface="Arial"/>
              <a:buNone/>
            </a:pPr>
            <a:r>
              <a:rPr lang="en-US" sz="2000" b="1"/>
              <a:t>Blair Sheppard </a:t>
            </a:r>
            <a:r>
              <a:rPr lang="en-US"/>
              <a:t/>
            </a:r>
            <a:br>
              <a:rPr lang="en-US"/>
            </a:br>
            <a:r>
              <a:rPr lang="en-US"/>
              <a:t>Global Leader, Strategy and Leadership</a:t>
            </a:r>
            <a:br>
              <a:rPr lang="en-US"/>
            </a:br>
            <a:r>
              <a:rPr lang="en-US"/>
              <a:t>PwC</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480"/>
        <p:cNvGrpSpPr/>
        <p:nvPr/>
      </p:nvGrpSpPr>
      <p:grpSpPr>
        <a:xfrm>
          <a:off x="0" y="0"/>
          <a:ext cx="0" cy="0"/>
          <a:chOff x="0" y="0"/>
          <a:chExt cx="0" cy="0"/>
        </a:xfrm>
      </p:grpSpPr>
      <p:sp>
        <p:nvSpPr>
          <p:cNvPr id="5481" name="Google Shape;5481;p409"/>
          <p:cNvSpPr/>
          <p:nvPr/>
        </p:nvSpPr>
        <p:spPr>
          <a:xfrm>
            <a:off x="4327525" y="428625"/>
            <a:ext cx="7421700" cy="11517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
        <p:nvSpPr>
          <p:cNvPr id="5482" name="Google Shape;5482;p409"/>
          <p:cNvSpPr/>
          <p:nvPr/>
        </p:nvSpPr>
        <p:spPr>
          <a:xfrm>
            <a:off x="4327525" y="1815707"/>
            <a:ext cx="3533700" cy="10632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
        <p:nvSpPr>
          <p:cNvPr id="5483" name="Google Shape;5483;p409"/>
          <p:cNvSpPr/>
          <p:nvPr/>
        </p:nvSpPr>
        <p:spPr>
          <a:xfrm>
            <a:off x="8213725" y="1815707"/>
            <a:ext cx="3533700" cy="10632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
        <p:nvSpPr>
          <p:cNvPr id="5484" name="Google Shape;5484;p409"/>
          <p:cNvSpPr txBox="1"/>
          <p:nvPr/>
        </p:nvSpPr>
        <p:spPr>
          <a:xfrm>
            <a:off x="10218071" y="8579264"/>
            <a:ext cx="7978500" cy="3171000"/>
          </a:xfrm>
          <a:prstGeom prst="rect">
            <a:avLst/>
          </a:prstGeom>
          <a:solidFill>
            <a:schemeClr val="lt2"/>
          </a:solidFill>
          <a:ln>
            <a:noFill/>
          </a:ln>
        </p:spPr>
        <p:txBody>
          <a:bodyPr spcFirstLastPara="1" wrap="square" lIns="246250" tIns="30775" rIns="61550" bIns="30775" anchor="ctr" anchorCtr="0">
            <a:noAutofit/>
          </a:bodyPr>
          <a:lstStyle/>
          <a:p>
            <a:pPr marL="355600" marR="0" lvl="1"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sp>
        <p:nvSpPr>
          <p:cNvPr id="5485" name="Google Shape;5485;p409"/>
          <p:cNvSpPr txBox="1">
            <a:spLocks noGrp="1"/>
          </p:cNvSpPr>
          <p:nvPr>
            <p:ph type="title"/>
          </p:nvPr>
        </p:nvSpPr>
        <p:spPr>
          <a:xfrm>
            <a:off x="442913" y="432001"/>
            <a:ext cx="3528300" cy="13872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600"/>
              </a:spcAft>
              <a:buClr>
                <a:schemeClr val="dk1"/>
              </a:buClr>
              <a:buSzPts val="2800"/>
              <a:buFont typeface="Arial"/>
              <a:buNone/>
            </a:pPr>
            <a:r>
              <a:rPr lang="en-US" sz="2800"/>
              <a:t>We need to </a:t>
            </a:r>
            <a:br>
              <a:rPr lang="en-US" sz="2800"/>
            </a:br>
            <a:r>
              <a:rPr lang="en-US" sz="2800"/>
              <a:t>engage in a more sustainable way to create the future</a:t>
            </a:r>
            <a:endParaRPr/>
          </a:p>
        </p:txBody>
      </p:sp>
      <p:sp>
        <p:nvSpPr>
          <p:cNvPr id="5486" name="Google Shape;5486;p409"/>
          <p:cNvSpPr txBox="1"/>
          <p:nvPr/>
        </p:nvSpPr>
        <p:spPr>
          <a:xfrm>
            <a:off x="3971294" y="7884499"/>
            <a:ext cx="5068500" cy="1196400"/>
          </a:xfrm>
          <a:prstGeom prst="rect">
            <a:avLst/>
          </a:prstGeom>
          <a:solidFill>
            <a:schemeClr val="lt2"/>
          </a:solidFill>
          <a:ln>
            <a:noFill/>
          </a:ln>
        </p:spPr>
        <p:txBody>
          <a:bodyPr spcFirstLastPara="1" wrap="square" lIns="246250" tIns="30775" rIns="61550" bIns="30775" anchor="ctr" anchorCtr="0">
            <a:noAutofit/>
          </a:bodyPr>
          <a:lstStyle/>
          <a:p>
            <a:pPr marL="355600" marR="0" lvl="1" indent="0" algn="l" rtl="0">
              <a:lnSpc>
                <a:spcPct val="15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Economic conditions worsen</a:t>
            </a:r>
            <a:endParaRPr sz="1400" b="0" i="0" u="none" strike="noStrike" cap="none">
              <a:solidFill>
                <a:srgbClr val="000000"/>
              </a:solidFill>
              <a:latin typeface="Arial"/>
              <a:ea typeface="Arial"/>
              <a:cs typeface="Arial"/>
              <a:sym typeface="Arial"/>
            </a:endParaRPr>
          </a:p>
          <a:p>
            <a:pPr marL="355600" marR="0" lvl="1" indent="0" algn="l" rtl="0">
              <a:lnSpc>
                <a:spcPct val="15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Shared global experience</a:t>
            </a:r>
            <a:endParaRPr sz="1400" b="0" i="0" u="none" strike="noStrike" cap="none">
              <a:solidFill>
                <a:srgbClr val="000000"/>
              </a:solidFill>
              <a:latin typeface="Arial"/>
              <a:ea typeface="Arial"/>
              <a:cs typeface="Arial"/>
              <a:sym typeface="Arial"/>
            </a:endParaRPr>
          </a:p>
        </p:txBody>
      </p:sp>
      <p:sp>
        <p:nvSpPr>
          <p:cNvPr id="5487" name="Google Shape;5487;p409"/>
          <p:cNvSpPr txBox="1"/>
          <p:nvPr/>
        </p:nvSpPr>
        <p:spPr>
          <a:xfrm>
            <a:off x="3971294" y="7115839"/>
            <a:ext cx="7978500" cy="617100"/>
          </a:xfrm>
          <a:prstGeom prst="rect">
            <a:avLst/>
          </a:prstGeom>
          <a:solidFill>
            <a:schemeClr val="lt2"/>
          </a:solidFill>
          <a:ln>
            <a:noFill/>
          </a:ln>
        </p:spPr>
        <p:txBody>
          <a:bodyPr spcFirstLastPara="1" wrap="square" lIns="246250" tIns="30775" rIns="61550" bIns="30775" anchor="ctr" anchorCtr="0">
            <a:noAutofit/>
          </a:bodyPr>
          <a:lstStyle/>
          <a:p>
            <a:pPr marL="2063750" marR="0" lvl="1"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Acceleration of </a:t>
            </a:r>
            <a:endParaRPr sz="1200" b="1" i="0" u="none" strike="noStrike" cap="none">
              <a:solidFill>
                <a:srgbClr val="000000"/>
              </a:solidFill>
              <a:latin typeface="Arial"/>
              <a:ea typeface="Arial"/>
              <a:cs typeface="Arial"/>
              <a:sym typeface="Arial"/>
            </a:endParaRPr>
          </a:p>
        </p:txBody>
      </p:sp>
      <p:sp>
        <p:nvSpPr>
          <p:cNvPr id="5488" name="Google Shape;5488;p409"/>
          <p:cNvSpPr txBox="1"/>
          <p:nvPr/>
        </p:nvSpPr>
        <p:spPr>
          <a:xfrm>
            <a:off x="9151443" y="7860133"/>
            <a:ext cx="2799000" cy="1226700"/>
          </a:xfrm>
          <a:prstGeom prst="rect">
            <a:avLst/>
          </a:prstGeom>
          <a:solidFill>
            <a:schemeClr val="lt2"/>
          </a:solidFill>
          <a:ln>
            <a:noFill/>
          </a:ln>
        </p:spPr>
        <p:txBody>
          <a:bodyPr spcFirstLastPara="1" wrap="square" lIns="246250" tIns="30775" rIns="61550" bIns="30775" anchor="ctr" anchorCtr="0">
            <a:noAutofit/>
          </a:bodyPr>
          <a:lstStyle/>
          <a:p>
            <a:pPr marL="355600" marR="0" lvl="1"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Greater need for </a:t>
            </a:r>
            <a:br>
              <a:rPr lang="en-US" sz="1200" b="1" i="0" u="none" strike="noStrike" cap="none">
                <a:solidFill>
                  <a:srgbClr val="000000"/>
                </a:solidFill>
                <a:latin typeface="Arial"/>
                <a:ea typeface="Arial"/>
                <a:cs typeface="Arial"/>
                <a:sym typeface="Arial"/>
              </a:rPr>
            </a:br>
            <a:r>
              <a:rPr lang="en-US" sz="1200" b="1" i="0" u="none" strike="noStrike" cap="none">
                <a:solidFill>
                  <a:srgbClr val="000000"/>
                </a:solidFill>
                <a:latin typeface="Arial"/>
                <a:ea typeface="Arial"/>
                <a:cs typeface="Arial"/>
                <a:sym typeface="Arial"/>
              </a:rPr>
              <a:t>information and scrutiny</a:t>
            </a:r>
            <a:endParaRPr sz="1200" b="1" i="0" u="none" strike="noStrike" cap="none">
              <a:solidFill>
                <a:srgbClr val="000000"/>
              </a:solidFill>
              <a:latin typeface="Arial"/>
              <a:ea typeface="Arial"/>
              <a:cs typeface="Arial"/>
              <a:sym typeface="Arial"/>
            </a:endParaRPr>
          </a:p>
        </p:txBody>
      </p:sp>
      <p:grpSp>
        <p:nvGrpSpPr>
          <p:cNvPr id="5489" name="Google Shape;5489;p409"/>
          <p:cNvGrpSpPr/>
          <p:nvPr/>
        </p:nvGrpSpPr>
        <p:grpSpPr>
          <a:xfrm>
            <a:off x="4063784" y="9635949"/>
            <a:ext cx="4992735" cy="993583"/>
            <a:chOff x="4047252" y="3291322"/>
            <a:chExt cx="4946731" cy="888000"/>
          </a:xfrm>
        </p:grpSpPr>
        <p:sp>
          <p:nvSpPr>
            <p:cNvPr id="5490" name="Google Shape;5490;p409"/>
            <p:cNvSpPr txBox="1"/>
            <p:nvPr/>
          </p:nvSpPr>
          <p:spPr>
            <a:xfrm>
              <a:off x="6551083" y="3291322"/>
              <a:ext cx="2442900" cy="888000"/>
            </a:xfrm>
            <a:prstGeom prst="rect">
              <a:avLst/>
            </a:prstGeom>
            <a:solidFill>
              <a:srgbClr val="FFFFFF"/>
            </a:solidFill>
            <a:ln>
              <a:noFill/>
            </a:ln>
          </p:spPr>
          <p:txBody>
            <a:bodyPr spcFirstLastPara="1" wrap="square" lIns="252000" tIns="144000" rIns="72000" bIns="72000" anchor="t" anchorCtr="0">
              <a:noAutofit/>
            </a:bodyPr>
            <a:lstStyle/>
            <a:p>
              <a:pPr marL="447675" marR="0" lvl="1"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Rethink</a:t>
              </a:r>
              <a:endParaRPr sz="1600" b="1" i="0" u="none" strike="noStrike" cap="none">
                <a:solidFill>
                  <a:srgbClr val="000000"/>
                </a:solidFill>
                <a:latin typeface="Arial"/>
                <a:ea typeface="Arial"/>
                <a:cs typeface="Arial"/>
                <a:sym typeface="Arial"/>
              </a:endParaRPr>
            </a:p>
            <a:p>
              <a:pPr marL="447675" marR="0" lvl="1"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Envision the future in </a:t>
              </a:r>
              <a:br>
                <a:rPr lang="en-US" sz="1200" b="0" i="0" u="none" strike="noStrike" cap="none">
                  <a:solidFill>
                    <a:srgbClr val="000000"/>
                  </a:solidFill>
                  <a:latin typeface="Arial"/>
                  <a:ea typeface="Arial"/>
                  <a:cs typeface="Arial"/>
                  <a:sym typeface="Arial"/>
                </a:rPr>
              </a:br>
              <a:r>
                <a:rPr lang="en-US" sz="1200" b="0" i="0" u="none" strike="noStrike" cap="none">
                  <a:solidFill>
                    <a:srgbClr val="000000"/>
                  </a:solidFill>
                  <a:latin typeface="Arial"/>
                  <a:ea typeface="Arial"/>
                  <a:cs typeface="Arial"/>
                  <a:sym typeface="Arial"/>
                </a:rPr>
                <a:t>order to manage today</a:t>
              </a:r>
              <a:endParaRPr sz="1200" b="0" i="0" u="none" strike="noStrike" cap="none">
                <a:solidFill>
                  <a:srgbClr val="000000"/>
                </a:solidFill>
                <a:latin typeface="Arial"/>
                <a:ea typeface="Arial"/>
                <a:cs typeface="Arial"/>
                <a:sym typeface="Arial"/>
              </a:endParaRPr>
            </a:p>
          </p:txBody>
        </p:sp>
        <p:sp>
          <p:nvSpPr>
            <p:cNvPr id="5491" name="Google Shape;5491;p409"/>
            <p:cNvSpPr txBox="1"/>
            <p:nvPr/>
          </p:nvSpPr>
          <p:spPr>
            <a:xfrm>
              <a:off x="4047252" y="3291322"/>
              <a:ext cx="2442900" cy="888000"/>
            </a:xfrm>
            <a:prstGeom prst="rect">
              <a:avLst/>
            </a:prstGeom>
            <a:solidFill>
              <a:srgbClr val="FFFFFF"/>
            </a:solidFill>
            <a:ln>
              <a:noFill/>
            </a:ln>
          </p:spPr>
          <p:txBody>
            <a:bodyPr spcFirstLastPara="1" wrap="square" lIns="504000" tIns="144000" rIns="72000" bIns="72000" anchor="t" anchorCtr="0">
              <a:noAutofit/>
            </a:bodyPr>
            <a:lstStyle/>
            <a:p>
              <a:pPr marL="179387" marR="0" lvl="1" indent="0" algn="l" rtl="0">
                <a:lnSpc>
                  <a:spcPct val="115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Repair</a:t>
              </a:r>
              <a:endParaRPr sz="1600" b="1" i="0" u="none" strike="noStrike" cap="none">
                <a:solidFill>
                  <a:srgbClr val="000000"/>
                </a:solidFill>
                <a:latin typeface="Arial"/>
                <a:ea typeface="Arial"/>
                <a:cs typeface="Arial"/>
                <a:sym typeface="Arial"/>
              </a:endParaRPr>
            </a:p>
            <a:p>
              <a:pPr marL="182562" marR="0" lvl="1" indent="0" algn="l" rtl="0">
                <a:lnSpc>
                  <a:spcPct val="115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Ensure viability/strength</a:t>
              </a:r>
              <a:r>
                <a:rPr lang="en-US" sz="1200" b="1" i="0" u="none" strike="noStrike" cap="none">
                  <a:solidFill>
                    <a:srgbClr val="000000"/>
                  </a:solidFill>
                  <a:latin typeface="Arial"/>
                  <a:ea typeface="Arial"/>
                  <a:cs typeface="Arial"/>
                  <a:sym typeface="Arial"/>
                </a:rPr>
                <a:t/>
              </a:r>
              <a:br>
                <a:rPr lang="en-US" sz="1200" b="1" i="0" u="none" strike="noStrike" cap="none">
                  <a:solidFill>
                    <a:srgbClr val="000000"/>
                  </a:solidFill>
                  <a:latin typeface="Arial"/>
                  <a:ea typeface="Arial"/>
                  <a:cs typeface="Arial"/>
                  <a:sym typeface="Arial"/>
                </a:rPr>
              </a:br>
              <a:r>
                <a:rPr lang="en-US" sz="1200" b="0" i="0" u="none" strike="noStrike" cap="none">
                  <a:solidFill>
                    <a:srgbClr val="7D7D7D"/>
                  </a:solidFill>
                  <a:latin typeface="Arial"/>
                  <a:ea typeface="Arial"/>
                  <a:cs typeface="Arial"/>
                  <a:sym typeface="Arial"/>
                </a:rPr>
                <a:t>Shutdown/bankruptcy</a:t>
              </a:r>
              <a:endParaRPr sz="1200" b="0" i="0" u="none" strike="noStrike" cap="none">
                <a:solidFill>
                  <a:srgbClr val="7D7D7D"/>
                </a:solidFill>
                <a:latin typeface="Arial"/>
                <a:ea typeface="Arial"/>
                <a:cs typeface="Arial"/>
                <a:sym typeface="Arial"/>
              </a:endParaRPr>
            </a:p>
          </p:txBody>
        </p:sp>
      </p:grpSp>
      <p:sp>
        <p:nvSpPr>
          <p:cNvPr id="5492" name="Google Shape;5492;p409"/>
          <p:cNvSpPr txBox="1"/>
          <p:nvPr/>
        </p:nvSpPr>
        <p:spPr>
          <a:xfrm>
            <a:off x="9151444" y="9681235"/>
            <a:ext cx="2727300" cy="2800800"/>
          </a:xfrm>
          <a:prstGeom prst="rect">
            <a:avLst/>
          </a:prstGeom>
          <a:solidFill>
            <a:srgbClr val="FFFFFF"/>
          </a:solidFill>
          <a:ln>
            <a:noFill/>
          </a:ln>
        </p:spPr>
        <p:txBody>
          <a:bodyPr spcFirstLastPara="1" wrap="square" lIns="72000" tIns="144000" rIns="72000" bIns="72000" anchor="ctr" anchorCtr="0">
            <a:noAutofit/>
          </a:bodyPr>
          <a:lstStyle/>
          <a:p>
            <a:pPr marL="447675" marR="0" lvl="1"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Report</a:t>
            </a:r>
            <a:endParaRPr sz="1400" b="0" i="0" u="none" strike="noStrike" cap="none">
              <a:solidFill>
                <a:srgbClr val="000000"/>
              </a:solidFill>
              <a:latin typeface="Arial"/>
              <a:ea typeface="Arial"/>
              <a:cs typeface="Arial"/>
              <a:sym typeface="Arial"/>
            </a:endParaRPr>
          </a:p>
          <a:p>
            <a:pPr marL="447675" marR="0" lvl="1"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Comply with expanded</a:t>
            </a:r>
            <a:br>
              <a:rPr lang="en-US" sz="1200" b="0" i="0" u="none" strike="noStrike" cap="none">
                <a:solidFill>
                  <a:srgbClr val="000000"/>
                </a:solidFill>
                <a:latin typeface="Arial"/>
                <a:ea typeface="Arial"/>
                <a:cs typeface="Arial"/>
                <a:sym typeface="Arial"/>
              </a:rPr>
            </a:br>
            <a:r>
              <a:rPr lang="en-US" sz="1200" b="0" i="0" u="none" strike="noStrike" cap="none">
                <a:solidFill>
                  <a:srgbClr val="000000"/>
                </a:solidFill>
                <a:latin typeface="Arial"/>
                <a:ea typeface="Arial"/>
                <a:cs typeface="Arial"/>
                <a:sym typeface="Arial"/>
              </a:rPr>
              <a:t>audit requirements</a:t>
            </a:r>
            <a:endParaRPr sz="1400" b="0" i="0" u="none" strike="noStrike" cap="none">
              <a:solidFill>
                <a:srgbClr val="000000"/>
              </a:solidFill>
              <a:latin typeface="Arial"/>
              <a:ea typeface="Arial"/>
              <a:cs typeface="Arial"/>
              <a:sym typeface="Arial"/>
            </a:endParaRPr>
          </a:p>
        </p:txBody>
      </p:sp>
      <p:sp>
        <p:nvSpPr>
          <p:cNvPr id="5493" name="Google Shape;5493;p409"/>
          <p:cNvSpPr txBox="1"/>
          <p:nvPr/>
        </p:nvSpPr>
        <p:spPr>
          <a:xfrm>
            <a:off x="4047252" y="10754956"/>
            <a:ext cx="4992600" cy="1727100"/>
          </a:xfrm>
          <a:prstGeom prst="rect">
            <a:avLst/>
          </a:prstGeom>
          <a:solidFill>
            <a:srgbClr val="FFFFFF"/>
          </a:solidFill>
          <a:ln>
            <a:noFill/>
          </a:ln>
        </p:spPr>
        <p:txBody>
          <a:bodyPr spcFirstLastPara="1" wrap="square" lIns="72000" tIns="144000" rIns="72000" bIns="72000" anchor="ctr" anchorCtr="0">
            <a:noAutofit/>
          </a:bodyPr>
          <a:lstStyle/>
          <a:p>
            <a:pPr marL="1973261" marR="0" lvl="1" indent="0" algn="l" rtl="0">
              <a:lnSpc>
                <a:spcPct val="115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Reconfigure</a:t>
            </a:r>
            <a:endParaRPr sz="1400" b="0" i="0" u="none" strike="noStrike" cap="none">
              <a:solidFill>
                <a:srgbClr val="000000"/>
              </a:solidFill>
              <a:latin typeface="Arial"/>
              <a:ea typeface="Arial"/>
              <a:cs typeface="Arial"/>
              <a:sym typeface="Arial"/>
            </a:endParaRPr>
          </a:p>
          <a:p>
            <a:pPr marL="1973261" marR="0" lvl="1" indent="0" algn="l" rtl="0">
              <a:lnSpc>
                <a:spcPct val="115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Dramatic redesign </a:t>
            </a:r>
            <a:endParaRPr sz="1400" b="0" i="0" u="none" strike="noStrike" cap="none">
              <a:solidFill>
                <a:srgbClr val="000000"/>
              </a:solidFill>
              <a:latin typeface="Arial"/>
              <a:ea typeface="Arial"/>
              <a:cs typeface="Arial"/>
              <a:sym typeface="Arial"/>
            </a:endParaRPr>
          </a:p>
        </p:txBody>
      </p:sp>
      <p:sp>
        <p:nvSpPr>
          <p:cNvPr id="5494" name="Google Shape;5494;p409"/>
          <p:cNvSpPr/>
          <p:nvPr/>
        </p:nvSpPr>
        <p:spPr>
          <a:xfrm>
            <a:off x="9673791" y="10269013"/>
            <a:ext cx="472679" cy="471488"/>
          </a:xfrm>
          <a:custGeom>
            <a:avLst/>
            <a:gdLst/>
            <a:ahLst/>
            <a:cxnLst/>
            <a:rect l="l" t="t" r="r" b="b"/>
            <a:pathLst>
              <a:path w="347" h="346" extrusionOk="0">
                <a:moveTo>
                  <a:pt x="0" y="0"/>
                </a:moveTo>
                <a:cubicBezTo>
                  <a:pt x="0" y="346"/>
                  <a:pt x="0" y="346"/>
                  <a:pt x="0" y="346"/>
                </a:cubicBezTo>
                <a:cubicBezTo>
                  <a:pt x="347" y="346"/>
                  <a:pt x="347" y="346"/>
                  <a:pt x="347" y="346"/>
                </a:cubicBezTo>
                <a:cubicBezTo>
                  <a:pt x="347" y="0"/>
                  <a:pt x="347" y="0"/>
                  <a:pt x="347" y="0"/>
                </a:cubicBezTo>
                <a:lnTo>
                  <a:pt x="0" y="0"/>
                </a:lnTo>
                <a:close/>
                <a:moveTo>
                  <a:pt x="332" y="14"/>
                </a:moveTo>
                <a:cubicBezTo>
                  <a:pt x="332" y="163"/>
                  <a:pt x="332" y="163"/>
                  <a:pt x="332" y="163"/>
                </a:cubicBezTo>
                <a:cubicBezTo>
                  <a:pt x="325" y="154"/>
                  <a:pt x="310" y="137"/>
                  <a:pt x="289" y="120"/>
                </a:cubicBezTo>
                <a:cubicBezTo>
                  <a:pt x="251" y="88"/>
                  <a:pt x="211" y="71"/>
                  <a:pt x="174" y="71"/>
                </a:cubicBezTo>
                <a:cubicBezTo>
                  <a:pt x="136" y="71"/>
                  <a:pt x="96" y="88"/>
                  <a:pt x="58" y="120"/>
                </a:cubicBezTo>
                <a:cubicBezTo>
                  <a:pt x="37" y="137"/>
                  <a:pt x="22" y="154"/>
                  <a:pt x="15" y="163"/>
                </a:cubicBezTo>
                <a:cubicBezTo>
                  <a:pt x="15" y="14"/>
                  <a:pt x="15" y="14"/>
                  <a:pt x="15" y="14"/>
                </a:cubicBezTo>
                <a:lnTo>
                  <a:pt x="332" y="14"/>
                </a:lnTo>
                <a:close/>
                <a:moveTo>
                  <a:pt x="321" y="173"/>
                </a:moveTo>
                <a:cubicBezTo>
                  <a:pt x="306" y="191"/>
                  <a:pt x="245" y="260"/>
                  <a:pt x="174" y="260"/>
                </a:cubicBezTo>
                <a:cubicBezTo>
                  <a:pt x="102" y="260"/>
                  <a:pt x="41" y="191"/>
                  <a:pt x="26" y="173"/>
                </a:cubicBezTo>
                <a:cubicBezTo>
                  <a:pt x="41" y="155"/>
                  <a:pt x="102" y="86"/>
                  <a:pt x="174" y="86"/>
                </a:cubicBezTo>
                <a:cubicBezTo>
                  <a:pt x="245" y="86"/>
                  <a:pt x="306" y="155"/>
                  <a:pt x="321" y="173"/>
                </a:cubicBezTo>
                <a:close/>
                <a:moveTo>
                  <a:pt x="15" y="331"/>
                </a:moveTo>
                <a:cubicBezTo>
                  <a:pt x="15" y="183"/>
                  <a:pt x="15" y="183"/>
                  <a:pt x="15" y="183"/>
                </a:cubicBezTo>
                <a:cubicBezTo>
                  <a:pt x="22" y="191"/>
                  <a:pt x="37" y="208"/>
                  <a:pt x="58" y="226"/>
                </a:cubicBezTo>
                <a:cubicBezTo>
                  <a:pt x="96" y="258"/>
                  <a:pt x="136" y="275"/>
                  <a:pt x="174" y="275"/>
                </a:cubicBezTo>
                <a:cubicBezTo>
                  <a:pt x="211" y="275"/>
                  <a:pt x="251" y="258"/>
                  <a:pt x="289" y="226"/>
                </a:cubicBezTo>
                <a:cubicBezTo>
                  <a:pt x="310" y="208"/>
                  <a:pt x="325" y="191"/>
                  <a:pt x="332" y="183"/>
                </a:cubicBezTo>
                <a:cubicBezTo>
                  <a:pt x="332" y="331"/>
                  <a:pt x="332" y="331"/>
                  <a:pt x="332" y="331"/>
                </a:cubicBezTo>
                <a:lnTo>
                  <a:pt x="15" y="331"/>
                </a:lnTo>
                <a:close/>
                <a:moveTo>
                  <a:pt x="174" y="96"/>
                </a:moveTo>
                <a:cubicBezTo>
                  <a:pt x="131" y="96"/>
                  <a:pt x="96" y="130"/>
                  <a:pt x="96" y="173"/>
                </a:cubicBezTo>
                <a:cubicBezTo>
                  <a:pt x="96" y="215"/>
                  <a:pt x="131" y="250"/>
                  <a:pt x="174" y="250"/>
                </a:cubicBezTo>
                <a:cubicBezTo>
                  <a:pt x="216" y="250"/>
                  <a:pt x="251" y="215"/>
                  <a:pt x="251" y="173"/>
                </a:cubicBezTo>
                <a:cubicBezTo>
                  <a:pt x="251" y="130"/>
                  <a:pt x="216" y="96"/>
                  <a:pt x="174" y="96"/>
                </a:cubicBezTo>
                <a:close/>
                <a:moveTo>
                  <a:pt x="235" y="165"/>
                </a:moveTo>
                <a:cubicBezTo>
                  <a:pt x="181" y="165"/>
                  <a:pt x="181" y="165"/>
                  <a:pt x="181" y="165"/>
                </a:cubicBezTo>
                <a:cubicBezTo>
                  <a:pt x="181" y="111"/>
                  <a:pt x="181" y="111"/>
                  <a:pt x="181" y="111"/>
                </a:cubicBezTo>
                <a:cubicBezTo>
                  <a:pt x="209" y="114"/>
                  <a:pt x="232" y="137"/>
                  <a:pt x="235" y="165"/>
                </a:cubicBezTo>
                <a:close/>
                <a:moveTo>
                  <a:pt x="166" y="111"/>
                </a:moveTo>
                <a:cubicBezTo>
                  <a:pt x="166" y="165"/>
                  <a:pt x="166" y="165"/>
                  <a:pt x="166" y="165"/>
                </a:cubicBezTo>
                <a:cubicBezTo>
                  <a:pt x="112" y="165"/>
                  <a:pt x="112" y="165"/>
                  <a:pt x="112" y="165"/>
                </a:cubicBezTo>
                <a:cubicBezTo>
                  <a:pt x="115" y="137"/>
                  <a:pt x="138" y="114"/>
                  <a:pt x="166" y="111"/>
                </a:cubicBezTo>
                <a:close/>
                <a:moveTo>
                  <a:pt x="112" y="180"/>
                </a:moveTo>
                <a:cubicBezTo>
                  <a:pt x="166" y="180"/>
                  <a:pt x="166" y="180"/>
                  <a:pt x="166" y="180"/>
                </a:cubicBezTo>
                <a:cubicBezTo>
                  <a:pt x="166" y="235"/>
                  <a:pt x="166" y="235"/>
                  <a:pt x="166" y="235"/>
                </a:cubicBezTo>
                <a:cubicBezTo>
                  <a:pt x="138" y="231"/>
                  <a:pt x="115" y="209"/>
                  <a:pt x="112" y="180"/>
                </a:cubicBezTo>
                <a:close/>
                <a:moveTo>
                  <a:pt x="181" y="235"/>
                </a:moveTo>
                <a:cubicBezTo>
                  <a:pt x="181" y="180"/>
                  <a:pt x="181" y="180"/>
                  <a:pt x="181" y="180"/>
                </a:cubicBezTo>
                <a:cubicBezTo>
                  <a:pt x="235" y="180"/>
                  <a:pt x="235" y="180"/>
                  <a:pt x="235" y="180"/>
                </a:cubicBezTo>
                <a:cubicBezTo>
                  <a:pt x="232" y="209"/>
                  <a:pt x="209" y="231"/>
                  <a:pt x="181" y="235"/>
                </a:cubicBezTo>
                <a:close/>
              </a:path>
            </a:pathLst>
          </a:custGeom>
          <a:solidFill>
            <a:srgbClr val="00000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D04A02"/>
              </a:solidFill>
              <a:latin typeface="Arial"/>
              <a:ea typeface="Arial"/>
              <a:cs typeface="Arial"/>
              <a:sym typeface="Arial"/>
            </a:endParaRPr>
          </a:p>
        </p:txBody>
      </p:sp>
      <p:sp>
        <p:nvSpPr>
          <p:cNvPr id="5495" name="Google Shape;5495;p409"/>
          <p:cNvSpPr txBox="1"/>
          <p:nvPr/>
        </p:nvSpPr>
        <p:spPr>
          <a:xfrm>
            <a:off x="1613052" y="10183469"/>
            <a:ext cx="1203000" cy="482700"/>
          </a:xfrm>
          <a:prstGeom prst="rect">
            <a:avLst/>
          </a:prstGeom>
          <a:solidFill>
            <a:srgbClr val="FFFFFF"/>
          </a:solidFill>
          <a:ln>
            <a:noFill/>
          </a:ln>
        </p:spPr>
        <p:txBody>
          <a:bodyPr spcFirstLastPara="1" wrap="square" lIns="246250" tIns="30775" rIns="61550" bIns="30775" anchor="ctr" anchorCtr="0">
            <a:noAutofit/>
          </a:bodyPr>
          <a:lstStyle/>
          <a:p>
            <a:pPr marL="0" marR="0" lvl="1"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Restart</a:t>
            </a:r>
            <a:endParaRPr sz="1600" b="1" i="0" u="none" strike="noStrike" cap="none">
              <a:solidFill>
                <a:srgbClr val="000000"/>
              </a:solidFill>
              <a:latin typeface="Arial"/>
              <a:ea typeface="Arial"/>
              <a:cs typeface="Arial"/>
              <a:sym typeface="Arial"/>
            </a:endParaRPr>
          </a:p>
        </p:txBody>
      </p:sp>
      <p:grpSp>
        <p:nvGrpSpPr>
          <p:cNvPr id="5496" name="Google Shape;5496;p409"/>
          <p:cNvGrpSpPr/>
          <p:nvPr/>
        </p:nvGrpSpPr>
        <p:grpSpPr>
          <a:xfrm>
            <a:off x="1205364" y="10202617"/>
            <a:ext cx="478299" cy="472169"/>
            <a:chOff x="944563" y="1958975"/>
            <a:chExt cx="123825" cy="122238"/>
          </a:xfrm>
        </p:grpSpPr>
        <p:sp>
          <p:nvSpPr>
            <p:cNvPr id="5497" name="Google Shape;5497;p409"/>
            <p:cNvSpPr/>
            <p:nvPr/>
          </p:nvSpPr>
          <p:spPr>
            <a:xfrm>
              <a:off x="944563" y="1958975"/>
              <a:ext cx="123825" cy="122238"/>
            </a:xfrm>
            <a:custGeom>
              <a:avLst/>
              <a:gdLst/>
              <a:ahLst/>
              <a:cxnLst/>
              <a:rect l="l" t="t" r="r" b="b"/>
              <a:pathLst>
                <a:path w="78" h="77" extrusionOk="0">
                  <a:moveTo>
                    <a:pt x="0" y="0"/>
                  </a:moveTo>
                  <a:lnTo>
                    <a:pt x="0" y="77"/>
                  </a:lnTo>
                  <a:lnTo>
                    <a:pt x="78" y="77"/>
                  </a:lnTo>
                  <a:lnTo>
                    <a:pt x="78" y="0"/>
                  </a:lnTo>
                  <a:lnTo>
                    <a:pt x="0" y="0"/>
                  </a:lnTo>
                  <a:close/>
                  <a:moveTo>
                    <a:pt x="75" y="74"/>
                  </a:moveTo>
                  <a:lnTo>
                    <a:pt x="4" y="74"/>
                  </a:lnTo>
                  <a:lnTo>
                    <a:pt x="4" y="3"/>
                  </a:lnTo>
                  <a:lnTo>
                    <a:pt x="75" y="3"/>
                  </a:lnTo>
                  <a:lnTo>
                    <a:pt x="75" y="7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498" name="Google Shape;5498;p409"/>
            <p:cNvSpPr/>
            <p:nvPr/>
          </p:nvSpPr>
          <p:spPr>
            <a:xfrm>
              <a:off x="965200" y="1973263"/>
              <a:ext cx="82550" cy="87313"/>
            </a:xfrm>
            <a:custGeom>
              <a:avLst/>
              <a:gdLst/>
              <a:ahLst/>
              <a:cxnLst/>
              <a:rect l="l" t="t" r="r" b="b"/>
              <a:pathLst>
                <a:path w="382" h="412" extrusionOk="0">
                  <a:moveTo>
                    <a:pt x="235" y="35"/>
                  </a:moveTo>
                  <a:cubicBezTo>
                    <a:pt x="230" y="59"/>
                    <a:pt x="230" y="59"/>
                    <a:pt x="230" y="59"/>
                  </a:cubicBezTo>
                  <a:cubicBezTo>
                    <a:pt x="303" y="77"/>
                    <a:pt x="357" y="143"/>
                    <a:pt x="357" y="221"/>
                  </a:cubicBezTo>
                  <a:cubicBezTo>
                    <a:pt x="357" y="313"/>
                    <a:pt x="283" y="387"/>
                    <a:pt x="191" y="387"/>
                  </a:cubicBezTo>
                  <a:cubicBezTo>
                    <a:pt x="99" y="387"/>
                    <a:pt x="25" y="313"/>
                    <a:pt x="25" y="221"/>
                  </a:cubicBezTo>
                  <a:cubicBezTo>
                    <a:pt x="25" y="142"/>
                    <a:pt x="80" y="76"/>
                    <a:pt x="154" y="59"/>
                  </a:cubicBezTo>
                  <a:cubicBezTo>
                    <a:pt x="138" y="82"/>
                    <a:pt x="138" y="82"/>
                    <a:pt x="138" y="82"/>
                  </a:cubicBezTo>
                  <a:cubicBezTo>
                    <a:pt x="158" y="96"/>
                    <a:pt x="158" y="96"/>
                    <a:pt x="158" y="96"/>
                  </a:cubicBezTo>
                  <a:cubicBezTo>
                    <a:pt x="198" y="39"/>
                    <a:pt x="198" y="39"/>
                    <a:pt x="198" y="39"/>
                  </a:cubicBezTo>
                  <a:cubicBezTo>
                    <a:pt x="141" y="0"/>
                    <a:pt x="141" y="0"/>
                    <a:pt x="141" y="0"/>
                  </a:cubicBezTo>
                  <a:cubicBezTo>
                    <a:pt x="127" y="20"/>
                    <a:pt x="127" y="20"/>
                    <a:pt x="127" y="20"/>
                  </a:cubicBezTo>
                  <a:cubicBezTo>
                    <a:pt x="148" y="35"/>
                    <a:pt x="148" y="35"/>
                    <a:pt x="148" y="35"/>
                  </a:cubicBezTo>
                  <a:cubicBezTo>
                    <a:pt x="63" y="55"/>
                    <a:pt x="0" y="130"/>
                    <a:pt x="0" y="221"/>
                  </a:cubicBezTo>
                  <a:cubicBezTo>
                    <a:pt x="0" y="326"/>
                    <a:pt x="86" y="412"/>
                    <a:pt x="191" y="412"/>
                  </a:cubicBezTo>
                  <a:cubicBezTo>
                    <a:pt x="296" y="412"/>
                    <a:pt x="382" y="326"/>
                    <a:pt x="382" y="221"/>
                  </a:cubicBezTo>
                  <a:cubicBezTo>
                    <a:pt x="382" y="131"/>
                    <a:pt x="319" y="55"/>
                    <a:pt x="235" y="3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5499" name="Google Shape;5499;p409"/>
          <p:cNvGrpSpPr/>
          <p:nvPr/>
        </p:nvGrpSpPr>
        <p:grpSpPr>
          <a:xfrm>
            <a:off x="6684484" y="9831052"/>
            <a:ext cx="473329" cy="473329"/>
            <a:chOff x="3298" y="971"/>
            <a:chExt cx="298" cy="298"/>
          </a:xfrm>
        </p:grpSpPr>
        <p:sp>
          <p:nvSpPr>
            <p:cNvPr id="5500" name="Google Shape;5500;p409"/>
            <p:cNvSpPr/>
            <p:nvPr/>
          </p:nvSpPr>
          <p:spPr>
            <a:xfrm>
              <a:off x="3365" y="1039"/>
              <a:ext cx="144" cy="230"/>
            </a:xfrm>
            <a:custGeom>
              <a:avLst/>
              <a:gdLst/>
              <a:ahLst/>
              <a:cxnLst/>
              <a:rect l="l" t="t" r="r" b="b"/>
              <a:pathLst>
                <a:path w="278" h="444" extrusionOk="0">
                  <a:moveTo>
                    <a:pt x="137" y="444"/>
                  </a:moveTo>
                  <a:cubicBezTo>
                    <a:pt x="70" y="444"/>
                    <a:pt x="70" y="444"/>
                    <a:pt x="70" y="444"/>
                  </a:cubicBezTo>
                  <a:cubicBezTo>
                    <a:pt x="70" y="276"/>
                    <a:pt x="70" y="276"/>
                    <a:pt x="70" y="276"/>
                  </a:cubicBezTo>
                  <a:cubicBezTo>
                    <a:pt x="70" y="268"/>
                    <a:pt x="67" y="265"/>
                    <a:pt x="66" y="264"/>
                  </a:cubicBezTo>
                  <a:cubicBezTo>
                    <a:pt x="65" y="264"/>
                    <a:pt x="65" y="264"/>
                    <a:pt x="65" y="264"/>
                  </a:cubicBezTo>
                  <a:cubicBezTo>
                    <a:pt x="65" y="264"/>
                    <a:pt x="65" y="264"/>
                    <a:pt x="65" y="264"/>
                  </a:cubicBezTo>
                  <a:cubicBezTo>
                    <a:pt x="19" y="237"/>
                    <a:pt x="0" y="194"/>
                    <a:pt x="0" y="134"/>
                  </a:cubicBezTo>
                  <a:cubicBezTo>
                    <a:pt x="0" y="63"/>
                    <a:pt x="60" y="0"/>
                    <a:pt x="151" y="0"/>
                  </a:cubicBezTo>
                  <a:cubicBezTo>
                    <a:pt x="222" y="0"/>
                    <a:pt x="252" y="35"/>
                    <a:pt x="268" y="67"/>
                  </a:cubicBezTo>
                  <a:cubicBezTo>
                    <a:pt x="274" y="82"/>
                    <a:pt x="278" y="114"/>
                    <a:pt x="230" y="122"/>
                  </a:cubicBezTo>
                  <a:cubicBezTo>
                    <a:pt x="196" y="128"/>
                    <a:pt x="158" y="153"/>
                    <a:pt x="147" y="193"/>
                  </a:cubicBezTo>
                  <a:cubicBezTo>
                    <a:pt x="146" y="196"/>
                    <a:pt x="137" y="238"/>
                    <a:pt x="137" y="316"/>
                  </a:cubicBezTo>
                  <a:lnTo>
                    <a:pt x="137" y="444"/>
                  </a:lnTo>
                  <a:close/>
                  <a:moveTo>
                    <a:pt x="95" y="419"/>
                  </a:moveTo>
                  <a:cubicBezTo>
                    <a:pt x="112" y="419"/>
                    <a:pt x="112" y="419"/>
                    <a:pt x="112" y="419"/>
                  </a:cubicBezTo>
                  <a:cubicBezTo>
                    <a:pt x="112" y="316"/>
                    <a:pt x="112" y="316"/>
                    <a:pt x="112" y="316"/>
                  </a:cubicBezTo>
                  <a:cubicBezTo>
                    <a:pt x="112" y="232"/>
                    <a:pt x="123" y="189"/>
                    <a:pt x="123" y="187"/>
                  </a:cubicBezTo>
                  <a:cubicBezTo>
                    <a:pt x="123" y="186"/>
                    <a:pt x="123" y="186"/>
                    <a:pt x="123" y="186"/>
                  </a:cubicBezTo>
                  <a:cubicBezTo>
                    <a:pt x="137" y="137"/>
                    <a:pt x="182" y="104"/>
                    <a:pt x="226" y="98"/>
                  </a:cubicBezTo>
                  <a:cubicBezTo>
                    <a:pt x="240" y="96"/>
                    <a:pt x="250" y="86"/>
                    <a:pt x="243" y="73"/>
                  </a:cubicBezTo>
                  <a:cubicBezTo>
                    <a:pt x="224" y="39"/>
                    <a:pt x="198" y="24"/>
                    <a:pt x="145" y="24"/>
                  </a:cubicBezTo>
                  <a:cubicBezTo>
                    <a:pt x="76" y="24"/>
                    <a:pt x="24" y="82"/>
                    <a:pt x="24" y="134"/>
                  </a:cubicBezTo>
                  <a:cubicBezTo>
                    <a:pt x="24" y="184"/>
                    <a:pt x="39" y="225"/>
                    <a:pt x="75" y="241"/>
                  </a:cubicBezTo>
                  <a:cubicBezTo>
                    <a:pt x="88" y="247"/>
                    <a:pt x="95" y="255"/>
                    <a:pt x="95" y="276"/>
                  </a:cubicBezTo>
                  <a:lnTo>
                    <a:pt x="95" y="419"/>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501" name="Google Shape;5501;p409"/>
            <p:cNvSpPr/>
            <p:nvPr/>
          </p:nvSpPr>
          <p:spPr>
            <a:xfrm>
              <a:off x="3298" y="971"/>
              <a:ext cx="298" cy="298"/>
            </a:xfrm>
            <a:custGeom>
              <a:avLst/>
              <a:gdLst/>
              <a:ahLst/>
              <a:cxnLst/>
              <a:rect l="l" t="t" r="r" b="b"/>
              <a:pathLst>
                <a:path w="576" h="576" extrusionOk="0">
                  <a:moveTo>
                    <a:pt x="329" y="105"/>
                  </a:moveTo>
                  <a:cubicBezTo>
                    <a:pt x="420" y="126"/>
                    <a:pt x="448" y="216"/>
                    <a:pt x="478" y="311"/>
                  </a:cubicBezTo>
                  <a:cubicBezTo>
                    <a:pt x="481" y="320"/>
                    <a:pt x="484" y="329"/>
                    <a:pt x="486" y="338"/>
                  </a:cubicBezTo>
                  <a:cubicBezTo>
                    <a:pt x="435" y="338"/>
                    <a:pt x="435" y="338"/>
                    <a:pt x="435" y="338"/>
                  </a:cubicBezTo>
                  <a:cubicBezTo>
                    <a:pt x="435" y="406"/>
                    <a:pt x="435" y="406"/>
                    <a:pt x="435" y="406"/>
                  </a:cubicBezTo>
                  <a:cubicBezTo>
                    <a:pt x="435" y="430"/>
                    <a:pt x="415" y="450"/>
                    <a:pt x="391" y="450"/>
                  </a:cubicBezTo>
                  <a:cubicBezTo>
                    <a:pt x="341" y="450"/>
                    <a:pt x="341" y="450"/>
                    <a:pt x="341" y="450"/>
                  </a:cubicBezTo>
                  <a:cubicBezTo>
                    <a:pt x="341" y="576"/>
                    <a:pt x="341" y="576"/>
                    <a:pt x="341" y="576"/>
                  </a:cubicBezTo>
                  <a:cubicBezTo>
                    <a:pt x="576" y="576"/>
                    <a:pt x="576" y="576"/>
                    <a:pt x="576" y="576"/>
                  </a:cubicBezTo>
                  <a:cubicBezTo>
                    <a:pt x="576" y="0"/>
                    <a:pt x="576" y="0"/>
                    <a:pt x="576" y="0"/>
                  </a:cubicBezTo>
                  <a:cubicBezTo>
                    <a:pt x="0" y="0"/>
                    <a:pt x="0" y="0"/>
                    <a:pt x="0" y="0"/>
                  </a:cubicBezTo>
                  <a:cubicBezTo>
                    <a:pt x="0" y="576"/>
                    <a:pt x="0" y="576"/>
                    <a:pt x="0" y="576"/>
                  </a:cubicBezTo>
                  <a:cubicBezTo>
                    <a:pt x="179" y="576"/>
                    <a:pt x="179" y="576"/>
                    <a:pt x="179" y="576"/>
                  </a:cubicBezTo>
                  <a:cubicBezTo>
                    <a:pt x="179" y="411"/>
                    <a:pt x="179" y="411"/>
                    <a:pt x="179" y="411"/>
                  </a:cubicBezTo>
                  <a:cubicBezTo>
                    <a:pt x="174" y="408"/>
                    <a:pt x="174" y="408"/>
                    <a:pt x="174" y="408"/>
                  </a:cubicBezTo>
                  <a:cubicBezTo>
                    <a:pt x="130" y="376"/>
                    <a:pt x="104" y="324"/>
                    <a:pt x="104" y="270"/>
                  </a:cubicBezTo>
                  <a:cubicBezTo>
                    <a:pt x="104" y="191"/>
                    <a:pt x="166" y="121"/>
                    <a:pt x="248" y="104"/>
                  </a:cubicBezTo>
                  <a:cubicBezTo>
                    <a:pt x="248" y="104"/>
                    <a:pt x="263" y="100"/>
                    <a:pt x="285" y="100"/>
                  </a:cubicBezTo>
                  <a:cubicBezTo>
                    <a:pt x="311" y="100"/>
                    <a:pt x="329" y="105"/>
                    <a:pt x="329" y="105"/>
                  </a:cubicBezTo>
                  <a:close/>
                  <a:moveTo>
                    <a:pt x="290" y="75"/>
                  </a:moveTo>
                  <a:cubicBezTo>
                    <a:pt x="269" y="75"/>
                    <a:pt x="248" y="79"/>
                    <a:pt x="248" y="79"/>
                  </a:cubicBezTo>
                  <a:cubicBezTo>
                    <a:pt x="153" y="96"/>
                    <a:pt x="80" y="178"/>
                    <a:pt x="80" y="270"/>
                  </a:cubicBezTo>
                  <a:cubicBezTo>
                    <a:pt x="80" y="330"/>
                    <a:pt x="107" y="387"/>
                    <a:pt x="154" y="424"/>
                  </a:cubicBezTo>
                  <a:cubicBezTo>
                    <a:pt x="154" y="551"/>
                    <a:pt x="154" y="551"/>
                    <a:pt x="154" y="551"/>
                  </a:cubicBezTo>
                  <a:cubicBezTo>
                    <a:pt x="25" y="551"/>
                    <a:pt x="25" y="551"/>
                    <a:pt x="25" y="551"/>
                  </a:cubicBezTo>
                  <a:cubicBezTo>
                    <a:pt x="25" y="24"/>
                    <a:pt x="25" y="24"/>
                    <a:pt x="25" y="24"/>
                  </a:cubicBezTo>
                  <a:cubicBezTo>
                    <a:pt x="551" y="24"/>
                    <a:pt x="551" y="24"/>
                    <a:pt x="551" y="24"/>
                  </a:cubicBezTo>
                  <a:cubicBezTo>
                    <a:pt x="551" y="551"/>
                    <a:pt x="551" y="551"/>
                    <a:pt x="551" y="551"/>
                  </a:cubicBezTo>
                  <a:cubicBezTo>
                    <a:pt x="366" y="551"/>
                    <a:pt x="366" y="551"/>
                    <a:pt x="366" y="551"/>
                  </a:cubicBezTo>
                  <a:cubicBezTo>
                    <a:pt x="366" y="474"/>
                    <a:pt x="366" y="474"/>
                    <a:pt x="366" y="474"/>
                  </a:cubicBezTo>
                  <a:cubicBezTo>
                    <a:pt x="391" y="474"/>
                    <a:pt x="391" y="474"/>
                    <a:pt x="391" y="474"/>
                  </a:cubicBezTo>
                  <a:cubicBezTo>
                    <a:pt x="429" y="474"/>
                    <a:pt x="460" y="444"/>
                    <a:pt x="460" y="406"/>
                  </a:cubicBezTo>
                  <a:cubicBezTo>
                    <a:pt x="460" y="362"/>
                    <a:pt x="460" y="362"/>
                    <a:pt x="460" y="362"/>
                  </a:cubicBezTo>
                  <a:cubicBezTo>
                    <a:pt x="490" y="362"/>
                    <a:pt x="490" y="362"/>
                    <a:pt x="490" y="362"/>
                  </a:cubicBezTo>
                  <a:cubicBezTo>
                    <a:pt x="497" y="362"/>
                    <a:pt x="504" y="359"/>
                    <a:pt x="508" y="353"/>
                  </a:cubicBezTo>
                  <a:cubicBezTo>
                    <a:pt x="512" y="348"/>
                    <a:pt x="513" y="340"/>
                    <a:pt x="511" y="334"/>
                  </a:cubicBezTo>
                  <a:cubicBezTo>
                    <a:pt x="508" y="324"/>
                    <a:pt x="505" y="314"/>
                    <a:pt x="502" y="304"/>
                  </a:cubicBezTo>
                  <a:cubicBezTo>
                    <a:pt x="470" y="204"/>
                    <a:pt x="438" y="102"/>
                    <a:pt x="329" y="80"/>
                  </a:cubicBezTo>
                  <a:cubicBezTo>
                    <a:pt x="329" y="80"/>
                    <a:pt x="310" y="75"/>
                    <a:pt x="290" y="7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5502" name="Google Shape;5502;p409"/>
          <p:cNvGrpSpPr/>
          <p:nvPr/>
        </p:nvGrpSpPr>
        <p:grpSpPr>
          <a:xfrm>
            <a:off x="4186624" y="9831066"/>
            <a:ext cx="471655" cy="471655"/>
            <a:chOff x="633413" y="4400550"/>
            <a:chExt cx="149225" cy="149225"/>
          </a:xfrm>
        </p:grpSpPr>
        <p:sp>
          <p:nvSpPr>
            <p:cNvPr id="5503" name="Google Shape;5503;p409"/>
            <p:cNvSpPr/>
            <p:nvPr/>
          </p:nvSpPr>
          <p:spPr>
            <a:xfrm>
              <a:off x="733425" y="4495800"/>
              <a:ext cx="22225" cy="20638"/>
            </a:xfrm>
            <a:custGeom>
              <a:avLst/>
              <a:gdLst/>
              <a:ahLst/>
              <a:cxnLst/>
              <a:rect l="l" t="t" r="r" b="b"/>
              <a:pathLst>
                <a:path w="14" h="13" extrusionOk="0">
                  <a:moveTo>
                    <a:pt x="10" y="13"/>
                  </a:moveTo>
                  <a:lnTo>
                    <a:pt x="0" y="3"/>
                  </a:lnTo>
                  <a:lnTo>
                    <a:pt x="3" y="0"/>
                  </a:lnTo>
                  <a:lnTo>
                    <a:pt x="14" y="10"/>
                  </a:lnTo>
                  <a:lnTo>
                    <a:pt x="10" y="13"/>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rgbClr val="000000"/>
                </a:solidFill>
                <a:latin typeface="Arial"/>
                <a:ea typeface="Arial"/>
                <a:cs typeface="Arial"/>
                <a:sym typeface="Arial"/>
              </a:endParaRPr>
            </a:p>
          </p:txBody>
        </p:sp>
        <p:sp>
          <p:nvSpPr>
            <p:cNvPr id="5504" name="Google Shape;5504;p409"/>
            <p:cNvSpPr/>
            <p:nvPr/>
          </p:nvSpPr>
          <p:spPr>
            <a:xfrm>
              <a:off x="727075" y="4445000"/>
              <a:ext cx="9525" cy="20638"/>
            </a:xfrm>
            <a:custGeom>
              <a:avLst/>
              <a:gdLst/>
              <a:ahLst/>
              <a:cxnLst/>
              <a:rect l="l" t="t" r="r" b="b"/>
              <a:pathLst>
                <a:path w="14" h="27" extrusionOk="0">
                  <a:moveTo>
                    <a:pt x="4" y="0"/>
                  </a:moveTo>
                  <a:cubicBezTo>
                    <a:pt x="4" y="0"/>
                    <a:pt x="4" y="0"/>
                    <a:pt x="4" y="0"/>
                  </a:cubicBezTo>
                  <a:cubicBezTo>
                    <a:pt x="4" y="0"/>
                    <a:pt x="4" y="0"/>
                    <a:pt x="4" y="0"/>
                  </a:cubicBezTo>
                  <a:cubicBezTo>
                    <a:pt x="4" y="0"/>
                    <a:pt x="4" y="0"/>
                    <a:pt x="4" y="0"/>
                  </a:cubicBezTo>
                  <a:close/>
                  <a:moveTo>
                    <a:pt x="14" y="2"/>
                  </a:moveTo>
                  <a:cubicBezTo>
                    <a:pt x="14" y="2"/>
                    <a:pt x="14" y="2"/>
                    <a:pt x="14" y="2"/>
                  </a:cubicBezTo>
                  <a:cubicBezTo>
                    <a:pt x="14" y="2"/>
                    <a:pt x="14" y="2"/>
                    <a:pt x="14" y="2"/>
                  </a:cubicBezTo>
                  <a:cubicBezTo>
                    <a:pt x="14" y="2"/>
                    <a:pt x="14" y="2"/>
                    <a:pt x="14" y="2"/>
                  </a:cubicBezTo>
                  <a:close/>
                  <a:moveTo>
                    <a:pt x="0" y="27"/>
                  </a:moveTo>
                  <a:cubicBezTo>
                    <a:pt x="0" y="27"/>
                    <a:pt x="0" y="27"/>
                    <a:pt x="0" y="27"/>
                  </a:cubicBezTo>
                  <a:cubicBezTo>
                    <a:pt x="0" y="27"/>
                    <a:pt x="0" y="27"/>
                    <a:pt x="0" y="27"/>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rgbClr val="000000"/>
                </a:solidFill>
                <a:latin typeface="Arial"/>
                <a:ea typeface="Arial"/>
                <a:cs typeface="Arial"/>
                <a:sym typeface="Arial"/>
              </a:endParaRPr>
            </a:p>
          </p:txBody>
        </p:sp>
        <p:sp>
          <p:nvSpPr>
            <p:cNvPr id="5505" name="Google Shape;5505;p409"/>
            <p:cNvSpPr/>
            <p:nvPr/>
          </p:nvSpPr>
          <p:spPr>
            <a:xfrm>
              <a:off x="646113" y="4416425"/>
              <a:ext cx="123825" cy="115888"/>
            </a:xfrm>
            <a:custGeom>
              <a:avLst/>
              <a:gdLst/>
              <a:ahLst/>
              <a:cxnLst/>
              <a:rect l="l" t="t" r="r" b="b"/>
              <a:pathLst>
                <a:path w="159" h="148" extrusionOk="0">
                  <a:moveTo>
                    <a:pt x="110" y="71"/>
                  </a:moveTo>
                  <a:cubicBezTo>
                    <a:pt x="100" y="82"/>
                    <a:pt x="100" y="82"/>
                    <a:pt x="100" y="82"/>
                  </a:cubicBezTo>
                  <a:cubicBezTo>
                    <a:pt x="93" y="75"/>
                    <a:pt x="93" y="75"/>
                    <a:pt x="93" y="75"/>
                  </a:cubicBezTo>
                  <a:cubicBezTo>
                    <a:pt x="93" y="75"/>
                    <a:pt x="93" y="75"/>
                    <a:pt x="93" y="75"/>
                  </a:cubicBezTo>
                  <a:cubicBezTo>
                    <a:pt x="102" y="66"/>
                    <a:pt x="102" y="66"/>
                    <a:pt x="102" y="66"/>
                  </a:cubicBezTo>
                  <a:cubicBezTo>
                    <a:pt x="103" y="66"/>
                    <a:pt x="104" y="66"/>
                    <a:pt x="106" y="66"/>
                  </a:cubicBezTo>
                  <a:cubicBezTo>
                    <a:pt x="110" y="66"/>
                    <a:pt x="114" y="65"/>
                    <a:pt x="117" y="64"/>
                  </a:cubicBezTo>
                  <a:cubicBezTo>
                    <a:pt x="122" y="63"/>
                    <a:pt x="126" y="61"/>
                    <a:pt x="129" y="58"/>
                  </a:cubicBezTo>
                  <a:cubicBezTo>
                    <a:pt x="145" y="42"/>
                    <a:pt x="145" y="42"/>
                    <a:pt x="145" y="42"/>
                  </a:cubicBezTo>
                  <a:cubicBezTo>
                    <a:pt x="144" y="25"/>
                    <a:pt x="144" y="25"/>
                    <a:pt x="144" y="25"/>
                  </a:cubicBezTo>
                  <a:cubicBezTo>
                    <a:pt x="144" y="24"/>
                    <a:pt x="143" y="22"/>
                    <a:pt x="142" y="21"/>
                  </a:cubicBezTo>
                  <a:cubicBezTo>
                    <a:pt x="141" y="20"/>
                    <a:pt x="140" y="19"/>
                    <a:pt x="139" y="19"/>
                  </a:cubicBezTo>
                  <a:cubicBezTo>
                    <a:pt x="137" y="17"/>
                    <a:pt x="134" y="17"/>
                    <a:pt x="132" y="19"/>
                  </a:cubicBezTo>
                  <a:cubicBezTo>
                    <a:pt x="131" y="19"/>
                    <a:pt x="131" y="20"/>
                    <a:pt x="130" y="20"/>
                  </a:cubicBezTo>
                  <a:cubicBezTo>
                    <a:pt x="115" y="35"/>
                    <a:pt x="115" y="35"/>
                    <a:pt x="115" y="35"/>
                  </a:cubicBezTo>
                  <a:cubicBezTo>
                    <a:pt x="111" y="34"/>
                    <a:pt x="111" y="34"/>
                    <a:pt x="111" y="34"/>
                  </a:cubicBezTo>
                  <a:cubicBezTo>
                    <a:pt x="110" y="30"/>
                    <a:pt x="110" y="30"/>
                    <a:pt x="110" y="30"/>
                  </a:cubicBezTo>
                  <a:cubicBezTo>
                    <a:pt x="125" y="15"/>
                    <a:pt x="125" y="15"/>
                    <a:pt x="125" y="15"/>
                  </a:cubicBezTo>
                  <a:cubicBezTo>
                    <a:pt x="125" y="15"/>
                    <a:pt x="125" y="15"/>
                    <a:pt x="125" y="15"/>
                  </a:cubicBezTo>
                  <a:cubicBezTo>
                    <a:pt x="126" y="14"/>
                    <a:pt x="126" y="13"/>
                    <a:pt x="127" y="12"/>
                  </a:cubicBezTo>
                  <a:cubicBezTo>
                    <a:pt x="127" y="10"/>
                    <a:pt x="127" y="8"/>
                    <a:pt x="127" y="6"/>
                  </a:cubicBezTo>
                  <a:cubicBezTo>
                    <a:pt x="126" y="5"/>
                    <a:pt x="125" y="3"/>
                    <a:pt x="123" y="2"/>
                  </a:cubicBezTo>
                  <a:cubicBezTo>
                    <a:pt x="122" y="2"/>
                    <a:pt x="121" y="1"/>
                    <a:pt x="120" y="1"/>
                  </a:cubicBezTo>
                  <a:cubicBezTo>
                    <a:pt x="103" y="0"/>
                    <a:pt x="103" y="0"/>
                    <a:pt x="103" y="0"/>
                  </a:cubicBezTo>
                  <a:cubicBezTo>
                    <a:pt x="87" y="16"/>
                    <a:pt x="87" y="16"/>
                    <a:pt x="87" y="16"/>
                  </a:cubicBezTo>
                  <a:cubicBezTo>
                    <a:pt x="85" y="18"/>
                    <a:pt x="83" y="22"/>
                    <a:pt x="81" y="26"/>
                  </a:cubicBezTo>
                  <a:cubicBezTo>
                    <a:pt x="80" y="29"/>
                    <a:pt x="80" y="32"/>
                    <a:pt x="79" y="36"/>
                  </a:cubicBezTo>
                  <a:cubicBezTo>
                    <a:pt x="79" y="38"/>
                    <a:pt x="79" y="41"/>
                    <a:pt x="79" y="43"/>
                  </a:cubicBezTo>
                  <a:cubicBezTo>
                    <a:pt x="79" y="44"/>
                    <a:pt x="79" y="44"/>
                    <a:pt x="79" y="44"/>
                  </a:cubicBezTo>
                  <a:cubicBezTo>
                    <a:pt x="77" y="46"/>
                    <a:pt x="74" y="48"/>
                    <a:pt x="70" y="52"/>
                  </a:cubicBezTo>
                  <a:cubicBezTo>
                    <a:pt x="70" y="52"/>
                    <a:pt x="70" y="52"/>
                    <a:pt x="70" y="52"/>
                  </a:cubicBezTo>
                  <a:cubicBezTo>
                    <a:pt x="48" y="30"/>
                    <a:pt x="48" y="30"/>
                    <a:pt x="48" y="30"/>
                  </a:cubicBezTo>
                  <a:cubicBezTo>
                    <a:pt x="49" y="30"/>
                    <a:pt x="49" y="30"/>
                    <a:pt x="49" y="30"/>
                  </a:cubicBezTo>
                  <a:cubicBezTo>
                    <a:pt x="50" y="29"/>
                    <a:pt x="51" y="27"/>
                    <a:pt x="51" y="25"/>
                  </a:cubicBezTo>
                  <a:cubicBezTo>
                    <a:pt x="51" y="23"/>
                    <a:pt x="50" y="22"/>
                    <a:pt x="48" y="20"/>
                  </a:cubicBezTo>
                  <a:cubicBezTo>
                    <a:pt x="30" y="6"/>
                    <a:pt x="30" y="6"/>
                    <a:pt x="30" y="6"/>
                  </a:cubicBezTo>
                  <a:cubicBezTo>
                    <a:pt x="26" y="10"/>
                    <a:pt x="26" y="10"/>
                    <a:pt x="26" y="10"/>
                  </a:cubicBezTo>
                  <a:cubicBezTo>
                    <a:pt x="21" y="15"/>
                    <a:pt x="21" y="15"/>
                    <a:pt x="21" y="15"/>
                  </a:cubicBezTo>
                  <a:cubicBezTo>
                    <a:pt x="17" y="19"/>
                    <a:pt x="17" y="19"/>
                    <a:pt x="17" y="19"/>
                  </a:cubicBezTo>
                  <a:cubicBezTo>
                    <a:pt x="31" y="37"/>
                    <a:pt x="31" y="37"/>
                    <a:pt x="31" y="37"/>
                  </a:cubicBezTo>
                  <a:cubicBezTo>
                    <a:pt x="33" y="39"/>
                    <a:pt x="34" y="40"/>
                    <a:pt x="36" y="40"/>
                  </a:cubicBezTo>
                  <a:cubicBezTo>
                    <a:pt x="36" y="40"/>
                    <a:pt x="36" y="40"/>
                    <a:pt x="36" y="40"/>
                  </a:cubicBezTo>
                  <a:cubicBezTo>
                    <a:pt x="38" y="40"/>
                    <a:pt x="40" y="39"/>
                    <a:pt x="41" y="38"/>
                  </a:cubicBezTo>
                  <a:cubicBezTo>
                    <a:pt x="41" y="37"/>
                    <a:pt x="41" y="37"/>
                    <a:pt x="41" y="37"/>
                  </a:cubicBezTo>
                  <a:cubicBezTo>
                    <a:pt x="63" y="59"/>
                    <a:pt x="63" y="59"/>
                    <a:pt x="63" y="59"/>
                  </a:cubicBezTo>
                  <a:cubicBezTo>
                    <a:pt x="57" y="63"/>
                    <a:pt x="51" y="69"/>
                    <a:pt x="44" y="76"/>
                  </a:cubicBezTo>
                  <a:cubicBezTo>
                    <a:pt x="25" y="93"/>
                    <a:pt x="7" y="110"/>
                    <a:pt x="6" y="111"/>
                  </a:cubicBezTo>
                  <a:cubicBezTo>
                    <a:pt x="6" y="111"/>
                    <a:pt x="6" y="111"/>
                    <a:pt x="6" y="111"/>
                  </a:cubicBezTo>
                  <a:cubicBezTo>
                    <a:pt x="4" y="113"/>
                    <a:pt x="3" y="115"/>
                    <a:pt x="2" y="118"/>
                  </a:cubicBezTo>
                  <a:cubicBezTo>
                    <a:pt x="1" y="120"/>
                    <a:pt x="0" y="123"/>
                    <a:pt x="0" y="125"/>
                  </a:cubicBezTo>
                  <a:cubicBezTo>
                    <a:pt x="0" y="128"/>
                    <a:pt x="1" y="130"/>
                    <a:pt x="2" y="133"/>
                  </a:cubicBezTo>
                  <a:cubicBezTo>
                    <a:pt x="3" y="135"/>
                    <a:pt x="4" y="137"/>
                    <a:pt x="6" y="139"/>
                  </a:cubicBezTo>
                  <a:cubicBezTo>
                    <a:pt x="8" y="141"/>
                    <a:pt x="10" y="142"/>
                    <a:pt x="12" y="143"/>
                  </a:cubicBezTo>
                  <a:cubicBezTo>
                    <a:pt x="15" y="144"/>
                    <a:pt x="17" y="145"/>
                    <a:pt x="20" y="145"/>
                  </a:cubicBezTo>
                  <a:cubicBezTo>
                    <a:pt x="22" y="145"/>
                    <a:pt x="25" y="144"/>
                    <a:pt x="27" y="143"/>
                  </a:cubicBezTo>
                  <a:cubicBezTo>
                    <a:pt x="30" y="142"/>
                    <a:pt x="32" y="141"/>
                    <a:pt x="34" y="139"/>
                  </a:cubicBezTo>
                  <a:cubicBezTo>
                    <a:pt x="34" y="139"/>
                    <a:pt x="34" y="139"/>
                    <a:pt x="34" y="139"/>
                  </a:cubicBezTo>
                  <a:cubicBezTo>
                    <a:pt x="35" y="138"/>
                    <a:pt x="52" y="120"/>
                    <a:pt x="69" y="101"/>
                  </a:cubicBezTo>
                  <a:cubicBezTo>
                    <a:pt x="76" y="94"/>
                    <a:pt x="82" y="88"/>
                    <a:pt x="86" y="82"/>
                  </a:cubicBezTo>
                  <a:cubicBezTo>
                    <a:pt x="93" y="89"/>
                    <a:pt x="93" y="89"/>
                    <a:pt x="93" y="89"/>
                  </a:cubicBezTo>
                  <a:cubicBezTo>
                    <a:pt x="82" y="99"/>
                    <a:pt x="82" y="99"/>
                    <a:pt x="82" y="99"/>
                  </a:cubicBezTo>
                  <a:cubicBezTo>
                    <a:pt x="128" y="145"/>
                    <a:pt x="128" y="145"/>
                    <a:pt x="128" y="145"/>
                  </a:cubicBezTo>
                  <a:cubicBezTo>
                    <a:pt x="128" y="145"/>
                    <a:pt x="128" y="145"/>
                    <a:pt x="128" y="145"/>
                  </a:cubicBezTo>
                  <a:cubicBezTo>
                    <a:pt x="129" y="146"/>
                    <a:pt x="130" y="147"/>
                    <a:pt x="131" y="147"/>
                  </a:cubicBezTo>
                  <a:cubicBezTo>
                    <a:pt x="132" y="148"/>
                    <a:pt x="133" y="148"/>
                    <a:pt x="135" y="148"/>
                  </a:cubicBezTo>
                  <a:cubicBezTo>
                    <a:pt x="136" y="148"/>
                    <a:pt x="137" y="148"/>
                    <a:pt x="138" y="147"/>
                  </a:cubicBezTo>
                  <a:cubicBezTo>
                    <a:pt x="139" y="147"/>
                    <a:pt x="140" y="146"/>
                    <a:pt x="141" y="145"/>
                  </a:cubicBezTo>
                  <a:cubicBezTo>
                    <a:pt x="156" y="130"/>
                    <a:pt x="156" y="130"/>
                    <a:pt x="156" y="130"/>
                  </a:cubicBezTo>
                  <a:cubicBezTo>
                    <a:pt x="157" y="129"/>
                    <a:pt x="158" y="128"/>
                    <a:pt x="159" y="127"/>
                  </a:cubicBezTo>
                  <a:cubicBezTo>
                    <a:pt x="159" y="126"/>
                    <a:pt x="159" y="125"/>
                    <a:pt x="159" y="124"/>
                  </a:cubicBezTo>
                  <a:cubicBezTo>
                    <a:pt x="159" y="122"/>
                    <a:pt x="159" y="121"/>
                    <a:pt x="159" y="120"/>
                  </a:cubicBezTo>
                  <a:cubicBezTo>
                    <a:pt x="158" y="119"/>
                    <a:pt x="157" y="118"/>
                    <a:pt x="156" y="117"/>
                  </a:cubicBezTo>
                  <a:cubicBezTo>
                    <a:pt x="117" y="78"/>
                    <a:pt x="117" y="78"/>
                    <a:pt x="117" y="78"/>
                  </a:cubicBezTo>
                  <a:lnTo>
                    <a:pt x="110" y="71"/>
                  </a:lnTo>
                  <a:close/>
                  <a:moveTo>
                    <a:pt x="28" y="20"/>
                  </a:moveTo>
                  <a:cubicBezTo>
                    <a:pt x="31" y="17"/>
                    <a:pt x="31" y="17"/>
                    <a:pt x="31" y="17"/>
                  </a:cubicBezTo>
                  <a:cubicBezTo>
                    <a:pt x="41" y="25"/>
                    <a:pt x="41" y="25"/>
                    <a:pt x="41" y="25"/>
                  </a:cubicBezTo>
                  <a:cubicBezTo>
                    <a:pt x="36" y="30"/>
                    <a:pt x="36" y="30"/>
                    <a:pt x="36" y="30"/>
                  </a:cubicBezTo>
                  <a:lnTo>
                    <a:pt x="28" y="20"/>
                  </a:lnTo>
                  <a:close/>
                  <a:moveTo>
                    <a:pt x="28" y="133"/>
                  </a:moveTo>
                  <a:cubicBezTo>
                    <a:pt x="26" y="135"/>
                    <a:pt x="23" y="136"/>
                    <a:pt x="20" y="136"/>
                  </a:cubicBezTo>
                  <a:cubicBezTo>
                    <a:pt x="17" y="136"/>
                    <a:pt x="14" y="135"/>
                    <a:pt x="12" y="133"/>
                  </a:cubicBezTo>
                  <a:cubicBezTo>
                    <a:pt x="10" y="131"/>
                    <a:pt x="9" y="128"/>
                    <a:pt x="9" y="125"/>
                  </a:cubicBezTo>
                  <a:cubicBezTo>
                    <a:pt x="9" y="122"/>
                    <a:pt x="10" y="119"/>
                    <a:pt x="12" y="117"/>
                  </a:cubicBezTo>
                  <a:cubicBezTo>
                    <a:pt x="38" y="93"/>
                    <a:pt x="87" y="48"/>
                    <a:pt x="88" y="47"/>
                  </a:cubicBezTo>
                  <a:cubicBezTo>
                    <a:pt x="88" y="47"/>
                    <a:pt x="88" y="47"/>
                    <a:pt x="88" y="47"/>
                  </a:cubicBezTo>
                  <a:cubicBezTo>
                    <a:pt x="88" y="46"/>
                    <a:pt x="88" y="46"/>
                    <a:pt x="88" y="46"/>
                  </a:cubicBezTo>
                  <a:cubicBezTo>
                    <a:pt x="88" y="46"/>
                    <a:pt x="88" y="44"/>
                    <a:pt x="88" y="40"/>
                  </a:cubicBezTo>
                  <a:cubicBezTo>
                    <a:pt x="88" y="34"/>
                    <a:pt x="89" y="26"/>
                    <a:pt x="93" y="22"/>
                  </a:cubicBezTo>
                  <a:cubicBezTo>
                    <a:pt x="106" y="9"/>
                    <a:pt x="106" y="9"/>
                    <a:pt x="106" y="9"/>
                  </a:cubicBezTo>
                  <a:cubicBezTo>
                    <a:pt x="118" y="10"/>
                    <a:pt x="118" y="10"/>
                    <a:pt x="118" y="10"/>
                  </a:cubicBezTo>
                  <a:cubicBezTo>
                    <a:pt x="103" y="25"/>
                    <a:pt x="103" y="25"/>
                    <a:pt x="103" y="25"/>
                  </a:cubicBezTo>
                  <a:cubicBezTo>
                    <a:pt x="102" y="26"/>
                    <a:pt x="101" y="27"/>
                    <a:pt x="101" y="29"/>
                  </a:cubicBezTo>
                  <a:cubicBezTo>
                    <a:pt x="101" y="29"/>
                    <a:pt x="101" y="29"/>
                    <a:pt x="101" y="29"/>
                  </a:cubicBezTo>
                  <a:cubicBezTo>
                    <a:pt x="103" y="39"/>
                    <a:pt x="103" y="39"/>
                    <a:pt x="103" y="39"/>
                  </a:cubicBezTo>
                  <a:cubicBezTo>
                    <a:pt x="103" y="41"/>
                    <a:pt x="104" y="42"/>
                    <a:pt x="106" y="42"/>
                  </a:cubicBezTo>
                  <a:cubicBezTo>
                    <a:pt x="116" y="44"/>
                    <a:pt x="116" y="44"/>
                    <a:pt x="116" y="44"/>
                  </a:cubicBezTo>
                  <a:cubicBezTo>
                    <a:pt x="117" y="44"/>
                    <a:pt x="119" y="43"/>
                    <a:pt x="120" y="42"/>
                  </a:cubicBezTo>
                  <a:cubicBezTo>
                    <a:pt x="135" y="27"/>
                    <a:pt x="135" y="27"/>
                    <a:pt x="135" y="27"/>
                  </a:cubicBezTo>
                  <a:cubicBezTo>
                    <a:pt x="136" y="39"/>
                    <a:pt x="136" y="39"/>
                    <a:pt x="136" y="39"/>
                  </a:cubicBezTo>
                  <a:cubicBezTo>
                    <a:pt x="123" y="52"/>
                    <a:pt x="123" y="52"/>
                    <a:pt x="123" y="52"/>
                  </a:cubicBezTo>
                  <a:cubicBezTo>
                    <a:pt x="115" y="60"/>
                    <a:pt x="99" y="57"/>
                    <a:pt x="99" y="57"/>
                  </a:cubicBezTo>
                  <a:cubicBezTo>
                    <a:pt x="98" y="57"/>
                    <a:pt x="98" y="57"/>
                    <a:pt x="98" y="57"/>
                  </a:cubicBezTo>
                  <a:cubicBezTo>
                    <a:pt x="98" y="57"/>
                    <a:pt x="98" y="57"/>
                    <a:pt x="98" y="57"/>
                  </a:cubicBezTo>
                  <a:cubicBezTo>
                    <a:pt x="97" y="58"/>
                    <a:pt x="52" y="107"/>
                    <a:pt x="28" y="133"/>
                  </a:cubicBezTo>
                  <a:close/>
                  <a:moveTo>
                    <a:pt x="150" y="124"/>
                  </a:moveTo>
                  <a:cubicBezTo>
                    <a:pt x="135" y="139"/>
                    <a:pt x="135" y="139"/>
                    <a:pt x="135" y="139"/>
                  </a:cubicBezTo>
                  <a:cubicBezTo>
                    <a:pt x="135" y="140"/>
                    <a:pt x="134" y="140"/>
                    <a:pt x="134" y="139"/>
                  </a:cubicBezTo>
                  <a:cubicBezTo>
                    <a:pt x="95" y="100"/>
                    <a:pt x="95" y="100"/>
                    <a:pt x="95" y="100"/>
                  </a:cubicBezTo>
                  <a:cubicBezTo>
                    <a:pt x="95" y="100"/>
                    <a:pt x="95" y="100"/>
                    <a:pt x="95" y="100"/>
                  </a:cubicBezTo>
                  <a:cubicBezTo>
                    <a:pt x="95" y="99"/>
                    <a:pt x="95" y="99"/>
                    <a:pt x="95" y="99"/>
                  </a:cubicBezTo>
                  <a:cubicBezTo>
                    <a:pt x="110" y="84"/>
                    <a:pt x="110" y="84"/>
                    <a:pt x="110" y="84"/>
                  </a:cubicBezTo>
                  <a:cubicBezTo>
                    <a:pt x="110" y="84"/>
                    <a:pt x="110" y="84"/>
                    <a:pt x="111" y="84"/>
                  </a:cubicBezTo>
                  <a:cubicBezTo>
                    <a:pt x="111" y="84"/>
                    <a:pt x="111" y="84"/>
                    <a:pt x="111" y="84"/>
                  </a:cubicBezTo>
                  <a:cubicBezTo>
                    <a:pt x="150" y="123"/>
                    <a:pt x="150" y="123"/>
                    <a:pt x="150" y="123"/>
                  </a:cubicBezTo>
                  <a:cubicBezTo>
                    <a:pt x="150" y="123"/>
                    <a:pt x="151" y="123"/>
                    <a:pt x="151" y="124"/>
                  </a:cubicBezTo>
                  <a:cubicBezTo>
                    <a:pt x="151" y="124"/>
                    <a:pt x="150" y="124"/>
                    <a:pt x="150" y="124"/>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rgbClr val="000000"/>
                </a:solidFill>
                <a:latin typeface="Arial"/>
                <a:ea typeface="Arial"/>
                <a:cs typeface="Arial"/>
                <a:sym typeface="Arial"/>
              </a:endParaRPr>
            </a:p>
          </p:txBody>
        </p:sp>
        <p:sp>
          <p:nvSpPr>
            <p:cNvPr id="5506" name="Google Shape;5506;p409"/>
            <p:cNvSpPr/>
            <p:nvPr/>
          </p:nvSpPr>
          <p:spPr>
            <a:xfrm>
              <a:off x="633413" y="4400550"/>
              <a:ext cx="149225" cy="149225"/>
            </a:xfrm>
            <a:custGeom>
              <a:avLst/>
              <a:gdLst/>
              <a:ahLst/>
              <a:cxnLst/>
              <a:rect l="l" t="t" r="r" b="b"/>
              <a:pathLst>
                <a:path w="94" h="94" extrusionOk="0">
                  <a:moveTo>
                    <a:pt x="0" y="0"/>
                  </a:moveTo>
                  <a:lnTo>
                    <a:pt x="0" y="94"/>
                  </a:lnTo>
                  <a:lnTo>
                    <a:pt x="94" y="94"/>
                  </a:lnTo>
                  <a:lnTo>
                    <a:pt x="94" y="0"/>
                  </a:lnTo>
                  <a:lnTo>
                    <a:pt x="0" y="0"/>
                  </a:lnTo>
                  <a:close/>
                  <a:moveTo>
                    <a:pt x="90" y="90"/>
                  </a:moveTo>
                  <a:lnTo>
                    <a:pt x="4" y="90"/>
                  </a:lnTo>
                  <a:lnTo>
                    <a:pt x="4" y="5"/>
                  </a:lnTo>
                  <a:lnTo>
                    <a:pt x="90" y="5"/>
                  </a:lnTo>
                  <a:lnTo>
                    <a:pt x="90" y="9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rgbClr val="000000"/>
                </a:solidFill>
                <a:latin typeface="Arial"/>
                <a:ea typeface="Arial"/>
                <a:cs typeface="Arial"/>
                <a:sym typeface="Arial"/>
              </a:endParaRPr>
            </a:p>
          </p:txBody>
        </p:sp>
      </p:grpSp>
      <p:sp>
        <p:nvSpPr>
          <p:cNvPr id="5507" name="Google Shape;5507;p409"/>
          <p:cNvSpPr/>
          <p:nvPr/>
        </p:nvSpPr>
        <p:spPr>
          <a:xfrm>
            <a:off x="5535588" y="11423137"/>
            <a:ext cx="471488" cy="471488"/>
          </a:xfrm>
          <a:custGeom>
            <a:avLst/>
            <a:gdLst/>
            <a:ahLst/>
            <a:cxnLst/>
            <a:rect l="l" t="t" r="r" b="b"/>
            <a:pathLst>
              <a:path w="396" h="396" extrusionOk="0">
                <a:moveTo>
                  <a:pt x="0" y="0"/>
                </a:moveTo>
                <a:lnTo>
                  <a:pt x="0" y="396"/>
                </a:lnTo>
                <a:lnTo>
                  <a:pt x="396" y="396"/>
                </a:lnTo>
                <a:lnTo>
                  <a:pt x="396" y="0"/>
                </a:lnTo>
                <a:lnTo>
                  <a:pt x="0" y="0"/>
                </a:lnTo>
                <a:close/>
                <a:moveTo>
                  <a:pt x="105" y="16"/>
                </a:moveTo>
                <a:lnTo>
                  <a:pt x="105" y="169"/>
                </a:lnTo>
                <a:lnTo>
                  <a:pt x="16" y="169"/>
                </a:lnTo>
                <a:lnTo>
                  <a:pt x="16" y="16"/>
                </a:lnTo>
                <a:lnTo>
                  <a:pt x="105" y="16"/>
                </a:lnTo>
                <a:close/>
                <a:moveTo>
                  <a:pt x="16" y="296"/>
                </a:moveTo>
                <a:lnTo>
                  <a:pt x="29" y="296"/>
                </a:lnTo>
                <a:lnTo>
                  <a:pt x="29" y="278"/>
                </a:lnTo>
                <a:lnTo>
                  <a:pt x="16" y="278"/>
                </a:lnTo>
                <a:lnTo>
                  <a:pt x="16" y="186"/>
                </a:lnTo>
                <a:lnTo>
                  <a:pt x="121" y="186"/>
                </a:lnTo>
                <a:lnTo>
                  <a:pt x="121" y="16"/>
                </a:lnTo>
                <a:lnTo>
                  <a:pt x="379" y="16"/>
                </a:lnTo>
                <a:lnTo>
                  <a:pt x="379" y="210"/>
                </a:lnTo>
                <a:lnTo>
                  <a:pt x="279" y="210"/>
                </a:lnTo>
                <a:lnTo>
                  <a:pt x="279" y="379"/>
                </a:lnTo>
                <a:lnTo>
                  <a:pt x="16" y="379"/>
                </a:lnTo>
                <a:lnTo>
                  <a:pt x="16" y="296"/>
                </a:lnTo>
                <a:close/>
                <a:moveTo>
                  <a:pt x="296" y="379"/>
                </a:moveTo>
                <a:lnTo>
                  <a:pt x="296" y="227"/>
                </a:lnTo>
                <a:lnTo>
                  <a:pt x="379" y="227"/>
                </a:lnTo>
                <a:lnTo>
                  <a:pt x="379" y="379"/>
                </a:lnTo>
                <a:lnTo>
                  <a:pt x="296" y="379"/>
                </a:lnTo>
                <a:close/>
                <a:moveTo>
                  <a:pt x="79" y="278"/>
                </a:moveTo>
                <a:lnTo>
                  <a:pt x="96" y="278"/>
                </a:lnTo>
                <a:lnTo>
                  <a:pt x="96" y="296"/>
                </a:lnTo>
                <a:lnTo>
                  <a:pt x="79" y="296"/>
                </a:lnTo>
                <a:lnTo>
                  <a:pt x="79" y="278"/>
                </a:lnTo>
                <a:close/>
                <a:moveTo>
                  <a:pt x="113" y="278"/>
                </a:moveTo>
                <a:lnTo>
                  <a:pt x="129" y="278"/>
                </a:lnTo>
                <a:lnTo>
                  <a:pt x="129" y="296"/>
                </a:lnTo>
                <a:lnTo>
                  <a:pt x="113" y="296"/>
                </a:lnTo>
                <a:lnTo>
                  <a:pt x="113" y="278"/>
                </a:lnTo>
                <a:close/>
                <a:moveTo>
                  <a:pt x="146" y="278"/>
                </a:moveTo>
                <a:lnTo>
                  <a:pt x="164" y="278"/>
                </a:lnTo>
                <a:lnTo>
                  <a:pt x="164" y="296"/>
                </a:lnTo>
                <a:lnTo>
                  <a:pt x="146" y="296"/>
                </a:lnTo>
                <a:lnTo>
                  <a:pt x="146" y="278"/>
                </a:lnTo>
                <a:close/>
                <a:moveTo>
                  <a:pt x="46" y="278"/>
                </a:moveTo>
                <a:lnTo>
                  <a:pt x="62" y="278"/>
                </a:lnTo>
                <a:lnTo>
                  <a:pt x="62" y="296"/>
                </a:lnTo>
                <a:lnTo>
                  <a:pt x="46" y="296"/>
                </a:lnTo>
                <a:lnTo>
                  <a:pt x="46" y="278"/>
                </a:lnTo>
                <a:close/>
                <a:moveTo>
                  <a:pt x="289" y="117"/>
                </a:moveTo>
                <a:lnTo>
                  <a:pt x="272" y="117"/>
                </a:lnTo>
                <a:lnTo>
                  <a:pt x="272" y="100"/>
                </a:lnTo>
                <a:lnTo>
                  <a:pt x="289" y="100"/>
                </a:lnTo>
                <a:lnTo>
                  <a:pt x="289" y="117"/>
                </a:lnTo>
                <a:close/>
                <a:moveTo>
                  <a:pt x="191" y="155"/>
                </a:moveTo>
                <a:lnTo>
                  <a:pt x="208" y="155"/>
                </a:lnTo>
                <a:lnTo>
                  <a:pt x="208" y="171"/>
                </a:lnTo>
                <a:lnTo>
                  <a:pt x="191" y="171"/>
                </a:lnTo>
                <a:lnTo>
                  <a:pt x="191" y="155"/>
                </a:lnTo>
                <a:close/>
                <a:moveTo>
                  <a:pt x="191" y="120"/>
                </a:moveTo>
                <a:lnTo>
                  <a:pt x="208" y="120"/>
                </a:lnTo>
                <a:lnTo>
                  <a:pt x="208" y="138"/>
                </a:lnTo>
                <a:lnTo>
                  <a:pt x="191" y="138"/>
                </a:lnTo>
                <a:lnTo>
                  <a:pt x="191" y="120"/>
                </a:lnTo>
                <a:close/>
                <a:moveTo>
                  <a:pt x="205" y="100"/>
                </a:moveTo>
                <a:lnTo>
                  <a:pt x="222" y="100"/>
                </a:lnTo>
                <a:lnTo>
                  <a:pt x="222" y="117"/>
                </a:lnTo>
                <a:lnTo>
                  <a:pt x="205" y="117"/>
                </a:lnTo>
                <a:lnTo>
                  <a:pt x="205" y="100"/>
                </a:lnTo>
                <a:close/>
                <a:moveTo>
                  <a:pt x="181" y="278"/>
                </a:moveTo>
                <a:lnTo>
                  <a:pt x="197" y="278"/>
                </a:lnTo>
                <a:lnTo>
                  <a:pt x="197" y="296"/>
                </a:lnTo>
                <a:lnTo>
                  <a:pt x="181" y="296"/>
                </a:lnTo>
                <a:lnTo>
                  <a:pt x="181" y="278"/>
                </a:lnTo>
                <a:close/>
                <a:moveTo>
                  <a:pt x="238" y="100"/>
                </a:moveTo>
                <a:lnTo>
                  <a:pt x="255" y="100"/>
                </a:lnTo>
                <a:lnTo>
                  <a:pt x="255" y="117"/>
                </a:lnTo>
                <a:lnTo>
                  <a:pt x="238" y="117"/>
                </a:lnTo>
                <a:lnTo>
                  <a:pt x="238" y="100"/>
                </a:lnTo>
                <a:close/>
                <a:moveTo>
                  <a:pt x="191" y="222"/>
                </a:moveTo>
                <a:lnTo>
                  <a:pt x="208" y="222"/>
                </a:lnTo>
                <a:lnTo>
                  <a:pt x="208" y="238"/>
                </a:lnTo>
                <a:lnTo>
                  <a:pt x="191" y="238"/>
                </a:lnTo>
                <a:lnTo>
                  <a:pt x="191" y="222"/>
                </a:lnTo>
                <a:close/>
                <a:moveTo>
                  <a:pt x="191" y="188"/>
                </a:moveTo>
                <a:lnTo>
                  <a:pt x="208" y="188"/>
                </a:lnTo>
                <a:lnTo>
                  <a:pt x="208" y="205"/>
                </a:lnTo>
                <a:lnTo>
                  <a:pt x="191" y="205"/>
                </a:lnTo>
                <a:lnTo>
                  <a:pt x="191" y="188"/>
                </a:lnTo>
                <a:close/>
                <a:moveTo>
                  <a:pt x="191" y="255"/>
                </a:moveTo>
                <a:lnTo>
                  <a:pt x="208" y="255"/>
                </a:lnTo>
                <a:lnTo>
                  <a:pt x="208" y="273"/>
                </a:lnTo>
                <a:lnTo>
                  <a:pt x="191" y="273"/>
                </a:lnTo>
                <a:lnTo>
                  <a:pt x="191" y="255"/>
                </a:lnTo>
                <a:close/>
                <a:moveTo>
                  <a:pt x="307" y="152"/>
                </a:moveTo>
                <a:lnTo>
                  <a:pt x="348" y="110"/>
                </a:lnTo>
                <a:lnTo>
                  <a:pt x="307" y="69"/>
                </a:lnTo>
                <a:lnTo>
                  <a:pt x="295" y="82"/>
                </a:lnTo>
                <a:lnTo>
                  <a:pt x="315" y="100"/>
                </a:lnTo>
                <a:lnTo>
                  <a:pt x="305" y="100"/>
                </a:lnTo>
                <a:lnTo>
                  <a:pt x="305" y="117"/>
                </a:lnTo>
                <a:lnTo>
                  <a:pt x="317" y="117"/>
                </a:lnTo>
                <a:lnTo>
                  <a:pt x="294" y="140"/>
                </a:lnTo>
                <a:lnTo>
                  <a:pt x="307" y="152"/>
                </a:lnTo>
                <a:close/>
                <a:moveTo>
                  <a:pt x="323" y="109"/>
                </a:moveTo>
                <a:lnTo>
                  <a:pt x="325" y="110"/>
                </a:lnTo>
                <a:lnTo>
                  <a:pt x="323" y="111"/>
                </a:lnTo>
                <a:lnTo>
                  <a:pt x="323" y="109"/>
                </a:lnTo>
                <a:close/>
              </a:path>
            </a:pathLst>
          </a:custGeom>
          <a:solidFill>
            <a:srgbClr val="00000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D04A02"/>
              </a:solidFill>
              <a:latin typeface="Arial"/>
              <a:ea typeface="Arial"/>
              <a:cs typeface="Arial"/>
              <a:sym typeface="Arial"/>
            </a:endParaRPr>
          </a:p>
        </p:txBody>
      </p:sp>
      <p:cxnSp>
        <p:nvCxnSpPr>
          <p:cNvPr id="5508" name="Google Shape;5508;p409"/>
          <p:cNvCxnSpPr/>
          <p:nvPr/>
        </p:nvCxnSpPr>
        <p:spPr>
          <a:xfrm rot="10800000">
            <a:off x="2180460" y="9476740"/>
            <a:ext cx="0" cy="768600"/>
          </a:xfrm>
          <a:prstGeom prst="straightConnector1">
            <a:avLst/>
          </a:prstGeom>
          <a:noFill/>
          <a:ln w="28575" cap="rnd" cmpd="sng">
            <a:solidFill>
              <a:schemeClr val="accent6"/>
            </a:solidFill>
            <a:prstDash val="solid"/>
            <a:round/>
            <a:headEnd type="none" w="sm" len="sm"/>
            <a:tailEnd type="none" w="sm" len="sm"/>
          </a:ln>
        </p:spPr>
      </p:cxnSp>
      <p:cxnSp>
        <p:nvCxnSpPr>
          <p:cNvPr id="5509" name="Google Shape;5509;p409"/>
          <p:cNvCxnSpPr/>
          <p:nvPr/>
        </p:nvCxnSpPr>
        <p:spPr>
          <a:xfrm rot="10800000">
            <a:off x="2752175" y="10431766"/>
            <a:ext cx="1357200" cy="0"/>
          </a:xfrm>
          <a:prstGeom prst="straightConnector1">
            <a:avLst/>
          </a:prstGeom>
          <a:noFill/>
          <a:ln w="28575" cap="rnd" cmpd="sng">
            <a:solidFill>
              <a:schemeClr val="dk2"/>
            </a:solidFill>
            <a:prstDash val="solid"/>
            <a:round/>
            <a:headEnd type="none" w="sm" len="sm"/>
            <a:tailEnd type="triangle" w="lg" len="lg"/>
          </a:ln>
        </p:spPr>
      </p:cxnSp>
      <p:sp>
        <p:nvSpPr>
          <p:cNvPr id="5510" name="Google Shape;5510;p409"/>
          <p:cNvSpPr/>
          <p:nvPr/>
        </p:nvSpPr>
        <p:spPr>
          <a:xfrm>
            <a:off x="919008" y="9456301"/>
            <a:ext cx="5611071" cy="2187635"/>
          </a:xfrm>
          <a:custGeom>
            <a:avLst/>
            <a:gdLst/>
            <a:ahLst/>
            <a:cxnLst/>
            <a:rect l="l" t="t" r="r" b="b"/>
            <a:pathLst>
              <a:path w="5829684" h="2054117" extrusionOk="0">
                <a:moveTo>
                  <a:pt x="4347105" y="2054117"/>
                </a:moveTo>
                <a:lnTo>
                  <a:pt x="0" y="2054117"/>
                </a:lnTo>
                <a:lnTo>
                  <a:pt x="0" y="0"/>
                </a:lnTo>
                <a:lnTo>
                  <a:pt x="5819128" y="0"/>
                </a:lnTo>
                <a:cubicBezTo>
                  <a:pt x="5822647" y="425004"/>
                  <a:pt x="5826165" y="850008"/>
                  <a:pt x="5829684" y="1275012"/>
                </a:cubicBezTo>
              </a:path>
            </a:pathLst>
          </a:custGeom>
          <a:noFill/>
          <a:ln w="2857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sp>
        <p:nvSpPr>
          <p:cNvPr id="5511" name="Google Shape;5511;p409"/>
          <p:cNvSpPr/>
          <p:nvPr/>
        </p:nvSpPr>
        <p:spPr>
          <a:xfrm flipH="1">
            <a:off x="853115" y="10388649"/>
            <a:ext cx="131700" cy="116100"/>
          </a:xfrm>
          <a:prstGeom prst="triangle">
            <a:avLst>
              <a:gd name="adj" fmla="val 51440"/>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600"/>
              <a:buFont typeface="Arial"/>
              <a:buNone/>
            </a:pPr>
            <a:endParaRPr sz="1600" b="0" i="0" u="none" strike="noStrike" cap="none">
              <a:solidFill>
                <a:srgbClr val="FFFFFF"/>
              </a:solidFill>
              <a:latin typeface="Arial"/>
              <a:ea typeface="Arial"/>
              <a:cs typeface="Arial"/>
              <a:sym typeface="Arial"/>
            </a:endParaRPr>
          </a:p>
        </p:txBody>
      </p:sp>
      <p:sp>
        <p:nvSpPr>
          <p:cNvPr id="5512" name="Google Shape;5512;p409"/>
          <p:cNvSpPr/>
          <p:nvPr/>
        </p:nvSpPr>
        <p:spPr>
          <a:xfrm flipH="1">
            <a:off x="2114567" y="9865737"/>
            <a:ext cx="131700" cy="116100"/>
          </a:xfrm>
          <a:prstGeom prst="triangle">
            <a:avLst>
              <a:gd name="adj" fmla="val 51440"/>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600"/>
              <a:buFont typeface="Arial"/>
              <a:buNone/>
            </a:pPr>
            <a:endParaRPr sz="1600" b="0" i="0" u="none" strike="noStrike" cap="none">
              <a:solidFill>
                <a:srgbClr val="FFFFFF"/>
              </a:solidFill>
              <a:latin typeface="Arial"/>
              <a:ea typeface="Arial"/>
              <a:cs typeface="Arial"/>
              <a:sym typeface="Arial"/>
            </a:endParaRPr>
          </a:p>
        </p:txBody>
      </p:sp>
      <p:sp>
        <p:nvSpPr>
          <p:cNvPr id="5513" name="Google Shape;5513;p409"/>
          <p:cNvSpPr/>
          <p:nvPr/>
        </p:nvSpPr>
        <p:spPr>
          <a:xfrm rot="5400000">
            <a:off x="2744383" y="9403255"/>
            <a:ext cx="131700" cy="116100"/>
          </a:xfrm>
          <a:prstGeom prst="triangle">
            <a:avLst>
              <a:gd name="adj" fmla="val 51440"/>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600"/>
              <a:buFont typeface="Arial"/>
              <a:buNone/>
            </a:pPr>
            <a:endParaRPr sz="1600" b="0" i="0" u="none" strike="noStrike" cap="none">
              <a:solidFill>
                <a:srgbClr val="FFFFFF"/>
              </a:solidFill>
              <a:latin typeface="Arial"/>
              <a:ea typeface="Arial"/>
              <a:cs typeface="Arial"/>
              <a:sym typeface="Arial"/>
            </a:endParaRPr>
          </a:p>
        </p:txBody>
      </p:sp>
      <p:sp>
        <p:nvSpPr>
          <p:cNvPr id="5514" name="Google Shape;5514;p409"/>
          <p:cNvSpPr/>
          <p:nvPr/>
        </p:nvSpPr>
        <p:spPr>
          <a:xfrm rot="-5400000" flipH="1">
            <a:off x="2744375" y="11583883"/>
            <a:ext cx="131700" cy="116100"/>
          </a:xfrm>
          <a:prstGeom prst="triangle">
            <a:avLst>
              <a:gd name="adj" fmla="val 51440"/>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600"/>
              <a:buFont typeface="Arial"/>
              <a:buNone/>
            </a:pPr>
            <a:endParaRPr sz="1600" b="0" i="0" u="none" strike="noStrike" cap="none">
              <a:solidFill>
                <a:srgbClr val="FFFFFF"/>
              </a:solidFill>
              <a:latin typeface="Arial"/>
              <a:ea typeface="Arial"/>
              <a:cs typeface="Arial"/>
              <a:sym typeface="Arial"/>
            </a:endParaRPr>
          </a:p>
        </p:txBody>
      </p:sp>
      <p:sp>
        <p:nvSpPr>
          <p:cNvPr id="5515" name="Google Shape;5515;p409"/>
          <p:cNvSpPr/>
          <p:nvPr/>
        </p:nvSpPr>
        <p:spPr>
          <a:xfrm rot="10800000" flipH="1">
            <a:off x="6418234" y="10775585"/>
            <a:ext cx="223200" cy="196800"/>
          </a:xfrm>
          <a:prstGeom prst="triangle">
            <a:avLst>
              <a:gd name="adj" fmla="val 51440"/>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600"/>
              <a:buFont typeface="Arial"/>
              <a:buNone/>
            </a:pPr>
            <a:endParaRPr sz="1600" b="0" i="0" u="none" strike="noStrike" cap="none">
              <a:solidFill>
                <a:srgbClr val="FFFFFF"/>
              </a:solidFill>
              <a:latin typeface="Arial"/>
              <a:ea typeface="Arial"/>
              <a:cs typeface="Arial"/>
              <a:sym typeface="Arial"/>
            </a:endParaRPr>
          </a:p>
        </p:txBody>
      </p:sp>
      <p:sp>
        <p:nvSpPr>
          <p:cNvPr id="5516" name="Google Shape;5516;p409"/>
          <p:cNvSpPr/>
          <p:nvPr/>
        </p:nvSpPr>
        <p:spPr>
          <a:xfrm rot="-5400000" flipH="1">
            <a:off x="2710933" y="10333356"/>
            <a:ext cx="223200" cy="196800"/>
          </a:xfrm>
          <a:prstGeom prst="triangle">
            <a:avLst>
              <a:gd name="adj" fmla="val 51440"/>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600"/>
              <a:buFont typeface="Arial"/>
              <a:buNone/>
            </a:pPr>
            <a:endParaRPr sz="1600" b="0" i="0" u="none" strike="noStrike" cap="none">
              <a:solidFill>
                <a:srgbClr val="FFFFFF"/>
              </a:solidFill>
              <a:latin typeface="Arial"/>
              <a:ea typeface="Arial"/>
              <a:cs typeface="Arial"/>
              <a:sym typeface="Arial"/>
            </a:endParaRPr>
          </a:p>
        </p:txBody>
      </p:sp>
      <p:grpSp>
        <p:nvGrpSpPr>
          <p:cNvPr id="5517" name="Google Shape;5517;p409"/>
          <p:cNvGrpSpPr/>
          <p:nvPr/>
        </p:nvGrpSpPr>
        <p:grpSpPr>
          <a:xfrm rot="-5400000">
            <a:off x="5573997" y="7556435"/>
            <a:ext cx="316773" cy="633300"/>
            <a:chOff x="3358549" y="3964639"/>
            <a:chExt cx="316773" cy="633300"/>
          </a:xfrm>
        </p:grpSpPr>
        <p:cxnSp>
          <p:nvCxnSpPr>
            <p:cNvPr id="5518" name="Google Shape;5518;p409"/>
            <p:cNvCxnSpPr/>
            <p:nvPr/>
          </p:nvCxnSpPr>
          <p:spPr>
            <a:xfrm>
              <a:off x="3675322" y="3964639"/>
              <a:ext cx="0" cy="633300"/>
            </a:xfrm>
            <a:prstGeom prst="straightConnector1">
              <a:avLst/>
            </a:prstGeom>
            <a:noFill/>
            <a:ln w="28575" cap="rnd" cmpd="sng">
              <a:solidFill>
                <a:schemeClr val="dk2"/>
              </a:solidFill>
              <a:prstDash val="solid"/>
              <a:round/>
              <a:headEnd type="none" w="sm" len="sm"/>
              <a:tailEnd type="triangle" w="lg" len="lg"/>
            </a:ln>
          </p:spPr>
        </p:cxnSp>
        <p:sp>
          <p:nvSpPr>
            <p:cNvPr id="5519" name="Google Shape;5519;p409"/>
            <p:cNvSpPr/>
            <p:nvPr/>
          </p:nvSpPr>
          <p:spPr>
            <a:xfrm rot="-5400000" flipH="1">
              <a:off x="3341749" y="4155109"/>
              <a:ext cx="285900" cy="252300"/>
            </a:xfrm>
            <a:prstGeom prst="triangle">
              <a:avLst>
                <a:gd name="adj" fmla="val 51440"/>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600"/>
                <a:buFont typeface="Arial"/>
                <a:buNone/>
              </a:pPr>
              <a:endParaRPr sz="1600" b="0" i="0" u="none" strike="noStrike" cap="none">
                <a:solidFill>
                  <a:srgbClr val="FFFFFF"/>
                </a:solidFill>
                <a:latin typeface="Arial"/>
                <a:ea typeface="Arial"/>
                <a:cs typeface="Arial"/>
                <a:sym typeface="Arial"/>
              </a:endParaRPr>
            </a:p>
          </p:txBody>
        </p:sp>
      </p:grpSp>
      <p:grpSp>
        <p:nvGrpSpPr>
          <p:cNvPr id="5520" name="Google Shape;5520;p409"/>
          <p:cNvGrpSpPr/>
          <p:nvPr/>
        </p:nvGrpSpPr>
        <p:grpSpPr>
          <a:xfrm rot="-5400000">
            <a:off x="6253563" y="8994314"/>
            <a:ext cx="503982" cy="223200"/>
            <a:chOff x="3386223" y="4188656"/>
            <a:chExt cx="540000" cy="223200"/>
          </a:xfrm>
        </p:grpSpPr>
        <p:cxnSp>
          <p:nvCxnSpPr>
            <p:cNvPr id="5521" name="Google Shape;5521;p409"/>
            <p:cNvCxnSpPr/>
            <p:nvPr/>
          </p:nvCxnSpPr>
          <p:spPr>
            <a:xfrm rot="10800000">
              <a:off x="3386223" y="4300266"/>
              <a:ext cx="540000" cy="0"/>
            </a:xfrm>
            <a:prstGeom prst="straightConnector1">
              <a:avLst/>
            </a:prstGeom>
            <a:noFill/>
            <a:ln w="28575" cap="rnd" cmpd="sng">
              <a:solidFill>
                <a:schemeClr val="accent6"/>
              </a:solidFill>
              <a:prstDash val="solid"/>
              <a:round/>
              <a:headEnd type="none" w="sm" len="sm"/>
              <a:tailEnd type="triangle" w="lg" len="lg"/>
            </a:ln>
          </p:spPr>
        </p:cxnSp>
        <p:sp>
          <p:nvSpPr>
            <p:cNvPr id="5522" name="Google Shape;5522;p409"/>
            <p:cNvSpPr/>
            <p:nvPr/>
          </p:nvSpPr>
          <p:spPr>
            <a:xfrm rot="-5400000" flipH="1">
              <a:off x="3373023" y="4201856"/>
              <a:ext cx="223200" cy="196800"/>
            </a:xfrm>
            <a:prstGeom prst="triangle">
              <a:avLst>
                <a:gd name="adj" fmla="val 51440"/>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600"/>
                <a:buFont typeface="Arial"/>
                <a:buNone/>
              </a:pPr>
              <a:endParaRPr sz="1600" b="0" i="0" u="none" strike="noStrike" cap="none">
                <a:solidFill>
                  <a:srgbClr val="FFFFFF"/>
                </a:solidFill>
                <a:latin typeface="Arial"/>
                <a:ea typeface="Arial"/>
                <a:cs typeface="Arial"/>
                <a:sym typeface="Arial"/>
              </a:endParaRPr>
            </a:p>
          </p:txBody>
        </p:sp>
      </p:grpSp>
      <p:grpSp>
        <p:nvGrpSpPr>
          <p:cNvPr id="5523" name="Google Shape;5523;p409"/>
          <p:cNvGrpSpPr/>
          <p:nvPr/>
        </p:nvGrpSpPr>
        <p:grpSpPr>
          <a:xfrm rot="-5400000">
            <a:off x="10298870" y="8994314"/>
            <a:ext cx="503982" cy="223200"/>
            <a:chOff x="3386223" y="4188656"/>
            <a:chExt cx="540000" cy="223200"/>
          </a:xfrm>
        </p:grpSpPr>
        <p:cxnSp>
          <p:nvCxnSpPr>
            <p:cNvPr id="5524" name="Google Shape;5524;p409"/>
            <p:cNvCxnSpPr/>
            <p:nvPr/>
          </p:nvCxnSpPr>
          <p:spPr>
            <a:xfrm rot="10800000">
              <a:off x="3386223" y="4300266"/>
              <a:ext cx="540000" cy="0"/>
            </a:xfrm>
            <a:prstGeom prst="straightConnector1">
              <a:avLst/>
            </a:prstGeom>
            <a:noFill/>
            <a:ln w="28575" cap="rnd" cmpd="sng">
              <a:solidFill>
                <a:schemeClr val="accent6"/>
              </a:solidFill>
              <a:prstDash val="solid"/>
              <a:round/>
              <a:headEnd type="none" w="sm" len="sm"/>
              <a:tailEnd type="triangle" w="lg" len="lg"/>
            </a:ln>
          </p:spPr>
        </p:cxnSp>
        <p:sp>
          <p:nvSpPr>
            <p:cNvPr id="5525" name="Google Shape;5525;p409"/>
            <p:cNvSpPr/>
            <p:nvPr/>
          </p:nvSpPr>
          <p:spPr>
            <a:xfrm rot="-5400000" flipH="1">
              <a:off x="3373023" y="4201856"/>
              <a:ext cx="223200" cy="196800"/>
            </a:xfrm>
            <a:prstGeom prst="triangle">
              <a:avLst>
                <a:gd name="adj" fmla="val 51440"/>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600"/>
                <a:buFont typeface="Arial"/>
                <a:buNone/>
              </a:pPr>
              <a:endParaRPr sz="1600" b="0" i="0" u="none" strike="noStrike" cap="none">
                <a:solidFill>
                  <a:srgbClr val="FFFFFF"/>
                </a:solidFill>
                <a:latin typeface="Arial"/>
                <a:ea typeface="Arial"/>
                <a:cs typeface="Arial"/>
                <a:sym typeface="Arial"/>
              </a:endParaRPr>
            </a:p>
          </p:txBody>
        </p:sp>
      </p:grpSp>
      <p:sp>
        <p:nvSpPr>
          <p:cNvPr id="5526" name="Google Shape;5526;p409"/>
          <p:cNvSpPr/>
          <p:nvPr/>
        </p:nvSpPr>
        <p:spPr>
          <a:xfrm>
            <a:off x="4651370" y="806931"/>
            <a:ext cx="19158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Arial"/>
                <a:ea typeface="Arial"/>
                <a:cs typeface="Arial"/>
                <a:sym typeface="Arial"/>
              </a:rPr>
              <a:t>Acceleration of </a:t>
            </a:r>
            <a:endParaRPr sz="1400" b="0" i="0" u="none" strike="noStrike" cap="none">
              <a:solidFill>
                <a:srgbClr val="000000"/>
              </a:solidFill>
              <a:latin typeface="Arial"/>
              <a:ea typeface="Arial"/>
              <a:cs typeface="Arial"/>
              <a:sym typeface="Arial"/>
            </a:endParaRPr>
          </a:p>
        </p:txBody>
      </p:sp>
      <p:grpSp>
        <p:nvGrpSpPr>
          <p:cNvPr id="5527" name="Google Shape;5527;p409"/>
          <p:cNvGrpSpPr/>
          <p:nvPr/>
        </p:nvGrpSpPr>
        <p:grpSpPr>
          <a:xfrm>
            <a:off x="6920894" y="665194"/>
            <a:ext cx="3762250" cy="683532"/>
            <a:chOff x="8798289" y="901476"/>
            <a:chExt cx="2034309" cy="369597"/>
          </a:xfrm>
        </p:grpSpPr>
        <p:grpSp>
          <p:nvGrpSpPr>
            <p:cNvPr id="5528" name="Google Shape;5528;p409"/>
            <p:cNvGrpSpPr/>
            <p:nvPr/>
          </p:nvGrpSpPr>
          <p:grpSpPr>
            <a:xfrm>
              <a:off x="8798289" y="901476"/>
              <a:ext cx="406876" cy="369597"/>
              <a:chOff x="762052" y="320516"/>
              <a:chExt cx="1521600" cy="1521600"/>
            </a:xfrm>
          </p:grpSpPr>
          <p:sp>
            <p:nvSpPr>
              <p:cNvPr id="5529" name="Google Shape;5529;p409"/>
              <p:cNvSpPr/>
              <p:nvPr/>
            </p:nvSpPr>
            <p:spPr>
              <a:xfrm>
                <a:off x="762052" y="320516"/>
                <a:ext cx="1521600" cy="1521600"/>
              </a:xfrm>
              <a:prstGeom prst="rect">
                <a:avLst/>
              </a:prstGeom>
              <a:solidFill>
                <a:schemeClr val="accent3"/>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1" i="0" u="none" strike="noStrike" cap="none">
                  <a:solidFill>
                    <a:srgbClr val="FFFFFF"/>
                  </a:solidFill>
                  <a:latin typeface="Arial"/>
                  <a:ea typeface="Arial"/>
                  <a:cs typeface="Arial"/>
                  <a:sym typeface="Arial"/>
                </a:endParaRPr>
              </a:p>
            </p:txBody>
          </p:sp>
          <p:sp>
            <p:nvSpPr>
              <p:cNvPr id="5530" name="Google Shape;5530;p409"/>
              <p:cNvSpPr txBox="1"/>
              <p:nvPr/>
            </p:nvSpPr>
            <p:spPr>
              <a:xfrm>
                <a:off x="1146207" y="404269"/>
                <a:ext cx="753300" cy="13542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2800"/>
                  <a:buFont typeface="Arial"/>
                  <a:buNone/>
                </a:pPr>
                <a:r>
                  <a:rPr lang="en-US" sz="2800" b="1" i="0" u="none" strike="noStrike" cap="none">
                    <a:solidFill>
                      <a:srgbClr val="FFFFFF"/>
                    </a:solidFill>
                    <a:latin typeface="Arial"/>
                    <a:ea typeface="Arial"/>
                    <a:cs typeface="Arial"/>
                    <a:sym typeface="Arial"/>
                  </a:rPr>
                  <a:t>A</a:t>
                </a:r>
                <a:endParaRPr sz="2800" b="1" i="0" u="none" strike="noStrike" cap="none">
                  <a:solidFill>
                    <a:srgbClr val="FFFFFF"/>
                  </a:solidFill>
                  <a:latin typeface="Arial"/>
                  <a:ea typeface="Arial"/>
                  <a:cs typeface="Arial"/>
                  <a:sym typeface="Arial"/>
                </a:endParaRPr>
              </a:p>
            </p:txBody>
          </p:sp>
        </p:grpSp>
        <p:grpSp>
          <p:nvGrpSpPr>
            <p:cNvPr id="5531" name="Google Shape;5531;p409"/>
            <p:cNvGrpSpPr/>
            <p:nvPr/>
          </p:nvGrpSpPr>
          <p:grpSpPr>
            <a:xfrm>
              <a:off x="9205147" y="901476"/>
              <a:ext cx="406876" cy="369597"/>
              <a:chOff x="762052" y="320516"/>
              <a:chExt cx="1521600" cy="1521600"/>
            </a:xfrm>
          </p:grpSpPr>
          <p:sp>
            <p:nvSpPr>
              <p:cNvPr id="5532" name="Google Shape;5532;p409"/>
              <p:cNvSpPr/>
              <p:nvPr/>
            </p:nvSpPr>
            <p:spPr>
              <a:xfrm>
                <a:off x="762052" y="320516"/>
                <a:ext cx="1521600" cy="1521600"/>
              </a:xfrm>
              <a:prstGeom prst="rect">
                <a:avLst/>
              </a:prstGeom>
              <a:solidFill>
                <a:schemeClr val="accent4"/>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1" i="0" u="none" strike="noStrike" cap="none">
                  <a:solidFill>
                    <a:srgbClr val="FFFFFF"/>
                  </a:solidFill>
                  <a:latin typeface="Arial"/>
                  <a:ea typeface="Arial"/>
                  <a:cs typeface="Arial"/>
                  <a:sym typeface="Arial"/>
                </a:endParaRPr>
              </a:p>
            </p:txBody>
          </p:sp>
          <p:sp>
            <p:nvSpPr>
              <p:cNvPr id="5533" name="Google Shape;5533;p409"/>
              <p:cNvSpPr txBox="1"/>
              <p:nvPr/>
            </p:nvSpPr>
            <p:spPr>
              <a:xfrm>
                <a:off x="1146207" y="404269"/>
                <a:ext cx="753300" cy="1354200"/>
              </a:xfrm>
              <a:prstGeom prst="rect">
                <a:avLst/>
              </a:prstGeom>
              <a:solidFill>
                <a:schemeClr val="accent4"/>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2800"/>
                  <a:buFont typeface="Arial"/>
                  <a:buNone/>
                </a:pPr>
                <a:r>
                  <a:rPr lang="en-US" sz="2800" b="1" i="0" u="none" strike="noStrike" cap="none">
                    <a:solidFill>
                      <a:srgbClr val="FFFFFF"/>
                    </a:solidFill>
                    <a:latin typeface="Arial"/>
                    <a:ea typeface="Arial"/>
                    <a:cs typeface="Arial"/>
                    <a:sym typeface="Arial"/>
                  </a:rPr>
                  <a:t>D</a:t>
                </a:r>
                <a:endParaRPr sz="2800" b="1" i="0" u="none" strike="noStrike" cap="none">
                  <a:solidFill>
                    <a:srgbClr val="FFFFFF"/>
                  </a:solidFill>
                  <a:latin typeface="Arial"/>
                  <a:ea typeface="Arial"/>
                  <a:cs typeface="Arial"/>
                  <a:sym typeface="Arial"/>
                </a:endParaRPr>
              </a:p>
            </p:txBody>
          </p:sp>
        </p:grpSp>
        <p:grpSp>
          <p:nvGrpSpPr>
            <p:cNvPr id="5534" name="Google Shape;5534;p409"/>
            <p:cNvGrpSpPr/>
            <p:nvPr/>
          </p:nvGrpSpPr>
          <p:grpSpPr>
            <a:xfrm>
              <a:off x="9612005" y="901476"/>
              <a:ext cx="406876" cy="369597"/>
              <a:chOff x="762052" y="320516"/>
              <a:chExt cx="1521600" cy="1521600"/>
            </a:xfrm>
          </p:grpSpPr>
          <p:sp>
            <p:nvSpPr>
              <p:cNvPr id="5535" name="Google Shape;5535;p409"/>
              <p:cNvSpPr/>
              <p:nvPr/>
            </p:nvSpPr>
            <p:spPr>
              <a:xfrm>
                <a:off x="762052" y="320516"/>
                <a:ext cx="1521600" cy="1521600"/>
              </a:xfrm>
              <a:prstGeom prst="rect">
                <a:avLst/>
              </a:prstGeom>
              <a:solidFill>
                <a:srgbClr val="DB3754"/>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1" i="0" u="none" strike="noStrike" cap="none">
                  <a:solidFill>
                    <a:srgbClr val="FFFFFF"/>
                  </a:solidFill>
                  <a:latin typeface="Arial"/>
                  <a:ea typeface="Arial"/>
                  <a:cs typeface="Arial"/>
                  <a:sym typeface="Arial"/>
                </a:endParaRPr>
              </a:p>
            </p:txBody>
          </p:sp>
          <p:sp>
            <p:nvSpPr>
              <p:cNvPr id="5536" name="Google Shape;5536;p409"/>
              <p:cNvSpPr txBox="1"/>
              <p:nvPr/>
            </p:nvSpPr>
            <p:spPr>
              <a:xfrm>
                <a:off x="1146207" y="404269"/>
                <a:ext cx="753300" cy="1354200"/>
              </a:xfrm>
              <a:prstGeom prst="rect">
                <a:avLst/>
              </a:prstGeom>
              <a:solidFill>
                <a:srgbClr val="DB3754"/>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2800"/>
                  <a:buFont typeface="Arial"/>
                  <a:buNone/>
                </a:pPr>
                <a:r>
                  <a:rPr lang="en-US" sz="2800" b="1" i="0" u="none" strike="noStrike" cap="none">
                    <a:solidFill>
                      <a:srgbClr val="FFFFFF"/>
                    </a:solidFill>
                    <a:latin typeface="Arial"/>
                    <a:ea typeface="Arial"/>
                    <a:cs typeface="Arial"/>
                    <a:sym typeface="Arial"/>
                  </a:rPr>
                  <a:t>A</a:t>
                </a:r>
                <a:endParaRPr sz="2800" b="1" i="0" u="none" strike="noStrike" cap="none">
                  <a:solidFill>
                    <a:srgbClr val="FFFFFF"/>
                  </a:solidFill>
                  <a:latin typeface="Arial"/>
                  <a:ea typeface="Arial"/>
                  <a:cs typeface="Arial"/>
                  <a:sym typeface="Arial"/>
                </a:endParaRPr>
              </a:p>
            </p:txBody>
          </p:sp>
        </p:grpSp>
        <p:grpSp>
          <p:nvGrpSpPr>
            <p:cNvPr id="5537" name="Google Shape;5537;p409"/>
            <p:cNvGrpSpPr/>
            <p:nvPr/>
          </p:nvGrpSpPr>
          <p:grpSpPr>
            <a:xfrm>
              <a:off x="10018864" y="901476"/>
              <a:ext cx="406876" cy="369597"/>
              <a:chOff x="762052" y="320516"/>
              <a:chExt cx="1521600" cy="1521600"/>
            </a:xfrm>
          </p:grpSpPr>
          <p:sp>
            <p:nvSpPr>
              <p:cNvPr id="5538" name="Google Shape;5538;p409"/>
              <p:cNvSpPr/>
              <p:nvPr/>
            </p:nvSpPr>
            <p:spPr>
              <a:xfrm>
                <a:off x="762052" y="320516"/>
                <a:ext cx="1521600" cy="1521600"/>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1" i="0" u="none" strike="noStrike" cap="none">
                  <a:solidFill>
                    <a:srgbClr val="FFFFFF"/>
                  </a:solidFill>
                  <a:latin typeface="Arial"/>
                  <a:ea typeface="Arial"/>
                  <a:cs typeface="Arial"/>
                  <a:sym typeface="Arial"/>
                </a:endParaRPr>
              </a:p>
            </p:txBody>
          </p:sp>
          <p:sp>
            <p:nvSpPr>
              <p:cNvPr id="5539" name="Google Shape;5539;p409"/>
              <p:cNvSpPr txBox="1"/>
              <p:nvPr/>
            </p:nvSpPr>
            <p:spPr>
              <a:xfrm>
                <a:off x="1146207" y="404269"/>
                <a:ext cx="753300" cy="1354200"/>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2800"/>
                  <a:buFont typeface="Arial"/>
                  <a:buNone/>
                </a:pPr>
                <a:r>
                  <a:rPr lang="en-US" sz="2800" b="1" i="0" u="none" strike="noStrike" cap="none">
                    <a:solidFill>
                      <a:srgbClr val="FFFFFF"/>
                    </a:solidFill>
                    <a:latin typeface="Arial"/>
                    <a:ea typeface="Arial"/>
                    <a:cs typeface="Arial"/>
                    <a:sym typeface="Arial"/>
                  </a:rPr>
                  <a:t>P</a:t>
                </a:r>
                <a:endParaRPr sz="2800" b="1" i="0" u="none" strike="noStrike" cap="none">
                  <a:solidFill>
                    <a:srgbClr val="FFFFFF"/>
                  </a:solidFill>
                  <a:latin typeface="Arial"/>
                  <a:ea typeface="Arial"/>
                  <a:cs typeface="Arial"/>
                  <a:sym typeface="Arial"/>
                </a:endParaRPr>
              </a:p>
            </p:txBody>
          </p:sp>
        </p:grpSp>
        <p:grpSp>
          <p:nvGrpSpPr>
            <p:cNvPr id="5540" name="Google Shape;5540;p409"/>
            <p:cNvGrpSpPr/>
            <p:nvPr/>
          </p:nvGrpSpPr>
          <p:grpSpPr>
            <a:xfrm>
              <a:off x="10425722" y="901476"/>
              <a:ext cx="406876" cy="369597"/>
              <a:chOff x="762052" y="320516"/>
              <a:chExt cx="1521600" cy="1521600"/>
            </a:xfrm>
          </p:grpSpPr>
          <p:sp>
            <p:nvSpPr>
              <p:cNvPr id="5541" name="Google Shape;5541;p409"/>
              <p:cNvSpPr/>
              <p:nvPr/>
            </p:nvSpPr>
            <p:spPr>
              <a:xfrm>
                <a:off x="762052" y="320516"/>
                <a:ext cx="1521600" cy="1521600"/>
              </a:xfrm>
              <a:prstGeom prst="rect">
                <a:avLst/>
              </a:prstGeom>
              <a:solidFill>
                <a:schemeClr val="dk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1" i="0" u="none" strike="noStrike" cap="none">
                  <a:solidFill>
                    <a:srgbClr val="FFFFFF"/>
                  </a:solidFill>
                  <a:latin typeface="Arial"/>
                  <a:ea typeface="Arial"/>
                  <a:cs typeface="Arial"/>
                  <a:sym typeface="Arial"/>
                </a:endParaRPr>
              </a:p>
            </p:txBody>
          </p:sp>
          <p:sp>
            <p:nvSpPr>
              <p:cNvPr id="5542" name="Google Shape;5542;p409"/>
              <p:cNvSpPr txBox="1"/>
              <p:nvPr/>
            </p:nvSpPr>
            <p:spPr>
              <a:xfrm>
                <a:off x="1146207" y="404269"/>
                <a:ext cx="753300" cy="1354200"/>
              </a:xfrm>
              <a:prstGeom prst="rect">
                <a:avLst/>
              </a:prstGeom>
              <a:solidFill>
                <a:schemeClr val="dk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2800"/>
                  <a:buFont typeface="Arial"/>
                  <a:buNone/>
                </a:pPr>
                <a:r>
                  <a:rPr lang="en-US" sz="2800" b="1" i="0" u="none" strike="noStrike" cap="none">
                    <a:solidFill>
                      <a:srgbClr val="FFFFFF"/>
                    </a:solidFill>
                    <a:latin typeface="Arial"/>
                    <a:ea typeface="Arial"/>
                    <a:cs typeface="Arial"/>
                    <a:sym typeface="Arial"/>
                  </a:rPr>
                  <a:t>T</a:t>
                </a:r>
                <a:endParaRPr sz="2800" b="1" i="0" u="none" strike="noStrike" cap="none">
                  <a:solidFill>
                    <a:srgbClr val="FFFFFF"/>
                  </a:solidFill>
                  <a:latin typeface="Arial"/>
                  <a:ea typeface="Arial"/>
                  <a:cs typeface="Arial"/>
                  <a:sym typeface="Arial"/>
                </a:endParaRPr>
              </a:p>
            </p:txBody>
          </p:sp>
        </p:grpSp>
      </p:grpSp>
      <p:sp>
        <p:nvSpPr>
          <p:cNvPr id="5543" name="Google Shape;5543;p409"/>
          <p:cNvSpPr/>
          <p:nvPr/>
        </p:nvSpPr>
        <p:spPr>
          <a:xfrm>
            <a:off x="4582077" y="2001098"/>
            <a:ext cx="2921400" cy="677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Arial"/>
                <a:ea typeface="Arial"/>
                <a:cs typeface="Arial"/>
                <a:sym typeface="Arial"/>
              </a:rPr>
              <a:t>Economic conditions worsen</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1400"/>
              <a:buFont typeface="Arial"/>
              <a:buNone/>
            </a:pPr>
            <a:r>
              <a:rPr lang="en-US" sz="1400" b="0" i="0" u="none" strike="noStrike" cap="none" dirty="0">
                <a:solidFill>
                  <a:srgbClr val="000000"/>
                </a:solidFill>
                <a:latin typeface="Arial"/>
                <a:ea typeface="Arial"/>
                <a:cs typeface="Arial"/>
                <a:sym typeface="Arial"/>
              </a:rPr>
              <a:t>Shared global experience</a:t>
            </a:r>
            <a:endParaRPr sz="1400" b="0" i="0" u="none" strike="noStrike" cap="none" dirty="0">
              <a:solidFill>
                <a:srgbClr val="000000"/>
              </a:solidFill>
              <a:latin typeface="Arial"/>
              <a:ea typeface="Arial"/>
              <a:cs typeface="Arial"/>
              <a:sym typeface="Arial"/>
            </a:endParaRPr>
          </a:p>
        </p:txBody>
      </p:sp>
      <p:sp>
        <p:nvSpPr>
          <p:cNvPr id="5544" name="Google Shape;5544;p409"/>
          <p:cNvSpPr/>
          <p:nvPr/>
        </p:nvSpPr>
        <p:spPr>
          <a:xfrm>
            <a:off x="8468277" y="2001098"/>
            <a:ext cx="2921400" cy="523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Greater need for </a:t>
            </a:r>
            <a:br>
              <a:rPr lang="en-US" sz="1400" b="0" i="0" u="none" strike="noStrike" cap="none">
                <a:solidFill>
                  <a:srgbClr val="000000"/>
                </a:solidFill>
                <a:latin typeface="Arial"/>
                <a:ea typeface="Arial"/>
                <a:cs typeface="Arial"/>
                <a:sym typeface="Arial"/>
              </a:rPr>
            </a:br>
            <a:r>
              <a:rPr lang="en-US" sz="1400" b="0" i="0" u="none" strike="noStrike" cap="none">
                <a:solidFill>
                  <a:srgbClr val="000000"/>
                </a:solidFill>
                <a:latin typeface="Arial"/>
                <a:ea typeface="Arial"/>
                <a:cs typeface="Arial"/>
                <a:sym typeface="Arial"/>
              </a:rPr>
              <a:t>information and scrutiny</a:t>
            </a:r>
            <a:endParaRPr sz="1400" b="0" i="0" u="none" strike="noStrike" cap="none">
              <a:solidFill>
                <a:srgbClr val="000000"/>
              </a:solidFill>
              <a:latin typeface="Arial"/>
              <a:ea typeface="Arial"/>
              <a:cs typeface="Arial"/>
              <a:sym typeface="Arial"/>
            </a:endParaRPr>
          </a:p>
        </p:txBody>
      </p:sp>
      <p:sp>
        <p:nvSpPr>
          <p:cNvPr id="5545" name="Google Shape;5545;p409"/>
          <p:cNvSpPr/>
          <p:nvPr/>
        </p:nvSpPr>
        <p:spPr>
          <a:xfrm>
            <a:off x="4327525" y="3120252"/>
            <a:ext cx="7421700" cy="30726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
        <p:nvSpPr>
          <p:cNvPr id="5546" name="Google Shape;5546;p409"/>
          <p:cNvSpPr/>
          <p:nvPr/>
        </p:nvSpPr>
        <p:spPr>
          <a:xfrm>
            <a:off x="4482659" y="3285888"/>
            <a:ext cx="2286000" cy="1066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
        <p:nvSpPr>
          <p:cNvPr id="5547" name="Google Shape;5547;p409"/>
          <p:cNvSpPr/>
          <p:nvPr/>
        </p:nvSpPr>
        <p:spPr>
          <a:xfrm>
            <a:off x="5101990" y="3414952"/>
            <a:ext cx="1681800" cy="684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Repair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Ensure viability/strength</a:t>
            </a:r>
            <a:br>
              <a:rPr lang="en-US" sz="1100" b="0" i="0" u="none" strike="noStrike" cap="none">
                <a:solidFill>
                  <a:srgbClr val="000000"/>
                </a:solidFill>
                <a:latin typeface="Arial"/>
                <a:ea typeface="Arial"/>
                <a:cs typeface="Arial"/>
                <a:sym typeface="Arial"/>
              </a:rPr>
            </a:br>
            <a:r>
              <a:rPr lang="en-US" sz="1100" b="0" i="0" u="none" strike="noStrike" cap="none">
                <a:solidFill>
                  <a:schemeClr val="dk2"/>
                </a:solidFill>
                <a:latin typeface="Arial"/>
                <a:ea typeface="Arial"/>
                <a:cs typeface="Arial"/>
                <a:sym typeface="Arial"/>
              </a:rPr>
              <a:t>Shutdown/bankruptcy</a:t>
            </a:r>
            <a:endParaRPr sz="1400" b="0" i="0" u="none" strike="noStrike" cap="none">
              <a:solidFill>
                <a:srgbClr val="000000"/>
              </a:solidFill>
              <a:latin typeface="Arial"/>
              <a:ea typeface="Arial"/>
              <a:cs typeface="Arial"/>
              <a:sym typeface="Arial"/>
            </a:endParaRPr>
          </a:p>
        </p:txBody>
      </p:sp>
      <p:sp>
        <p:nvSpPr>
          <p:cNvPr id="5548" name="Google Shape;5548;p409"/>
          <p:cNvSpPr/>
          <p:nvPr/>
        </p:nvSpPr>
        <p:spPr>
          <a:xfrm>
            <a:off x="6953320" y="3285888"/>
            <a:ext cx="2240400" cy="1066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
        <p:nvSpPr>
          <p:cNvPr id="5549" name="Google Shape;5549;p409"/>
          <p:cNvSpPr/>
          <p:nvPr/>
        </p:nvSpPr>
        <p:spPr>
          <a:xfrm>
            <a:off x="7602928" y="3414952"/>
            <a:ext cx="1600200" cy="684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Rethink</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Envision the future in </a:t>
            </a:r>
            <a:br>
              <a:rPr lang="en-US" sz="1100" b="0" i="0" u="none" strike="noStrike" cap="none">
                <a:solidFill>
                  <a:srgbClr val="000000"/>
                </a:solidFill>
                <a:latin typeface="Arial"/>
                <a:ea typeface="Arial"/>
                <a:cs typeface="Arial"/>
                <a:sym typeface="Arial"/>
              </a:rPr>
            </a:br>
            <a:r>
              <a:rPr lang="en-US" sz="1100" b="0" i="0" u="none" strike="noStrike" cap="none">
                <a:solidFill>
                  <a:srgbClr val="000000"/>
                </a:solidFill>
                <a:latin typeface="Arial"/>
                <a:ea typeface="Arial"/>
                <a:cs typeface="Arial"/>
                <a:sym typeface="Arial"/>
              </a:rPr>
              <a:t>order to manage today</a:t>
            </a:r>
            <a:endParaRPr sz="1400" b="0" i="0" u="none" strike="noStrike" cap="none">
              <a:solidFill>
                <a:srgbClr val="000000"/>
              </a:solidFill>
              <a:latin typeface="Arial"/>
              <a:ea typeface="Arial"/>
              <a:cs typeface="Arial"/>
              <a:sym typeface="Arial"/>
            </a:endParaRPr>
          </a:p>
        </p:txBody>
      </p:sp>
      <p:sp>
        <p:nvSpPr>
          <p:cNvPr id="5550" name="Google Shape;5550;p409"/>
          <p:cNvSpPr/>
          <p:nvPr/>
        </p:nvSpPr>
        <p:spPr>
          <a:xfrm>
            <a:off x="4502728" y="4518158"/>
            <a:ext cx="4690800" cy="15048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
        <p:nvSpPr>
          <p:cNvPr id="5551" name="Google Shape;5551;p409"/>
          <p:cNvSpPr/>
          <p:nvPr/>
        </p:nvSpPr>
        <p:spPr>
          <a:xfrm>
            <a:off x="9368421" y="3285888"/>
            <a:ext cx="2202300" cy="2737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
        <p:nvSpPr>
          <p:cNvPr id="5552" name="Google Shape;5552;p409"/>
          <p:cNvSpPr/>
          <p:nvPr/>
        </p:nvSpPr>
        <p:spPr>
          <a:xfrm>
            <a:off x="10016959" y="3861818"/>
            <a:ext cx="1359600" cy="1023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Report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Meet stakeholder expectations for greater transparency</a:t>
            </a:r>
            <a:endParaRPr sz="1400" b="0" i="0" u="none" strike="noStrike" cap="none">
              <a:solidFill>
                <a:srgbClr val="000000"/>
              </a:solidFill>
              <a:latin typeface="Arial"/>
              <a:ea typeface="Arial"/>
              <a:cs typeface="Arial"/>
              <a:sym typeface="Arial"/>
            </a:endParaRPr>
          </a:p>
        </p:txBody>
      </p:sp>
      <p:grpSp>
        <p:nvGrpSpPr>
          <p:cNvPr id="5553" name="Google Shape;5553;p409"/>
          <p:cNvGrpSpPr/>
          <p:nvPr/>
        </p:nvGrpSpPr>
        <p:grpSpPr>
          <a:xfrm>
            <a:off x="7084507" y="3435190"/>
            <a:ext cx="457150" cy="457157"/>
            <a:chOff x="4143375" y="39688"/>
            <a:chExt cx="1338263" cy="1339849"/>
          </a:xfrm>
        </p:grpSpPr>
        <p:sp>
          <p:nvSpPr>
            <p:cNvPr id="5554" name="Google Shape;5554;p409"/>
            <p:cNvSpPr/>
            <p:nvPr/>
          </p:nvSpPr>
          <p:spPr>
            <a:xfrm>
              <a:off x="4143375" y="39688"/>
              <a:ext cx="1338263" cy="1339849"/>
            </a:xfrm>
            <a:custGeom>
              <a:avLst/>
              <a:gdLst/>
              <a:ahLst/>
              <a:cxnLst/>
              <a:rect l="l" t="t" r="r" b="b"/>
              <a:pathLst>
                <a:path w="576" h="576" extrusionOk="0">
                  <a:moveTo>
                    <a:pt x="0" y="0"/>
                  </a:moveTo>
                  <a:cubicBezTo>
                    <a:pt x="0" y="576"/>
                    <a:pt x="0" y="576"/>
                    <a:pt x="0" y="576"/>
                  </a:cubicBezTo>
                  <a:cubicBezTo>
                    <a:pt x="179" y="576"/>
                    <a:pt x="179" y="576"/>
                    <a:pt x="179" y="576"/>
                  </a:cubicBezTo>
                  <a:cubicBezTo>
                    <a:pt x="179" y="411"/>
                    <a:pt x="179" y="411"/>
                    <a:pt x="179" y="411"/>
                  </a:cubicBezTo>
                  <a:cubicBezTo>
                    <a:pt x="174" y="407"/>
                    <a:pt x="174" y="407"/>
                    <a:pt x="174" y="407"/>
                  </a:cubicBezTo>
                  <a:cubicBezTo>
                    <a:pt x="130" y="375"/>
                    <a:pt x="104" y="324"/>
                    <a:pt x="104" y="270"/>
                  </a:cubicBezTo>
                  <a:cubicBezTo>
                    <a:pt x="104" y="191"/>
                    <a:pt x="166" y="120"/>
                    <a:pt x="248" y="104"/>
                  </a:cubicBezTo>
                  <a:cubicBezTo>
                    <a:pt x="248" y="104"/>
                    <a:pt x="263" y="100"/>
                    <a:pt x="285" y="100"/>
                  </a:cubicBezTo>
                  <a:cubicBezTo>
                    <a:pt x="311" y="100"/>
                    <a:pt x="329" y="105"/>
                    <a:pt x="329" y="105"/>
                  </a:cubicBezTo>
                  <a:cubicBezTo>
                    <a:pt x="420" y="126"/>
                    <a:pt x="448" y="216"/>
                    <a:pt x="478" y="311"/>
                  </a:cubicBezTo>
                  <a:cubicBezTo>
                    <a:pt x="481" y="320"/>
                    <a:pt x="484" y="329"/>
                    <a:pt x="486" y="337"/>
                  </a:cubicBezTo>
                  <a:cubicBezTo>
                    <a:pt x="435" y="337"/>
                    <a:pt x="435" y="337"/>
                    <a:pt x="435" y="337"/>
                  </a:cubicBezTo>
                  <a:cubicBezTo>
                    <a:pt x="435" y="406"/>
                    <a:pt x="435" y="406"/>
                    <a:pt x="435" y="406"/>
                  </a:cubicBezTo>
                  <a:cubicBezTo>
                    <a:pt x="435" y="430"/>
                    <a:pt x="415" y="450"/>
                    <a:pt x="391" y="450"/>
                  </a:cubicBezTo>
                  <a:cubicBezTo>
                    <a:pt x="341" y="450"/>
                    <a:pt x="341" y="450"/>
                    <a:pt x="341" y="450"/>
                  </a:cubicBezTo>
                  <a:cubicBezTo>
                    <a:pt x="341" y="576"/>
                    <a:pt x="341" y="576"/>
                    <a:pt x="341" y="576"/>
                  </a:cubicBezTo>
                  <a:cubicBezTo>
                    <a:pt x="576" y="576"/>
                    <a:pt x="576" y="576"/>
                    <a:pt x="576" y="576"/>
                  </a:cubicBezTo>
                  <a:cubicBezTo>
                    <a:pt x="576" y="0"/>
                    <a:pt x="576" y="0"/>
                    <a:pt x="576" y="0"/>
                  </a:cubicBezTo>
                  <a:lnTo>
                    <a:pt x="0" y="0"/>
                  </a:lnTo>
                  <a:close/>
                  <a:moveTo>
                    <a:pt x="551" y="551"/>
                  </a:moveTo>
                  <a:cubicBezTo>
                    <a:pt x="366" y="551"/>
                    <a:pt x="366" y="551"/>
                    <a:pt x="366" y="551"/>
                  </a:cubicBezTo>
                  <a:cubicBezTo>
                    <a:pt x="366" y="474"/>
                    <a:pt x="366" y="474"/>
                    <a:pt x="366" y="474"/>
                  </a:cubicBezTo>
                  <a:cubicBezTo>
                    <a:pt x="391" y="474"/>
                    <a:pt x="391" y="474"/>
                    <a:pt x="391" y="474"/>
                  </a:cubicBezTo>
                  <a:cubicBezTo>
                    <a:pt x="429" y="474"/>
                    <a:pt x="460" y="444"/>
                    <a:pt x="460" y="406"/>
                  </a:cubicBezTo>
                  <a:cubicBezTo>
                    <a:pt x="460" y="362"/>
                    <a:pt x="460" y="362"/>
                    <a:pt x="460" y="362"/>
                  </a:cubicBezTo>
                  <a:cubicBezTo>
                    <a:pt x="490" y="362"/>
                    <a:pt x="490" y="362"/>
                    <a:pt x="490" y="362"/>
                  </a:cubicBezTo>
                  <a:cubicBezTo>
                    <a:pt x="497" y="362"/>
                    <a:pt x="504" y="359"/>
                    <a:pt x="508" y="353"/>
                  </a:cubicBezTo>
                  <a:cubicBezTo>
                    <a:pt x="512" y="348"/>
                    <a:pt x="513" y="340"/>
                    <a:pt x="511" y="334"/>
                  </a:cubicBezTo>
                  <a:cubicBezTo>
                    <a:pt x="508" y="324"/>
                    <a:pt x="505" y="314"/>
                    <a:pt x="502" y="304"/>
                  </a:cubicBezTo>
                  <a:cubicBezTo>
                    <a:pt x="470" y="204"/>
                    <a:pt x="438" y="102"/>
                    <a:pt x="329" y="80"/>
                  </a:cubicBezTo>
                  <a:cubicBezTo>
                    <a:pt x="329" y="80"/>
                    <a:pt x="310" y="75"/>
                    <a:pt x="290" y="75"/>
                  </a:cubicBezTo>
                  <a:cubicBezTo>
                    <a:pt x="269" y="75"/>
                    <a:pt x="248" y="79"/>
                    <a:pt x="248" y="79"/>
                  </a:cubicBezTo>
                  <a:cubicBezTo>
                    <a:pt x="153" y="96"/>
                    <a:pt x="80" y="178"/>
                    <a:pt x="80" y="270"/>
                  </a:cubicBezTo>
                  <a:cubicBezTo>
                    <a:pt x="80" y="330"/>
                    <a:pt x="107" y="387"/>
                    <a:pt x="154" y="423"/>
                  </a:cubicBezTo>
                  <a:cubicBezTo>
                    <a:pt x="154" y="551"/>
                    <a:pt x="154" y="551"/>
                    <a:pt x="154" y="551"/>
                  </a:cubicBezTo>
                  <a:cubicBezTo>
                    <a:pt x="25" y="551"/>
                    <a:pt x="25" y="551"/>
                    <a:pt x="25" y="551"/>
                  </a:cubicBezTo>
                  <a:cubicBezTo>
                    <a:pt x="25" y="24"/>
                    <a:pt x="25" y="24"/>
                    <a:pt x="25" y="24"/>
                  </a:cubicBezTo>
                  <a:cubicBezTo>
                    <a:pt x="551" y="24"/>
                    <a:pt x="551" y="24"/>
                    <a:pt x="551" y="24"/>
                  </a:cubicBezTo>
                  <a:lnTo>
                    <a:pt x="551" y="551"/>
                  </a:lnTo>
                  <a:close/>
                </a:path>
              </a:pathLst>
            </a:custGeom>
            <a:solidFill>
              <a:srgbClr val="D939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55" name="Google Shape;5555;p409"/>
            <p:cNvSpPr/>
            <p:nvPr/>
          </p:nvSpPr>
          <p:spPr>
            <a:xfrm>
              <a:off x="4438650" y="474663"/>
              <a:ext cx="339725" cy="339725"/>
            </a:xfrm>
            <a:custGeom>
              <a:avLst/>
              <a:gdLst/>
              <a:ahLst/>
              <a:cxnLst/>
              <a:rect l="l" t="t" r="r" b="b"/>
              <a:pathLst>
                <a:path w="146" h="146" extrusionOk="0">
                  <a:moveTo>
                    <a:pt x="128" y="56"/>
                  </a:moveTo>
                  <a:cubicBezTo>
                    <a:pt x="143" y="47"/>
                    <a:pt x="143" y="47"/>
                    <a:pt x="143" y="47"/>
                  </a:cubicBezTo>
                  <a:cubicBezTo>
                    <a:pt x="131" y="26"/>
                    <a:pt x="131" y="26"/>
                    <a:pt x="131" y="26"/>
                  </a:cubicBezTo>
                  <a:cubicBezTo>
                    <a:pt x="116" y="35"/>
                    <a:pt x="116" y="35"/>
                    <a:pt x="116" y="35"/>
                  </a:cubicBezTo>
                  <a:cubicBezTo>
                    <a:pt x="115" y="34"/>
                    <a:pt x="114" y="32"/>
                    <a:pt x="112" y="31"/>
                  </a:cubicBezTo>
                  <a:cubicBezTo>
                    <a:pt x="121" y="17"/>
                    <a:pt x="121" y="17"/>
                    <a:pt x="121" y="17"/>
                  </a:cubicBezTo>
                  <a:cubicBezTo>
                    <a:pt x="100" y="4"/>
                    <a:pt x="100" y="4"/>
                    <a:pt x="100" y="4"/>
                  </a:cubicBezTo>
                  <a:cubicBezTo>
                    <a:pt x="91" y="19"/>
                    <a:pt x="91" y="19"/>
                    <a:pt x="91" y="19"/>
                  </a:cubicBezTo>
                  <a:cubicBezTo>
                    <a:pt x="89" y="18"/>
                    <a:pt x="87" y="17"/>
                    <a:pt x="85" y="17"/>
                  </a:cubicBezTo>
                  <a:cubicBezTo>
                    <a:pt x="85" y="0"/>
                    <a:pt x="85" y="0"/>
                    <a:pt x="85" y="0"/>
                  </a:cubicBezTo>
                  <a:cubicBezTo>
                    <a:pt x="61" y="0"/>
                    <a:pt x="61" y="0"/>
                    <a:pt x="61" y="0"/>
                  </a:cubicBezTo>
                  <a:cubicBezTo>
                    <a:pt x="61" y="17"/>
                    <a:pt x="61" y="17"/>
                    <a:pt x="61" y="17"/>
                  </a:cubicBezTo>
                  <a:cubicBezTo>
                    <a:pt x="58" y="17"/>
                    <a:pt x="56" y="18"/>
                    <a:pt x="53" y="19"/>
                  </a:cubicBezTo>
                  <a:cubicBezTo>
                    <a:pt x="44" y="5"/>
                    <a:pt x="44" y="5"/>
                    <a:pt x="44" y="5"/>
                  </a:cubicBezTo>
                  <a:cubicBezTo>
                    <a:pt x="23" y="18"/>
                    <a:pt x="23" y="18"/>
                    <a:pt x="23" y="18"/>
                  </a:cubicBezTo>
                  <a:cubicBezTo>
                    <a:pt x="32" y="32"/>
                    <a:pt x="32" y="32"/>
                    <a:pt x="32" y="32"/>
                  </a:cubicBezTo>
                  <a:cubicBezTo>
                    <a:pt x="32" y="33"/>
                    <a:pt x="31" y="34"/>
                    <a:pt x="31" y="34"/>
                  </a:cubicBezTo>
                  <a:cubicBezTo>
                    <a:pt x="16" y="25"/>
                    <a:pt x="16" y="25"/>
                    <a:pt x="16" y="25"/>
                  </a:cubicBezTo>
                  <a:cubicBezTo>
                    <a:pt x="3" y="47"/>
                    <a:pt x="3" y="47"/>
                    <a:pt x="3" y="47"/>
                  </a:cubicBezTo>
                  <a:cubicBezTo>
                    <a:pt x="18" y="55"/>
                    <a:pt x="18" y="55"/>
                    <a:pt x="18" y="55"/>
                  </a:cubicBezTo>
                  <a:cubicBezTo>
                    <a:pt x="18" y="57"/>
                    <a:pt x="17" y="59"/>
                    <a:pt x="17" y="61"/>
                  </a:cubicBezTo>
                  <a:cubicBezTo>
                    <a:pt x="0" y="61"/>
                    <a:pt x="0" y="61"/>
                    <a:pt x="0" y="61"/>
                  </a:cubicBezTo>
                  <a:cubicBezTo>
                    <a:pt x="0" y="85"/>
                    <a:pt x="0" y="85"/>
                    <a:pt x="0" y="85"/>
                  </a:cubicBezTo>
                  <a:cubicBezTo>
                    <a:pt x="17" y="85"/>
                    <a:pt x="17" y="85"/>
                    <a:pt x="17" y="85"/>
                  </a:cubicBezTo>
                  <a:cubicBezTo>
                    <a:pt x="17" y="87"/>
                    <a:pt x="18" y="88"/>
                    <a:pt x="18" y="90"/>
                  </a:cubicBezTo>
                  <a:cubicBezTo>
                    <a:pt x="3" y="98"/>
                    <a:pt x="3" y="98"/>
                    <a:pt x="3" y="98"/>
                  </a:cubicBezTo>
                  <a:cubicBezTo>
                    <a:pt x="15" y="120"/>
                    <a:pt x="15" y="120"/>
                    <a:pt x="15" y="120"/>
                  </a:cubicBezTo>
                  <a:cubicBezTo>
                    <a:pt x="30" y="111"/>
                    <a:pt x="30" y="111"/>
                    <a:pt x="30" y="111"/>
                  </a:cubicBezTo>
                  <a:cubicBezTo>
                    <a:pt x="31" y="112"/>
                    <a:pt x="32" y="113"/>
                    <a:pt x="33" y="114"/>
                  </a:cubicBezTo>
                  <a:cubicBezTo>
                    <a:pt x="24" y="129"/>
                    <a:pt x="24" y="129"/>
                    <a:pt x="24" y="129"/>
                  </a:cubicBezTo>
                  <a:cubicBezTo>
                    <a:pt x="45" y="142"/>
                    <a:pt x="45" y="142"/>
                    <a:pt x="45" y="142"/>
                  </a:cubicBezTo>
                  <a:cubicBezTo>
                    <a:pt x="54" y="127"/>
                    <a:pt x="54" y="127"/>
                    <a:pt x="54" y="127"/>
                  </a:cubicBezTo>
                  <a:cubicBezTo>
                    <a:pt x="56" y="128"/>
                    <a:pt x="59" y="129"/>
                    <a:pt x="61" y="129"/>
                  </a:cubicBezTo>
                  <a:cubicBezTo>
                    <a:pt x="61" y="146"/>
                    <a:pt x="61" y="146"/>
                    <a:pt x="61" y="146"/>
                  </a:cubicBezTo>
                  <a:cubicBezTo>
                    <a:pt x="85" y="146"/>
                    <a:pt x="85" y="146"/>
                    <a:pt x="85" y="146"/>
                  </a:cubicBezTo>
                  <a:cubicBezTo>
                    <a:pt x="85" y="129"/>
                    <a:pt x="85" y="129"/>
                    <a:pt x="85" y="129"/>
                  </a:cubicBezTo>
                  <a:cubicBezTo>
                    <a:pt x="88" y="128"/>
                    <a:pt x="90" y="128"/>
                    <a:pt x="93" y="127"/>
                  </a:cubicBezTo>
                  <a:cubicBezTo>
                    <a:pt x="102" y="141"/>
                    <a:pt x="102" y="141"/>
                    <a:pt x="102" y="141"/>
                  </a:cubicBezTo>
                  <a:cubicBezTo>
                    <a:pt x="123" y="128"/>
                    <a:pt x="123" y="128"/>
                    <a:pt x="123" y="128"/>
                  </a:cubicBezTo>
                  <a:cubicBezTo>
                    <a:pt x="113" y="114"/>
                    <a:pt x="113" y="114"/>
                    <a:pt x="113" y="114"/>
                  </a:cubicBezTo>
                  <a:cubicBezTo>
                    <a:pt x="114" y="113"/>
                    <a:pt x="115" y="112"/>
                    <a:pt x="115" y="112"/>
                  </a:cubicBezTo>
                  <a:cubicBezTo>
                    <a:pt x="130" y="120"/>
                    <a:pt x="130" y="120"/>
                    <a:pt x="130" y="120"/>
                  </a:cubicBezTo>
                  <a:cubicBezTo>
                    <a:pt x="143" y="99"/>
                    <a:pt x="143" y="99"/>
                    <a:pt x="143" y="99"/>
                  </a:cubicBezTo>
                  <a:cubicBezTo>
                    <a:pt x="128" y="91"/>
                    <a:pt x="128" y="91"/>
                    <a:pt x="128" y="91"/>
                  </a:cubicBezTo>
                  <a:cubicBezTo>
                    <a:pt x="128" y="89"/>
                    <a:pt x="129" y="87"/>
                    <a:pt x="129" y="85"/>
                  </a:cubicBezTo>
                  <a:cubicBezTo>
                    <a:pt x="146" y="85"/>
                    <a:pt x="146" y="85"/>
                    <a:pt x="146" y="85"/>
                  </a:cubicBezTo>
                  <a:cubicBezTo>
                    <a:pt x="146" y="61"/>
                    <a:pt x="146" y="61"/>
                    <a:pt x="146" y="61"/>
                  </a:cubicBezTo>
                  <a:cubicBezTo>
                    <a:pt x="129" y="61"/>
                    <a:pt x="129" y="61"/>
                    <a:pt x="129" y="61"/>
                  </a:cubicBezTo>
                  <a:cubicBezTo>
                    <a:pt x="129" y="59"/>
                    <a:pt x="128" y="58"/>
                    <a:pt x="128" y="56"/>
                  </a:cubicBezTo>
                  <a:close/>
                  <a:moveTo>
                    <a:pt x="40" y="73"/>
                  </a:moveTo>
                  <a:cubicBezTo>
                    <a:pt x="40" y="55"/>
                    <a:pt x="55" y="40"/>
                    <a:pt x="73" y="40"/>
                  </a:cubicBezTo>
                  <a:cubicBezTo>
                    <a:pt x="91" y="40"/>
                    <a:pt x="106" y="55"/>
                    <a:pt x="106" y="73"/>
                  </a:cubicBezTo>
                  <a:cubicBezTo>
                    <a:pt x="106" y="91"/>
                    <a:pt x="91" y="106"/>
                    <a:pt x="73" y="106"/>
                  </a:cubicBezTo>
                  <a:cubicBezTo>
                    <a:pt x="55" y="106"/>
                    <a:pt x="40" y="91"/>
                    <a:pt x="40" y="73"/>
                  </a:cubicBezTo>
                  <a:close/>
                </a:path>
              </a:pathLst>
            </a:custGeom>
            <a:solidFill>
              <a:srgbClr val="D939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56" name="Google Shape;5556;p409"/>
            <p:cNvSpPr/>
            <p:nvPr/>
          </p:nvSpPr>
          <p:spPr>
            <a:xfrm>
              <a:off x="4765675" y="338138"/>
              <a:ext cx="254000" cy="252413"/>
            </a:xfrm>
            <a:custGeom>
              <a:avLst/>
              <a:gdLst/>
              <a:ahLst/>
              <a:cxnLst/>
              <a:rect l="l" t="t" r="r" b="b"/>
              <a:pathLst>
                <a:path w="109" h="109" extrusionOk="0">
                  <a:moveTo>
                    <a:pt x="87" y="100"/>
                  </a:moveTo>
                  <a:cubicBezTo>
                    <a:pt x="82" y="88"/>
                    <a:pt x="82" y="88"/>
                    <a:pt x="82" y="88"/>
                  </a:cubicBezTo>
                  <a:cubicBezTo>
                    <a:pt x="84" y="86"/>
                    <a:pt x="86" y="84"/>
                    <a:pt x="88" y="82"/>
                  </a:cubicBezTo>
                  <a:cubicBezTo>
                    <a:pt x="99" y="87"/>
                    <a:pt x="99" y="87"/>
                    <a:pt x="99" y="87"/>
                  </a:cubicBezTo>
                  <a:cubicBezTo>
                    <a:pt x="109" y="65"/>
                    <a:pt x="109" y="65"/>
                    <a:pt x="109" y="65"/>
                  </a:cubicBezTo>
                  <a:cubicBezTo>
                    <a:pt x="97" y="60"/>
                    <a:pt x="97" y="60"/>
                    <a:pt x="97" y="60"/>
                  </a:cubicBezTo>
                  <a:cubicBezTo>
                    <a:pt x="98" y="57"/>
                    <a:pt x="98" y="54"/>
                    <a:pt x="97" y="51"/>
                  </a:cubicBezTo>
                  <a:cubicBezTo>
                    <a:pt x="109" y="46"/>
                    <a:pt x="109" y="46"/>
                    <a:pt x="109" y="46"/>
                  </a:cubicBezTo>
                  <a:cubicBezTo>
                    <a:pt x="100" y="23"/>
                    <a:pt x="100" y="23"/>
                    <a:pt x="100" y="23"/>
                  </a:cubicBezTo>
                  <a:cubicBezTo>
                    <a:pt x="88" y="28"/>
                    <a:pt x="88" y="28"/>
                    <a:pt x="88" y="28"/>
                  </a:cubicBezTo>
                  <a:cubicBezTo>
                    <a:pt x="86" y="26"/>
                    <a:pt x="84" y="24"/>
                    <a:pt x="82" y="22"/>
                  </a:cubicBezTo>
                  <a:cubicBezTo>
                    <a:pt x="87" y="10"/>
                    <a:pt x="87" y="10"/>
                    <a:pt x="87" y="10"/>
                  </a:cubicBezTo>
                  <a:cubicBezTo>
                    <a:pt x="65" y="0"/>
                    <a:pt x="65" y="0"/>
                    <a:pt x="65" y="0"/>
                  </a:cubicBezTo>
                  <a:cubicBezTo>
                    <a:pt x="59" y="12"/>
                    <a:pt x="59" y="12"/>
                    <a:pt x="59" y="12"/>
                  </a:cubicBezTo>
                  <a:cubicBezTo>
                    <a:pt x="56" y="12"/>
                    <a:pt x="53" y="12"/>
                    <a:pt x="50" y="12"/>
                  </a:cubicBezTo>
                  <a:cubicBezTo>
                    <a:pt x="45" y="0"/>
                    <a:pt x="45" y="0"/>
                    <a:pt x="45" y="0"/>
                  </a:cubicBezTo>
                  <a:cubicBezTo>
                    <a:pt x="22" y="9"/>
                    <a:pt x="22" y="9"/>
                    <a:pt x="22" y="9"/>
                  </a:cubicBezTo>
                  <a:cubicBezTo>
                    <a:pt x="27" y="22"/>
                    <a:pt x="27" y="22"/>
                    <a:pt x="27" y="22"/>
                  </a:cubicBezTo>
                  <a:cubicBezTo>
                    <a:pt x="25" y="23"/>
                    <a:pt x="24" y="25"/>
                    <a:pt x="22" y="27"/>
                  </a:cubicBezTo>
                  <a:cubicBezTo>
                    <a:pt x="10" y="22"/>
                    <a:pt x="10" y="22"/>
                    <a:pt x="10" y="22"/>
                  </a:cubicBezTo>
                  <a:cubicBezTo>
                    <a:pt x="0" y="44"/>
                    <a:pt x="0" y="44"/>
                    <a:pt x="0" y="44"/>
                  </a:cubicBezTo>
                  <a:cubicBezTo>
                    <a:pt x="12" y="50"/>
                    <a:pt x="12" y="50"/>
                    <a:pt x="12" y="50"/>
                  </a:cubicBezTo>
                  <a:cubicBezTo>
                    <a:pt x="12" y="53"/>
                    <a:pt x="12" y="55"/>
                    <a:pt x="12" y="58"/>
                  </a:cubicBezTo>
                  <a:cubicBezTo>
                    <a:pt x="0" y="63"/>
                    <a:pt x="0" y="63"/>
                    <a:pt x="0" y="63"/>
                  </a:cubicBezTo>
                  <a:cubicBezTo>
                    <a:pt x="9" y="86"/>
                    <a:pt x="9" y="86"/>
                    <a:pt x="9" y="86"/>
                  </a:cubicBezTo>
                  <a:cubicBezTo>
                    <a:pt x="21" y="81"/>
                    <a:pt x="21" y="81"/>
                    <a:pt x="21" y="81"/>
                  </a:cubicBezTo>
                  <a:cubicBezTo>
                    <a:pt x="22" y="84"/>
                    <a:pt x="25" y="86"/>
                    <a:pt x="27" y="88"/>
                  </a:cubicBezTo>
                  <a:cubicBezTo>
                    <a:pt x="22" y="99"/>
                    <a:pt x="22" y="99"/>
                    <a:pt x="22" y="99"/>
                  </a:cubicBezTo>
                  <a:cubicBezTo>
                    <a:pt x="44" y="109"/>
                    <a:pt x="44" y="109"/>
                    <a:pt x="44" y="109"/>
                  </a:cubicBezTo>
                  <a:cubicBezTo>
                    <a:pt x="49" y="98"/>
                    <a:pt x="49" y="98"/>
                    <a:pt x="49" y="98"/>
                  </a:cubicBezTo>
                  <a:cubicBezTo>
                    <a:pt x="51" y="98"/>
                    <a:pt x="53" y="98"/>
                    <a:pt x="55" y="98"/>
                  </a:cubicBezTo>
                  <a:cubicBezTo>
                    <a:pt x="56" y="98"/>
                    <a:pt x="58" y="98"/>
                    <a:pt x="59" y="98"/>
                  </a:cubicBezTo>
                  <a:cubicBezTo>
                    <a:pt x="64" y="109"/>
                    <a:pt x="64" y="109"/>
                    <a:pt x="64" y="109"/>
                  </a:cubicBezTo>
                  <a:lnTo>
                    <a:pt x="87" y="100"/>
                  </a:lnTo>
                  <a:close/>
                  <a:moveTo>
                    <a:pt x="47" y="72"/>
                  </a:moveTo>
                  <a:cubicBezTo>
                    <a:pt x="43" y="70"/>
                    <a:pt x="39" y="66"/>
                    <a:pt x="38" y="62"/>
                  </a:cubicBezTo>
                  <a:cubicBezTo>
                    <a:pt x="36" y="57"/>
                    <a:pt x="36" y="52"/>
                    <a:pt x="38" y="48"/>
                  </a:cubicBezTo>
                  <a:cubicBezTo>
                    <a:pt x="40" y="43"/>
                    <a:pt x="43" y="40"/>
                    <a:pt x="48" y="38"/>
                  </a:cubicBezTo>
                  <a:cubicBezTo>
                    <a:pt x="50" y="37"/>
                    <a:pt x="52" y="37"/>
                    <a:pt x="55" y="37"/>
                  </a:cubicBezTo>
                  <a:cubicBezTo>
                    <a:pt x="57" y="37"/>
                    <a:pt x="59" y="37"/>
                    <a:pt x="62" y="38"/>
                  </a:cubicBezTo>
                  <a:cubicBezTo>
                    <a:pt x="66" y="40"/>
                    <a:pt x="70" y="44"/>
                    <a:pt x="72" y="48"/>
                  </a:cubicBezTo>
                  <a:cubicBezTo>
                    <a:pt x="73" y="53"/>
                    <a:pt x="73" y="58"/>
                    <a:pt x="71" y="62"/>
                  </a:cubicBezTo>
                  <a:cubicBezTo>
                    <a:pt x="69" y="67"/>
                    <a:pt x="66" y="70"/>
                    <a:pt x="61" y="72"/>
                  </a:cubicBezTo>
                  <a:cubicBezTo>
                    <a:pt x="57" y="74"/>
                    <a:pt x="52" y="74"/>
                    <a:pt x="47" y="72"/>
                  </a:cubicBezTo>
                  <a:close/>
                </a:path>
              </a:pathLst>
            </a:custGeom>
            <a:solidFill>
              <a:srgbClr val="D939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557" name="Google Shape;5557;p409"/>
          <p:cNvGrpSpPr/>
          <p:nvPr/>
        </p:nvGrpSpPr>
        <p:grpSpPr>
          <a:xfrm>
            <a:off x="4605860" y="3423623"/>
            <a:ext cx="457196" cy="457196"/>
            <a:chOff x="633413" y="4400550"/>
            <a:chExt cx="149225" cy="149225"/>
          </a:xfrm>
        </p:grpSpPr>
        <p:sp>
          <p:nvSpPr>
            <p:cNvPr id="5558" name="Google Shape;5558;p409"/>
            <p:cNvSpPr/>
            <p:nvPr/>
          </p:nvSpPr>
          <p:spPr>
            <a:xfrm>
              <a:off x="733425" y="4495800"/>
              <a:ext cx="22225" cy="20638"/>
            </a:xfrm>
            <a:custGeom>
              <a:avLst/>
              <a:gdLst/>
              <a:ahLst/>
              <a:cxnLst/>
              <a:rect l="l" t="t" r="r" b="b"/>
              <a:pathLst>
                <a:path w="14" h="13" extrusionOk="0">
                  <a:moveTo>
                    <a:pt x="10" y="13"/>
                  </a:moveTo>
                  <a:lnTo>
                    <a:pt x="0" y="3"/>
                  </a:lnTo>
                  <a:lnTo>
                    <a:pt x="3" y="0"/>
                  </a:lnTo>
                  <a:lnTo>
                    <a:pt x="14" y="10"/>
                  </a:lnTo>
                  <a:lnTo>
                    <a:pt x="10" y="13"/>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rgbClr val="000000"/>
                </a:solidFill>
                <a:latin typeface="Arial"/>
                <a:ea typeface="Arial"/>
                <a:cs typeface="Arial"/>
                <a:sym typeface="Arial"/>
              </a:endParaRPr>
            </a:p>
          </p:txBody>
        </p:sp>
        <p:sp>
          <p:nvSpPr>
            <p:cNvPr id="5559" name="Google Shape;5559;p409"/>
            <p:cNvSpPr/>
            <p:nvPr/>
          </p:nvSpPr>
          <p:spPr>
            <a:xfrm>
              <a:off x="727075" y="4445000"/>
              <a:ext cx="9525" cy="20638"/>
            </a:xfrm>
            <a:custGeom>
              <a:avLst/>
              <a:gdLst/>
              <a:ahLst/>
              <a:cxnLst/>
              <a:rect l="l" t="t" r="r" b="b"/>
              <a:pathLst>
                <a:path w="14" h="27" extrusionOk="0">
                  <a:moveTo>
                    <a:pt x="4" y="0"/>
                  </a:moveTo>
                  <a:cubicBezTo>
                    <a:pt x="4" y="0"/>
                    <a:pt x="4" y="0"/>
                    <a:pt x="4" y="0"/>
                  </a:cubicBezTo>
                  <a:cubicBezTo>
                    <a:pt x="4" y="0"/>
                    <a:pt x="4" y="0"/>
                    <a:pt x="4" y="0"/>
                  </a:cubicBezTo>
                  <a:cubicBezTo>
                    <a:pt x="4" y="0"/>
                    <a:pt x="4" y="0"/>
                    <a:pt x="4" y="0"/>
                  </a:cubicBezTo>
                  <a:close/>
                  <a:moveTo>
                    <a:pt x="14" y="2"/>
                  </a:moveTo>
                  <a:cubicBezTo>
                    <a:pt x="14" y="2"/>
                    <a:pt x="14" y="2"/>
                    <a:pt x="14" y="2"/>
                  </a:cubicBezTo>
                  <a:cubicBezTo>
                    <a:pt x="14" y="2"/>
                    <a:pt x="14" y="2"/>
                    <a:pt x="14" y="2"/>
                  </a:cubicBezTo>
                  <a:cubicBezTo>
                    <a:pt x="14" y="2"/>
                    <a:pt x="14" y="2"/>
                    <a:pt x="14" y="2"/>
                  </a:cubicBezTo>
                  <a:close/>
                  <a:moveTo>
                    <a:pt x="0" y="27"/>
                  </a:moveTo>
                  <a:cubicBezTo>
                    <a:pt x="0" y="27"/>
                    <a:pt x="0" y="27"/>
                    <a:pt x="0" y="27"/>
                  </a:cubicBezTo>
                  <a:cubicBezTo>
                    <a:pt x="0" y="27"/>
                    <a:pt x="0" y="27"/>
                    <a:pt x="0" y="27"/>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rgbClr val="000000"/>
                </a:solidFill>
                <a:latin typeface="Arial"/>
                <a:ea typeface="Arial"/>
                <a:cs typeface="Arial"/>
                <a:sym typeface="Arial"/>
              </a:endParaRPr>
            </a:p>
          </p:txBody>
        </p:sp>
        <p:sp>
          <p:nvSpPr>
            <p:cNvPr id="5560" name="Google Shape;5560;p409"/>
            <p:cNvSpPr/>
            <p:nvPr/>
          </p:nvSpPr>
          <p:spPr>
            <a:xfrm>
              <a:off x="646113" y="4416425"/>
              <a:ext cx="123825" cy="115888"/>
            </a:xfrm>
            <a:custGeom>
              <a:avLst/>
              <a:gdLst/>
              <a:ahLst/>
              <a:cxnLst/>
              <a:rect l="l" t="t" r="r" b="b"/>
              <a:pathLst>
                <a:path w="159" h="148" extrusionOk="0">
                  <a:moveTo>
                    <a:pt x="110" y="71"/>
                  </a:moveTo>
                  <a:cubicBezTo>
                    <a:pt x="100" y="82"/>
                    <a:pt x="100" y="82"/>
                    <a:pt x="100" y="82"/>
                  </a:cubicBezTo>
                  <a:cubicBezTo>
                    <a:pt x="93" y="75"/>
                    <a:pt x="93" y="75"/>
                    <a:pt x="93" y="75"/>
                  </a:cubicBezTo>
                  <a:cubicBezTo>
                    <a:pt x="93" y="75"/>
                    <a:pt x="93" y="75"/>
                    <a:pt x="93" y="75"/>
                  </a:cubicBezTo>
                  <a:cubicBezTo>
                    <a:pt x="102" y="66"/>
                    <a:pt x="102" y="66"/>
                    <a:pt x="102" y="66"/>
                  </a:cubicBezTo>
                  <a:cubicBezTo>
                    <a:pt x="103" y="66"/>
                    <a:pt x="104" y="66"/>
                    <a:pt x="106" y="66"/>
                  </a:cubicBezTo>
                  <a:cubicBezTo>
                    <a:pt x="110" y="66"/>
                    <a:pt x="114" y="65"/>
                    <a:pt x="117" y="64"/>
                  </a:cubicBezTo>
                  <a:cubicBezTo>
                    <a:pt x="122" y="63"/>
                    <a:pt x="126" y="61"/>
                    <a:pt x="129" y="58"/>
                  </a:cubicBezTo>
                  <a:cubicBezTo>
                    <a:pt x="145" y="42"/>
                    <a:pt x="145" y="42"/>
                    <a:pt x="145" y="42"/>
                  </a:cubicBezTo>
                  <a:cubicBezTo>
                    <a:pt x="144" y="25"/>
                    <a:pt x="144" y="25"/>
                    <a:pt x="144" y="25"/>
                  </a:cubicBezTo>
                  <a:cubicBezTo>
                    <a:pt x="144" y="24"/>
                    <a:pt x="143" y="22"/>
                    <a:pt x="142" y="21"/>
                  </a:cubicBezTo>
                  <a:cubicBezTo>
                    <a:pt x="141" y="20"/>
                    <a:pt x="140" y="19"/>
                    <a:pt x="139" y="19"/>
                  </a:cubicBezTo>
                  <a:cubicBezTo>
                    <a:pt x="137" y="17"/>
                    <a:pt x="134" y="17"/>
                    <a:pt x="132" y="19"/>
                  </a:cubicBezTo>
                  <a:cubicBezTo>
                    <a:pt x="131" y="19"/>
                    <a:pt x="131" y="20"/>
                    <a:pt x="130" y="20"/>
                  </a:cubicBezTo>
                  <a:cubicBezTo>
                    <a:pt x="115" y="35"/>
                    <a:pt x="115" y="35"/>
                    <a:pt x="115" y="35"/>
                  </a:cubicBezTo>
                  <a:cubicBezTo>
                    <a:pt x="111" y="34"/>
                    <a:pt x="111" y="34"/>
                    <a:pt x="111" y="34"/>
                  </a:cubicBezTo>
                  <a:cubicBezTo>
                    <a:pt x="110" y="30"/>
                    <a:pt x="110" y="30"/>
                    <a:pt x="110" y="30"/>
                  </a:cubicBezTo>
                  <a:cubicBezTo>
                    <a:pt x="125" y="15"/>
                    <a:pt x="125" y="15"/>
                    <a:pt x="125" y="15"/>
                  </a:cubicBezTo>
                  <a:cubicBezTo>
                    <a:pt x="125" y="15"/>
                    <a:pt x="125" y="15"/>
                    <a:pt x="125" y="15"/>
                  </a:cubicBezTo>
                  <a:cubicBezTo>
                    <a:pt x="126" y="14"/>
                    <a:pt x="126" y="13"/>
                    <a:pt x="127" y="12"/>
                  </a:cubicBezTo>
                  <a:cubicBezTo>
                    <a:pt x="127" y="10"/>
                    <a:pt x="127" y="8"/>
                    <a:pt x="127" y="6"/>
                  </a:cubicBezTo>
                  <a:cubicBezTo>
                    <a:pt x="126" y="5"/>
                    <a:pt x="125" y="3"/>
                    <a:pt x="123" y="2"/>
                  </a:cubicBezTo>
                  <a:cubicBezTo>
                    <a:pt x="122" y="2"/>
                    <a:pt x="121" y="1"/>
                    <a:pt x="120" y="1"/>
                  </a:cubicBezTo>
                  <a:cubicBezTo>
                    <a:pt x="103" y="0"/>
                    <a:pt x="103" y="0"/>
                    <a:pt x="103" y="0"/>
                  </a:cubicBezTo>
                  <a:cubicBezTo>
                    <a:pt x="87" y="16"/>
                    <a:pt x="87" y="16"/>
                    <a:pt x="87" y="16"/>
                  </a:cubicBezTo>
                  <a:cubicBezTo>
                    <a:pt x="85" y="18"/>
                    <a:pt x="83" y="22"/>
                    <a:pt x="81" y="26"/>
                  </a:cubicBezTo>
                  <a:cubicBezTo>
                    <a:pt x="80" y="29"/>
                    <a:pt x="80" y="32"/>
                    <a:pt x="79" y="36"/>
                  </a:cubicBezTo>
                  <a:cubicBezTo>
                    <a:pt x="79" y="38"/>
                    <a:pt x="79" y="41"/>
                    <a:pt x="79" y="43"/>
                  </a:cubicBezTo>
                  <a:cubicBezTo>
                    <a:pt x="79" y="44"/>
                    <a:pt x="79" y="44"/>
                    <a:pt x="79" y="44"/>
                  </a:cubicBezTo>
                  <a:cubicBezTo>
                    <a:pt x="77" y="46"/>
                    <a:pt x="74" y="48"/>
                    <a:pt x="70" y="52"/>
                  </a:cubicBezTo>
                  <a:cubicBezTo>
                    <a:pt x="70" y="52"/>
                    <a:pt x="70" y="52"/>
                    <a:pt x="70" y="52"/>
                  </a:cubicBezTo>
                  <a:cubicBezTo>
                    <a:pt x="48" y="30"/>
                    <a:pt x="48" y="30"/>
                    <a:pt x="48" y="30"/>
                  </a:cubicBezTo>
                  <a:cubicBezTo>
                    <a:pt x="49" y="30"/>
                    <a:pt x="49" y="30"/>
                    <a:pt x="49" y="30"/>
                  </a:cubicBezTo>
                  <a:cubicBezTo>
                    <a:pt x="50" y="29"/>
                    <a:pt x="51" y="27"/>
                    <a:pt x="51" y="25"/>
                  </a:cubicBezTo>
                  <a:cubicBezTo>
                    <a:pt x="51" y="23"/>
                    <a:pt x="50" y="22"/>
                    <a:pt x="48" y="20"/>
                  </a:cubicBezTo>
                  <a:cubicBezTo>
                    <a:pt x="30" y="6"/>
                    <a:pt x="30" y="6"/>
                    <a:pt x="30" y="6"/>
                  </a:cubicBezTo>
                  <a:cubicBezTo>
                    <a:pt x="26" y="10"/>
                    <a:pt x="26" y="10"/>
                    <a:pt x="26" y="10"/>
                  </a:cubicBezTo>
                  <a:cubicBezTo>
                    <a:pt x="21" y="15"/>
                    <a:pt x="21" y="15"/>
                    <a:pt x="21" y="15"/>
                  </a:cubicBezTo>
                  <a:cubicBezTo>
                    <a:pt x="17" y="19"/>
                    <a:pt x="17" y="19"/>
                    <a:pt x="17" y="19"/>
                  </a:cubicBezTo>
                  <a:cubicBezTo>
                    <a:pt x="31" y="37"/>
                    <a:pt x="31" y="37"/>
                    <a:pt x="31" y="37"/>
                  </a:cubicBezTo>
                  <a:cubicBezTo>
                    <a:pt x="33" y="39"/>
                    <a:pt x="34" y="40"/>
                    <a:pt x="36" y="40"/>
                  </a:cubicBezTo>
                  <a:cubicBezTo>
                    <a:pt x="36" y="40"/>
                    <a:pt x="36" y="40"/>
                    <a:pt x="36" y="40"/>
                  </a:cubicBezTo>
                  <a:cubicBezTo>
                    <a:pt x="38" y="40"/>
                    <a:pt x="40" y="39"/>
                    <a:pt x="41" y="38"/>
                  </a:cubicBezTo>
                  <a:cubicBezTo>
                    <a:pt x="41" y="37"/>
                    <a:pt x="41" y="37"/>
                    <a:pt x="41" y="37"/>
                  </a:cubicBezTo>
                  <a:cubicBezTo>
                    <a:pt x="63" y="59"/>
                    <a:pt x="63" y="59"/>
                    <a:pt x="63" y="59"/>
                  </a:cubicBezTo>
                  <a:cubicBezTo>
                    <a:pt x="57" y="63"/>
                    <a:pt x="51" y="69"/>
                    <a:pt x="44" y="76"/>
                  </a:cubicBezTo>
                  <a:cubicBezTo>
                    <a:pt x="25" y="93"/>
                    <a:pt x="7" y="110"/>
                    <a:pt x="6" y="111"/>
                  </a:cubicBezTo>
                  <a:cubicBezTo>
                    <a:pt x="6" y="111"/>
                    <a:pt x="6" y="111"/>
                    <a:pt x="6" y="111"/>
                  </a:cubicBezTo>
                  <a:cubicBezTo>
                    <a:pt x="4" y="113"/>
                    <a:pt x="3" y="115"/>
                    <a:pt x="2" y="118"/>
                  </a:cubicBezTo>
                  <a:cubicBezTo>
                    <a:pt x="1" y="120"/>
                    <a:pt x="0" y="123"/>
                    <a:pt x="0" y="125"/>
                  </a:cubicBezTo>
                  <a:cubicBezTo>
                    <a:pt x="0" y="128"/>
                    <a:pt x="1" y="130"/>
                    <a:pt x="2" y="133"/>
                  </a:cubicBezTo>
                  <a:cubicBezTo>
                    <a:pt x="3" y="135"/>
                    <a:pt x="4" y="137"/>
                    <a:pt x="6" y="139"/>
                  </a:cubicBezTo>
                  <a:cubicBezTo>
                    <a:pt x="8" y="141"/>
                    <a:pt x="10" y="142"/>
                    <a:pt x="12" y="143"/>
                  </a:cubicBezTo>
                  <a:cubicBezTo>
                    <a:pt x="15" y="144"/>
                    <a:pt x="17" y="145"/>
                    <a:pt x="20" y="145"/>
                  </a:cubicBezTo>
                  <a:cubicBezTo>
                    <a:pt x="22" y="145"/>
                    <a:pt x="25" y="144"/>
                    <a:pt x="27" y="143"/>
                  </a:cubicBezTo>
                  <a:cubicBezTo>
                    <a:pt x="30" y="142"/>
                    <a:pt x="32" y="141"/>
                    <a:pt x="34" y="139"/>
                  </a:cubicBezTo>
                  <a:cubicBezTo>
                    <a:pt x="34" y="139"/>
                    <a:pt x="34" y="139"/>
                    <a:pt x="34" y="139"/>
                  </a:cubicBezTo>
                  <a:cubicBezTo>
                    <a:pt x="35" y="138"/>
                    <a:pt x="52" y="120"/>
                    <a:pt x="69" y="101"/>
                  </a:cubicBezTo>
                  <a:cubicBezTo>
                    <a:pt x="76" y="94"/>
                    <a:pt x="82" y="88"/>
                    <a:pt x="86" y="82"/>
                  </a:cubicBezTo>
                  <a:cubicBezTo>
                    <a:pt x="93" y="89"/>
                    <a:pt x="93" y="89"/>
                    <a:pt x="93" y="89"/>
                  </a:cubicBezTo>
                  <a:cubicBezTo>
                    <a:pt x="82" y="99"/>
                    <a:pt x="82" y="99"/>
                    <a:pt x="82" y="99"/>
                  </a:cubicBezTo>
                  <a:cubicBezTo>
                    <a:pt x="128" y="145"/>
                    <a:pt x="128" y="145"/>
                    <a:pt x="128" y="145"/>
                  </a:cubicBezTo>
                  <a:cubicBezTo>
                    <a:pt x="128" y="145"/>
                    <a:pt x="128" y="145"/>
                    <a:pt x="128" y="145"/>
                  </a:cubicBezTo>
                  <a:cubicBezTo>
                    <a:pt x="129" y="146"/>
                    <a:pt x="130" y="147"/>
                    <a:pt x="131" y="147"/>
                  </a:cubicBezTo>
                  <a:cubicBezTo>
                    <a:pt x="132" y="148"/>
                    <a:pt x="133" y="148"/>
                    <a:pt x="135" y="148"/>
                  </a:cubicBezTo>
                  <a:cubicBezTo>
                    <a:pt x="136" y="148"/>
                    <a:pt x="137" y="148"/>
                    <a:pt x="138" y="147"/>
                  </a:cubicBezTo>
                  <a:cubicBezTo>
                    <a:pt x="139" y="147"/>
                    <a:pt x="140" y="146"/>
                    <a:pt x="141" y="145"/>
                  </a:cubicBezTo>
                  <a:cubicBezTo>
                    <a:pt x="156" y="130"/>
                    <a:pt x="156" y="130"/>
                    <a:pt x="156" y="130"/>
                  </a:cubicBezTo>
                  <a:cubicBezTo>
                    <a:pt x="157" y="129"/>
                    <a:pt x="158" y="128"/>
                    <a:pt x="159" y="127"/>
                  </a:cubicBezTo>
                  <a:cubicBezTo>
                    <a:pt x="159" y="126"/>
                    <a:pt x="159" y="125"/>
                    <a:pt x="159" y="124"/>
                  </a:cubicBezTo>
                  <a:cubicBezTo>
                    <a:pt x="159" y="122"/>
                    <a:pt x="159" y="121"/>
                    <a:pt x="159" y="120"/>
                  </a:cubicBezTo>
                  <a:cubicBezTo>
                    <a:pt x="158" y="119"/>
                    <a:pt x="157" y="118"/>
                    <a:pt x="156" y="117"/>
                  </a:cubicBezTo>
                  <a:cubicBezTo>
                    <a:pt x="117" y="78"/>
                    <a:pt x="117" y="78"/>
                    <a:pt x="117" y="78"/>
                  </a:cubicBezTo>
                  <a:lnTo>
                    <a:pt x="110" y="71"/>
                  </a:lnTo>
                  <a:close/>
                  <a:moveTo>
                    <a:pt x="28" y="20"/>
                  </a:moveTo>
                  <a:cubicBezTo>
                    <a:pt x="31" y="17"/>
                    <a:pt x="31" y="17"/>
                    <a:pt x="31" y="17"/>
                  </a:cubicBezTo>
                  <a:cubicBezTo>
                    <a:pt x="41" y="25"/>
                    <a:pt x="41" y="25"/>
                    <a:pt x="41" y="25"/>
                  </a:cubicBezTo>
                  <a:cubicBezTo>
                    <a:pt x="36" y="30"/>
                    <a:pt x="36" y="30"/>
                    <a:pt x="36" y="30"/>
                  </a:cubicBezTo>
                  <a:lnTo>
                    <a:pt x="28" y="20"/>
                  </a:lnTo>
                  <a:close/>
                  <a:moveTo>
                    <a:pt x="28" y="133"/>
                  </a:moveTo>
                  <a:cubicBezTo>
                    <a:pt x="26" y="135"/>
                    <a:pt x="23" y="136"/>
                    <a:pt x="20" y="136"/>
                  </a:cubicBezTo>
                  <a:cubicBezTo>
                    <a:pt x="17" y="136"/>
                    <a:pt x="14" y="135"/>
                    <a:pt x="12" y="133"/>
                  </a:cubicBezTo>
                  <a:cubicBezTo>
                    <a:pt x="10" y="131"/>
                    <a:pt x="9" y="128"/>
                    <a:pt x="9" y="125"/>
                  </a:cubicBezTo>
                  <a:cubicBezTo>
                    <a:pt x="9" y="122"/>
                    <a:pt x="10" y="119"/>
                    <a:pt x="12" y="117"/>
                  </a:cubicBezTo>
                  <a:cubicBezTo>
                    <a:pt x="38" y="93"/>
                    <a:pt x="87" y="48"/>
                    <a:pt x="88" y="47"/>
                  </a:cubicBezTo>
                  <a:cubicBezTo>
                    <a:pt x="88" y="47"/>
                    <a:pt x="88" y="47"/>
                    <a:pt x="88" y="47"/>
                  </a:cubicBezTo>
                  <a:cubicBezTo>
                    <a:pt x="88" y="46"/>
                    <a:pt x="88" y="46"/>
                    <a:pt x="88" y="46"/>
                  </a:cubicBezTo>
                  <a:cubicBezTo>
                    <a:pt x="88" y="46"/>
                    <a:pt x="88" y="44"/>
                    <a:pt x="88" y="40"/>
                  </a:cubicBezTo>
                  <a:cubicBezTo>
                    <a:pt x="88" y="34"/>
                    <a:pt x="89" y="26"/>
                    <a:pt x="93" y="22"/>
                  </a:cubicBezTo>
                  <a:cubicBezTo>
                    <a:pt x="106" y="9"/>
                    <a:pt x="106" y="9"/>
                    <a:pt x="106" y="9"/>
                  </a:cubicBezTo>
                  <a:cubicBezTo>
                    <a:pt x="118" y="10"/>
                    <a:pt x="118" y="10"/>
                    <a:pt x="118" y="10"/>
                  </a:cubicBezTo>
                  <a:cubicBezTo>
                    <a:pt x="103" y="25"/>
                    <a:pt x="103" y="25"/>
                    <a:pt x="103" y="25"/>
                  </a:cubicBezTo>
                  <a:cubicBezTo>
                    <a:pt x="102" y="26"/>
                    <a:pt x="101" y="27"/>
                    <a:pt x="101" y="29"/>
                  </a:cubicBezTo>
                  <a:cubicBezTo>
                    <a:pt x="101" y="29"/>
                    <a:pt x="101" y="29"/>
                    <a:pt x="101" y="29"/>
                  </a:cubicBezTo>
                  <a:cubicBezTo>
                    <a:pt x="103" y="39"/>
                    <a:pt x="103" y="39"/>
                    <a:pt x="103" y="39"/>
                  </a:cubicBezTo>
                  <a:cubicBezTo>
                    <a:pt x="103" y="41"/>
                    <a:pt x="104" y="42"/>
                    <a:pt x="106" y="42"/>
                  </a:cubicBezTo>
                  <a:cubicBezTo>
                    <a:pt x="116" y="44"/>
                    <a:pt x="116" y="44"/>
                    <a:pt x="116" y="44"/>
                  </a:cubicBezTo>
                  <a:cubicBezTo>
                    <a:pt x="117" y="44"/>
                    <a:pt x="119" y="43"/>
                    <a:pt x="120" y="42"/>
                  </a:cubicBezTo>
                  <a:cubicBezTo>
                    <a:pt x="135" y="27"/>
                    <a:pt x="135" y="27"/>
                    <a:pt x="135" y="27"/>
                  </a:cubicBezTo>
                  <a:cubicBezTo>
                    <a:pt x="136" y="39"/>
                    <a:pt x="136" y="39"/>
                    <a:pt x="136" y="39"/>
                  </a:cubicBezTo>
                  <a:cubicBezTo>
                    <a:pt x="123" y="52"/>
                    <a:pt x="123" y="52"/>
                    <a:pt x="123" y="52"/>
                  </a:cubicBezTo>
                  <a:cubicBezTo>
                    <a:pt x="115" y="60"/>
                    <a:pt x="99" y="57"/>
                    <a:pt x="99" y="57"/>
                  </a:cubicBezTo>
                  <a:cubicBezTo>
                    <a:pt x="98" y="57"/>
                    <a:pt x="98" y="57"/>
                    <a:pt x="98" y="57"/>
                  </a:cubicBezTo>
                  <a:cubicBezTo>
                    <a:pt x="98" y="57"/>
                    <a:pt x="98" y="57"/>
                    <a:pt x="98" y="57"/>
                  </a:cubicBezTo>
                  <a:cubicBezTo>
                    <a:pt x="97" y="58"/>
                    <a:pt x="52" y="107"/>
                    <a:pt x="28" y="133"/>
                  </a:cubicBezTo>
                  <a:close/>
                  <a:moveTo>
                    <a:pt x="150" y="124"/>
                  </a:moveTo>
                  <a:cubicBezTo>
                    <a:pt x="135" y="139"/>
                    <a:pt x="135" y="139"/>
                    <a:pt x="135" y="139"/>
                  </a:cubicBezTo>
                  <a:cubicBezTo>
                    <a:pt x="135" y="140"/>
                    <a:pt x="134" y="140"/>
                    <a:pt x="134" y="139"/>
                  </a:cubicBezTo>
                  <a:cubicBezTo>
                    <a:pt x="95" y="100"/>
                    <a:pt x="95" y="100"/>
                    <a:pt x="95" y="100"/>
                  </a:cubicBezTo>
                  <a:cubicBezTo>
                    <a:pt x="95" y="100"/>
                    <a:pt x="95" y="100"/>
                    <a:pt x="95" y="100"/>
                  </a:cubicBezTo>
                  <a:cubicBezTo>
                    <a:pt x="95" y="99"/>
                    <a:pt x="95" y="99"/>
                    <a:pt x="95" y="99"/>
                  </a:cubicBezTo>
                  <a:cubicBezTo>
                    <a:pt x="110" y="84"/>
                    <a:pt x="110" y="84"/>
                    <a:pt x="110" y="84"/>
                  </a:cubicBezTo>
                  <a:cubicBezTo>
                    <a:pt x="110" y="84"/>
                    <a:pt x="110" y="84"/>
                    <a:pt x="111" y="84"/>
                  </a:cubicBezTo>
                  <a:cubicBezTo>
                    <a:pt x="111" y="84"/>
                    <a:pt x="111" y="84"/>
                    <a:pt x="111" y="84"/>
                  </a:cubicBezTo>
                  <a:cubicBezTo>
                    <a:pt x="150" y="123"/>
                    <a:pt x="150" y="123"/>
                    <a:pt x="150" y="123"/>
                  </a:cubicBezTo>
                  <a:cubicBezTo>
                    <a:pt x="150" y="123"/>
                    <a:pt x="151" y="123"/>
                    <a:pt x="151" y="124"/>
                  </a:cubicBezTo>
                  <a:cubicBezTo>
                    <a:pt x="151" y="124"/>
                    <a:pt x="150" y="124"/>
                    <a:pt x="150" y="124"/>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rgbClr val="000000"/>
                </a:solidFill>
                <a:latin typeface="Arial"/>
                <a:ea typeface="Arial"/>
                <a:cs typeface="Arial"/>
                <a:sym typeface="Arial"/>
              </a:endParaRPr>
            </a:p>
          </p:txBody>
        </p:sp>
        <p:sp>
          <p:nvSpPr>
            <p:cNvPr id="5561" name="Google Shape;5561;p409"/>
            <p:cNvSpPr/>
            <p:nvPr/>
          </p:nvSpPr>
          <p:spPr>
            <a:xfrm>
              <a:off x="633413" y="4400550"/>
              <a:ext cx="149225" cy="149225"/>
            </a:xfrm>
            <a:custGeom>
              <a:avLst/>
              <a:gdLst/>
              <a:ahLst/>
              <a:cxnLst/>
              <a:rect l="l" t="t" r="r" b="b"/>
              <a:pathLst>
                <a:path w="94" h="94" extrusionOk="0">
                  <a:moveTo>
                    <a:pt x="0" y="0"/>
                  </a:moveTo>
                  <a:lnTo>
                    <a:pt x="0" y="94"/>
                  </a:lnTo>
                  <a:lnTo>
                    <a:pt x="94" y="94"/>
                  </a:lnTo>
                  <a:lnTo>
                    <a:pt x="94" y="0"/>
                  </a:lnTo>
                  <a:lnTo>
                    <a:pt x="0" y="0"/>
                  </a:lnTo>
                  <a:close/>
                  <a:moveTo>
                    <a:pt x="90" y="90"/>
                  </a:moveTo>
                  <a:lnTo>
                    <a:pt x="4" y="90"/>
                  </a:lnTo>
                  <a:lnTo>
                    <a:pt x="4" y="5"/>
                  </a:lnTo>
                  <a:lnTo>
                    <a:pt x="90" y="5"/>
                  </a:lnTo>
                  <a:lnTo>
                    <a:pt x="90" y="90"/>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rgbClr val="000000"/>
                </a:solidFill>
                <a:latin typeface="Arial"/>
                <a:ea typeface="Arial"/>
                <a:cs typeface="Arial"/>
                <a:sym typeface="Arial"/>
              </a:endParaRPr>
            </a:p>
          </p:txBody>
        </p:sp>
      </p:grpSp>
      <p:sp>
        <p:nvSpPr>
          <p:cNvPr id="5562" name="Google Shape;5562;p409"/>
          <p:cNvSpPr/>
          <p:nvPr/>
        </p:nvSpPr>
        <p:spPr>
          <a:xfrm>
            <a:off x="9505101" y="3880954"/>
            <a:ext cx="457200" cy="456048"/>
          </a:xfrm>
          <a:custGeom>
            <a:avLst/>
            <a:gdLst/>
            <a:ahLst/>
            <a:cxnLst/>
            <a:rect l="l" t="t" r="r" b="b"/>
            <a:pathLst>
              <a:path w="347" h="346" extrusionOk="0">
                <a:moveTo>
                  <a:pt x="0" y="0"/>
                </a:moveTo>
                <a:cubicBezTo>
                  <a:pt x="0" y="346"/>
                  <a:pt x="0" y="346"/>
                  <a:pt x="0" y="346"/>
                </a:cubicBezTo>
                <a:cubicBezTo>
                  <a:pt x="347" y="346"/>
                  <a:pt x="347" y="346"/>
                  <a:pt x="347" y="346"/>
                </a:cubicBezTo>
                <a:cubicBezTo>
                  <a:pt x="347" y="0"/>
                  <a:pt x="347" y="0"/>
                  <a:pt x="347" y="0"/>
                </a:cubicBezTo>
                <a:lnTo>
                  <a:pt x="0" y="0"/>
                </a:lnTo>
                <a:close/>
                <a:moveTo>
                  <a:pt x="332" y="14"/>
                </a:moveTo>
                <a:cubicBezTo>
                  <a:pt x="332" y="163"/>
                  <a:pt x="332" y="163"/>
                  <a:pt x="332" y="163"/>
                </a:cubicBezTo>
                <a:cubicBezTo>
                  <a:pt x="325" y="154"/>
                  <a:pt x="310" y="137"/>
                  <a:pt x="289" y="120"/>
                </a:cubicBezTo>
                <a:cubicBezTo>
                  <a:pt x="251" y="88"/>
                  <a:pt x="211" y="71"/>
                  <a:pt x="174" y="71"/>
                </a:cubicBezTo>
                <a:cubicBezTo>
                  <a:pt x="136" y="71"/>
                  <a:pt x="96" y="88"/>
                  <a:pt x="58" y="120"/>
                </a:cubicBezTo>
                <a:cubicBezTo>
                  <a:pt x="37" y="137"/>
                  <a:pt x="22" y="154"/>
                  <a:pt x="15" y="163"/>
                </a:cubicBezTo>
                <a:cubicBezTo>
                  <a:pt x="15" y="14"/>
                  <a:pt x="15" y="14"/>
                  <a:pt x="15" y="14"/>
                </a:cubicBezTo>
                <a:lnTo>
                  <a:pt x="332" y="14"/>
                </a:lnTo>
                <a:close/>
                <a:moveTo>
                  <a:pt x="321" y="173"/>
                </a:moveTo>
                <a:cubicBezTo>
                  <a:pt x="306" y="191"/>
                  <a:pt x="245" y="260"/>
                  <a:pt x="174" y="260"/>
                </a:cubicBezTo>
                <a:cubicBezTo>
                  <a:pt x="102" y="260"/>
                  <a:pt x="41" y="191"/>
                  <a:pt x="26" y="173"/>
                </a:cubicBezTo>
                <a:cubicBezTo>
                  <a:pt x="41" y="155"/>
                  <a:pt x="102" y="86"/>
                  <a:pt x="174" y="86"/>
                </a:cubicBezTo>
                <a:cubicBezTo>
                  <a:pt x="245" y="86"/>
                  <a:pt x="306" y="155"/>
                  <a:pt x="321" y="173"/>
                </a:cubicBezTo>
                <a:close/>
                <a:moveTo>
                  <a:pt x="15" y="331"/>
                </a:moveTo>
                <a:cubicBezTo>
                  <a:pt x="15" y="183"/>
                  <a:pt x="15" y="183"/>
                  <a:pt x="15" y="183"/>
                </a:cubicBezTo>
                <a:cubicBezTo>
                  <a:pt x="22" y="191"/>
                  <a:pt x="37" y="208"/>
                  <a:pt x="58" y="226"/>
                </a:cubicBezTo>
                <a:cubicBezTo>
                  <a:pt x="96" y="258"/>
                  <a:pt x="136" y="275"/>
                  <a:pt x="174" y="275"/>
                </a:cubicBezTo>
                <a:cubicBezTo>
                  <a:pt x="211" y="275"/>
                  <a:pt x="251" y="258"/>
                  <a:pt x="289" y="226"/>
                </a:cubicBezTo>
                <a:cubicBezTo>
                  <a:pt x="310" y="208"/>
                  <a:pt x="325" y="191"/>
                  <a:pt x="332" y="183"/>
                </a:cubicBezTo>
                <a:cubicBezTo>
                  <a:pt x="332" y="331"/>
                  <a:pt x="332" y="331"/>
                  <a:pt x="332" y="331"/>
                </a:cubicBezTo>
                <a:lnTo>
                  <a:pt x="15" y="331"/>
                </a:lnTo>
                <a:close/>
                <a:moveTo>
                  <a:pt x="174" y="96"/>
                </a:moveTo>
                <a:cubicBezTo>
                  <a:pt x="131" y="96"/>
                  <a:pt x="96" y="130"/>
                  <a:pt x="96" y="173"/>
                </a:cubicBezTo>
                <a:cubicBezTo>
                  <a:pt x="96" y="215"/>
                  <a:pt x="131" y="250"/>
                  <a:pt x="174" y="250"/>
                </a:cubicBezTo>
                <a:cubicBezTo>
                  <a:pt x="216" y="250"/>
                  <a:pt x="251" y="215"/>
                  <a:pt x="251" y="173"/>
                </a:cubicBezTo>
                <a:cubicBezTo>
                  <a:pt x="251" y="130"/>
                  <a:pt x="216" y="96"/>
                  <a:pt x="174" y="96"/>
                </a:cubicBezTo>
                <a:close/>
                <a:moveTo>
                  <a:pt x="235" y="165"/>
                </a:moveTo>
                <a:cubicBezTo>
                  <a:pt x="181" y="165"/>
                  <a:pt x="181" y="165"/>
                  <a:pt x="181" y="165"/>
                </a:cubicBezTo>
                <a:cubicBezTo>
                  <a:pt x="181" y="111"/>
                  <a:pt x="181" y="111"/>
                  <a:pt x="181" y="111"/>
                </a:cubicBezTo>
                <a:cubicBezTo>
                  <a:pt x="209" y="114"/>
                  <a:pt x="232" y="137"/>
                  <a:pt x="235" y="165"/>
                </a:cubicBezTo>
                <a:close/>
                <a:moveTo>
                  <a:pt x="166" y="111"/>
                </a:moveTo>
                <a:cubicBezTo>
                  <a:pt x="166" y="165"/>
                  <a:pt x="166" y="165"/>
                  <a:pt x="166" y="165"/>
                </a:cubicBezTo>
                <a:cubicBezTo>
                  <a:pt x="112" y="165"/>
                  <a:pt x="112" y="165"/>
                  <a:pt x="112" y="165"/>
                </a:cubicBezTo>
                <a:cubicBezTo>
                  <a:pt x="115" y="137"/>
                  <a:pt x="138" y="114"/>
                  <a:pt x="166" y="111"/>
                </a:cubicBezTo>
                <a:close/>
                <a:moveTo>
                  <a:pt x="112" y="180"/>
                </a:moveTo>
                <a:cubicBezTo>
                  <a:pt x="166" y="180"/>
                  <a:pt x="166" y="180"/>
                  <a:pt x="166" y="180"/>
                </a:cubicBezTo>
                <a:cubicBezTo>
                  <a:pt x="166" y="235"/>
                  <a:pt x="166" y="235"/>
                  <a:pt x="166" y="235"/>
                </a:cubicBezTo>
                <a:cubicBezTo>
                  <a:pt x="138" y="231"/>
                  <a:pt x="115" y="209"/>
                  <a:pt x="112" y="180"/>
                </a:cubicBezTo>
                <a:close/>
                <a:moveTo>
                  <a:pt x="181" y="235"/>
                </a:moveTo>
                <a:cubicBezTo>
                  <a:pt x="181" y="180"/>
                  <a:pt x="181" y="180"/>
                  <a:pt x="181" y="180"/>
                </a:cubicBezTo>
                <a:cubicBezTo>
                  <a:pt x="235" y="180"/>
                  <a:pt x="235" y="180"/>
                  <a:pt x="235" y="180"/>
                </a:cubicBezTo>
                <a:cubicBezTo>
                  <a:pt x="232" y="209"/>
                  <a:pt x="209" y="231"/>
                  <a:pt x="181" y="235"/>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accent1"/>
              </a:solidFill>
              <a:latin typeface="Arial"/>
              <a:ea typeface="Arial"/>
              <a:cs typeface="Arial"/>
              <a:sym typeface="Arial"/>
            </a:endParaRPr>
          </a:p>
        </p:txBody>
      </p:sp>
      <p:sp>
        <p:nvSpPr>
          <p:cNvPr id="5563" name="Google Shape;5563;p409"/>
          <p:cNvSpPr/>
          <p:nvPr/>
        </p:nvSpPr>
        <p:spPr>
          <a:xfrm>
            <a:off x="5623742" y="4962434"/>
            <a:ext cx="457200" cy="457200"/>
          </a:xfrm>
          <a:custGeom>
            <a:avLst/>
            <a:gdLst/>
            <a:ahLst/>
            <a:cxnLst/>
            <a:rect l="l" t="t" r="r" b="b"/>
            <a:pathLst>
              <a:path w="396" h="396" extrusionOk="0">
                <a:moveTo>
                  <a:pt x="0" y="0"/>
                </a:moveTo>
                <a:lnTo>
                  <a:pt x="0" y="396"/>
                </a:lnTo>
                <a:lnTo>
                  <a:pt x="396" y="396"/>
                </a:lnTo>
                <a:lnTo>
                  <a:pt x="396" y="0"/>
                </a:lnTo>
                <a:lnTo>
                  <a:pt x="0" y="0"/>
                </a:lnTo>
                <a:close/>
                <a:moveTo>
                  <a:pt x="105" y="16"/>
                </a:moveTo>
                <a:lnTo>
                  <a:pt x="105" y="169"/>
                </a:lnTo>
                <a:lnTo>
                  <a:pt x="16" y="169"/>
                </a:lnTo>
                <a:lnTo>
                  <a:pt x="16" y="16"/>
                </a:lnTo>
                <a:lnTo>
                  <a:pt x="105" y="16"/>
                </a:lnTo>
                <a:close/>
                <a:moveTo>
                  <a:pt x="16" y="296"/>
                </a:moveTo>
                <a:lnTo>
                  <a:pt x="29" y="296"/>
                </a:lnTo>
                <a:lnTo>
                  <a:pt x="29" y="278"/>
                </a:lnTo>
                <a:lnTo>
                  <a:pt x="16" y="278"/>
                </a:lnTo>
                <a:lnTo>
                  <a:pt x="16" y="186"/>
                </a:lnTo>
                <a:lnTo>
                  <a:pt x="121" y="186"/>
                </a:lnTo>
                <a:lnTo>
                  <a:pt x="121" y="16"/>
                </a:lnTo>
                <a:lnTo>
                  <a:pt x="379" y="16"/>
                </a:lnTo>
                <a:lnTo>
                  <a:pt x="379" y="210"/>
                </a:lnTo>
                <a:lnTo>
                  <a:pt x="279" y="210"/>
                </a:lnTo>
                <a:lnTo>
                  <a:pt x="279" y="379"/>
                </a:lnTo>
                <a:lnTo>
                  <a:pt x="16" y="379"/>
                </a:lnTo>
                <a:lnTo>
                  <a:pt x="16" y="296"/>
                </a:lnTo>
                <a:close/>
                <a:moveTo>
                  <a:pt x="296" y="379"/>
                </a:moveTo>
                <a:lnTo>
                  <a:pt x="296" y="227"/>
                </a:lnTo>
                <a:lnTo>
                  <a:pt x="379" y="227"/>
                </a:lnTo>
                <a:lnTo>
                  <a:pt x="379" y="379"/>
                </a:lnTo>
                <a:lnTo>
                  <a:pt x="296" y="379"/>
                </a:lnTo>
                <a:close/>
                <a:moveTo>
                  <a:pt x="79" y="278"/>
                </a:moveTo>
                <a:lnTo>
                  <a:pt x="96" y="278"/>
                </a:lnTo>
                <a:lnTo>
                  <a:pt x="96" y="296"/>
                </a:lnTo>
                <a:lnTo>
                  <a:pt x="79" y="296"/>
                </a:lnTo>
                <a:lnTo>
                  <a:pt x="79" y="278"/>
                </a:lnTo>
                <a:close/>
                <a:moveTo>
                  <a:pt x="113" y="278"/>
                </a:moveTo>
                <a:lnTo>
                  <a:pt x="129" y="278"/>
                </a:lnTo>
                <a:lnTo>
                  <a:pt x="129" y="296"/>
                </a:lnTo>
                <a:lnTo>
                  <a:pt x="113" y="296"/>
                </a:lnTo>
                <a:lnTo>
                  <a:pt x="113" y="278"/>
                </a:lnTo>
                <a:close/>
                <a:moveTo>
                  <a:pt x="146" y="278"/>
                </a:moveTo>
                <a:lnTo>
                  <a:pt x="164" y="278"/>
                </a:lnTo>
                <a:lnTo>
                  <a:pt x="164" y="296"/>
                </a:lnTo>
                <a:lnTo>
                  <a:pt x="146" y="296"/>
                </a:lnTo>
                <a:lnTo>
                  <a:pt x="146" y="278"/>
                </a:lnTo>
                <a:close/>
                <a:moveTo>
                  <a:pt x="46" y="278"/>
                </a:moveTo>
                <a:lnTo>
                  <a:pt x="62" y="278"/>
                </a:lnTo>
                <a:lnTo>
                  <a:pt x="62" y="296"/>
                </a:lnTo>
                <a:lnTo>
                  <a:pt x="46" y="296"/>
                </a:lnTo>
                <a:lnTo>
                  <a:pt x="46" y="278"/>
                </a:lnTo>
                <a:close/>
                <a:moveTo>
                  <a:pt x="289" y="117"/>
                </a:moveTo>
                <a:lnTo>
                  <a:pt x="272" y="117"/>
                </a:lnTo>
                <a:lnTo>
                  <a:pt x="272" y="100"/>
                </a:lnTo>
                <a:lnTo>
                  <a:pt x="289" y="100"/>
                </a:lnTo>
                <a:lnTo>
                  <a:pt x="289" y="117"/>
                </a:lnTo>
                <a:close/>
                <a:moveTo>
                  <a:pt x="191" y="155"/>
                </a:moveTo>
                <a:lnTo>
                  <a:pt x="208" y="155"/>
                </a:lnTo>
                <a:lnTo>
                  <a:pt x="208" y="171"/>
                </a:lnTo>
                <a:lnTo>
                  <a:pt x="191" y="171"/>
                </a:lnTo>
                <a:lnTo>
                  <a:pt x="191" y="155"/>
                </a:lnTo>
                <a:close/>
                <a:moveTo>
                  <a:pt x="191" y="120"/>
                </a:moveTo>
                <a:lnTo>
                  <a:pt x="208" y="120"/>
                </a:lnTo>
                <a:lnTo>
                  <a:pt x="208" y="138"/>
                </a:lnTo>
                <a:lnTo>
                  <a:pt x="191" y="138"/>
                </a:lnTo>
                <a:lnTo>
                  <a:pt x="191" y="120"/>
                </a:lnTo>
                <a:close/>
                <a:moveTo>
                  <a:pt x="205" y="100"/>
                </a:moveTo>
                <a:lnTo>
                  <a:pt x="222" y="100"/>
                </a:lnTo>
                <a:lnTo>
                  <a:pt x="222" y="117"/>
                </a:lnTo>
                <a:lnTo>
                  <a:pt x="205" y="117"/>
                </a:lnTo>
                <a:lnTo>
                  <a:pt x="205" y="100"/>
                </a:lnTo>
                <a:close/>
                <a:moveTo>
                  <a:pt x="181" y="278"/>
                </a:moveTo>
                <a:lnTo>
                  <a:pt x="197" y="278"/>
                </a:lnTo>
                <a:lnTo>
                  <a:pt x="197" y="296"/>
                </a:lnTo>
                <a:lnTo>
                  <a:pt x="181" y="296"/>
                </a:lnTo>
                <a:lnTo>
                  <a:pt x="181" y="278"/>
                </a:lnTo>
                <a:close/>
                <a:moveTo>
                  <a:pt x="238" y="100"/>
                </a:moveTo>
                <a:lnTo>
                  <a:pt x="255" y="100"/>
                </a:lnTo>
                <a:lnTo>
                  <a:pt x="255" y="117"/>
                </a:lnTo>
                <a:lnTo>
                  <a:pt x="238" y="117"/>
                </a:lnTo>
                <a:lnTo>
                  <a:pt x="238" y="100"/>
                </a:lnTo>
                <a:close/>
                <a:moveTo>
                  <a:pt x="191" y="222"/>
                </a:moveTo>
                <a:lnTo>
                  <a:pt x="208" y="222"/>
                </a:lnTo>
                <a:lnTo>
                  <a:pt x="208" y="238"/>
                </a:lnTo>
                <a:lnTo>
                  <a:pt x="191" y="238"/>
                </a:lnTo>
                <a:lnTo>
                  <a:pt x="191" y="222"/>
                </a:lnTo>
                <a:close/>
                <a:moveTo>
                  <a:pt x="191" y="188"/>
                </a:moveTo>
                <a:lnTo>
                  <a:pt x="208" y="188"/>
                </a:lnTo>
                <a:lnTo>
                  <a:pt x="208" y="205"/>
                </a:lnTo>
                <a:lnTo>
                  <a:pt x="191" y="205"/>
                </a:lnTo>
                <a:lnTo>
                  <a:pt x="191" y="188"/>
                </a:lnTo>
                <a:close/>
                <a:moveTo>
                  <a:pt x="191" y="255"/>
                </a:moveTo>
                <a:lnTo>
                  <a:pt x="208" y="255"/>
                </a:lnTo>
                <a:lnTo>
                  <a:pt x="208" y="273"/>
                </a:lnTo>
                <a:lnTo>
                  <a:pt x="191" y="273"/>
                </a:lnTo>
                <a:lnTo>
                  <a:pt x="191" y="255"/>
                </a:lnTo>
                <a:close/>
                <a:moveTo>
                  <a:pt x="307" y="152"/>
                </a:moveTo>
                <a:lnTo>
                  <a:pt x="348" y="110"/>
                </a:lnTo>
                <a:lnTo>
                  <a:pt x="307" y="69"/>
                </a:lnTo>
                <a:lnTo>
                  <a:pt x="295" y="82"/>
                </a:lnTo>
                <a:lnTo>
                  <a:pt x="315" y="100"/>
                </a:lnTo>
                <a:lnTo>
                  <a:pt x="305" y="100"/>
                </a:lnTo>
                <a:lnTo>
                  <a:pt x="305" y="117"/>
                </a:lnTo>
                <a:lnTo>
                  <a:pt x="317" y="117"/>
                </a:lnTo>
                <a:lnTo>
                  <a:pt x="294" y="140"/>
                </a:lnTo>
                <a:lnTo>
                  <a:pt x="307" y="152"/>
                </a:lnTo>
                <a:close/>
                <a:moveTo>
                  <a:pt x="323" y="109"/>
                </a:moveTo>
                <a:lnTo>
                  <a:pt x="325" y="110"/>
                </a:lnTo>
                <a:lnTo>
                  <a:pt x="323" y="111"/>
                </a:lnTo>
                <a:lnTo>
                  <a:pt x="323" y="109"/>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accent1"/>
              </a:solidFill>
              <a:latin typeface="Arial"/>
              <a:ea typeface="Arial"/>
              <a:cs typeface="Arial"/>
              <a:sym typeface="Arial"/>
            </a:endParaRPr>
          </a:p>
        </p:txBody>
      </p:sp>
      <p:sp>
        <p:nvSpPr>
          <p:cNvPr id="5564" name="Google Shape;5564;p409"/>
          <p:cNvSpPr/>
          <p:nvPr/>
        </p:nvSpPr>
        <p:spPr>
          <a:xfrm>
            <a:off x="6173478" y="4921818"/>
            <a:ext cx="1367700" cy="515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Reconfigure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Dramatic redesign </a:t>
            </a:r>
            <a:endParaRPr sz="1400" b="0" i="0" u="none" strike="noStrike" cap="none">
              <a:solidFill>
                <a:srgbClr val="000000"/>
              </a:solidFill>
              <a:latin typeface="Arial"/>
              <a:ea typeface="Arial"/>
              <a:cs typeface="Arial"/>
              <a:sym typeface="Arial"/>
            </a:endParaRPr>
          </a:p>
        </p:txBody>
      </p:sp>
      <p:grpSp>
        <p:nvGrpSpPr>
          <p:cNvPr id="5565" name="Google Shape;5565;p409"/>
          <p:cNvGrpSpPr/>
          <p:nvPr/>
        </p:nvGrpSpPr>
        <p:grpSpPr>
          <a:xfrm>
            <a:off x="2021280" y="3423744"/>
            <a:ext cx="457207" cy="451340"/>
            <a:chOff x="2021280" y="4104158"/>
            <a:chExt cx="457207" cy="451340"/>
          </a:xfrm>
        </p:grpSpPr>
        <p:sp>
          <p:nvSpPr>
            <p:cNvPr id="5566" name="Google Shape;5566;p409"/>
            <p:cNvSpPr/>
            <p:nvPr/>
          </p:nvSpPr>
          <p:spPr>
            <a:xfrm>
              <a:off x="2021287" y="4104168"/>
              <a:ext cx="457200" cy="4512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grpSp>
          <p:nvGrpSpPr>
            <p:cNvPr id="5567" name="Google Shape;5567;p409"/>
            <p:cNvGrpSpPr/>
            <p:nvPr/>
          </p:nvGrpSpPr>
          <p:grpSpPr>
            <a:xfrm>
              <a:off x="2021280" y="4104158"/>
              <a:ext cx="457199" cy="451340"/>
              <a:chOff x="944563" y="1958975"/>
              <a:chExt cx="123825" cy="122238"/>
            </a:xfrm>
          </p:grpSpPr>
          <p:sp>
            <p:nvSpPr>
              <p:cNvPr id="5568" name="Google Shape;5568;p409"/>
              <p:cNvSpPr/>
              <p:nvPr/>
            </p:nvSpPr>
            <p:spPr>
              <a:xfrm>
                <a:off x="944563" y="1958975"/>
                <a:ext cx="123825" cy="122238"/>
              </a:xfrm>
              <a:custGeom>
                <a:avLst/>
                <a:gdLst/>
                <a:ahLst/>
                <a:cxnLst/>
                <a:rect l="l" t="t" r="r" b="b"/>
                <a:pathLst>
                  <a:path w="78" h="77" extrusionOk="0">
                    <a:moveTo>
                      <a:pt x="0" y="0"/>
                    </a:moveTo>
                    <a:lnTo>
                      <a:pt x="0" y="77"/>
                    </a:lnTo>
                    <a:lnTo>
                      <a:pt x="78" y="77"/>
                    </a:lnTo>
                    <a:lnTo>
                      <a:pt x="78" y="0"/>
                    </a:lnTo>
                    <a:lnTo>
                      <a:pt x="0" y="0"/>
                    </a:lnTo>
                    <a:close/>
                    <a:moveTo>
                      <a:pt x="75" y="74"/>
                    </a:moveTo>
                    <a:lnTo>
                      <a:pt x="4" y="74"/>
                    </a:lnTo>
                    <a:lnTo>
                      <a:pt x="4" y="3"/>
                    </a:lnTo>
                    <a:lnTo>
                      <a:pt x="75" y="3"/>
                    </a:lnTo>
                    <a:lnTo>
                      <a:pt x="75" y="74"/>
                    </a:ln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69" name="Google Shape;5569;p409"/>
              <p:cNvSpPr/>
              <p:nvPr/>
            </p:nvSpPr>
            <p:spPr>
              <a:xfrm>
                <a:off x="965200" y="1973263"/>
                <a:ext cx="82550" cy="87313"/>
              </a:xfrm>
              <a:custGeom>
                <a:avLst/>
                <a:gdLst/>
                <a:ahLst/>
                <a:cxnLst/>
                <a:rect l="l" t="t" r="r" b="b"/>
                <a:pathLst>
                  <a:path w="382" h="412" extrusionOk="0">
                    <a:moveTo>
                      <a:pt x="235" y="35"/>
                    </a:moveTo>
                    <a:cubicBezTo>
                      <a:pt x="230" y="59"/>
                      <a:pt x="230" y="59"/>
                      <a:pt x="230" y="59"/>
                    </a:cubicBezTo>
                    <a:cubicBezTo>
                      <a:pt x="303" y="77"/>
                      <a:pt x="357" y="143"/>
                      <a:pt x="357" y="221"/>
                    </a:cubicBezTo>
                    <a:cubicBezTo>
                      <a:pt x="357" y="313"/>
                      <a:pt x="283" y="387"/>
                      <a:pt x="191" y="387"/>
                    </a:cubicBezTo>
                    <a:cubicBezTo>
                      <a:pt x="99" y="387"/>
                      <a:pt x="25" y="313"/>
                      <a:pt x="25" y="221"/>
                    </a:cubicBezTo>
                    <a:cubicBezTo>
                      <a:pt x="25" y="142"/>
                      <a:pt x="80" y="76"/>
                      <a:pt x="154" y="59"/>
                    </a:cubicBezTo>
                    <a:cubicBezTo>
                      <a:pt x="138" y="82"/>
                      <a:pt x="138" y="82"/>
                      <a:pt x="138" y="82"/>
                    </a:cubicBezTo>
                    <a:cubicBezTo>
                      <a:pt x="158" y="96"/>
                      <a:pt x="158" y="96"/>
                      <a:pt x="158" y="96"/>
                    </a:cubicBezTo>
                    <a:cubicBezTo>
                      <a:pt x="198" y="39"/>
                      <a:pt x="198" y="39"/>
                      <a:pt x="198" y="39"/>
                    </a:cubicBezTo>
                    <a:cubicBezTo>
                      <a:pt x="141" y="0"/>
                      <a:pt x="141" y="0"/>
                      <a:pt x="141" y="0"/>
                    </a:cubicBezTo>
                    <a:cubicBezTo>
                      <a:pt x="127" y="20"/>
                      <a:pt x="127" y="20"/>
                      <a:pt x="127" y="20"/>
                    </a:cubicBezTo>
                    <a:cubicBezTo>
                      <a:pt x="148" y="35"/>
                      <a:pt x="148" y="35"/>
                      <a:pt x="148" y="35"/>
                    </a:cubicBezTo>
                    <a:cubicBezTo>
                      <a:pt x="63" y="55"/>
                      <a:pt x="0" y="130"/>
                      <a:pt x="0" y="221"/>
                    </a:cubicBezTo>
                    <a:cubicBezTo>
                      <a:pt x="0" y="326"/>
                      <a:pt x="86" y="412"/>
                      <a:pt x="191" y="412"/>
                    </a:cubicBezTo>
                    <a:cubicBezTo>
                      <a:pt x="296" y="412"/>
                      <a:pt x="382" y="326"/>
                      <a:pt x="382" y="221"/>
                    </a:cubicBezTo>
                    <a:cubicBezTo>
                      <a:pt x="382" y="131"/>
                      <a:pt x="319" y="55"/>
                      <a:pt x="235" y="35"/>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cxnSp>
        <p:nvCxnSpPr>
          <p:cNvPr id="5570" name="Google Shape;5570;p409"/>
          <p:cNvCxnSpPr/>
          <p:nvPr/>
        </p:nvCxnSpPr>
        <p:spPr>
          <a:xfrm>
            <a:off x="6060197" y="1455821"/>
            <a:ext cx="0" cy="445200"/>
          </a:xfrm>
          <a:prstGeom prst="straightConnector1">
            <a:avLst/>
          </a:prstGeom>
          <a:noFill/>
          <a:ln w="31750" cap="sq" cmpd="sng">
            <a:solidFill>
              <a:schemeClr val="dk1"/>
            </a:solidFill>
            <a:prstDash val="solid"/>
            <a:round/>
            <a:headEnd type="none" w="sm" len="sm"/>
            <a:tailEnd type="triangle" w="med" len="med"/>
          </a:ln>
        </p:spPr>
      </p:cxnSp>
      <p:cxnSp>
        <p:nvCxnSpPr>
          <p:cNvPr id="5571" name="Google Shape;5571;p409"/>
          <p:cNvCxnSpPr/>
          <p:nvPr/>
        </p:nvCxnSpPr>
        <p:spPr>
          <a:xfrm>
            <a:off x="10509465" y="1455821"/>
            <a:ext cx="0" cy="445200"/>
          </a:xfrm>
          <a:prstGeom prst="straightConnector1">
            <a:avLst/>
          </a:prstGeom>
          <a:noFill/>
          <a:ln w="31750" cap="sq" cmpd="sng">
            <a:solidFill>
              <a:schemeClr val="dk1"/>
            </a:solidFill>
            <a:prstDash val="solid"/>
            <a:round/>
            <a:headEnd type="none" w="sm" len="sm"/>
            <a:tailEnd type="triangle" w="med" len="med"/>
          </a:ln>
        </p:spPr>
      </p:cxnSp>
      <p:cxnSp>
        <p:nvCxnSpPr>
          <p:cNvPr id="5572" name="Google Shape;5572;p409"/>
          <p:cNvCxnSpPr/>
          <p:nvPr/>
        </p:nvCxnSpPr>
        <p:spPr>
          <a:xfrm>
            <a:off x="6848582" y="2760038"/>
            <a:ext cx="0" cy="284100"/>
          </a:xfrm>
          <a:prstGeom prst="straightConnector1">
            <a:avLst/>
          </a:prstGeom>
          <a:noFill/>
          <a:ln w="31750" cap="sq" cmpd="sng">
            <a:solidFill>
              <a:schemeClr val="dk1"/>
            </a:solidFill>
            <a:prstDash val="solid"/>
            <a:round/>
            <a:headEnd type="none" w="sm" len="sm"/>
            <a:tailEnd type="triangle" w="med" len="med"/>
          </a:ln>
        </p:spPr>
      </p:cxnSp>
      <p:cxnSp>
        <p:nvCxnSpPr>
          <p:cNvPr id="5573" name="Google Shape;5573;p409"/>
          <p:cNvCxnSpPr/>
          <p:nvPr/>
        </p:nvCxnSpPr>
        <p:spPr>
          <a:xfrm>
            <a:off x="10479602" y="2746591"/>
            <a:ext cx="0" cy="445200"/>
          </a:xfrm>
          <a:prstGeom prst="straightConnector1">
            <a:avLst/>
          </a:prstGeom>
          <a:noFill/>
          <a:ln w="31750" cap="sq" cmpd="sng">
            <a:solidFill>
              <a:schemeClr val="dk1"/>
            </a:solidFill>
            <a:prstDash val="solid"/>
            <a:round/>
            <a:headEnd type="none" w="sm" len="sm"/>
            <a:tailEnd type="triangle" w="med" len="med"/>
          </a:ln>
        </p:spPr>
      </p:cxnSp>
      <p:sp>
        <p:nvSpPr>
          <p:cNvPr id="5574" name="Google Shape;5574;p409"/>
          <p:cNvSpPr/>
          <p:nvPr/>
        </p:nvSpPr>
        <p:spPr>
          <a:xfrm>
            <a:off x="2597488" y="3449576"/>
            <a:ext cx="801900" cy="30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Restart</a:t>
            </a:r>
            <a:endParaRPr sz="1100" b="0" i="0" u="none" strike="noStrike" cap="none">
              <a:solidFill>
                <a:srgbClr val="000000"/>
              </a:solidFill>
              <a:latin typeface="Arial"/>
              <a:ea typeface="Arial"/>
              <a:cs typeface="Arial"/>
              <a:sym typeface="Arial"/>
            </a:endParaRPr>
          </a:p>
        </p:txBody>
      </p:sp>
      <p:cxnSp>
        <p:nvCxnSpPr>
          <p:cNvPr id="5575" name="Google Shape;5575;p409"/>
          <p:cNvCxnSpPr/>
          <p:nvPr/>
        </p:nvCxnSpPr>
        <p:spPr>
          <a:xfrm rot="10800000">
            <a:off x="1767843" y="5270569"/>
            <a:ext cx="3528600" cy="0"/>
          </a:xfrm>
          <a:prstGeom prst="straightConnector1">
            <a:avLst/>
          </a:prstGeom>
          <a:noFill/>
          <a:ln w="31750" cap="sq" cmpd="sng">
            <a:solidFill>
              <a:schemeClr val="dk1"/>
            </a:solidFill>
            <a:prstDash val="solid"/>
            <a:round/>
            <a:headEnd type="none" w="sm" len="sm"/>
            <a:tailEnd type="none" w="sm" len="sm"/>
          </a:ln>
        </p:spPr>
      </p:cxnSp>
      <p:cxnSp>
        <p:nvCxnSpPr>
          <p:cNvPr id="5576" name="Google Shape;5576;p409"/>
          <p:cNvCxnSpPr/>
          <p:nvPr/>
        </p:nvCxnSpPr>
        <p:spPr>
          <a:xfrm rot="10800000">
            <a:off x="1767873" y="3120169"/>
            <a:ext cx="0" cy="2150400"/>
          </a:xfrm>
          <a:prstGeom prst="straightConnector1">
            <a:avLst/>
          </a:prstGeom>
          <a:noFill/>
          <a:ln w="31750" cap="sq" cmpd="sng">
            <a:solidFill>
              <a:schemeClr val="dk1"/>
            </a:solidFill>
            <a:prstDash val="solid"/>
            <a:round/>
            <a:headEnd type="none" w="sm" len="sm"/>
            <a:tailEnd type="none" w="sm" len="sm"/>
          </a:ln>
        </p:spPr>
      </p:cxnSp>
      <p:cxnSp>
        <p:nvCxnSpPr>
          <p:cNvPr id="5577" name="Google Shape;5577;p409"/>
          <p:cNvCxnSpPr/>
          <p:nvPr/>
        </p:nvCxnSpPr>
        <p:spPr>
          <a:xfrm>
            <a:off x="6848582" y="3120252"/>
            <a:ext cx="0" cy="1673100"/>
          </a:xfrm>
          <a:prstGeom prst="straightConnector1">
            <a:avLst/>
          </a:prstGeom>
          <a:noFill/>
          <a:ln w="31750" cap="sq" cmpd="sng">
            <a:solidFill>
              <a:schemeClr val="dk1"/>
            </a:solidFill>
            <a:prstDash val="solid"/>
            <a:round/>
            <a:headEnd type="none" w="sm" len="sm"/>
            <a:tailEnd type="triangle" w="med" len="med"/>
          </a:ln>
        </p:spPr>
      </p:cxnSp>
      <p:cxnSp>
        <p:nvCxnSpPr>
          <p:cNvPr id="5578" name="Google Shape;5578;p409"/>
          <p:cNvCxnSpPr/>
          <p:nvPr/>
        </p:nvCxnSpPr>
        <p:spPr>
          <a:xfrm>
            <a:off x="1767873" y="3120449"/>
            <a:ext cx="5080800" cy="0"/>
          </a:xfrm>
          <a:prstGeom prst="straightConnector1">
            <a:avLst/>
          </a:prstGeom>
          <a:noFill/>
          <a:ln w="31750" cap="sq" cmpd="sng">
            <a:solidFill>
              <a:schemeClr val="dk1"/>
            </a:solidFill>
            <a:prstDash val="solid"/>
            <a:round/>
            <a:headEnd type="none" w="sm" len="sm"/>
            <a:tailEnd type="none" w="sm" len="sm"/>
          </a:ln>
        </p:spPr>
      </p:cxnSp>
      <p:cxnSp>
        <p:nvCxnSpPr>
          <p:cNvPr id="5579" name="Google Shape;5579;p409"/>
          <p:cNvCxnSpPr/>
          <p:nvPr/>
        </p:nvCxnSpPr>
        <p:spPr>
          <a:xfrm rot="10800000">
            <a:off x="3532065" y="3580097"/>
            <a:ext cx="980700" cy="0"/>
          </a:xfrm>
          <a:prstGeom prst="straightConnector1">
            <a:avLst/>
          </a:prstGeom>
          <a:noFill/>
          <a:ln w="31750" cap="sq" cmpd="sng">
            <a:solidFill>
              <a:schemeClr val="dk1"/>
            </a:solidFill>
            <a:prstDash val="solid"/>
            <a:round/>
            <a:headEnd type="none" w="sm" len="sm"/>
            <a:tailEnd type="triangle" w="med" len="med"/>
          </a:ln>
        </p:spPr>
      </p:cxnSp>
      <p:cxnSp>
        <p:nvCxnSpPr>
          <p:cNvPr id="5580" name="Google Shape;5580;p409"/>
          <p:cNvCxnSpPr>
            <a:stCxn id="5574" idx="0"/>
          </p:cNvCxnSpPr>
          <p:nvPr/>
        </p:nvCxnSpPr>
        <p:spPr>
          <a:xfrm rot="10800000">
            <a:off x="2998438" y="3120176"/>
            <a:ext cx="0" cy="329400"/>
          </a:xfrm>
          <a:prstGeom prst="straightConnector1">
            <a:avLst/>
          </a:prstGeom>
          <a:noFill/>
          <a:ln w="31750" cap="sq" cmpd="sng">
            <a:solidFill>
              <a:schemeClr val="dk1"/>
            </a:solidFill>
            <a:prstDash val="solid"/>
            <a:round/>
            <a:headEnd type="none" w="sm" len="sm"/>
            <a:tailEnd type="triangle" w="med" len="med"/>
          </a:ln>
        </p:spPr>
      </p:cxnSp>
      <p:sp>
        <p:nvSpPr>
          <p:cNvPr id="5581" name="Google Shape;5581;p409"/>
          <p:cNvSpPr/>
          <p:nvPr/>
        </p:nvSpPr>
        <p:spPr>
          <a:xfrm>
            <a:off x="1679164" y="3559941"/>
            <a:ext cx="180300" cy="102600"/>
          </a:xfrm>
          <a:prstGeom prst="triangle">
            <a:avLst>
              <a:gd name="adj" fmla="val 50000"/>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
        <p:nvSpPr>
          <p:cNvPr id="5582" name="Google Shape;5582;p409"/>
          <p:cNvSpPr/>
          <p:nvPr/>
        </p:nvSpPr>
        <p:spPr>
          <a:xfrm rot="-5400000">
            <a:off x="2870198" y="5219174"/>
            <a:ext cx="180300" cy="102600"/>
          </a:xfrm>
          <a:prstGeom prst="triangle">
            <a:avLst>
              <a:gd name="adj" fmla="val 50000"/>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
        <p:nvSpPr>
          <p:cNvPr id="5583" name="Google Shape;5583;p409"/>
          <p:cNvSpPr/>
          <p:nvPr/>
        </p:nvSpPr>
        <p:spPr>
          <a:xfrm rot="5400000">
            <a:off x="3881012" y="3073204"/>
            <a:ext cx="180300" cy="102600"/>
          </a:xfrm>
          <a:prstGeom prst="triangle">
            <a:avLst>
              <a:gd name="adj" fmla="val 50000"/>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588"/>
        <p:cNvGrpSpPr/>
        <p:nvPr/>
      </p:nvGrpSpPr>
      <p:grpSpPr>
        <a:xfrm>
          <a:off x="0" y="0"/>
          <a:ext cx="0" cy="0"/>
          <a:chOff x="0" y="0"/>
          <a:chExt cx="0" cy="0"/>
        </a:xfrm>
      </p:grpSpPr>
      <p:sp>
        <p:nvSpPr>
          <p:cNvPr id="5589" name="Google Shape;5589;p410"/>
          <p:cNvSpPr txBox="1">
            <a:spLocks noGrp="1"/>
          </p:cNvSpPr>
          <p:nvPr>
            <p:ph type="title"/>
          </p:nvPr>
        </p:nvSpPr>
        <p:spPr>
          <a:xfrm>
            <a:off x="442913" y="432001"/>
            <a:ext cx="11306100" cy="1387200"/>
          </a:xfrm>
          <a:prstGeom prst="rect">
            <a:avLst/>
          </a:prstGeom>
          <a:noFill/>
          <a:ln>
            <a:noFill/>
          </a:ln>
        </p:spPr>
        <p:txBody>
          <a:bodyPr spcFirstLastPara="1" wrap="square" lIns="0" tIns="0" rIns="0" bIns="0" anchor="t" anchorCtr="0">
            <a:normAutofit/>
          </a:bodyPr>
          <a:lstStyle/>
          <a:p>
            <a:pPr marL="0" lvl="0" indent="0" algn="l" rtl="0">
              <a:lnSpc>
                <a:spcPct val="85000"/>
              </a:lnSpc>
              <a:spcBef>
                <a:spcPts val="0"/>
              </a:spcBef>
              <a:spcAft>
                <a:spcPts val="0"/>
              </a:spcAft>
              <a:buSzPts val="3200"/>
              <a:buNone/>
            </a:pPr>
            <a:r>
              <a:rPr lang="en-US"/>
              <a:t>What does rethink look like?</a:t>
            </a:r>
            <a:endParaRPr/>
          </a:p>
        </p:txBody>
      </p:sp>
      <p:sp>
        <p:nvSpPr>
          <p:cNvPr id="5590" name="Google Shape;5590;p410"/>
          <p:cNvSpPr txBox="1"/>
          <p:nvPr/>
        </p:nvSpPr>
        <p:spPr>
          <a:xfrm>
            <a:off x="5628560" y="5598414"/>
            <a:ext cx="6227700" cy="699000"/>
          </a:xfrm>
          <a:prstGeom prst="rect">
            <a:avLst/>
          </a:prstGeom>
          <a:solidFill>
            <a:schemeClr val="accent6"/>
          </a:solidFill>
          <a:ln>
            <a:noFill/>
          </a:ln>
        </p:spPr>
        <p:txBody>
          <a:bodyPr spcFirstLastPara="1" wrap="square" lIns="246250" tIns="30775" rIns="61550" bIns="30775" anchor="ctr" anchorCtr="0">
            <a:noAutofit/>
          </a:bodyPr>
          <a:lstStyle/>
          <a:p>
            <a:pPr marL="0" marR="0" lvl="1" indent="0" algn="l" rtl="0">
              <a:lnSpc>
                <a:spcPct val="100000"/>
              </a:lnSpc>
              <a:spcBef>
                <a:spcPts val="0"/>
              </a:spcBef>
              <a:spcAft>
                <a:spcPts val="0"/>
              </a:spcAft>
              <a:buClr>
                <a:srgbClr val="FFFFFF"/>
              </a:buClr>
              <a:buSzPts val="1600"/>
              <a:buFont typeface="Arial"/>
              <a:buNone/>
            </a:pPr>
            <a:r>
              <a:rPr lang="en-US" sz="1600" b="1" i="0" u="none" strike="noStrike" cap="none">
                <a:solidFill>
                  <a:schemeClr val="accent5"/>
                </a:solidFill>
                <a:latin typeface="Arial"/>
                <a:ea typeface="Arial"/>
                <a:cs typeface="Arial"/>
                <a:sym typeface="Arial"/>
              </a:rPr>
              <a:t>Trust: </a:t>
            </a:r>
            <a:r>
              <a:rPr lang="en-US" sz="1400" b="0" i="0" u="none" strike="noStrike" cap="none">
                <a:solidFill>
                  <a:srgbClr val="FFFFFF"/>
                </a:solidFill>
                <a:latin typeface="Arial"/>
                <a:ea typeface="Arial"/>
                <a:cs typeface="Arial"/>
                <a:sym typeface="Arial"/>
              </a:rPr>
              <a:t>Having the organisation’s important stakeholders firmly believe in its reliability or ability to deliver the outcomes they expect</a:t>
            </a:r>
            <a:endParaRPr/>
          </a:p>
        </p:txBody>
      </p:sp>
      <p:grpSp>
        <p:nvGrpSpPr>
          <p:cNvPr id="5591" name="Google Shape;5591;p410"/>
          <p:cNvGrpSpPr/>
          <p:nvPr/>
        </p:nvGrpSpPr>
        <p:grpSpPr>
          <a:xfrm>
            <a:off x="451082" y="1411510"/>
            <a:ext cx="5193163" cy="5145882"/>
            <a:chOff x="451082" y="1411500"/>
            <a:chExt cx="5193163" cy="4724894"/>
          </a:xfrm>
        </p:grpSpPr>
        <p:grpSp>
          <p:nvGrpSpPr>
            <p:cNvPr id="5592" name="Google Shape;5592;p410"/>
            <p:cNvGrpSpPr/>
            <p:nvPr/>
          </p:nvGrpSpPr>
          <p:grpSpPr>
            <a:xfrm>
              <a:off x="3400013" y="1594417"/>
              <a:ext cx="764748" cy="3088675"/>
              <a:chOff x="3392650" y="1485575"/>
              <a:chExt cx="750710" cy="3088675"/>
            </a:xfrm>
          </p:grpSpPr>
          <p:cxnSp>
            <p:nvCxnSpPr>
              <p:cNvPr id="5593" name="Google Shape;5593;p410"/>
              <p:cNvCxnSpPr/>
              <p:nvPr/>
            </p:nvCxnSpPr>
            <p:spPr>
              <a:xfrm>
                <a:off x="3392650" y="1485575"/>
                <a:ext cx="383100" cy="0"/>
              </a:xfrm>
              <a:prstGeom prst="straightConnector1">
                <a:avLst/>
              </a:prstGeom>
              <a:noFill/>
              <a:ln w="31750" cap="sq" cmpd="sng">
                <a:solidFill>
                  <a:schemeClr val="dk1"/>
                </a:solidFill>
                <a:prstDash val="solid"/>
                <a:round/>
                <a:headEnd type="none" w="sm" len="sm"/>
                <a:tailEnd type="none" w="sm" len="sm"/>
              </a:ln>
            </p:spPr>
          </p:cxnSp>
          <p:cxnSp>
            <p:nvCxnSpPr>
              <p:cNvPr id="5594" name="Google Shape;5594;p410"/>
              <p:cNvCxnSpPr/>
              <p:nvPr/>
            </p:nvCxnSpPr>
            <p:spPr>
              <a:xfrm>
                <a:off x="3392650" y="4574250"/>
                <a:ext cx="375600" cy="0"/>
              </a:xfrm>
              <a:prstGeom prst="straightConnector1">
                <a:avLst/>
              </a:prstGeom>
              <a:noFill/>
              <a:ln w="31750" cap="sq" cmpd="sng">
                <a:solidFill>
                  <a:schemeClr val="dk1"/>
                </a:solidFill>
                <a:prstDash val="solid"/>
                <a:round/>
                <a:headEnd type="none" w="sm" len="sm"/>
                <a:tailEnd type="none" w="sm" len="sm"/>
              </a:ln>
            </p:spPr>
          </p:cxnSp>
          <p:cxnSp>
            <p:nvCxnSpPr>
              <p:cNvPr id="5595" name="Google Shape;5595;p410"/>
              <p:cNvCxnSpPr/>
              <p:nvPr/>
            </p:nvCxnSpPr>
            <p:spPr>
              <a:xfrm flipH="1">
                <a:off x="3768100" y="1485575"/>
                <a:ext cx="7800" cy="3078900"/>
              </a:xfrm>
              <a:prstGeom prst="straightConnector1">
                <a:avLst/>
              </a:prstGeom>
              <a:noFill/>
              <a:ln w="31750" cap="sq" cmpd="sng">
                <a:solidFill>
                  <a:schemeClr val="dk1"/>
                </a:solidFill>
                <a:prstDash val="solid"/>
                <a:round/>
                <a:headEnd type="none" w="sm" len="sm"/>
                <a:tailEnd type="none" w="sm" len="sm"/>
              </a:ln>
            </p:spPr>
          </p:cxnSp>
          <p:cxnSp>
            <p:nvCxnSpPr>
              <p:cNvPr id="5596" name="Google Shape;5596;p410"/>
              <p:cNvCxnSpPr/>
              <p:nvPr/>
            </p:nvCxnSpPr>
            <p:spPr>
              <a:xfrm>
                <a:off x="3775860" y="2945998"/>
                <a:ext cx="367500" cy="0"/>
              </a:xfrm>
              <a:prstGeom prst="straightConnector1">
                <a:avLst/>
              </a:prstGeom>
              <a:noFill/>
              <a:ln w="31750" cap="sq" cmpd="sng">
                <a:solidFill>
                  <a:schemeClr val="dk1"/>
                </a:solidFill>
                <a:prstDash val="solid"/>
                <a:round/>
                <a:headEnd type="none" w="sm" len="sm"/>
                <a:tailEnd type="triangle" w="med" len="med"/>
              </a:ln>
            </p:spPr>
          </p:cxnSp>
        </p:grpSp>
        <p:cxnSp>
          <p:nvCxnSpPr>
            <p:cNvPr id="5597" name="Google Shape;5597;p410"/>
            <p:cNvCxnSpPr/>
            <p:nvPr/>
          </p:nvCxnSpPr>
          <p:spPr>
            <a:xfrm>
              <a:off x="3433887" y="5550716"/>
              <a:ext cx="730800" cy="0"/>
            </a:xfrm>
            <a:prstGeom prst="straightConnector1">
              <a:avLst/>
            </a:prstGeom>
            <a:noFill/>
            <a:ln w="31750" cap="sq" cmpd="sng">
              <a:solidFill>
                <a:schemeClr val="dk1"/>
              </a:solidFill>
              <a:prstDash val="solid"/>
              <a:round/>
              <a:headEnd type="none" w="sm" len="sm"/>
              <a:tailEnd type="triangle" w="med" len="med"/>
            </a:ln>
          </p:spPr>
        </p:cxnSp>
        <p:grpSp>
          <p:nvGrpSpPr>
            <p:cNvPr id="5598" name="Google Shape;5598;p410"/>
            <p:cNvGrpSpPr/>
            <p:nvPr/>
          </p:nvGrpSpPr>
          <p:grpSpPr>
            <a:xfrm>
              <a:off x="451082" y="1539829"/>
              <a:ext cx="627660" cy="570144"/>
              <a:chOff x="762052" y="320516"/>
              <a:chExt cx="1521600" cy="1521600"/>
            </a:xfrm>
          </p:grpSpPr>
          <p:sp>
            <p:nvSpPr>
              <p:cNvPr id="5599" name="Google Shape;5599;p410"/>
              <p:cNvSpPr/>
              <p:nvPr/>
            </p:nvSpPr>
            <p:spPr>
              <a:xfrm>
                <a:off x="762052" y="320516"/>
                <a:ext cx="1521600" cy="15216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1" i="0" u="none" strike="noStrike" cap="none">
                  <a:solidFill>
                    <a:srgbClr val="DEDEDE"/>
                  </a:solidFill>
                  <a:latin typeface="Arial"/>
                  <a:ea typeface="Arial"/>
                  <a:cs typeface="Arial"/>
                  <a:sym typeface="Arial"/>
                </a:endParaRPr>
              </a:p>
            </p:txBody>
          </p:sp>
          <p:sp>
            <p:nvSpPr>
              <p:cNvPr id="5600" name="Google Shape;5600;p410"/>
              <p:cNvSpPr txBox="1"/>
              <p:nvPr/>
            </p:nvSpPr>
            <p:spPr>
              <a:xfrm>
                <a:off x="1146206" y="425676"/>
                <a:ext cx="753300" cy="13542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E0301E"/>
                  </a:buClr>
                  <a:buSzPts val="3000"/>
                  <a:buFont typeface="Arial"/>
                  <a:buNone/>
                </a:pPr>
                <a:r>
                  <a:rPr lang="en-US" sz="3000" b="1" i="0" u="none" strike="noStrike" cap="none">
                    <a:solidFill>
                      <a:srgbClr val="E0301E"/>
                    </a:solidFill>
                    <a:latin typeface="Arial"/>
                    <a:ea typeface="Arial"/>
                    <a:cs typeface="Arial"/>
                    <a:sym typeface="Arial"/>
                  </a:rPr>
                  <a:t>A</a:t>
                </a:r>
                <a:endParaRPr sz="3000" b="1" i="0" u="none" strike="noStrike" cap="none">
                  <a:solidFill>
                    <a:srgbClr val="E0301E"/>
                  </a:solidFill>
                  <a:latin typeface="Arial"/>
                  <a:ea typeface="Arial"/>
                  <a:cs typeface="Arial"/>
                  <a:sym typeface="Arial"/>
                </a:endParaRPr>
              </a:p>
            </p:txBody>
          </p:sp>
        </p:grpSp>
        <p:sp>
          <p:nvSpPr>
            <p:cNvPr id="5601" name="Google Shape;5601;p410"/>
            <p:cNvSpPr/>
            <p:nvPr/>
          </p:nvSpPr>
          <p:spPr>
            <a:xfrm>
              <a:off x="1078650" y="1411500"/>
              <a:ext cx="2355300" cy="846300"/>
            </a:xfrm>
            <a:prstGeom prst="rect">
              <a:avLst/>
            </a:prstGeom>
            <a:solidFill>
              <a:schemeClr val="accent3"/>
            </a:solidFill>
            <a:ln>
              <a:noFill/>
            </a:ln>
          </p:spPr>
          <p:txBody>
            <a:bodyPr spcFirstLastPara="1" wrap="square" lIns="108000" tIns="0" rIns="0" bIns="0" anchor="ctr" anchorCtr="0">
              <a:noAutofit/>
            </a:bodyPr>
            <a:lstStyle/>
            <a:p>
              <a:pPr marL="0" marR="0" lvl="0" indent="0" algn="l" rtl="0">
                <a:lnSpc>
                  <a:spcPct val="100000"/>
                </a:lnSpc>
                <a:spcBef>
                  <a:spcPts val="0"/>
                </a:spcBef>
                <a:spcAft>
                  <a:spcPts val="0"/>
                </a:spcAft>
                <a:buClr>
                  <a:srgbClr val="FFFFFF"/>
                </a:buClr>
                <a:buSzPts val="1600"/>
                <a:buFont typeface="Arial"/>
                <a:buNone/>
              </a:pPr>
              <a:r>
                <a:rPr lang="en-US" sz="1600" b="1" i="0" u="none" strike="noStrike" cap="none">
                  <a:solidFill>
                    <a:srgbClr val="FFFFFF"/>
                  </a:solidFill>
                  <a:latin typeface="Arial"/>
                  <a:ea typeface="Arial"/>
                  <a:cs typeface="Arial"/>
                  <a:sym typeface="Arial"/>
                </a:rPr>
                <a:t>Asymmetry</a:t>
              </a:r>
              <a:endParaRPr sz="1400" b="0" i="0" u="none" strike="noStrike" cap="none">
                <a:solidFill>
                  <a:srgbClr val="000000"/>
                </a:solidFill>
                <a:latin typeface="Arial"/>
                <a:ea typeface="Arial"/>
                <a:cs typeface="Arial"/>
                <a:sym typeface="Arial"/>
              </a:endParaRPr>
            </a:p>
          </p:txBody>
        </p:sp>
        <p:grpSp>
          <p:nvGrpSpPr>
            <p:cNvPr id="5602" name="Google Shape;5602;p410"/>
            <p:cNvGrpSpPr/>
            <p:nvPr/>
          </p:nvGrpSpPr>
          <p:grpSpPr>
            <a:xfrm>
              <a:off x="451082" y="2485176"/>
              <a:ext cx="627660" cy="570144"/>
              <a:chOff x="762052" y="320516"/>
              <a:chExt cx="1521600" cy="1521600"/>
            </a:xfrm>
          </p:grpSpPr>
          <p:sp>
            <p:nvSpPr>
              <p:cNvPr id="5603" name="Google Shape;5603;p410"/>
              <p:cNvSpPr/>
              <p:nvPr/>
            </p:nvSpPr>
            <p:spPr>
              <a:xfrm>
                <a:off x="762052" y="320516"/>
                <a:ext cx="1521600" cy="15216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1" i="0" u="none" strike="noStrike" cap="none">
                  <a:solidFill>
                    <a:srgbClr val="DEDEDE"/>
                  </a:solidFill>
                  <a:latin typeface="Arial"/>
                  <a:ea typeface="Arial"/>
                  <a:cs typeface="Arial"/>
                  <a:sym typeface="Arial"/>
                </a:endParaRPr>
              </a:p>
            </p:txBody>
          </p:sp>
          <p:sp>
            <p:nvSpPr>
              <p:cNvPr id="5604" name="Google Shape;5604;p410"/>
              <p:cNvSpPr txBox="1"/>
              <p:nvPr/>
            </p:nvSpPr>
            <p:spPr>
              <a:xfrm>
                <a:off x="1146207" y="404269"/>
                <a:ext cx="753300" cy="13542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EB8C00"/>
                  </a:buClr>
                  <a:buSzPts val="3000"/>
                  <a:buFont typeface="Arial"/>
                  <a:buNone/>
                </a:pPr>
                <a:r>
                  <a:rPr lang="en-US" sz="3000" b="1" i="0" u="none" strike="noStrike" cap="none">
                    <a:solidFill>
                      <a:srgbClr val="EB8C00"/>
                    </a:solidFill>
                    <a:latin typeface="Arial"/>
                    <a:ea typeface="Arial"/>
                    <a:cs typeface="Arial"/>
                    <a:sym typeface="Arial"/>
                  </a:rPr>
                  <a:t>D</a:t>
                </a:r>
                <a:endParaRPr sz="3000" b="1" i="0" u="none" strike="noStrike" cap="none">
                  <a:solidFill>
                    <a:srgbClr val="EB8C00"/>
                  </a:solidFill>
                  <a:latin typeface="Arial"/>
                  <a:ea typeface="Arial"/>
                  <a:cs typeface="Arial"/>
                  <a:sym typeface="Arial"/>
                </a:endParaRPr>
              </a:p>
            </p:txBody>
          </p:sp>
        </p:grpSp>
        <p:sp>
          <p:nvSpPr>
            <p:cNvPr id="5605" name="Google Shape;5605;p410"/>
            <p:cNvSpPr/>
            <p:nvPr/>
          </p:nvSpPr>
          <p:spPr>
            <a:xfrm>
              <a:off x="1078650" y="2349002"/>
              <a:ext cx="2355300" cy="846300"/>
            </a:xfrm>
            <a:prstGeom prst="rect">
              <a:avLst/>
            </a:prstGeom>
            <a:solidFill>
              <a:schemeClr val="accent4"/>
            </a:solidFill>
            <a:ln>
              <a:noFill/>
            </a:ln>
          </p:spPr>
          <p:txBody>
            <a:bodyPr spcFirstLastPara="1" wrap="square" lIns="108000" tIns="0" rIns="0" bIns="0" anchor="ctr" anchorCtr="0">
              <a:noAutofit/>
            </a:bodyPr>
            <a:lstStyle/>
            <a:p>
              <a:pPr marL="0" marR="0" lvl="0" indent="0" algn="l" rtl="0">
                <a:lnSpc>
                  <a:spcPct val="100000"/>
                </a:lnSpc>
                <a:spcBef>
                  <a:spcPts val="0"/>
                </a:spcBef>
                <a:spcAft>
                  <a:spcPts val="0"/>
                </a:spcAft>
                <a:buClr>
                  <a:srgbClr val="FFFFFF"/>
                </a:buClr>
                <a:buSzPts val="1600"/>
                <a:buFont typeface="Arial"/>
                <a:buNone/>
              </a:pPr>
              <a:r>
                <a:rPr lang="en-US" sz="1600" b="1" i="0" u="none" strike="noStrike" cap="none">
                  <a:solidFill>
                    <a:srgbClr val="FFFFFF"/>
                  </a:solidFill>
                  <a:latin typeface="Arial"/>
                  <a:ea typeface="Arial"/>
                  <a:cs typeface="Arial"/>
                  <a:sym typeface="Arial"/>
                </a:rPr>
                <a:t>Disruption</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FFFFFF"/>
                </a:buClr>
                <a:buSzPts val="1400"/>
                <a:buFont typeface="Arial"/>
                <a:buChar char="-"/>
              </a:pPr>
              <a:r>
                <a:rPr lang="en-US" sz="1400" b="1" i="0" u="none" strike="noStrike" cap="none">
                  <a:solidFill>
                    <a:srgbClr val="FFFFFF"/>
                  </a:solidFill>
                  <a:latin typeface="Arial"/>
                  <a:ea typeface="Arial"/>
                  <a:cs typeface="Arial"/>
                  <a:sym typeface="Arial"/>
                </a:rPr>
                <a:t>Climate</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FFFFFF"/>
                </a:buClr>
                <a:buSzPts val="1400"/>
                <a:buFont typeface="Arial"/>
                <a:buChar char="-"/>
              </a:pPr>
              <a:r>
                <a:rPr lang="en-US" sz="1400" b="1" i="0" u="none" strike="noStrike" cap="none">
                  <a:solidFill>
                    <a:srgbClr val="FFFFFF"/>
                  </a:solidFill>
                  <a:latin typeface="Arial"/>
                  <a:ea typeface="Arial"/>
                  <a:cs typeface="Arial"/>
                  <a:sym typeface="Arial"/>
                </a:rPr>
                <a:t>Technology</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FFFFFF"/>
                </a:buClr>
                <a:buSzPts val="1400"/>
                <a:buFont typeface="Arial"/>
                <a:buChar char="-"/>
              </a:pPr>
              <a:r>
                <a:rPr lang="en-US" sz="1400" b="1" i="0" u="none" strike="noStrike" cap="none">
                  <a:solidFill>
                    <a:srgbClr val="FFFFFF"/>
                  </a:solidFill>
                  <a:latin typeface="Arial"/>
                  <a:ea typeface="Arial"/>
                  <a:cs typeface="Arial"/>
                  <a:sym typeface="Arial"/>
                </a:rPr>
                <a:t>Significant events</a:t>
              </a:r>
              <a:endParaRPr sz="1400" b="1" i="0" u="none" strike="noStrike" cap="none">
                <a:solidFill>
                  <a:srgbClr val="FFFFFF"/>
                </a:solidFill>
                <a:latin typeface="Arial"/>
                <a:ea typeface="Arial"/>
                <a:cs typeface="Arial"/>
                <a:sym typeface="Arial"/>
              </a:endParaRPr>
            </a:p>
          </p:txBody>
        </p:sp>
        <p:grpSp>
          <p:nvGrpSpPr>
            <p:cNvPr id="5606" name="Google Shape;5606;p410"/>
            <p:cNvGrpSpPr/>
            <p:nvPr/>
          </p:nvGrpSpPr>
          <p:grpSpPr>
            <a:xfrm>
              <a:off x="451082" y="3430523"/>
              <a:ext cx="627660" cy="570144"/>
              <a:chOff x="762052" y="320516"/>
              <a:chExt cx="1521600" cy="1521600"/>
            </a:xfrm>
          </p:grpSpPr>
          <p:sp>
            <p:nvSpPr>
              <p:cNvPr id="5607" name="Google Shape;5607;p410"/>
              <p:cNvSpPr/>
              <p:nvPr/>
            </p:nvSpPr>
            <p:spPr>
              <a:xfrm>
                <a:off x="762052" y="320516"/>
                <a:ext cx="1521600" cy="15216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1" i="0" u="none" strike="noStrike" cap="none">
                  <a:solidFill>
                    <a:srgbClr val="DEDEDE"/>
                  </a:solidFill>
                  <a:latin typeface="Arial"/>
                  <a:ea typeface="Arial"/>
                  <a:cs typeface="Arial"/>
                  <a:sym typeface="Arial"/>
                </a:endParaRPr>
              </a:p>
            </p:txBody>
          </p:sp>
          <p:sp>
            <p:nvSpPr>
              <p:cNvPr id="5608" name="Google Shape;5608;p410"/>
              <p:cNvSpPr txBox="1"/>
              <p:nvPr/>
            </p:nvSpPr>
            <p:spPr>
              <a:xfrm>
                <a:off x="1146207" y="404269"/>
                <a:ext cx="753300" cy="13542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DB3754"/>
                  </a:buClr>
                  <a:buSzPts val="3000"/>
                  <a:buFont typeface="Arial"/>
                  <a:buNone/>
                </a:pPr>
                <a:r>
                  <a:rPr lang="en-US" sz="3000" b="1" i="0" u="none" strike="noStrike" cap="none">
                    <a:solidFill>
                      <a:srgbClr val="DB3754"/>
                    </a:solidFill>
                    <a:latin typeface="Arial"/>
                    <a:ea typeface="Arial"/>
                    <a:cs typeface="Arial"/>
                    <a:sym typeface="Arial"/>
                  </a:rPr>
                  <a:t>A</a:t>
                </a:r>
                <a:endParaRPr sz="3000" b="1" i="0" u="none" strike="noStrike" cap="none">
                  <a:solidFill>
                    <a:srgbClr val="DB3754"/>
                  </a:solidFill>
                  <a:latin typeface="Arial"/>
                  <a:ea typeface="Arial"/>
                  <a:cs typeface="Arial"/>
                  <a:sym typeface="Arial"/>
                </a:endParaRPr>
              </a:p>
            </p:txBody>
          </p:sp>
        </p:grpSp>
        <p:sp>
          <p:nvSpPr>
            <p:cNvPr id="5609" name="Google Shape;5609;p410"/>
            <p:cNvSpPr/>
            <p:nvPr/>
          </p:nvSpPr>
          <p:spPr>
            <a:xfrm>
              <a:off x="1078650" y="3286504"/>
              <a:ext cx="2355300" cy="846300"/>
            </a:xfrm>
            <a:prstGeom prst="rect">
              <a:avLst/>
            </a:prstGeom>
            <a:solidFill>
              <a:srgbClr val="DB3754"/>
            </a:solidFill>
            <a:ln>
              <a:noFill/>
            </a:ln>
          </p:spPr>
          <p:txBody>
            <a:bodyPr spcFirstLastPara="1" wrap="square" lIns="108000" tIns="0" rIns="0" bIns="0" anchor="ctr" anchorCtr="0">
              <a:noAutofit/>
            </a:bodyPr>
            <a:lstStyle/>
            <a:p>
              <a:pPr marL="0" marR="0" lvl="0" indent="0" algn="l" rtl="0">
                <a:lnSpc>
                  <a:spcPct val="100000"/>
                </a:lnSpc>
                <a:spcBef>
                  <a:spcPts val="0"/>
                </a:spcBef>
                <a:spcAft>
                  <a:spcPts val="0"/>
                </a:spcAft>
                <a:buClr>
                  <a:srgbClr val="FFFFFF"/>
                </a:buClr>
                <a:buSzPts val="1600"/>
                <a:buFont typeface="Arial"/>
                <a:buNone/>
              </a:pPr>
              <a:r>
                <a:rPr lang="en-US" sz="1600" b="1" i="0" u="none" strike="noStrike" cap="none">
                  <a:solidFill>
                    <a:srgbClr val="FFFFFF"/>
                  </a:solidFill>
                  <a:latin typeface="Arial"/>
                  <a:ea typeface="Arial"/>
                  <a:cs typeface="Arial"/>
                  <a:sym typeface="Arial"/>
                </a:rPr>
                <a:t>Age</a:t>
              </a:r>
              <a:endParaRPr sz="1400" b="0" i="0" u="none" strike="noStrike" cap="none">
                <a:solidFill>
                  <a:srgbClr val="000000"/>
                </a:solidFill>
                <a:latin typeface="Arial"/>
                <a:ea typeface="Arial"/>
                <a:cs typeface="Arial"/>
                <a:sym typeface="Arial"/>
              </a:endParaRPr>
            </a:p>
          </p:txBody>
        </p:sp>
        <p:grpSp>
          <p:nvGrpSpPr>
            <p:cNvPr id="5610" name="Google Shape;5610;p410"/>
            <p:cNvGrpSpPr/>
            <p:nvPr/>
          </p:nvGrpSpPr>
          <p:grpSpPr>
            <a:xfrm>
              <a:off x="451082" y="4375870"/>
              <a:ext cx="627660" cy="570144"/>
              <a:chOff x="762052" y="320516"/>
              <a:chExt cx="1521600" cy="1521600"/>
            </a:xfrm>
          </p:grpSpPr>
          <p:sp>
            <p:nvSpPr>
              <p:cNvPr id="5611" name="Google Shape;5611;p410"/>
              <p:cNvSpPr/>
              <p:nvPr/>
            </p:nvSpPr>
            <p:spPr>
              <a:xfrm>
                <a:off x="762052" y="320516"/>
                <a:ext cx="1521600" cy="15216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1" i="0" u="none" strike="noStrike" cap="none">
                  <a:solidFill>
                    <a:srgbClr val="DEDEDE"/>
                  </a:solidFill>
                  <a:latin typeface="Arial"/>
                  <a:ea typeface="Arial"/>
                  <a:cs typeface="Arial"/>
                  <a:sym typeface="Arial"/>
                </a:endParaRPr>
              </a:p>
            </p:txBody>
          </p:sp>
          <p:sp>
            <p:nvSpPr>
              <p:cNvPr id="5612" name="Google Shape;5612;p410"/>
              <p:cNvSpPr txBox="1"/>
              <p:nvPr/>
            </p:nvSpPr>
            <p:spPr>
              <a:xfrm>
                <a:off x="1146207" y="404269"/>
                <a:ext cx="753300" cy="13542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7D7D7D"/>
                  </a:buClr>
                  <a:buSzPts val="3000"/>
                  <a:buFont typeface="Arial"/>
                  <a:buNone/>
                </a:pPr>
                <a:r>
                  <a:rPr lang="en-US" sz="3000" b="1" i="0" u="none" strike="noStrike" cap="none">
                    <a:solidFill>
                      <a:srgbClr val="7D7D7D"/>
                    </a:solidFill>
                    <a:latin typeface="Arial"/>
                    <a:ea typeface="Arial"/>
                    <a:cs typeface="Arial"/>
                    <a:sym typeface="Arial"/>
                  </a:rPr>
                  <a:t>P</a:t>
                </a:r>
                <a:endParaRPr sz="3000" b="1" i="0" u="none" strike="noStrike" cap="none">
                  <a:solidFill>
                    <a:srgbClr val="7D7D7D"/>
                  </a:solidFill>
                  <a:latin typeface="Arial"/>
                  <a:ea typeface="Arial"/>
                  <a:cs typeface="Arial"/>
                  <a:sym typeface="Arial"/>
                </a:endParaRPr>
              </a:p>
            </p:txBody>
          </p:sp>
        </p:grpSp>
        <p:sp>
          <p:nvSpPr>
            <p:cNvPr id="5613" name="Google Shape;5613;p410"/>
            <p:cNvSpPr/>
            <p:nvPr/>
          </p:nvSpPr>
          <p:spPr>
            <a:xfrm>
              <a:off x="1078650" y="4224006"/>
              <a:ext cx="2355300" cy="846300"/>
            </a:xfrm>
            <a:prstGeom prst="rect">
              <a:avLst/>
            </a:prstGeom>
            <a:solidFill>
              <a:schemeClr val="dk2"/>
            </a:solidFill>
            <a:ln>
              <a:noFill/>
            </a:ln>
          </p:spPr>
          <p:txBody>
            <a:bodyPr spcFirstLastPara="1" wrap="square" lIns="108000" tIns="0" rIns="0" bIns="0" anchor="ctr" anchorCtr="0">
              <a:noAutofit/>
            </a:bodyPr>
            <a:lstStyle/>
            <a:p>
              <a:pPr marL="0" marR="0" lvl="0" indent="0" algn="l" rtl="0">
                <a:lnSpc>
                  <a:spcPct val="100000"/>
                </a:lnSpc>
                <a:spcBef>
                  <a:spcPts val="0"/>
                </a:spcBef>
                <a:spcAft>
                  <a:spcPts val="0"/>
                </a:spcAft>
                <a:buClr>
                  <a:srgbClr val="FFFFFF"/>
                </a:buClr>
                <a:buSzPts val="1600"/>
                <a:buFont typeface="Arial"/>
                <a:buNone/>
              </a:pPr>
              <a:r>
                <a:rPr lang="en-US" sz="1600" b="1" i="0" u="none" strike="noStrike" cap="none">
                  <a:solidFill>
                    <a:srgbClr val="FFFFFF"/>
                  </a:solidFill>
                  <a:latin typeface="Arial"/>
                  <a:ea typeface="Arial"/>
                  <a:cs typeface="Arial"/>
                  <a:sym typeface="Arial"/>
                </a:rPr>
                <a:t>Polarisation</a:t>
              </a:r>
              <a:endParaRPr sz="1400" b="0" i="0" u="none" strike="noStrike" cap="none">
                <a:solidFill>
                  <a:srgbClr val="000000"/>
                </a:solidFill>
                <a:latin typeface="Arial"/>
                <a:ea typeface="Arial"/>
                <a:cs typeface="Arial"/>
                <a:sym typeface="Arial"/>
              </a:endParaRPr>
            </a:p>
          </p:txBody>
        </p:sp>
        <p:sp>
          <p:nvSpPr>
            <p:cNvPr id="5614" name="Google Shape;5614;p410"/>
            <p:cNvSpPr txBox="1"/>
            <p:nvPr/>
          </p:nvSpPr>
          <p:spPr>
            <a:xfrm>
              <a:off x="609499" y="5321206"/>
              <a:ext cx="310800" cy="5073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464646"/>
                </a:buClr>
                <a:buSzPts val="3000"/>
                <a:buFont typeface="Arial"/>
                <a:buNone/>
              </a:pPr>
              <a:r>
                <a:rPr lang="en-US" sz="3000" b="1" i="0" u="none" strike="noStrike" cap="none">
                  <a:solidFill>
                    <a:srgbClr val="464646"/>
                  </a:solidFill>
                  <a:latin typeface="Arial"/>
                  <a:ea typeface="Arial"/>
                  <a:cs typeface="Arial"/>
                  <a:sym typeface="Arial"/>
                </a:rPr>
                <a:t>T</a:t>
              </a:r>
              <a:endParaRPr sz="1400" b="0" i="0" u="none" strike="noStrike" cap="none">
                <a:solidFill>
                  <a:srgbClr val="000000"/>
                </a:solidFill>
                <a:latin typeface="Arial"/>
                <a:ea typeface="Arial"/>
                <a:cs typeface="Arial"/>
                <a:sym typeface="Arial"/>
              </a:endParaRPr>
            </a:p>
          </p:txBody>
        </p:sp>
        <p:sp>
          <p:nvSpPr>
            <p:cNvPr id="5615" name="Google Shape;5615;p410"/>
            <p:cNvSpPr/>
            <p:nvPr/>
          </p:nvSpPr>
          <p:spPr>
            <a:xfrm>
              <a:off x="1078650" y="5161509"/>
              <a:ext cx="2355300" cy="846300"/>
            </a:xfrm>
            <a:prstGeom prst="rect">
              <a:avLst/>
            </a:prstGeom>
            <a:solidFill>
              <a:schemeClr val="accent6"/>
            </a:solidFill>
            <a:ln>
              <a:noFill/>
            </a:ln>
          </p:spPr>
          <p:txBody>
            <a:bodyPr spcFirstLastPara="1" wrap="square" lIns="108000" tIns="0" rIns="0" bIns="0" anchor="ctr" anchorCtr="0">
              <a:noAutofit/>
            </a:bodyPr>
            <a:lstStyle/>
            <a:p>
              <a:pPr marL="0" marR="0" lvl="0" indent="0" algn="l" rtl="0">
                <a:lnSpc>
                  <a:spcPct val="100000"/>
                </a:lnSpc>
                <a:spcBef>
                  <a:spcPts val="0"/>
                </a:spcBef>
                <a:spcAft>
                  <a:spcPts val="0"/>
                </a:spcAft>
                <a:buClr>
                  <a:srgbClr val="FFFFFF"/>
                </a:buClr>
                <a:buSzPts val="1600"/>
                <a:buFont typeface="Arial"/>
                <a:buNone/>
              </a:pPr>
              <a:r>
                <a:rPr lang="en-US" sz="1600" b="1" i="0" u="none" strike="noStrike" cap="none">
                  <a:solidFill>
                    <a:srgbClr val="FFFFFF"/>
                  </a:solidFill>
                  <a:latin typeface="Arial"/>
                  <a:ea typeface="Arial"/>
                  <a:cs typeface="Arial"/>
                  <a:sym typeface="Arial"/>
                </a:rPr>
                <a:t>Trust</a:t>
              </a:r>
              <a:endParaRPr sz="1400" b="0" i="0" u="none" strike="noStrike" cap="none">
                <a:solidFill>
                  <a:srgbClr val="000000"/>
                </a:solidFill>
                <a:latin typeface="Arial"/>
                <a:ea typeface="Arial"/>
                <a:cs typeface="Arial"/>
                <a:sym typeface="Arial"/>
              </a:endParaRPr>
            </a:p>
          </p:txBody>
        </p:sp>
        <p:sp>
          <p:nvSpPr>
            <p:cNvPr id="5616" name="Google Shape;5616;p410"/>
            <p:cNvSpPr txBox="1"/>
            <p:nvPr/>
          </p:nvSpPr>
          <p:spPr>
            <a:xfrm>
              <a:off x="4271745" y="2206365"/>
              <a:ext cx="1372500" cy="1765800"/>
            </a:xfrm>
            <a:prstGeom prst="rect">
              <a:avLst/>
            </a:prstGeom>
            <a:noFill/>
            <a:ln>
              <a:noFill/>
            </a:ln>
          </p:spPr>
          <p:txBody>
            <a:bodyPr spcFirstLastPara="1" wrap="square" lIns="0" tIns="0" rIns="0" bIns="0" anchor="ctr" anchorCtr="0">
              <a:noAutofit/>
            </a:bodyPr>
            <a:lstStyle/>
            <a:p>
              <a:pPr marL="0" marR="0" lvl="1"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Major transition addressing:</a:t>
              </a:r>
              <a:endParaRPr sz="1400" b="0" i="0" u="none" strike="noStrike" cap="none">
                <a:solidFill>
                  <a:srgbClr val="000000"/>
                </a:solidFill>
                <a:latin typeface="Arial"/>
                <a:ea typeface="Arial"/>
                <a:cs typeface="Arial"/>
                <a:sym typeface="Arial"/>
              </a:endParaRPr>
            </a:p>
          </p:txBody>
        </p:sp>
        <p:sp>
          <p:nvSpPr>
            <p:cNvPr id="5617" name="Google Shape;5617;p410"/>
            <p:cNvSpPr txBox="1"/>
            <p:nvPr/>
          </p:nvSpPr>
          <p:spPr>
            <a:xfrm>
              <a:off x="4271745" y="5013494"/>
              <a:ext cx="1372500" cy="1122900"/>
            </a:xfrm>
            <a:prstGeom prst="rect">
              <a:avLst/>
            </a:prstGeom>
            <a:noFill/>
            <a:ln>
              <a:noFill/>
            </a:ln>
          </p:spPr>
          <p:txBody>
            <a:bodyPr spcFirstLastPara="1" wrap="square" lIns="0" tIns="0" rIns="0" bIns="0" anchor="ctr" anchorCtr="0">
              <a:noAutofit/>
            </a:bodyPr>
            <a:lstStyle/>
            <a:p>
              <a:pPr marL="0" marR="0" lvl="1"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Increased scrutiny requiring:</a:t>
              </a:r>
              <a:endParaRPr sz="1400" b="0" i="0" u="none" strike="noStrike" cap="none">
                <a:solidFill>
                  <a:srgbClr val="000000"/>
                </a:solidFill>
                <a:latin typeface="Arial"/>
                <a:ea typeface="Arial"/>
                <a:cs typeface="Arial"/>
                <a:sym typeface="Arial"/>
              </a:endParaRPr>
            </a:p>
          </p:txBody>
        </p:sp>
      </p:grpSp>
      <p:sp>
        <p:nvSpPr>
          <p:cNvPr id="5618" name="Google Shape;5618;p410"/>
          <p:cNvSpPr txBox="1"/>
          <p:nvPr/>
        </p:nvSpPr>
        <p:spPr>
          <a:xfrm>
            <a:off x="5628560" y="1449268"/>
            <a:ext cx="3090000" cy="1979700"/>
          </a:xfrm>
          <a:prstGeom prst="rect">
            <a:avLst/>
          </a:prstGeom>
          <a:solidFill>
            <a:schemeClr val="accent6"/>
          </a:solidFill>
          <a:ln>
            <a:noFill/>
          </a:ln>
        </p:spPr>
        <p:txBody>
          <a:bodyPr spcFirstLastPara="1" wrap="square" lIns="246250" tIns="30775" rIns="61550" bIns="30775" anchor="ctr" anchorCtr="0">
            <a:noAutofit/>
          </a:bodyPr>
          <a:lstStyle/>
          <a:p>
            <a:pPr marL="0" marR="0" lvl="1" indent="0" algn="l" rtl="0">
              <a:lnSpc>
                <a:spcPct val="100000"/>
              </a:lnSpc>
              <a:spcBef>
                <a:spcPts val="0"/>
              </a:spcBef>
              <a:spcAft>
                <a:spcPts val="0"/>
              </a:spcAft>
              <a:buClr>
                <a:srgbClr val="FFFFFF"/>
              </a:buClr>
              <a:buSzPts val="1600"/>
              <a:buFont typeface="Arial"/>
              <a:buNone/>
            </a:pPr>
            <a:r>
              <a:rPr lang="en-US" sz="1600" b="1" i="0" u="none" strike="noStrike" cap="none" dirty="0">
                <a:solidFill>
                  <a:schemeClr val="accent5"/>
                </a:solidFill>
                <a:latin typeface="Arial"/>
                <a:ea typeface="Arial"/>
                <a:cs typeface="Arial"/>
                <a:sym typeface="Arial"/>
              </a:rPr>
              <a:t>Fractured world: </a:t>
            </a:r>
            <a:endParaRPr sz="1400" b="0" i="0" u="none" strike="noStrike" cap="none" dirty="0">
              <a:solidFill>
                <a:schemeClr val="accent5"/>
              </a:solidFill>
              <a:latin typeface="Arial"/>
              <a:ea typeface="Arial"/>
              <a:cs typeface="Arial"/>
              <a:sym typeface="Arial"/>
            </a:endParaRPr>
          </a:p>
          <a:p>
            <a:pPr marL="285750" marR="0" lvl="1" indent="-285750" algn="l" rtl="0">
              <a:lnSpc>
                <a:spcPct val="100000"/>
              </a:lnSpc>
              <a:spcBef>
                <a:spcPts val="0"/>
              </a:spcBef>
              <a:spcAft>
                <a:spcPts val="0"/>
              </a:spcAft>
              <a:buClr>
                <a:srgbClr val="FFFFFF"/>
              </a:buClr>
              <a:buSzPts val="1400"/>
              <a:buFont typeface="Arial"/>
              <a:buChar char="-"/>
            </a:pPr>
            <a:r>
              <a:rPr lang="en-US" sz="1400" b="0" i="0" u="none" strike="noStrike" cap="none" dirty="0">
                <a:solidFill>
                  <a:srgbClr val="FFFFFF"/>
                </a:solidFill>
                <a:latin typeface="Arial"/>
                <a:ea typeface="Arial"/>
                <a:cs typeface="Arial"/>
                <a:sym typeface="Arial"/>
              </a:rPr>
              <a:t>Managing increased business complexities</a:t>
            </a:r>
            <a:endParaRPr sz="1400" b="0" i="0" u="none" strike="noStrike" cap="none" dirty="0">
              <a:solidFill>
                <a:srgbClr val="000000"/>
              </a:solidFill>
              <a:latin typeface="Arial"/>
              <a:ea typeface="Arial"/>
              <a:cs typeface="Arial"/>
              <a:sym typeface="Arial"/>
            </a:endParaRPr>
          </a:p>
          <a:p>
            <a:pPr marL="285750" marR="0" lvl="1" indent="-285750" algn="l" rtl="0">
              <a:lnSpc>
                <a:spcPct val="100000"/>
              </a:lnSpc>
              <a:spcBef>
                <a:spcPts val="0"/>
              </a:spcBef>
              <a:spcAft>
                <a:spcPts val="0"/>
              </a:spcAft>
              <a:buClr>
                <a:srgbClr val="FFFFFF"/>
              </a:buClr>
              <a:buSzPts val="1400"/>
              <a:buFont typeface="Arial"/>
              <a:buChar char="-"/>
            </a:pPr>
            <a:r>
              <a:rPr lang="en-US" sz="1400" b="0" i="0" u="none" strike="noStrike" cap="none" dirty="0">
                <a:solidFill>
                  <a:srgbClr val="FFFFFF"/>
                </a:solidFill>
                <a:latin typeface="Arial"/>
                <a:ea typeface="Arial"/>
                <a:cs typeface="Arial"/>
                <a:sym typeface="Arial"/>
              </a:rPr>
              <a:t>Operating across regions in conflict with each other</a:t>
            </a:r>
            <a:endParaRPr sz="1400" b="0" i="0" u="none" strike="noStrike" cap="none" dirty="0">
              <a:solidFill>
                <a:srgbClr val="000000"/>
              </a:solidFill>
              <a:latin typeface="Arial"/>
              <a:ea typeface="Arial"/>
              <a:cs typeface="Arial"/>
              <a:sym typeface="Arial"/>
            </a:endParaRPr>
          </a:p>
          <a:p>
            <a:pPr marL="285750" marR="0" lvl="1" indent="-285750" algn="l" rtl="0">
              <a:lnSpc>
                <a:spcPct val="100000"/>
              </a:lnSpc>
              <a:spcBef>
                <a:spcPts val="0"/>
              </a:spcBef>
              <a:spcAft>
                <a:spcPts val="0"/>
              </a:spcAft>
              <a:buClr>
                <a:srgbClr val="FFFFFF"/>
              </a:buClr>
              <a:buSzPts val="1400"/>
              <a:buFont typeface="Arial"/>
              <a:buChar char="-"/>
            </a:pPr>
            <a:r>
              <a:rPr lang="en-US" sz="1400" b="0" i="0" u="none" strike="noStrike" cap="none" dirty="0">
                <a:solidFill>
                  <a:srgbClr val="FFFFFF"/>
                </a:solidFill>
                <a:latin typeface="Arial"/>
                <a:ea typeface="Arial"/>
                <a:cs typeface="Arial"/>
                <a:sym typeface="Arial"/>
              </a:rPr>
              <a:t>Facing pressures to </a:t>
            </a:r>
            <a:r>
              <a:rPr lang="en-US" sz="1400" b="0" i="0" u="none" strike="noStrike" cap="none" dirty="0" err="1">
                <a:solidFill>
                  <a:srgbClr val="FFFFFF"/>
                </a:solidFill>
                <a:latin typeface="Arial"/>
                <a:ea typeface="Arial"/>
                <a:cs typeface="Arial"/>
                <a:sym typeface="Arial"/>
              </a:rPr>
              <a:t>localise</a:t>
            </a:r>
            <a:endParaRPr sz="1400" b="0" i="0" u="none" strike="noStrike" cap="none" dirty="0">
              <a:solidFill>
                <a:srgbClr val="000000"/>
              </a:solidFill>
              <a:latin typeface="Arial"/>
              <a:ea typeface="Arial"/>
              <a:cs typeface="Arial"/>
              <a:sym typeface="Arial"/>
            </a:endParaRPr>
          </a:p>
          <a:p>
            <a:pPr marL="285750" marR="0" lvl="1" indent="-285750" algn="l" rtl="0">
              <a:lnSpc>
                <a:spcPct val="100000"/>
              </a:lnSpc>
              <a:spcBef>
                <a:spcPts val="0"/>
              </a:spcBef>
              <a:spcAft>
                <a:spcPts val="0"/>
              </a:spcAft>
              <a:buClr>
                <a:srgbClr val="FFFFFF"/>
              </a:buClr>
              <a:buSzPts val="1400"/>
              <a:buFont typeface="Arial"/>
              <a:buChar char="-"/>
            </a:pPr>
            <a:r>
              <a:rPr lang="en-US" sz="1400" b="0" i="0" u="none" strike="noStrike" cap="none" dirty="0">
                <a:solidFill>
                  <a:srgbClr val="FFFFFF"/>
                </a:solidFill>
                <a:latin typeface="Arial"/>
                <a:ea typeface="Arial"/>
                <a:cs typeface="Arial"/>
                <a:sym typeface="Arial"/>
              </a:rPr>
              <a:t>Addressing mismatch between market and resources</a:t>
            </a:r>
            <a:endParaRPr sz="1400" b="0" i="0" u="none" strike="noStrike" cap="none" dirty="0">
              <a:solidFill>
                <a:srgbClr val="000000"/>
              </a:solidFill>
              <a:latin typeface="Arial"/>
              <a:ea typeface="Arial"/>
              <a:cs typeface="Arial"/>
              <a:sym typeface="Arial"/>
            </a:endParaRPr>
          </a:p>
        </p:txBody>
      </p:sp>
      <p:sp>
        <p:nvSpPr>
          <p:cNvPr id="5619" name="Google Shape;5619;p410"/>
          <p:cNvSpPr txBox="1"/>
          <p:nvPr/>
        </p:nvSpPr>
        <p:spPr>
          <a:xfrm>
            <a:off x="8766213" y="1449267"/>
            <a:ext cx="3090000" cy="1979700"/>
          </a:xfrm>
          <a:prstGeom prst="rect">
            <a:avLst/>
          </a:prstGeom>
          <a:solidFill>
            <a:schemeClr val="accent6"/>
          </a:solidFill>
          <a:ln>
            <a:noFill/>
          </a:ln>
        </p:spPr>
        <p:txBody>
          <a:bodyPr spcFirstLastPara="1" wrap="square" lIns="246250" tIns="30775" rIns="61550" bIns="30775" anchor="ctr" anchorCtr="0">
            <a:noAutofit/>
          </a:bodyPr>
          <a:lstStyle/>
          <a:p>
            <a:pPr marL="0" marR="0" lvl="1" indent="0" algn="l" rtl="0">
              <a:lnSpc>
                <a:spcPct val="100000"/>
              </a:lnSpc>
              <a:spcBef>
                <a:spcPts val="0"/>
              </a:spcBef>
              <a:spcAft>
                <a:spcPts val="0"/>
              </a:spcAft>
              <a:buClr>
                <a:srgbClr val="FFFFFF"/>
              </a:buClr>
              <a:buSzPts val="1600"/>
              <a:buFont typeface="Arial"/>
              <a:buNone/>
            </a:pPr>
            <a:r>
              <a:rPr lang="en-US" sz="1600" b="1" i="0" u="none" strike="noStrike" cap="none" dirty="0">
                <a:solidFill>
                  <a:schemeClr val="accent5"/>
                </a:solidFill>
                <a:latin typeface="Arial"/>
                <a:ea typeface="Arial"/>
                <a:cs typeface="Arial"/>
                <a:sym typeface="Arial"/>
              </a:rPr>
              <a:t>Atmosphere: </a:t>
            </a:r>
            <a:endParaRPr sz="1400" b="0" i="0" u="none" strike="noStrike" cap="none" dirty="0">
              <a:solidFill>
                <a:schemeClr val="accent5"/>
              </a:solidFill>
              <a:latin typeface="Arial"/>
              <a:ea typeface="Arial"/>
              <a:cs typeface="Arial"/>
              <a:sym typeface="Arial"/>
            </a:endParaRPr>
          </a:p>
          <a:p>
            <a:pPr marL="285750" marR="0" lvl="1" indent="-285750" algn="l" rtl="0">
              <a:lnSpc>
                <a:spcPct val="100000"/>
              </a:lnSpc>
              <a:spcBef>
                <a:spcPts val="0"/>
              </a:spcBef>
              <a:spcAft>
                <a:spcPts val="0"/>
              </a:spcAft>
              <a:buClr>
                <a:srgbClr val="FFFFFF"/>
              </a:buClr>
              <a:buSzPts val="1400"/>
              <a:buFont typeface="Arial"/>
              <a:buChar char="-"/>
            </a:pPr>
            <a:r>
              <a:rPr lang="en-US" sz="1400" b="0" i="0" u="none" strike="noStrike" cap="none" dirty="0">
                <a:solidFill>
                  <a:srgbClr val="FFFFFF"/>
                </a:solidFill>
                <a:latin typeface="Arial"/>
                <a:ea typeface="Arial"/>
                <a:cs typeface="Arial"/>
                <a:sym typeface="Arial"/>
              </a:rPr>
              <a:t>Becoming net zero</a:t>
            </a:r>
            <a:endParaRPr sz="1400" b="0" i="0" u="none" strike="noStrike" cap="none" dirty="0">
              <a:solidFill>
                <a:srgbClr val="000000"/>
              </a:solidFill>
              <a:latin typeface="Arial"/>
              <a:ea typeface="Arial"/>
              <a:cs typeface="Arial"/>
              <a:sym typeface="Arial"/>
            </a:endParaRPr>
          </a:p>
          <a:p>
            <a:pPr marL="285750" marR="0" lvl="1" indent="-285750" algn="l" rtl="0">
              <a:lnSpc>
                <a:spcPct val="100000"/>
              </a:lnSpc>
              <a:spcBef>
                <a:spcPts val="0"/>
              </a:spcBef>
              <a:spcAft>
                <a:spcPts val="0"/>
              </a:spcAft>
              <a:buClr>
                <a:srgbClr val="FFFFFF"/>
              </a:buClr>
              <a:buSzPts val="1400"/>
              <a:buFont typeface="Arial"/>
              <a:buChar char="-"/>
            </a:pPr>
            <a:r>
              <a:rPr lang="en-US" sz="1400" b="0" i="0" u="none" strike="noStrike" cap="none" dirty="0">
                <a:solidFill>
                  <a:srgbClr val="FFFFFF"/>
                </a:solidFill>
                <a:latin typeface="Arial"/>
                <a:ea typeface="Arial"/>
                <a:cs typeface="Arial"/>
                <a:sym typeface="Arial"/>
              </a:rPr>
              <a:t>Managing physical risk of climate change</a:t>
            </a:r>
            <a:endParaRPr sz="1400" b="0" i="0" u="none" strike="noStrike" cap="none" dirty="0">
              <a:solidFill>
                <a:srgbClr val="000000"/>
              </a:solidFill>
              <a:latin typeface="Arial"/>
              <a:ea typeface="Arial"/>
              <a:cs typeface="Arial"/>
              <a:sym typeface="Arial"/>
            </a:endParaRPr>
          </a:p>
          <a:p>
            <a:pPr marL="285750" marR="0" lvl="1" indent="-285750" algn="l" rtl="0">
              <a:lnSpc>
                <a:spcPct val="100000"/>
              </a:lnSpc>
              <a:spcBef>
                <a:spcPts val="0"/>
              </a:spcBef>
              <a:spcAft>
                <a:spcPts val="0"/>
              </a:spcAft>
              <a:buClr>
                <a:srgbClr val="FFFFFF"/>
              </a:buClr>
              <a:buSzPts val="1400"/>
              <a:buFont typeface="Arial"/>
              <a:buChar char="-"/>
            </a:pPr>
            <a:r>
              <a:rPr lang="en-US" sz="1400" b="0" i="0" u="none" strike="noStrike" cap="none" dirty="0">
                <a:solidFill>
                  <a:srgbClr val="FFFFFF"/>
                </a:solidFill>
                <a:latin typeface="Arial"/>
                <a:ea typeface="Arial"/>
                <a:cs typeface="Arial"/>
                <a:sym typeface="Arial"/>
              </a:rPr>
              <a:t>Creating value when climate is a critical factor</a:t>
            </a:r>
            <a:endParaRPr sz="1400" b="0" i="0" u="none" strike="noStrike" cap="none" dirty="0">
              <a:solidFill>
                <a:srgbClr val="000000"/>
              </a:solidFill>
              <a:latin typeface="Arial"/>
              <a:ea typeface="Arial"/>
              <a:cs typeface="Arial"/>
              <a:sym typeface="Arial"/>
            </a:endParaRPr>
          </a:p>
          <a:p>
            <a:pPr marL="285750" marR="0" lvl="1" indent="-285750" algn="l" rtl="0">
              <a:lnSpc>
                <a:spcPct val="100000"/>
              </a:lnSpc>
              <a:spcBef>
                <a:spcPts val="0"/>
              </a:spcBef>
              <a:spcAft>
                <a:spcPts val="0"/>
              </a:spcAft>
              <a:buClr>
                <a:srgbClr val="FFFFFF"/>
              </a:buClr>
              <a:buSzPts val="1400"/>
              <a:buFont typeface="Arial"/>
              <a:buChar char="-"/>
            </a:pPr>
            <a:r>
              <a:rPr lang="en-US" sz="1400" b="0" i="0" u="none" strike="noStrike" cap="none" dirty="0">
                <a:solidFill>
                  <a:srgbClr val="FFFFFF"/>
                </a:solidFill>
                <a:latin typeface="Arial"/>
                <a:ea typeface="Arial"/>
                <a:cs typeface="Arial"/>
                <a:sym typeface="Arial"/>
              </a:rPr>
              <a:t>Managing resource scarcity and biodiversity loss</a:t>
            </a:r>
            <a:endParaRPr sz="1400" b="0" i="0" u="none" strike="noStrike" cap="none" dirty="0">
              <a:solidFill>
                <a:srgbClr val="000000"/>
              </a:solidFill>
              <a:latin typeface="Arial"/>
              <a:ea typeface="Arial"/>
              <a:cs typeface="Arial"/>
              <a:sym typeface="Arial"/>
            </a:endParaRPr>
          </a:p>
        </p:txBody>
      </p:sp>
      <p:sp>
        <p:nvSpPr>
          <p:cNvPr id="5620" name="Google Shape;5620;p410"/>
          <p:cNvSpPr txBox="1"/>
          <p:nvPr/>
        </p:nvSpPr>
        <p:spPr>
          <a:xfrm>
            <a:off x="5628559" y="3489735"/>
            <a:ext cx="3090000" cy="1979700"/>
          </a:xfrm>
          <a:prstGeom prst="rect">
            <a:avLst/>
          </a:prstGeom>
          <a:solidFill>
            <a:schemeClr val="accent6"/>
          </a:solidFill>
          <a:ln>
            <a:noFill/>
          </a:ln>
        </p:spPr>
        <p:txBody>
          <a:bodyPr spcFirstLastPara="1" wrap="square" lIns="246250" tIns="30775" rIns="61550" bIns="30775" anchor="ctr" anchorCtr="0">
            <a:noAutofit/>
          </a:bodyPr>
          <a:lstStyle/>
          <a:p>
            <a:pPr marL="0" marR="0" lvl="1" indent="0" algn="l" rtl="0">
              <a:lnSpc>
                <a:spcPct val="100000"/>
              </a:lnSpc>
              <a:spcBef>
                <a:spcPts val="0"/>
              </a:spcBef>
              <a:spcAft>
                <a:spcPts val="0"/>
              </a:spcAft>
              <a:buClr>
                <a:srgbClr val="FFFFFF"/>
              </a:buClr>
              <a:buSzPts val="1600"/>
              <a:buFont typeface="Arial"/>
              <a:buNone/>
            </a:pPr>
            <a:r>
              <a:rPr lang="en-US" sz="1600" b="1" i="0" u="none" strike="noStrike" cap="none">
                <a:solidFill>
                  <a:schemeClr val="accent5"/>
                </a:solidFill>
                <a:latin typeface="Arial"/>
                <a:ea typeface="Arial"/>
                <a:cs typeface="Arial"/>
                <a:sym typeface="Arial"/>
              </a:rPr>
              <a:t>Social: </a:t>
            </a:r>
            <a:endParaRPr sz="1400" b="0" i="0" u="none" strike="noStrike" cap="none">
              <a:solidFill>
                <a:schemeClr val="accent5"/>
              </a:solidFill>
              <a:latin typeface="Arial"/>
              <a:ea typeface="Arial"/>
              <a:cs typeface="Arial"/>
              <a:sym typeface="Arial"/>
            </a:endParaRPr>
          </a:p>
          <a:p>
            <a:pPr marL="285750" marR="0" lvl="1" indent="-285750" algn="l" rtl="0">
              <a:lnSpc>
                <a:spcPct val="100000"/>
              </a:lnSpc>
              <a:spcBef>
                <a:spcPts val="0"/>
              </a:spcBef>
              <a:spcAft>
                <a:spcPts val="0"/>
              </a:spcAft>
              <a:buClr>
                <a:srgbClr val="FFFFFF"/>
              </a:buClr>
              <a:buSzPts val="1400"/>
              <a:buFont typeface="Arial"/>
              <a:buChar char="-"/>
            </a:pPr>
            <a:r>
              <a:rPr lang="en-US" sz="1400" b="0" i="0" u="none" strike="noStrike" cap="none">
                <a:solidFill>
                  <a:srgbClr val="FFFFFF"/>
                </a:solidFill>
                <a:latin typeface="Arial"/>
                <a:ea typeface="Arial"/>
                <a:cs typeface="Arial"/>
                <a:sym typeface="Arial"/>
              </a:rPr>
              <a:t>Addressing systemic inequality </a:t>
            </a:r>
            <a:endParaRPr sz="1400" b="0" i="0" u="none" strike="noStrike" cap="none">
              <a:solidFill>
                <a:srgbClr val="000000"/>
              </a:solidFill>
              <a:latin typeface="Arial"/>
              <a:ea typeface="Arial"/>
              <a:cs typeface="Arial"/>
              <a:sym typeface="Arial"/>
            </a:endParaRPr>
          </a:p>
          <a:p>
            <a:pPr marL="285750" marR="0" lvl="1" indent="-285750" algn="l" rtl="0">
              <a:lnSpc>
                <a:spcPct val="100000"/>
              </a:lnSpc>
              <a:spcBef>
                <a:spcPts val="0"/>
              </a:spcBef>
              <a:spcAft>
                <a:spcPts val="0"/>
              </a:spcAft>
              <a:buClr>
                <a:srgbClr val="FFFFFF"/>
              </a:buClr>
              <a:buSzPts val="1400"/>
              <a:buFont typeface="Arial"/>
              <a:buChar char="-"/>
            </a:pPr>
            <a:r>
              <a:rPr lang="en-US" sz="1400" b="0" i="0" u="none" strike="noStrike" cap="none">
                <a:solidFill>
                  <a:srgbClr val="FFFFFF"/>
                </a:solidFill>
                <a:latin typeface="Arial"/>
                <a:ea typeface="Arial"/>
                <a:cs typeface="Arial"/>
                <a:sym typeface="Arial"/>
              </a:rPr>
              <a:t>Addressing issues from demographic trends</a:t>
            </a:r>
            <a:endParaRPr sz="1400" b="0" i="0" u="none" strike="noStrike" cap="none">
              <a:solidFill>
                <a:srgbClr val="000000"/>
              </a:solidFill>
              <a:latin typeface="Arial"/>
              <a:ea typeface="Arial"/>
              <a:cs typeface="Arial"/>
              <a:sym typeface="Arial"/>
            </a:endParaRPr>
          </a:p>
          <a:p>
            <a:pPr marL="285750" marR="0" lvl="1" indent="-285750" algn="l" rtl="0">
              <a:lnSpc>
                <a:spcPct val="100000"/>
              </a:lnSpc>
              <a:spcBef>
                <a:spcPts val="0"/>
              </a:spcBef>
              <a:spcAft>
                <a:spcPts val="0"/>
              </a:spcAft>
              <a:buClr>
                <a:srgbClr val="FFFFFF"/>
              </a:buClr>
              <a:buSzPts val="1400"/>
              <a:buFont typeface="Arial"/>
              <a:buChar char="-"/>
            </a:pPr>
            <a:r>
              <a:rPr lang="en-US" sz="1400" b="0" i="0" u="none" strike="noStrike" cap="none">
                <a:solidFill>
                  <a:srgbClr val="FFFFFF"/>
                </a:solidFill>
                <a:latin typeface="Arial"/>
                <a:ea typeface="Arial"/>
                <a:cs typeface="Arial"/>
                <a:sym typeface="Arial"/>
              </a:rPr>
              <a:t>Navigating and reducing polarisation</a:t>
            </a:r>
            <a:endParaRPr sz="1400" b="0" i="0" u="none" strike="noStrike" cap="none">
              <a:solidFill>
                <a:srgbClr val="000000"/>
              </a:solidFill>
              <a:latin typeface="Arial"/>
              <a:ea typeface="Arial"/>
              <a:cs typeface="Arial"/>
              <a:sym typeface="Arial"/>
            </a:endParaRPr>
          </a:p>
          <a:p>
            <a:pPr marL="285750" marR="0" lvl="1" indent="-285750" algn="l" rtl="0">
              <a:lnSpc>
                <a:spcPct val="100000"/>
              </a:lnSpc>
              <a:spcBef>
                <a:spcPts val="0"/>
              </a:spcBef>
              <a:spcAft>
                <a:spcPts val="0"/>
              </a:spcAft>
              <a:buClr>
                <a:srgbClr val="FFFFFF"/>
              </a:buClr>
              <a:buSzPts val="1400"/>
              <a:buFont typeface="Arial"/>
              <a:buChar char="-"/>
            </a:pPr>
            <a:r>
              <a:rPr lang="en-US" sz="1400" b="0" i="0" u="none" strike="noStrike" cap="none">
                <a:solidFill>
                  <a:srgbClr val="FFFFFF"/>
                </a:solidFill>
                <a:latin typeface="Arial"/>
                <a:ea typeface="Arial"/>
                <a:cs typeface="Arial"/>
                <a:sym typeface="Arial"/>
              </a:rPr>
              <a:t>Reducing unintended consequences of technology</a:t>
            </a:r>
            <a:endParaRPr sz="1400" b="0" i="0" u="none" strike="noStrike" cap="none">
              <a:solidFill>
                <a:srgbClr val="000000"/>
              </a:solidFill>
              <a:latin typeface="Arial"/>
              <a:ea typeface="Arial"/>
              <a:cs typeface="Arial"/>
              <a:sym typeface="Arial"/>
            </a:endParaRPr>
          </a:p>
        </p:txBody>
      </p:sp>
      <p:sp>
        <p:nvSpPr>
          <p:cNvPr id="5621" name="Google Shape;5621;p410"/>
          <p:cNvSpPr txBox="1"/>
          <p:nvPr/>
        </p:nvSpPr>
        <p:spPr>
          <a:xfrm>
            <a:off x="8768277" y="3489736"/>
            <a:ext cx="3090000" cy="1979700"/>
          </a:xfrm>
          <a:prstGeom prst="rect">
            <a:avLst/>
          </a:prstGeom>
          <a:solidFill>
            <a:schemeClr val="accent6"/>
          </a:solidFill>
          <a:ln>
            <a:noFill/>
          </a:ln>
        </p:spPr>
        <p:txBody>
          <a:bodyPr spcFirstLastPara="1" wrap="square" lIns="246250" tIns="30775" rIns="61550" bIns="30775" anchor="ctr" anchorCtr="0">
            <a:noAutofit/>
          </a:bodyPr>
          <a:lstStyle/>
          <a:p>
            <a:pPr marL="0" marR="0" lvl="1" indent="0" algn="l" rtl="0">
              <a:lnSpc>
                <a:spcPct val="100000"/>
              </a:lnSpc>
              <a:spcBef>
                <a:spcPts val="0"/>
              </a:spcBef>
              <a:spcAft>
                <a:spcPts val="0"/>
              </a:spcAft>
              <a:buClr>
                <a:srgbClr val="FFFFFF"/>
              </a:buClr>
              <a:buSzPts val="1600"/>
              <a:buFont typeface="Arial"/>
              <a:buNone/>
            </a:pPr>
            <a:r>
              <a:rPr lang="en-US" sz="1600" b="1" i="0" u="none" strike="noStrike" cap="none">
                <a:solidFill>
                  <a:schemeClr val="accent5"/>
                </a:solidFill>
                <a:latin typeface="Arial"/>
                <a:ea typeface="Arial"/>
                <a:cs typeface="Arial"/>
                <a:sym typeface="Arial"/>
              </a:rPr>
              <a:t>Technology: </a:t>
            </a:r>
            <a:endParaRPr sz="1400" b="0" i="0" u="none" strike="noStrike" cap="none">
              <a:solidFill>
                <a:schemeClr val="accent5"/>
              </a:solidFill>
              <a:latin typeface="Arial"/>
              <a:ea typeface="Arial"/>
              <a:cs typeface="Arial"/>
              <a:sym typeface="Arial"/>
            </a:endParaRPr>
          </a:p>
          <a:p>
            <a:pPr marL="285750" marR="0" lvl="1" indent="-285750" algn="l" rtl="0">
              <a:lnSpc>
                <a:spcPct val="100000"/>
              </a:lnSpc>
              <a:spcBef>
                <a:spcPts val="0"/>
              </a:spcBef>
              <a:spcAft>
                <a:spcPts val="0"/>
              </a:spcAft>
              <a:buClr>
                <a:srgbClr val="FFFFFF"/>
              </a:buClr>
              <a:buSzPts val="1400"/>
              <a:buFont typeface="Arial"/>
              <a:buChar char="-"/>
            </a:pPr>
            <a:r>
              <a:rPr lang="en-US" sz="1400" b="0" i="0" u="none" strike="noStrike" cap="none">
                <a:solidFill>
                  <a:srgbClr val="FFFFFF"/>
                </a:solidFill>
                <a:latin typeface="Arial"/>
                <a:ea typeface="Arial"/>
                <a:cs typeface="Arial"/>
                <a:sym typeface="Arial"/>
              </a:rPr>
              <a:t>Shaping industry disruption</a:t>
            </a:r>
            <a:endParaRPr sz="1400" b="0" i="0" u="none" strike="noStrike" cap="none">
              <a:solidFill>
                <a:srgbClr val="000000"/>
              </a:solidFill>
              <a:latin typeface="Arial"/>
              <a:ea typeface="Arial"/>
              <a:cs typeface="Arial"/>
              <a:sym typeface="Arial"/>
            </a:endParaRPr>
          </a:p>
          <a:p>
            <a:pPr marL="285750" marR="0" lvl="1" indent="-285750" algn="l" rtl="0">
              <a:lnSpc>
                <a:spcPct val="100000"/>
              </a:lnSpc>
              <a:spcBef>
                <a:spcPts val="0"/>
              </a:spcBef>
              <a:spcAft>
                <a:spcPts val="0"/>
              </a:spcAft>
              <a:buClr>
                <a:srgbClr val="FFFFFF"/>
              </a:buClr>
              <a:buSzPts val="1400"/>
              <a:buFont typeface="Arial"/>
              <a:buChar char="-"/>
            </a:pPr>
            <a:r>
              <a:rPr lang="en-US" sz="1400" b="0" i="0" u="none" strike="noStrike" cap="none">
                <a:solidFill>
                  <a:srgbClr val="FFFFFF"/>
                </a:solidFill>
                <a:latin typeface="Arial"/>
                <a:ea typeface="Arial"/>
                <a:cs typeface="Arial"/>
                <a:sym typeface="Arial"/>
              </a:rPr>
              <a:t>Competing in a post-digital world</a:t>
            </a:r>
            <a:endParaRPr sz="1400" b="0" i="0" u="none" strike="noStrike" cap="none">
              <a:solidFill>
                <a:srgbClr val="000000"/>
              </a:solidFill>
              <a:latin typeface="Arial"/>
              <a:ea typeface="Arial"/>
              <a:cs typeface="Arial"/>
              <a:sym typeface="Arial"/>
            </a:endParaRPr>
          </a:p>
          <a:p>
            <a:pPr marL="285750" marR="0" lvl="1" indent="-285750" algn="l" rtl="0">
              <a:lnSpc>
                <a:spcPct val="100000"/>
              </a:lnSpc>
              <a:spcBef>
                <a:spcPts val="0"/>
              </a:spcBef>
              <a:spcAft>
                <a:spcPts val="0"/>
              </a:spcAft>
              <a:buClr>
                <a:srgbClr val="FFFFFF"/>
              </a:buClr>
              <a:buSzPts val="1400"/>
              <a:buFont typeface="Arial"/>
              <a:buChar char="-"/>
            </a:pPr>
            <a:r>
              <a:rPr lang="en-US" sz="1400" b="0" i="0" u="none" strike="noStrike" cap="none">
                <a:solidFill>
                  <a:srgbClr val="FFFFFF"/>
                </a:solidFill>
                <a:latin typeface="Arial"/>
                <a:ea typeface="Arial"/>
                <a:cs typeface="Arial"/>
                <a:sym typeface="Arial"/>
              </a:rPr>
              <a:t>Increasing efficiency and effectiveness via technology</a:t>
            </a:r>
            <a:endParaRPr sz="1400" b="0" i="0" u="none" strike="noStrike" cap="none">
              <a:solidFill>
                <a:srgbClr val="000000"/>
              </a:solidFill>
              <a:latin typeface="Arial"/>
              <a:ea typeface="Arial"/>
              <a:cs typeface="Arial"/>
              <a:sym typeface="Arial"/>
            </a:endParaRPr>
          </a:p>
          <a:p>
            <a:pPr marL="285750" marR="0" lvl="1" indent="-285750" algn="l" rtl="0">
              <a:lnSpc>
                <a:spcPct val="100000"/>
              </a:lnSpc>
              <a:spcBef>
                <a:spcPts val="0"/>
              </a:spcBef>
              <a:spcAft>
                <a:spcPts val="0"/>
              </a:spcAft>
              <a:buClr>
                <a:srgbClr val="FFFFFF"/>
              </a:buClr>
              <a:buSzPts val="1400"/>
              <a:buFont typeface="Arial"/>
              <a:buChar char="-"/>
            </a:pPr>
            <a:r>
              <a:rPr lang="en-US" sz="1400" b="0" i="0" u="none" strike="noStrike" cap="none">
                <a:solidFill>
                  <a:srgbClr val="FFFFFF"/>
                </a:solidFill>
                <a:latin typeface="Arial"/>
                <a:ea typeface="Arial"/>
                <a:cs typeface="Arial"/>
                <a:sym typeface="Arial"/>
              </a:rPr>
              <a:t>Building organizational and individual capabilities</a:t>
            </a: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626"/>
        <p:cNvGrpSpPr/>
        <p:nvPr/>
      </p:nvGrpSpPr>
      <p:grpSpPr>
        <a:xfrm>
          <a:off x="0" y="0"/>
          <a:ext cx="0" cy="0"/>
          <a:chOff x="0" y="0"/>
          <a:chExt cx="0" cy="0"/>
        </a:xfrm>
      </p:grpSpPr>
      <p:sp>
        <p:nvSpPr>
          <p:cNvPr id="5627" name="Google Shape;5627;p411"/>
          <p:cNvSpPr txBox="1">
            <a:spLocks noGrp="1"/>
          </p:cNvSpPr>
          <p:nvPr>
            <p:ph type="title"/>
          </p:nvPr>
        </p:nvSpPr>
        <p:spPr>
          <a:xfrm>
            <a:off x="332185" y="324001"/>
            <a:ext cx="8479500" cy="1040400"/>
          </a:xfrm>
          <a:prstGeom prst="rect">
            <a:avLst/>
          </a:prstGeom>
          <a:noFill/>
          <a:ln>
            <a:noFill/>
          </a:ln>
        </p:spPr>
        <p:txBody>
          <a:bodyPr spcFirstLastPara="1" wrap="square" lIns="0" tIns="0" rIns="0" bIns="0" anchor="t" anchorCtr="0">
            <a:normAutofit/>
          </a:bodyPr>
          <a:lstStyle/>
          <a:p>
            <a:pPr marL="0" lvl="0" indent="0" algn="l" rtl="0">
              <a:lnSpc>
                <a:spcPct val="85000"/>
              </a:lnSpc>
              <a:spcBef>
                <a:spcPts val="0"/>
              </a:spcBef>
              <a:spcAft>
                <a:spcPts val="0"/>
              </a:spcAft>
              <a:buClr>
                <a:schemeClr val="dk1"/>
              </a:buClr>
              <a:buSzPts val="3200"/>
              <a:buFont typeface="Arial"/>
              <a:buNone/>
            </a:pPr>
            <a:r>
              <a:rPr lang="en-US"/>
              <a:t>Implications for leadership</a:t>
            </a:r>
            <a:endParaRPr/>
          </a:p>
        </p:txBody>
      </p:sp>
      <p:grpSp>
        <p:nvGrpSpPr>
          <p:cNvPr id="5628" name="Google Shape;5628;p411"/>
          <p:cNvGrpSpPr/>
          <p:nvPr/>
        </p:nvGrpSpPr>
        <p:grpSpPr>
          <a:xfrm>
            <a:off x="4443132" y="1428405"/>
            <a:ext cx="764748" cy="4368004"/>
            <a:chOff x="3392650" y="1485575"/>
            <a:chExt cx="750710" cy="3088675"/>
          </a:xfrm>
        </p:grpSpPr>
        <p:cxnSp>
          <p:nvCxnSpPr>
            <p:cNvPr id="5629" name="Google Shape;5629;p411"/>
            <p:cNvCxnSpPr/>
            <p:nvPr/>
          </p:nvCxnSpPr>
          <p:spPr>
            <a:xfrm>
              <a:off x="3392650" y="1485575"/>
              <a:ext cx="383100" cy="0"/>
            </a:xfrm>
            <a:prstGeom prst="straightConnector1">
              <a:avLst/>
            </a:prstGeom>
            <a:noFill/>
            <a:ln w="31750" cap="sq" cmpd="sng">
              <a:solidFill>
                <a:schemeClr val="dk1"/>
              </a:solidFill>
              <a:prstDash val="solid"/>
              <a:round/>
              <a:headEnd type="none" w="sm" len="sm"/>
              <a:tailEnd type="none" w="sm" len="sm"/>
            </a:ln>
          </p:spPr>
        </p:cxnSp>
        <p:cxnSp>
          <p:nvCxnSpPr>
            <p:cNvPr id="5630" name="Google Shape;5630;p411"/>
            <p:cNvCxnSpPr/>
            <p:nvPr/>
          </p:nvCxnSpPr>
          <p:spPr>
            <a:xfrm>
              <a:off x="3392650" y="4574250"/>
              <a:ext cx="375300" cy="0"/>
            </a:xfrm>
            <a:prstGeom prst="straightConnector1">
              <a:avLst/>
            </a:prstGeom>
            <a:noFill/>
            <a:ln w="31750" cap="sq" cmpd="sng">
              <a:solidFill>
                <a:schemeClr val="dk1"/>
              </a:solidFill>
              <a:prstDash val="solid"/>
              <a:round/>
              <a:headEnd type="none" w="sm" len="sm"/>
              <a:tailEnd type="none" w="sm" len="sm"/>
            </a:ln>
          </p:spPr>
        </p:cxnSp>
        <p:cxnSp>
          <p:nvCxnSpPr>
            <p:cNvPr id="5631" name="Google Shape;5631;p411"/>
            <p:cNvCxnSpPr/>
            <p:nvPr/>
          </p:nvCxnSpPr>
          <p:spPr>
            <a:xfrm flipH="1">
              <a:off x="3768100" y="1485575"/>
              <a:ext cx="7800" cy="3078900"/>
            </a:xfrm>
            <a:prstGeom prst="straightConnector1">
              <a:avLst/>
            </a:prstGeom>
            <a:noFill/>
            <a:ln w="31750" cap="sq" cmpd="sng">
              <a:solidFill>
                <a:schemeClr val="dk1"/>
              </a:solidFill>
              <a:prstDash val="solid"/>
              <a:round/>
              <a:headEnd type="none" w="sm" len="sm"/>
              <a:tailEnd type="none" w="sm" len="sm"/>
            </a:ln>
          </p:spPr>
        </p:cxnSp>
        <p:cxnSp>
          <p:nvCxnSpPr>
            <p:cNvPr id="5632" name="Google Shape;5632;p411"/>
            <p:cNvCxnSpPr/>
            <p:nvPr/>
          </p:nvCxnSpPr>
          <p:spPr>
            <a:xfrm>
              <a:off x="3775860" y="2945998"/>
              <a:ext cx="367500" cy="0"/>
            </a:xfrm>
            <a:prstGeom prst="straightConnector1">
              <a:avLst/>
            </a:prstGeom>
            <a:noFill/>
            <a:ln w="31750" cap="sq" cmpd="sng">
              <a:solidFill>
                <a:schemeClr val="dk1"/>
              </a:solidFill>
              <a:prstDash val="solid"/>
              <a:round/>
              <a:headEnd type="none" w="sm" len="sm"/>
              <a:tailEnd type="triangle" w="med" len="med"/>
            </a:ln>
          </p:spPr>
        </p:cxnSp>
      </p:grpSp>
      <p:sp>
        <p:nvSpPr>
          <p:cNvPr id="5633" name="Google Shape;5633;p411"/>
          <p:cNvSpPr/>
          <p:nvPr/>
        </p:nvSpPr>
        <p:spPr>
          <a:xfrm>
            <a:off x="5611096" y="1905450"/>
            <a:ext cx="2663100" cy="640200"/>
          </a:xfrm>
          <a:prstGeom prst="rect">
            <a:avLst/>
          </a:prstGeom>
          <a:noFill/>
          <a:ln>
            <a:noFill/>
          </a:ln>
        </p:spPr>
        <p:txBody>
          <a:bodyPr spcFirstLastPara="1" wrap="square" lIns="0" tIns="45700" rIns="0" bIns="45700" anchor="ctr" anchorCtr="0">
            <a:noAutofit/>
          </a:bodyPr>
          <a:lstStyle/>
          <a:p>
            <a:pPr marL="0" marR="0" lvl="0" indent="0" algn="l" rtl="0">
              <a:lnSpc>
                <a:spcPct val="11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more ambiguous </a:t>
            </a:r>
            <a:endParaRPr sz="1400" b="0" i="0" u="none" strike="noStrike" cap="none">
              <a:solidFill>
                <a:srgbClr val="000000"/>
              </a:solidFill>
              <a:latin typeface="Arial"/>
              <a:ea typeface="Arial"/>
              <a:cs typeface="Arial"/>
              <a:sym typeface="Arial"/>
            </a:endParaRPr>
          </a:p>
        </p:txBody>
      </p:sp>
      <p:sp>
        <p:nvSpPr>
          <p:cNvPr id="5634" name="Google Shape;5634;p411"/>
          <p:cNvSpPr/>
          <p:nvPr/>
        </p:nvSpPr>
        <p:spPr>
          <a:xfrm>
            <a:off x="5611110" y="2563288"/>
            <a:ext cx="3483000" cy="640200"/>
          </a:xfrm>
          <a:prstGeom prst="rect">
            <a:avLst/>
          </a:prstGeom>
          <a:noFill/>
          <a:ln>
            <a:noFill/>
          </a:ln>
        </p:spPr>
        <p:txBody>
          <a:bodyPr spcFirstLastPara="1" wrap="square" lIns="0" tIns="45700" rIns="0" bIns="45700" anchor="ctr" anchorCtr="0">
            <a:noAutofit/>
          </a:bodyPr>
          <a:lstStyle/>
          <a:p>
            <a:pPr marL="0" marR="0" lvl="0" indent="0" algn="l" rtl="0">
              <a:lnSpc>
                <a:spcPct val="11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more uncertain</a:t>
            </a:r>
            <a:endParaRPr sz="1400" b="0" i="0" u="none" strike="noStrike" cap="none">
              <a:solidFill>
                <a:srgbClr val="000000"/>
              </a:solidFill>
              <a:latin typeface="Arial"/>
              <a:ea typeface="Arial"/>
              <a:cs typeface="Arial"/>
              <a:sym typeface="Arial"/>
            </a:endParaRPr>
          </a:p>
        </p:txBody>
      </p:sp>
      <p:sp>
        <p:nvSpPr>
          <p:cNvPr id="5635" name="Google Shape;5635;p411"/>
          <p:cNvSpPr/>
          <p:nvPr/>
        </p:nvSpPr>
        <p:spPr>
          <a:xfrm>
            <a:off x="5611110" y="3235273"/>
            <a:ext cx="3483000" cy="640200"/>
          </a:xfrm>
          <a:prstGeom prst="rect">
            <a:avLst/>
          </a:prstGeom>
          <a:noFill/>
          <a:ln>
            <a:noFill/>
          </a:ln>
        </p:spPr>
        <p:txBody>
          <a:bodyPr spcFirstLastPara="1" wrap="square" lIns="0" tIns="45700" rIns="0" bIns="45700" anchor="ctr" anchorCtr="0">
            <a:noAutofit/>
          </a:bodyPr>
          <a:lstStyle/>
          <a:p>
            <a:pPr marL="0" marR="0" lvl="0" indent="0" algn="l" rtl="0">
              <a:lnSpc>
                <a:spcPct val="11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more interdependent </a:t>
            </a:r>
            <a:endParaRPr sz="1400" b="0" i="0" u="none" strike="noStrike" cap="none">
              <a:solidFill>
                <a:srgbClr val="000000"/>
              </a:solidFill>
              <a:latin typeface="Arial"/>
              <a:ea typeface="Arial"/>
              <a:cs typeface="Arial"/>
              <a:sym typeface="Arial"/>
            </a:endParaRPr>
          </a:p>
        </p:txBody>
      </p:sp>
      <p:sp>
        <p:nvSpPr>
          <p:cNvPr id="5636" name="Google Shape;5636;p411"/>
          <p:cNvSpPr/>
          <p:nvPr/>
        </p:nvSpPr>
        <p:spPr>
          <a:xfrm>
            <a:off x="5614299" y="4562924"/>
            <a:ext cx="3859500" cy="640200"/>
          </a:xfrm>
          <a:prstGeom prst="rect">
            <a:avLst/>
          </a:prstGeom>
          <a:noFill/>
          <a:ln>
            <a:noFill/>
          </a:ln>
        </p:spPr>
        <p:txBody>
          <a:bodyPr spcFirstLastPara="1" wrap="square" lIns="0" tIns="45700" rIns="0" bIns="45700" anchor="ctr" anchorCtr="0">
            <a:noAutofit/>
          </a:bodyPr>
          <a:lstStyle/>
          <a:p>
            <a:pPr marL="0" marR="0" lvl="0" indent="0" algn="l" rtl="0">
              <a:lnSpc>
                <a:spcPct val="11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come faster</a:t>
            </a:r>
            <a:endParaRPr sz="1400" b="0" i="0" u="none" strike="noStrike" cap="none">
              <a:solidFill>
                <a:srgbClr val="000000"/>
              </a:solidFill>
              <a:latin typeface="Arial"/>
              <a:ea typeface="Arial"/>
              <a:cs typeface="Arial"/>
              <a:sym typeface="Arial"/>
            </a:endParaRPr>
          </a:p>
        </p:txBody>
      </p:sp>
      <p:sp>
        <p:nvSpPr>
          <p:cNvPr id="5637" name="Google Shape;5637;p411"/>
          <p:cNvSpPr/>
          <p:nvPr/>
        </p:nvSpPr>
        <p:spPr>
          <a:xfrm>
            <a:off x="5606499" y="5236569"/>
            <a:ext cx="3859500" cy="640200"/>
          </a:xfrm>
          <a:prstGeom prst="rect">
            <a:avLst/>
          </a:prstGeom>
          <a:noFill/>
          <a:ln>
            <a:noFill/>
          </a:ln>
        </p:spPr>
        <p:txBody>
          <a:bodyPr spcFirstLastPara="1" wrap="square" lIns="0" tIns="45700" rIns="0" bIns="45700" anchor="ctr" anchorCtr="0">
            <a:noAutofit/>
          </a:bodyPr>
          <a:lstStyle/>
          <a:p>
            <a:pPr marL="0" marR="0" lvl="0" indent="0" algn="l" rtl="0">
              <a:lnSpc>
                <a:spcPct val="11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involve more stakeholders</a:t>
            </a:r>
            <a:endParaRPr/>
          </a:p>
        </p:txBody>
      </p:sp>
      <p:sp>
        <p:nvSpPr>
          <p:cNvPr id="5638" name="Google Shape;5638;p411"/>
          <p:cNvSpPr/>
          <p:nvPr/>
        </p:nvSpPr>
        <p:spPr>
          <a:xfrm>
            <a:off x="5386388" y="3299897"/>
            <a:ext cx="73200" cy="548700"/>
          </a:xfrm>
          <a:prstGeom prst="rect">
            <a:avLst/>
          </a:prstGeom>
          <a:solidFill>
            <a:srgbClr val="7D7D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FFFFFF"/>
              </a:solidFill>
              <a:latin typeface="Arial"/>
              <a:ea typeface="Arial"/>
              <a:cs typeface="Arial"/>
              <a:sym typeface="Arial"/>
            </a:endParaRPr>
          </a:p>
        </p:txBody>
      </p:sp>
      <p:sp>
        <p:nvSpPr>
          <p:cNvPr id="5639" name="Google Shape;5639;p411"/>
          <p:cNvSpPr/>
          <p:nvPr/>
        </p:nvSpPr>
        <p:spPr>
          <a:xfrm>
            <a:off x="5386408" y="1364388"/>
            <a:ext cx="6070500" cy="640200"/>
          </a:xfrm>
          <a:prstGeom prst="rect">
            <a:avLst/>
          </a:prstGeom>
          <a:noFill/>
          <a:ln>
            <a:noFill/>
          </a:ln>
        </p:spPr>
        <p:txBody>
          <a:bodyPr spcFirstLastPara="1" wrap="square" lIns="0" tIns="45700" rIns="0" bIns="45700" anchor="t" anchorCtr="0">
            <a:noAutofit/>
          </a:bodyPr>
          <a:lstStyle/>
          <a:p>
            <a:pPr marL="0" marR="0" lvl="0" indent="0" algn="l" rtl="0">
              <a:lnSpc>
                <a:spcPct val="110000"/>
              </a:lnSpc>
              <a:spcBef>
                <a:spcPts val="0"/>
              </a:spcBef>
              <a:spcAft>
                <a:spcPts val="0"/>
              </a:spcAft>
              <a:buClr>
                <a:srgbClr val="000000"/>
              </a:buClr>
              <a:buSzPts val="1800"/>
              <a:buFont typeface="Arial"/>
              <a:buNone/>
            </a:pPr>
            <a:r>
              <a:rPr lang="en-US" sz="1800" b="1" i="0" u="none" strike="noStrike" cap="none">
                <a:solidFill>
                  <a:srgbClr val="000000"/>
                </a:solidFill>
                <a:latin typeface="Arial"/>
                <a:ea typeface="Arial"/>
                <a:cs typeface="Arial"/>
                <a:sym typeface="Arial"/>
              </a:rPr>
              <a:t>Problems/opportunities are:</a:t>
            </a:r>
            <a:endParaRPr sz="1400" b="1" i="0" u="none" strike="noStrike" cap="none">
              <a:solidFill>
                <a:srgbClr val="000000"/>
              </a:solidFill>
              <a:latin typeface="Arial"/>
              <a:ea typeface="Arial"/>
              <a:cs typeface="Arial"/>
              <a:sym typeface="Arial"/>
            </a:endParaRPr>
          </a:p>
        </p:txBody>
      </p:sp>
      <p:sp>
        <p:nvSpPr>
          <p:cNvPr id="5640" name="Google Shape;5640;p411"/>
          <p:cNvSpPr/>
          <p:nvPr/>
        </p:nvSpPr>
        <p:spPr>
          <a:xfrm>
            <a:off x="5386408" y="4024713"/>
            <a:ext cx="6070500" cy="640200"/>
          </a:xfrm>
          <a:prstGeom prst="rect">
            <a:avLst/>
          </a:prstGeom>
          <a:noFill/>
          <a:ln>
            <a:noFill/>
          </a:ln>
        </p:spPr>
        <p:txBody>
          <a:bodyPr spcFirstLastPara="1" wrap="square" lIns="0" tIns="45700" rIns="0" bIns="45700" anchor="t" anchorCtr="0">
            <a:noAutofit/>
          </a:bodyPr>
          <a:lstStyle/>
          <a:p>
            <a:pPr marL="0" marR="0" lvl="0" indent="0" algn="l" rtl="0">
              <a:lnSpc>
                <a:spcPct val="110000"/>
              </a:lnSpc>
              <a:spcBef>
                <a:spcPts val="0"/>
              </a:spcBef>
              <a:spcAft>
                <a:spcPts val="0"/>
              </a:spcAft>
              <a:buClr>
                <a:srgbClr val="000000"/>
              </a:buClr>
              <a:buSzPts val="1800"/>
              <a:buFont typeface="Arial"/>
              <a:buNone/>
            </a:pPr>
            <a:r>
              <a:rPr lang="en-US" sz="1800" b="1" i="0" u="none" strike="noStrike" cap="none">
                <a:solidFill>
                  <a:srgbClr val="000000"/>
                </a:solidFill>
                <a:latin typeface="Arial"/>
                <a:ea typeface="Arial"/>
                <a:cs typeface="Arial"/>
                <a:sym typeface="Arial"/>
              </a:rPr>
              <a:t>… and they:</a:t>
            </a:r>
            <a:endParaRPr sz="1400" b="1" i="0" u="none" strike="noStrike" cap="none">
              <a:solidFill>
                <a:srgbClr val="000000"/>
              </a:solidFill>
              <a:latin typeface="Arial"/>
              <a:ea typeface="Arial"/>
              <a:cs typeface="Arial"/>
              <a:sym typeface="Arial"/>
            </a:endParaRPr>
          </a:p>
        </p:txBody>
      </p:sp>
      <p:sp>
        <p:nvSpPr>
          <p:cNvPr id="5641" name="Google Shape;5641;p411"/>
          <p:cNvSpPr/>
          <p:nvPr/>
        </p:nvSpPr>
        <p:spPr>
          <a:xfrm>
            <a:off x="10093600" y="2646388"/>
            <a:ext cx="1925400" cy="1842300"/>
          </a:xfrm>
          <a:prstGeom prst="ellipse">
            <a:avLst/>
          </a:prstGeom>
          <a:solidFill>
            <a:schemeClr val="accent5"/>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900"/>
              </a:spcAft>
              <a:buClr>
                <a:srgbClr val="FFFFFF"/>
              </a:buClr>
              <a:buSzPts val="1500"/>
              <a:buFont typeface="Arial"/>
              <a:buNone/>
            </a:pPr>
            <a:r>
              <a:rPr lang="en-US" sz="1400" b="1" i="0" u="none" strike="noStrike" cap="none">
                <a:solidFill>
                  <a:srgbClr val="FFFFFF"/>
                </a:solidFill>
                <a:latin typeface="Arial"/>
                <a:ea typeface="Arial"/>
                <a:cs typeface="Arial"/>
                <a:sym typeface="Arial"/>
              </a:rPr>
              <a:t>NEW KIND OF LEADER</a:t>
            </a:r>
            <a:endParaRPr sz="1000" b="0" i="0" u="none" strike="noStrike" cap="none">
              <a:solidFill>
                <a:srgbClr val="000000"/>
              </a:solidFill>
              <a:latin typeface="Arial"/>
              <a:ea typeface="Arial"/>
              <a:cs typeface="Arial"/>
              <a:sym typeface="Arial"/>
            </a:endParaRPr>
          </a:p>
        </p:txBody>
      </p:sp>
      <p:sp>
        <p:nvSpPr>
          <p:cNvPr id="5642" name="Google Shape;5642;p411"/>
          <p:cNvSpPr/>
          <p:nvPr/>
        </p:nvSpPr>
        <p:spPr>
          <a:xfrm>
            <a:off x="9161238" y="2980835"/>
            <a:ext cx="865200" cy="1279500"/>
          </a:xfrm>
          <a:prstGeom prst="rightArrow">
            <a:avLst>
              <a:gd name="adj1" fmla="val 50000"/>
              <a:gd name="adj2" fmla="val 50000"/>
            </a:avLst>
          </a:prstGeom>
          <a:solidFill>
            <a:schemeClr val="accent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FFFFFF"/>
              </a:solidFill>
              <a:latin typeface="Arial"/>
              <a:ea typeface="Arial"/>
              <a:cs typeface="Arial"/>
              <a:sym typeface="Arial"/>
            </a:endParaRPr>
          </a:p>
        </p:txBody>
      </p:sp>
      <p:sp>
        <p:nvSpPr>
          <p:cNvPr id="5643" name="Google Shape;5643;p411"/>
          <p:cNvSpPr/>
          <p:nvPr/>
        </p:nvSpPr>
        <p:spPr>
          <a:xfrm>
            <a:off x="9094100" y="1436574"/>
            <a:ext cx="330900" cy="5129100"/>
          </a:xfrm>
          <a:prstGeom prst="rect">
            <a:avLst/>
          </a:prstGeom>
          <a:solidFill>
            <a:schemeClr val="accent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FFFFFF"/>
              </a:solidFill>
              <a:latin typeface="Arial"/>
              <a:ea typeface="Arial"/>
              <a:cs typeface="Arial"/>
              <a:sym typeface="Arial"/>
            </a:endParaRPr>
          </a:p>
        </p:txBody>
      </p:sp>
      <p:sp>
        <p:nvSpPr>
          <p:cNvPr id="5644" name="Google Shape;5644;p411"/>
          <p:cNvSpPr/>
          <p:nvPr/>
        </p:nvSpPr>
        <p:spPr>
          <a:xfrm>
            <a:off x="5386388" y="2614097"/>
            <a:ext cx="73200" cy="548700"/>
          </a:xfrm>
          <a:prstGeom prst="rect">
            <a:avLst/>
          </a:prstGeom>
          <a:solidFill>
            <a:srgbClr val="7D7D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FFFFFF"/>
              </a:solidFill>
              <a:latin typeface="Arial"/>
              <a:ea typeface="Arial"/>
              <a:cs typeface="Arial"/>
              <a:sym typeface="Arial"/>
            </a:endParaRPr>
          </a:p>
        </p:txBody>
      </p:sp>
      <p:sp>
        <p:nvSpPr>
          <p:cNvPr id="5645" name="Google Shape;5645;p411"/>
          <p:cNvSpPr/>
          <p:nvPr/>
        </p:nvSpPr>
        <p:spPr>
          <a:xfrm>
            <a:off x="5386388" y="1928297"/>
            <a:ext cx="73200" cy="548700"/>
          </a:xfrm>
          <a:prstGeom prst="rect">
            <a:avLst/>
          </a:prstGeom>
          <a:solidFill>
            <a:srgbClr val="7D7D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FFFFFF"/>
              </a:solidFill>
              <a:latin typeface="Arial"/>
              <a:ea typeface="Arial"/>
              <a:cs typeface="Arial"/>
              <a:sym typeface="Arial"/>
            </a:endParaRPr>
          </a:p>
        </p:txBody>
      </p:sp>
      <p:sp>
        <p:nvSpPr>
          <p:cNvPr id="5646" name="Google Shape;5646;p411"/>
          <p:cNvSpPr/>
          <p:nvPr/>
        </p:nvSpPr>
        <p:spPr>
          <a:xfrm>
            <a:off x="5386388" y="4595297"/>
            <a:ext cx="73200" cy="548700"/>
          </a:xfrm>
          <a:prstGeom prst="rect">
            <a:avLst/>
          </a:prstGeom>
          <a:solidFill>
            <a:srgbClr val="7D7D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FFFFFF"/>
              </a:solidFill>
              <a:latin typeface="Arial"/>
              <a:ea typeface="Arial"/>
              <a:cs typeface="Arial"/>
              <a:sym typeface="Arial"/>
            </a:endParaRPr>
          </a:p>
        </p:txBody>
      </p:sp>
      <p:sp>
        <p:nvSpPr>
          <p:cNvPr id="5647" name="Google Shape;5647;p411"/>
          <p:cNvSpPr/>
          <p:nvPr/>
        </p:nvSpPr>
        <p:spPr>
          <a:xfrm>
            <a:off x="5386388" y="5281097"/>
            <a:ext cx="73200" cy="548700"/>
          </a:xfrm>
          <a:prstGeom prst="rect">
            <a:avLst/>
          </a:prstGeom>
          <a:solidFill>
            <a:srgbClr val="7D7D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FFFFFF"/>
              </a:solidFill>
              <a:latin typeface="Arial"/>
              <a:ea typeface="Arial"/>
              <a:cs typeface="Arial"/>
              <a:sym typeface="Arial"/>
            </a:endParaRPr>
          </a:p>
        </p:txBody>
      </p:sp>
      <p:grpSp>
        <p:nvGrpSpPr>
          <p:cNvPr id="5648" name="Google Shape;5648;p411"/>
          <p:cNvGrpSpPr/>
          <p:nvPr/>
        </p:nvGrpSpPr>
        <p:grpSpPr>
          <a:xfrm>
            <a:off x="364095" y="1622940"/>
            <a:ext cx="3909148" cy="3889184"/>
            <a:chOff x="5628559" y="1449267"/>
            <a:chExt cx="6229718" cy="4848147"/>
          </a:xfrm>
        </p:grpSpPr>
        <p:sp>
          <p:nvSpPr>
            <p:cNvPr id="5649" name="Google Shape;5649;p411"/>
            <p:cNvSpPr txBox="1"/>
            <p:nvPr/>
          </p:nvSpPr>
          <p:spPr>
            <a:xfrm>
              <a:off x="5628560" y="5598414"/>
              <a:ext cx="6227700" cy="699000"/>
            </a:xfrm>
            <a:prstGeom prst="rect">
              <a:avLst/>
            </a:prstGeom>
            <a:solidFill>
              <a:schemeClr val="accent6"/>
            </a:solidFill>
            <a:ln>
              <a:noFill/>
            </a:ln>
          </p:spPr>
          <p:txBody>
            <a:bodyPr spcFirstLastPara="1" wrap="square" lIns="246250" tIns="30775" rIns="61550" bIns="30775" anchor="ctr" anchorCtr="0">
              <a:noAutofit/>
            </a:bodyPr>
            <a:lstStyle/>
            <a:p>
              <a:pPr marL="0" marR="0" lvl="1" indent="0" algn="l" rtl="0">
                <a:lnSpc>
                  <a:spcPct val="100000"/>
                </a:lnSpc>
                <a:spcBef>
                  <a:spcPts val="0"/>
                </a:spcBef>
                <a:spcAft>
                  <a:spcPts val="0"/>
                </a:spcAft>
                <a:buClr>
                  <a:srgbClr val="FFFFFF"/>
                </a:buClr>
                <a:buSzPts val="2000"/>
                <a:buFont typeface="Arial"/>
                <a:buNone/>
              </a:pPr>
              <a:r>
                <a:rPr lang="en-US" sz="2000" b="1" i="0" u="none" strike="noStrike" cap="none">
                  <a:solidFill>
                    <a:schemeClr val="accent5"/>
                  </a:solidFill>
                  <a:latin typeface="Arial"/>
                  <a:ea typeface="Arial"/>
                  <a:cs typeface="Arial"/>
                  <a:sym typeface="Arial"/>
                </a:rPr>
                <a:t>Trust</a:t>
              </a:r>
              <a:endParaRPr sz="1800" b="0" i="0" u="none" strike="noStrike" cap="none">
                <a:solidFill>
                  <a:schemeClr val="accent5"/>
                </a:solidFill>
                <a:latin typeface="Arial"/>
                <a:ea typeface="Arial"/>
                <a:cs typeface="Arial"/>
                <a:sym typeface="Arial"/>
              </a:endParaRPr>
            </a:p>
          </p:txBody>
        </p:sp>
        <p:sp>
          <p:nvSpPr>
            <p:cNvPr id="5650" name="Google Shape;5650;p411"/>
            <p:cNvSpPr txBox="1"/>
            <p:nvPr/>
          </p:nvSpPr>
          <p:spPr>
            <a:xfrm>
              <a:off x="5628560" y="1449268"/>
              <a:ext cx="3090000" cy="1979700"/>
            </a:xfrm>
            <a:prstGeom prst="rect">
              <a:avLst/>
            </a:prstGeom>
            <a:solidFill>
              <a:schemeClr val="accent6"/>
            </a:solidFill>
            <a:ln>
              <a:noFill/>
            </a:ln>
          </p:spPr>
          <p:txBody>
            <a:bodyPr spcFirstLastPara="1" wrap="square" lIns="246250" tIns="30775" rIns="61550" bIns="30775" anchor="ctr" anchorCtr="0">
              <a:noAutofit/>
            </a:bodyPr>
            <a:lstStyle/>
            <a:p>
              <a:pPr marL="0" marR="0" lvl="1" indent="0" algn="l" rtl="0">
                <a:lnSpc>
                  <a:spcPct val="100000"/>
                </a:lnSpc>
                <a:spcBef>
                  <a:spcPts val="0"/>
                </a:spcBef>
                <a:spcAft>
                  <a:spcPts val="0"/>
                </a:spcAft>
                <a:buClr>
                  <a:srgbClr val="FFFFFF"/>
                </a:buClr>
                <a:buSzPts val="2000"/>
                <a:buFont typeface="Arial"/>
                <a:buNone/>
              </a:pPr>
              <a:r>
                <a:rPr lang="en-US" sz="2000" b="1" i="0" u="none" strike="noStrike" cap="none" dirty="0">
                  <a:solidFill>
                    <a:schemeClr val="accent5"/>
                  </a:solidFill>
                  <a:latin typeface="Arial"/>
                  <a:ea typeface="Arial"/>
                  <a:cs typeface="Arial"/>
                  <a:sym typeface="Arial"/>
                </a:rPr>
                <a:t>Fractured world</a:t>
              </a:r>
              <a:endParaRPr sz="1400" b="0" i="0" u="none" strike="noStrike" cap="none" dirty="0">
                <a:solidFill>
                  <a:schemeClr val="accent5"/>
                </a:solidFill>
                <a:latin typeface="Arial"/>
                <a:ea typeface="Arial"/>
                <a:cs typeface="Arial"/>
                <a:sym typeface="Arial"/>
              </a:endParaRPr>
            </a:p>
          </p:txBody>
        </p:sp>
        <p:sp>
          <p:nvSpPr>
            <p:cNvPr id="5651" name="Google Shape;5651;p411"/>
            <p:cNvSpPr txBox="1"/>
            <p:nvPr/>
          </p:nvSpPr>
          <p:spPr>
            <a:xfrm>
              <a:off x="8766213" y="1449267"/>
              <a:ext cx="3090000" cy="1979700"/>
            </a:xfrm>
            <a:prstGeom prst="rect">
              <a:avLst/>
            </a:prstGeom>
            <a:solidFill>
              <a:schemeClr val="accent6"/>
            </a:solidFill>
            <a:ln>
              <a:noFill/>
            </a:ln>
          </p:spPr>
          <p:txBody>
            <a:bodyPr spcFirstLastPara="1" wrap="square" lIns="246250" tIns="30775" rIns="61550" bIns="30775" anchor="ctr" anchorCtr="0">
              <a:noAutofit/>
            </a:bodyPr>
            <a:lstStyle/>
            <a:p>
              <a:pPr marL="0" marR="0" lvl="1" indent="0" algn="l" rtl="0">
                <a:lnSpc>
                  <a:spcPct val="100000"/>
                </a:lnSpc>
                <a:spcBef>
                  <a:spcPts val="0"/>
                </a:spcBef>
                <a:spcAft>
                  <a:spcPts val="0"/>
                </a:spcAft>
                <a:buClr>
                  <a:srgbClr val="FFFFFF"/>
                </a:buClr>
                <a:buSzPts val="2000"/>
                <a:buFont typeface="Arial"/>
                <a:buNone/>
              </a:pPr>
              <a:r>
                <a:rPr lang="en-US" sz="2000" b="1" i="0" u="none" strike="noStrike" cap="none" dirty="0">
                  <a:solidFill>
                    <a:schemeClr val="accent5"/>
                  </a:solidFill>
                  <a:latin typeface="Arial"/>
                  <a:ea typeface="Arial"/>
                  <a:cs typeface="Arial"/>
                  <a:sym typeface="Arial"/>
                </a:rPr>
                <a:t>Atmosphere</a:t>
              </a:r>
              <a:endParaRPr sz="1400" b="0" i="0" u="none" strike="noStrike" cap="none" dirty="0">
                <a:solidFill>
                  <a:schemeClr val="accent5"/>
                </a:solidFill>
                <a:latin typeface="Arial"/>
                <a:ea typeface="Arial"/>
                <a:cs typeface="Arial"/>
                <a:sym typeface="Arial"/>
              </a:endParaRPr>
            </a:p>
          </p:txBody>
        </p:sp>
        <p:sp>
          <p:nvSpPr>
            <p:cNvPr id="5652" name="Google Shape;5652;p411"/>
            <p:cNvSpPr txBox="1"/>
            <p:nvPr/>
          </p:nvSpPr>
          <p:spPr>
            <a:xfrm>
              <a:off x="5628559" y="3489735"/>
              <a:ext cx="3090000" cy="1979700"/>
            </a:xfrm>
            <a:prstGeom prst="rect">
              <a:avLst/>
            </a:prstGeom>
            <a:solidFill>
              <a:schemeClr val="accent6"/>
            </a:solidFill>
            <a:ln>
              <a:noFill/>
            </a:ln>
          </p:spPr>
          <p:txBody>
            <a:bodyPr spcFirstLastPara="1" wrap="square" lIns="246250" tIns="30775" rIns="61550" bIns="30775" anchor="ctr" anchorCtr="0">
              <a:noAutofit/>
            </a:bodyPr>
            <a:lstStyle/>
            <a:p>
              <a:pPr marL="0" marR="0" lvl="1" indent="0" algn="l" rtl="0">
                <a:lnSpc>
                  <a:spcPct val="100000"/>
                </a:lnSpc>
                <a:spcBef>
                  <a:spcPts val="0"/>
                </a:spcBef>
                <a:spcAft>
                  <a:spcPts val="0"/>
                </a:spcAft>
                <a:buClr>
                  <a:srgbClr val="FFFFFF"/>
                </a:buClr>
                <a:buSzPts val="2000"/>
                <a:buFont typeface="Arial"/>
                <a:buNone/>
              </a:pPr>
              <a:r>
                <a:rPr lang="en-US" sz="2000" b="1" i="0" u="none" strike="noStrike" cap="none">
                  <a:solidFill>
                    <a:schemeClr val="accent5"/>
                  </a:solidFill>
                  <a:latin typeface="Arial"/>
                  <a:ea typeface="Arial"/>
                  <a:cs typeface="Arial"/>
                  <a:sym typeface="Arial"/>
                </a:rPr>
                <a:t>Social</a:t>
              </a:r>
              <a:endParaRPr sz="1400" b="0" i="0" u="none" strike="noStrike" cap="none">
                <a:solidFill>
                  <a:schemeClr val="accent5"/>
                </a:solidFill>
                <a:latin typeface="Arial"/>
                <a:ea typeface="Arial"/>
                <a:cs typeface="Arial"/>
                <a:sym typeface="Arial"/>
              </a:endParaRPr>
            </a:p>
          </p:txBody>
        </p:sp>
        <p:sp>
          <p:nvSpPr>
            <p:cNvPr id="5653" name="Google Shape;5653;p411"/>
            <p:cNvSpPr txBox="1"/>
            <p:nvPr/>
          </p:nvSpPr>
          <p:spPr>
            <a:xfrm>
              <a:off x="8768277" y="3489736"/>
              <a:ext cx="3090000" cy="1979700"/>
            </a:xfrm>
            <a:prstGeom prst="rect">
              <a:avLst/>
            </a:prstGeom>
            <a:solidFill>
              <a:schemeClr val="accent6"/>
            </a:solidFill>
            <a:ln>
              <a:noFill/>
            </a:ln>
          </p:spPr>
          <p:txBody>
            <a:bodyPr spcFirstLastPara="1" wrap="square" lIns="246250" tIns="30775" rIns="61550" bIns="30775" anchor="ctr" anchorCtr="0">
              <a:noAutofit/>
            </a:bodyPr>
            <a:lstStyle/>
            <a:p>
              <a:pPr marL="0" marR="0" lvl="1" indent="0" algn="l" rtl="0">
                <a:lnSpc>
                  <a:spcPct val="100000"/>
                </a:lnSpc>
                <a:spcBef>
                  <a:spcPts val="0"/>
                </a:spcBef>
                <a:spcAft>
                  <a:spcPts val="0"/>
                </a:spcAft>
                <a:buClr>
                  <a:srgbClr val="FFFFFF"/>
                </a:buClr>
                <a:buSzPts val="2000"/>
                <a:buFont typeface="Arial"/>
                <a:buNone/>
              </a:pPr>
              <a:r>
                <a:rPr lang="en-US" sz="2000" b="1" i="0" u="none" strike="noStrike" cap="none">
                  <a:solidFill>
                    <a:schemeClr val="accent5"/>
                  </a:solidFill>
                  <a:latin typeface="Arial"/>
                  <a:ea typeface="Arial"/>
                  <a:cs typeface="Arial"/>
                  <a:sym typeface="Arial"/>
                </a:rPr>
                <a:t>Technology</a:t>
              </a:r>
              <a:endParaRPr sz="1400" b="0" i="0" u="none" strike="noStrike" cap="none">
                <a:solidFill>
                  <a:schemeClr val="accent5"/>
                </a:solidFill>
                <a:latin typeface="Arial"/>
                <a:ea typeface="Arial"/>
                <a:cs typeface="Arial"/>
                <a:sym typeface="Arial"/>
              </a:endParaRPr>
            </a:p>
          </p:txBody>
        </p:sp>
      </p:grpSp>
      <p:sp>
        <p:nvSpPr>
          <p:cNvPr id="5654" name="Google Shape;5654;p411"/>
          <p:cNvSpPr/>
          <p:nvPr/>
        </p:nvSpPr>
        <p:spPr>
          <a:xfrm>
            <a:off x="5606499" y="5972524"/>
            <a:ext cx="3859500" cy="640200"/>
          </a:xfrm>
          <a:prstGeom prst="rect">
            <a:avLst/>
          </a:prstGeom>
          <a:noFill/>
          <a:ln>
            <a:noFill/>
          </a:ln>
        </p:spPr>
        <p:txBody>
          <a:bodyPr spcFirstLastPara="1" wrap="square" lIns="0" tIns="45700" rIns="0" bIns="45700" anchor="ctr" anchorCtr="0">
            <a:noAutofit/>
          </a:bodyPr>
          <a:lstStyle/>
          <a:p>
            <a:pPr marL="0" marR="0" lvl="0" indent="0" algn="l" rtl="0">
              <a:lnSpc>
                <a:spcPct val="11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happen in a more polarized world</a:t>
            </a:r>
            <a:endParaRPr/>
          </a:p>
        </p:txBody>
      </p:sp>
      <p:sp>
        <p:nvSpPr>
          <p:cNvPr id="5655" name="Google Shape;5655;p411"/>
          <p:cNvSpPr/>
          <p:nvPr/>
        </p:nvSpPr>
        <p:spPr>
          <a:xfrm>
            <a:off x="5386388" y="6017052"/>
            <a:ext cx="73200" cy="548700"/>
          </a:xfrm>
          <a:prstGeom prst="rect">
            <a:avLst/>
          </a:prstGeom>
          <a:solidFill>
            <a:srgbClr val="7D7D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FFFFFF"/>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661"/>
        <p:cNvGrpSpPr/>
        <p:nvPr/>
      </p:nvGrpSpPr>
      <p:grpSpPr>
        <a:xfrm>
          <a:off x="0" y="0"/>
          <a:ext cx="0" cy="0"/>
          <a:chOff x="0" y="0"/>
          <a:chExt cx="0" cy="0"/>
        </a:xfrm>
      </p:grpSpPr>
      <p:sp>
        <p:nvSpPr>
          <p:cNvPr id="5662" name="Google Shape;5662;p412"/>
          <p:cNvSpPr txBox="1">
            <a:spLocks noGrp="1"/>
          </p:cNvSpPr>
          <p:nvPr>
            <p:ph type="title"/>
          </p:nvPr>
        </p:nvSpPr>
        <p:spPr>
          <a:xfrm>
            <a:off x="442913" y="432001"/>
            <a:ext cx="11306100" cy="1387200"/>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SzPts val="3200"/>
              <a:buNone/>
            </a:pPr>
            <a:r>
              <a:rPr lang="en-US">
                <a:solidFill>
                  <a:srgbClr val="000000"/>
                </a:solidFill>
              </a:rPr>
              <a:t>Six paradoxes of leadership</a:t>
            </a:r>
            <a:endParaRPr/>
          </a:p>
        </p:txBody>
      </p:sp>
      <p:sp>
        <p:nvSpPr>
          <p:cNvPr id="5663" name="Google Shape;5663;p412"/>
          <p:cNvSpPr txBox="1"/>
          <p:nvPr/>
        </p:nvSpPr>
        <p:spPr>
          <a:xfrm>
            <a:off x="442911" y="1211202"/>
            <a:ext cx="3603900" cy="861900"/>
          </a:xfrm>
          <a:prstGeom prst="rect">
            <a:avLst/>
          </a:prstGeom>
          <a:solidFill>
            <a:schemeClr val="accent6"/>
          </a:solid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FFFFF"/>
                </a:solidFill>
                <a:latin typeface="Arial"/>
                <a:ea typeface="Arial"/>
                <a:cs typeface="Arial"/>
                <a:sym typeface="Arial"/>
              </a:rPr>
              <a:t>What characteristics define a great leader?</a:t>
            </a:r>
            <a:endParaRPr sz="1400" b="0" i="0" u="none" strike="noStrike" cap="none">
              <a:solidFill>
                <a:srgbClr val="000000"/>
              </a:solidFill>
              <a:latin typeface="Arial"/>
              <a:ea typeface="Arial"/>
              <a:cs typeface="Arial"/>
              <a:sym typeface="Arial"/>
            </a:endParaRPr>
          </a:p>
        </p:txBody>
      </p:sp>
      <p:pic>
        <p:nvPicPr>
          <p:cNvPr id="5664" name="Google Shape;5664;p412"/>
          <p:cNvPicPr preferRelativeResize="0"/>
          <p:nvPr/>
        </p:nvPicPr>
        <p:blipFill rotWithShape="1">
          <a:blip r:embed="rId3">
            <a:alphaModFix/>
          </a:blip>
          <a:srcRect/>
          <a:stretch/>
        </p:blipFill>
        <p:spPr>
          <a:xfrm>
            <a:off x="4939188" y="1211202"/>
            <a:ext cx="6946099" cy="53500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669"/>
        <p:cNvGrpSpPr/>
        <p:nvPr/>
      </p:nvGrpSpPr>
      <p:grpSpPr>
        <a:xfrm>
          <a:off x="0" y="0"/>
          <a:ext cx="0" cy="0"/>
          <a:chOff x="0" y="0"/>
          <a:chExt cx="0" cy="0"/>
        </a:xfrm>
      </p:grpSpPr>
      <p:sp>
        <p:nvSpPr>
          <p:cNvPr id="5670" name="Google Shape;5670;p413"/>
          <p:cNvSpPr/>
          <p:nvPr/>
        </p:nvSpPr>
        <p:spPr>
          <a:xfrm>
            <a:off x="10965953" y="1980838"/>
            <a:ext cx="1222870" cy="1220006"/>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71" name="Google Shape;5671;p413"/>
          <p:cNvSpPr/>
          <p:nvPr/>
        </p:nvSpPr>
        <p:spPr>
          <a:xfrm>
            <a:off x="10972303" y="3196482"/>
            <a:ext cx="1222870" cy="1220006"/>
          </a:xfrm>
          <a:prstGeom prst="rect">
            <a:avLst/>
          </a:prstGeom>
          <a:solidFill>
            <a:srgbClr val="EA8C2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72" name="Google Shape;5672;p413"/>
          <p:cNvSpPr/>
          <p:nvPr/>
        </p:nvSpPr>
        <p:spPr>
          <a:xfrm>
            <a:off x="8535964" y="1980838"/>
            <a:ext cx="1220006" cy="1220006"/>
          </a:xfrm>
          <a:prstGeom prst="rect">
            <a:avLst/>
          </a:prstGeom>
          <a:solidFill>
            <a:srgbClr val="DFDED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73" name="Google Shape;5673;p413"/>
          <p:cNvSpPr/>
          <p:nvPr/>
        </p:nvSpPr>
        <p:spPr>
          <a:xfrm>
            <a:off x="6100246" y="3196482"/>
            <a:ext cx="1220006" cy="1220006"/>
          </a:xfrm>
          <a:prstGeom prst="rect">
            <a:avLst/>
          </a:prstGeom>
          <a:solidFill>
            <a:srgbClr val="FDB61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74" name="Google Shape;5674;p413"/>
          <p:cNvSpPr/>
          <p:nvPr/>
        </p:nvSpPr>
        <p:spPr>
          <a:xfrm>
            <a:off x="9755970" y="3196482"/>
            <a:ext cx="1218575" cy="1220006"/>
          </a:xfrm>
          <a:prstGeom prst="rect">
            <a:avLst/>
          </a:prstGeom>
          <a:solidFill>
            <a:srgbClr val="FDB61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75" name="Google Shape;5675;p413"/>
          <p:cNvSpPr/>
          <p:nvPr/>
        </p:nvSpPr>
        <p:spPr>
          <a:xfrm>
            <a:off x="8535964" y="3196482"/>
            <a:ext cx="1220006" cy="1220006"/>
          </a:xfrm>
          <a:prstGeom prst="rect">
            <a:avLst/>
          </a:prstGeom>
          <a:solidFill>
            <a:srgbClr val="DA38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76" name="Google Shape;5676;p413"/>
          <p:cNvSpPr/>
          <p:nvPr/>
        </p:nvSpPr>
        <p:spPr>
          <a:xfrm>
            <a:off x="4884536" y="3196482"/>
            <a:ext cx="1218575" cy="1220006"/>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77" name="Google Shape;5677;p413"/>
          <p:cNvSpPr/>
          <p:nvPr/>
        </p:nvSpPr>
        <p:spPr>
          <a:xfrm>
            <a:off x="4884536" y="3192253"/>
            <a:ext cx="1218575" cy="122000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78" name="Google Shape;5678;p413"/>
          <p:cNvSpPr/>
          <p:nvPr/>
        </p:nvSpPr>
        <p:spPr>
          <a:xfrm>
            <a:off x="2462685" y="5635130"/>
            <a:ext cx="1221439" cy="1222870"/>
          </a:xfrm>
          <a:prstGeom prst="rect">
            <a:avLst/>
          </a:prstGeom>
          <a:solidFill>
            <a:srgbClr val="DFDED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79" name="Google Shape;5679;p413"/>
          <p:cNvSpPr/>
          <p:nvPr/>
        </p:nvSpPr>
        <p:spPr>
          <a:xfrm>
            <a:off x="10974479" y="5637994"/>
            <a:ext cx="1220694" cy="1220006"/>
          </a:xfrm>
          <a:prstGeom prst="rect">
            <a:avLst/>
          </a:prstGeom>
          <a:solidFill>
            <a:srgbClr val="DFDED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680" name="Google Shape;5680;p413"/>
          <p:cNvGrpSpPr/>
          <p:nvPr/>
        </p:nvGrpSpPr>
        <p:grpSpPr>
          <a:xfrm>
            <a:off x="11252961" y="5815553"/>
            <a:ext cx="661553" cy="859159"/>
            <a:chOff x="11144250" y="5702300"/>
            <a:chExt cx="733425" cy="952500"/>
          </a:xfrm>
        </p:grpSpPr>
        <p:sp>
          <p:nvSpPr>
            <p:cNvPr id="5681" name="Google Shape;5681;p413"/>
            <p:cNvSpPr/>
            <p:nvPr/>
          </p:nvSpPr>
          <p:spPr>
            <a:xfrm>
              <a:off x="11144250" y="5702300"/>
              <a:ext cx="466725" cy="752475"/>
            </a:xfrm>
            <a:custGeom>
              <a:avLst/>
              <a:gdLst/>
              <a:ahLst/>
              <a:cxnLst/>
              <a:rect l="l" t="t" r="r" b="b"/>
              <a:pathLst>
                <a:path w="147" h="237" extrusionOk="0">
                  <a:moveTo>
                    <a:pt x="132" y="237"/>
                  </a:moveTo>
                  <a:cubicBezTo>
                    <a:pt x="15" y="237"/>
                    <a:pt x="15" y="237"/>
                    <a:pt x="15" y="237"/>
                  </a:cubicBezTo>
                  <a:cubicBezTo>
                    <a:pt x="7" y="237"/>
                    <a:pt x="0" y="231"/>
                    <a:pt x="0" y="222"/>
                  </a:cubicBezTo>
                  <a:cubicBezTo>
                    <a:pt x="0" y="15"/>
                    <a:pt x="0" y="15"/>
                    <a:pt x="0" y="15"/>
                  </a:cubicBezTo>
                  <a:cubicBezTo>
                    <a:pt x="0" y="6"/>
                    <a:pt x="7" y="0"/>
                    <a:pt x="15" y="0"/>
                  </a:cubicBezTo>
                  <a:cubicBezTo>
                    <a:pt x="132" y="0"/>
                    <a:pt x="132" y="0"/>
                    <a:pt x="132" y="0"/>
                  </a:cubicBezTo>
                  <a:cubicBezTo>
                    <a:pt x="141" y="0"/>
                    <a:pt x="147" y="6"/>
                    <a:pt x="147" y="15"/>
                  </a:cubicBezTo>
                  <a:cubicBezTo>
                    <a:pt x="147" y="222"/>
                    <a:pt x="147" y="222"/>
                    <a:pt x="147" y="222"/>
                  </a:cubicBezTo>
                  <a:cubicBezTo>
                    <a:pt x="147" y="231"/>
                    <a:pt x="141" y="237"/>
                    <a:pt x="132" y="237"/>
                  </a:cubicBezTo>
                  <a:close/>
                </a:path>
              </a:pathLst>
            </a:cu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82" name="Google Shape;5682;p413"/>
            <p:cNvSpPr/>
            <p:nvPr/>
          </p:nvSpPr>
          <p:spPr>
            <a:xfrm>
              <a:off x="11144250" y="5797550"/>
              <a:ext cx="466725" cy="555625"/>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83" name="Google Shape;5683;p413"/>
            <p:cNvSpPr/>
            <p:nvPr/>
          </p:nvSpPr>
          <p:spPr>
            <a:xfrm>
              <a:off x="11303000" y="5740400"/>
              <a:ext cx="149225" cy="15875"/>
            </a:xfrm>
            <a:custGeom>
              <a:avLst/>
              <a:gdLst/>
              <a:ahLst/>
              <a:cxnLst/>
              <a:rect l="l" t="t" r="r" b="b"/>
              <a:pathLst>
                <a:path w="47" h="5" extrusionOk="0">
                  <a:moveTo>
                    <a:pt x="45" y="5"/>
                  </a:moveTo>
                  <a:cubicBezTo>
                    <a:pt x="3" y="5"/>
                    <a:pt x="3" y="5"/>
                    <a:pt x="3" y="5"/>
                  </a:cubicBezTo>
                  <a:cubicBezTo>
                    <a:pt x="1" y="5"/>
                    <a:pt x="0" y="4"/>
                    <a:pt x="0" y="3"/>
                  </a:cubicBezTo>
                  <a:cubicBezTo>
                    <a:pt x="0" y="1"/>
                    <a:pt x="1" y="0"/>
                    <a:pt x="3" y="0"/>
                  </a:cubicBezTo>
                  <a:cubicBezTo>
                    <a:pt x="45" y="0"/>
                    <a:pt x="45" y="0"/>
                    <a:pt x="45" y="0"/>
                  </a:cubicBezTo>
                  <a:cubicBezTo>
                    <a:pt x="46" y="0"/>
                    <a:pt x="47" y="1"/>
                    <a:pt x="47" y="3"/>
                  </a:cubicBezTo>
                  <a:cubicBezTo>
                    <a:pt x="47" y="4"/>
                    <a:pt x="46" y="5"/>
                    <a:pt x="45" y="5"/>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84" name="Google Shape;5684;p413"/>
            <p:cNvSpPr/>
            <p:nvPr/>
          </p:nvSpPr>
          <p:spPr>
            <a:xfrm>
              <a:off x="11410950" y="5902325"/>
              <a:ext cx="466725" cy="752475"/>
            </a:xfrm>
            <a:custGeom>
              <a:avLst/>
              <a:gdLst/>
              <a:ahLst/>
              <a:cxnLst/>
              <a:rect l="l" t="t" r="r" b="b"/>
              <a:pathLst>
                <a:path w="147" h="237" extrusionOk="0">
                  <a:moveTo>
                    <a:pt x="132" y="237"/>
                  </a:moveTo>
                  <a:cubicBezTo>
                    <a:pt x="14" y="237"/>
                    <a:pt x="14" y="237"/>
                    <a:pt x="14" y="237"/>
                  </a:cubicBezTo>
                  <a:cubicBezTo>
                    <a:pt x="6" y="237"/>
                    <a:pt x="0" y="231"/>
                    <a:pt x="0" y="222"/>
                  </a:cubicBezTo>
                  <a:cubicBezTo>
                    <a:pt x="0" y="15"/>
                    <a:pt x="0" y="15"/>
                    <a:pt x="0" y="15"/>
                  </a:cubicBezTo>
                  <a:cubicBezTo>
                    <a:pt x="0" y="7"/>
                    <a:pt x="6" y="0"/>
                    <a:pt x="14" y="0"/>
                  </a:cubicBezTo>
                  <a:cubicBezTo>
                    <a:pt x="132" y="0"/>
                    <a:pt x="132" y="0"/>
                    <a:pt x="132" y="0"/>
                  </a:cubicBezTo>
                  <a:cubicBezTo>
                    <a:pt x="140" y="0"/>
                    <a:pt x="147" y="7"/>
                    <a:pt x="147" y="15"/>
                  </a:cubicBezTo>
                  <a:cubicBezTo>
                    <a:pt x="147" y="222"/>
                    <a:pt x="147" y="222"/>
                    <a:pt x="147" y="222"/>
                  </a:cubicBezTo>
                  <a:cubicBezTo>
                    <a:pt x="147" y="231"/>
                    <a:pt x="140" y="237"/>
                    <a:pt x="132" y="237"/>
                  </a:cubicBezTo>
                  <a:close/>
                </a:path>
              </a:pathLst>
            </a:cu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85" name="Google Shape;5685;p413"/>
            <p:cNvSpPr/>
            <p:nvPr/>
          </p:nvSpPr>
          <p:spPr>
            <a:xfrm>
              <a:off x="11410950" y="5997575"/>
              <a:ext cx="466725" cy="555625"/>
            </a:xfrm>
            <a:prstGeom prst="rect">
              <a:avLst/>
            </a:prstGeom>
            <a:solidFill>
              <a:srgbClr val="FDB61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86" name="Google Shape;5686;p413"/>
            <p:cNvSpPr/>
            <p:nvPr/>
          </p:nvSpPr>
          <p:spPr>
            <a:xfrm>
              <a:off x="11566525" y="5940425"/>
              <a:ext cx="152400" cy="19050"/>
            </a:xfrm>
            <a:custGeom>
              <a:avLst/>
              <a:gdLst/>
              <a:ahLst/>
              <a:cxnLst/>
              <a:rect l="l" t="t" r="r" b="b"/>
              <a:pathLst>
                <a:path w="48" h="6" extrusionOk="0">
                  <a:moveTo>
                    <a:pt x="45" y="6"/>
                  </a:moveTo>
                  <a:cubicBezTo>
                    <a:pt x="3" y="6"/>
                    <a:pt x="3" y="6"/>
                    <a:pt x="3" y="6"/>
                  </a:cubicBezTo>
                  <a:cubicBezTo>
                    <a:pt x="2" y="6"/>
                    <a:pt x="0" y="4"/>
                    <a:pt x="0" y="3"/>
                  </a:cubicBezTo>
                  <a:cubicBezTo>
                    <a:pt x="0" y="1"/>
                    <a:pt x="2" y="0"/>
                    <a:pt x="3" y="0"/>
                  </a:cubicBezTo>
                  <a:cubicBezTo>
                    <a:pt x="45" y="0"/>
                    <a:pt x="45" y="0"/>
                    <a:pt x="45" y="0"/>
                  </a:cubicBezTo>
                  <a:cubicBezTo>
                    <a:pt x="47" y="0"/>
                    <a:pt x="48" y="1"/>
                    <a:pt x="48" y="3"/>
                  </a:cubicBezTo>
                  <a:cubicBezTo>
                    <a:pt x="48" y="4"/>
                    <a:pt x="47" y="6"/>
                    <a:pt x="45" y="6"/>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687" name="Google Shape;5687;p413"/>
          <p:cNvGrpSpPr/>
          <p:nvPr/>
        </p:nvGrpSpPr>
        <p:grpSpPr>
          <a:xfrm>
            <a:off x="2603110" y="5871859"/>
            <a:ext cx="909278" cy="767516"/>
            <a:chOff x="1533525" y="5753100"/>
            <a:chExt cx="1008063" cy="850900"/>
          </a:xfrm>
        </p:grpSpPr>
        <p:sp>
          <p:nvSpPr>
            <p:cNvPr id="5688" name="Google Shape;5688;p413"/>
            <p:cNvSpPr/>
            <p:nvPr/>
          </p:nvSpPr>
          <p:spPr>
            <a:xfrm>
              <a:off x="1533525" y="5753100"/>
              <a:ext cx="1008063" cy="612775"/>
            </a:xfrm>
            <a:custGeom>
              <a:avLst/>
              <a:gdLst/>
              <a:ahLst/>
              <a:cxnLst/>
              <a:rect l="l" t="t" r="r" b="b"/>
              <a:pathLst>
                <a:path w="318" h="193" extrusionOk="0">
                  <a:moveTo>
                    <a:pt x="318" y="161"/>
                  </a:moveTo>
                  <a:cubicBezTo>
                    <a:pt x="318" y="162"/>
                    <a:pt x="318" y="162"/>
                    <a:pt x="318" y="163"/>
                  </a:cubicBezTo>
                  <a:cubicBezTo>
                    <a:pt x="318" y="171"/>
                    <a:pt x="311" y="178"/>
                    <a:pt x="306" y="183"/>
                  </a:cubicBezTo>
                  <a:cubicBezTo>
                    <a:pt x="300" y="189"/>
                    <a:pt x="288" y="193"/>
                    <a:pt x="279" y="193"/>
                  </a:cubicBezTo>
                  <a:cubicBezTo>
                    <a:pt x="51" y="193"/>
                    <a:pt x="51" y="193"/>
                    <a:pt x="51" y="193"/>
                  </a:cubicBezTo>
                  <a:cubicBezTo>
                    <a:pt x="37" y="193"/>
                    <a:pt x="28" y="188"/>
                    <a:pt x="19" y="181"/>
                  </a:cubicBezTo>
                  <a:cubicBezTo>
                    <a:pt x="15" y="178"/>
                    <a:pt x="13" y="174"/>
                    <a:pt x="10" y="170"/>
                  </a:cubicBezTo>
                  <a:cubicBezTo>
                    <a:pt x="9" y="169"/>
                    <a:pt x="9" y="167"/>
                    <a:pt x="8" y="166"/>
                  </a:cubicBezTo>
                  <a:cubicBezTo>
                    <a:pt x="8" y="165"/>
                    <a:pt x="8" y="164"/>
                    <a:pt x="8" y="164"/>
                  </a:cubicBezTo>
                  <a:cubicBezTo>
                    <a:pt x="5" y="158"/>
                    <a:pt x="4" y="151"/>
                    <a:pt x="3" y="144"/>
                  </a:cubicBezTo>
                  <a:cubicBezTo>
                    <a:pt x="0" y="105"/>
                    <a:pt x="29" y="93"/>
                    <a:pt x="51" y="86"/>
                  </a:cubicBezTo>
                  <a:cubicBezTo>
                    <a:pt x="43" y="38"/>
                    <a:pt x="87" y="0"/>
                    <a:pt x="136" y="0"/>
                  </a:cubicBezTo>
                  <a:cubicBezTo>
                    <a:pt x="158" y="0"/>
                    <a:pt x="178" y="9"/>
                    <a:pt x="192" y="22"/>
                  </a:cubicBezTo>
                  <a:cubicBezTo>
                    <a:pt x="206" y="36"/>
                    <a:pt x="214" y="54"/>
                    <a:pt x="216" y="74"/>
                  </a:cubicBezTo>
                  <a:cubicBezTo>
                    <a:pt x="216" y="74"/>
                    <a:pt x="217" y="74"/>
                    <a:pt x="218" y="73"/>
                  </a:cubicBezTo>
                  <a:cubicBezTo>
                    <a:pt x="222" y="72"/>
                    <a:pt x="233" y="69"/>
                    <a:pt x="251" y="73"/>
                  </a:cubicBezTo>
                  <a:cubicBezTo>
                    <a:pt x="272" y="79"/>
                    <a:pt x="285" y="98"/>
                    <a:pt x="288" y="120"/>
                  </a:cubicBezTo>
                  <a:cubicBezTo>
                    <a:pt x="288" y="125"/>
                    <a:pt x="288" y="126"/>
                    <a:pt x="288" y="129"/>
                  </a:cubicBezTo>
                  <a:cubicBezTo>
                    <a:pt x="297" y="131"/>
                    <a:pt x="306" y="135"/>
                    <a:pt x="311" y="142"/>
                  </a:cubicBezTo>
                  <a:cubicBezTo>
                    <a:pt x="311" y="142"/>
                    <a:pt x="311" y="142"/>
                    <a:pt x="311" y="142"/>
                  </a:cubicBezTo>
                  <a:cubicBezTo>
                    <a:pt x="315" y="147"/>
                    <a:pt x="318" y="154"/>
                    <a:pt x="318" y="161"/>
                  </a:cubicBezTo>
                  <a:close/>
                </a:path>
              </a:pathLst>
            </a:cu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89" name="Google Shape;5689;p413"/>
            <p:cNvSpPr/>
            <p:nvPr/>
          </p:nvSpPr>
          <p:spPr>
            <a:xfrm>
              <a:off x="1795463" y="5829300"/>
              <a:ext cx="342900" cy="171450"/>
            </a:xfrm>
            <a:custGeom>
              <a:avLst/>
              <a:gdLst/>
              <a:ahLst/>
              <a:cxnLst/>
              <a:rect l="l" t="t" r="r" b="b"/>
              <a:pathLst>
                <a:path w="108" h="54" extrusionOk="0">
                  <a:moveTo>
                    <a:pt x="104" y="54"/>
                  </a:moveTo>
                  <a:cubicBezTo>
                    <a:pt x="102" y="54"/>
                    <a:pt x="100" y="53"/>
                    <a:pt x="100" y="51"/>
                  </a:cubicBezTo>
                  <a:cubicBezTo>
                    <a:pt x="99" y="39"/>
                    <a:pt x="94" y="29"/>
                    <a:pt x="86" y="21"/>
                  </a:cubicBezTo>
                  <a:cubicBezTo>
                    <a:pt x="77" y="12"/>
                    <a:pt x="65" y="7"/>
                    <a:pt x="53" y="7"/>
                  </a:cubicBezTo>
                  <a:cubicBezTo>
                    <a:pt x="34" y="7"/>
                    <a:pt x="17" y="17"/>
                    <a:pt x="8" y="31"/>
                  </a:cubicBezTo>
                  <a:cubicBezTo>
                    <a:pt x="7" y="33"/>
                    <a:pt x="4" y="33"/>
                    <a:pt x="3" y="32"/>
                  </a:cubicBezTo>
                  <a:cubicBezTo>
                    <a:pt x="1" y="31"/>
                    <a:pt x="0" y="29"/>
                    <a:pt x="1" y="27"/>
                  </a:cubicBezTo>
                  <a:cubicBezTo>
                    <a:pt x="12" y="11"/>
                    <a:pt x="32" y="0"/>
                    <a:pt x="53" y="0"/>
                  </a:cubicBezTo>
                  <a:cubicBezTo>
                    <a:pt x="67" y="0"/>
                    <a:pt x="81" y="5"/>
                    <a:pt x="91" y="15"/>
                  </a:cubicBezTo>
                  <a:cubicBezTo>
                    <a:pt x="101" y="25"/>
                    <a:pt x="107" y="37"/>
                    <a:pt x="107" y="51"/>
                  </a:cubicBezTo>
                  <a:cubicBezTo>
                    <a:pt x="108" y="53"/>
                    <a:pt x="106" y="54"/>
                    <a:pt x="104" y="54"/>
                  </a:cubicBezTo>
                  <a:close/>
                </a:path>
              </a:pathLst>
            </a:custGeom>
            <a:solidFill>
              <a:srgbClr val="DFDED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90" name="Google Shape;5690;p413"/>
            <p:cNvSpPr/>
            <p:nvPr/>
          </p:nvSpPr>
          <p:spPr>
            <a:xfrm>
              <a:off x="1919288" y="6080125"/>
              <a:ext cx="419100" cy="523875"/>
            </a:xfrm>
            <a:custGeom>
              <a:avLst/>
              <a:gdLst/>
              <a:ahLst/>
              <a:cxnLst/>
              <a:rect l="l" t="t" r="r" b="b"/>
              <a:pathLst>
                <a:path w="132" h="165" extrusionOk="0">
                  <a:moveTo>
                    <a:pt x="66" y="0"/>
                  </a:moveTo>
                  <a:cubicBezTo>
                    <a:pt x="0" y="27"/>
                    <a:pt x="0" y="27"/>
                    <a:pt x="0" y="27"/>
                  </a:cubicBezTo>
                  <a:cubicBezTo>
                    <a:pt x="0" y="93"/>
                    <a:pt x="0" y="93"/>
                    <a:pt x="0" y="93"/>
                  </a:cubicBezTo>
                  <a:cubicBezTo>
                    <a:pt x="0" y="93"/>
                    <a:pt x="4" y="139"/>
                    <a:pt x="66" y="165"/>
                  </a:cubicBezTo>
                  <a:cubicBezTo>
                    <a:pt x="128" y="139"/>
                    <a:pt x="132" y="93"/>
                    <a:pt x="132" y="93"/>
                  </a:cubicBezTo>
                  <a:cubicBezTo>
                    <a:pt x="132" y="27"/>
                    <a:pt x="132" y="27"/>
                    <a:pt x="132" y="27"/>
                  </a:cubicBezTo>
                  <a:lnTo>
                    <a:pt x="66" y="0"/>
                  </a:lnTo>
                  <a:close/>
                </a:path>
              </a:pathLst>
            </a:custGeom>
            <a:solidFill>
              <a:srgbClr val="7E7E7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91" name="Google Shape;5691;p413"/>
            <p:cNvSpPr/>
            <p:nvPr/>
          </p:nvSpPr>
          <p:spPr>
            <a:xfrm>
              <a:off x="2122488" y="6124575"/>
              <a:ext cx="184150" cy="434975"/>
            </a:xfrm>
            <a:custGeom>
              <a:avLst/>
              <a:gdLst/>
              <a:ahLst/>
              <a:cxnLst/>
              <a:rect l="l" t="t" r="r" b="b"/>
              <a:pathLst>
                <a:path w="58" h="137" extrusionOk="0">
                  <a:moveTo>
                    <a:pt x="3" y="137"/>
                  </a:moveTo>
                  <a:cubicBezTo>
                    <a:pt x="0" y="131"/>
                    <a:pt x="0" y="131"/>
                    <a:pt x="0" y="131"/>
                  </a:cubicBezTo>
                  <a:cubicBezTo>
                    <a:pt x="46" y="112"/>
                    <a:pt x="50" y="79"/>
                    <a:pt x="50" y="77"/>
                  </a:cubicBezTo>
                  <a:cubicBezTo>
                    <a:pt x="50" y="27"/>
                    <a:pt x="50" y="27"/>
                    <a:pt x="50" y="27"/>
                  </a:cubicBezTo>
                  <a:cubicBezTo>
                    <a:pt x="0" y="7"/>
                    <a:pt x="0" y="7"/>
                    <a:pt x="0" y="7"/>
                  </a:cubicBezTo>
                  <a:cubicBezTo>
                    <a:pt x="3" y="0"/>
                    <a:pt x="3" y="0"/>
                    <a:pt x="3" y="0"/>
                  </a:cubicBezTo>
                  <a:cubicBezTo>
                    <a:pt x="56" y="21"/>
                    <a:pt x="56" y="21"/>
                    <a:pt x="56" y="21"/>
                  </a:cubicBezTo>
                  <a:cubicBezTo>
                    <a:pt x="57" y="22"/>
                    <a:pt x="58" y="23"/>
                    <a:pt x="58" y="24"/>
                  </a:cubicBezTo>
                  <a:cubicBezTo>
                    <a:pt x="58" y="77"/>
                    <a:pt x="58" y="77"/>
                    <a:pt x="58" y="77"/>
                  </a:cubicBezTo>
                  <a:cubicBezTo>
                    <a:pt x="58" y="77"/>
                    <a:pt x="58" y="77"/>
                    <a:pt x="58" y="77"/>
                  </a:cubicBezTo>
                  <a:cubicBezTo>
                    <a:pt x="58" y="79"/>
                    <a:pt x="54" y="116"/>
                    <a:pt x="3" y="137"/>
                  </a:cubicBezTo>
                  <a:close/>
                </a:path>
              </a:pathLst>
            </a:cu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692" name="Google Shape;5692;p413"/>
          <p:cNvSpPr/>
          <p:nvPr/>
        </p:nvSpPr>
        <p:spPr>
          <a:xfrm>
            <a:off x="10972303" y="4412259"/>
            <a:ext cx="1222870" cy="1225734"/>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93" name="Google Shape;5693;p413"/>
          <p:cNvSpPr/>
          <p:nvPr/>
        </p:nvSpPr>
        <p:spPr>
          <a:xfrm>
            <a:off x="9755970" y="5637994"/>
            <a:ext cx="1218575" cy="1220006"/>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94" name="Google Shape;5694;p413"/>
          <p:cNvSpPr/>
          <p:nvPr/>
        </p:nvSpPr>
        <p:spPr>
          <a:xfrm>
            <a:off x="7320253" y="5637994"/>
            <a:ext cx="1218575" cy="1220006"/>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95" name="Google Shape;5695;p413"/>
          <p:cNvSpPr/>
          <p:nvPr/>
        </p:nvSpPr>
        <p:spPr>
          <a:xfrm>
            <a:off x="8533100" y="5635130"/>
            <a:ext cx="1222870" cy="1222870"/>
          </a:xfrm>
          <a:prstGeom prst="rect">
            <a:avLst/>
          </a:prstGeom>
          <a:solidFill>
            <a:srgbClr val="DA38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696" name="Google Shape;5696;p413"/>
          <p:cNvGrpSpPr/>
          <p:nvPr/>
        </p:nvGrpSpPr>
        <p:grpSpPr>
          <a:xfrm>
            <a:off x="9856206" y="5932972"/>
            <a:ext cx="996625" cy="630050"/>
            <a:chOff x="9593263" y="5832475"/>
            <a:chExt cx="1104900" cy="698500"/>
          </a:xfrm>
        </p:grpSpPr>
        <p:sp>
          <p:nvSpPr>
            <p:cNvPr id="5697" name="Google Shape;5697;p413"/>
            <p:cNvSpPr/>
            <p:nvPr/>
          </p:nvSpPr>
          <p:spPr>
            <a:xfrm>
              <a:off x="9726613" y="5937250"/>
              <a:ext cx="869950" cy="488950"/>
            </a:xfrm>
            <a:custGeom>
              <a:avLst/>
              <a:gdLst/>
              <a:ahLst/>
              <a:cxnLst/>
              <a:rect l="l" t="t" r="r" b="b"/>
              <a:pathLst>
                <a:path w="274" h="154" extrusionOk="0">
                  <a:moveTo>
                    <a:pt x="274" y="8"/>
                  </a:moveTo>
                  <a:cubicBezTo>
                    <a:pt x="262" y="26"/>
                    <a:pt x="262" y="26"/>
                    <a:pt x="262" y="26"/>
                  </a:cubicBezTo>
                  <a:cubicBezTo>
                    <a:pt x="197" y="120"/>
                    <a:pt x="197" y="120"/>
                    <a:pt x="197" y="120"/>
                  </a:cubicBezTo>
                  <a:cubicBezTo>
                    <a:pt x="173" y="154"/>
                    <a:pt x="173" y="154"/>
                    <a:pt x="173" y="154"/>
                  </a:cubicBezTo>
                  <a:cubicBezTo>
                    <a:pt x="141" y="131"/>
                    <a:pt x="141" y="131"/>
                    <a:pt x="141" y="131"/>
                  </a:cubicBezTo>
                  <a:cubicBezTo>
                    <a:pt x="86" y="90"/>
                    <a:pt x="86" y="90"/>
                    <a:pt x="86" y="90"/>
                  </a:cubicBezTo>
                  <a:cubicBezTo>
                    <a:pt x="62" y="72"/>
                    <a:pt x="62" y="72"/>
                    <a:pt x="62" y="72"/>
                  </a:cubicBezTo>
                  <a:cubicBezTo>
                    <a:pt x="59" y="77"/>
                    <a:pt x="53" y="85"/>
                    <a:pt x="47" y="93"/>
                  </a:cubicBezTo>
                  <a:cubicBezTo>
                    <a:pt x="44" y="96"/>
                    <a:pt x="41" y="99"/>
                    <a:pt x="39" y="103"/>
                  </a:cubicBezTo>
                  <a:cubicBezTo>
                    <a:pt x="31" y="113"/>
                    <a:pt x="24" y="122"/>
                    <a:pt x="19" y="128"/>
                  </a:cubicBezTo>
                  <a:cubicBezTo>
                    <a:pt x="16" y="131"/>
                    <a:pt x="14" y="134"/>
                    <a:pt x="13" y="136"/>
                  </a:cubicBezTo>
                  <a:cubicBezTo>
                    <a:pt x="9" y="140"/>
                    <a:pt x="9" y="140"/>
                    <a:pt x="8" y="141"/>
                  </a:cubicBezTo>
                  <a:cubicBezTo>
                    <a:pt x="2" y="129"/>
                    <a:pt x="2" y="129"/>
                    <a:pt x="2" y="129"/>
                  </a:cubicBezTo>
                  <a:cubicBezTo>
                    <a:pt x="1" y="129"/>
                    <a:pt x="0" y="130"/>
                    <a:pt x="0" y="130"/>
                  </a:cubicBezTo>
                  <a:cubicBezTo>
                    <a:pt x="0" y="130"/>
                    <a:pt x="1" y="129"/>
                    <a:pt x="2" y="128"/>
                  </a:cubicBezTo>
                  <a:cubicBezTo>
                    <a:pt x="7" y="121"/>
                    <a:pt x="22" y="102"/>
                    <a:pt x="37" y="83"/>
                  </a:cubicBezTo>
                  <a:cubicBezTo>
                    <a:pt x="44" y="74"/>
                    <a:pt x="50" y="66"/>
                    <a:pt x="56" y="59"/>
                  </a:cubicBezTo>
                  <a:cubicBezTo>
                    <a:pt x="60" y="54"/>
                    <a:pt x="60" y="54"/>
                    <a:pt x="60" y="54"/>
                  </a:cubicBezTo>
                  <a:cubicBezTo>
                    <a:pt x="93" y="78"/>
                    <a:pt x="93" y="78"/>
                    <a:pt x="93" y="78"/>
                  </a:cubicBezTo>
                  <a:cubicBezTo>
                    <a:pt x="147" y="118"/>
                    <a:pt x="147" y="118"/>
                    <a:pt x="147" y="118"/>
                  </a:cubicBezTo>
                  <a:cubicBezTo>
                    <a:pt x="170" y="135"/>
                    <a:pt x="170" y="135"/>
                    <a:pt x="170" y="135"/>
                  </a:cubicBezTo>
                  <a:cubicBezTo>
                    <a:pt x="187" y="110"/>
                    <a:pt x="187" y="110"/>
                    <a:pt x="187" y="110"/>
                  </a:cubicBezTo>
                  <a:cubicBezTo>
                    <a:pt x="251" y="17"/>
                    <a:pt x="251" y="17"/>
                    <a:pt x="251" y="17"/>
                  </a:cubicBezTo>
                  <a:cubicBezTo>
                    <a:pt x="263" y="0"/>
                    <a:pt x="263" y="0"/>
                    <a:pt x="263" y="0"/>
                  </a:cubicBezTo>
                  <a:lnTo>
                    <a:pt x="274" y="8"/>
                  </a:lnTo>
                  <a:close/>
                </a:path>
              </a:pathLst>
            </a:cu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98" name="Google Shape;5698;p413"/>
            <p:cNvSpPr/>
            <p:nvPr/>
          </p:nvSpPr>
          <p:spPr>
            <a:xfrm>
              <a:off x="9593263" y="6334125"/>
              <a:ext cx="196850" cy="196850"/>
            </a:xfrm>
            <a:custGeom>
              <a:avLst/>
              <a:gdLst/>
              <a:ahLst/>
              <a:cxnLst/>
              <a:rect l="l" t="t" r="r" b="b"/>
              <a:pathLst>
                <a:path w="62" h="62" extrusionOk="0">
                  <a:moveTo>
                    <a:pt x="62" y="31"/>
                  </a:moveTo>
                  <a:cubicBezTo>
                    <a:pt x="62" y="46"/>
                    <a:pt x="52" y="58"/>
                    <a:pt x="38" y="61"/>
                  </a:cubicBezTo>
                  <a:cubicBezTo>
                    <a:pt x="36" y="62"/>
                    <a:pt x="33" y="62"/>
                    <a:pt x="31" y="62"/>
                  </a:cubicBezTo>
                  <a:cubicBezTo>
                    <a:pt x="14" y="62"/>
                    <a:pt x="0" y="48"/>
                    <a:pt x="0" y="31"/>
                  </a:cubicBezTo>
                  <a:cubicBezTo>
                    <a:pt x="0" y="22"/>
                    <a:pt x="4" y="14"/>
                    <a:pt x="10" y="8"/>
                  </a:cubicBezTo>
                  <a:cubicBezTo>
                    <a:pt x="16" y="3"/>
                    <a:pt x="23" y="0"/>
                    <a:pt x="31" y="0"/>
                  </a:cubicBezTo>
                  <a:cubicBezTo>
                    <a:pt x="36" y="0"/>
                    <a:pt x="40" y="1"/>
                    <a:pt x="44" y="3"/>
                  </a:cubicBezTo>
                  <a:cubicBezTo>
                    <a:pt x="48" y="5"/>
                    <a:pt x="52" y="8"/>
                    <a:pt x="55" y="11"/>
                  </a:cubicBezTo>
                  <a:cubicBezTo>
                    <a:pt x="59" y="16"/>
                    <a:pt x="62" y="23"/>
                    <a:pt x="62" y="31"/>
                  </a:cubicBezTo>
                  <a:close/>
                </a:path>
              </a:pathLst>
            </a:custGeom>
            <a:solidFill>
              <a:srgbClr val="DA38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99" name="Google Shape;5699;p413"/>
            <p:cNvSpPr/>
            <p:nvPr/>
          </p:nvSpPr>
          <p:spPr>
            <a:xfrm>
              <a:off x="10174288" y="6273800"/>
              <a:ext cx="193675" cy="196850"/>
            </a:xfrm>
            <a:custGeom>
              <a:avLst/>
              <a:gdLst/>
              <a:ahLst/>
              <a:cxnLst/>
              <a:rect l="l" t="t" r="r" b="b"/>
              <a:pathLst>
                <a:path w="61" h="62" extrusionOk="0">
                  <a:moveTo>
                    <a:pt x="61" y="31"/>
                  </a:moveTo>
                  <a:cubicBezTo>
                    <a:pt x="61" y="48"/>
                    <a:pt x="48" y="62"/>
                    <a:pt x="31" y="62"/>
                  </a:cubicBezTo>
                  <a:cubicBezTo>
                    <a:pt x="14" y="62"/>
                    <a:pt x="0" y="48"/>
                    <a:pt x="0" y="31"/>
                  </a:cubicBezTo>
                  <a:cubicBezTo>
                    <a:pt x="0" y="29"/>
                    <a:pt x="0" y="27"/>
                    <a:pt x="0" y="25"/>
                  </a:cubicBezTo>
                  <a:cubicBezTo>
                    <a:pt x="1" y="20"/>
                    <a:pt x="3" y="16"/>
                    <a:pt x="6" y="12"/>
                  </a:cubicBezTo>
                  <a:cubicBezTo>
                    <a:pt x="12" y="5"/>
                    <a:pt x="21" y="0"/>
                    <a:pt x="31" y="0"/>
                  </a:cubicBezTo>
                  <a:cubicBezTo>
                    <a:pt x="36" y="0"/>
                    <a:pt x="41" y="2"/>
                    <a:pt x="46" y="4"/>
                  </a:cubicBezTo>
                  <a:cubicBezTo>
                    <a:pt x="50" y="7"/>
                    <a:pt x="53" y="10"/>
                    <a:pt x="56" y="14"/>
                  </a:cubicBezTo>
                  <a:cubicBezTo>
                    <a:pt x="59" y="19"/>
                    <a:pt x="61" y="25"/>
                    <a:pt x="61" y="31"/>
                  </a:cubicBezTo>
                  <a:close/>
                </a:path>
              </a:pathLst>
            </a:custGeom>
            <a:solidFill>
              <a:srgbClr val="EA8C2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00" name="Google Shape;5700;p413"/>
            <p:cNvSpPr/>
            <p:nvPr/>
          </p:nvSpPr>
          <p:spPr>
            <a:xfrm>
              <a:off x="10501313" y="5832475"/>
              <a:ext cx="196850" cy="196850"/>
            </a:xfrm>
            <a:custGeom>
              <a:avLst/>
              <a:gdLst/>
              <a:ahLst/>
              <a:cxnLst/>
              <a:rect l="l" t="t" r="r" b="b"/>
              <a:pathLst>
                <a:path w="62" h="62" extrusionOk="0">
                  <a:moveTo>
                    <a:pt x="62" y="31"/>
                  </a:moveTo>
                  <a:cubicBezTo>
                    <a:pt x="62" y="41"/>
                    <a:pt x="57" y="50"/>
                    <a:pt x="49" y="56"/>
                  </a:cubicBezTo>
                  <a:cubicBezTo>
                    <a:pt x="44" y="59"/>
                    <a:pt x="38" y="62"/>
                    <a:pt x="31" y="62"/>
                  </a:cubicBezTo>
                  <a:cubicBezTo>
                    <a:pt x="26" y="62"/>
                    <a:pt x="22" y="60"/>
                    <a:pt x="18" y="59"/>
                  </a:cubicBezTo>
                  <a:cubicBezTo>
                    <a:pt x="14" y="57"/>
                    <a:pt x="10" y="54"/>
                    <a:pt x="7" y="50"/>
                  </a:cubicBezTo>
                  <a:cubicBezTo>
                    <a:pt x="3" y="45"/>
                    <a:pt x="0" y="38"/>
                    <a:pt x="0" y="31"/>
                  </a:cubicBezTo>
                  <a:cubicBezTo>
                    <a:pt x="0" y="19"/>
                    <a:pt x="7" y="8"/>
                    <a:pt x="17" y="3"/>
                  </a:cubicBezTo>
                  <a:cubicBezTo>
                    <a:pt x="22" y="1"/>
                    <a:pt x="26" y="0"/>
                    <a:pt x="31" y="0"/>
                  </a:cubicBezTo>
                  <a:cubicBezTo>
                    <a:pt x="48" y="0"/>
                    <a:pt x="62" y="14"/>
                    <a:pt x="62" y="31"/>
                  </a:cubicBezTo>
                  <a:close/>
                </a:path>
              </a:pathLst>
            </a:custGeom>
            <a:solidFill>
              <a:srgbClr val="DF332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01" name="Google Shape;5701;p413"/>
            <p:cNvSpPr/>
            <p:nvPr/>
          </p:nvSpPr>
          <p:spPr>
            <a:xfrm>
              <a:off x="9726613" y="5937250"/>
              <a:ext cx="869950" cy="488950"/>
            </a:xfrm>
            <a:custGeom>
              <a:avLst/>
              <a:gdLst/>
              <a:ahLst/>
              <a:cxnLst/>
              <a:rect l="l" t="t" r="r" b="b"/>
              <a:pathLst>
                <a:path w="274" h="154" extrusionOk="0">
                  <a:moveTo>
                    <a:pt x="274" y="8"/>
                  </a:moveTo>
                  <a:cubicBezTo>
                    <a:pt x="262" y="26"/>
                    <a:pt x="262" y="26"/>
                    <a:pt x="262" y="26"/>
                  </a:cubicBezTo>
                  <a:cubicBezTo>
                    <a:pt x="197" y="120"/>
                    <a:pt x="197" y="120"/>
                    <a:pt x="197" y="120"/>
                  </a:cubicBezTo>
                  <a:cubicBezTo>
                    <a:pt x="173" y="154"/>
                    <a:pt x="173" y="154"/>
                    <a:pt x="173" y="154"/>
                  </a:cubicBezTo>
                  <a:cubicBezTo>
                    <a:pt x="141" y="131"/>
                    <a:pt x="141" y="131"/>
                    <a:pt x="141" y="131"/>
                  </a:cubicBezTo>
                  <a:cubicBezTo>
                    <a:pt x="86" y="90"/>
                    <a:pt x="86" y="90"/>
                    <a:pt x="86" y="90"/>
                  </a:cubicBezTo>
                  <a:cubicBezTo>
                    <a:pt x="62" y="72"/>
                    <a:pt x="62" y="72"/>
                    <a:pt x="62" y="72"/>
                  </a:cubicBezTo>
                  <a:cubicBezTo>
                    <a:pt x="59" y="77"/>
                    <a:pt x="53" y="85"/>
                    <a:pt x="47" y="93"/>
                  </a:cubicBezTo>
                  <a:cubicBezTo>
                    <a:pt x="44" y="96"/>
                    <a:pt x="41" y="99"/>
                    <a:pt x="39" y="103"/>
                  </a:cubicBezTo>
                  <a:cubicBezTo>
                    <a:pt x="31" y="113"/>
                    <a:pt x="24" y="122"/>
                    <a:pt x="19" y="128"/>
                  </a:cubicBezTo>
                  <a:cubicBezTo>
                    <a:pt x="16" y="131"/>
                    <a:pt x="14" y="134"/>
                    <a:pt x="13" y="136"/>
                  </a:cubicBezTo>
                  <a:cubicBezTo>
                    <a:pt x="9" y="140"/>
                    <a:pt x="9" y="140"/>
                    <a:pt x="8" y="141"/>
                  </a:cubicBezTo>
                  <a:cubicBezTo>
                    <a:pt x="2" y="129"/>
                    <a:pt x="2" y="129"/>
                    <a:pt x="2" y="129"/>
                  </a:cubicBezTo>
                  <a:cubicBezTo>
                    <a:pt x="1" y="129"/>
                    <a:pt x="0" y="130"/>
                    <a:pt x="0" y="130"/>
                  </a:cubicBezTo>
                  <a:cubicBezTo>
                    <a:pt x="0" y="130"/>
                    <a:pt x="1" y="129"/>
                    <a:pt x="2" y="128"/>
                  </a:cubicBezTo>
                  <a:cubicBezTo>
                    <a:pt x="7" y="121"/>
                    <a:pt x="22" y="102"/>
                    <a:pt x="37" y="83"/>
                  </a:cubicBezTo>
                  <a:cubicBezTo>
                    <a:pt x="44" y="74"/>
                    <a:pt x="50" y="66"/>
                    <a:pt x="56" y="59"/>
                  </a:cubicBezTo>
                  <a:cubicBezTo>
                    <a:pt x="60" y="54"/>
                    <a:pt x="60" y="54"/>
                    <a:pt x="60" y="54"/>
                  </a:cubicBezTo>
                  <a:cubicBezTo>
                    <a:pt x="93" y="78"/>
                    <a:pt x="93" y="78"/>
                    <a:pt x="93" y="78"/>
                  </a:cubicBezTo>
                  <a:cubicBezTo>
                    <a:pt x="147" y="118"/>
                    <a:pt x="147" y="118"/>
                    <a:pt x="147" y="118"/>
                  </a:cubicBezTo>
                  <a:cubicBezTo>
                    <a:pt x="170" y="135"/>
                    <a:pt x="170" y="135"/>
                    <a:pt x="170" y="135"/>
                  </a:cubicBezTo>
                  <a:cubicBezTo>
                    <a:pt x="187" y="110"/>
                    <a:pt x="187" y="110"/>
                    <a:pt x="187" y="110"/>
                  </a:cubicBezTo>
                  <a:cubicBezTo>
                    <a:pt x="251" y="17"/>
                    <a:pt x="251" y="17"/>
                    <a:pt x="251" y="17"/>
                  </a:cubicBezTo>
                  <a:cubicBezTo>
                    <a:pt x="263" y="0"/>
                    <a:pt x="263" y="0"/>
                    <a:pt x="263" y="0"/>
                  </a:cubicBezTo>
                  <a:lnTo>
                    <a:pt x="274" y="8"/>
                  </a:lnTo>
                  <a:close/>
                </a:path>
              </a:pathLst>
            </a:cu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02" name="Google Shape;5702;p413"/>
            <p:cNvSpPr/>
            <p:nvPr/>
          </p:nvSpPr>
          <p:spPr>
            <a:xfrm>
              <a:off x="9593263" y="6334125"/>
              <a:ext cx="196850" cy="196850"/>
            </a:xfrm>
            <a:custGeom>
              <a:avLst/>
              <a:gdLst/>
              <a:ahLst/>
              <a:cxnLst/>
              <a:rect l="l" t="t" r="r" b="b"/>
              <a:pathLst>
                <a:path w="62" h="62" extrusionOk="0">
                  <a:moveTo>
                    <a:pt x="62" y="31"/>
                  </a:moveTo>
                  <a:cubicBezTo>
                    <a:pt x="62" y="46"/>
                    <a:pt x="52" y="58"/>
                    <a:pt x="38" y="61"/>
                  </a:cubicBezTo>
                  <a:cubicBezTo>
                    <a:pt x="36" y="62"/>
                    <a:pt x="33" y="62"/>
                    <a:pt x="31" y="62"/>
                  </a:cubicBezTo>
                  <a:cubicBezTo>
                    <a:pt x="14" y="62"/>
                    <a:pt x="0" y="48"/>
                    <a:pt x="0" y="31"/>
                  </a:cubicBezTo>
                  <a:cubicBezTo>
                    <a:pt x="0" y="22"/>
                    <a:pt x="4" y="14"/>
                    <a:pt x="10" y="8"/>
                  </a:cubicBezTo>
                  <a:cubicBezTo>
                    <a:pt x="16" y="3"/>
                    <a:pt x="23" y="0"/>
                    <a:pt x="31" y="0"/>
                  </a:cubicBezTo>
                  <a:cubicBezTo>
                    <a:pt x="36" y="0"/>
                    <a:pt x="40" y="1"/>
                    <a:pt x="44" y="3"/>
                  </a:cubicBezTo>
                  <a:cubicBezTo>
                    <a:pt x="48" y="5"/>
                    <a:pt x="52" y="8"/>
                    <a:pt x="55" y="11"/>
                  </a:cubicBezTo>
                  <a:cubicBezTo>
                    <a:pt x="59" y="16"/>
                    <a:pt x="62" y="23"/>
                    <a:pt x="62" y="31"/>
                  </a:cubicBezTo>
                  <a:close/>
                </a:path>
              </a:pathLst>
            </a:custGeom>
            <a:solidFill>
              <a:srgbClr val="DA38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03" name="Google Shape;5703;p413"/>
            <p:cNvSpPr/>
            <p:nvPr/>
          </p:nvSpPr>
          <p:spPr>
            <a:xfrm>
              <a:off x="10174288" y="6273800"/>
              <a:ext cx="193675" cy="196850"/>
            </a:xfrm>
            <a:custGeom>
              <a:avLst/>
              <a:gdLst/>
              <a:ahLst/>
              <a:cxnLst/>
              <a:rect l="l" t="t" r="r" b="b"/>
              <a:pathLst>
                <a:path w="61" h="62" extrusionOk="0">
                  <a:moveTo>
                    <a:pt x="61" y="31"/>
                  </a:moveTo>
                  <a:cubicBezTo>
                    <a:pt x="61" y="48"/>
                    <a:pt x="48" y="62"/>
                    <a:pt x="31" y="62"/>
                  </a:cubicBezTo>
                  <a:cubicBezTo>
                    <a:pt x="14" y="62"/>
                    <a:pt x="0" y="48"/>
                    <a:pt x="0" y="31"/>
                  </a:cubicBezTo>
                  <a:cubicBezTo>
                    <a:pt x="0" y="29"/>
                    <a:pt x="0" y="27"/>
                    <a:pt x="0" y="25"/>
                  </a:cubicBezTo>
                  <a:cubicBezTo>
                    <a:pt x="1" y="20"/>
                    <a:pt x="3" y="16"/>
                    <a:pt x="6" y="12"/>
                  </a:cubicBezTo>
                  <a:cubicBezTo>
                    <a:pt x="12" y="5"/>
                    <a:pt x="21" y="0"/>
                    <a:pt x="31" y="0"/>
                  </a:cubicBezTo>
                  <a:cubicBezTo>
                    <a:pt x="36" y="0"/>
                    <a:pt x="41" y="2"/>
                    <a:pt x="46" y="4"/>
                  </a:cubicBezTo>
                  <a:cubicBezTo>
                    <a:pt x="50" y="7"/>
                    <a:pt x="53" y="10"/>
                    <a:pt x="56" y="14"/>
                  </a:cubicBezTo>
                  <a:cubicBezTo>
                    <a:pt x="59" y="19"/>
                    <a:pt x="61" y="25"/>
                    <a:pt x="61" y="31"/>
                  </a:cubicBezTo>
                  <a:close/>
                </a:path>
              </a:pathLst>
            </a:custGeom>
            <a:solidFill>
              <a:srgbClr val="EA8C2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04" name="Google Shape;5704;p413"/>
            <p:cNvSpPr/>
            <p:nvPr/>
          </p:nvSpPr>
          <p:spPr>
            <a:xfrm>
              <a:off x="10501313" y="5832475"/>
              <a:ext cx="196850" cy="196850"/>
            </a:xfrm>
            <a:custGeom>
              <a:avLst/>
              <a:gdLst/>
              <a:ahLst/>
              <a:cxnLst/>
              <a:rect l="l" t="t" r="r" b="b"/>
              <a:pathLst>
                <a:path w="62" h="62" extrusionOk="0">
                  <a:moveTo>
                    <a:pt x="62" y="31"/>
                  </a:moveTo>
                  <a:cubicBezTo>
                    <a:pt x="62" y="41"/>
                    <a:pt x="57" y="50"/>
                    <a:pt x="49" y="56"/>
                  </a:cubicBezTo>
                  <a:cubicBezTo>
                    <a:pt x="44" y="59"/>
                    <a:pt x="38" y="62"/>
                    <a:pt x="31" y="62"/>
                  </a:cubicBezTo>
                  <a:cubicBezTo>
                    <a:pt x="26" y="62"/>
                    <a:pt x="22" y="60"/>
                    <a:pt x="18" y="59"/>
                  </a:cubicBezTo>
                  <a:cubicBezTo>
                    <a:pt x="14" y="57"/>
                    <a:pt x="10" y="54"/>
                    <a:pt x="7" y="50"/>
                  </a:cubicBezTo>
                  <a:cubicBezTo>
                    <a:pt x="3" y="45"/>
                    <a:pt x="0" y="38"/>
                    <a:pt x="0" y="31"/>
                  </a:cubicBezTo>
                  <a:cubicBezTo>
                    <a:pt x="0" y="19"/>
                    <a:pt x="7" y="8"/>
                    <a:pt x="17" y="3"/>
                  </a:cubicBezTo>
                  <a:cubicBezTo>
                    <a:pt x="22" y="1"/>
                    <a:pt x="26" y="0"/>
                    <a:pt x="31" y="0"/>
                  </a:cubicBezTo>
                  <a:cubicBezTo>
                    <a:pt x="48" y="0"/>
                    <a:pt x="62" y="14"/>
                    <a:pt x="62" y="31"/>
                  </a:cubicBezTo>
                  <a:close/>
                </a:path>
              </a:pathLst>
            </a:custGeom>
            <a:solidFill>
              <a:srgbClr val="DF332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05" name="Google Shape;5705;p413"/>
            <p:cNvSpPr/>
            <p:nvPr/>
          </p:nvSpPr>
          <p:spPr>
            <a:xfrm>
              <a:off x="9726613" y="5937250"/>
              <a:ext cx="869950" cy="488950"/>
            </a:xfrm>
            <a:custGeom>
              <a:avLst/>
              <a:gdLst/>
              <a:ahLst/>
              <a:cxnLst/>
              <a:rect l="l" t="t" r="r" b="b"/>
              <a:pathLst>
                <a:path w="274" h="154" extrusionOk="0">
                  <a:moveTo>
                    <a:pt x="274" y="8"/>
                  </a:moveTo>
                  <a:cubicBezTo>
                    <a:pt x="262" y="26"/>
                    <a:pt x="262" y="26"/>
                    <a:pt x="262" y="26"/>
                  </a:cubicBezTo>
                  <a:cubicBezTo>
                    <a:pt x="197" y="120"/>
                    <a:pt x="197" y="120"/>
                    <a:pt x="197" y="120"/>
                  </a:cubicBezTo>
                  <a:cubicBezTo>
                    <a:pt x="173" y="154"/>
                    <a:pt x="173" y="154"/>
                    <a:pt x="173" y="154"/>
                  </a:cubicBezTo>
                  <a:cubicBezTo>
                    <a:pt x="141" y="131"/>
                    <a:pt x="141" y="131"/>
                    <a:pt x="141" y="131"/>
                  </a:cubicBezTo>
                  <a:cubicBezTo>
                    <a:pt x="86" y="90"/>
                    <a:pt x="86" y="90"/>
                    <a:pt x="86" y="90"/>
                  </a:cubicBezTo>
                  <a:cubicBezTo>
                    <a:pt x="62" y="72"/>
                    <a:pt x="62" y="72"/>
                    <a:pt x="62" y="72"/>
                  </a:cubicBezTo>
                  <a:cubicBezTo>
                    <a:pt x="59" y="77"/>
                    <a:pt x="53" y="85"/>
                    <a:pt x="47" y="93"/>
                  </a:cubicBezTo>
                  <a:cubicBezTo>
                    <a:pt x="44" y="96"/>
                    <a:pt x="41" y="99"/>
                    <a:pt x="39" y="103"/>
                  </a:cubicBezTo>
                  <a:cubicBezTo>
                    <a:pt x="31" y="113"/>
                    <a:pt x="24" y="122"/>
                    <a:pt x="19" y="128"/>
                  </a:cubicBezTo>
                  <a:cubicBezTo>
                    <a:pt x="16" y="131"/>
                    <a:pt x="14" y="134"/>
                    <a:pt x="13" y="136"/>
                  </a:cubicBezTo>
                  <a:cubicBezTo>
                    <a:pt x="9" y="140"/>
                    <a:pt x="9" y="140"/>
                    <a:pt x="8" y="141"/>
                  </a:cubicBezTo>
                  <a:cubicBezTo>
                    <a:pt x="2" y="129"/>
                    <a:pt x="2" y="129"/>
                    <a:pt x="2" y="129"/>
                  </a:cubicBezTo>
                  <a:cubicBezTo>
                    <a:pt x="1" y="129"/>
                    <a:pt x="0" y="130"/>
                    <a:pt x="0" y="130"/>
                  </a:cubicBezTo>
                  <a:cubicBezTo>
                    <a:pt x="0" y="130"/>
                    <a:pt x="1" y="129"/>
                    <a:pt x="2" y="128"/>
                  </a:cubicBezTo>
                  <a:cubicBezTo>
                    <a:pt x="7" y="121"/>
                    <a:pt x="22" y="102"/>
                    <a:pt x="37" y="83"/>
                  </a:cubicBezTo>
                  <a:cubicBezTo>
                    <a:pt x="44" y="74"/>
                    <a:pt x="50" y="66"/>
                    <a:pt x="56" y="59"/>
                  </a:cubicBezTo>
                  <a:cubicBezTo>
                    <a:pt x="60" y="54"/>
                    <a:pt x="60" y="54"/>
                    <a:pt x="60" y="54"/>
                  </a:cubicBezTo>
                  <a:cubicBezTo>
                    <a:pt x="93" y="78"/>
                    <a:pt x="93" y="78"/>
                    <a:pt x="93" y="78"/>
                  </a:cubicBezTo>
                  <a:cubicBezTo>
                    <a:pt x="147" y="118"/>
                    <a:pt x="147" y="118"/>
                    <a:pt x="147" y="118"/>
                  </a:cubicBezTo>
                  <a:cubicBezTo>
                    <a:pt x="170" y="135"/>
                    <a:pt x="170" y="135"/>
                    <a:pt x="170" y="135"/>
                  </a:cubicBezTo>
                  <a:cubicBezTo>
                    <a:pt x="187" y="110"/>
                    <a:pt x="187" y="110"/>
                    <a:pt x="187" y="110"/>
                  </a:cubicBezTo>
                  <a:cubicBezTo>
                    <a:pt x="251" y="17"/>
                    <a:pt x="251" y="17"/>
                    <a:pt x="251" y="17"/>
                  </a:cubicBezTo>
                  <a:cubicBezTo>
                    <a:pt x="263" y="0"/>
                    <a:pt x="263" y="0"/>
                    <a:pt x="263" y="0"/>
                  </a:cubicBezTo>
                  <a:lnTo>
                    <a:pt x="274" y="8"/>
                  </a:lnTo>
                  <a:close/>
                </a:path>
              </a:pathLst>
            </a:cu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06" name="Google Shape;5706;p413"/>
            <p:cNvSpPr/>
            <p:nvPr/>
          </p:nvSpPr>
          <p:spPr>
            <a:xfrm>
              <a:off x="9593263" y="6334125"/>
              <a:ext cx="196850" cy="196850"/>
            </a:xfrm>
            <a:custGeom>
              <a:avLst/>
              <a:gdLst/>
              <a:ahLst/>
              <a:cxnLst/>
              <a:rect l="l" t="t" r="r" b="b"/>
              <a:pathLst>
                <a:path w="62" h="62" extrusionOk="0">
                  <a:moveTo>
                    <a:pt x="62" y="31"/>
                  </a:moveTo>
                  <a:cubicBezTo>
                    <a:pt x="62" y="46"/>
                    <a:pt x="52" y="58"/>
                    <a:pt x="38" y="61"/>
                  </a:cubicBezTo>
                  <a:cubicBezTo>
                    <a:pt x="36" y="62"/>
                    <a:pt x="33" y="62"/>
                    <a:pt x="31" y="62"/>
                  </a:cubicBezTo>
                  <a:cubicBezTo>
                    <a:pt x="14" y="62"/>
                    <a:pt x="0" y="48"/>
                    <a:pt x="0" y="31"/>
                  </a:cubicBezTo>
                  <a:cubicBezTo>
                    <a:pt x="0" y="22"/>
                    <a:pt x="4" y="14"/>
                    <a:pt x="10" y="8"/>
                  </a:cubicBezTo>
                  <a:cubicBezTo>
                    <a:pt x="16" y="3"/>
                    <a:pt x="23" y="0"/>
                    <a:pt x="31" y="0"/>
                  </a:cubicBezTo>
                  <a:cubicBezTo>
                    <a:pt x="36" y="0"/>
                    <a:pt x="40" y="1"/>
                    <a:pt x="44" y="3"/>
                  </a:cubicBezTo>
                  <a:cubicBezTo>
                    <a:pt x="48" y="5"/>
                    <a:pt x="52" y="8"/>
                    <a:pt x="55" y="11"/>
                  </a:cubicBezTo>
                  <a:cubicBezTo>
                    <a:pt x="59" y="16"/>
                    <a:pt x="62" y="23"/>
                    <a:pt x="62" y="31"/>
                  </a:cubicBezTo>
                  <a:close/>
                </a:path>
              </a:pathLst>
            </a:custGeom>
            <a:solidFill>
              <a:srgbClr val="DA38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07" name="Google Shape;5707;p413"/>
            <p:cNvSpPr/>
            <p:nvPr/>
          </p:nvSpPr>
          <p:spPr>
            <a:xfrm>
              <a:off x="10174288" y="6273800"/>
              <a:ext cx="193675" cy="196850"/>
            </a:xfrm>
            <a:custGeom>
              <a:avLst/>
              <a:gdLst/>
              <a:ahLst/>
              <a:cxnLst/>
              <a:rect l="l" t="t" r="r" b="b"/>
              <a:pathLst>
                <a:path w="61" h="62" extrusionOk="0">
                  <a:moveTo>
                    <a:pt x="61" y="31"/>
                  </a:moveTo>
                  <a:cubicBezTo>
                    <a:pt x="61" y="48"/>
                    <a:pt x="48" y="62"/>
                    <a:pt x="31" y="62"/>
                  </a:cubicBezTo>
                  <a:cubicBezTo>
                    <a:pt x="14" y="62"/>
                    <a:pt x="0" y="48"/>
                    <a:pt x="0" y="31"/>
                  </a:cubicBezTo>
                  <a:cubicBezTo>
                    <a:pt x="0" y="29"/>
                    <a:pt x="0" y="27"/>
                    <a:pt x="0" y="25"/>
                  </a:cubicBezTo>
                  <a:cubicBezTo>
                    <a:pt x="1" y="20"/>
                    <a:pt x="3" y="16"/>
                    <a:pt x="6" y="12"/>
                  </a:cubicBezTo>
                  <a:cubicBezTo>
                    <a:pt x="12" y="5"/>
                    <a:pt x="21" y="0"/>
                    <a:pt x="31" y="0"/>
                  </a:cubicBezTo>
                  <a:cubicBezTo>
                    <a:pt x="36" y="0"/>
                    <a:pt x="41" y="2"/>
                    <a:pt x="46" y="4"/>
                  </a:cubicBezTo>
                  <a:cubicBezTo>
                    <a:pt x="50" y="7"/>
                    <a:pt x="53" y="10"/>
                    <a:pt x="56" y="14"/>
                  </a:cubicBezTo>
                  <a:cubicBezTo>
                    <a:pt x="59" y="19"/>
                    <a:pt x="61" y="25"/>
                    <a:pt x="61" y="31"/>
                  </a:cubicBezTo>
                  <a:close/>
                </a:path>
              </a:pathLst>
            </a:custGeom>
            <a:solidFill>
              <a:srgbClr val="EA8C2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08" name="Google Shape;5708;p413"/>
            <p:cNvSpPr/>
            <p:nvPr/>
          </p:nvSpPr>
          <p:spPr>
            <a:xfrm>
              <a:off x="10501313" y="5832475"/>
              <a:ext cx="196850" cy="196850"/>
            </a:xfrm>
            <a:custGeom>
              <a:avLst/>
              <a:gdLst/>
              <a:ahLst/>
              <a:cxnLst/>
              <a:rect l="l" t="t" r="r" b="b"/>
              <a:pathLst>
                <a:path w="62" h="62" extrusionOk="0">
                  <a:moveTo>
                    <a:pt x="62" y="31"/>
                  </a:moveTo>
                  <a:cubicBezTo>
                    <a:pt x="62" y="41"/>
                    <a:pt x="57" y="50"/>
                    <a:pt x="49" y="56"/>
                  </a:cubicBezTo>
                  <a:cubicBezTo>
                    <a:pt x="44" y="59"/>
                    <a:pt x="38" y="62"/>
                    <a:pt x="31" y="62"/>
                  </a:cubicBezTo>
                  <a:cubicBezTo>
                    <a:pt x="26" y="62"/>
                    <a:pt x="22" y="60"/>
                    <a:pt x="18" y="59"/>
                  </a:cubicBezTo>
                  <a:cubicBezTo>
                    <a:pt x="14" y="57"/>
                    <a:pt x="10" y="54"/>
                    <a:pt x="7" y="50"/>
                  </a:cubicBezTo>
                  <a:cubicBezTo>
                    <a:pt x="3" y="45"/>
                    <a:pt x="0" y="38"/>
                    <a:pt x="0" y="31"/>
                  </a:cubicBezTo>
                  <a:cubicBezTo>
                    <a:pt x="0" y="19"/>
                    <a:pt x="7" y="8"/>
                    <a:pt x="17" y="3"/>
                  </a:cubicBezTo>
                  <a:cubicBezTo>
                    <a:pt x="22" y="1"/>
                    <a:pt x="26" y="0"/>
                    <a:pt x="31" y="0"/>
                  </a:cubicBezTo>
                  <a:cubicBezTo>
                    <a:pt x="48" y="0"/>
                    <a:pt x="62" y="14"/>
                    <a:pt x="62" y="31"/>
                  </a:cubicBezTo>
                  <a:close/>
                </a:path>
              </a:pathLst>
            </a:custGeom>
            <a:solidFill>
              <a:srgbClr val="DF332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709" name="Google Shape;5709;p413"/>
          <p:cNvSpPr/>
          <p:nvPr/>
        </p:nvSpPr>
        <p:spPr>
          <a:xfrm>
            <a:off x="6100246" y="5637994"/>
            <a:ext cx="1220006" cy="1220006"/>
          </a:xfrm>
          <a:prstGeom prst="rect">
            <a:avLst/>
          </a:prstGeom>
          <a:solidFill>
            <a:srgbClr val="7E7E7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10" name="Google Shape;5710;p413"/>
          <p:cNvSpPr/>
          <p:nvPr/>
        </p:nvSpPr>
        <p:spPr>
          <a:xfrm>
            <a:off x="6100246" y="5635130"/>
            <a:ext cx="1220006" cy="122000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711" name="Google Shape;5711;p413"/>
          <p:cNvGrpSpPr/>
          <p:nvPr/>
        </p:nvGrpSpPr>
        <p:grpSpPr>
          <a:xfrm>
            <a:off x="6197618" y="5844192"/>
            <a:ext cx="993761" cy="1010944"/>
            <a:chOff x="5530850" y="5734050"/>
            <a:chExt cx="1101725" cy="1120775"/>
          </a:xfrm>
        </p:grpSpPr>
        <p:sp>
          <p:nvSpPr>
            <p:cNvPr id="5712" name="Google Shape;5712;p413"/>
            <p:cNvSpPr/>
            <p:nvPr/>
          </p:nvSpPr>
          <p:spPr>
            <a:xfrm>
              <a:off x="5565775" y="6165850"/>
              <a:ext cx="1038225" cy="688975"/>
            </a:xfrm>
            <a:custGeom>
              <a:avLst/>
              <a:gdLst/>
              <a:ahLst/>
              <a:cxnLst/>
              <a:rect l="l" t="t" r="r" b="b"/>
              <a:pathLst>
                <a:path w="327" h="217" extrusionOk="0">
                  <a:moveTo>
                    <a:pt x="300" y="163"/>
                  </a:moveTo>
                  <a:cubicBezTo>
                    <a:pt x="290" y="157"/>
                    <a:pt x="282" y="158"/>
                    <a:pt x="251" y="147"/>
                  </a:cubicBezTo>
                  <a:cubicBezTo>
                    <a:pt x="238" y="142"/>
                    <a:pt x="232" y="140"/>
                    <a:pt x="227" y="136"/>
                  </a:cubicBezTo>
                  <a:cubicBezTo>
                    <a:pt x="207" y="122"/>
                    <a:pt x="202" y="99"/>
                    <a:pt x="200" y="91"/>
                  </a:cubicBezTo>
                  <a:cubicBezTo>
                    <a:pt x="198" y="76"/>
                    <a:pt x="200" y="64"/>
                    <a:pt x="202" y="55"/>
                  </a:cubicBezTo>
                  <a:cubicBezTo>
                    <a:pt x="190" y="38"/>
                    <a:pt x="177" y="20"/>
                    <a:pt x="165" y="2"/>
                  </a:cubicBezTo>
                  <a:cubicBezTo>
                    <a:pt x="164" y="2"/>
                    <a:pt x="164" y="1"/>
                    <a:pt x="163" y="0"/>
                  </a:cubicBezTo>
                  <a:cubicBezTo>
                    <a:pt x="163" y="1"/>
                    <a:pt x="162" y="2"/>
                    <a:pt x="162" y="2"/>
                  </a:cubicBezTo>
                  <a:cubicBezTo>
                    <a:pt x="149" y="20"/>
                    <a:pt x="137" y="38"/>
                    <a:pt x="124" y="55"/>
                  </a:cubicBezTo>
                  <a:cubicBezTo>
                    <a:pt x="126" y="64"/>
                    <a:pt x="129" y="76"/>
                    <a:pt x="126" y="91"/>
                  </a:cubicBezTo>
                  <a:cubicBezTo>
                    <a:pt x="124" y="99"/>
                    <a:pt x="119" y="122"/>
                    <a:pt x="99" y="136"/>
                  </a:cubicBezTo>
                  <a:cubicBezTo>
                    <a:pt x="94" y="140"/>
                    <a:pt x="88" y="142"/>
                    <a:pt x="75" y="147"/>
                  </a:cubicBezTo>
                  <a:cubicBezTo>
                    <a:pt x="44" y="158"/>
                    <a:pt x="36" y="157"/>
                    <a:pt x="26" y="163"/>
                  </a:cubicBezTo>
                  <a:cubicBezTo>
                    <a:pt x="15" y="169"/>
                    <a:pt x="4" y="183"/>
                    <a:pt x="0" y="217"/>
                  </a:cubicBezTo>
                  <a:cubicBezTo>
                    <a:pt x="54" y="217"/>
                    <a:pt x="108" y="217"/>
                    <a:pt x="163" y="217"/>
                  </a:cubicBezTo>
                  <a:cubicBezTo>
                    <a:pt x="164" y="217"/>
                    <a:pt x="164" y="217"/>
                    <a:pt x="164" y="217"/>
                  </a:cubicBezTo>
                  <a:cubicBezTo>
                    <a:pt x="218" y="217"/>
                    <a:pt x="272" y="217"/>
                    <a:pt x="327" y="217"/>
                  </a:cubicBezTo>
                  <a:cubicBezTo>
                    <a:pt x="322" y="183"/>
                    <a:pt x="311" y="169"/>
                    <a:pt x="300" y="163"/>
                  </a:cubicBezTo>
                </a:path>
              </a:pathLst>
            </a:custGeom>
            <a:solidFill>
              <a:srgbClr val="FAC6B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13" name="Google Shape;5713;p413"/>
            <p:cNvSpPr/>
            <p:nvPr/>
          </p:nvSpPr>
          <p:spPr>
            <a:xfrm>
              <a:off x="5965825" y="6397625"/>
              <a:ext cx="238125" cy="66675"/>
            </a:xfrm>
            <a:custGeom>
              <a:avLst/>
              <a:gdLst/>
              <a:ahLst/>
              <a:cxnLst/>
              <a:rect l="l" t="t" r="r" b="b"/>
              <a:pathLst>
                <a:path w="75" h="21" extrusionOk="0">
                  <a:moveTo>
                    <a:pt x="1" y="1"/>
                  </a:moveTo>
                  <a:cubicBezTo>
                    <a:pt x="1" y="2"/>
                    <a:pt x="1" y="4"/>
                    <a:pt x="1" y="5"/>
                  </a:cubicBezTo>
                  <a:cubicBezTo>
                    <a:pt x="1" y="10"/>
                    <a:pt x="0" y="15"/>
                    <a:pt x="0" y="19"/>
                  </a:cubicBezTo>
                  <a:cubicBezTo>
                    <a:pt x="0" y="19"/>
                    <a:pt x="0" y="19"/>
                    <a:pt x="0" y="19"/>
                  </a:cubicBezTo>
                  <a:cubicBezTo>
                    <a:pt x="0" y="18"/>
                    <a:pt x="0" y="18"/>
                    <a:pt x="0" y="18"/>
                  </a:cubicBezTo>
                  <a:cubicBezTo>
                    <a:pt x="1" y="12"/>
                    <a:pt x="1" y="6"/>
                    <a:pt x="1" y="1"/>
                  </a:cubicBezTo>
                  <a:moveTo>
                    <a:pt x="73" y="0"/>
                  </a:moveTo>
                  <a:cubicBezTo>
                    <a:pt x="73" y="5"/>
                    <a:pt x="73" y="11"/>
                    <a:pt x="74" y="18"/>
                  </a:cubicBezTo>
                  <a:cubicBezTo>
                    <a:pt x="75" y="19"/>
                    <a:pt x="75" y="20"/>
                    <a:pt x="75" y="21"/>
                  </a:cubicBezTo>
                  <a:cubicBezTo>
                    <a:pt x="75" y="21"/>
                    <a:pt x="75" y="21"/>
                    <a:pt x="75" y="21"/>
                  </a:cubicBezTo>
                  <a:cubicBezTo>
                    <a:pt x="74" y="18"/>
                    <a:pt x="74" y="14"/>
                    <a:pt x="74" y="10"/>
                  </a:cubicBezTo>
                  <a:cubicBezTo>
                    <a:pt x="73" y="6"/>
                    <a:pt x="73" y="3"/>
                    <a:pt x="73" y="0"/>
                  </a:cubicBezTo>
                </a:path>
              </a:pathLst>
            </a:custGeom>
            <a:solidFill>
              <a:srgbClr val="8E727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14" name="Google Shape;5714;p413"/>
            <p:cNvSpPr/>
            <p:nvPr/>
          </p:nvSpPr>
          <p:spPr>
            <a:xfrm>
              <a:off x="5965825" y="6375400"/>
              <a:ext cx="238125" cy="171450"/>
            </a:xfrm>
            <a:custGeom>
              <a:avLst/>
              <a:gdLst/>
              <a:ahLst/>
              <a:cxnLst/>
              <a:rect l="l" t="t" r="r" b="b"/>
              <a:pathLst>
                <a:path w="75" h="54" extrusionOk="0">
                  <a:moveTo>
                    <a:pt x="0" y="0"/>
                  </a:moveTo>
                  <a:cubicBezTo>
                    <a:pt x="1" y="2"/>
                    <a:pt x="1" y="5"/>
                    <a:pt x="1" y="8"/>
                  </a:cubicBezTo>
                  <a:cubicBezTo>
                    <a:pt x="1" y="13"/>
                    <a:pt x="1" y="19"/>
                    <a:pt x="0" y="25"/>
                  </a:cubicBezTo>
                  <a:cubicBezTo>
                    <a:pt x="0" y="25"/>
                    <a:pt x="0" y="25"/>
                    <a:pt x="0" y="26"/>
                  </a:cubicBezTo>
                  <a:cubicBezTo>
                    <a:pt x="3" y="30"/>
                    <a:pt x="8" y="36"/>
                    <a:pt x="15" y="42"/>
                  </a:cubicBezTo>
                  <a:cubicBezTo>
                    <a:pt x="24" y="49"/>
                    <a:pt x="30" y="54"/>
                    <a:pt x="39" y="54"/>
                  </a:cubicBezTo>
                  <a:cubicBezTo>
                    <a:pt x="39" y="54"/>
                    <a:pt x="40" y="54"/>
                    <a:pt x="40" y="54"/>
                  </a:cubicBezTo>
                  <a:cubicBezTo>
                    <a:pt x="48" y="54"/>
                    <a:pt x="55" y="48"/>
                    <a:pt x="62" y="42"/>
                  </a:cubicBezTo>
                  <a:cubicBezTo>
                    <a:pt x="68" y="37"/>
                    <a:pt x="73" y="32"/>
                    <a:pt x="75" y="28"/>
                  </a:cubicBezTo>
                  <a:cubicBezTo>
                    <a:pt x="75" y="27"/>
                    <a:pt x="75" y="26"/>
                    <a:pt x="74" y="25"/>
                  </a:cubicBezTo>
                  <a:cubicBezTo>
                    <a:pt x="73" y="18"/>
                    <a:pt x="73" y="12"/>
                    <a:pt x="73" y="7"/>
                  </a:cubicBezTo>
                  <a:cubicBezTo>
                    <a:pt x="73" y="5"/>
                    <a:pt x="73" y="3"/>
                    <a:pt x="74" y="1"/>
                  </a:cubicBezTo>
                  <a:cubicBezTo>
                    <a:pt x="71" y="3"/>
                    <a:pt x="68" y="5"/>
                    <a:pt x="65" y="8"/>
                  </a:cubicBezTo>
                  <a:cubicBezTo>
                    <a:pt x="53" y="16"/>
                    <a:pt x="47" y="20"/>
                    <a:pt x="38" y="20"/>
                  </a:cubicBezTo>
                  <a:cubicBezTo>
                    <a:pt x="38" y="20"/>
                    <a:pt x="38" y="20"/>
                    <a:pt x="37" y="20"/>
                  </a:cubicBezTo>
                  <a:cubicBezTo>
                    <a:pt x="29" y="20"/>
                    <a:pt x="23" y="16"/>
                    <a:pt x="12" y="8"/>
                  </a:cubicBezTo>
                  <a:cubicBezTo>
                    <a:pt x="7" y="5"/>
                    <a:pt x="4" y="2"/>
                    <a:pt x="0" y="0"/>
                  </a:cubicBezTo>
                </a:path>
              </a:pathLst>
            </a:custGeom>
            <a:solidFill>
              <a:srgbClr val="EEA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15" name="Google Shape;5715;p413"/>
            <p:cNvSpPr/>
            <p:nvPr/>
          </p:nvSpPr>
          <p:spPr>
            <a:xfrm>
              <a:off x="5530850" y="6594475"/>
              <a:ext cx="1101725" cy="260350"/>
            </a:xfrm>
            <a:custGeom>
              <a:avLst/>
              <a:gdLst/>
              <a:ahLst/>
              <a:cxnLst/>
              <a:rect l="l" t="t" r="r" b="b"/>
              <a:pathLst>
                <a:path w="347" h="82" extrusionOk="0">
                  <a:moveTo>
                    <a:pt x="59" y="3"/>
                  </a:moveTo>
                  <a:cubicBezTo>
                    <a:pt x="70" y="0"/>
                    <a:pt x="84" y="2"/>
                    <a:pt x="110" y="8"/>
                  </a:cubicBezTo>
                  <a:cubicBezTo>
                    <a:pt x="174" y="21"/>
                    <a:pt x="193" y="36"/>
                    <a:pt x="243" y="41"/>
                  </a:cubicBezTo>
                  <a:cubicBezTo>
                    <a:pt x="265" y="43"/>
                    <a:pt x="273" y="43"/>
                    <a:pt x="273" y="43"/>
                  </a:cubicBezTo>
                  <a:cubicBezTo>
                    <a:pt x="308" y="44"/>
                    <a:pt x="320" y="39"/>
                    <a:pt x="331" y="46"/>
                  </a:cubicBezTo>
                  <a:cubicBezTo>
                    <a:pt x="336" y="50"/>
                    <a:pt x="345" y="58"/>
                    <a:pt x="347" y="82"/>
                  </a:cubicBezTo>
                  <a:cubicBezTo>
                    <a:pt x="231" y="82"/>
                    <a:pt x="116" y="82"/>
                    <a:pt x="0" y="82"/>
                  </a:cubicBezTo>
                  <a:cubicBezTo>
                    <a:pt x="6" y="62"/>
                    <a:pt x="21" y="15"/>
                    <a:pt x="59" y="3"/>
                  </a:cubicBezTo>
                  <a:close/>
                </a:path>
              </a:pathLst>
            </a:custGeom>
            <a:solidFill>
              <a:srgbClr val="DF332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16" name="Google Shape;5716;p413"/>
            <p:cNvSpPr/>
            <p:nvPr/>
          </p:nvSpPr>
          <p:spPr>
            <a:xfrm>
              <a:off x="5530850" y="6657975"/>
              <a:ext cx="1101725" cy="196850"/>
            </a:xfrm>
            <a:custGeom>
              <a:avLst/>
              <a:gdLst/>
              <a:ahLst/>
              <a:cxnLst/>
              <a:rect l="l" t="t" r="r" b="b"/>
              <a:pathLst>
                <a:path w="347" h="62" extrusionOk="0">
                  <a:moveTo>
                    <a:pt x="59" y="3"/>
                  </a:moveTo>
                  <a:cubicBezTo>
                    <a:pt x="70" y="0"/>
                    <a:pt x="84" y="2"/>
                    <a:pt x="110" y="6"/>
                  </a:cubicBezTo>
                  <a:cubicBezTo>
                    <a:pt x="174" y="16"/>
                    <a:pt x="193" y="28"/>
                    <a:pt x="243" y="31"/>
                  </a:cubicBezTo>
                  <a:cubicBezTo>
                    <a:pt x="265" y="32"/>
                    <a:pt x="273" y="33"/>
                    <a:pt x="273" y="33"/>
                  </a:cubicBezTo>
                  <a:cubicBezTo>
                    <a:pt x="308" y="33"/>
                    <a:pt x="320" y="29"/>
                    <a:pt x="331" y="35"/>
                  </a:cubicBezTo>
                  <a:cubicBezTo>
                    <a:pt x="336" y="38"/>
                    <a:pt x="345" y="44"/>
                    <a:pt x="347" y="62"/>
                  </a:cubicBezTo>
                  <a:cubicBezTo>
                    <a:pt x="231" y="62"/>
                    <a:pt x="116" y="62"/>
                    <a:pt x="0" y="62"/>
                  </a:cubicBezTo>
                  <a:cubicBezTo>
                    <a:pt x="6" y="47"/>
                    <a:pt x="21" y="11"/>
                    <a:pt x="59" y="3"/>
                  </a:cubicBezTo>
                  <a:close/>
                </a:path>
              </a:pathLst>
            </a:custGeom>
            <a:solidFill>
              <a:srgbClr val="DF332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17" name="Google Shape;5717;p413"/>
            <p:cNvSpPr/>
            <p:nvPr/>
          </p:nvSpPr>
          <p:spPr>
            <a:xfrm>
              <a:off x="5870575" y="5832475"/>
              <a:ext cx="434975" cy="606425"/>
            </a:xfrm>
            <a:custGeom>
              <a:avLst/>
              <a:gdLst/>
              <a:ahLst/>
              <a:cxnLst/>
              <a:rect l="l" t="t" r="r" b="b"/>
              <a:pathLst>
                <a:path w="137" h="191" extrusionOk="0">
                  <a:moveTo>
                    <a:pt x="115" y="160"/>
                  </a:moveTo>
                  <a:cubicBezTo>
                    <a:pt x="109" y="169"/>
                    <a:pt x="102" y="173"/>
                    <a:pt x="95" y="179"/>
                  </a:cubicBezTo>
                  <a:cubicBezTo>
                    <a:pt x="83" y="187"/>
                    <a:pt x="76" y="191"/>
                    <a:pt x="67" y="191"/>
                  </a:cubicBezTo>
                  <a:cubicBezTo>
                    <a:pt x="59" y="191"/>
                    <a:pt x="53" y="187"/>
                    <a:pt x="42" y="179"/>
                  </a:cubicBezTo>
                  <a:cubicBezTo>
                    <a:pt x="31" y="171"/>
                    <a:pt x="25" y="167"/>
                    <a:pt x="19" y="159"/>
                  </a:cubicBezTo>
                  <a:cubicBezTo>
                    <a:pt x="12" y="149"/>
                    <a:pt x="9" y="137"/>
                    <a:pt x="5" y="114"/>
                  </a:cubicBezTo>
                  <a:cubicBezTo>
                    <a:pt x="4" y="107"/>
                    <a:pt x="0" y="99"/>
                    <a:pt x="2" y="87"/>
                  </a:cubicBezTo>
                  <a:cubicBezTo>
                    <a:pt x="6" y="47"/>
                    <a:pt x="0" y="45"/>
                    <a:pt x="6" y="33"/>
                  </a:cubicBezTo>
                  <a:cubicBezTo>
                    <a:pt x="18" y="10"/>
                    <a:pt x="50" y="0"/>
                    <a:pt x="76" y="1"/>
                  </a:cubicBezTo>
                  <a:cubicBezTo>
                    <a:pt x="82" y="2"/>
                    <a:pt x="116" y="5"/>
                    <a:pt x="131" y="30"/>
                  </a:cubicBezTo>
                  <a:cubicBezTo>
                    <a:pt x="136" y="38"/>
                    <a:pt x="136" y="54"/>
                    <a:pt x="137" y="87"/>
                  </a:cubicBezTo>
                  <a:cubicBezTo>
                    <a:pt x="137" y="98"/>
                    <a:pt x="134" y="107"/>
                    <a:pt x="132" y="115"/>
                  </a:cubicBezTo>
                  <a:cubicBezTo>
                    <a:pt x="127" y="137"/>
                    <a:pt x="124" y="148"/>
                    <a:pt x="115" y="160"/>
                  </a:cubicBezTo>
                </a:path>
              </a:pathLst>
            </a:custGeom>
            <a:solidFill>
              <a:srgbClr val="FCD6C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18" name="Google Shape;5718;p413"/>
            <p:cNvSpPr/>
            <p:nvPr/>
          </p:nvSpPr>
          <p:spPr>
            <a:xfrm>
              <a:off x="6016625" y="6296025"/>
              <a:ext cx="139700" cy="53975"/>
            </a:xfrm>
            <a:custGeom>
              <a:avLst/>
              <a:gdLst/>
              <a:ahLst/>
              <a:cxnLst/>
              <a:rect l="l" t="t" r="r" b="b"/>
              <a:pathLst>
                <a:path w="44" h="17" extrusionOk="0">
                  <a:moveTo>
                    <a:pt x="22" y="0"/>
                  </a:moveTo>
                  <a:cubicBezTo>
                    <a:pt x="22" y="0"/>
                    <a:pt x="22" y="0"/>
                    <a:pt x="22" y="0"/>
                  </a:cubicBezTo>
                  <a:cubicBezTo>
                    <a:pt x="14" y="0"/>
                    <a:pt x="7" y="1"/>
                    <a:pt x="0" y="1"/>
                  </a:cubicBezTo>
                  <a:cubicBezTo>
                    <a:pt x="3" y="11"/>
                    <a:pt x="12" y="17"/>
                    <a:pt x="22" y="17"/>
                  </a:cubicBezTo>
                  <a:cubicBezTo>
                    <a:pt x="22" y="17"/>
                    <a:pt x="22" y="17"/>
                    <a:pt x="22" y="17"/>
                  </a:cubicBezTo>
                  <a:cubicBezTo>
                    <a:pt x="32" y="17"/>
                    <a:pt x="41" y="11"/>
                    <a:pt x="44" y="1"/>
                  </a:cubicBezTo>
                  <a:cubicBezTo>
                    <a:pt x="37" y="1"/>
                    <a:pt x="30" y="0"/>
                    <a:pt x="22" y="0"/>
                  </a:cubicBezTo>
                </a:path>
              </a:pathLst>
            </a:custGeom>
            <a:solidFill>
              <a:srgbClr val="F0607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19" name="Google Shape;5719;p413"/>
            <p:cNvSpPr/>
            <p:nvPr/>
          </p:nvSpPr>
          <p:spPr>
            <a:xfrm>
              <a:off x="6016625" y="6276975"/>
              <a:ext cx="139700" cy="34925"/>
            </a:xfrm>
            <a:custGeom>
              <a:avLst/>
              <a:gdLst/>
              <a:ahLst/>
              <a:cxnLst/>
              <a:rect l="l" t="t" r="r" b="b"/>
              <a:pathLst>
                <a:path w="44" h="11" extrusionOk="0">
                  <a:moveTo>
                    <a:pt x="0" y="7"/>
                  </a:moveTo>
                  <a:cubicBezTo>
                    <a:pt x="12" y="1"/>
                    <a:pt x="17" y="0"/>
                    <a:pt x="19" y="1"/>
                  </a:cubicBezTo>
                  <a:cubicBezTo>
                    <a:pt x="19" y="1"/>
                    <a:pt x="20" y="2"/>
                    <a:pt x="22" y="2"/>
                  </a:cubicBezTo>
                  <a:cubicBezTo>
                    <a:pt x="24" y="2"/>
                    <a:pt x="25" y="2"/>
                    <a:pt x="26" y="1"/>
                  </a:cubicBezTo>
                  <a:cubicBezTo>
                    <a:pt x="27" y="0"/>
                    <a:pt x="32" y="1"/>
                    <a:pt x="44" y="7"/>
                  </a:cubicBezTo>
                  <a:cubicBezTo>
                    <a:pt x="44" y="8"/>
                    <a:pt x="43" y="9"/>
                    <a:pt x="42" y="9"/>
                  </a:cubicBezTo>
                  <a:cubicBezTo>
                    <a:pt x="39" y="10"/>
                    <a:pt x="36" y="9"/>
                    <a:pt x="33" y="9"/>
                  </a:cubicBezTo>
                  <a:cubicBezTo>
                    <a:pt x="27" y="9"/>
                    <a:pt x="28" y="11"/>
                    <a:pt x="22" y="11"/>
                  </a:cubicBezTo>
                  <a:cubicBezTo>
                    <a:pt x="17" y="11"/>
                    <a:pt x="17" y="9"/>
                    <a:pt x="11" y="10"/>
                  </a:cubicBezTo>
                  <a:cubicBezTo>
                    <a:pt x="8" y="10"/>
                    <a:pt x="5" y="11"/>
                    <a:pt x="2" y="9"/>
                  </a:cubicBezTo>
                  <a:cubicBezTo>
                    <a:pt x="1" y="9"/>
                    <a:pt x="0" y="8"/>
                    <a:pt x="0" y="7"/>
                  </a:cubicBezTo>
                  <a:close/>
                </a:path>
              </a:pathLst>
            </a:custGeom>
            <a:solidFill>
              <a:srgbClr val="EC1A3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20" name="Google Shape;5720;p413"/>
            <p:cNvSpPr/>
            <p:nvPr/>
          </p:nvSpPr>
          <p:spPr>
            <a:xfrm>
              <a:off x="6048375" y="6232525"/>
              <a:ext cx="25400" cy="12700"/>
            </a:xfrm>
            <a:custGeom>
              <a:avLst/>
              <a:gdLst/>
              <a:ahLst/>
              <a:cxnLst/>
              <a:rect l="l" t="t" r="r" b="b"/>
              <a:pathLst>
                <a:path w="8" h="4" extrusionOk="0">
                  <a:moveTo>
                    <a:pt x="4" y="0"/>
                  </a:moveTo>
                  <a:cubicBezTo>
                    <a:pt x="2" y="0"/>
                    <a:pt x="0" y="2"/>
                    <a:pt x="0" y="3"/>
                  </a:cubicBezTo>
                  <a:cubicBezTo>
                    <a:pt x="0" y="3"/>
                    <a:pt x="0" y="3"/>
                    <a:pt x="0" y="3"/>
                  </a:cubicBezTo>
                  <a:cubicBezTo>
                    <a:pt x="0" y="3"/>
                    <a:pt x="0" y="3"/>
                    <a:pt x="1" y="3"/>
                  </a:cubicBezTo>
                  <a:cubicBezTo>
                    <a:pt x="1" y="2"/>
                    <a:pt x="1" y="2"/>
                    <a:pt x="2" y="2"/>
                  </a:cubicBezTo>
                  <a:cubicBezTo>
                    <a:pt x="2" y="2"/>
                    <a:pt x="3" y="2"/>
                    <a:pt x="4" y="3"/>
                  </a:cubicBezTo>
                  <a:cubicBezTo>
                    <a:pt x="5" y="3"/>
                    <a:pt x="5" y="4"/>
                    <a:pt x="6" y="4"/>
                  </a:cubicBezTo>
                  <a:cubicBezTo>
                    <a:pt x="6" y="4"/>
                    <a:pt x="7" y="4"/>
                    <a:pt x="7" y="4"/>
                  </a:cubicBezTo>
                  <a:cubicBezTo>
                    <a:pt x="7" y="4"/>
                    <a:pt x="8" y="4"/>
                    <a:pt x="8" y="3"/>
                  </a:cubicBezTo>
                  <a:cubicBezTo>
                    <a:pt x="8" y="3"/>
                    <a:pt x="8" y="2"/>
                    <a:pt x="8" y="2"/>
                  </a:cubicBezTo>
                  <a:cubicBezTo>
                    <a:pt x="7" y="1"/>
                    <a:pt x="6" y="0"/>
                    <a:pt x="4" y="0"/>
                  </a:cubicBezTo>
                  <a:cubicBezTo>
                    <a:pt x="4" y="0"/>
                    <a:pt x="4" y="0"/>
                    <a:pt x="4" y="0"/>
                  </a:cubicBezTo>
                </a:path>
              </a:pathLst>
            </a:custGeom>
            <a:solidFill>
              <a:srgbClr val="F3B3A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21" name="Google Shape;5721;p413"/>
            <p:cNvSpPr/>
            <p:nvPr/>
          </p:nvSpPr>
          <p:spPr>
            <a:xfrm>
              <a:off x="6099175" y="6232525"/>
              <a:ext cx="25400" cy="12700"/>
            </a:xfrm>
            <a:custGeom>
              <a:avLst/>
              <a:gdLst/>
              <a:ahLst/>
              <a:cxnLst/>
              <a:rect l="l" t="t" r="r" b="b"/>
              <a:pathLst>
                <a:path w="8" h="4" extrusionOk="0">
                  <a:moveTo>
                    <a:pt x="4" y="0"/>
                  </a:moveTo>
                  <a:cubicBezTo>
                    <a:pt x="4" y="0"/>
                    <a:pt x="3" y="0"/>
                    <a:pt x="3" y="0"/>
                  </a:cubicBezTo>
                  <a:cubicBezTo>
                    <a:pt x="2" y="0"/>
                    <a:pt x="0" y="1"/>
                    <a:pt x="0" y="2"/>
                  </a:cubicBezTo>
                  <a:cubicBezTo>
                    <a:pt x="0" y="2"/>
                    <a:pt x="0" y="3"/>
                    <a:pt x="0" y="3"/>
                  </a:cubicBezTo>
                  <a:cubicBezTo>
                    <a:pt x="0" y="4"/>
                    <a:pt x="1" y="4"/>
                    <a:pt x="1" y="4"/>
                  </a:cubicBezTo>
                  <a:cubicBezTo>
                    <a:pt x="1" y="4"/>
                    <a:pt x="1" y="4"/>
                    <a:pt x="2" y="4"/>
                  </a:cubicBezTo>
                  <a:cubicBezTo>
                    <a:pt x="3" y="4"/>
                    <a:pt x="3" y="3"/>
                    <a:pt x="4" y="3"/>
                  </a:cubicBezTo>
                  <a:cubicBezTo>
                    <a:pt x="5" y="2"/>
                    <a:pt x="5" y="2"/>
                    <a:pt x="6" y="2"/>
                  </a:cubicBezTo>
                  <a:cubicBezTo>
                    <a:pt x="6" y="2"/>
                    <a:pt x="7" y="2"/>
                    <a:pt x="7" y="3"/>
                  </a:cubicBezTo>
                  <a:cubicBezTo>
                    <a:pt x="8" y="3"/>
                    <a:pt x="8" y="3"/>
                    <a:pt x="8" y="3"/>
                  </a:cubicBezTo>
                  <a:cubicBezTo>
                    <a:pt x="8" y="3"/>
                    <a:pt x="8" y="3"/>
                    <a:pt x="8" y="3"/>
                  </a:cubicBezTo>
                  <a:cubicBezTo>
                    <a:pt x="8" y="2"/>
                    <a:pt x="6" y="0"/>
                    <a:pt x="4" y="0"/>
                  </a:cubicBezTo>
                </a:path>
              </a:pathLst>
            </a:custGeom>
            <a:solidFill>
              <a:srgbClr val="F3B3A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22" name="Google Shape;5722;p413"/>
            <p:cNvSpPr/>
            <p:nvPr/>
          </p:nvSpPr>
          <p:spPr>
            <a:xfrm>
              <a:off x="5953125" y="6080125"/>
              <a:ext cx="79375" cy="53975"/>
            </a:xfrm>
            <a:custGeom>
              <a:avLst/>
              <a:gdLst/>
              <a:ahLst/>
              <a:cxnLst/>
              <a:rect l="l" t="t" r="r" b="b"/>
              <a:pathLst>
                <a:path w="25" h="17" extrusionOk="0">
                  <a:moveTo>
                    <a:pt x="0" y="11"/>
                  </a:moveTo>
                  <a:cubicBezTo>
                    <a:pt x="0" y="10"/>
                    <a:pt x="1" y="7"/>
                    <a:pt x="3" y="5"/>
                  </a:cubicBezTo>
                  <a:cubicBezTo>
                    <a:pt x="7" y="0"/>
                    <a:pt x="13" y="1"/>
                    <a:pt x="15" y="2"/>
                  </a:cubicBezTo>
                  <a:cubicBezTo>
                    <a:pt x="22" y="3"/>
                    <a:pt x="25" y="10"/>
                    <a:pt x="25" y="11"/>
                  </a:cubicBezTo>
                  <a:cubicBezTo>
                    <a:pt x="24" y="12"/>
                    <a:pt x="19" y="17"/>
                    <a:pt x="12" y="17"/>
                  </a:cubicBezTo>
                  <a:cubicBezTo>
                    <a:pt x="8" y="16"/>
                    <a:pt x="5" y="15"/>
                    <a:pt x="5" y="15"/>
                  </a:cubicBezTo>
                  <a:cubicBezTo>
                    <a:pt x="3" y="14"/>
                    <a:pt x="1" y="12"/>
                    <a:pt x="0" y="11"/>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23" name="Google Shape;5723;p413"/>
            <p:cNvSpPr/>
            <p:nvPr/>
          </p:nvSpPr>
          <p:spPr>
            <a:xfrm>
              <a:off x="5969000" y="6086475"/>
              <a:ext cx="41275" cy="44450"/>
            </a:xfrm>
            <a:custGeom>
              <a:avLst/>
              <a:gdLst/>
              <a:ahLst/>
              <a:cxnLst/>
              <a:rect l="l" t="t" r="r" b="b"/>
              <a:pathLst>
                <a:path w="13" h="14" extrusionOk="0">
                  <a:moveTo>
                    <a:pt x="0" y="7"/>
                  </a:moveTo>
                  <a:cubicBezTo>
                    <a:pt x="0" y="3"/>
                    <a:pt x="3" y="0"/>
                    <a:pt x="6" y="0"/>
                  </a:cubicBezTo>
                  <a:cubicBezTo>
                    <a:pt x="10" y="0"/>
                    <a:pt x="13" y="3"/>
                    <a:pt x="13" y="7"/>
                  </a:cubicBezTo>
                  <a:cubicBezTo>
                    <a:pt x="13" y="10"/>
                    <a:pt x="10" y="13"/>
                    <a:pt x="7" y="13"/>
                  </a:cubicBezTo>
                  <a:cubicBezTo>
                    <a:pt x="3" y="14"/>
                    <a:pt x="0" y="11"/>
                    <a:pt x="0" y="7"/>
                  </a:cubicBezTo>
                  <a:close/>
                </a:path>
              </a:pathLst>
            </a:custGeom>
            <a:solidFill>
              <a:srgbClr val="6C0B2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24" name="Google Shape;5724;p413"/>
            <p:cNvSpPr/>
            <p:nvPr/>
          </p:nvSpPr>
          <p:spPr>
            <a:xfrm>
              <a:off x="5978525" y="6099175"/>
              <a:ext cx="22225" cy="19050"/>
            </a:xfrm>
            <a:prstGeom prst="ellipse">
              <a:avLst/>
            </a:prstGeom>
            <a:solidFill>
              <a:srgbClr val="3B131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25" name="Google Shape;5725;p413"/>
            <p:cNvSpPr/>
            <p:nvPr/>
          </p:nvSpPr>
          <p:spPr>
            <a:xfrm>
              <a:off x="5991225" y="6089650"/>
              <a:ext cx="15875" cy="15875"/>
            </a:xfrm>
            <a:custGeom>
              <a:avLst/>
              <a:gdLst/>
              <a:ahLst/>
              <a:cxnLst/>
              <a:rect l="l" t="t" r="r" b="b"/>
              <a:pathLst>
                <a:path w="5" h="5" extrusionOk="0">
                  <a:moveTo>
                    <a:pt x="5" y="2"/>
                  </a:moveTo>
                  <a:cubicBezTo>
                    <a:pt x="5" y="1"/>
                    <a:pt x="4" y="0"/>
                    <a:pt x="3" y="0"/>
                  </a:cubicBezTo>
                  <a:cubicBezTo>
                    <a:pt x="1" y="0"/>
                    <a:pt x="0" y="1"/>
                    <a:pt x="0" y="3"/>
                  </a:cubicBezTo>
                  <a:cubicBezTo>
                    <a:pt x="0" y="4"/>
                    <a:pt x="1" y="5"/>
                    <a:pt x="3" y="5"/>
                  </a:cubicBezTo>
                  <a:cubicBezTo>
                    <a:pt x="4" y="5"/>
                    <a:pt x="5" y="4"/>
                    <a:pt x="5" y="2"/>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26" name="Google Shape;5726;p413"/>
            <p:cNvSpPr/>
            <p:nvPr/>
          </p:nvSpPr>
          <p:spPr>
            <a:xfrm>
              <a:off x="5953125" y="6115050"/>
              <a:ext cx="79375" cy="22225"/>
            </a:xfrm>
            <a:custGeom>
              <a:avLst/>
              <a:gdLst/>
              <a:ahLst/>
              <a:cxnLst/>
              <a:rect l="l" t="t" r="r" b="b"/>
              <a:pathLst>
                <a:path w="25" h="7" extrusionOk="0">
                  <a:moveTo>
                    <a:pt x="25" y="0"/>
                  </a:moveTo>
                  <a:cubicBezTo>
                    <a:pt x="23" y="1"/>
                    <a:pt x="16" y="4"/>
                    <a:pt x="8" y="3"/>
                  </a:cubicBezTo>
                  <a:cubicBezTo>
                    <a:pt x="5" y="2"/>
                    <a:pt x="2" y="1"/>
                    <a:pt x="0" y="0"/>
                  </a:cubicBezTo>
                  <a:cubicBezTo>
                    <a:pt x="0" y="1"/>
                    <a:pt x="0" y="2"/>
                    <a:pt x="1" y="3"/>
                  </a:cubicBezTo>
                  <a:cubicBezTo>
                    <a:pt x="3" y="7"/>
                    <a:pt x="10" y="7"/>
                    <a:pt x="15" y="6"/>
                  </a:cubicBezTo>
                  <a:cubicBezTo>
                    <a:pt x="20" y="5"/>
                    <a:pt x="23" y="2"/>
                    <a:pt x="25" y="0"/>
                  </a:cubicBezTo>
                  <a:close/>
                </a:path>
              </a:pathLst>
            </a:custGeom>
            <a:solidFill>
              <a:srgbClr val="FBCBB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27" name="Google Shape;5727;p413"/>
            <p:cNvSpPr/>
            <p:nvPr/>
          </p:nvSpPr>
          <p:spPr>
            <a:xfrm>
              <a:off x="5946775" y="6070600"/>
              <a:ext cx="85725" cy="44450"/>
            </a:xfrm>
            <a:custGeom>
              <a:avLst/>
              <a:gdLst/>
              <a:ahLst/>
              <a:cxnLst/>
              <a:rect l="l" t="t" r="r" b="b"/>
              <a:pathLst>
                <a:path w="27" h="14" extrusionOk="0">
                  <a:moveTo>
                    <a:pt x="0" y="11"/>
                  </a:moveTo>
                  <a:cubicBezTo>
                    <a:pt x="0" y="6"/>
                    <a:pt x="7" y="0"/>
                    <a:pt x="15" y="1"/>
                  </a:cubicBezTo>
                  <a:cubicBezTo>
                    <a:pt x="21" y="1"/>
                    <a:pt x="25" y="7"/>
                    <a:pt x="26" y="11"/>
                  </a:cubicBezTo>
                  <a:cubicBezTo>
                    <a:pt x="27" y="12"/>
                    <a:pt x="27" y="13"/>
                    <a:pt x="27" y="14"/>
                  </a:cubicBezTo>
                  <a:cubicBezTo>
                    <a:pt x="27" y="13"/>
                    <a:pt x="23" y="5"/>
                    <a:pt x="15" y="4"/>
                  </a:cubicBezTo>
                  <a:cubicBezTo>
                    <a:pt x="14" y="4"/>
                    <a:pt x="11" y="4"/>
                    <a:pt x="8" y="5"/>
                  </a:cubicBezTo>
                  <a:cubicBezTo>
                    <a:pt x="3" y="7"/>
                    <a:pt x="1" y="13"/>
                    <a:pt x="1" y="13"/>
                  </a:cubicBezTo>
                  <a:cubicBezTo>
                    <a:pt x="0" y="13"/>
                    <a:pt x="0" y="12"/>
                    <a:pt x="0" y="11"/>
                  </a:cubicBezTo>
                  <a:close/>
                </a:path>
              </a:pathLst>
            </a:custGeom>
            <a:solidFill>
              <a:srgbClr val="FABEA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28" name="Google Shape;5728;p413"/>
            <p:cNvSpPr/>
            <p:nvPr/>
          </p:nvSpPr>
          <p:spPr>
            <a:xfrm>
              <a:off x="5937250" y="6080125"/>
              <a:ext cx="95250" cy="34925"/>
            </a:xfrm>
            <a:custGeom>
              <a:avLst/>
              <a:gdLst/>
              <a:ahLst/>
              <a:cxnLst/>
              <a:rect l="l" t="t" r="r" b="b"/>
              <a:pathLst>
                <a:path w="30" h="11" extrusionOk="0">
                  <a:moveTo>
                    <a:pt x="5" y="11"/>
                  </a:moveTo>
                  <a:cubicBezTo>
                    <a:pt x="3" y="11"/>
                    <a:pt x="2" y="11"/>
                    <a:pt x="0" y="11"/>
                  </a:cubicBezTo>
                  <a:cubicBezTo>
                    <a:pt x="1" y="9"/>
                    <a:pt x="3" y="6"/>
                    <a:pt x="7" y="3"/>
                  </a:cubicBezTo>
                  <a:cubicBezTo>
                    <a:pt x="9" y="2"/>
                    <a:pt x="12" y="0"/>
                    <a:pt x="17" y="1"/>
                  </a:cubicBezTo>
                  <a:cubicBezTo>
                    <a:pt x="18" y="1"/>
                    <a:pt x="22" y="1"/>
                    <a:pt x="26" y="4"/>
                  </a:cubicBezTo>
                  <a:cubicBezTo>
                    <a:pt x="27" y="6"/>
                    <a:pt x="29" y="8"/>
                    <a:pt x="29" y="8"/>
                  </a:cubicBezTo>
                  <a:cubicBezTo>
                    <a:pt x="30" y="9"/>
                    <a:pt x="30" y="10"/>
                    <a:pt x="30" y="11"/>
                  </a:cubicBezTo>
                  <a:cubicBezTo>
                    <a:pt x="29" y="10"/>
                    <a:pt x="28" y="9"/>
                    <a:pt x="26" y="8"/>
                  </a:cubicBezTo>
                  <a:cubicBezTo>
                    <a:pt x="24" y="6"/>
                    <a:pt x="21" y="4"/>
                    <a:pt x="18" y="4"/>
                  </a:cubicBezTo>
                  <a:cubicBezTo>
                    <a:pt x="16" y="3"/>
                    <a:pt x="14" y="3"/>
                    <a:pt x="11" y="5"/>
                  </a:cubicBezTo>
                  <a:cubicBezTo>
                    <a:pt x="7" y="7"/>
                    <a:pt x="6" y="10"/>
                    <a:pt x="5" y="11"/>
                  </a:cubicBezTo>
                  <a:close/>
                </a:path>
              </a:pathLst>
            </a:custGeom>
            <a:solidFill>
              <a:srgbClr val="3B131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29" name="Google Shape;5729;p413"/>
            <p:cNvSpPr/>
            <p:nvPr/>
          </p:nvSpPr>
          <p:spPr>
            <a:xfrm>
              <a:off x="6140450" y="6080125"/>
              <a:ext cx="79375" cy="53975"/>
            </a:xfrm>
            <a:custGeom>
              <a:avLst/>
              <a:gdLst/>
              <a:ahLst/>
              <a:cxnLst/>
              <a:rect l="l" t="t" r="r" b="b"/>
              <a:pathLst>
                <a:path w="25" h="17" extrusionOk="0">
                  <a:moveTo>
                    <a:pt x="25" y="10"/>
                  </a:moveTo>
                  <a:cubicBezTo>
                    <a:pt x="24" y="9"/>
                    <a:pt x="24" y="6"/>
                    <a:pt x="22" y="4"/>
                  </a:cubicBezTo>
                  <a:cubicBezTo>
                    <a:pt x="18" y="0"/>
                    <a:pt x="12" y="1"/>
                    <a:pt x="10" y="1"/>
                  </a:cubicBezTo>
                  <a:cubicBezTo>
                    <a:pt x="3" y="3"/>
                    <a:pt x="0" y="10"/>
                    <a:pt x="0" y="11"/>
                  </a:cubicBezTo>
                  <a:cubicBezTo>
                    <a:pt x="1" y="12"/>
                    <a:pt x="6" y="17"/>
                    <a:pt x="13" y="16"/>
                  </a:cubicBezTo>
                  <a:cubicBezTo>
                    <a:pt x="17" y="16"/>
                    <a:pt x="20" y="14"/>
                    <a:pt x="20" y="14"/>
                  </a:cubicBezTo>
                  <a:cubicBezTo>
                    <a:pt x="22" y="13"/>
                    <a:pt x="24" y="11"/>
                    <a:pt x="25" y="1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30" name="Google Shape;5730;p413"/>
            <p:cNvSpPr/>
            <p:nvPr/>
          </p:nvSpPr>
          <p:spPr>
            <a:xfrm>
              <a:off x="6162675" y="6086475"/>
              <a:ext cx="41275" cy="41275"/>
            </a:xfrm>
            <a:prstGeom prst="ellipse">
              <a:avLst/>
            </a:prstGeom>
            <a:solidFill>
              <a:srgbClr val="6C0B2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31" name="Google Shape;5731;p413"/>
            <p:cNvSpPr/>
            <p:nvPr/>
          </p:nvSpPr>
          <p:spPr>
            <a:xfrm>
              <a:off x="6172200" y="6096000"/>
              <a:ext cx="22225" cy="22225"/>
            </a:xfrm>
            <a:custGeom>
              <a:avLst/>
              <a:gdLst/>
              <a:ahLst/>
              <a:cxnLst/>
              <a:rect l="l" t="t" r="r" b="b"/>
              <a:pathLst>
                <a:path w="7" h="7" extrusionOk="0">
                  <a:moveTo>
                    <a:pt x="7" y="3"/>
                  </a:moveTo>
                  <a:cubicBezTo>
                    <a:pt x="6" y="2"/>
                    <a:pt x="5" y="0"/>
                    <a:pt x="3" y="0"/>
                  </a:cubicBezTo>
                  <a:cubicBezTo>
                    <a:pt x="2" y="0"/>
                    <a:pt x="0" y="2"/>
                    <a:pt x="0" y="3"/>
                  </a:cubicBezTo>
                  <a:cubicBezTo>
                    <a:pt x="0" y="5"/>
                    <a:pt x="2" y="7"/>
                    <a:pt x="3" y="7"/>
                  </a:cubicBezTo>
                  <a:cubicBezTo>
                    <a:pt x="5" y="6"/>
                    <a:pt x="7" y="5"/>
                    <a:pt x="7" y="3"/>
                  </a:cubicBezTo>
                  <a:close/>
                </a:path>
              </a:pathLst>
            </a:custGeom>
            <a:solidFill>
              <a:srgbClr val="3B131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32" name="Google Shape;5732;p413"/>
            <p:cNvSpPr/>
            <p:nvPr/>
          </p:nvSpPr>
          <p:spPr>
            <a:xfrm>
              <a:off x="6184900" y="6089650"/>
              <a:ext cx="15875" cy="12700"/>
            </a:xfrm>
            <a:custGeom>
              <a:avLst/>
              <a:gdLst/>
              <a:ahLst/>
              <a:cxnLst/>
              <a:rect l="l" t="t" r="r" b="b"/>
              <a:pathLst>
                <a:path w="5" h="4" extrusionOk="0">
                  <a:moveTo>
                    <a:pt x="0" y="2"/>
                  </a:moveTo>
                  <a:cubicBezTo>
                    <a:pt x="0" y="1"/>
                    <a:pt x="1" y="0"/>
                    <a:pt x="2" y="0"/>
                  </a:cubicBezTo>
                  <a:cubicBezTo>
                    <a:pt x="4" y="0"/>
                    <a:pt x="5" y="1"/>
                    <a:pt x="5" y="2"/>
                  </a:cubicBezTo>
                  <a:cubicBezTo>
                    <a:pt x="5" y="3"/>
                    <a:pt x="4" y="4"/>
                    <a:pt x="3" y="4"/>
                  </a:cubicBezTo>
                  <a:cubicBezTo>
                    <a:pt x="1" y="4"/>
                    <a:pt x="0" y="3"/>
                    <a:pt x="0" y="2"/>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33" name="Google Shape;5733;p413"/>
            <p:cNvSpPr/>
            <p:nvPr/>
          </p:nvSpPr>
          <p:spPr>
            <a:xfrm>
              <a:off x="6140450" y="6111875"/>
              <a:ext cx="79375" cy="22225"/>
            </a:xfrm>
            <a:custGeom>
              <a:avLst/>
              <a:gdLst/>
              <a:ahLst/>
              <a:cxnLst/>
              <a:rect l="l" t="t" r="r" b="b"/>
              <a:pathLst>
                <a:path w="25" h="7" extrusionOk="0">
                  <a:moveTo>
                    <a:pt x="0" y="1"/>
                  </a:moveTo>
                  <a:cubicBezTo>
                    <a:pt x="2" y="2"/>
                    <a:pt x="9" y="5"/>
                    <a:pt x="17" y="3"/>
                  </a:cubicBezTo>
                  <a:cubicBezTo>
                    <a:pt x="20" y="3"/>
                    <a:pt x="23" y="1"/>
                    <a:pt x="25" y="0"/>
                  </a:cubicBezTo>
                  <a:cubicBezTo>
                    <a:pt x="25" y="1"/>
                    <a:pt x="25" y="2"/>
                    <a:pt x="24" y="3"/>
                  </a:cubicBezTo>
                  <a:cubicBezTo>
                    <a:pt x="22" y="7"/>
                    <a:pt x="15" y="7"/>
                    <a:pt x="10" y="6"/>
                  </a:cubicBezTo>
                  <a:cubicBezTo>
                    <a:pt x="5" y="5"/>
                    <a:pt x="2" y="3"/>
                    <a:pt x="0" y="1"/>
                  </a:cubicBezTo>
                  <a:close/>
                </a:path>
              </a:pathLst>
            </a:custGeom>
            <a:solidFill>
              <a:srgbClr val="FBCBB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34" name="Google Shape;5734;p413"/>
            <p:cNvSpPr/>
            <p:nvPr/>
          </p:nvSpPr>
          <p:spPr>
            <a:xfrm>
              <a:off x="6140450" y="6067425"/>
              <a:ext cx="88900" cy="47625"/>
            </a:xfrm>
            <a:custGeom>
              <a:avLst/>
              <a:gdLst/>
              <a:ahLst/>
              <a:cxnLst/>
              <a:rect l="l" t="t" r="r" b="b"/>
              <a:pathLst>
                <a:path w="28" h="15" extrusionOk="0">
                  <a:moveTo>
                    <a:pt x="27" y="11"/>
                  </a:moveTo>
                  <a:cubicBezTo>
                    <a:pt x="28" y="7"/>
                    <a:pt x="20" y="0"/>
                    <a:pt x="12" y="1"/>
                  </a:cubicBezTo>
                  <a:cubicBezTo>
                    <a:pt x="6" y="2"/>
                    <a:pt x="2" y="7"/>
                    <a:pt x="0" y="12"/>
                  </a:cubicBezTo>
                  <a:cubicBezTo>
                    <a:pt x="0" y="13"/>
                    <a:pt x="0" y="14"/>
                    <a:pt x="0" y="15"/>
                  </a:cubicBezTo>
                  <a:cubicBezTo>
                    <a:pt x="0" y="14"/>
                    <a:pt x="4" y="6"/>
                    <a:pt x="12" y="5"/>
                  </a:cubicBezTo>
                  <a:cubicBezTo>
                    <a:pt x="13" y="4"/>
                    <a:pt x="16" y="4"/>
                    <a:pt x="19" y="5"/>
                  </a:cubicBezTo>
                  <a:cubicBezTo>
                    <a:pt x="25" y="8"/>
                    <a:pt x="26" y="13"/>
                    <a:pt x="27" y="14"/>
                  </a:cubicBezTo>
                  <a:cubicBezTo>
                    <a:pt x="27" y="13"/>
                    <a:pt x="27" y="12"/>
                    <a:pt x="27" y="11"/>
                  </a:cubicBezTo>
                  <a:close/>
                </a:path>
              </a:pathLst>
            </a:custGeom>
            <a:solidFill>
              <a:srgbClr val="FABEA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35" name="Google Shape;5735;p413"/>
            <p:cNvSpPr/>
            <p:nvPr/>
          </p:nvSpPr>
          <p:spPr>
            <a:xfrm>
              <a:off x="6140450" y="6076950"/>
              <a:ext cx="95250" cy="38100"/>
            </a:xfrm>
            <a:custGeom>
              <a:avLst/>
              <a:gdLst/>
              <a:ahLst/>
              <a:cxnLst/>
              <a:rect l="l" t="t" r="r" b="b"/>
              <a:pathLst>
                <a:path w="30" h="12" extrusionOk="0">
                  <a:moveTo>
                    <a:pt x="25" y="11"/>
                  </a:moveTo>
                  <a:cubicBezTo>
                    <a:pt x="26" y="11"/>
                    <a:pt x="28" y="11"/>
                    <a:pt x="30" y="11"/>
                  </a:cubicBezTo>
                  <a:cubicBezTo>
                    <a:pt x="29" y="9"/>
                    <a:pt x="27" y="6"/>
                    <a:pt x="23" y="4"/>
                  </a:cubicBezTo>
                  <a:cubicBezTo>
                    <a:pt x="21" y="3"/>
                    <a:pt x="17" y="0"/>
                    <a:pt x="12" y="1"/>
                  </a:cubicBezTo>
                  <a:cubicBezTo>
                    <a:pt x="12" y="1"/>
                    <a:pt x="8" y="2"/>
                    <a:pt x="4" y="5"/>
                  </a:cubicBezTo>
                  <a:cubicBezTo>
                    <a:pt x="2" y="7"/>
                    <a:pt x="1" y="9"/>
                    <a:pt x="1" y="9"/>
                  </a:cubicBezTo>
                  <a:cubicBezTo>
                    <a:pt x="0" y="10"/>
                    <a:pt x="0" y="11"/>
                    <a:pt x="0" y="12"/>
                  </a:cubicBezTo>
                  <a:cubicBezTo>
                    <a:pt x="0" y="11"/>
                    <a:pt x="2" y="10"/>
                    <a:pt x="4" y="8"/>
                  </a:cubicBezTo>
                  <a:cubicBezTo>
                    <a:pt x="6" y="6"/>
                    <a:pt x="8" y="5"/>
                    <a:pt x="12" y="4"/>
                  </a:cubicBezTo>
                  <a:cubicBezTo>
                    <a:pt x="13" y="4"/>
                    <a:pt x="16" y="4"/>
                    <a:pt x="19" y="5"/>
                  </a:cubicBezTo>
                  <a:cubicBezTo>
                    <a:pt x="23" y="7"/>
                    <a:pt x="24" y="10"/>
                    <a:pt x="25" y="11"/>
                  </a:cubicBezTo>
                  <a:close/>
                </a:path>
              </a:pathLst>
            </a:custGeom>
            <a:solidFill>
              <a:srgbClr val="3B131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36" name="Google Shape;5736;p413"/>
            <p:cNvSpPr/>
            <p:nvPr/>
          </p:nvSpPr>
          <p:spPr>
            <a:xfrm>
              <a:off x="5908675" y="6016625"/>
              <a:ext cx="136525" cy="47625"/>
            </a:xfrm>
            <a:custGeom>
              <a:avLst/>
              <a:gdLst/>
              <a:ahLst/>
              <a:cxnLst/>
              <a:rect l="l" t="t" r="r" b="b"/>
              <a:pathLst>
                <a:path w="43" h="15" extrusionOk="0">
                  <a:moveTo>
                    <a:pt x="0" y="13"/>
                  </a:moveTo>
                  <a:cubicBezTo>
                    <a:pt x="0" y="12"/>
                    <a:pt x="4" y="6"/>
                    <a:pt x="10" y="3"/>
                  </a:cubicBezTo>
                  <a:cubicBezTo>
                    <a:pt x="12" y="3"/>
                    <a:pt x="15" y="1"/>
                    <a:pt x="20" y="1"/>
                  </a:cubicBezTo>
                  <a:cubicBezTo>
                    <a:pt x="25" y="0"/>
                    <a:pt x="29" y="2"/>
                    <a:pt x="33" y="3"/>
                  </a:cubicBezTo>
                  <a:cubicBezTo>
                    <a:pt x="39" y="5"/>
                    <a:pt x="41" y="8"/>
                    <a:pt x="41" y="8"/>
                  </a:cubicBezTo>
                  <a:cubicBezTo>
                    <a:pt x="41" y="9"/>
                    <a:pt x="43" y="11"/>
                    <a:pt x="42" y="12"/>
                  </a:cubicBezTo>
                  <a:cubicBezTo>
                    <a:pt x="39" y="15"/>
                    <a:pt x="25" y="4"/>
                    <a:pt x="11" y="7"/>
                  </a:cubicBezTo>
                  <a:cubicBezTo>
                    <a:pt x="5" y="9"/>
                    <a:pt x="1" y="13"/>
                    <a:pt x="0" y="13"/>
                  </a:cubicBezTo>
                  <a:close/>
                </a:path>
              </a:pathLst>
            </a:custGeom>
            <a:solidFill>
              <a:srgbClr val="4E10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37" name="Google Shape;5737;p413"/>
            <p:cNvSpPr/>
            <p:nvPr/>
          </p:nvSpPr>
          <p:spPr>
            <a:xfrm>
              <a:off x="6127750" y="6016625"/>
              <a:ext cx="136525" cy="47625"/>
            </a:xfrm>
            <a:custGeom>
              <a:avLst/>
              <a:gdLst/>
              <a:ahLst/>
              <a:cxnLst/>
              <a:rect l="l" t="t" r="r" b="b"/>
              <a:pathLst>
                <a:path w="43" h="15" extrusionOk="0">
                  <a:moveTo>
                    <a:pt x="43" y="13"/>
                  </a:moveTo>
                  <a:cubicBezTo>
                    <a:pt x="43" y="12"/>
                    <a:pt x="39" y="6"/>
                    <a:pt x="33" y="3"/>
                  </a:cubicBezTo>
                  <a:cubicBezTo>
                    <a:pt x="31" y="3"/>
                    <a:pt x="28" y="1"/>
                    <a:pt x="23" y="1"/>
                  </a:cubicBezTo>
                  <a:cubicBezTo>
                    <a:pt x="18" y="0"/>
                    <a:pt x="14" y="2"/>
                    <a:pt x="10" y="3"/>
                  </a:cubicBezTo>
                  <a:cubicBezTo>
                    <a:pt x="4" y="5"/>
                    <a:pt x="2" y="8"/>
                    <a:pt x="2" y="8"/>
                  </a:cubicBezTo>
                  <a:cubicBezTo>
                    <a:pt x="2" y="9"/>
                    <a:pt x="0" y="11"/>
                    <a:pt x="1" y="12"/>
                  </a:cubicBezTo>
                  <a:cubicBezTo>
                    <a:pt x="4" y="15"/>
                    <a:pt x="17" y="4"/>
                    <a:pt x="32" y="7"/>
                  </a:cubicBezTo>
                  <a:cubicBezTo>
                    <a:pt x="38" y="9"/>
                    <a:pt x="42" y="13"/>
                    <a:pt x="43" y="13"/>
                  </a:cubicBezTo>
                  <a:close/>
                </a:path>
              </a:pathLst>
            </a:custGeom>
            <a:solidFill>
              <a:srgbClr val="4E10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38" name="Google Shape;5738;p413"/>
            <p:cNvSpPr/>
            <p:nvPr/>
          </p:nvSpPr>
          <p:spPr>
            <a:xfrm>
              <a:off x="5743575" y="5734050"/>
              <a:ext cx="657225" cy="574675"/>
            </a:xfrm>
            <a:custGeom>
              <a:avLst/>
              <a:gdLst/>
              <a:ahLst/>
              <a:cxnLst/>
              <a:rect l="l" t="t" r="r" b="b"/>
              <a:pathLst>
                <a:path w="207" h="181" extrusionOk="0">
                  <a:moveTo>
                    <a:pt x="157" y="26"/>
                  </a:moveTo>
                  <a:cubicBezTo>
                    <a:pt x="155" y="23"/>
                    <a:pt x="152" y="18"/>
                    <a:pt x="148" y="15"/>
                  </a:cubicBezTo>
                  <a:cubicBezTo>
                    <a:pt x="135" y="4"/>
                    <a:pt x="120" y="2"/>
                    <a:pt x="111" y="2"/>
                  </a:cubicBezTo>
                  <a:cubicBezTo>
                    <a:pt x="86" y="0"/>
                    <a:pt x="47" y="9"/>
                    <a:pt x="36" y="33"/>
                  </a:cubicBezTo>
                  <a:cubicBezTo>
                    <a:pt x="33" y="39"/>
                    <a:pt x="31" y="50"/>
                    <a:pt x="21" y="60"/>
                  </a:cubicBezTo>
                  <a:cubicBezTo>
                    <a:pt x="15" y="66"/>
                    <a:pt x="13" y="65"/>
                    <a:pt x="10" y="69"/>
                  </a:cubicBezTo>
                  <a:cubicBezTo>
                    <a:pt x="0" y="82"/>
                    <a:pt x="2" y="104"/>
                    <a:pt x="10" y="115"/>
                  </a:cubicBezTo>
                  <a:cubicBezTo>
                    <a:pt x="15" y="122"/>
                    <a:pt x="16" y="122"/>
                    <a:pt x="18" y="129"/>
                  </a:cubicBezTo>
                  <a:cubicBezTo>
                    <a:pt x="22" y="140"/>
                    <a:pt x="18" y="144"/>
                    <a:pt x="21" y="155"/>
                  </a:cubicBezTo>
                  <a:cubicBezTo>
                    <a:pt x="22" y="158"/>
                    <a:pt x="25" y="168"/>
                    <a:pt x="35" y="175"/>
                  </a:cubicBezTo>
                  <a:cubicBezTo>
                    <a:pt x="42" y="180"/>
                    <a:pt x="50" y="180"/>
                    <a:pt x="53" y="180"/>
                  </a:cubicBezTo>
                  <a:cubicBezTo>
                    <a:pt x="53" y="179"/>
                    <a:pt x="53" y="178"/>
                    <a:pt x="52" y="177"/>
                  </a:cubicBezTo>
                  <a:cubicBezTo>
                    <a:pt x="52" y="176"/>
                    <a:pt x="51" y="174"/>
                    <a:pt x="51" y="173"/>
                  </a:cubicBezTo>
                  <a:cubicBezTo>
                    <a:pt x="51" y="173"/>
                    <a:pt x="50" y="169"/>
                    <a:pt x="49" y="165"/>
                  </a:cubicBezTo>
                  <a:cubicBezTo>
                    <a:pt x="47" y="157"/>
                    <a:pt x="50" y="152"/>
                    <a:pt x="50" y="141"/>
                  </a:cubicBezTo>
                  <a:cubicBezTo>
                    <a:pt x="51" y="127"/>
                    <a:pt x="46" y="126"/>
                    <a:pt x="49" y="118"/>
                  </a:cubicBezTo>
                  <a:cubicBezTo>
                    <a:pt x="52" y="109"/>
                    <a:pt x="57" y="109"/>
                    <a:pt x="61" y="100"/>
                  </a:cubicBezTo>
                  <a:cubicBezTo>
                    <a:pt x="64" y="90"/>
                    <a:pt x="59" y="86"/>
                    <a:pt x="63" y="81"/>
                  </a:cubicBezTo>
                  <a:cubicBezTo>
                    <a:pt x="70" y="73"/>
                    <a:pt x="88" y="87"/>
                    <a:pt x="102" y="79"/>
                  </a:cubicBezTo>
                  <a:cubicBezTo>
                    <a:pt x="112" y="73"/>
                    <a:pt x="109" y="63"/>
                    <a:pt x="122" y="55"/>
                  </a:cubicBezTo>
                  <a:cubicBezTo>
                    <a:pt x="125" y="53"/>
                    <a:pt x="132" y="48"/>
                    <a:pt x="142" y="50"/>
                  </a:cubicBezTo>
                  <a:cubicBezTo>
                    <a:pt x="150" y="51"/>
                    <a:pt x="160" y="58"/>
                    <a:pt x="162" y="67"/>
                  </a:cubicBezTo>
                  <a:cubicBezTo>
                    <a:pt x="166" y="81"/>
                    <a:pt x="152" y="96"/>
                    <a:pt x="157" y="101"/>
                  </a:cubicBezTo>
                  <a:cubicBezTo>
                    <a:pt x="158" y="102"/>
                    <a:pt x="160" y="103"/>
                    <a:pt x="163" y="107"/>
                  </a:cubicBezTo>
                  <a:cubicBezTo>
                    <a:pt x="164" y="107"/>
                    <a:pt x="164" y="108"/>
                    <a:pt x="165" y="109"/>
                  </a:cubicBezTo>
                  <a:cubicBezTo>
                    <a:pt x="170" y="118"/>
                    <a:pt x="166" y="126"/>
                    <a:pt x="167" y="140"/>
                  </a:cubicBezTo>
                  <a:cubicBezTo>
                    <a:pt x="167" y="141"/>
                    <a:pt x="167" y="149"/>
                    <a:pt x="167" y="154"/>
                  </a:cubicBezTo>
                  <a:cubicBezTo>
                    <a:pt x="167" y="155"/>
                    <a:pt x="167" y="155"/>
                    <a:pt x="167" y="155"/>
                  </a:cubicBezTo>
                  <a:cubicBezTo>
                    <a:pt x="167" y="159"/>
                    <a:pt x="167" y="163"/>
                    <a:pt x="167" y="164"/>
                  </a:cubicBezTo>
                  <a:cubicBezTo>
                    <a:pt x="167" y="167"/>
                    <a:pt x="165" y="173"/>
                    <a:pt x="162" y="181"/>
                  </a:cubicBezTo>
                  <a:cubicBezTo>
                    <a:pt x="165" y="181"/>
                    <a:pt x="172" y="180"/>
                    <a:pt x="179" y="175"/>
                  </a:cubicBezTo>
                  <a:cubicBezTo>
                    <a:pt x="181" y="174"/>
                    <a:pt x="190" y="169"/>
                    <a:pt x="194" y="157"/>
                  </a:cubicBezTo>
                  <a:cubicBezTo>
                    <a:pt x="202" y="139"/>
                    <a:pt x="186" y="129"/>
                    <a:pt x="193" y="111"/>
                  </a:cubicBezTo>
                  <a:cubicBezTo>
                    <a:pt x="197" y="102"/>
                    <a:pt x="201" y="102"/>
                    <a:pt x="204" y="92"/>
                  </a:cubicBezTo>
                  <a:cubicBezTo>
                    <a:pt x="207" y="81"/>
                    <a:pt x="205" y="71"/>
                    <a:pt x="204" y="66"/>
                  </a:cubicBezTo>
                  <a:cubicBezTo>
                    <a:pt x="202" y="61"/>
                    <a:pt x="196" y="42"/>
                    <a:pt x="177" y="31"/>
                  </a:cubicBezTo>
                  <a:cubicBezTo>
                    <a:pt x="169" y="27"/>
                    <a:pt x="162" y="26"/>
                    <a:pt x="157" y="26"/>
                  </a:cubicBezTo>
                  <a:close/>
                </a:path>
              </a:pathLst>
            </a:custGeom>
            <a:solidFill>
              <a:srgbClr val="6C0B2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739" name="Google Shape;5739;p413"/>
          <p:cNvSpPr/>
          <p:nvPr/>
        </p:nvSpPr>
        <p:spPr>
          <a:xfrm>
            <a:off x="4884536" y="5637994"/>
            <a:ext cx="1218575" cy="1220006"/>
          </a:xfrm>
          <a:prstGeom prst="rect">
            <a:avLst/>
          </a:prstGeom>
          <a:solidFill>
            <a:srgbClr val="FDB61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740" name="Google Shape;5740;p413"/>
          <p:cNvGrpSpPr/>
          <p:nvPr/>
        </p:nvGrpSpPr>
        <p:grpSpPr>
          <a:xfrm>
            <a:off x="4987635" y="5792642"/>
            <a:ext cx="1015241" cy="907845"/>
            <a:chOff x="4189413" y="5676900"/>
            <a:chExt cx="1125538" cy="1006475"/>
          </a:xfrm>
        </p:grpSpPr>
        <p:sp>
          <p:nvSpPr>
            <p:cNvPr id="5741" name="Google Shape;5741;p413"/>
            <p:cNvSpPr/>
            <p:nvPr/>
          </p:nvSpPr>
          <p:spPr>
            <a:xfrm>
              <a:off x="4249738" y="5676900"/>
              <a:ext cx="1004888" cy="463550"/>
            </a:xfrm>
            <a:custGeom>
              <a:avLst/>
              <a:gdLst/>
              <a:ahLst/>
              <a:cxnLst/>
              <a:rect l="l" t="t" r="r" b="b"/>
              <a:pathLst>
                <a:path w="317" h="146" extrusionOk="0">
                  <a:moveTo>
                    <a:pt x="317" y="140"/>
                  </a:moveTo>
                  <a:cubicBezTo>
                    <a:pt x="317" y="7"/>
                    <a:pt x="317" y="7"/>
                    <a:pt x="317" y="7"/>
                  </a:cubicBezTo>
                  <a:cubicBezTo>
                    <a:pt x="317" y="5"/>
                    <a:pt x="316" y="4"/>
                    <a:pt x="315" y="2"/>
                  </a:cubicBezTo>
                  <a:cubicBezTo>
                    <a:pt x="313" y="1"/>
                    <a:pt x="312" y="0"/>
                    <a:pt x="310" y="0"/>
                  </a:cubicBezTo>
                  <a:cubicBezTo>
                    <a:pt x="6" y="0"/>
                    <a:pt x="6" y="0"/>
                    <a:pt x="6" y="0"/>
                  </a:cubicBezTo>
                  <a:cubicBezTo>
                    <a:pt x="4" y="0"/>
                    <a:pt x="3" y="1"/>
                    <a:pt x="2" y="2"/>
                  </a:cubicBezTo>
                  <a:cubicBezTo>
                    <a:pt x="0" y="4"/>
                    <a:pt x="0" y="5"/>
                    <a:pt x="0" y="7"/>
                  </a:cubicBezTo>
                  <a:cubicBezTo>
                    <a:pt x="0" y="108"/>
                    <a:pt x="0" y="108"/>
                    <a:pt x="0" y="108"/>
                  </a:cubicBezTo>
                  <a:cubicBezTo>
                    <a:pt x="0" y="112"/>
                    <a:pt x="3" y="115"/>
                    <a:pt x="6" y="115"/>
                  </a:cubicBezTo>
                  <a:cubicBezTo>
                    <a:pt x="10" y="115"/>
                    <a:pt x="13" y="112"/>
                    <a:pt x="13" y="108"/>
                  </a:cubicBezTo>
                  <a:cubicBezTo>
                    <a:pt x="13" y="13"/>
                    <a:pt x="13" y="13"/>
                    <a:pt x="13" y="13"/>
                  </a:cubicBezTo>
                  <a:cubicBezTo>
                    <a:pt x="304" y="13"/>
                    <a:pt x="304" y="13"/>
                    <a:pt x="304" y="13"/>
                  </a:cubicBezTo>
                  <a:cubicBezTo>
                    <a:pt x="304" y="140"/>
                    <a:pt x="304" y="140"/>
                    <a:pt x="304" y="140"/>
                  </a:cubicBezTo>
                  <a:cubicBezTo>
                    <a:pt x="304" y="143"/>
                    <a:pt x="307" y="146"/>
                    <a:pt x="310" y="146"/>
                  </a:cubicBezTo>
                  <a:cubicBezTo>
                    <a:pt x="314" y="146"/>
                    <a:pt x="317" y="143"/>
                    <a:pt x="317" y="140"/>
                  </a:cubicBezTo>
                  <a:close/>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42" name="Google Shape;5742;p413"/>
            <p:cNvSpPr/>
            <p:nvPr/>
          </p:nvSpPr>
          <p:spPr>
            <a:xfrm>
              <a:off x="5210175" y="6178550"/>
              <a:ext cx="104775" cy="165100"/>
            </a:xfrm>
            <a:custGeom>
              <a:avLst/>
              <a:gdLst/>
              <a:ahLst/>
              <a:cxnLst/>
              <a:rect l="l" t="t" r="r" b="b"/>
              <a:pathLst>
                <a:path w="33" h="52" extrusionOk="0">
                  <a:moveTo>
                    <a:pt x="3" y="12"/>
                  </a:moveTo>
                  <a:cubicBezTo>
                    <a:pt x="17" y="26"/>
                    <a:pt x="17" y="26"/>
                    <a:pt x="17" y="26"/>
                  </a:cubicBezTo>
                  <a:cubicBezTo>
                    <a:pt x="3" y="41"/>
                    <a:pt x="3" y="41"/>
                    <a:pt x="3" y="41"/>
                  </a:cubicBezTo>
                  <a:cubicBezTo>
                    <a:pt x="0" y="43"/>
                    <a:pt x="0" y="47"/>
                    <a:pt x="3" y="50"/>
                  </a:cubicBezTo>
                  <a:cubicBezTo>
                    <a:pt x="5" y="52"/>
                    <a:pt x="9" y="52"/>
                    <a:pt x="12" y="50"/>
                  </a:cubicBezTo>
                  <a:cubicBezTo>
                    <a:pt x="31" y="31"/>
                    <a:pt x="31" y="31"/>
                    <a:pt x="31" y="31"/>
                  </a:cubicBezTo>
                  <a:cubicBezTo>
                    <a:pt x="32" y="30"/>
                    <a:pt x="33" y="28"/>
                    <a:pt x="33" y="26"/>
                  </a:cubicBezTo>
                  <a:cubicBezTo>
                    <a:pt x="33" y="25"/>
                    <a:pt x="32" y="23"/>
                    <a:pt x="31" y="22"/>
                  </a:cubicBezTo>
                  <a:cubicBezTo>
                    <a:pt x="12" y="3"/>
                    <a:pt x="12" y="3"/>
                    <a:pt x="12" y="3"/>
                  </a:cubicBezTo>
                  <a:cubicBezTo>
                    <a:pt x="9" y="0"/>
                    <a:pt x="5" y="0"/>
                    <a:pt x="3" y="3"/>
                  </a:cubicBezTo>
                  <a:cubicBezTo>
                    <a:pt x="0" y="5"/>
                    <a:pt x="0" y="9"/>
                    <a:pt x="3" y="12"/>
                  </a:cubicBezTo>
                  <a:close/>
                </a:path>
              </a:pathLst>
            </a:custGeom>
            <a:solidFill>
              <a:srgbClr val="DA38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43" name="Google Shape;5743;p413"/>
            <p:cNvSpPr/>
            <p:nvPr/>
          </p:nvSpPr>
          <p:spPr>
            <a:xfrm>
              <a:off x="4249738" y="6200775"/>
              <a:ext cx="1004888" cy="482600"/>
            </a:xfrm>
            <a:custGeom>
              <a:avLst/>
              <a:gdLst/>
              <a:ahLst/>
              <a:cxnLst/>
              <a:rect l="l" t="t" r="r" b="b"/>
              <a:pathLst>
                <a:path w="317" h="152" extrusionOk="0">
                  <a:moveTo>
                    <a:pt x="310" y="152"/>
                  </a:moveTo>
                  <a:cubicBezTo>
                    <a:pt x="6" y="152"/>
                    <a:pt x="6" y="152"/>
                    <a:pt x="6" y="152"/>
                  </a:cubicBezTo>
                  <a:cubicBezTo>
                    <a:pt x="3" y="152"/>
                    <a:pt x="0" y="149"/>
                    <a:pt x="0" y="146"/>
                  </a:cubicBezTo>
                  <a:cubicBezTo>
                    <a:pt x="0" y="7"/>
                    <a:pt x="0" y="7"/>
                    <a:pt x="0" y="7"/>
                  </a:cubicBezTo>
                  <a:cubicBezTo>
                    <a:pt x="0" y="3"/>
                    <a:pt x="3" y="0"/>
                    <a:pt x="6" y="0"/>
                  </a:cubicBezTo>
                  <a:cubicBezTo>
                    <a:pt x="10" y="0"/>
                    <a:pt x="13" y="3"/>
                    <a:pt x="13" y="7"/>
                  </a:cubicBezTo>
                  <a:cubicBezTo>
                    <a:pt x="13" y="139"/>
                    <a:pt x="13" y="139"/>
                    <a:pt x="13" y="139"/>
                  </a:cubicBezTo>
                  <a:cubicBezTo>
                    <a:pt x="304" y="139"/>
                    <a:pt x="304" y="139"/>
                    <a:pt x="304" y="139"/>
                  </a:cubicBezTo>
                  <a:cubicBezTo>
                    <a:pt x="304" y="64"/>
                    <a:pt x="304" y="64"/>
                    <a:pt x="304" y="64"/>
                  </a:cubicBezTo>
                  <a:cubicBezTo>
                    <a:pt x="304" y="60"/>
                    <a:pt x="307" y="57"/>
                    <a:pt x="310" y="57"/>
                  </a:cubicBezTo>
                  <a:cubicBezTo>
                    <a:pt x="314" y="57"/>
                    <a:pt x="317" y="60"/>
                    <a:pt x="317" y="64"/>
                  </a:cubicBezTo>
                  <a:cubicBezTo>
                    <a:pt x="317" y="146"/>
                    <a:pt x="317" y="146"/>
                    <a:pt x="317" y="146"/>
                  </a:cubicBezTo>
                  <a:cubicBezTo>
                    <a:pt x="317" y="149"/>
                    <a:pt x="314" y="152"/>
                    <a:pt x="310" y="152"/>
                  </a:cubicBezTo>
                  <a:close/>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44" name="Google Shape;5744;p413"/>
            <p:cNvSpPr/>
            <p:nvPr/>
          </p:nvSpPr>
          <p:spPr>
            <a:xfrm>
              <a:off x="4189413" y="6099175"/>
              <a:ext cx="1125538" cy="365125"/>
            </a:xfrm>
            <a:custGeom>
              <a:avLst/>
              <a:gdLst/>
              <a:ahLst/>
              <a:cxnLst/>
              <a:rect l="l" t="t" r="r" b="b"/>
              <a:pathLst>
                <a:path w="355" h="115" extrusionOk="0">
                  <a:moveTo>
                    <a:pt x="234" y="115"/>
                  </a:moveTo>
                  <a:cubicBezTo>
                    <a:pt x="133" y="115"/>
                    <a:pt x="133" y="115"/>
                    <a:pt x="133" y="115"/>
                  </a:cubicBezTo>
                  <a:cubicBezTo>
                    <a:pt x="129" y="115"/>
                    <a:pt x="126" y="112"/>
                    <a:pt x="126" y="108"/>
                  </a:cubicBezTo>
                  <a:cubicBezTo>
                    <a:pt x="126" y="13"/>
                    <a:pt x="126" y="13"/>
                    <a:pt x="126" y="13"/>
                  </a:cubicBezTo>
                  <a:cubicBezTo>
                    <a:pt x="6" y="13"/>
                    <a:pt x="6" y="13"/>
                    <a:pt x="6" y="13"/>
                  </a:cubicBezTo>
                  <a:cubicBezTo>
                    <a:pt x="3" y="13"/>
                    <a:pt x="0" y="10"/>
                    <a:pt x="0" y="7"/>
                  </a:cubicBezTo>
                  <a:cubicBezTo>
                    <a:pt x="0" y="3"/>
                    <a:pt x="3" y="0"/>
                    <a:pt x="6" y="0"/>
                  </a:cubicBezTo>
                  <a:cubicBezTo>
                    <a:pt x="133" y="0"/>
                    <a:pt x="133" y="0"/>
                    <a:pt x="133" y="0"/>
                  </a:cubicBezTo>
                  <a:cubicBezTo>
                    <a:pt x="136" y="0"/>
                    <a:pt x="139" y="3"/>
                    <a:pt x="139" y="7"/>
                  </a:cubicBezTo>
                  <a:cubicBezTo>
                    <a:pt x="139" y="102"/>
                    <a:pt x="139" y="102"/>
                    <a:pt x="139" y="102"/>
                  </a:cubicBezTo>
                  <a:cubicBezTo>
                    <a:pt x="228" y="102"/>
                    <a:pt x="228" y="102"/>
                    <a:pt x="228" y="102"/>
                  </a:cubicBezTo>
                  <a:cubicBezTo>
                    <a:pt x="228" y="51"/>
                    <a:pt x="228" y="51"/>
                    <a:pt x="228" y="51"/>
                  </a:cubicBezTo>
                  <a:cubicBezTo>
                    <a:pt x="228" y="48"/>
                    <a:pt x="231" y="45"/>
                    <a:pt x="234" y="45"/>
                  </a:cubicBezTo>
                  <a:cubicBezTo>
                    <a:pt x="348" y="45"/>
                    <a:pt x="348" y="45"/>
                    <a:pt x="348" y="45"/>
                  </a:cubicBezTo>
                  <a:cubicBezTo>
                    <a:pt x="352" y="45"/>
                    <a:pt x="355" y="48"/>
                    <a:pt x="355" y="51"/>
                  </a:cubicBezTo>
                  <a:cubicBezTo>
                    <a:pt x="355" y="55"/>
                    <a:pt x="352" y="58"/>
                    <a:pt x="348" y="58"/>
                  </a:cubicBezTo>
                  <a:cubicBezTo>
                    <a:pt x="241" y="58"/>
                    <a:pt x="241" y="58"/>
                    <a:pt x="241" y="58"/>
                  </a:cubicBezTo>
                  <a:cubicBezTo>
                    <a:pt x="241" y="108"/>
                    <a:pt x="241" y="108"/>
                    <a:pt x="241" y="108"/>
                  </a:cubicBezTo>
                  <a:cubicBezTo>
                    <a:pt x="241" y="112"/>
                    <a:pt x="238" y="115"/>
                    <a:pt x="234" y="115"/>
                  </a:cubicBezTo>
                  <a:close/>
                </a:path>
              </a:pathLst>
            </a:custGeom>
            <a:solidFill>
              <a:srgbClr val="DA38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45" name="Google Shape;5745;p413"/>
            <p:cNvSpPr/>
            <p:nvPr/>
          </p:nvSpPr>
          <p:spPr>
            <a:xfrm>
              <a:off x="4249738" y="5940425"/>
              <a:ext cx="301625" cy="41275"/>
            </a:xfrm>
            <a:custGeom>
              <a:avLst/>
              <a:gdLst/>
              <a:ahLst/>
              <a:cxnLst/>
              <a:rect l="l" t="t" r="r" b="b"/>
              <a:pathLst>
                <a:path w="95" h="13" extrusionOk="0">
                  <a:moveTo>
                    <a:pt x="88" y="13"/>
                  </a:moveTo>
                  <a:cubicBezTo>
                    <a:pt x="6" y="13"/>
                    <a:pt x="6" y="13"/>
                    <a:pt x="6" y="13"/>
                  </a:cubicBezTo>
                  <a:cubicBezTo>
                    <a:pt x="3" y="13"/>
                    <a:pt x="0" y="10"/>
                    <a:pt x="0" y="6"/>
                  </a:cubicBezTo>
                  <a:cubicBezTo>
                    <a:pt x="0" y="3"/>
                    <a:pt x="3" y="0"/>
                    <a:pt x="6" y="0"/>
                  </a:cubicBezTo>
                  <a:cubicBezTo>
                    <a:pt x="88" y="0"/>
                    <a:pt x="88" y="0"/>
                    <a:pt x="88" y="0"/>
                  </a:cubicBezTo>
                  <a:cubicBezTo>
                    <a:pt x="92" y="0"/>
                    <a:pt x="95" y="3"/>
                    <a:pt x="95" y="6"/>
                  </a:cubicBezTo>
                  <a:cubicBezTo>
                    <a:pt x="95" y="10"/>
                    <a:pt x="92" y="13"/>
                    <a:pt x="88" y="13"/>
                  </a:cubicBezTo>
                  <a:close/>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46" name="Google Shape;5746;p413"/>
            <p:cNvSpPr/>
            <p:nvPr/>
          </p:nvSpPr>
          <p:spPr>
            <a:xfrm>
              <a:off x="4430713" y="5819775"/>
              <a:ext cx="41275" cy="161925"/>
            </a:xfrm>
            <a:custGeom>
              <a:avLst/>
              <a:gdLst/>
              <a:ahLst/>
              <a:cxnLst/>
              <a:rect l="l" t="t" r="r" b="b"/>
              <a:pathLst>
                <a:path w="13" h="51" extrusionOk="0">
                  <a:moveTo>
                    <a:pt x="6" y="51"/>
                  </a:moveTo>
                  <a:cubicBezTo>
                    <a:pt x="3" y="51"/>
                    <a:pt x="0" y="48"/>
                    <a:pt x="0" y="44"/>
                  </a:cubicBezTo>
                  <a:cubicBezTo>
                    <a:pt x="0" y="6"/>
                    <a:pt x="0" y="6"/>
                    <a:pt x="0" y="6"/>
                  </a:cubicBezTo>
                  <a:cubicBezTo>
                    <a:pt x="0" y="3"/>
                    <a:pt x="3" y="0"/>
                    <a:pt x="6" y="0"/>
                  </a:cubicBezTo>
                  <a:cubicBezTo>
                    <a:pt x="10" y="0"/>
                    <a:pt x="13" y="3"/>
                    <a:pt x="13" y="6"/>
                  </a:cubicBezTo>
                  <a:cubicBezTo>
                    <a:pt x="13" y="44"/>
                    <a:pt x="13" y="44"/>
                    <a:pt x="13" y="44"/>
                  </a:cubicBezTo>
                  <a:cubicBezTo>
                    <a:pt x="13" y="48"/>
                    <a:pt x="10" y="51"/>
                    <a:pt x="6" y="51"/>
                  </a:cubicBezTo>
                  <a:close/>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47" name="Google Shape;5747;p413"/>
            <p:cNvSpPr/>
            <p:nvPr/>
          </p:nvSpPr>
          <p:spPr>
            <a:xfrm>
              <a:off x="4689475" y="5676900"/>
              <a:ext cx="41275" cy="485775"/>
            </a:xfrm>
            <a:custGeom>
              <a:avLst/>
              <a:gdLst/>
              <a:ahLst/>
              <a:cxnLst/>
              <a:rect l="l" t="t" r="r" b="b"/>
              <a:pathLst>
                <a:path w="13" h="153" extrusionOk="0">
                  <a:moveTo>
                    <a:pt x="6" y="153"/>
                  </a:moveTo>
                  <a:cubicBezTo>
                    <a:pt x="3" y="153"/>
                    <a:pt x="0" y="150"/>
                    <a:pt x="0" y="146"/>
                  </a:cubicBezTo>
                  <a:cubicBezTo>
                    <a:pt x="0" y="7"/>
                    <a:pt x="0" y="7"/>
                    <a:pt x="0" y="7"/>
                  </a:cubicBezTo>
                  <a:cubicBezTo>
                    <a:pt x="0" y="3"/>
                    <a:pt x="3" y="0"/>
                    <a:pt x="6" y="0"/>
                  </a:cubicBezTo>
                  <a:cubicBezTo>
                    <a:pt x="10" y="0"/>
                    <a:pt x="13" y="3"/>
                    <a:pt x="13" y="7"/>
                  </a:cubicBezTo>
                  <a:cubicBezTo>
                    <a:pt x="13" y="146"/>
                    <a:pt x="13" y="146"/>
                    <a:pt x="13" y="146"/>
                  </a:cubicBezTo>
                  <a:cubicBezTo>
                    <a:pt x="13" y="150"/>
                    <a:pt x="10" y="153"/>
                    <a:pt x="6" y="153"/>
                  </a:cubicBezTo>
                  <a:close/>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48" name="Google Shape;5748;p413"/>
            <p:cNvSpPr/>
            <p:nvPr/>
          </p:nvSpPr>
          <p:spPr>
            <a:xfrm>
              <a:off x="4689475" y="5924550"/>
              <a:ext cx="180975" cy="38100"/>
            </a:xfrm>
            <a:custGeom>
              <a:avLst/>
              <a:gdLst/>
              <a:ahLst/>
              <a:cxnLst/>
              <a:rect l="l" t="t" r="r" b="b"/>
              <a:pathLst>
                <a:path w="57" h="12" extrusionOk="0">
                  <a:moveTo>
                    <a:pt x="50" y="12"/>
                  </a:moveTo>
                  <a:cubicBezTo>
                    <a:pt x="6" y="12"/>
                    <a:pt x="6" y="12"/>
                    <a:pt x="6" y="12"/>
                  </a:cubicBezTo>
                  <a:cubicBezTo>
                    <a:pt x="3" y="12"/>
                    <a:pt x="0" y="10"/>
                    <a:pt x="0" y="6"/>
                  </a:cubicBezTo>
                  <a:cubicBezTo>
                    <a:pt x="0" y="2"/>
                    <a:pt x="3" y="0"/>
                    <a:pt x="6" y="0"/>
                  </a:cubicBezTo>
                  <a:cubicBezTo>
                    <a:pt x="50" y="0"/>
                    <a:pt x="50" y="0"/>
                    <a:pt x="50" y="0"/>
                  </a:cubicBezTo>
                  <a:cubicBezTo>
                    <a:pt x="54" y="0"/>
                    <a:pt x="57" y="2"/>
                    <a:pt x="57" y="6"/>
                  </a:cubicBezTo>
                  <a:cubicBezTo>
                    <a:pt x="57" y="10"/>
                    <a:pt x="54" y="12"/>
                    <a:pt x="50" y="12"/>
                  </a:cubicBezTo>
                  <a:close/>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49" name="Google Shape;5749;p413"/>
            <p:cNvSpPr/>
            <p:nvPr/>
          </p:nvSpPr>
          <p:spPr>
            <a:xfrm>
              <a:off x="4791075" y="5857875"/>
              <a:ext cx="200025" cy="523875"/>
            </a:xfrm>
            <a:custGeom>
              <a:avLst/>
              <a:gdLst/>
              <a:ahLst/>
              <a:cxnLst/>
              <a:rect l="l" t="t" r="r" b="b"/>
              <a:pathLst>
                <a:path w="63" h="165" extrusionOk="0">
                  <a:moveTo>
                    <a:pt x="6" y="165"/>
                  </a:moveTo>
                  <a:cubicBezTo>
                    <a:pt x="3" y="165"/>
                    <a:pt x="0" y="162"/>
                    <a:pt x="0" y="159"/>
                  </a:cubicBezTo>
                  <a:cubicBezTo>
                    <a:pt x="0" y="89"/>
                    <a:pt x="0" y="89"/>
                    <a:pt x="0" y="89"/>
                  </a:cubicBezTo>
                  <a:cubicBezTo>
                    <a:pt x="0" y="86"/>
                    <a:pt x="3" y="83"/>
                    <a:pt x="6" y="83"/>
                  </a:cubicBezTo>
                  <a:cubicBezTo>
                    <a:pt x="50" y="83"/>
                    <a:pt x="50" y="83"/>
                    <a:pt x="50" y="83"/>
                  </a:cubicBezTo>
                  <a:cubicBezTo>
                    <a:pt x="50" y="7"/>
                    <a:pt x="50" y="7"/>
                    <a:pt x="50" y="7"/>
                  </a:cubicBezTo>
                  <a:cubicBezTo>
                    <a:pt x="50" y="3"/>
                    <a:pt x="53" y="0"/>
                    <a:pt x="57" y="0"/>
                  </a:cubicBezTo>
                  <a:cubicBezTo>
                    <a:pt x="60" y="0"/>
                    <a:pt x="63" y="3"/>
                    <a:pt x="63" y="7"/>
                  </a:cubicBezTo>
                  <a:cubicBezTo>
                    <a:pt x="63" y="89"/>
                    <a:pt x="63" y="89"/>
                    <a:pt x="63" y="89"/>
                  </a:cubicBezTo>
                  <a:cubicBezTo>
                    <a:pt x="63" y="93"/>
                    <a:pt x="60" y="96"/>
                    <a:pt x="57" y="96"/>
                  </a:cubicBezTo>
                  <a:cubicBezTo>
                    <a:pt x="13" y="96"/>
                    <a:pt x="13" y="96"/>
                    <a:pt x="13" y="96"/>
                  </a:cubicBezTo>
                  <a:cubicBezTo>
                    <a:pt x="13" y="159"/>
                    <a:pt x="13" y="159"/>
                    <a:pt x="13" y="159"/>
                  </a:cubicBezTo>
                  <a:cubicBezTo>
                    <a:pt x="13" y="162"/>
                    <a:pt x="10" y="165"/>
                    <a:pt x="6" y="165"/>
                  </a:cubicBezTo>
                  <a:close/>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50" name="Google Shape;5750;p413"/>
            <p:cNvSpPr/>
            <p:nvPr/>
          </p:nvSpPr>
          <p:spPr>
            <a:xfrm>
              <a:off x="4249738" y="6261100"/>
              <a:ext cx="241300" cy="41275"/>
            </a:xfrm>
            <a:custGeom>
              <a:avLst/>
              <a:gdLst/>
              <a:ahLst/>
              <a:cxnLst/>
              <a:rect l="l" t="t" r="r" b="b"/>
              <a:pathLst>
                <a:path w="76" h="13" extrusionOk="0">
                  <a:moveTo>
                    <a:pt x="70" y="13"/>
                  </a:moveTo>
                  <a:cubicBezTo>
                    <a:pt x="6" y="13"/>
                    <a:pt x="6" y="13"/>
                    <a:pt x="6" y="13"/>
                  </a:cubicBezTo>
                  <a:cubicBezTo>
                    <a:pt x="3" y="13"/>
                    <a:pt x="0" y="10"/>
                    <a:pt x="0" y="7"/>
                  </a:cubicBezTo>
                  <a:cubicBezTo>
                    <a:pt x="0" y="3"/>
                    <a:pt x="3" y="0"/>
                    <a:pt x="6" y="0"/>
                  </a:cubicBezTo>
                  <a:cubicBezTo>
                    <a:pt x="70" y="0"/>
                    <a:pt x="70" y="0"/>
                    <a:pt x="70" y="0"/>
                  </a:cubicBezTo>
                  <a:cubicBezTo>
                    <a:pt x="73" y="0"/>
                    <a:pt x="76" y="3"/>
                    <a:pt x="76" y="7"/>
                  </a:cubicBezTo>
                  <a:cubicBezTo>
                    <a:pt x="76" y="10"/>
                    <a:pt x="73" y="13"/>
                    <a:pt x="70" y="13"/>
                  </a:cubicBezTo>
                  <a:close/>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51" name="Google Shape;5751;p413"/>
            <p:cNvSpPr/>
            <p:nvPr/>
          </p:nvSpPr>
          <p:spPr>
            <a:xfrm>
              <a:off x="4370388" y="6423025"/>
              <a:ext cx="133350" cy="41275"/>
            </a:xfrm>
            <a:custGeom>
              <a:avLst/>
              <a:gdLst/>
              <a:ahLst/>
              <a:cxnLst/>
              <a:rect l="l" t="t" r="r" b="b"/>
              <a:pathLst>
                <a:path w="42" h="13" extrusionOk="0">
                  <a:moveTo>
                    <a:pt x="36" y="13"/>
                  </a:moveTo>
                  <a:cubicBezTo>
                    <a:pt x="6" y="13"/>
                    <a:pt x="6" y="13"/>
                    <a:pt x="6" y="13"/>
                  </a:cubicBezTo>
                  <a:cubicBezTo>
                    <a:pt x="3" y="13"/>
                    <a:pt x="0" y="10"/>
                    <a:pt x="0" y="6"/>
                  </a:cubicBezTo>
                  <a:cubicBezTo>
                    <a:pt x="0" y="3"/>
                    <a:pt x="3" y="0"/>
                    <a:pt x="6" y="0"/>
                  </a:cubicBezTo>
                  <a:cubicBezTo>
                    <a:pt x="36" y="0"/>
                    <a:pt x="36" y="0"/>
                    <a:pt x="36" y="0"/>
                  </a:cubicBezTo>
                  <a:cubicBezTo>
                    <a:pt x="39" y="0"/>
                    <a:pt x="42" y="3"/>
                    <a:pt x="42" y="6"/>
                  </a:cubicBezTo>
                  <a:cubicBezTo>
                    <a:pt x="42" y="10"/>
                    <a:pt x="39" y="13"/>
                    <a:pt x="36" y="13"/>
                  </a:cubicBezTo>
                  <a:close/>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52" name="Google Shape;5752;p413"/>
            <p:cNvSpPr/>
            <p:nvPr/>
          </p:nvSpPr>
          <p:spPr>
            <a:xfrm>
              <a:off x="4949825" y="6000750"/>
              <a:ext cx="304800" cy="41275"/>
            </a:xfrm>
            <a:custGeom>
              <a:avLst/>
              <a:gdLst/>
              <a:ahLst/>
              <a:cxnLst/>
              <a:rect l="l" t="t" r="r" b="b"/>
              <a:pathLst>
                <a:path w="96" h="13" extrusionOk="0">
                  <a:moveTo>
                    <a:pt x="89" y="13"/>
                  </a:moveTo>
                  <a:cubicBezTo>
                    <a:pt x="7" y="13"/>
                    <a:pt x="7" y="13"/>
                    <a:pt x="7" y="13"/>
                  </a:cubicBezTo>
                  <a:cubicBezTo>
                    <a:pt x="3" y="13"/>
                    <a:pt x="0" y="10"/>
                    <a:pt x="0" y="6"/>
                  </a:cubicBezTo>
                  <a:cubicBezTo>
                    <a:pt x="0" y="3"/>
                    <a:pt x="3" y="0"/>
                    <a:pt x="7" y="0"/>
                  </a:cubicBezTo>
                  <a:cubicBezTo>
                    <a:pt x="89" y="0"/>
                    <a:pt x="89" y="0"/>
                    <a:pt x="89" y="0"/>
                  </a:cubicBezTo>
                  <a:cubicBezTo>
                    <a:pt x="93" y="0"/>
                    <a:pt x="96" y="3"/>
                    <a:pt x="96" y="6"/>
                  </a:cubicBezTo>
                  <a:cubicBezTo>
                    <a:pt x="96" y="10"/>
                    <a:pt x="93" y="13"/>
                    <a:pt x="89" y="13"/>
                  </a:cubicBezTo>
                  <a:close/>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53" name="Google Shape;5753;p413"/>
            <p:cNvSpPr/>
            <p:nvPr/>
          </p:nvSpPr>
          <p:spPr>
            <a:xfrm>
              <a:off x="5070475" y="5676900"/>
              <a:ext cx="41275" cy="187325"/>
            </a:xfrm>
            <a:custGeom>
              <a:avLst/>
              <a:gdLst/>
              <a:ahLst/>
              <a:cxnLst/>
              <a:rect l="l" t="t" r="r" b="b"/>
              <a:pathLst>
                <a:path w="13" h="59" extrusionOk="0">
                  <a:moveTo>
                    <a:pt x="7" y="59"/>
                  </a:moveTo>
                  <a:cubicBezTo>
                    <a:pt x="3" y="59"/>
                    <a:pt x="0" y="56"/>
                    <a:pt x="0" y="53"/>
                  </a:cubicBezTo>
                  <a:cubicBezTo>
                    <a:pt x="0" y="7"/>
                    <a:pt x="0" y="7"/>
                    <a:pt x="0" y="7"/>
                  </a:cubicBezTo>
                  <a:cubicBezTo>
                    <a:pt x="0" y="3"/>
                    <a:pt x="3" y="0"/>
                    <a:pt x="7" y="0"/>
                  </a:cubicBezTo>
                  <a:cubicBezTo>
                    <a:pt x="10" y="0"/>
                    <a:pt x="13" y="3"/>
                    <a:pt x="13" y="7"/>
                  </a:cubicBezTo>
                  <a:cubicBezTo>
                    <a:pt x="13" y="53"/>
                    <a:pt x="13" y="53"/>
                    <a:pt x="13" y="53"/>
                  </a:cubicBezTo>
                  <a:cubicBezTo>
                    <a:pt x="13" y="56"/>
                    <a:pt x="10" y="59"/>
                    <a:pt x="7" y="59"/>
                  </a:cubicBezTo>
                  <a:close/>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54" name="Google Shape;5754;p413"/>
            <p:cNvSpPr/>
            <p:nvPr/>
          </p:nvSpPr>
          <p:spPr>
            <a:xfrm>
              <a:off x="4468813" y="6362700"/>
              <a:ext cx="303213" cy="320675"/>
            </a:xfrm>
            <a:custGeom>
              <a:avLst/>
              <a:gdLst/>
              <a:ahLst/>
              <a:cxnLst/>
              <a:rect l="l" t="t" r="r" b="b"/>
              <a:pathLst>
                <a:path w="96" h="101" extrusionOk="0">
                  <a:moveTo>
                    <a:pt x="89" y="101"/>
                  </a:moveTo>
                  <a:cubicBezTo>
                    <a:pt x="86" y="101"/>
                    <a:pt x="83" y="98"/>
                    <a:pt x="83" y="95"/>
                  </a:cubicBezTo>
                  <a:cubicBezTo>
                    <a:pt x="83" y="63"/>
                    <a:pt x="83" y="63"/>
                    <a:pt x="83" y="63"/>
                  </a:cubicBezTo>
                  <a:cubicBezTo>
                    <a:pt x="7" y="63"/>
                    <a:pt x="7" y="63"/>
                    <a:pt x="7" y="63"/>
                  </a:cubicBezTo>
                  <a:cubicBezTo>
                    <a:pt x="3" y="63"/>
                    <a:pt x="0" y="60"/>
                    <a:pt x="0" y="57"/>
                  </a:cubicBezTo>
                  <a:cubicBezTo>
                    <a:pt x="0" y="6"/>
                    <a:pt x="0" y="6"/>
                    <a:pt x="0" y="6"/>
                  </a:cubicBezTo>
                  <a:cubicBezTo>
                    <a:pt x="0" y="3"/>
                    <a:pt x="3" y="0"/>
                    <a:pt x="7" y="0"/>
                  </a:cubicBezTo>
                  <a:cubicBezTo>
                    <a:pt x="10" y="0"/>
                    <a:pt x="13" y="3"/>
                    <a:pt x="13" y="6"/>
                  </a:cubicBezTo>
                  <a:cubicBezTo>
                    <a:pt x="13" y="50"/>
                    <a:pt x="13" y="50"/>
                    <a:pt x="13" y="50"/>
                  </a:cubicBezTo>
                  <a:cubicBezTo>
                    <a:pt x="89" y="50"/>
                    <a:pt x="89" y="50"/>
                    <a:pt x="89" y="50"/>
                  </a:cubicBezTo>
                  <a:cubicBezTo>
                    <a:pt x="93" y="50"/>
                    <a:pt x="96" y="53"/>
                    <a:pt x="96" y="57"/>
                  </a:cubicBezTo>
                  <a:cubicBezTo>
                    <a:pt x="96" y="95"/>
                    <a:pt x="96" y="95"/>
                    <a:pt x="96" y="95"/>
                  </a:cubicBezTo>
                  <a:cubicBezTo>
                    <a:pt x="96" y="98"/>
                    <a:pt x="93" y="101"/>
                    <a:pt x="89" y="101"/>
                  </a:cubicBezTo>
                  <a:close/>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55" name="Google Shape;5755;p413"/>
            <p:cNvSpPr/>
            <p:nvPr/>
          </p:nvSpPr>
          <p:spPr>
            <a:xfrm>
              <a:off x="4870450" y="6362700"/>
              <a:ext cx="222250" cy="200025"/>
            </a:xfrm>
            <a:custGeom>
              <a:avLst/>
              <a:gdLst/>
              <a:ahLst/>
              <a:cxnLst/>
              <a:rect l="l" t="t" r="r" b="b"/>
              <a:pathLst>
                <a:path w="70" h="63" extrusionOk="0">
                  <a:moveTo>
                    <a:pt x="63" y="63"/>
                  </a:moveTo>
                  <a:cubicBezTo>
                    <a:pt x="6" y="63"/>
                    <a:pt x="6" y="63"/>
                    <a:pt x="6" y="63"/>
                  </a:cubicBezTo>
                  <a:cubicBezTo>
                    <a:pt x="3" y="63"/>
                    <a:pt x="0" y="60"/>
                    <a:pt x="0" y="57"/>
                  </a:cubicBezTo>
                  <a:cubicBezTo>
                    <a:pt x="0" y="53"/>
                    <a:pt x="3" y="50"/>
                    <a:pt x="6" y="50"/>
                  </a:cubicBezTo>
                  <a:cubicBezTo>
                    <a:pt x="57" y="50"/>
                    <a:pt x="57" y="50"/>
                    <a:pt x="57" y="50"/>
                  </a:cubicBezTo>
                  <a:cubicBezTo>
                    <a:pt x="57" y="6"/>
                    <a:pt x="57" y="6"/>
                    <a:pt x="57" y="6"/>
                  </a:cubicBezTo>
                  <a:cubicBezTo>
                    <a:pt x="57" y="3"/>
                    <a:pt x="60" y="0"/>
                    <a:pt x="63" y="0"/>
                  </a:cubicBezTo>
                  <a:cubicBezTo>
                    <a:pt x="67" y="0"/>
                    <a:pt x="70" y="3"/>
                    <a:pt x="70" y="6"/>
                  </a:cubicBezTo>
                  <a:cubicBezTo>
                    <a:pt x="70" y="57"/>
                    <a:pt x="70" y="57"/>
                    <a:pt x="70" y="57"/>
                  </a:cubicBezTo>
                  <a:cubicBezTo>
                    <a:pt x="70" y="60"/>
                    <a:pt x="67" y="63"/>
                    <a:pt x="63" y="63"/>
                  </a:cubicBezTo>
                  <a:close/>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56" name="Google Shape;5756;p413"/>
            <p:cNvSpPr/>
            <p:nvPr/>
          </p:nvSpPr>
          <p:spPr>
            <a:xfrm>
              <a:off x="5051425" y="6442075"/>
              <a:ext cx="203200" cy="41275"/>
            </a:xfrm>
            <a:custGeom>
              <a:avLst/>
              <a:gdLst/>
              <a:ahLst/>
              <a:cxnLst/>
              <a:rect l="l" t="t" r="r" b="b"/>
              <a:pathLst>
                <a:path w="64" h="13" extrusionOk="0">
                  <a:moveTo>
                    <a:pt x="57" y="13"/>
                  </a:moveTo>
                  <a:cubicBezTo>
                    <a:pt x="6" y="13"/>
                    <a:pt x="6" y="13"/>
                    <a:pt x="6" y="13"/>
                  </a:cubicBezTo>
                  <a:cubicBezTo>
                    <a:pt x="3" y="13"/>
                    <a:pt x="0" y="10"/>
                    <a:pt x="0" y="7"/>
                  </a:cubicBezTo>
                  <a:cubicBezTo>
                    <a:pt x="0" y="3"/>
                    <a:pt x="3" y="0"/>
                    <a:pt x="6" y="0"/>
                  </a:cubicBezTo>
                  <a:cubicBezTo>
                    <a:pt x="57" y="0"/>
                    <a:pt x="57" y="0"/>
                    <a:pt x="57" y="0"/>
                  </a:cubicBezTo>
                  <a:cubicBezTo>
                    <a:pt x="61" y="0"/>
                    <a:pt x="64" y="3"/>
                    <a:pt x="64" y="7"/>
                  </a:cubicBezTo>
                  <a:cubicBezTo>
                    <a:pt x="64" y="10"/>
                    <a:pt x="61" y="13"/>
                    <a:pt x="57" y="13"/>
                  </a:cubicBezTo>
                  <a:close/>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757" name="Google Shape;5757;p413"/>
          <p:cNvSpPr/>
          <p:nvPr/>
        </p:nvSpPr>
        <p:spPr>
          <a:xfrm>
            <a:off x="3669805" y="5637994"/>
            <a:ext cx="1220006" cy="1220006"/>
          </a:xfrm>
          <a:prstGeom prst="rect">
            <a:avLst/>
          </a:prstGeom>
          <a:solidFill>
            <a:srgbClr val="DF332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58" name="Google Shape;5758;p413"/>
          <p:cNvSpPr/>
          <p:nvPr/>
        </p:nvSpPr>
        <p:spPr>
          <a:xfrm>
            <a:off x="9755830" y="4415123"/>
            <a:ext cx="1218575" cy="1222870"/>
          </a:xfrm>
          <a:prstGeom prst="rect">
            <a:avLst/>
          </a:prstGeom>
          <a:solidFill>
            <a:srgbClr val="7E7E7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59" name="Google Shape;5759;p413"/>
          <p:cNvSpPr/>
          <p:nvPr/>
        </p:nvSpPr>
        <p:spPr>
          <a:xfrm>
            <a:off x="6088791" y="4415123"/>
            <a:ext cx="1220006" cy="1222870"/>
          </a:xfrm>
          <a:prstGeom prst="rect">
            <a:avLst/>
          </a:prstGeom>
          <a:solidFill>
            <a:srgbClr val="DFDED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60" name="Google Shape;5760;p413"/>
          <p:cNvSpPr/>
          <p:nvPr/>
        </p:nvSpPr>
        <p:spPr>
          <a:xfrm>
            <a:off x="7320253" y="4412259"/>
            <a:ext cx="1218575" cy="1225734"/>
          </a:xfrm>
          <a:prstGeom prst="rect">
            <a:avLst/>
          </a:prstGeom>
          <a:solidFill>
            <a:srgbClr val="EA8C2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61" name="Google Shape;5761;p413"/>
          <p:cNvSpPr/>
          <p:nvPr/>
        </p:nvSpPr>
        <p:spPr>
          <a:xfrm>
            <a:off x="8535964" y="4412259"/>
            <a:ext cx="1220006" cy="1225733"/>
          </a:xfrm>
          <a:prstGeom prst="rect">
            <a:avLst/>
          </a:prstGeom>
          <a:solidFill>
            <a:srgbClr val="DFDED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62" name="Google Shape;5762;p413"/>
          <p:cNvSpPr/>
          <p:nvPr/>
        </p:nvSpPr>
        <p:spPr>
          <a:xfrm>
            <a:off x="8535964" y="4417987"/>
            <a:ext cx="1220006" cy="122000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763" name="Google Shape;5763;p413"/>
          <p:cNvGrpSpPr/>
          <p:nvPr/>
        </p:nvGrpSpPr>
        <p:grpSpPr>
          <a:xfrm>
            <a:off x="8564602" y="4526814"/>
            <a:ext cx="1159865" cy="1111180"/>
            <a:chOff x="8161338" y="4273550"/>
            <a:chExt cx="1285875" cy="1231900"/>
          </a:xfrm>
        </p:grpSpPr>
        <p:sp>
          <p:nvSpPr>
            <p:cNvPr id="5764" name="Google Shape;5764;p413"/>
            <p:cNvSpPr/>
            <p:nvPr/>
          </p:nvSpPr>
          <p:spPr>
            <a:xfrm>
              <a:off x="8339138" y="4911725"/>
              <a:ext cx="930275" cy="558800"/>
            </a:xfrm>
            <a:custGeom>
              <a:avLst/>
              <a:gdLst/>
              <a:ahLst/>
              <a:cxnLst/>
              <a:rect l="l" t="t" r="r" b="b"/>
              <a:pathLst>
                <a:path w="293" h="176" extrusionOk="0">
                  <a:moveTo>
                    <a:pt x="147" y="176"/>
                  </a:moveTo>
                  <a:cubicBezTo>
                    <a:pt x="234" y="176"/>
                    <a:pt x="286" y="113"/>
                    <a:pt x="293" y="104"/>
                  </a:cubicBezTo>
                  <a:cubicBezTo>
                    <a:pt x="266" y="96"/>
                    <a:pt x="245" y="87"/>
                    <a:pt x="230" y="79"/>
                  </a:cubicBezTo>
                  <a:cubicBezTo>
                    <a:pt x="210" y="69"/>
                    <a:pt x="201" y="62"/>
                    <a:pt x="197" y="50"/>
                  </a:cubicBezTo>
                  <a:cubicBezTo>
                    <a:pt x="195" y="44"/>
                    <a:pt x="195" y="35"/>
                    <a:pt x="194" y="25"/>
                  </a:cubicBezTo>
                  <a:cubicBezTo>
                    <a:pt x="194" y="15"/>
                    <a:pt x="194" y="6"/>
                    <a:pt x="195" y="0"/>
                  </a:cubicBezTo>
                  <a:cubicBezTo>
                    <a:pt x="163" y="0"/>
                    <a:pt x="131" y="0"/>
                    <a:pt x="99" y="0"/>
                  </a:cubicBezTo>
                  <a:cubicBezTo>
                    <a:pt x="99" y="6"/>
                    <a:pt x="100" y="15"/>
                    <a:pt x="99" y="25"/>
                  </a:cubicBezTo>
                  <a:cubicBezTo>
                    <a:pt x="99" y="37"/>
                    <a:pt x="99" y="44"/>
                    <a:pt x="96" y="50"/>
                  </a:cubicBezTo>
                  <a:cubicBezTo>
                    <a:pt x="93" y="60"/>
                    <a:pt x="86" y="67"/>
                    <a:pt x="65" y="78"/>
                  </a:cubicBezTo>
                  <a:cubicBezTo>
                    <a:pt x="51" y="86"/>
                    <a:pt x="29" y="96"/>
                    <a:pt x="0" y="104"/>
                  </a:cubicBezTo>
                  <a:cubicBezTo>
                    <a:pt x="8" y="113"/>
                    <a:pt x="60" y="176"/>
                    <a:pt x="147" y="176"/>
                  </a:cubicBezTo>
                </a:path>
              </a:pathLst>
            </a:custGeom>
            <a:solidFill>
              <a:srgbClr val="53323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65" name="Google Shape;5765;p413"/>
            <p:cNvSpPr/>
            <p:nvPr/>
          </p:nvSpPr>
          <p:spPr>
            <a:xfrm>
              <a:off x="8161338" y="5162550"/>
              <a:ext cx="1285875" cy="342900"/>
            </a:xfrm>
            <a:custGeom>
              <a:avLst/>
              <a:gdLst/>
              <a:ahLst/>
              <a:cxnLst/>
              <a:rect l="l" t="t" r="r" b="b"/>
              <a:pathLst>
                <a:path w="405" h="108" extrusionOk="0">
                  <a:moveTo>
                    <a:pt x="397" y="65"/>
                  </a:moveTo>
                  <a:cubicBezTo>
                    <a:pt x="396" y="60"/>
                    <a:pt x="394" y="55"/>
                    <a:pt x="391" y="50"/>
                  </a:cubicBezTo>
                  <a:cubicBezTo>
                    <a:pt x="389" y="46"/>
                    <a:pt x="387" y="43"/>
                    <a:pt x="384" y="39"/>
                  </a:cubicBezTo>
                  <a:cubicBezTo>
                    <a:pt x="370" y="24"/>
                    <a:pt x="352" y="25"/>
                    <a:pt x="319" y="13"/>
                  </a:cubicBezTo>
                  <a:cubicBezTo>
                    <a:pt x="311" y="11"/>
                    <a:pt x="299" y="6"/>
                    <a:pt x="285" y="0"/>
                  </a:cubicBezTo>
                  <a:cubicBezTo>
                    <a:pt x="277" y="39"/>
                    <a:pt x="243" y="67"/>
                    <a:pt x="203" y="67"/>
                  </a:cubicBezTo>
                  <a:cubicBezTo>
                    <a:pt x="163" y="67"/>
                    <a:pt x="128" y="39"/>
                    <a:pt x="121" y="0"/>
                  </a:cubicBezTo>
                  <a:cubicBezTo>
                    <a:pt x="107" y="6"/>
                    <a:pt x="95" y="11"/>
                    <a:pt x="87" y="13"/>
                  </a:cubicBezTo>
                  <a:cubicBezTo>
                    <a:pt x="53" y="25"/>
                    <a:pt x="36" y="24"/>
                    <a:pt x="22" y="39"/>
                  </a:cubicBezTo>
                  <a:cubicBezTo>
                    <a:pt x="19" y="43"/>
                    <a:pt x="16" y="46"/>
                    <a:pt x="14" y="50"/>
                  </a:cubicBezTo>
                  <a:cubicBezTo>
                    <a:pt x="12" y="55"/>
                    <a:pt x="10" y="60"/>
                    <a:pt x="9" y="65"/>
                  </a:cubicBezTo>
                  <a:cubicBezTo>
                    <a:pt x="6" y="79"/>
                    <a:pt x="3" y="93"/>
                    <a:pt x="0" y="108"/>
                  </a:cubicBezTo>
                  <a:cubicBezTo>
                    <a:pt x="135" y="108"/>
                    <a:pt x="270" y="108"/>
                    <a:pt x="405" y="108"/>
                  </a:cubicBezTo>
                  <a:cubicBezTo>
                    <a:pt x="403" y="93"/>
                    <a:pt x="400" y="79"/>
                    <a:pt x="397" y="65"/>
                  </a:cubicBezTo>
                  <a:close/>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66" name="Google Shape;5766;p413"/>
            <p:cNvSpPr/>
            <p:nvPr/>
          </p:nvSpPr>
          <p:spPr>
            <a:xfrm>
              <a:off x="8494713" y="5181600"/>
              <a:ext cx="619125" cy="250825"/>
            </a:xfrm>
            <a:custGeom>
              <a:avLst/>
              <a:gdLst/>
              <a:ahLst/>
              <a:cxnLst/>
              <a:rect l="l" t="t" r="r" b="b"/>
              <a:pathLst>
                <a:path w="195" h="79" extrusionOk="0">
                  <a:moveTo>
                    <a:pt x="195" y="0"/>
                  </a:moveTo>
                  <a:cubicBezTo>
                    <a:pt x="191" y="18"/>
                    <a:pt x="182" y="35"/>
                    <a:pt x="168" y="49"/>
                  </a:cubicBezTo>
                  <a:cubicBezTo>
                    <a:pt x="149" y="68"/>
                    <a:pt x="124" y="79"/>
                    <a:pt x="98" y="79"/>
                  </a:cubicBezTo>
                  <a:cubicBezTo>
                    <a:pt x="50" y="79"/>
                    <a:pt x="10" y="45"/>
                    <a:pt x="1" y="0"/>
                  </a:cubicBezTo>
                  <a:cubicBezTo>
                    <a:pt x="0" y="0"/>
                    <a:pt x="0" y="0"/>
                    <a:pt x="0" y="0"/>
                  </a:cubicBezTo>
                  <a:cubicBezTo>
                    <a:pt x="10" y="45"/>
                    <a:pt x="50" y="79"/>
                    <a:pt x="98" y="79"/>
                  </a:cubicBezTo>
                  <a:cubicBezTo>
                    <a:pt x="124" y="79"/>
                    <a:pt x="149" y="69"/>
                    <a:pt x="168" y="50"/>
                  </a:cubicBezTo>
                  <a:cubicBezTo>
                    <a:pt x="182" y="36"/>
                    <a:pt x="191" y="19"/>
                    <a:pt x="195" y="0"/>
                  </a:cubicBezTo>
                  <a:close/>
                </a:path>
              </a:pathLst>
            </a:cu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67" name="Google Shape;5767;p413"/>
            <p:cNvSpPr/>
            <p:nvPr/>
          </p:nvSpPr>
          <p:spPr>
            <a:xfrm>
              <a:off x="8535988" y="4654550"/>
              <a:ext cx="69850" cy="152400"/>
            </a:xfrm>
            <a:custGeom>
              <a:avLst/>
              <a:gdLst/>
              <a:ahLst/>
              <a:cxnLst/>
              <a:rect l="l" t="t" r="r" b="b"/>
              <a:pathLst>
                <a:path w="22" h="48" extrusionOk="0">
                  <a:moveTo>
                    <a:pt x="6" y="0"/>
                  </a:moveTo>
                  <a:cubicBezTo>
                    <a:pt x="3" y="1"/>
                    <a:pt x="2" y="3"/>
                    <a:pt x="2" y="4"/>
                  </a:cubicBezTo>
                  <a:cubicBezTo>
                    <a:pt x="0" y="6"/>
                    <a:pt x="1" y="9"/>
                    <a:pt x="2" y="11"/>
                  </a:cubicBezTo>
                  <a:cubicBezTo>
                    <a:pt x="6" y="25"/>
                    <a:pt x="9" y="32"/>
                    <a:pt x="9" y="32"/>
                  </a:cubicBezTo>
                  <a:cubicBezTo>
                    <a:pt x="11" y="37"/>
                    <a:pt x="12" y="41"/>
                    <a:pt x="16" y="45"/>
                  </a:cubicBezTo>
                  <a:cubicBezTo>
                    <a:pt x="18" y="47"/>
                    <a:pt x="19" y="48"/>
                    <a:pt x="20" y="48"/>
                  </a:cubicBezTo>
                  <a:cubicBezTo>
                    <a:pt x="22" y="47"/>
                    <a:pt x="21" y="41"/>
                    <a:pt x="18" y="25"/>
                  </a:cubicBezTo>
                  <a:cubicBezTo>
                    <a:pt x="17" y="13"/>
                    <a:pt x="16" y="6"/>
                    <a:pt x="12" y="2"/>
                  </a:cubicBezTo>
                  <a:cubicBezTo>
                    <a:pt x="11" y="1"/>
                    <a:pt x="8" y="0"/>
                    <a:pt x="6" y="0"/>
                  </a:cubicBezTo>
                  <a:close/>
                </a:path>
              </a:pathLst>
            </a:custGeom>
            <a:solidFill>
              <a:srgbClr val="53323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68" name="Google Shape;5768;p413"/>
            <p:cNvSpPr/>
            <p:nvPr/>
          </p:nvSpPr>
          <p:spPr>
            <a:xfrm>
              <a:off x="9002713" y="4654550"/>
              <a:ext cx="69850" cy="152400"/>
            </a:xfrm>
            <a:custGeom>
              <a:avLst/>
              <a:gdLst/>
              <a:ahLst/>
              <a:cxnLst/>
              <a:rect l="l" t="t" r="r" b="b"/>
              <a:pathLst>
                <a:path w="22" h="48" extrusionOk="0">
                  <a:moveTo>
                    <a:pt x="16" y="0"/>
                  </a:moveTo>
                  <a:cubicBezTo>
                    <a:pt x="19" y="1"/>
                    <a:pt x="20" y="3"/>
                    <a:pt x="20" y="4"/>
                  </a:cubicBezTo>
                  <a:cubicBezTo>
                    <a:pt x="22" y="6"/>
                    <a:pt x="21" y="9"/>
                    <a:pt x="20" y="11"/>
                  </a:cubicBezTo>
                  <a:cubicBezTo>
                    <a:pt x="16" y="25"/>
                    <a:pt x="13" y="32"/>
                    <a:pt x="13" y="32"/>
                  </a:cubicBezTo>
                  <a:cubicBezTo>
                    <a:pt x="11" y="37"/>
                    <a:pt x="10" y="41"/>
                    <a:pt x="6" y="45"/>
                  </a:cubicBezTo>
                  <a:cubicBezTo>
                    <a:pt x="4" y="47"/>
                    <a:pt x="3" y="48"/>
                    <a:pt x="2" y="48"/>
                  </a:cubicBezTo>
                  <a:cubicBezTo>
                    <a:pt x="0" y="47"/>
                    <a:pt x="4" y="39"/>
                    <a:pt x="5" y="25"/>
                  </a:cubicBezTo>
                  <a:cubicBezTo>
                    <a:pt x="7" y="13"/>
                    <a:pt x="6" y="6"/>
                    <a:pt x="11" y="2"/>
                  </a:cubicBezTo>
                  <a:cubicBezTo>
                    <a:pt x="12" y="2"/>
                    <a:pt x="14" y="0"/>
                    <a:pt x="16" y="0"/>
                  </a:cubicBezTo>
                  <a:close/>
                </a:path>
              </a:pathLst>
            </a:custGeom>
            <a:solidFill>
              <a:srgbClr val="53323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69" name="Google Shape;5769;p413"/>
            <p:cNvSpPr/>
            <p:nvPr/>
          </p:nvSpPr>
          <p:spPr>
            <a:xfrm>
              <a:off x="8542338" y="4305300"/>
              <a:ext cx="527050" cy="736600"/>
            </a:xfrm>
            <a:custGeom>
              <a:avLst/>
              <a:gdLst/>
              <a:ahLst/>
              <a:cxnLst/>
              <a:rect l="l" t="t" r="r" b="b"/>
              <a:pathLst>
                <a:path w="166" h="232" extrusionOk="0">
                  <a:moveTo>
                    <a:pt x="10" y="110"/>
                  </a:moveTo>
                  <a:cubicBezTo>
                    <a:pt x="11" y="114"/>
                    <a:pt x="11" y="117"/>
                    <a:pt x="11" y="121"/>
                  </a:cubicBezTo>
                  <a:cubicBezTo>
                    <a:pt x="11" y="122"/>
                    <a:pt x="12" y="124"/>
                    <a:pt x="12" y="125"/>
                  </a:cubicBezTo>
                  <a:cubicBezTo>
                    <a:pt x="13" y="135"/>
                    <a:pt x="15" y="139"/>
                    <a:pt x="17" y="149"/>
                  </a:cubicBezTo>
                  <a:cubicBezTo>
                    <a:pt x="20" y="165"/>
                    <a:pt x="18" y="165"/>
                    <a:pt x="20" y="173"/>
                  </a:cubicBezTo>
                  <a:cubicBezTo>
                    <a:pt x="23" y="182"/>
                    <a:pt x="28" y="189"/>
                    <a:pt x="35" y="197"/>
                  </a:cubicBezTo>
                  <a:cubicBezTo>
                    <a:pt x="47" y="212"/>
                    <a:pt x="53" y="220"/>
                    <a:pt x="64" y="224"/>
                  </a:cubicBezTo>
                  <a:cubicBezTo>
                    <a:pt x="65" y="225"/>
                    <a:pt x="84" y="232"/>
                    <a:pt x="103" y="224"/>
                  </a:cubicBezTo>
                  <a:cubicBezTo>
                    <a:pt x="110" y="220"/>
                    <a:pt x="116" y="213"/>
                    <a:pt x="128" y="198"/>
                  </a:cubicBezTo>
                  <a:cubicBezTo>
                    <a:pt x="138" y="187"/>
                    <a:pt x="143" y="181"/>
                    <a:pt x="145" y="174"/>
                  </a:cubicBezTo>
                  <a:cubicBezTo>
                    <a:pt x="146" y="169"/>
                    <a:pt x="146" y="167"/>
                    <a:pt x="147" y="162"/>
                  </a:cubicBezTo>
                  <a:cubicBezTo>
                    <a:pt x="147" y="160"/>
                    <a:pt x="147" y="156"/>
                    <a:pt x="148" y="149"/>
                  </a:cubicBezTo>
                  <a:cubicBezTo>
                    <a:pt x="149" y="147"/>
                    <a:pt x="149" y="145"/>
                    <a:pt x="150" y="143"/>
                  </a:cubicBezTo>
                  <a:cubicBezTo>
                    <a:pt x="151" y="135"/>
                    <a:pt x="152" y="131"/>
                    <a:pt x="153" y="128"/>
                  </a:cubicBezTo>
                  <a:cubicBezTo>
                    <a:pt x="154" y="123"/>
                    <a:pt x="155" y="117"/>
                    <a:pt x="155" y="110"/>
                  </a:cubicBezTo>
                  <a:cubicBezTo>
                    <a:pt x="166" y="73"/>
                    <a:pt x="157" y="37"/>
                    <a:pt x="133" y="17"/>
                  </a:cubicBezTo>
                  <a:cubicBezTo>
                    <a:pt x="113" y="1"/>
                    <a:pt x="89" y="0"/>
                    <a:pt x="83" y="0"/>
                  </a:cubicBezTo>
                  <a:cubicBezTo>
                    <a:pt x="77" y="0"/>
                    <a:pt x="54" y="1"/>
                    <a:pt x="34" y="17"/>
                  </a:cubicBezTo>
                  <a:cubicBezTo>
                    <a:pt x="9" y="37"/>
                    <a:pt x="0" y="74"/>
                    <a:pt x="10" y="110"/>
                  </a:cubicBezTo>
                </a:path>
              </a:pathLst>
            </a:custGeom>
            <a:solidFill>
              <a:srgbClr val="6E424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70" name="Google Shape;5770;p413"/>
            <p:cNvSpPr/>
            <p:nvPr/>
          </p:nvSpPr>
          <p:spPr>
            <a:xfrm>
              <a:off x="8863013" y="4667250"/>
              <a:ext cx="88900" cy="31750"/>
            </a:xfrm>
            <a:custGeom>
              <a:avLst/>
              <a:gdLst/>
              <a:ahLst/>
              <a:cxnLst/>
              <a:rect l="l" t="t" r="r" b="b"/>
              <a:pathLst>
                <a:path w="28" h="10" extrusionOk="0">
                  <a:moveTo>
                    <a:pt x="28" y="5"/>
                  </a:moveTo>
                  <a:cubicBezTo>
                    <a:pt x="28" y="3"/>
                    <a:pt x="22" y="1"/>
                    <a:pt x="17" y="1"/>
                  </a:cubicBezTo>
                  <a:cubicBezTo>
                    <a:pt x="9" y="0"/>
                    <a:pt x="2" y="5"/>
                    <a:pt x="0" y="7"/>
                  </a:cubicBezTo>
                  <a:cubicBezTo>
                    <a:pt x="4" y="8"/>
                    <a:pt x="9" y="10"/>
                    <a:pt x="16" y="9"/>
                  </a:cubicBezTo>
                  <a:cubicBezTo>
                    <a:pt x="20" y="9"/>
                    <a:pt x="28" y="8"/>
                    <a:pt x="28" y="5"/>
                  </a:cubicBezTo>
                  <a:close/>
                </a:path>
              </a:pathLst>
            </a:custGeom>
            <a:solidFill>
              <a:srgbClr val="F5DCD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71" name="Google Shape;5771;p413"/>
            <p:cNvSpPr/>
            <p:nvPr/>
          </p:nvSpPr>
          <p:spPr>
            <a:xfrm>
              <a:off x="8872538" y="4641850"/>
              <a:ext cx="92075" cy="25400"/>
            </a:xfrm>
            <a:custGeom>
              <a:avLst/>
              <a:gdLst/>
              <a:ahLst/>
              <a:cxnLst/>
              <a:rect l="l" t="t" r="r" b="b"/>
              <a:pathLst>
                <a:path w="29" h="8" extrusionOk="0">
                  <a:moveTo>
                    <a:pt x="1" y="6"/>
                  </a:moveTo>
                  <a:cubicBezTo>
                    <a:pt x="1" y="6"/>
                    <a:pt x="6" y="3"/>
                    <a:pt x="14" y="3"/>
                  </a:cubicBezTo>
                  <a:cubicBezTo>
                    <a:pt x="23" y="3"/>
                    <a:pt x="29" y="8"/>
                    <a:pt x="29" y="7"/>
                  </a:cubicBezTo>
                  <a:cubicBezTo>
                    <a:pt x="29" y="7"/>
                    <a:pt x="23" y="1"/>
                    <a:pt x="15" y="0"/>
                  </a:cubicBezTo>
                  <a:cubicBezTo>
                    <a:pt x="7" y="0"/>
                    <a:pt x="0" y="6"/>
                    <a:pt x="1" y="6"/>
                  </a:cubicBezTo>
                  <a:close/>
                </a:path>
              </a:pathLst>
            </a:custGeom>
            <a:solidFill>
              <a:srgbClr val="492C2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72" name="Google Shape;5772;p413"/>
            <p:cNvSpPr/>
            <p:nvPr/>
          </p:nvSpPr>
          <p:spPr>
            <a:xfrm>
              <a:off x="8863013" y="4657725"/>
              <a:ext cx="111125" cy="31750"/>
            </a:xfrm>
            <a:custGeom>
              <a:avLst/>
              <a:gdLst/>
              <a:ahLst/>
              <a:cxnLst/>
              <a:rect l="l" t="t" r="r" b="b"/>
              <a:pathLst>
                <a:path w="35" h="10" extrusionOk="0">
                  <a:moveTo>
                    <a:pt x="35" y="5"/>
                  </a:moveTo>
                  <a:cubicBezTo>
                    <a:pt x="33" y="6"/>
                    <a:pt x="30" y="7"/>
                    <a:pt x="28" y="8"/>
                  </a:cubicBezTo>
                  <a:cubicBezTo>
                    <a:pt x="27" y="7"/>
                    <a:pt x="24" y="5"/>
                    <a:pt x="20" y="4"/>
                  </a:cubicBezTo>
                  <a:cubicBezTo>
                    <a:pt x="10" y="2"/>
                    <a:pt x="1" y="9"/>
                    <a:pt x="0" y="10"/>
                  </a:cubicBezTo>
                  <a:cubicBezTo>
                    <a:pt x="1" y="9"/>
                    <a:pt x="9" y="0"/>
                    <a:pt x="22" y="1"/>
                  </a:cubicBezTo>
                  <a:cubicBezTo>
                    <a:pt x="28" y="1"/>
                    <a:pt x="33" y="4"/>
                    <a:pt x="35" y="5"/>
                  </a:cubicBezTo>
                  <a:close/>
                </a:path>
              </a:pathLst>
            </a:custGeom>
            <a:solidFill>
              <a:srgbClr val="2515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73" name="Google Shape;5773;p413"/>
            <p:cNvSpPr/>
            <p:nvPr/>
          </p:nvSpPr>
          <p:spPr>
            <a:xfrm>
              <a:off x="8891588" y="4664075"/>
              <a:ext cx="38100" cy="41275"/>
            </a:xfrm>
            <a:prstGeom prst="ellipse">
              <a:avLst/>
            </a:prstGeom>
            <a:solidFill>
              <a:srgbClr val="2515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74" name="Google Shape;5774;p413"/>
            <p:cNvSpPr/>
            <p:nvPr/>
          </p:nvSpPr>
          <p:spPr>
            <a:xfrm>
              <a:off x="8863013" y="4689475"/>
              <a:ext cx="85725" cy="22225"/>
            </a:xfrm>
            <a:custGeom>
              <a:avLst/>
              <a:gdLst/>
              <a:ahLst/>
              <a:cxnLst/>
              <a:rect l="l" t="t" r="r" b="b"/>
              <a:pathLst>
                <a:path w="27" h="7" extrusionOk="0">
                  <a:moveTo>
                    <a:pt x="27" y="0"/>
                  </a:moveTo>
                  <a:cubicBezTo>
                    <a:pt x="24" y="1"/>
                    <a:pt x="20" y="2"/>
                    <a:pt x="14" y="2"/>
                  </a:cubicBezTo>
                  <a:cubicBezTo>
                    <a:pt x="8" y="2"/>
                    <a:pt x="3" y="1"/>
                    <a:pt x="0" y="0"/>
                  </a:cubicBezTo>
                  <a:cubicBezTo>
                    <a:pt x="4" y="5"/>
                    <a:pt x="10" y="7"/>
                    <a:pt x="16" y="6"/>
                  </a:cubicBezTo>
                  <a:cubicBezTo>
                    <a:pt x="23" y="5"/>
                    <a:pt x="26" y="1"/>
                    <a:pt x="27" y="0"/>
                  </a:cubicBezTo>
                  <a:close/>
                </a:path>
              </a:pathLst>
            </a:custGeom>
            <a:solidFill>
              <a:srgbClr val="53323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75" name="Google Shape;5775;p413"/>
            <p:cNvSpPr/>
            <p:nvPr/>
          </p:nvSpPr>
          <p:spPr>
            <a:xfrm>
              <a:off x="8656638" y="4667250"/>
              <a:ext cx="88900" cy="28575"/>
            </a:xfrm>
            <a:custGeom>
              <a:avLst/>
              <a:gdLst/>
              <a:ahLst/>
              <a:cxnLst/>
              <a:rect l="l" t="t" r="r" b="b"/>
              <a:pathLst>
                <a:path w="28" h="9" extrusionOk="0">
                  <a:moveTo>
                    <a:pt x="0" y="5"/>
                  </a:moveTo>
                  <a:cubicBezTo>
                    <a:pt x="0" y="3"/>
                    <a:pt x="6" y="1"/>
                    <a:pt x="11" y="0"/>
                  </a:cubicBezTo>
                  <a:cubicBezTo>
                    <a:pt x="19" y="0"/>
                    <a:pt x="26" y="5"/>
                    <a:pt x="28" y="7"/>
                  </a:cubicBezTo>
                  <a:cubicBezTo>
                    <a:pt x="24" y="8"/>
                    <a:pt x="19" y="9"/>
                    <a:pt x="12" y="9"/>
                  </a:cubicBezTo>
                  <a:cubicBezTo>
                    <a:pt x="8" y="9"/>
                    <a:pt x="0" y="8"/>
                    <a:pt x="0" y="5"/>
                  </a:cubicBezTo>
                  <a:close/>
                </a:path>
              </a:pathLst>
            </a:custGeom>
            <a:solidFill>
              <a:srgbClr val="F5DCD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76" name="Google Shape;5776;p413"/>
            <p:cNvSpPr/>
            <p:nvPr/>
          </p:nvSpPr>
          <p:spPr>
            <a:xfrm>
              <a:off x="8643938" y="4641850"/>
              <a:ext cx="92075" cy="25400"/>
            </a:xfrm>
            <a:custGeom>
              <a:avLst/>
              <a:gdLst/>
              <a:ahLst/>
              <a:cxnLst/>
              <a:rect l="l" t="t" r="r" b="b"/>
              <a:pathLst>
                <a:path w="29" h="8" extrusionOk="0">
                  <a:moveTo>
                    <a:pt x="28" y="6"/>
                  </a:moveTo>
                  <a:cubicBezTo>
                    <a:pt x="28" y="6"/>
                    <a:pt x="23" y="2"/>
                    <a:pt x="15" y="3"/>
                  </a:cubicBezTo>
                  <a:cubicBezTo>
                    <a:pt x="6" y="3"/>
                    <a:pt x="0" y="8"/>
                    <a:pt x="0" y="7"/>
                  </a:cubicBezTo>
                  <a:cubicBezTo>
                    <a:pt x="0" y="7"/>
                    <a:pt x="6" y="1"/>
                    <a:pt x="14" y="0"/>
                  </a:cubicBezTo>
                  <a:cubicBezTo>
                    <a:pt x="22" y="0"/>
                    <a:pt x="29" y="6"/>
                    <a:pt x="28" y="6"/>
                  </a:cubicBezTo>
                  <a:close/>
                </a:path>
              </a:pathLst>
            </a:custGeom>
            <a:solidFill>
              <a:srgbClr val="492C2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77" name="Google Shape;5777;p413"/>
            <p:cNvSpPr/>
            <p:nvPr/>
          </p:nvSpPr>
          <p:spPr>
            <a:xfrm>
              <a:off x="8634413" y="4657725"/>
              <a:ext cx="111125" cy="31750"/>
            </a:xfrm>
            <a:custGeom>
              <a:avLst/>
              <a:gdLst/>
              <a:ahLst/>
              <a:cxnLst/>
              <a:rect l="l" t="t" r="r" b="b"/>
              <a:pathLst>
                <a:path w="35" h="10" extrusionOk="0">
                  <a:moveTo>
                    <a:pt x="0" y="5"/>
                  </a:moveTo>
                  <a:cubicBezTo>
                    <a:pt x="2" y="6"/>
                    <a:pt x="5" y="7"/>
                    <a:pt x="7" y="8"/>
                  </a:cubicBezTo>
                  <a:cubicBezTo>
                    <a:pt x="8" y="7"/>
                    <a:pt x="11" y="5"/>
                    <a:pt x="15" y="4"/>
                  </a:cubicBezTo>
                  <a:cubicBezTo>
                    <a:pt x="25" y="2"/>
                    <a:pt x="34" y="9"/>
                    <a:pt x="35" y="10"/>
                  </a:cubicBezTo>
                  <a:cubicBezTo>
                    <a:pt x="34" y="9"/>
                    <a:pt x="26" y="0"/>
                    <a:pt x="13" y="0"/>
                  </a:cubicBezTo>
                  <a:cubicBezTo>
                    <a:pt x="7" y="1"/>
                    <a:pt x="2" y="4"/>
                    <a:pt x="0" y="5"/>
                  </a:cubicBezTo>
                  <a:close/>
                </a:path>
              </a:pathLst>
            </a:custGeom>
            <a:solidFill>
              <a:srgbClr val="2515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78" name="Google Shape;5778;p413"/>
            <p:cNvSpPr/>
            <p:nvPr/>
          </p:nvSpPr>
          <p:spPr>
            <a:xfrm>
              <a:off x="8678863" y="4664075"/>
              <a:ext cx="38100" cy="41275"/>
            </a:xfrm>
            <a:prstGeom prst="ellipse">
              <a:avLst/>
            </a:prstGeom>
            <a:solidFill>
              <a:srgbClr val="2515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79" name="Google Shape;5779;p413"/>
            <p:cNvSpPr/>
            <p:nvPr/>
          </p:nvSpPr>
          <p:spPr>
            <a:xfrm>
              <a:off x="8659813" y="4689475"/>
              <a:ext cx="85725" cy="22225"/>
            </a:xfrm>
            <a:custGeom>
              <a:avLst/>
              <a:gdLst/>
              <a:ahLst/>
              <a:cxnLst/>
              <a:rect l="l" t="t" r="r" b="b"/>
              <a:pathLst>
                <a:path w="27" h="7" extrusionOk="0">
                  <a:moveTo>
                    <a:pt x="0" y="0"/>
                  </a:moveTo>
                  <a:cubicBezTo>
                    <a:pt x="3" y="1"/>
                    <a:pt x="7" y="2"/>
                    <a:pt x="13" y="2"/>
                  </a:cubicBezTo>
                  <a:cubicBezTo>
                    <a:pt x="19" y="2"/>
                    <a:pt x="24" y="1"/>
                    <a:pt x="27" y="0"/>
                  </a:cubicBezTo>
                  <a:cubicBezTo>
                    <a:pt x="23" y="5"/>
                    <a:pt x="17" y="7"/>
                    <a:pt x="11" y="6"/>
                  </a:cubicBezTo>
                  <a:cubicBezTo>
                    <a:pt x="4" y="5"/>
                    <a:pt x="1" y="1"/>
                    <a:pt x="0" y="0"/>
                  </a:cubicBezTo>
                  <a:close/>
                </a:path>
              </a:pathLst>
            </a:custGeom>
            <a:solidFill>
              <a:srgbClr val="53323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80" name="Google Shape;5780;p413"/>
            <p:cNvSpPr/>
            <p:nvPr/>
          </p:nvSpPr>
          <p:spPr>
            <a:xfrm>
              <a:off x="8612188" y="4600575"/>
              <a:ext cx="146050" cy="41275"/>
            </a:xfrm>
            <a:custGeom>
              <a:avLst/>
              <a:gdLst/>
              <a:ahLst/>
              <a:cxnLst/>
              <a:rect l="l" t="t" r="r" b="b"/>
              <a:pathLst>
                <a:path w="46" h="13" extrusionOk="0">
                  <a:moveTo>
                    <a:pt x="0" y="9"/>
                  </a:moveTo>
                  <a:cubicBezTo>
                    <a:pt x="1" y="7"/>
                    <a:pt x="3" y="3"/>
                    <a:pt x="7" y="2"/>
                  </a:cubicBezTo>
                  <a:cubicBezTo>
                    <a:pt x="8" y="1"/>
                    <a:pt x="8" y="1"/>
                    <a:pt x="9" y="1"/>
                  </a:cubicBezTo>
                  <a:cubicBezTo>
                    <a:pt x="15" y="0"/>
                    <a:pt x="21" y="1"/>
                    <a:pt x="27" y="2"/>
                  </a:cubicBezTo>
                  <a:cubicBezTo>
                    <a:pt x="36" y="3"/>
                    <a:pt x="43" y="3"/>
                    <a:pt x="44" y="6"/>
                  </a:cubicBezTo>
                  <a:cubicBezTo>
                    <a:pt x="44" y="6"/>
                    <a:pt x="45" y="6"/>
                    <a:pt x="45" y="7"/>
                  </a:cubicBezTo>
                  <a:cubicBezTo>
                    <a:pt x="45" y="9"/>
                    <a:pt x="46" y="11"/>
                    <a:pt x="45" y="12"/>
                  </a:cubicBezTo>
                  <a:cubicBezTo>
                    <a:pt x="44" y="13"/>
                    <a:pt x="41" y="12"/>
                    <a:pt x="34" y="10"/>
                  </a:cubicBezTo>
                  <a:cubicBezTo>
                    <a:pt x="34" y="10"/>
                    <a:pt x="35" y="10"/>
                    <a:pt x="20" y="9"/>
                  </a:cubicBezTo>
                  <a:cubicBezTo>
                    <a:pt x="14" y="8"/>
                    <a:pt x="12" y="8"/>
                    <a:pt x="10" y="8"/>
                  </a:cubicBezTo>
                  <a:cubicBezTo>
                    <a:pt x="6" y="8"/>
                    <a:pt x="2" y="9"/>
                    <a:pt x="0" y="9"/>
                  </a:cubicBezTo>
                  <a:close/>
                </a:path>
              </a:pathLst>
            </a:custGeom>
            <a:solidFill>
              <a:srgbClr val="2A181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81" name="Google Shape;5781;p413"/>
            <p:cNvSpPr/>
            <p:nvPr/>
          </p:nvSpPr>
          <p:spPr>
            <a:xfrm>
              <a:off x="8850313" y="4600575"/>
              <a:ext cx="142875" cy="41275"/>
            </a:xfrm>
            <a:custGeom>
              <a:avLst/>
              <a:gdLst/>
              <a:ahLst/>
              <a:cxnLst/>
              <a:rect l="l" t="t" r="r" b="b"/>
              <a:pathLst>
                <a:path w="45" h="13" extrusionOk="0">
                  <a:moveTo>
                    <a:pt x="45" y="9"/>
                  </a:moveTo>
                  <a:cubicBezTo>
                    <a:pt x="45" y="7"/>
                    <a:pt x="43" y="3"/>
                    <a:pt x="38" y="2"/>
                  </a:cubicBezTo>
                  <a:cubicBezTo>
                    <a:pt x="38" y="1"/>
                    <a:pt x="37" y="1"/>
                    <a:pt x="36" y="1"/>
                  </a:cubicBezTo>
                  <a:cubicBezTo>
                    <a:pt x="31" y="0"/>
                    <a:pt x="25" y="1"/>
                    <a:pt x="19" y="2"/>
                  </a:cubicBezTo>
                  <a:cubicBezTo>
                    <a:pt x="10" y="3"/>
                    <a:pt x="3" y="3"/>
                    <a:pt x="2" y="6"/>
                  </a:cubicBezTo>
                  <a:cubicBezTo>
                    <a:pt x="1" y="6"/>
                    <a:pt x="1" y="6"/>
                    <a:pt x="1" y="7"/>
                  </a:cubicBezTo>
                  <a:cubicBezTo>
                    <a:pt x="0" y="9"/>
                    <a:pt x="0" y="11"/>
                    <a:pt x="0" y="12"/>
                  </a:cubicBezTo>
                  <a:cubicBezTo>
                    <a:pt x="1" y="13"/>
                    <a:pt x="5" y="12"/>
                    <a:pt x="11" y="10"/>
                  </a:cubicBezTo>
                  <a:cubicBezTo>
                    <a:pt x="12" y="10"/>
                    <a:pt x="11" y="10"/>
                    <a:pt x="26" y="9"/>
                  </a:cubicBezTo>
                  <a:cubicBezTo>
                    <a:pt x="32" y="8"/>
                    <a:pt x="33" y="8"/>
                    <a:pt x="36" y="8"/>
                  </a:cubicBezTo>
                  <a:cubicBezTo>
                    <a:pt x="40" y="8"/>
                    <a:pt x="43" y="8"/>
                    <a:pt x="45" y="9"/>
                  </a:cubicBezTo>
                  <a:close/>
                </a:path>
              </a:pathLst>
            </a:custGeom>
            <a:solidFill>
              <a:srgbClr val="2A181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82" name="Google Shape;5782;p413"/>
            <p:cNvSpPr/>
            <p:nvPr/>
          </p:nvSpPr>
          <p:spPr>
            <a:xfrm>
              <a:off x="8751888" y="4791075"/>
              <a:ext cx="104775" cy="34925"/>
            </a:xfrm>
            <a:custGeom>
              <a:avLst/>
              <a:gdLst/>
              <a:ahLst/>
              <a:cxnLst/>
              <a:rect l="l" t="t" r="r" b="b"/>
              <a:pathLst>
                <a:path w="33" h="11" extrusionOk="0">
                  <a:moveTo>
                    <a:pt x="2" y="0"/>
                  </a:moveTo>
                  <a:cubicBezTo>
                    <a:pt x="2" y="0"/>
                    <a:pt x="0" y="2"/>
                    <a:pt x="1" y="4"/>
                  </a:cubicBezTo>
                  <a:cubicBezTo>
                    <a:pt x="1" y="5"/>
                    <a:pt x="3" y="6"/>
                    <a:pt x="5" y="6"/>
                  </a:cubicBezTo>
                  <a:cubicBezTo>
                    <a:pt x="7" y="6"/>
                    <a:pt x="7" y="5"/>
                    <a:pt x="9" y="4"/>
                  </a:cubicBezTo>
                  <a:cubicBezTo>
                    <a:pt x="12" y="4"/>
                    <a:pt x="13" y="7"/>
                    <a:pt x="17" y="7"/>
                  </a:cubicBezTo>
                  <a:cubicBezTo>
                    <a:pt x="19" y="7"/>
                    <a:pt x="20" y="5"/>
                    <a:pt x="22" y="5"/>
                  </a:cubicBezTo>
                  <a:cubicBezTo>
                    <a:pt x="25" y="5"/>
                    <a:pt x="27" y="8"/>
                    <a:pt x="29" y="7"/>
                  </a:cubicBezTo>
                  <a:cubicBezTo>
                    <a:pt x="30" y="7"/>
                    <a:pt x="31" y="5"/>
                    <a:pt x="32" y="4"/>
                  </a:cubicBezTo>
                  <a:cubicBezTo>
                    <a:pt x="32" y="2"/>
                    <a:pt x="30" y="1"/>
                    <a:pt x="30" y="0"/>
                  </a:cubicBezTo>
                  <a:cubicBezTo>
                    <a:pt x="30" y="0"/>
                    <a:pt x="33" y="2"/>
                    <a:pt x="33" y="4"/>
                  </a:cubicBezTo>
                  <a:cubicBezTo>
                    <a:pt x="33" y="6"/>
                    <a:pt x="32" y="8"/>
                    <a:pt x="30" y="9"/>
                  </a:cubicBezTo>
                  <a:cubicBezTo>
                    <a:pt x="27" y="9"/>
                    <a:pt x="26" y="8"/>
                    <a:pt x="23" y="8"/>
                  </a:cubicBezTo>
                  <a:cubicBezTo>
                    <a:pt x="20" y="8"/>
                    <a:pt x="20" y="11"/>
                    <a:pt x="17" y="11"/>
                  </a:cubicBezTo>
                  <a:cubicBezTo>
                    <a:pt x="14" y="11"/>
                    <a:pt x="13" y="8"/>
                    <a:pt x="9" y="8"/>
                  </a:cubicBezTo>
                  <a:cubicBezTo>
                    <a:pt x="7" y="8"/>
                    <a:pt x="6" y="9"/>
                    <a:pt x="4" y="8"/>
                  </a:cubicBezTo>
                  <a:cubicBezTo>
                    <a:pt x="2" y="8"/>
                    <a:pt x="0" y="6"/>
                    <a:pt x="0" y="4"/>
                  </a:cubicBezTo>
                  <a:cubicBezTo>
                    <a:pt x="0" y="2"/>
                    <a:pt x="2" y="0"/>
                    <a:pt x="2" y="0"/>
                  </a:cubicBezTo>
                  <a:close/>
                </a:path>
              </a:pathLst>
            </a:custGeom>
            <a:solidFill>
              <a:srgbClr val="492C2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83" name="Google Shape;5783;p413"/>
            <p:cNvSpPr/>
            <p:nvPr/>
          </p:nvSpPr>
          <p:spPr>
            <a:xfrm>
              <a:off x="8729663" y="4886325"/>
              <a:ext cx="152400" cy="50800"/>
            </a:xfrm>
            <a:custGeom>
              <a:avLst/>
              <a:gdLst/>
              <a:ahLst/>
              <a:cxnLst/>
              <a:rect l="l" t="t" r="r" b="b"/>
              <a:pathLst>
                <a:path w="48" h="16" extrusionOk="0">
                  <a:moveTo>
                    <a:pt x="0" y="0"/>
                  </a:moveTo>
                  <a:cubicBezTo>
                    <a:pt x="0" y="1"/>
                    <a:pt x="1" y="3"/>
                    <a:pt x="2" y="4"/>
                  </a:cubicBezTo>
                  <a:cubicBezTo>
                    <a:pt x="3" y="5"/>
                    <a:pt x="4" y="7"/>
                    <a:pt x="5" y="9"/>
                  </a:cubicBezTo>
                  <a:cubicBezTo>
                    <a:pt x="5" y="9"/>
                    <a:pt x="8" y="11"/>
                    <a:pt x="10" y="13"/>
                  </a:cubicBezTo>
                  <a:cubicBezTo>
                    <a:pt x="15" y="16"/>
                    <a:pt x="19" y="16"/>
                    <a:pt x="24" y="16"/>
                  </a:cubicBezTo>
                  <a:cubicBezTo>
                    <a:pt x="29" y="16"/>
                    <a:pt x="33" y="16"/>
                    <a:pt x="37" y="13"/>
                  </a:cubicBezTo>
                  <a:cubicBezTo>
                    <a:pt x="39" y="11"/>
                    <a:pt x="42" y="9"/>
                    <a:pt x="42" y="9"/>
                  </a:cubicBezTo>
                  <a:cubicBezTo>
                    <a:pt x="44" y="6"/>
                    <a:pt x="45" y="5"/>
                    <a:pt x="46" y="4"/>
                  </a:cubicBezTo>
                  <a:cubicBezTo>
                    <a:pt x="47" y="3"/>
                    <a:pt x="47" y="1"/>
                    <a:pt x="48" y="0"/>
                  </a:cubicBezTo>
                  <a:cubicBezTo>
                    <a:pt x="44" y="0"/>
                    <a:pt x="41" y="0"/>
                    <a:pt x="37" y="0"/>
                  </a:cubicBezTo>
                  <a:cubicBezTo>
                    <a:pt x="32" y="1"/>
                    <a:pt x="31" y="1"/>
                    <a:pt x="29" y="1"/>
                  </a:cubicBezTo>
                  <a:cubicBezTo>
                    <a:pt x="27" y="2"/>
                    <a:pt x="26" y="2"/>
                    <a:pt x="24" y="2"/>
                  </a:cubicBezTo>
                  <a:cubicBezTo>
                    <a:pt x="24" y="2"/>
                    <a:pt x="24" y="2"/>
                    <a:pt x="24" y="2"/>
                  </a:cubicBezTo>
                  <a:cubicBezTo>
                    <a:pt x="21" y="2"/>
                    <a:pt x="21" y="1"/>
                    <a:pt x="18" y="1"/>
                  </a:cubicBezTo>
                  <a:cubicBezTo>
                    <a:pt x="18" y="0"/>
                    <a:pt x="18" y="0"/>
                    <a:pt x="18" y="0"/>
                  </a:cubicBezTo>
                  <a:cubicBezTo>
                    <a:pt x="16" y="0"/>
                    <a:pt x="13" y="0"/>
                    <a:pt x="11" y="0"/>
                  </a:cubicBezTo>
                  <a:cubicBezTo>
                    <a:pt x="9" y="0"/>
                    <a:pt x="8" y="0"/>
                    <a:pt x="7" y="0"/>
                  </a:cubicBezTo>
                  <a:cubicBezTo>
                    <a:pt x="7" y="0"/>
                    <a:pt x="6" y="0"/>
                    <a:pt x="4" y="0"/>
                  </a:cubicBezTo>
                  <a:cubicBezTo>
                    <a:pt x="3" y="0"/>
                    <a:pt x="1" y="0"/>
                    <a:pt x="0" y="0"/>
                  </a:cubicBezTo>
                </a:path>
              </a:pathLst>
            </a:custGeom>
            <a:solidFill>
              <a:srgbClr val="55333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84" name="Google Shape;5784;p413"/>
            <p:cNvSpPr/>
            <p:nvPr/>
          </p:nvSpPr>
          <p:spPr>
            <a:xfrm>
              <a:off x="8726488" y="4860925"/>
              <a:ext cx="158750" cy="38100"/>
            </a:xfrm>
            <a:custGeom>
              <a:avLst/>
              <a:gdLst/>
              <a:ahLst/>
              <a:cxnLst/>
              <a:rect l="l" t="t" r="r" b="b"/>
              <a:pathLst>
                <a:path w="50" h="12" extrusionOk="0">
                  <a:moveTo>
                    <a:pt x="50" y="7"/>
                  </a:moveTo>
                  <a:cubicBezTo>
                    <a:pt x="38" y="0"/>
                    <a:pt x="33" y="0"/>
                    <a:pt x="31" y="1"/>
                  </a:cubicBezTo>
                  <a:cubicBezTo>
                    <a:pt x="31" y="1"/>
                    <a:pt x="28" y="2"/>
                    <a:pt x="25" y="3"/>
                  </a:cubicBezTo>
                  <a:cubicBezTo>
                    <a:pt x="24" y="3"/>
                    <a:pt x="23" y="2"/>
                    <a:pt x="23" y="2"/>
                  </a:cubicBezTo>
                  <a:cubicBezTo>
                    <a:pt x="20" y="2"/>
                    <a:pt x="19" y="1"/>
                    <a:pt x="18" y="1"/>
                  </a:cubicBezTo>
                  <a:cubicBezTo>
                    <a:pt x="17" y="0"/>
                    <a:pt x="12" y="1"/>
                    <a:pt x="0" y="7"/>
                  </a:cubicBezTo>
                  <a:cubicBezTo>
                    <a:pt x="0" y="7"/>
                    <a:pt x="0" y="8"/>
                    <a:pt x="1" y="9"/>
                  </a:cubicBezTo>
                  <a:cubicBezTo>
                    <a:pt x="2" y="10"/>
                    <a:pt x="3" y="10"/>
                    <a:pt x="3" y="10"/>
                  </a:cubicBezTo>
                  <a:cubicBezTo>
                    <a:pt x="7" y="10"/>
                    <a:pt x="9" y="10"/>
                    <a:pt x="11" y="10"/>
                  </a:cubicBezTo>
                  <a:cubicBezTo>
                    <a:pt x="15" y="10"/>
                    <a:pt x="17" y="10"/>
                    <a:pt x="19" y="11"/>
                  </a:cubicBezTo>
                  <a:cubicBezTo>
                    <a:pt x="22" y="11"/>
                    <a:pt x="22" y="12"/>
                    <a:pt x="24" y="12"/>
                  </a:cubicBezTo>
                  <a:cubicBezTo>
                    <a:pt x="27" y="12"/>
                    <a:pt x="27" y="11"/>
                    <a:pt x="30" y="10"/>
                  </a:cubicBezTo>
                  <a:cubicBezTo>
                    <a:pt x="31" y="10"/>
                    <a:pt x="32" y="10"/>
                    <a:pt x="37" y="10"/>
                  </a:cubicBezTo>
                  <a:cubicBezTo>
                    <a:pt x="38" y="10"/>
                    <a:pt x="42" y="10"/>
                    <a:pt x="46" y="10"/>
                  </a:cubicBezTo>
                  <a:cubicBezTo>
                    <a:pt x="46" y="10"/>
                    <a:pt x="47" y="10"/>
                    <a:pt x="48" y="9"/>
                  </a:cubicBezTo>
                  <a:cubicBezTo>
                    <a:pt x="49" y="8"/>
                    <a:pt x="49" y="7"/>
                    <a:pt x="50" y="7"/>
                  </a:cubicBezTo>
                  <a:close/>
                </a:path>
              </a:pathLst>
            </a:custGeom>
            <a:solidFill>
              <a:srgbClr val="37212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85" name="Google Shape;5785;p413"/>
            <p:cNvSpPr/>
            <p:nvPr/>
          </p:nvSpPr>
          <p:spPr>
            <a:xfrm>
              <a:off x="8529638" y="4273550"/>
              <a:ext cx="552450" cy="457200"/>
            </a:xfrm>
            <a:custGeom>
              <a:avLst/>
              <a:gdLst/>
              <a:ahLst/>
              <a:cxnLst/>
              <a:rect l="l" t="t" r="r" b="b"/>
              <a:pathLst>
                <a:path w="174" h="144" extrusionOk="0">
                  <a:moveTo>
                    <a:pt x="19" y="119"/>
                  </a:moveTo>
                  <a:cubicBezTo>
                    <a:pt x="18" y="109"/>
                    <a:pt x="19" y="106"/>
                    <a:pt x="21" y="103"/>
                  </a:cubicBezTo>
                  <a:cubicBezTo>
                    <a:pt x="24" y="99"/>
                    <a:pt x="26" y="99"/>
                    <a:pt x="29" y="97"/>
                  </a:cubicBezTo>
                  <a:cubicBezTo>
                    <a:pt x="37" y="90"/>
                    <a:pt x="30" y="76"/>
                    <a:pt x="34" y="65"/>
                  </a:cubicBezTo>
                  <a:cubicBezTo>
                    <a:pt x="41" y="45"/>
                    <a:pt x="82" y="45"/>
                    <a:pt x="87" y="45"/>
                  </a:cubicBezTo>
                  <a:cubicBezTo>
                    <a:pt x="91" y="45"/>
                    <a:pt x="132" y="46"/>
                    <a:pt x="139" y="65"/>
                  </a:cubicBezTo>
                  <a:cubicBezTo>
                    <a:pt x="143" y="76"/>
                    <a:pt x="136" y="90"/>
                    <a:pt x="145" y="97"/>
                  </a:cubicBezTo>
                  <a:cubicBezTo>
                    <a:pt x="147" y="99"/>
                    <a:pt x="150" y="99"/>
                    <a:pt x="152" y="103"/>
                  </a:cubicBezTo>
                  <a:cubicBezTo>
                    <a:pt x="153" y="105"/>
                    <a:pt x="155" y="108"/>
                    <a:pt x="155" y="119"/>
                  </a:cubicBezTo>
                  <a:cubicBezTo>
                    <a:pt x="154" y="124"/>
                    <a:pt x="154" y="130"/>
                    <a:pt x="152" y="139"/>
                  </a:cubicBezTo>
                  <a:cubicBezTo>
                    <a:pt x="153" y="140"/>
                    <a:pt x="154" y="142"/>
                    <a:pt x="156" y="143"/>
                  </a:cubicBezTo>
                  <a:cubicBezTo>
                    <a:pt x="157" y="139"/>
                    <a:pt x="159" y="132"/>
                    <a:pt x="161" y="124"/>
                  </a:cubicBezTo>
                  <a:cubicBezTo>
                    <a:pt x="166" y="103"/>
                    <a:pt x="174" y="67"/>
                    <a:pt x="154" y="37"/>
                  </a:cubicBezTo>
                  <a:cubicBezTo>
                    <a:pt x="141" y="18"/>
                    <a:pt x="121" y="11"/>
                    <a:pt x="114" y="8"/>
                  </a:cubicBezTo>
                  <a:cubicBezTo>
                    <a:pt x="88" y="0"/>
                    <a:pt x="66" y="6"/>
                    <a:pt x="59" y="8"/>
                  </a:cubicBezTo>
                  <a:cubicBezTo>
                    <a:pt x="53" y="11"/>
                    <a:pt x="32" y="18"/>
                    <a:pt x="19" y="37"/>
                  </a:cubicBezTo>
                  <a:cubicBezTo>
                    <a:pt x="0" y="65"/>
                    <a:pt x="7" y="100"/>
                    <a:pt x="12" y="124"/>
                  </a:cubicBezTo>
                  <a:cubicBezTo>
                    <a:pt x="14" y="133"/>
                    <a:pt x="16" y="139"/>
                    <a:pt x="17" y="144"/>
                  </a:cubicBezTo>
                  <a:cubicBezTo>
                    <a:pt x="19" y="142"/>
                    <a:pt x="20" y="140"/>
                    <a:pt x="21" y="138"/>
                  </a:cubicBezTo>
                  <a:cubicBezTo>
                    <a:pt x="20" y="131"/>
                    <a:pt x="19" y="124"/>
                    <a:pt x="19" y="119"/>
                  </a:cubicBezTo>
                  <a:close/>
                </a:path>
              </a:pathLst>
            </a:custGeom>
            <a:solidFill>
              <a:srgbClr val="2A181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786" name="Google Shape;5786;p413"/>
          <p:cNvSpPr/>
          <p:nvPr/>
        </p:nvSpPr>
        <p:spPr>
          <a:xfrm>
            <a:off x="6100246" y="4415123"/>
            <a:ext cx="1220006" cy="1222870"/>
          </a:xfrm>
          <a:prstGeom prst="rect">
            <a:avLst/>
          </a:prstGeom>
          <a:solidFill>
            <a:srgbClr val="DFDED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787" name="Google Shape;5787;p413"/>
          <p:cNvGrpSpPr/>
          <p:nvPr/>
        </p:nvGrpSpPr>
        <p:grpSpPr>
          <a:xfrm>
            <a:off x="4884536" y="4415123"/>
            <a:ext cx="1218575" cy="1222870"/>
            <a:chOff x="4075113" y="4149725"/>
            <a:chExt cx="1350963" cy="1355725"/>
          </a:xfrm>
        </p:grpSpPr>
        <p:sp>
          <p:nvSpPr>
            <p:cNvPr id="5788" name="Google Shape;5788;p413"/>
            <p:cNvSpPr/>
            <p:nvPr/>
          </p:nvSpPr>
          <p:spPr>
            <a:xfrm>
              <a:off x="4075113" y="4149725"/>
              <a:ext cx="1350963" cy="1355725"/>
            </a:xfrm>
            <a:prstGeom prst="rect">
              <a:avLst/>
            </a:prstGeom>
            <a:solidFill>
              <a:srgbClr val="DA38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89" name="Google Shape;5789;p413"/>
            <p:cNvSpPr/>
            <p:nvPr/>
          </p:nvSpPr>
          <p:spPr>
            <a:xfrm>
              <a:off x="4075113" y="4149725"/>
              <a:ext cx="1350963" cy="450850"/>
            </a:xfrm>
            <a:prstGeom prst="rect">
              <a:avLst/>
            </a:prstGeom>
            <a:solidFill>
              <a:srgbClr val="EA8C2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90" name="Google Shape;5790;p413"/>
            <p:cNvSpPr/>
            <p:nvPr/>
          </p:nvSpPr>
          <p:spPr>
            <a:xfrm>
              <a:off x="4075113" y="5054600"/>
              <a:ext cx="1350963" cy="450850"/>
            </a:xfrm>
            <a:prstGeom prst="rect">
              <a:avLst/>
            </a:prstGeom>
            <a:solidFill>
              <a:srgbClr val="4646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791" name="Google Shape;5791;p413"/>
          <p:cNvGrpSpPr/>
          <p:nvPr/>
        </p:nvGrpSpPr>
        <p:grpSpPr>
          <a:xfrm>
            <a:off x="-1" y="52070"/>
            <a:ext cx="12201523" cy="6826280"/>
            <a:chOff x="-1" y="52070"/>
            <a:chExt cx="12201523" cy="6826280"/>
          </a:xfrm>
        </p:grpSpPr>
        <p:sp>
          <p:nvSpPr>
            <p:cNvPr id="5792" name="Google Shape;5792;p413"/>
            <p:cNvSpPr/>
            <p:nvPr/>
          </p:nvSpPr>
          <p:spPr>
            <a:xfrm>
              <a:off x="-1" y="4417400"/>
              <a:ext cx="12201523" cy="2460950"/>
            </a:xfrm>
            <a:prstGeom prst="rect">
              <a:avLst/>
            </a:pr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5793" name="Google Shape;5793;p413"/>
            <p:cNvCxnSpPr/>
            <p:nvPr/>
          </p:nvCxnSpPr>
          <p:spPr>
            <a:xfrm rot="-5400000">
              <a:off x="7579810" y="3435350"/>
              <a:ext cx="6766560" cy="0"/>
            </a:xfrm>
            <a:prstGeom prst="straightConnector1">
              <a:avLst/>
            </a:prstGeom>
            <a:noFill/>
            <a:ln w="76200" cap="sq" cmpd="sng">
              <a:solidFill>
                <a:schemeClr val="lt1"/>
              </a:solidFill>
              <a:prstDash val="solid"/>
              <a:round/>
              <a:headEnd type="none" w="sm" len="sm"/>
              <a:tailEnd type="none" w="sm" len="sm"/>
            </a:ln>
          </p:spPr>
        </p:cxnSp>
        <p:pic>
          <p:nvPicPr>
            <p:cNvPr id="5794" name="Google Shape;5794;p413"/>
            <p:cNvPicPr preferRelativeResize="0"/>
            <p:nvPr/>
          </p:nvPicPr>
          <p:blipFill rotWithShape="1">
            <a:blip r:embed="rId3">
              <a:alphaModFix/>
            </a:blip>
            <a:srcRect/>
            <a:stretch/>
          </p:blipFill>
          <p:spPr>
            <a:xfrm>
              <a:off x="185139" y="5330952"/>
              <a:ext cx="1636776" cy="1351184"/>
            </a:xfrm>
            <a:prstGeom prst="rect">
              <a:avLst/>
            </a:prstGeom>
            <a:noFill/>
            <a:ln>
              <a:noFill/>
            </a:ln>
          </p:spPr>
        </p:pic>
        <p:cxnSp>
          <p:nvCxnSpPr>
            <p:cNvPr id="5795" name="Google Shape;5795;p413"/>
            <p:cNvCxnSpPr/>
            <p:nvPr/>
          </p:nvCxnSpPr>
          <p:spPr>
            <a:xfrm rot="10800000">
              <a:off x="24130" y="4412259"/>
              <a:ext cx="12143231" cy="0"/>
            </a:xfrm>
            <a:prstGeom prst="straightConnector1">
              <a:avLst/>
            </a:prstGeom>
            <a:noFill/>
            <a:ln w="76200" cap="sq" cmpd="sng">
              <a:solidFill>
                <a:schemeClr val="lt1"/>
              </a:solidFill>
              <a:prstDash val="solid"/>
              <a:round/>
              <a:headEnd type="none" w="sm" len="sm"/>
              <a:tailEnd type="none" w="sm" len="sm"/>
            </a:ln>
          </p:spPr>
        </p:cxnSp>
      </p:grpSp>
      <p:sp>
        <p:nvSpPr>
          <p:cNvPr id="5796" name="Google Shape;5796;p413"/>
          <p:cNvSpPr txBox="1">
            <a:spLocks noGrp="1"/>
          </p:cNvSpPr>
          <p:nvPr>
            <p:ph type="subTitle" idx="1"/>
          </p:nvPr>
        </p:nvSpPr>
        <p:spPr>
          <a:xfrm>
            <a:off x="442913" y="2751892"/>
            <a:ext cx="2231701" cy="677108"/>
          </a:xfrm>
          <a:prstGeom prst="rect">
            <a:avLst/>
          </a:prstGeom>
          <a:solidFill>
            <a:srgbClr val="2D2D2D"/>
          </a:solid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Clr>
                <a:schemeClr val="lt1"/>
              </a:buClr>
              <a:buSzPts val="3200"/>
              <a:buNone/>
            </a:pPr>
            <a:r>
              <a:rPr lang="en-US" sz="3200" b="1">
                <a:solidFill>
                  <a:schemeClr val="lt1"/>
                </a:solidFill>
              </a:rPr>
              <a:t>Thank you</a:t>
            </a:r>
            <a:endParaRPr sz="3200" b="1">
              <a:solidFill>
                <a:schemeClr val="lt1"/>
              </a:solidFill>
            </a:endParaRPr>
          </a:p>
        </p:txBody>
      </p:sp>
      <p:pic>
        <p:nvPicPr>
          <p:cNvPr id="5797" name="Google Shape;5797;p413">
            <a:hlinkClick r:id="rId4"/>
          </p:cNvPr>
          <p:cNvPicPr preferRelativeResize="0"/>
          <p:nvPr/>
        </p:nvPicPr>
        <p:blipFill rotWithShape="1">
          <a:blip r:embed="rId5">
            <a:alphaModFix/>
          </a:blip>
          <a:srcRect/>
          <a:stretch/>
        </p:blipFill>
        <p:spPr>
          <a:xfrm>
            <a:off x="357088" y="3716500"/>
            <a:ext cx="2847975" cy="609600"/>
          </a:xfrm>
          <a:prstGeom prst="rect">
            <a:avLst/>
          </a:prstGeom>
          <a:noFill/>
          <a:ln>
            <a:noFill/>
          </a:ln>
        </p:spPr>
      </p:pic>
      <p:pic>
        <p:nvPicPr>
          <p:cNvPr id="5798" name="Google Shape;5798;p413">
            <a:hlinkClick r:id="rId6"/>
          </p:cNvPr>
          <p:cNvPicPr preferRelativeResize="0"/>
          <p:nvPr/>
        </p:nvPicPr>
        <p:blipFill rotWithShape="1">
          <a:blip r:embed="rId7">
            <a:alphaModFix/>
          </a:blip>
          <a:srcRect/>
          <a:stretch/>
        </p:blipFill>
        <p:spPr>
          <a:xfrm>
            <a:off x="3272900" y="3799423"/>
            <a:ext cx="1876300" cy="443764"/>
          </a:xfrm>
          <a:prstGeom prst="rect">
            <a:avLst/>
          </a:prstGeom>
          <a:noFill/>
          <a:ln>
            <a:noFill/>
          </a:ln>
        </p:spPr>
      </p:pic>
      <p:sp>
        <p:nvSpPr>
          <p:cNvPr id="5799" name="Google Shape;5799;p413"/>
          <p:cNvSpPr txBox="1"/>
          <p:nvPr/>
        </p:nvSpPr>
        <p:spPr>
          <a:xfrm>
            <a:off x="2373284" y="5474300"/>
            <a:ext cx="8479500" cy="10887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FFFFFF"/>
                </a:solidFill>
                <a:latin typeface="Arial"/>
                <a:ea typeface="Arial"/>
                <a:cs typeface="Arial"/>
                <a:sym typeface="Arial"/>
              </a:rPr>
              <a:t>© 2021 PwC. All rights reserved. Not for further distribution without the permission of PwC. “PwC” refers to the network of member firms of PricewaterhouseCoopers International Limited (PwCIL), or, as the context requires, individual member firms of the PwC network. Each member firm is a separate legal entity and does not act as agent of PwCIL or any other member firm. PwCIL does not provide any services to clients. PwCIL is not responsible or liable for the acts or omissions of any of its member firms nor can it control the exercise of their professional judgment or bind them in any way. No member firm is responsible or liable for the acts or omissions of any other member firm nor can it control the exercise of another member firm’s professional judgment or bind another member firm or PwCIL in any way.</a:t>
            </a:r>
            <a:endParaRPr sz="900" b="0" i="0" u="none" strike="noStrike" cap="none">
              <a:solidFill>
                <a:srgbClr val="FFFFFF"/>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112"/>
        <p:cNvGrpSpPr/>
        <p:nvPr/>
      </p:nvGrpSpPr>
      <p:grpSpPr>
        <a:xfrm>
          <a:off x="0" y="0"/>
          <a:ext cx="0" cy="0"/>
          <a:chOff x="0" y="0"/>
          <a:chExt cx="0" cy="0"/>
        </a:xfrm>
      </p:grpSpPr>
      <p:sp>
        <p:nvSpPr>
          <p:cNvPr id="5113" name="Google Shape;5113;p401"/>
          <p:cNvSpPr/>
          <p:nvPr/>
        </p:nvSpPr>
        <p:spPr>
          <a:xfrm>
            <a:off x="7302545" y="428624"/>
            <a:ext cx="2160000" cy="5866089"/>
          </a:xfrm>
          <a:prstGeom prst="rect">
            <a:avLst/>
          </a:prstGeom>
          <a:solidFill>
            <a:schemeClr val="lt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FFFFFF"/>
              </a:solidFill>
              <a:latin typeface="Arial"/>
              <a:ea typeface="Arial"/>
              <a:cs typeface="Arial"/>
              <a:sym typeface="Arial"/>
            </a:endParaRPr>
          </a:p>
        </p:txBody>
      </p:sp>
      <p:sp>
        <p:nvSpPr>
          <p:cNvPr id="5114" name="Google Shape;5114;p401"/>
          <p:cNvSpPr/>
          <p:nvPr/>
        </p:nvSpPr>
        <p:spPr>
          <a:xfrm>
            <a:off x="2729457" y="428624"/>
            <a:ext cx="2160000" cy="5866089"/>
          </a:xfrm>
          <a:prstGeom prst="rect">
            <a:avLst/>
          </a:prstGeom>
          <a:solidFill>
            <a:schemeClr val="lt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FFFFFF"/>
              </a:solidFill>
              <a:latin typeface="Arial"/>
              <a:ea typeface="Arial"/>
              <a:cs typeface="Arial"/>
              <a:sym typeface="Arial"/>
            </a:endParaRPr>
          </a:p>
        </p:txBody>
      </p:sp>
      <p:sp>
        <p:nvSpPr>
          <p:cNvPr id="5115" name="Google Shape;5115;p401"/>
          <p:cNvSpPr/>
          <p:nvPr/>
        </p:nvSpPr>
        <p:spPr>
          <a:xfrm>
            <a:off x="5016001" y="428624"/>
            <a:ext cx="2160000" cy="5866089"/>
          </a:xfrm>
          <a:prstGeom prst="rect">
            <a:avLst/>
          </a:prstGeom>
          <a:solidFill>
            <a:schemeClr val="lt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FFFFFF"/>
              </a:solidFill>
              <a:latin typeface="Arial"/>
              <a:ea typeface="Arial"/>
              <a:cs typeface="Arial"/>
              <a:sym typeface="Arial"/>
            </a:endParaRPr>
          </a:p>
        </p:txBody>
      </p:sp>
      <p:sp>
        <p:nvSpPr>
          <p:cNvPr id="5116" name="Google Shape;5116;p401"/>
          <p:cNvSpPr/>
          <p:nvPr/>
        </p:nvSpPr>
        <p:spPr>
          <a:xfrm>
            <a:off x="9589088" y="428624"/>
            <a:ext cx="2160000" cy="5866089"/>
          </a:xfrm>
          <a:prstGeom prst="rect">
            <a:avLst/>
          </a:prstGeom>
          <a:solidFill>
            <a:schemeClr val="lt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FFFFFF"/>
              </a:solidFill>
              <a:latin typeface="Arial"/>
              <a:ea typeface="Arial"/>
              <a:cs typeface="Arial"/>
              <a:sym typeface="Arial"/>
            </a:endParaRPr>
          </a:p>
        </p:txBody>
      </p:sp>
      <p:sp>
        <p:nvSpPr>
          <p:cNvPr id="5117" name="Google Shape;5117;p401"/>
          <p:cNvSpPr/>
          <p:nvPr/>
        </p:nvSpPr>
        <p:spPr>
          <a:xfrm>
            <a:off x="442913" y="428624"/>
            <a:ext cx="2160000" cy="5866089"/>
          </a:xfrm>
          <a:prstGeom prst="rect">
            <a:avLst/>
          </a:prstGeom>
          <a:solidFill>
            <a:schemeClr val="lt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FFFFFF"/>
              </a:solidFill>
              <a:latin typeface="Arial"/>
              <a:ea typeface="Arial"/>
              <a:cs typeface="Arial"/>
              <a:sym typeface="Arial"/>
            </a:endParaRPr>
          </a:p>
        </p:txBody>
      </p:sp>
      <p:sp>
        <p:nvSpPr>
          <p:cNvPr id="5118" name="Google Shape;5118;p401"/>
          <p:cNvSpPr/>
          <p:nvPr/>
        </p:nvSpPr>
        <p:spPr>
          <a:xfrm>
            <a:off x="1137853" y="5101140"/>
            <a:ext cx="761654" cy="77029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
        <p:nvSpPr>
          <p:cNvPr id="5119" name="Google Shape;5119;p401"/>
          <p:cNvSpPr/>
          <p:nvPr/>
        </p:nvSpPr>
        <p:spPr>
          <a:xfrm>
            <a:off x="3424397" y="5101140"/>
            <a:ext cx="755832" cy="77029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
        <p:nvSpPr>
          <p:cNvPr id="5120" name="Google Shape;5120;p401"/>
          <p:cNvSpPr/>
          <p:nvPr/>
        </p:nvSpPr>
        <p:spPr>
          <a:xfrm>
            <a:off x="5710941" y="5101140"/>
            <a:ext cx="761654" cy="77029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
        <p:nvSpPr>
          <p:cNvPr id="5121" name="Google Shape;5121;p401"/>
          <p:cNvSpPr/>
          <p:nvPr/>
        </p:nvSpPr>
        <p:spPr>
          <a:xfrm>
            <a:off x="7991551" y="5101140"/>
            <a:ext cx="761654" cy="77029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
        <p:nvSpPr>
          <p:cNvPr id="5122" name="Google Shape;5122;p401"/>
          <p:cNvSpPr/>
          <p:nvPr/>
        </p:nvSpPr>
        <p:spPr>
          <a:xfrm>
            <a:off x="10285315" y="5101140"/>
            <a:ext cx="761654" cy="77029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
        <p:nvSpPr>
          <p:cNvPr id="5123" name="Google Shape;5123;p401"/>
          <p:cNvSpPr/>
          <p:nvPr/>
        </p:nvSpPr>
        <p:spPr>
          <a:xfrm>
            <a:off x="762052" y="712401"/>
            <a:ext cx="1521600" cy="1521600"/>
          </a:xfrm>
          <a:prstGeom prst="rect">
            <a:avLst/>
          </a:prstGeom>
          <a:solidFill>
            <a:schemeClr val="l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FFFFFF"/>
              </a:solidFill>
              <a:latin typeface="Arial"/>
              <a:ea typeface="Arial"/>
              <a:cs typeface="Arial"/>
              <a:sym typeface="Arial"/>
            </a:endParaRPr>
          </a:p>
        </p:txBody>
      </p:sp>
      <p:sp>
        <p:nvSpPr>
          <p:cNvPr id="5124" name="Google Shape;5124;p401"/>
          <p:cNvSpPr/>
          <p:nvPr/>
        </p:nvSpPr>
        <p:spPr>
          <a:xfrm>
            <a:off x="3048596" y="712401"/>
            <a:ext cx="1521600" cy="1521600"/>
          </a:xfrm>
          <a:prstGeom prst="rect">
            <a:avLst/>
          </a:prstGeom>
          <a:solidFill>
            <a:schemeClr val="l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FFFFFF"/>
              </a:solidFill>
              <a:latin typeface="Arial"/>
              <a:ea typeface="Arial"/>
              <a:cs typeface="Arial"/>
              <a:sym typeface="Arial"/>
            </a:endParaRPr>
          </a:p>
        </p:txBody>
      </p:sp>
      <p:sp>
        <p:nvSpPr>
          <p:cNvPr id="5125" name="Google Shape;5125;p401"/>
          <p:cNvSpPr/>
          <p:nvPr/>
        </p:nvSpPr>
        <p:spPr>
          <a:xfrm>
            <a:off x="5335140" y="712401"/>
            <a:ext cx="1521600" cy="1521600"/>
          </a:xfrm>
          <a:prstGeom prst="rect">
            <a:avLst/>
          </a:prstGeom>
          <a:solidFill>
            <a:schemeClr val="l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1" i="0" u="none" strike="noStrike" cap="none">
              <a:solidFill>
                <a:srgbClr val="FFFFFF"/>
              </a:solidFill>
              <a:latin typeface="Arial"/>
              <a:ea typeface="Arial"/>
              <a:cs typeface="Arial"/>
              <a:sym typeface="Arial"/>
            </a:endParaRPr>
          </a:p>
        </p:txBody>
      </p:sp>
      <p:sp>
        <p:nvSpPr>
          <p:cNvPr id="5126" name="Google Shape;5126;p401"/>
          <p:cNvSpPr/>
          <p:nvPr/>
        </p:nvSpPr>
        <p:spPr>
          <a:xfrm>
            <a:off x="7621684" y="712401"/>
            <a:ext cx="1521600" cy="1521600"/>
          </a:xfrm>
          <a:prstGeom prst="rect">
            <a:avLst/>
          </a:prstGeom>
          <a:solidFill>
            <a:schemeClr val="l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1" i="0" u="none" strike="noStrike" cap="none">
              <a:solidFill>
                <a:srgbClr val="FFFFFF"/>
              </a:solidFill>
              <a:latin typeface="Arial"/>
              <a:ea typeface="Arial"/>
              <a:cs typeface="Arial"/>
              <a:sym typeface="Arial"/>
            </a:endParaRPr>
          </a:p>
        </p:txBody>
      </p:sp>
      <p:sp>
        <p:nvSpPr>
          <p:cNvPr id="5127" name="Google Shape;5127;p401"/>
          <p:cNvSpPr/>
          <p:nvPr/>
        </p:nvSpPr>
        <p:spPr>
          <a:xfrm>
            <a:off x="9911744" y="712401"/>
            <a:ext cx="1521600" cy="1521600"/>
          </a:xfrm>
          <a:prstGeom prst="rect">
            <a:avLst/>
          </a:prstGeom>
          <a:solidFill>
            <a:schemeClr val="l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1" i="0" u="none" strike="noStrike" cap="none">
              <a:solidFill>
                <a:srgbClr val="FFFFFF"/>
              </a:solidFill>
              <a:latin typeface="Arial"/>
              <a:ea typeface="Arial"/>
              <a:cs typeface="Arial"/>
              <a:sym typeface="Arial"/>
            </a:endParaRPr>
          </a:p>
        </p:txBody>
      </p:sp>
      <p:sp>
        <p:nvSpPr>
          <p:cNvPr id="5128" name="Google Shape;5128;p401"/>
          <p:cNvSpPr txBox="1"/>
          <p:nvPr/>
        </p:nvSpPr>
        <p:spPr>
          <a:xfrm>
            <a:off x="8005839" y="796101"/>
            <a:ext cx="753300" cy="13542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8800"/>
              <a:buFont typeface="Arial"/>
              <a:buNone/>
            </a:pPr>
            <a:r>
              <a:rPr lang="en-US" sz="8800" b="1" i="0" u="none" strike="noStrike" cap="none">
                <a:solidFill>
                  <a:schemeClr val="dk2"/>
                </a:solidFill>
                <a:latin typeface="Arial"/>
                <a:ea typeface="Arial"/>
                <a:cs typeface="Arial"/>
                <a:sym typeface="Arial"/>
              </a:rPr>
              <a:t>P</a:t>
            </a:r>
            <a:endParaRPr sz="8800" b="1" i="0" u="none" strike="noStrike" cap="none">
              <a:solidFill>
                <a:schemeClr val="dk2"/>
              </a:solidFill>
              <a:latin typeface="Arial"/>
              <a:ea typeface="Arial"/>
              <a:cs typeface="Arial"/>
              <a:sym typeface="Arial"/>
            </a:endParaRPr>
          </a:p>
        </p:txBody>
      </p:sp>
      <p:sp>
        <p:nvSpPr>
          <p:cNvPr id="5129" name="Google Shape;5129;p401"/>
          <p:cNvSpPr/>
          <p:nvPr/>
        </p:nvSpPr>
        <p:spPr>
          <a:xfrm>
            <a:off x="7302545" y="2517868"/>
            <a:ext cx="2160000" cy="2160000"/>
          </a:xfrm>
          <a:prstGeom prst="rect">
            <a:avLst/>
          </a:prstGeom>
          <a:solidFill>
            <a:schemeClr val="dk2"/>
          </a:solidFill>
          <a:ln>
            <a:noFill/>
          </a:ln>
        </p:spPr>
        <p:txBody>
          <a:bodyPr spcFirstLastPara="1" wrap="square" lIns="0" tIns="274300" rIns="0" bIns="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Arial"/>
                <a:ea typeface="Arial"/>
                <a:cs typeface="Arial"/>
                <a:sym typeface="Arial"/>
              </a:rPr>
              <a:t>Polarisation</a:t>
            </a:r>
            <a:endParaRPr sz="1600" b="1" i="0" u="none" strike="noStrike" cap="none">
              <a:solidFill>
                <a:schemeClr val="dk1"/>
              </a:solidFill>
              <a:latin typeface="Arial"/>
              <a:ea typeface="Arial"/>
              <a:cs typeface="Arial"/>
              <a:sym typeface="Arial"/>
            </a:endParaRPr>
          </a:p>
          <a:p>
            <a:pPr marL="0" marR="0" lvl="0" indent="0" algn="ctr" rtl="0">
              <a:lnSpc>
                <a:spcPct val="100000"/>
              </a:lnSpc>
              <a:spcBef>
                <a:spcPts val="600"/>
              </a:spcBef>
              <a:spcAft>
                <a:spcPts val="600"/>
              </a:spcAft>
              <a:buClr>
                <a:srgbClr val="000000"/>
              </a:buClr>
              <a:buSzPts val="1600"/>
              <a:buFont typeface="Arial"/>
              <a:buNone/>
            </a:pPr>
            <a:r>
              <a:rPr lang="en-US" sz="1600" b="0" i="0" u="none" strike="noStrike" cap="none">
                <a:solidFill>
                  <a:srgbClr val="FFFFFF"/>
                </a:solidFill>
                <a:latin typeface="Arial"/>
                <a:ea typeface="Arial"/>
                <a:cs typeface="Arial"/>
                <a:sym typeface="Arial"/>
              </a:rPr>
              <a:t>Breakdown in global consensus and a fracturing world, with growing nationalism and populism</a:t>
            </a:r>
            <a:endParaRPr sz="1400" b="0" i="0" u="none" strike="noStrike" cap="none">
              <a:solidFill>
                <a:srgbClr val="000000"/>
              </a:solidFill>
              <a:latin typeface="Arial"/>
              <a:ea typeface="Arial"/>
              <a:cs typeface="Arial"/>
              <a:sym typeface="Arial"/>
            </a:endParaRPr>
          </a:p>
        </p:txBody>
      </p:sp>
      <p:sp>
        <p:nvSpPr>
          <p:cNvPr id="5130" name="Google Shape;5130;p401"/>
          <p:cNvSpPr txBox="1"/>
          <p:nvPr/>
        </p:nvSpPr>
        <p:spPr>
          <a:xfrm>
            <a:off x="3402294" y="796101"/>
            <a:ext cx="814200" cy="13542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8800"/>
              <a:buFont typeface="Arial"/>
              <a:buNone/>
            </a:pPr>
            <a:r>
              <a:rPr lang="en-US" sz="8800" b="1" i="0" u="none" strike="noStrike" cap="none">
                <a:solidFill>
                  <a:schemeClr val="accent4"/>
                </a:solidFill>
                <a:latin typeface="Arial"/>
                <a:ea typeface="Arial"/>
                <a:cs typeface="Arial"/>
                <a:sym typeface="Arial"/>
              </a:rPr>
              <a:t>D</a:t>
            </a:r>
            <a:endParaRPr sz="8800" b="1" i="0" u="none" strike="noStrike" cap="none">
              <a:solidFill>
                <a:schemeClr val="accent4"/>
              </a:solidFill>
              <a:latin typeface="Arial"/>
              <a:ea typeface="Arial"/>
              <a:cs typeface="Arial"/>
              <a:sym typeface="Arial"/>
            </a:endParaRPr>
          </a:p>
        </p:txBody>
      </p:sp>
      <p:sp>
        <p:nvSpPr>
          <p:cNvPr id="5131" name="Google Shape;5131;p401"/>
          <p:cNvSpPr/>
          <p:nvPr/>
        </p:nvSpPr>
        <p:spPr>
          <a:xfrm>
            <a:off x="2729457" y="2517868"/>
            <a:ext cx="2160000" cy="2160000"/>
          </a:xfrm>
          <a:prstGeom prst="rect">
            <a:avLst/>
          </a:prstGeom>
          <a:solidFill>
            <a:schemeClr val="accent4"/>
          </a:solidFill>
          <a:ln>
            <a:noFill/>
          </a:ln>
        </p:spPr>
        <p:txBody>
          <a:bodyPr spcFirstLastPara="1" wrap="square" lIns="0" tIns="274300" rIns="0" bIns="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rgbClr val="FFFFFF"/>
                </a:solidFill>
                <a:latin typeface="Arial"/>
                <a:ea typeface="Arial"/>
                <a:cs typeface="Arial"/>
                <a:sym typeface="Arial"/>
              </a:rPr>
              <a:t>Disruption</a:t>
            </a:r>
            <a:endParaRPr sz="1600" b="1" i="0" u="none" strike="noStrike" cap="none" dirty="0">
              <a:solidFill>
                <a:schemeClr val="dk1"/>
              </a:solidFill>
              <a:latin typeface="Arial"/>
              <a:ea typeface="Arial"/>
              <a:cs typeface="Arial"/>
              <a:sym typeface="Arial"/>
            </a:endParaRPr>
          </a:p>
          <a:p>
            <a:pPr marL="113629" marR="106013" lvl="0" indent="0" algn="ctr" rtl="0">
              <a:lnSpc>
                <a:spcPct val="100000"/>
              </a:lnSpc>
              <a:spcBef>
                <a:spcPts val="600"/>
              </a:spcBef>
              <a:spcAft>
                <a:spcPts val="600"/>
              </a:spcAft>
              <a:buClr>
                <a:srgbClr val="000000"/>
              </a:buClr>
              <a:buSzPts val="1100"/>
              <a:buFont typeface="Arial"/>
              <a:buNone/>
            </a:pPr>
            <a:r>
              <a:rPr lang="en-US" sz="1600" b="0" i="0" u="none" strike="noStrike" cap="none" dirty="0">
                <a:solidFill>
                  <a:srgbClr val="FFFFFF"/>
                </a:solidFill>
                <a:latin typeface="Arial"/>
                <a:ea typeface="Arial"/>
                <a:cs typeface="Arial"/>
                <a:sym typeface="Arial"/>
              </a:rPr>
              <a:t>The impacts of technology, climate change and disruptive events on individuals, society and businesses</a:t>
            </a:r>
            <a:endParaRPr dirty="0"/>
          </a:p>
        </p:txBody>
      </p:sp>
      <p:sp>
        <p:nvSpPr>
          <p:cNvPr id="5132" name="Google Shape;5132;p401"/>
          <p:cNvSpPr txBox="1"/>
          <p:nvPr/>
        </p:nvSpPr>
        <p:spPr>
          <a:xfrm>
            <a:off x="5719295" y="796101"/>
            <a:ext cx="753300" cy="13542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8800"/>
              <a:buFont typeface="Arial"/>
              <a:buNone/>
            </a:pPr>
            <a:r>
              <a:rPr lang="en-US" sz="8800" b="1" i="0" u="none" strike="noStrike" cap="none">
                <a:solidFill>
                  <a:srgbClr val="DB3754"/>
                </a:solidFill>
                <a:latin typeface="Arial"/>
                <a:ea typeface="Arial"/>
                <a:cs typeface="Arial"/>
                <a:sym typeface="Arial"/>
              </a:rPr>
              <a:t>A</a:t>
            </a:r>
            <a:endParaRPr sz="8800" b="1" i="0" u="none" strike="noStrike" cap="none">
              <a:solidFill>
                <a:srgbClr val="DB3754"/>
              </a:solidFill>
              <a:latin typeface="Arial"/>
              <a:ea typeface="Arial"/>
              <a:cs typeface="Arial"/>
              <a:sym typeface="Arial"/>
            </a:endParaRPr>
          </a:p>
        </p:txBody>
      </p:sp>
      <p:sp>
        <p:nvSpPr>
          <p:cNvPr id="5133" name="Google Shape;5133;p401"/>
          <p:cNvSpPr/>
          <p:nvPr/>
        </p:nvSpPr>
        <p:spPr>
          <a:xfrm>
            <a:off x="5016001" y="2517868"/>
            <a:ext cx="2160000" cy="2160000"/>
          </a:xfrm>
          <a:prstGeom prst="rect">
            <a:avLst/>
          </a:prstGeom>
          <a:solidFill>
            <a:srgbClr val="DB3754"/>
          </a:solidFill>
          <a:ln>
            <a:noFill/>
          </a:ln>
        </p:spPr>
        <p:txBody>
          <a:bodyPr spcFirstLastPara="1" wrap="square" lIns="0" tIns="274300" rIns="0" bIns="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rgbClr val="FFFFFF"/>
                </a:solidFill>
                <a:latin typeface="Arial"/>
                <a:ea typeface="Arial"/>
                <a:cs typeface="Arial"/>
                <a:sym typeface="Arial"/>
              </a:rPr>
              <a:t>Age</a:t>
            </a:r>
            <a:endParaRPr sz="1600" b="1" i="0" u="none" strike="noStrike" cap="none" dirty="0">
              <a:solidFill>
                <a:schemeClr val="dk1"/>
              </a:solidFill>
              <a:latin typeface="Arial"/>
              <a:ea typeface="Arial"/>
              <a:cs typeface="Arial"/>
              <a:sym typeface="Arial"/>
            </a:endParaRPr>
          </a:p>
          <a:p>
            <a:pPr marL="113629" marR="106013" lvl="0" indent="0" algn="ctr" rtl="0">
              <a:lnSpc>
                <a:spcPct val="100000"/>
              </a:lnSpc>
              <a:spcBef>
                <a:spcPts val="600"/>
              </a:spcBef>
              <a:spcAft>
                <a:spcPts val="600"/>
              </a:spcAft>
              <a:buClr>
                <a:srgbClr val="000000"/>
              </a:buClr>
              <a:buSzPts val="1600"/>
              <a:buFont typeface="Arial"/>
              <a:buNone/>
            </a:pPr>
            <a:r>
              <a:rPr lang="en-US" sz="1600" b="0" i="0" u="none" strike="noStrike" cap="none" dirty="0">
                <a:solidFill>
                  <a:srgbClr val="FFFFFF"/>
                </a:solidFill>
                <a:latin typeface="Arial"/>
                <a:ea typeface="Arial"/>
                <a:cs typeface="Arial"/>
                <a:sym typeface="Arial"/>
              </a:rPr>
              <a:t>Demographic pressure on business, social institutions and economies</a:t>
            </a:r>
            <a:endParaRPr sz="1400" b="0" i="0" u="none" strike="noStrike" cap="none" dirty="0">
              <a:solidFill>
                <a:srgbClr val="000000"/>
              </a:solidFill>
              <a:latin typeface="Arial"/>
              <a:ea typeface="Arial"/>
              <a:cs typeface="Arial"/>
              <a:sym typeface="Arial"/>
            </a:endParaRPr>
          </a:p>
        </p:txBody>
      </p:sp>
      <p:sp>
        <p:nvSpPr>
          <p:cNvPr id="5134" name="Google Shape;5134;p401"/>
          <p:cNvSpPr txBox="1"/>
          <p:nvPr/>
        </p:nvSpPr>
        <p:spPr>
          <a:xfrm>
            <a:off x="10324443" y="796101"/>
            <a:ext cx="689400" cy="13542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8800"/>
              <a:buFont typeface="Arial"/>
              <a:buNone/>
            </a:pPr>
            <a:r>
              <a:rPr lang="en-US" sz="8800" b="1" i="0" u="none" strike="noStrike" cap="none">
                <a:solidFill>
                  <a:schemeClr val="accent6"/>
                </a:solidFill>
                <a:latin typeface="Arial"/>
                <a:ea typeface="Arial"/>
                <a:cs typeface="Arial"/>
                <a:sym typeface="Arial"/>
              </a:rPr>
              <a:t>T</a:t>
            </a:r>
            <a:endParaRPr sz="8800" b="1" i="0" u="none" strike="noStrike" cap="none">
              <a:solidFill>
                <a:schemeClr val="accent6"/>
              </a:solidFill>
              <a:latin typeface="Arial"/>
              <a:ea typeface="Arial"/>
              <a:cs typeface="Arial"/>
              <a:sym typeface="Arial"/>
            </a:endParaRPr>
          </a:p>
        </p:txBody>
      </p:sp>
      <p:sp>
        <p:nvSpPr>
          <p:cNvPr id="5135" name="Google Shape;5135;p401"/>
          <p:cNvSpPr/>
          <p:nvPr/>
        </p:nvSpPr>
        <p:spPr>
          <a:xfrm>
            <a:off x="9589088" y="2517868"/>
            <a:ext cx="2160000" cy="2160000"/>
          </a:xfrm>
          <a:prstGeom prst="rect">
            <a:avLst/>
          </a:prstGeom>
          <a:solidFill>
            <a:schemeClr val="accent6"/>
          </a:solidFill>
          <a:ln>
            <a:noFill/>
          </a:ln>
        </p:spPr>
        <p:txBody>
          <a:bodyPr spcFirstLastPara="1" wrap="square" lIns="0" tIns="274300" rIns="0" bIns="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Arial"/>
                <a:ea typeface="Arial"/>
                <a:cs typeface="Arial"/>
                <a:sym typeface="Arial"/>
              </a:rPr>
              <a:t>Trust</a:t>
            </a:r>
            <a:endParaRPr sz="1600" b="1" i="0" u="none" strike="noStrike" cap="none">
              <a:solidFill>
                <a:schemeClr val="dk1"/>
              </a:solidFill>
              <a:latin typeface="Arial"/>
              <a:ea typeface="Arial"/>
              <a:cs typeface="Arial"/>
              <a:sym typeface="Arial"/>
            </a:endParaRPr>
          </a:p>
          <a:p>
            <a:pPr marL="113629" marR="106013" lvl="0" indent="0" algn="ctr" rtl="0">
              <a:lnSpc>
                <a:spcPct val="100000"/>
              </a:lnSpc>
              <a:spcBef>
                <a:spcPts val="600"/>
              </a:spcBef>
              <a:spcAft>
                <a:spcPts val="600"/>
              </a:spcAft>
              <a:buClr>
                <a:srgbClr val="000000"/>
              </a:buClr>
              <a:buSzPts val="1600"/>
              <a:buFont typeface="Arial"/>
              <a:buNone/>
            </a:pPr>
            <a:r>
              <a:rPr lang="en-US" sz="1600" b="0" i="0" u="none" strike="noStrike" cap="none">
                <a:solidFill>
                  <a:srgbClr val="FFFFFF"/>
                </a:solidFill>
                <a:latin typeface="Arial"/>
                <a:ea typeface="Arial"/>
                <a:cs typeface="Arial"/>
                <a:sym typeface="Arial"/>
              </a:rPr>
              <a:t>Declining confidence in the institutions that underpin society</a:t>
            </a:r>
            <a:endParaRPr sz="1400" b="0" i="0" u="none" strike="noStrike" cap="none">
              <a:solidFill>
                <a:srgbClr val="000000"/>
              </a:solidFill>
              <a:latin typeface="Arial"/>
              <a:ea typeface="Arial"/>
              <a:cs typeface="Arial"/>
              <a:sym typeface="Arial"/>
            </a:endParaRPr>
          </a:p>
        </p:txBody>
      </p:sp>
      <p:sp>
        <p:nvSpPr>
          <p:cNvPr id="5136" name="Google Shape;5136;p401"/>
          <p:cNvSpPr txBox="1"/>
          <p:nvPr/>
        </p:nvSpPr>
        <p:spPr>
          <a:xfrm>
            <a:off x="1146207" y="796101"/>
            <a:ext cx="753300" cy="13542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8800"/>
              <a:buFont typeface="Arial"/>
              <a:buNone/>
            </a:pPr>
            <a:r>
              <a:rPr lang="en-US" sz="8800" b="1" i="0" u="none" strike="noStrike" cap="none">
                <a:solidFill>
                  <a:schemeClr val="accent3"/>
                </a:solidFill>
                <a:latin typeface="Arial"/>
                <a:ea typeface="Arial"/>
                <a:cs typeface="Arial"/>
                <a:sym typeface="Arial"/>
              </a:rPr>
              <a:t>A</a:t>
            </a:r>
            <a:endParaRPr sz="1400" b="1" i="0" u="none" strike="noStrike" cap="none">
              <a:solidFill>
                <a:schemeClr val="accent3"/>
              </a:solidFill>
              <a:latin typeface="Arial"/>
              <a:ea typeface="Arial"/>
              <a:cs typeface="Arial"/>
              <a:sym typeface="Arial"/>
            </a:endParaRPr>
          </a:p>
        </p:txBody>
      </p:sp>
      <p:sp>
        <p:nvSpPr>
          <p:cNvPr id="5137" name="Google Shape;5137;p401"/>
          <p:cNvSpPr/>
          <p:nvPr/>
        </p:nvSpPr>
        <p:spPr>
          <a:xfrm>
            <a:off x="442913" y="2517868"/>
            <a:ext cx="2160000" cy="2160000"/>
          </a:xfrm>
          <a:prstGeom prst="rect">
            <a:avLst/>
          </a:prstGeom>
          <a:solidFill>
            <a:schemeClr val="accent3"/>
          </a:solidFill>
          <a:ln>
            <a:noFill/>
          </a:ln>
        </p:spPr>
        <p:txBody>
          <a:bodyPr spcFirstLastPara="1" wrap="square" lIns="0" tIns="274300" rIns="0" bIns="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Arial"/>
                <a:ea typeface="Arial"/>
                <a:cs typeface="Arial"/>
                <a:sym typeface="Arial"/>
              </a:rPr>
              <a:t>Asymmetry</a:t>
            </a:r>
            <a:endParaRPr sz="1400" b="0" i="0" u="none" strike="noStrike" cap="none">
              <a:solidFill>
                <a:srgbClr val="000000"/>
              </a:solidFill>
              <a:latin typeface="Arial"/>
              <a:ea typeface="Arial"/>
              <a:cs typeface="Arial"/>
              <a:sym typeface="Arial"/>
            </a:endParaRPr>
          </a:p>
          <a:p>
            <a:pPr marL="113629" marR="106013" lvl="0" indent="0" algn="ctr" rtl="0">
              <a:lnSpc>
                <a:spcPct val="100000"/>
              </a:lnSpc>
              <a:spcBef>
                <a:spcPts val="600"/>
              </a:spcBef>
              <a:spcAft>
                <a:spcPts val="600"/>
              </a:spcAft>
              <a:buClr>
                <a:srgbClr val="000000"/>
              </a:buClr>
              <a:buSzPts val="1600"/>
              <a:buFont typeface="Arial"/>
              <a:buNone/>
            </a:pPr>
            <a:r>
              <a:rPr lang="en-US" sz="1600" b="0" i="0" u="none" strike="noStrike" cap="none">
                <a:solidFill>
                  <a:srgbClr val="FFFFFF"/>
                </a:solidFill>
                <a:latin typeface="Arial"/>
                <a:ea typeface="Arial"/>
                <a:cs typeface="Arial"/>
                <a:sym typeface="Arial"/>
              </a:rPr>
              <a:t>Increasing wealth disparity and the erosion of the middle class</a:t>
            </a:r>
            <a:endParaRPr sz="1400" b="0" i="0" u="none" strike="noStrike" cap="none">
              <a:solidFill>
                <a:srgbClr val="000000"/>
              </a:solidFill>
              <a:latin typeface="Arial"/>
              <a:ea typeface="Arial"/>
              <a:cs typeface="Arial"/>
              <a:sym typeface="Arial"/>
            </a:endParaRPr>
          </a:p>
        </p:txBody>
      </p:sp>
      <p:sp>
        <p:nvSpPr>
          <p:cNvPr id="5138" name="Google Shape;5138;p401"/>
          <p:cNvSpPr/>
          <p:nvPr/>
        </p:nvSpPr>
        <p:spPr>
          <a:xfrm>
            <a:off x="1137853" y="5101229"/>
            <a:ext cx="770120" cy="770120"/>
          </a:xfrm>
          <a:custGeom>
            <a:avLst/>
            <a:gdLst/>
            <a:ahLst/>
            <a:cxnLst/>
            <a:rect l="l" t="t" r="r" b="b"/>
            <a:pathLst>
              <a:path w="346" h="346" extrusionOk="0">
                <a:moveTo>
                  <a:pt x="0" y="0"/>
                </a:moveTo>
                <a:cubicBezTo>
                  <a:pt x="0" y="0"/>
                  <a:pt x="0" y="0"/>
                  <a:pt x="0" y="0"/>
                </a:cubicBezTo>
                <a:cubicBezTo>
                  <a:pt x="0" y="346"/>
                  <a:pt x="0" y="346"/>
                  <a:pt x="0" y="346"/>
                </a:cubicBezTo>
                <a:cubicBezTo>
                  <a:pt x="0" y="346"/>
                  <a:pt x="0" y="346"/>
                  <a:pt x="0" y="346"/>
                </a:cubicBezTo>
                <a:cubicBezTo>
                  <a:pt x="346" y="346"/>
                  <a:pt x="346" y="346"/>
                  <a:pt x="346" y="346"/>
                </a:cubicBezTo>
                <a:cubicBezTo>
                  <a:pt x="346" y="295"/>
                  <a:pt x="346" y="295"/>
                  <a:pt x="346" y="295"/>
                </a:cubicBezTo>
                <a:cubicBezTo>
                  <a:pt x="346" y="254"/>
                  <a:pt x="346" y="254"/>
                  <a:pt x="346" y="254"/>
                </a:cubicBezTo>
                <a:cubicBezTo>
                  <a:pt x="346" y="213"/>
                  <a:pt x="346" y="213"/>
                  <a:pt x="346" y="213"/>
                </a:cubicBezTo>
                <a:cubicBezTo>
                  <a:pt x="346" y="166"/>
                  <a:pt x="346" y="166"/>
                  <a:pt x="346" y="166"/>
                </a:cubicBezTo>
                <a:cubicBezTo>
                  <a:pt x="346" y="157"/>
                  <a:pt x="346" y="157"/>
                  <a:pt x="346" y="157"/>
                </a:cubicBezTo>
                <a:cubicBezTo>
                  <a:pt x="346" y="123"/>
                  <a:pt x="346" y="123"/>
                  <a:pt x="346" y="123"/>
                </a:cubicBezTo>
                <a:cubicBezTo>
                  <a:pt x="346" y="82"/>
                  <a:pt x="346" y="82"/>
                  <a:pt x="346" y="82"/>
                </a:cubicBezTo>
                <a:cubicBezTo>
                  <a:pt x="346" y="41"/>
                  <a:pt x="346" y="41"/>
                  <a:pt x="346" y="41"/>
                </a:cubicBezTo>
                <a:cubicBezTo>
                  <a:pt x="346" y="0"/>
                  <a:pt x="346" y="0"/>
                  <a:pt x="346" y="0"/>
                </a:cubicBezTo>
                <a:cubicBezTo>
                  <a:pt x="346" y="0"/>
                  <a:pt x="346" y="0"/>
                  <a:pt x="346" y="0"/>
                </a:cubicBezTo>
                <a:lnTo>
                  <a:pt x="0" y="0"/>
                </a:lnTo>
                <a:close/>
                <a:moveTo>
                  <a:pt x="14" y="181"/>
                </a:moveTo>
                <a:cubicBezTo>
                  <a:pt x="42" y="181"/>
                  <a:pt x="42" y="181"/>
                  <a:pt x="42" y="181"/>
                </a:cubicBezTo>
                <a:cubicBezTo>
                  <a:pt x="39" y="195"/>
                  <a:pt x="28" y="206"/>
                  <a:pt x="14" y="209"/>
                </a:cubicBezTo>
                <a:lnTo>
                  <a:pt x="14" y="181"/>
                </a:lnTo>
                <a:close/>
                <a:moveTo>
                  <a:pt x="14" y="304"/>
                </a:moveTo>
                <a:cubicBezTo>
                  <a:pt x="28" y="307"/>
                  <a:pt x="39" y="317"/>
                  <a:pt x="42" y="331"/>
                </a:cubicBezTo>
                <a:cubicBezTo>
                  <a:pt x="14" y="331"/>
                  <a:pt x="14" y="331"/>
                  <a:pt x="14" y="331"/>
                </a:cubicBezTo>
                <a:lnTo>
                  <a:pt x="14" y="304"/>
                </a:lnTo>
                <a:close/>
                <a:moveTo>
                  <a:pt x="304" y="331"/>
                </a:moveTo>
                <a:cubicBezTo>
                  <a:pt x="307" y="317"/>
                  <a:pt x="317" y="307"/>
                  <a:pt x="331" y="304"/>
                </a:cubicBezTo>
                <a:cubicBezTo>
                  <a:pt x="331" y="331"/>
                  <a:pt x="331" y="331"/>
                  <a:pt x="331" y="331"/>
                </a:cubicBezTo>
                <a:lnTo>
                  <a:pt x="304" y="331"/>
                </a:lnTo>
                <a:close/>
                <a:moveTo>
                  <a:pt x="331" y="289"/>
                </a:moveTo>
                <a:cubicBezTo>
                  <a:pt x="309" y="292"/>
                  <a:pt x="292" y="309"/>
                  <a:pt x="289" y="331"/>
                </a:cubicBezTo>
                <a:cubicBezTo>
                  <a:pt x="57" y="331"/>
                  <a:pt x="57" y="331"/>
                  <a:pt x="57" y="331"/>
                </a:cubicBezTo>
                <a:cubicBezTo>
                  <a:pt x="54" y="309"/>
                  <a:pt x="36" y="292"/>
                  <a:pt x="14" y="289"/>
                </a:cubicBezTo>
                <a:cubicBezTo>
                  <a:pt x="14" y="254"/>
                  <a:pt x="14" y="254"/>
                  <a:pt x="14" y="254"/>
                </a:cubicBezTo>
                <a:cubicBezTo>
                  <a:pt x="14" y="224"/>
                  <a:pt x="14" y="224"/>
                  <a:pt x="14" y="224"/>
                </a:cubicBezTo>
                <a:cubicBezTo>
                  <a:pt x="36" y="220"/>
                  <a:pt x="54" y="203"/>
                  <a:pt x="57" y="181"/>
                </a:cubicBezTo>
                <a:cubicBezTo>
                  <a:pt x="289" y="181"/>
                  <a:pt x="289" y="181"/>
                  <a:pt x="289" y="181"/>
                </a:cubicBezTo>
                <a:cubicBezTo>
                  <a:pt x="292" y="203"/>
                  <a:pt x="309" y="220"/>
                  <a:pt x="331" y="224"/>
                </a:cubicBezTo>
                <a:cubicBezTo>
                  <a:pt x="331" y="254"/>
                  <a:pt x="331" y="254"/>
                  <a:pt x="331" y="254"/>
                </a:cubicBezTo>
                <a:lnTo>
                  <a:pt x="331" y="289"/>
                </a:lnTo>
                <a:close/>
                <a:moveTo>
                  <a:pt x="331" y="209"/>
                </a:moveTo>
                <a:cubicBezTo>
                  <a:pt x="317" y="206"/>
                  <a:pt x="307" y="195"/>
                  <a:pt x="304" y="181"/>
                </a:cubicBezTo>
                <a:cubicBezTo>
                  <a:pt x="331" y="181"/>
                  <a:pt x="331" y="181"/>
                  <a:pt x="331" y="181"/>
                </a:cubicBezTo>
                <a:lnTo>
                  <a:pt x="331" y="209"/>
                </a:lnTo>
                <a:close/>
                <a:moveTo>
                  <a:pt x="331" y="166"/>
                </a:moveTo>
                <a:cubicBezTo>
                  <a:pt x="14" y="166"/>
                  <a:pt x="14" y="166"/>
                  <a:pt x="14" y="166"/>
                </a:cubicBezTo>
                <a:cubicBezTo>
                  <a:pt x="14" y="157"/>
                  <a:pt x="14" y="157"/>
                  <a:pt x="14" y="157"/>
                </a:cubicBezTo>
                <a:cubicBezTo>
                  <a:pt x="14" y="137"/>
                  <a:pt x="14" y="137"/>
                  <a:pt x="14" y="137"/>
                </a:cubicBezTo>
                <a:cubicBezTo>
                  <a:pt x="331" y="137"/>
                  <a:pt x="331" y="137"/>
                  <a:pt x="331" y="137"/>
                </a:cubicBezTo>
                <a:cubicBezTo>
                  <a:pt x="331" y="157"/>
                  <a:pt x="331" y="157"/>
                  <a:pt x="331" y="157"/>
                </a:cubicBezTo>
                <a:lnTo>
                  <a:pt x="331" y="166"/>
                </a:lnTo>
                <a:close/>
                <a:moveTo>
                  <a:pt x="14" y="123"/>
                </a:moveTo>
                <a:cubicBezTo>
                  <a:pt x="14" y="96"/>
                  <a:pt x="14" y="96"/>
                  <a:pt x="14" y="96"/>
                </a:cubicBezTo>
                <a:cubicBezTo>
                  <a:pt x="331" y="96"/>
                  <a:pt x="331" y="96"/>
                  <a:pt x="331" y="96"/>
                </a:cubicBezTo>
                <a:cubicBezTo>
                  <a:pt x="331" y="123"/>
                  <a:pt x="331" y="123"/>
                  <a:pt x="331" y="123"/>
                </a:cubicBezTo>
                <a:lnTo>
                  <a:pt x="14" y="123"/>
                </a:lnTo>
                <a:close/>
                <a:moveTo>
                  <a:pt x="14" y="82"/>
                </a:moveTo>
                <a:cubicBezTo>
                  <a:pt x="14" y="55"/>
                  <a:pt x="14" y="55"/>
                  <a:pt x="14" y="55"/>
                </a:cubicBezTo>
                <a:cubicBezTo>
                  <a:pt x="331" y="55"/>
                  <a:pt x="331" y="55"/>
                  <a:pt x="331" y="55"/>
                </a:cubicBezTo>
                <a:cubicBezTo>
                  <a:pt x="331" y="82"/>
                  <a:pt x="331" y="82"/>
                  <a:pt x="331" y="82"/>
                </a:cubicBezTo>
                <a:lnTo>
                  <a:pt x="14" y="82"/>
                </a:lnTo>
                <a:close/>
                <a:moveTo>
                  <a:pt x="14" y="41"/>
                </a:moveTo>
                <a:cubicBezTo>
                  <a:pt x="14" y="14"/>
                  <a:pt x="14" y="14"/>
                  <a:pt x="14" y="14"/>
                </a:cubicBezTo>
                <a:cubicBezTo>
                  <a:pt x="331" y="14"/>
                  <a:pt x="331" y="14"/>
                  <a:pt x="331" y="14"/>
                </a:cubicBezTo>
                <a:cubicBezTo>
                  <a:pt x="331" y="41"/>
                  <a:pt x="331" y="41"/>
                  <a:pt x="331" y="41"/>
                </a:cubicBezTo>
                <a:lnTo>
                  <a:pt x="14" y="41"/>
                </a:lnTo>
                <a:close/>
                <a:moveTo>
                  <a:pt x="173" y="206"/>
                </a:moveTo>
                <a:cubicBezTo>
                  <a:pt x="145" y="206"/>
                  <a:pt x="122" y="228"/>
                  <a:pt x="122" y="256"/>
                </a:cubicBezTo>
                <a:cubicBezTo>
                  <a:pt x="122" y="284"/>
                  <a:pt x="145" y="307"/>
                  <a:pt x="173" y="307"/>
                </a:cubicBezTo>
                <a:cubicBezTo>
                  <a:pt x="201" y="307"/>
                  <a:pt x="223" y="284"/>
                  <a:pt x="223" y="256"/>
                </a:cubicBezTo>
                <a:cubicBezTo>
                  <a:pt x="223" y="228"/>
                  <a:pt x="201" y="206"/>
                  <a:pt x="173" y="206"/>
                </a:cubicBezTo>
                <a:close/>
                <a:moveTo>
                  <a:pt x="173" y="292"/>
                </a:moveTo>
                <a:cubicBezTo>
                  <a:pt x="153" y="292"/>
                  <a:pt x="137" y="276"/>
                  <a:pt x="137" y="256"/>
                </a:cubicBezTo>
                <a:cubicBezTo>
                  <a:pt x="137" y="236"/>
                  <a:pt x="153" y="220"/>
                  <a:pt x="173" y="220"/>
                </a:cubicBezTo>
                <a:cubicBezTo>
                  <a:pt x="192" y="220"/>
                  <a:pt x="208" y="236"/>
                  <a:pt x="208" y="256"/>
                </a:cubicBezTo>
                <a:cubicBezTo>
                  <a:pt x="208" y="276"/>
                  <a:pt x="192" y="292"/>
                  <a:pt x="173" y="292"/>
                </a:cubicBezTo>
                <a:close/>
                <a:moveTo>
                  <a:pt x="187" y="257"/>
                </a:moveTo>
                <a:cubicBezTo>
                  <a:pt x="187" y="256"/>
                  <a:pt x="185" y="255"/>
                  <a:pt x="184" y="254"/>
                </a:cubicBezTo>
                <a:cubicBezTo>
                  <a:pt x="183" y="252"/>
                  <a:pt x="181" y="252"/>
                  <a:pt x="178" y="251"/>
                </a:cubicBezTo>
                <a:cubicBezTo>
                  <a:pt x="177" y="251"/>
                  <a:pt x="177" y="251"/>
                  <a:pt x="177" y="251"/>
                </a:cubicBezTo>
                <a:cubicBezTo>
                  <a:pt x="176" y="250"/>
                  <a:pt x="176" y="250"/>
                  <a:pt x="175" y="250"/>
                </a:cubicBezTo>
                <a:cubicBezTo>
                  <a:pt x="175" y="241"/>
                  <a:pt x="175" y="241"/>
                  <a:pt x="175" y="241"/>
                </a:cubicBezTo>
                <a:cubicBezTo>
                  <a:pt x="176" y="241"/>
                  <a:pt x="177" y="241"/>
                  <a:pt x="178" y="242"/>
                </a:cubicBezTo>
                <a:cubicBezTo>
                  <a:pt x="179" y="243"/>
                  <a:pt x="180" y="244"/>
                  <a:pt x="180" y="246"/>
                </a:cubicBezTo>
                <a:cubicBezTo>
                  <a:pt x="187" y="246"/>
                  <a:pt x="187" y="246"/>
                  <a:pt x="187" y="246"/>
                </a:cubicBezTo>
                <a:cubicBezTo>
                  <a:pt x="187" y="244"/>
                  <a:pt x="187" y="242"/>
                  <a:pt x="186" y="241"/>
                </a:cubicBezTo>
                <a:cubicBezTo>
                  <a:pt x="185" y="240"/>
                  <a:pt x="185" y="239"/>
                  <a:pt x="183" y="238"/>
                </a:cubicBezTo>
                <a:cubicBezTo>
                  <a:pt x="182" y="237"/>
                  <a:pt x="181" y="236"/>
                  <a:pt x="180" y="235"/>
                </a:cubicBezTo>
                <a:cubicBezTo>
                  <a:pt x="178" y="235"/>
                  <a:pt x="177" y="235"/>
                  <a:pt x="175" y="234"/>
                </a:cubicBezTo>
                <a:cubicBezTo>
                  <a:pt x="175" y="230"/>
                  <a:pt x="175" y="230"/>
                  <a:pt x="175" y="230"/>
                </a:cubicBezTo>
                <a:cubicBezTo>
                  <a:pt x="172" y="230"/>
                  <a:pt x="172" y="230"/>
                  <a:pt x="172" y="230"/>
                </a:cubicBezTo>
                <a:cubicBezTo>
                  <a:pt x="172" y="234"/>
                  <a:pt x="172" y="234"/>
                  <a:pt x="172" y="234"/>
                </a:cubicBezTo>
                <a:cubicBezTo>
                  <a:pt x="170" y="235"/>
                  <a:pt x="169" y="235"/>
                  <a:pt x="167" y="235"/>
                </a:cubicBezTo>
                <a:cubicBezTo>
                  <a:pt x="166" y="236"/>
                  <a:pt x="165" y="237"/>
                  <a:pt x="163" y="238"/>
                </a:cubicBezTo>
                <a:cubicBezTo>
                  <a:pt x="162" y="239"/>
                  <a:pt x="161" y="240"/>
                  <a:pt x="161" y="241"/>
                </a:cubicBezTo>
                <a:cubicBezTo>
                  <a:pt x="160" y="242"/>
                  <a:pt x="160" y="244"/>
                  <a:pt x="160" y="246"/>
                </a:cubicBezTo>
                <a:cubicBezTo>
                  <a:pt x="160" y="248"/>
                  <a:pt x="160" y="249"/>
                  <a:pt x="161" y="250"/>
                </a:cubicBezTo>
                <a:cubicBezTo>
                  <a:pt x="161" y="252"/>
                  <a:pt x="162" y="253"/>
                  <a:pt x="163" y="253"/>
                </a:cubicBezTo>
                <a:cubicBezTo>
                  <a:pt x="164" y="254"/>
                  <a:pt x="165" y="255"/>
                  <a:pt x="166" y="255"/>
                </a:cubicBezTo>
                <a:cubicBezTo>
                  <a:pt x="168" y="256"/>
                  <a:pt x="169" y="256"/>
                  <a:pt x="170" y="257"/>
                </a:cubicBezTo>
                <a:cubicBezTo>
                  <a:pt x="171" y="257"/>
                  <a:pt x="171" y="257"/>
                  <a:pt x="171" y="257"/>
                </a:cubicBezTo>
                <a:cubicBezTo>
                  <a:pt x="172" y="257"/>
                  <a:pt x="172" y="257"/>
                  <a:pt x="172" y="257"/>
                </a:cubicBezTo>
                <a:cubicBezTo>
                  <a:pt x="172" y="268"/>
                  <a:pt x="172" y="268"/>
                  <a:pt x="172" y="268"/>
                </a:cubicBezTo>
                <a:cubicBezTo>
                  <a:pt x="170" y="268"/>
                  <a:pt x="169" y="267"/>
                  <a:pt x="168" y="266"/>
                </a:cubicBezTo>
                <a:cubicBezTo>
                  <a:pt x="167" y="265"/>
                  <a:pt x="166" y="263"/>
                  <a:pt x="166" y="261"/>
                </a:cubicBezTo>
                <a:cubicBezTo>
                  <a:pt x="159" y="261"/>
                  <a:pt x="159" y="261"/>
                  <a:pt x="159" y="261"/>
                </a:cubicBezTo>
                <a:cubicBezTo>
                  <a:pt x="159" y="265"/>
                  <a:pt x="160" y="269"/>
                  <a:pt x="163" y="271"/>
                </a:cubicBezTo>
                <a:cubicBezTo>
                  <a:pt x="165" y="273"/>
                  <a:pt x="168" y="274"/>
                  <a:pt x="172" y="274"/>
                </a:cubicBezTo>
                <a:cubicBezTo>
                  <a:pt x="172" y="279"/>
                  <a:pt x="172" y="279"/>
                  <a:pt x="172" y="279"/>
                </a:cubicBezTo>
                <a:cubicBezTo>
                  <a:pt x="175" y="279"/>
                  <a:pt x="175" y="279"/>
                  <a:pt x="175" y="279"/>
                </a:cubicBezTo>
                <a:cubicBezTo>
                  <a:pt x="175" y="274"/>
                  <a:pt x="175" y="274"/>
                  <a:pt x="175" y="274"/>
                </a:cubicBezTo>
                <a:cubicBezTo>
                  <a:pt x="178" y="274"/>
                  <a:pt x="180" y="274"/>
                  <a:pt x="182" y="273"/>
                </a:cubicBezTo>
                <a:cubicBezTo>
                  <a:pt x="184" y="272"/>
                  <a:pt x="185" y="271"/>
                  <a:pt x="186" y="270"/>
                </a:cubicBezTo>
                <a:cubicBezTo>
                  <a:pt x="187" y="269"/>
                  <a:pt x="188" y="267"/>
                  <a:pt x="188" y="266"/>
                </a:cubicBezTo>
                <a:cubicBezTo>
                  <a:pt x="188" y="265"/>
                  <a:pt x="189" y="264"/>
                  <a:pt x="189" y="263"/>
                </a:cubicBezTo>
                <a:cubicBezTo>
                  <a:pt x="189" y="262"/>
                  <a:pt x="189" y="261"/>
                  <a:pt x="188" y="260"/>
                </a:cubicBezTo>
                <a:cubicBezTo>
                  <a:pt x="188" y="259"/>
                  <a:pt x="188" y="258"/>
                  <a:pt x="187" y="257"/>
                </a:cubicBezTo>
                <a:close/>
                <a:moveTo>
                  <a:pt x="172" y="249"/>
                </a:moveTo>
                <a:cubicBezTo>
                  <a:pt x="170" y="249"/>
                  <a:pt x="169" y="249"/>
                  <a:pt x="168" y="248"/>
                </a:cubicBezTo>
                <a:cubicBezTo>
                  <a:pt x="168" y="247"/>
                  <a:pt x="167" y="246"/>
                  <a:pt x="167" y="245"/>
                </a:cubicBezTo>
                <a:cubicBezTo>
                  <a:pt x="167" y="244"/>
                  <a:pt x="167" y="244"/>
                  <a:pt x="168" y="243"/>
                </a:cubicBezTo>
                <a:cubicBezTo>
                  <a:pt x="168" y="243"/>
                  <a:pt x="168" y="242"/>
                  <a:pt x="169" y="242"/>
                </a:cubicBezTo>
                <a:cubicBezTo>
                  <a:pt x="169" y="241"/>
                  <a:pt x="170" y="241"/>
                  <a:pt x="170" y="241"/>
                </a:cubicBezTo>
                <a:cubicBezTo>
                  <a:pt x="171" y="241"/>
                  <a:pt x="171" y="241"/>
                  <a:pt x="172" y="241"/>
                </a:cubicBezTo>
                <a:lnTo>
                  <a:pt x="172" y="249"/>
                </a:lnTo>
                <a:close/>
                <a:moveTo>
                  <a:pt x="180" y="265"/>
                </a:moveTo>
                <a:cubicBezTo>
                  <a:pt x="180" y="266"/>
                  <a:pt x="180" y="266"/>
                  <a:pt x="179" y="267"/>
                </a:cubicBezTo>
                <a:cubicBezTo>
                  <a:pt x="179" y="267"/>
                  <a:pt x="178" y="268"/>
                  <a:pt x="177" y="268"/>
                </a:cubicBezTo>
                <a:cubicBezTo>
                  <a:pt x="177" y="268"/>
                  <a:pt x="176" y="268"/>
                  <a:pt x="175" y="268"/>
                </a:cubicBezTo>
                <a:cubicBezTo>
                  <a:pt x="175" y="258"/>
                  <a:pt x="175" y="258"/>
                  <a:pt x="175" y="258"/>
                </a:cubicBezTo>
                <a:cubicBezTo>
                  <a:pt x="177" y="259"/>
                  <a:pt x="179" y="259"/>
                  <a:pt x="180" y="260"/>
                </a:cubicBezTo>
                <a:cubicBezTo>
                  <a:pt x="181" y="261"/>
                  <a:pt x="181" y="262"/>
                  <a:pt x="181" y="263"/>
                </a:cubicBezTo>
                <a:cubicBezTo>
                  <a:pt x="181" y="264"/>
                  <a:pt x="181" y="265"/>
                  <a:pt x="180" y="265"/>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39" name="Google Shape;5139;p401"/>
          <p:cNvSpPr/>
          <p:nvPr/>
        </p:nvSpPr>
        <p:spPr>
          <a:xfrm>
            <a:off x="3424397" y="5101229"/>
            <a:ext cx="770120" cy="770120"/>
          </a:xfrm>
          <a:custGeom>
            <a:avLst/>
            <a:gdLst/>
            <a:ahLst/>
            <a:cxnLst/>
            <a:rect l="l" t="t" r="r" b="b"/>
            <a:pathLst>
              <a:path w="396" h="396" extrusionOk="0">
                <a:moveTo>
                  <a:pt x="0" y="0"/>
                </a:moveTo>
                <a:lnTo>
                  <a:pt x="0" y="396"/>
                </a:lnTo>
                <a:lnTo>
                  <a:pt x="396" y="396"/>
                </a:lnTo>
                <a:lnTo>
                  <a:pt x="396" y="0"/>
                </a:lnTo>
                <a:lnTo>
                  <a:pt x="0" y="0"/>
                </a:lnTo>
                <a:close/>
                <a:moveTo>
                  <a:pt x="379" y="135"/>
                </a:moveTo>
                <a:lnTo>
                  <a:pt x="355" y="135"/>
                </a:lnTo>
                <a:lnTo>
                  <a:pt x="355" y="111"/>
                </a:lnTo>
                <a:lnTo>
                  <a:pt x="290" y="111"/>
                </a:lnTo>
                <a:lnTo>
                  <a:pt x="290" y="135"/>
                </a:lnTo>
                <a:lnTo>
                  <a:pt x="250" y="135"/>
                </a:lnTo>
                <a:lnTo>
                  <a:pt x="250" y="109"/>
                </a:lnTo>
                <a:lnTo>
                  <a:pt x="274" y="109"/>
                </a:lnTo>
                <a:lnTo>
                  <a:pt x="274" y="42"/>
                </a:lnTo>
                <a:lnTo>
                  <a:pt x="250" y="42"/>
                </a:lnTo>
                <a:lnTo>
                  <a:pt x="250" y="17"/>
                </a:lnTo>
                <a:lnTo>
                  <a:pt x="379" y="17"/>
                </a:lnTo>
                <a:lnTo>
                  <a:pt x="379" y="135"/>
                </a:lnTo>
                <a:close/>
                <a:moveTo>
                  <a:pt x="339" y="127"/>
                </a:moveTo>
                <a:lnTo>
                  <a:pt x="339" y="159"/>
                </a:lnTo>
                <a:lnTo>
                  <a:pt x="307" y="159"/>
                </a:lnTo>
                <a:lnTo>
                  <a:pt x="307" y="127"/>
                </a:lnTo>
                <a:lnTo>
                  <a:pt x="339" y="127"/>
                </a:lnTo>
                <a:close/>
                <a:moveTo>
                  <a:pt x="314" y="354"/>
                </a:moveTo>
                <a:lnTo>
                  <a:pt x="314" y="379"/>
                </a:lnTo>
                <a:lnTo>
                  <a:pt x="167" y="379"/>
                </a:lnTo>
                <a:lnTo>
                  <a:pt x="167" y="354"/>
                </a:lnTo>
                <a:lnTo>
                  <a:pt x="192" y="354"/>
                </a:lnTo>
                <a:lnTo>
                  <a:pt x="192" y="330"/>
                </a:lnTo>
                <a:lnTo>
                  <a:pt x="290" y="330"/>
                </a:lnTo>
                <a:lnTo>
                  <a:pt x="290" y="354"/>
                </a:lnTo>
                <a:lnTo>
                  <a:pt x="314" y="354"/>
                </a:lnTo>
                <a:close/>
                <a:moveTo>
                  <a:pt x="307" y="336"/>
                </a:moveTo>
                <a:lnTo>
                  <a:pt x="307" y="304"/>
                </a:lnTo>
                <a:lnTo>
                  <a:pt x="339" y="304"/>
                </a:lnTo>
                <a:lnTo>
                  <a:pt x="339" y="336"/>
                </a:lnTo>
                <a:lnTo>
                  <a:pt x="307" y="336"/>
                </a:lnTo>
                <a:close/>
                <a:moveTo>
                  <a:pt x="175" y="304"/>
                </a:moveTo>
                <a:lnTo>
                  <a:pt x="175" y="336"/>
                </a:lnTo>
                <a:lnTo>
                  <a:pt x="143" y="336"/>
                </a:lnTo>
                <a:lnTo>
                  <a:pt x="143" y="304"/>
                </a:lnTo>
                <a:lnTo>
                  <a:pt x="175" y="304"/>
                </a:lnTo>
                <a:close/>
                <a:moveTo>
                  <a:pt x="192" y="312"/>
                </a:moveTo>
                <a:lnTo>
                  <a:pt x="192" y="287"/>
                </a:lnTo>
                <a:lnTo>
                  <a:pt x="167" y="287"/>
                </a:lnTo>
                <a:lnTo>
                  <a:pt x="167" y="220"/>
                </a:lnTo>
                <a:lnTo>
                  <a:pt x="208" y="220"/>
                </a:lnTo>
                <a:lnTo>
                  <a:pt x="208" y="245"/>
                </a:lnTo>
                <a:lnTo>
                  <a:pt x="232" y="245"/>
                </a:lnTo>
                <a:lnTo>
                  <a:pt x="232" y="312"/>
                </a:lnTo>
                <a:lnTo>
                  <a:pt x="192" y="312"/>
                </a:lnTo>
                <a:close/>
                <a:moveTo>
                  <a:pt x="224" y="228"/>
                </a:moveTo>
                <a:lnTo>
                  <a:pt x="224" y="196"/>
                </a:lnTo>
                <a:lnTo>
                  <a:pt x="256" y="196"/>
                </a:lnTo>
                <a:lnTo>
                  <a:pt x="256" y="228"/>
                </a:lnTo>
                <a:lnTo>
                  <a:pt x="224" y="228"/>
                </a:lnTo>
                <a:close/>
                <a:moveTo>
                  <a:pt x="208" y="179"/>
                </a:moveTo>
                <a:lnTo>
                  <a:pt x="208" y="203"/>
                </a:lnTo>
                <a:lnTo>
                  <a:pt x="110" y="203"/>
                </a:lnTo>
                <a:lnTo>
                  <a:pt x="110" y="179"/>
                </a:lnTo>
                <a:lnTo>
                  <a:pt x="86" y="179"/>
                </a:lnTo>
                <a:lnTo>
                  <a:pt x="86" y="109"/>
                </a:lnTo>
                <a:lnTo>
                  <a:pt x="110" y="109"/>
                </a:lnTo>
                <a:lnTo>
                  <a:pt x="110" y="42"/>
                </a:lnTo>
                <a:lnTo>
                  <a:pt x="86" y="42"/>
                </a:lnTo>
                <a:lnTo>
                  <a:pt x="86" y="17"/>
                </a:lnTo>
                <a:lnTo>
                  <a:pt x="232" y="17"/>
                </a:lnTo>
                <a:lnTo>
                  <a:pt x="232" y="42"/>
                </a:lnTo>
                <a:lnTo>
                  <a:pt x="208" y="42"/>
                </a:lnTo>
                <a:lnTo>
                  <a:pt x="208" y="109"/>
                </a:lnTo>
                <a:lnTo>
                  <a:pt x="232" y="109"/>
                </a:lnTo>
                <a:lnTo>
                  <a:pt x="232" y="179"/>
                </a:lnTo>
                <a:lnTo>
                  <a:pt x="208" y="179"/>
                </a:lnTo>
                <a:close/>
                <a:moveTo>
                  <a:pt x="93" y="196"/>
                </a:moveTo>
                <a:lnTo>
                  <a:pt x="93" y="228"/>
                </a:lnTo>
                <a:lnTo>
                  <a:pt x="61" y="228"/>
                </a:lnTo>
                <a:lnTo>
                  <a:pt x="61" y="196"/>
                </a:lnTo>
                <a:lnTo>
                  <a:pt x="93" y="196"/>
                </a:lnTo>
                <a:close/>
                <a:moveTo>
                  <a:pt x="93" y="60"/>
                </a:moveTo>
                <a:lnTo>
                  <a:pt x="93" y="92"/>
                </a:lnTo>
                <a:lnTo>
                  <a:pt x="61" y="92"/>
                </a:lnTo>
                <a:lnTo>
                  <a:pt x="61" y="60"/>
                </a:lnTo>
                <a:lnTo>
                  <a:pt x="93" y="60"/>
                </a:lnTo>
                <a:close/>
                <a:moveTo>
                  <a:pt x="224" y="92"/>
                </a:moveTo>
                <a:lnTo>
                  <a:pt x="224" y="60"/>
                </a:lnTo>
                <a:lnTo>
                  <a:pt x="256" y="60"/>
                </a:lnTo>
                <a:lnTo>
                  <a:pt x="256" y="92"/>
                </a:lnTo>
                <a:lnTo>
                  <a:pt x="224" y="92"/>
                </a:lnTo>
                <a:close/>
                <a:moveTo>
                  <a:pt x="16" y="17"/>
                </a:moveTo>
                <a:lnTo>
                  <a:pt x="69" y="17"/>
                </a:lnTo>
                <a:lnTo>
                  <a:pt x="69" y="42"/>
                </a:lnTo>
                <a:lnTo>
                  <a:pt x="45" y="42"/>
                </a:lnTo>
                <a:lnTo>
                  <a:pt x="45" y="109"/>
                </a:lnTo>
                <a:lnTo>
                  <a:pt x="69" y="109"/>
                </a:lnTo>
                <a:lnTo>
                  <a:pt x="69" y="179"/>
                </a:lnTo>
                <a:lnTo>
                  <a:pt x="45" y="179"/>
                </a:lnTo>
                <a:lnTo>
                  <a:pt x="45" y="245"/>
                </a:lnTo>
                <a:lnTo>
                  <a:pt x="110" y="245"/>
                </a:lnTo>
                <a:lnTo>
                  <a:pt x="110" y="220"/>
                </a:lnTo>
                <a:lnTo>
                  <a:pt x="150" y="220"/>
                </a:lnTo>
                <a:lnTo>
                  <a:pt x="150" y="287"/>
                </a:lnTo>
                <a:lnTo>
                  <a:pt x="126" y="287"/>
                </a:lnTo>
                <a:lnTo>
                  <a:pt x="126" y="354"/>
                </a:lnTo>
                <a:lnTo>
                  <a:pt x="150" y="354"/>
                </a:lnTo>
                <a:lnTo>
                  <a:pt x="150" y="379"/>
                </a:lnTo>
                <a:lnTo>
                  <a:pt x="16" y="379"/>
                </a:lnTo>
                <a:lnTo>
                  <a:pt x="16" y="17"/>
                </a:lnTo>
                <a:close/>
                <a:moveTo>
                  <a:pt x="331" y="379"/>
                </a:moveTo>
                <a:lnTo>
                  <a:pt x="331" y="354"/>
                </a:lnTo>
                <a:lnTo>
                  <a:pt x="355" y="354"/>
                </a:lnTo>
                <a:lnTo>
                  <a:pt x="355" y="287"/>
                </a:lnTo>
                <a:lnTo>
                  <a:pt x="290" y="287"/>
                </a:lnTo>
                <a:lnTo>
                  <a:pt x="290" y="312"/>
                </a:lnTo>
                <a:lnTo>
                  <a:pt x="250" y="312"/>
                </a:lnTo>
                <a:lnTo>
                  <a:pt x="250" y="245"/>
                </a:lnTo>
                <a:lnTo>
                  <a:pt x="274" y="245"/>
                </a:lnTo>
                <a:lnTo>
                  <a:pt x="274" y="179"/>
                </a:lnTo>
                <a:lnTo>
                  <a:pt x="250" y="179"/>
                </a:lnTo>
                <a:lnTo>
                  <a:pt x="250" y="152"/>
                </a:lnTo>
                <a:lnTo>
                  <a:pt x="290" y="152"/>
                </a:lnTo>
                <a:lnTo>
                  <a:pt x="290" y="176"/>
                </a:lnTo>
                <a:lnTo>
                  <a:pt x="355" y="176"/>
                </a:lnTo>
                <a:lnTo>
                  <a:pt x="355" y="152"/>
                </a:lnTo>
                <a:lnTo>
                  <a:pt x="379" y="152"/>
                </a:lnTo>
                <a:lnTo>
                  <a:pt x="379" y="379"/>
                </a:lnTo>
                <a:lnTo>
                  <a:pt x="331" y="379"/>
                </a:lnTo>
                <a:close/>
              </a:path>
            </a:pathLst>
          </a:custGeom>
          <a:solidFill>
            <a:schemeClr val="accent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40" name="Google Shape;5140;p401"/>
          <p:cNvSpPr/>
          <p:nvPr/>
        </p:nvSpPr>
        <p:spPr>
          <a:xfrm>
            <a:off x="5710941" y="5101229"/>
            <a:ext cx="770120" cy="770120"/>
          </a:xfrm>
          <a:custGeom>
            <a:avLst/>
            <a:gdLst/>
            <a:ahLst/>
            <a:cxnLst/>
            <a:rect l="l" t="t" r="r" b="b"/>
            <a:pathLst>
              <a:path w="346" h="346" extrusionOk="0">
                <a:moveTo>
                  <a:pt x="0" y="0"/>
                </a:moveTo>
                <a:cubicBezTo>
                  <a:pt x="0" y="346"/>
                  <a:pt x="0" y="346"/>
                  <a:pt x="0" y="346"/>
                </a:cubicBezTo>
                <a:cubicBezTo>
                  <a:pt x="54" y="346"/>
                  <a:pt x="54" y="346"/>
                  <a:pt x="54" y="346"/>
                </a:cubicBezTo>
                <a:cubicBezTo>
                  <a:pt x="64" y="268"/>
                  <a:pt x="64" y="268"/>
                  <a:pt x="64" y="268"/>
                </a:cubicBezTo>
                <a:cubicBezTo>
                  <a:pt x="68" y="255"/>
                  <a:pt x="78" y="245"/>
                  <a:pt x="91" y="241"/>
                </a:cubicBezTo>
                <a:cubicBezTo>
                  <a:pt x="143" y="223"/>
                  <a:pt x="143" y="223"/>
                  <a:pt x="143" y="223"/>
                </a:cubicBezTo>
                <a:cubicBezTo>
                  <a:pt x="143" y="223"/>
                  <a:pt x="144" y="223"/>
                  <a:pt x="145" y="224"/>
                </a:cubicBezTo>
                <a:cubicBezTo>
                  <a:pt x="149" y="228"/>
                  <a:pt x="149" y="228"/>
                  <a:pt x="149" y="228"/>
                </a:cubicBezTo>
                <a:cubicBezTo>
                  <a:pt x="155" y="234"/>
                  <a:pt x="164" y="238"/>
                  <a:pt x="173" y="238"/>
                </a:cubicBezTo>
                <a:cubicBezTo>
                  <a:pt x="182" y="238"/>
                  <a:pt x="191" y="234"/>
                  <a:pt x="197" y="228"/>
                </a:cubicBezTo>
                <a:cubicBezTo>
                  <a:pt x="201" y="224"/>
                  <a:pt x="201" y="224"/>
                  <a:pt x="201" y="224"/>
                </a:cubicBezTo>
                <a:cubicBezTo>
                  <a:pt x="202" y="223"/>
                  <a:pt x="202" y="223"/>
                  <a:pt x="203" y="223"/>
                </a:cubicBezTo>
                <a:cubicBezTo>
                  <a:pt x="255" y="241"/>
                  <a:pt x="255" y="241"/>
                  <a:pt x="255" y="241"/>
                </a:cubicBezTo>
                <a:cubicBezTo>
                  <a:pt x="267" y="245"/>
                  <a:pt x="278" y="255"/>
                  <a:pt x="282" y="268"/>
                </a:cubicBezTo>
                <a:cubicBezTo>
                  <a:pt x="292" y="346"/>
                  <a:pt x="292" y="346"/>
                  <a:pt x="292" y="346"/>
                </a:cubicBezTo>
                <a:cubicBezTo>
                  <a:pt x="346" y="346"/>
                  <a:pt x="346" y="346"/>
                  <a:pt x="346" y="346"/>
                </a:cubicBezTo>
                <a:cubicBezTo>
                  <a:pt x="346" y="0"/>
                  <a:pt x="346" y="0"/>
                  <a:pt x="346" y="0"/>
                </a:cubicBezTo>
                <a:lnTo>
                  <a:pt x="0" y="0"/>
                </a:lnTo>
                <a:close/>
                <a:moveTo>
                  <a:pt x="331" y="331"/>
                </a:moveTo>
                <a:cubicBezTo>
                  <a:pt x="305" y="331"/>
                  <a:pt x="305" y="331"/>
                  <a:pt x="305" y="331"/>
                </a:cubicBezTo>
                <a:cubicBezTo>
                  <a:pt x="296" y="266"/>
                  <a:pt x="296" y="266"/>
                  <a:pt x="296" y="266"/>
                </a:cubicBezTo>
                <a:cubicBezTo>
                  <a:pt x="296" y="264"/>
                  <a:pt x="296" y="264"/>
                  <a:pt x="296" y="264"/>
                </a:cubicBezTo>
                <a:cubicBezTo>
                  <a:pt x="291" y="247"/>
                  <a:pt x="277" y="233"/>
                  <a:pt x="259" y="227"/>
                </a:cubicBezTo>
                <a:cubicBezTo>
                  <a:pt x="208" y="209"/>
                  <a:pt x="208" y="209"/>
                  <a:pt x="208" y="209"/>
                </a:cubicBezTo>
                <a:cubicBezTo>
                  <a:pt x="202" y="207"/>
                  <a:pt x="195" y="209"/>
                  <a:pt x="190" y="213"/>
                </a:cubicBezTo>
                <a:cubicBezTo>
                  <a:pt x="186" y="217"/>
                  <a:pt x="186" y="217"/>
                  <a:pt x="186" y="217"/>
                </a:cubicBezTo>
                <a:cubicBezTo>
                  <a:pt x="183" y="221"/>
                  <a:pt x="178" y="223"/>
                  <a:pt x="173" y="223"/>
                </a:cubicBezTo>
                <a:cubicBezTo>
                  <a:pt x="168" y="223"/>
                  <a:pt x="163" y="221"/>
                  <a:pt x="159" y="217"/>
                </a:cubicBezTo>
                <a:cubicBezTo>
                  <a:pt x="155" y="213"/>
                  <a:pt x="155" y="213"/>
                  <a:pt x="155" y="213"/>
                </a:cubicBezTo>
                <a:cubicBezTo>
                  <a:pt x="151" y="209"/>
                  <a:pt x="144" y="207"/>
                  <a:pt x="138" y="209"/>
                </a:cubicBezTo>
                <a:cubicBezTo>
                  <a:pt x="86" y="227"/>
                  <a:pt x="86" y="227"/>
                  <a:pt x="86" y="227"/>
                </a:cubicBezTo>
                <a:cubicBezTo>
                  <a:pt x="69" y="233"/>
                  <a:pt x="55" y="247"/>
                  <a:pt x="49" y="264"/>
                </a:cubicBezTo>
                <a:cubicBezTo>
                  <a:pt x="41" y="331"/>
                  <a:pt x="41" y="331"/>
                  <a:pt x="41" y="331"/>
                </a:cubicBezTo>
                <a:cubicBezTo>
                  <a:pt x="14" y="331"/>
                  <a:pt x="14" y="331"/>
                  <a:pt x="14" y="331"/>
                </a:cubicBezTo>
                <a:cubicBezTo>
                  <a:pt x="14" y="14"/>
                  <a:pt x="14" y="14"/>
                  <a:pt x="14" y="14"/>
                </a:cubicBezTo>
                <a:cubicBezTo>
                  <a:pt x="331" y="14"/>
                  <a:pt x="331" y="14"/>
                  <a:pt x="331" y="14"/>
                </a:cubicBezTo>
                <a:lnTo>
                  <a:pt x="331" y="331"/>
                </a:lnTo>
                <a:close/>
                <a:moveTo>
                  <a:pt x="173" y="201"/>
                </a:moveTo>
                <a:cubicBezTo>
                  <a:pt x="187" y="201"/>
                  <a:pt x="195" y="193"/>
                  <a:pt x="204" y="184"/>
                </a:cubicBezTo>
                <a:cubicBezTo>
                  <a:pt x="214" y="172"/>
                  <a:pt x="220" y="152"/>
                  <a:pt x="220" y="124"/>
                </a:cubicBezTo>
                <a:cubicBezTo>
                  <a:pt x="220" y="96"/>
                  <a:pt x="199" y="73"/>
                  <a:pt x="173" y="73"/>
                </a:cubicBezTo>
                <a:cubicBezTo>
                  <a:pt x="147" y="73"/>
                  <a:pt x="126" y="96"/>
                  <a:pt x="126" y="124"/>
                </a:cubicBezTo>
                <a:cubicBezTo>
                  <a:pt x="126" y="152"/>
                  <a:pt x="131" y="172"/>
                  <a:pt x="142" y="184"/>
                </a:cubicBezTo>
                <a:cubicBezTo>
                  <a:pt x="150" y="193"/>
                  <a:pt x="158" y="201"/>
                  <a:pt x="173" y="201"/>
                </a:cubicBezTo>
                <a:close/>
                <a:moveTo>
                  <a:pt x="173" y="88"/>
                </a:moveTo>
                <a:cubicBezTo>
                  <a:pt x="190" y="88"/>
                  <a:pt x="205" y="104"/>
                  <a:pt x="205" y="124"/>
                </a:cubicBezTo>
                <a:cubicBezTo>
                  <a:pt x="205" y="148"/>
                  <a:pt x="201" y="165"/>
                  <a:pt x="193" y="174"/>
                </a:cubicBezTo>
                <a:cubicBezTo>
                  <a:pt x="184" y="184"/>
                  <a:pt x="180" y="187"/>
                  <a:pt x="173" y="187"/>
                </a:cubicBezTo>
                <a:cubicBezTo>
                  <a:pt x="166" y="187"/>
                  <a:pt x="161" y="184"/>
                  <a:pt x="153" y="174"/>
                </a:cubicBezTo>
                <a:cubicBezTo>
                  <a:pt x="145" y="165"/>
                  <a:pt x="141" y="148"/>
                  <a:pt x="141" y="124"/>
                </a:cubicBezTo>
                <a:cubicBezTo>
                  <a:pt x="141" y="104"/>
                  <a:pt x="155" y="88"/>
                  <a:pt x="173" y="88"/>
                </a:cubicBezTo>
                <a:close/>
              </a:path>
            </a:pathLst>
          </a:custGeom>
          <a:solidFill>
            <a:srgbClr val="DB37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41" name="Google Shape;5141;p401"/>
          <p:cNvSpPr/>
          <p:nvPr/>
        </p:nvSpPr>
        <p:spPr>
          <a:xfrm>
            <a:off x="7996512" y="5100256"/>
            <a:ext cx="772066" cy="772066"/>
          </a:xfrm>
          <a:custGeom>
            <a:avLst/>
            <a:gdLst/>
            <a:ahLst/>
            <a:cxnLst/>
            <a:rect l="l" t="t" r="r" b="b"/>
            <a:pathLst>
              <a:path w="347" h="347" extrusionOk="0">
                <a:moveTo>
                  <a:pt x="0" y="0"/>
                </a:moveTo>
                <a:cubicBezTo>
                  <a:pt x="0" y="347"/>
                  <a:pt x="0" y="347"/>
                  <a:pt x="0" y="347"/>
                </a:cubicBezTo>
                <a:cubicBezTo>
                  <a:pt x="347" y="347"/>
                  <a:pt x="347" y="347"/>
                  <a:pt x="347" y="347"/>
                </a:cubicBezTo>
                <a:cubicBezTo>
                  <a:pt x="347" y="0"/>
                  <a:pt x="347" y="0"/>
                  <a:pt x="347" y="0"/>
                </a:cubicBezTo>
                <a:lnTo>
                  <a:pt x="0" y="0"/>
                </a:lnTo>
                <a:close/>
                <a:moveTo>
                  <a:pt x="332" y="332"/>
                </a:moveTo>
                <a:cubicBezTo>
                  <a:pt x="15" y="332"/>
                  <a:pt x="15" y="332"/>
                  <a:pt x="15" y="332"/>
                </a:cubicBezTo>
                <a:cubicBezTo>
                  <a:pt x="15" y="15"/>
                  <a:pt x="15" y="15"/>
                  <a:pt x="15" y="15"/>
                </a:cubicBezTo>
                <a:cubicBezTo>
                  <a:pt x="332" y="15"/>
                  <a:pt x="332" y="15"/>
                  <a:pt x="332" y="15"/>
                </a:cubicBezTo>
                <a:lnTo>
                  <a:pt x="332" y="332"/>
                </a:lnTo>
                <a:close/>
                <a:moveTo>
                  <a:pt x="173" y="300"/>
                </a:moveTo>
                <a:cubicBezTo>
                  <a:pt x="243" y="300"/>
                  <a:pt x="300" y="243"/>
                  <a:pt x="300" y="173"/>
                </a:cubicBezTo>
                <a:cubicBezTo>
                  <a:pt x="300" y="104"/>
                  <a:pt x="243" y="47"/>
                  <a:pt x="173" y="47"/>
                </a:cubicBezTo>
                <a:cubicBezTo>
                  <a:pt x="104" y="47"/>
                  <a:pt x="47" y="104"/>
                  <a:pt x="47" y="173"/>
                </a:cubicBezTo>
                <a:cubicBezTo>
                  <a:pt x="47" y="243"/>
                  <a:pt x="104" y="300"/>
                  <a:pt x="173" y="300"/>
                </a:cubicBezTo>
                <a:close/>
                <a:moveTo>
                  <a:pt x="84" y="240"/>
                </a:moveTo>
                <a:cubicBezTo>
                  <a:pt x="109" y="240"/>
                  <a:pt x="109" y="240"/>
                  <a:pt x="109" y="240"/>
                </a:cubicBezTo>
                <a:cubicBezTo>
                  <a:pt x="114" y="254"/>
                  <a:pt x="121" y="266"/>
                  <a:pt x="129" y="276"/>
                </a:cubicBezTo>
                <a:cubicBezTo>
                  <a:pt x="111" y="268"/>
                  <a:pt x="96" y="256"/>
                  <a:pt x="84" y="240"/>
                </a:cubicBezTo>
                <a:close/>
                <a:moveTo>
                  <a:pt x="91" y="121"/>
                </a:moveTo>
                <a:cubicBezTo>
                  <a:pt x="92" y="128"/>
                  <a:pt x="96" y="134"/>
                  <a:pt x="101" y="137"/>
                </a:cubicBezTo>
                <a:cubicBezTo>
                  <a:pt x="100" y="147"/>
                  <a:pt x="99" y="156"/>
                  <a:pt x="99" y="166"/>
                </a:cubicBezTo>
                <a:cubicBezTo>
                  <a:pt x="62" y="166"/>
                  <a:pt x="62" y="166"/>
                  <a:pt x="62" y="166"/>
                </a:cubicBezTo>
                <a:cubicBezTo>
                  <a:pt x="63" y="150"/>
                  <a:pt x="67" y="135"/>
                  <a:pt x="75" y="121"/>
                </a:cubicBezTo>
                <a:lnTo>
                  <a:pt x="91" y="121"/>
                </a:lnTo>
                <a:close/>
                <a:moveTo>
                  <a:pt x="285" y="166"/>
                </a:moveTo>
                <a:cubicBezTo>
                  <a:pt x="267" y="166"/>
                  <a:pt x="267" y="166"/>
                  <a:pt x="267" y="166"/>
                </a:cubicBezTo>
                <a:cubicBezTo>
                  <a:pt x="264" y="157"/>
                  <a:pt x="257" y="151"/>
                  <a:pt x="247" y="149"/>
                </a:cubicBezTo>
                <a:cubicBezTo>
                  <a:pt x="246" y="139"/>
                  <a:pt x="244" y="130"/>
                  <a:pt x="242" y="121"/>
                </a:cubicBezTo>
                <a:cubicBezTo>
                  <a:pt x="272" y="121"/>
                  <a:pt x="272" y="121"/>
                  <a:pt x="272" y="121"/>
                </a:cubicBezTo>
                <a:cubicBezTo>
                  <a:pt x="279" y="135"/>
                  <a:pt x="284" y="150"/>
                  <a:pt x="285" y="166"/>
                </a:cubicBezTo>
                <a:close/>
                <a:moveTo>
                  <a:pt x="145" y="121"/>
                </a:moveTo>
                <a:cubicBezTo>
                  <a:pt x="166" y="121"/>
                  <a:pt x="166" y="121"/>
                  <a:pt x="166" y="121"/>
                </a:cubicBezTo>
                <a:cubicBezTo>
                  <a:pt x="166" y="166"/>
                  <a:pt x="166" y="166"/>
                  <a:pt x="166" y="166"/>
                </a:cubicBezTo>
                <a:cubicBezTo>
                  <a:pt x="113" y="166"/>
                  <a:pt x="113" y="166"/>
                  <a:pt x="113" y="166"/>
                </a:cubicBezTo>
                <a:cubicBezTo>
                  <a:pt x="114" y="158"/>
                  <a:pt x="114" y="150"/>
                  <a:pt x="115" y="143"/>
                </a:cubicBezTo>
                <a:cubicBezTo>
                  <a:pt x="116" y="143"/>
                  <a:pt x="117" y="143"/>
                  <a:pt x="118" y="143"/>
                </a:cubicBezTo>
                <a:cubicBezTo>
                  <a:pt x="131" y="143"/>
                  <a:pt x="142" y="134"/>
                  <a:pt x="145" y="121"/>
                </a:cubicBezTo>
                <a:close/>
                <a:moveTo>
                  <a:pt x="166" y="181"/>
                </a:moveTo>
                <a:cubicBezTo>
                  <a:pt x="166" y="205"/>
                  <a:pt x="166" y="205"/>
                  <a:pt x="166" y="205"/>
                </a:cubicBezTo>
                <a:cubicBezTo>
                  <a:pt x="157" y="208"/>
                  <a:pt x="149" y="216"/>
                  <a:pt x="147" y="226"/>
                </a:cubicBezTo>
                <a:cubicBezTo>
                  <a:pt x="120" y="226"/>
                  <a:pt x="120" y="226"/>
                  <a:pt x="120" y="226"/>
                </a:cubicBezTo>
                <a:cubicBezTo>
                  <a:pt x="116" y="212"/>
                  <a:pt x="114" y="197"/>
                  <a:pt x="113" y="181"/>
                </a:cubicBezTo>
                <a:lnTo>
                  <a:pt x="166" y="181"/>
                </a:lnTo>
                <a:close/>
                <a:moveTo>
                  <a:pt x="174" y="244"/>
                </a:moveTo>
                <a:cubicBezTo>
                  <a:pt x="167" y="244"/>
                  <a:pt x="161" y="238"/>
                  <a:pt x="161" y="232"/>
                </a:cubicBezTo>
                <a:cubicBezTo>
                  <a:pt x="161" y="225"/>
                  <a:pt x="167" y="219"/>
                  <a:pt x="174" y="219"/>
                </a:cubicBezTo>
                <a:cubicBezTo>
                  <a:pt x="181" y="219"/>
                  <a:pt x="186" y="225"/>
                  <a:pt x="186" y="232"/>
                </a:cubicBezTo>
                <a:cubicBezTo>
                  <a:pt x="186" y="238"/>
                  <a:pt x="181" y="244"/>
                  <a:pt x="174" y="244"/>
                </a:cubicBezTo>
                <a:close/>
                <a:moveTo>
                  <a:pt x="148" y="240"/>
                </a:moveTo>
                <a:cubicBezTo>
                  <a:pt x="151" y="249"/>
                  <a:pt x="158" y="255"/>
                  <a:pt x="166" y="258"/>
                </a:cubicBezTo>
                <a:cubicBezTo>
                  <a:pt x="166" y="284"/>
                  <a:pt x="166" y="284"/>
                  <a:pt x="166" y="284"/>
                </a:cubicBezTo>
                <a:cubicBezTo>
                  <a:pt x="150" y="280"/>
                  <a:pt x="135" y="264"/>
                  <a:pt x="126" y="240"/>
                </a:cubicBezTo>
                <a:lnTo>
                  <a:pt x="148" y="240"/>
                </a:lnTo>
                <a:close/>
                <a:moveTo>
                  <a:pt x="181" y="284"/>
                </a:moveTo>
                <a:cubicBezTo>
                  <a:pt x="181" y="258"/>
                  <a:pt x="181" y="258"/>
                  <a:pt x="181" y="258"/>
                </a:cubicBezTo>
                <a:cubicBezTo>
                  <a:pt x="190" y="256"/>
                  <a:pt x="197" y="249"/>
                  <a:pt x="200" y="240"/>
                </a:cubicBezTo>
                <a:cubicBezTo>
                  <a:pt x="221" y="240"/>
                  <a:pt x="221" y="240"/>
                  <a:pt x="221" y="240"/>
                </a:cubicBezTo>
                <a:cubicBezTo>
                  <a:pt x="212" y="264"/>
                  <a:pt x="197" y="280"/>
                  <a:pt x="181" y="284"/>
                </a:cubicBezTo>
                <a:close/>
                <a:moveTo>
                  <a:pt x="201" y="226"/>
                </a:moveTo>
                <a:cubicBezTo>
                  <a:pt x="198" y="216"/>
                  <a:pt x="191" y="208"/>
                  <a:pt x="181" y="205"/>
                </a:cubicBezTo>
                <a:cubicBezTo>
                  <a:pt x="181" y="181"/>
                  <a:pt x="181" y="181"/>
                  <a:pt x="181" y="181"/>
                </a:cubicBezTo>
                <a:cubicBezTo>
                  <a:pt x="215" y="181"/>
                  <a:pt x="215" y="181"/>
                  <a:pt x="215" y="181"/>
                </a:cubicBezTo>
                <a:cubicBezTo>
                  <a:pt x="217" y="190"/>
                  <a:pt x="223" y="198"/>
                  <a:pt x="232" y="201"/>
                </a:cubicBezTo>
                <a:cubicBezTo>
                  <a:pt x="231" y="210"/>
                  <a:pt x="229" y="218"/>
                  <a:pt x="227" y="226"/>
                </a:cubicBezTo>
                <a:lnTo>
                  <a:pt x="201" y="226"/>
                </a:lnTo>
                <a:close/>
                <a:moveTo>
                  <a:pt x="242" y="163"/>
                </a:moveTo>
                <a:cubicBezTo>
                  <a:pt x="249" y="163"/>
                  <a:pt x="254" y="169"/>
                  <a:pt x="254" y="176"/>
                </a:cubicBezTo>
                <a:cubicBezTo>
                  <a:pt x="254" y="182"/>
                  <a:pt x="249" y="188"/>
                  <a:pt x="242" y="188"/>
                </a:cubicBezTo>
                <a:cubicBezTo>
                  <a:pt x="235" y="188"/>
                  <a:pt x="229" y="182"/>
                  <a:pt x="229" y="176"/>
                </a:cubicBezTo>
                <a:cubicBezTo>
                  <a:pt x="229" y="169"/>
                  <a:pt x="235" y="163"/>
                  <a:pt x="242" y="163"/>
                </a:cubicBezTo>
                <a:close/>
                <a:moveTo>
                  <a:pt x="247" y="202"/>
                </a:moveTo>
                <a:cubicBezTo>
                  <a:pt x="258" y="201"/>
                  <a:pt x="266" y="192"/>
                  <a:pt x="269" y="181"/>
                </a:cubicBezTo>
                <a:cubicBezTo>
                  <a:pt x="285" y="181"/>
                  <a:pt x="285" y="181"/>
                  <a:pt x="285" y="181"/>
                </a:cubicBezTo>
                <a:cubicBezTo>
                  <a:pt x="284" y="197"/>
                  <a:pt x="279" y="212"/>
                  <a:pt x="272" y="226"/>
                </a:cubicBezTo>
                <a:cubicBezTo>
                  <a:pt x="242" y="226"/>
                  <a:pt x="242" y="226"/>
                  <a:pt x="242" y="226"/>
                </a:cubicBezTo>
                <a:cubicBezTo>
                  <a:pt x="244" y="218"/>
                  <a:pt x="245" y="211"/>
                  <a:pt x="247" y="202"/>
                </a:cubicBezTo>
                <a:close/>
                <a:moveTo>
                  <a:pt x="232" y="150"/>
                </a:moveTo>
                <a:cubicBezTo>
                  <a:pt x="225" y="153"/>
                  <a:pt x="219" y="159"/>
                  <a:pt x="216" y="166"/>
                </a:cubicBezTo>
                <a:cubicBezTo>
                  <a:pt x="181" y="166"/>
                  <a:pt x="181" y="166"/>
                  <a:pt x="181" y="166"/>
                </a:cubicBezTo>
                <a:cubicBezTo>
                  <a:pt x="181" y="121"/>
                  <a:pt x="181" y="121"/>
                  <a:pt x="181" y="121"/>
                </a:cubicBezTo>
                <a:cubicBezTo>
                  <a:pt x="227" y="121"/>
                  <a:pt x="227" y="121"/>
                  <a:pt x="227" y="121"/>
                </a:cubicBezTo>
                <a:cubicBezTo>
                  <a:pt x="229" y="130"/>
                  <a:pt x="231" y="140"/>
                  <a:pt x="232" y="150"/>
                </a:cubicBezTo>
                <a:close/>
                <a:moveTo>
                  <a:pt x="181" y="106"/>
                </a:moveTo>
                <a:cubicBezTo>
                  <a:pt x="181" y="63"/>
                  <a:pt x="181" y="63"/>
                  <a:pt x="181" y="63"/>
                </a:cubicBezTo>
                <a:cubicBezTo>
                  <a:pt x="197" y="66"/>
                  <a:pt x="212" y="83"/>
                  <a:pt x="222" y="106"/>
                </a:cubicBezTo>
                <a:lnTo>
                  <a:pt x="181" y="106"/>
                </a:lnTo>
                <a:close/>
                <a:moveTo>
                  <a:pt x="166" y="63"/>
                </a:moveTo>
                <a:cubicBezTo>
                  <a:pt x="166" y="106"/>
                  <a:pt x="166" y="106"/>
                  <a:pt x="166" y="106"/>
                </a:cubicBezTo>
                <a:cubicBezTo>
                  <a:pt x="144" y="106"/>
                  <a:pt x="144" y="106"/>
                  <a:pt x="144" y="106"/>
                </a:cubicBezTo>
                <a:cubicBezTo>
                  <a:pt x="142" y="101"/>
                  <a:pt x="138" y="96"/>
                  <a:pt x="132" y="92"/>
                </a:cubicBezTo>
                <a:cubicBezTo>
                  <a:pt x="142" y="76"/>
                  <a:pt x="154" y="66"/>
                  <a:pt x="166" y="63"/>
                </a:cubicBezTo>
                <a:close/>
                <a:moveTo>
                  <a:pt x="118" y="103"/>
                </a:moveTo>
                <a:cubicBezTo>
                  <a:pt x="125" y="103"/>
                  <a:pt x="130" y="109"/>
                  <a:pt x="130" y="116"/>
                </a:cubicBezTo>
                <a:cubicBezTo>
                  <a:pt x="130" y="122"/>
                  <a:pt x="125" y="128"/>
                  <a:pt x="118" y="128"/>
                </a:cubicBezTo>
                <a:cubicBezTo>
                  <a:pt x="111" y="128"/>
                  <a:pt x="105" y="122"/>
                  <a:pt x="105" y="116"/>
                </a:cubicBezTo>
                <a:cubicBezTo>
                  <a:pt x="105" y="109"/>
                  <a:pt x="111" y="103"/>
                  <a:pt x="118" y="103"/>
                </a:cubicBezTo>
                <a:close/>
                <a:moveTo>
                  <a:pt x="98" y="181"/>
                </a:moveTo>
                <a:cubicBezTo>
                  <a:pt x="99" y="197"/>
                  <a:pt x="101" y="212"/>
                  <a:pt x="105" y="226"/>
                </a:cubicBezTo>
                <a:cubicBezTo>
                  <a:pt x="75" y="226"/>
                  <a:pt x="75" y="226"/>
                  <a:pt x="75" y="226"/>
                </a:cubicBezTo>
                <a:cubicBezTo>
                  <a:pt x="67" y="212"/>
                  <a:pt x="63" y="197"/>
                  <a:pt x="62" y="181"/>
                </a:cubicBezTo>
                <a:lnTo>
                  <a:pt x="98" y="181"/>
                </a:lnTo>
                <a:close/>
                <a:moveTo>
                  <a:pt x="217" y="276"/>
                </a:moveTo>
                <a:cubicBezTo>
                  <a:pt x="225" y="267"/>
                  <a:pt x="232" y="255"/>
                  <a:pt x="237" y="240"/>
                </a:cubicBezTo>
                <a:cubicBezTo>
                  <a:pt x="263" y="240"/>
                  <a:pt x="263" y="240"/>
                  <a:pt x="263" y="240"/>
                </a:cubicBezTo>
                <a:cubicBezTo>
                  <a:pt x="251" y="256"/>
                  <a:pt x="235" y="268"/>
                  <a:pt x="217" y="276"/>
                </a:cubicBezTo>
                <a:close/>
                <a:moveTo>
                  <a:pt x="263" y="106"/>
                </a:moveTo>
                <a:cubicBezTo>
                  <a:pt x="237" y="106"/>
                  <a:pt x="237" y="106"/>
                  <a:pt x="237" y="106"/>
                </a:cubicBezTo>
                <a:cubicBezTo>
                  <a:pt x="232" y="92"/>
                  <a:pt x="226" y="80"/>
                  <a:pt x="218" y="71"/>
                </a:cubicBezTo>
                <a:cubicBezTo>
                  <a:pt x="236" y="79"/>
                  <a:pt x="251" y="91"/>
                  <a:pt x="263" y="106"/>
                </a:cubicBezTo>
                <a:close/>
                <a:moveTo>
                  <a:pt x="129" y="71"/>
                </a:moveTo>
                <a:cubicBezTo>
                  <a:pt x="125" y="76"/>
                  <a:pt x="121" y="82"/>
                  <a:pt x="118" y="88"/>
                </a:cubicBezTo>
                <a:cubicBezTo>
                  <a:pt x="106" y="88"/>
                  <a:pt x="96" y="96"/>
                  <a:pt x="92" y="106"/>
                </a:cubicBezTo>
                <a:cubicBezTo>
                  <a:pt x="84" y="106"/>
                  <a:pt x="84" y="106"/>
                  <a:pt x="84" y="106"/>
                </a:cubicBezTo>
                <a:cubicBezTo>
                  <a:pt x="96" y="91"/>
                  <a:pt x="111" y="79"/>
                  <a:pt x="129" y="71"/>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42" name="Google Shape;5142;p401"/>
          <p:cNvSpPr/>
          <p:nvPr/>
        </p:nvSpPr>
        <p:spPr>
          <a:xfrm>
            <a:off x="10284028" y="5101229"/>
            <a:ext cx="770120" cy="770120"/>
          </a:xfrm>
          <a:custGeom>
            <a:avLst/>
            <a:gdLst/>
            <a:ahLst/>
            <a:cxnLst/>
            <a:rect l="l" t="t" r="r" b="b"/>
            <a:pathLst>
              <a:path w="346" h="346" extrusionOk="0">
                <a:moveTo>
                  <a:pt x="346" y="0"/>
                </a:moveTo>
                <a:cubicBezTo>
                  <a:pt x="0" y="0"/>
                  <a:pt x="0" y="0"/>
                  <a:pt x="0" y="0"/>
                </a:cubicBezTo>
                <a:cubicBezTo>
                  <a:pt x="0" y="346"/>
                  <a:pt x="0" y="346"/>
                  <a:pt x="0" y="346"/>
                </a:cubicBezTo>
                <a:cubicBezTo>
                  <a:pt x="346" y="346"/>
                  <a:pt x="346" y="346"/>
                  <a:pt x="346" y="346"/>
                </a:cubicBezTo>
                <a:cubicBezTo>
                  <a:pt x="346" y="346"/>
                  <a:pt x="346" y="346"/>
                  <a:pt x="346" y="346"/>
                </a:cubicBezTo>
                <a:cubicBezTo>
                  <a:pt x="346" y="0"/>
                  <a:pt x="346" y="0"/>
                  <a:pt x="346" y="0"/>
                </a:cubicBezTo>
                <a:close/>
                <a:moveTo>
                  <a:pt x="81" y="245"/>
                </a:moveTo>
                <a:cubicBezTo>
                  <a:pt x="83" y="243"/>
                  <a:pt x="83" y="243"/>
                  <a:pt x="83" y="243"/>
                </a:cubicBezTo>
                <a:cubicBezTo>
                  <a:pt x="151" y="280"/>
                  <a:pt x="151" y="280"/>
                  <a:pt x="151" y="280"/>
                </a:cubicBezTo>
                <a:cubicBezTo>
                  <a:pt x="130" y="298"/>
                  <a:pt x="130" y="298"/>
                  <a:pt x="130" y="298"/>
                </a:cubicBezTo>
                <a:cubicBezTo>
                  <a:pt x="129" y="299"/>
                  <a:pt x="127" y="300"/>
                  <a:pt x="125" y="300"/>
                </a:cubicBezTo>
                <a:cubicBezTo>
                  <a:pt x="123" y="300"/>
                  <a:pt x="121" y="299"/>
                  <a:pt x="120" y="297"/>
                </a:cubicBezTo>
                <a:cubicBezTo>
                  <a:pt x="80" y="255"/>
                  <a:pt x="80" y="255"/>
                  <a:pt x="80" y="255"/>
                </a:cubicBezTo>
                <a:cubicBezTo>
                  <a:pt x="78" y="252"/>
                  <a:pt x="78" y="248"/>
                  <a:pt x="81" y="245"/>
                </a:cubicBezTo>
                <a:close/>
                <a:moveTo>
                  <a:pt x="85" y="227"/>
                </a:moveTo>
                <a:cubicBezTo>
                  <a:pt x="77" y="223"/>
                  <a:pt x="72" y="215"/>
                  <a:pt x="70" y="206"/>
                </a:cubicBezTo>
                <a:cubicBezTo>
                  <a:pt x="64" y="171"/>
                  <a:pt x="64" y="171"/>
                  <a:pt x="64" y="171"/>
                </a:cubicBezTo>
                <a:cubicBezTo>
                  <a:pt x="14" y="142"/>
                  <a:pt x="14" y="142"/>
                  <a:pt x="14" y="142"/>
                </a:cubicBezTo>
                <a:cubicBezTo>
                  <a:pt x="14" y="59"/>
                  <a:pt x="14" y="59"/>
                  <a:pt x="14" y="59"/>
                </a:cubicBezTo>
                <a:cubicBezTo>
                  <a:pt x="96" y="108"/>
                  <a:pt x="96" y="108"/>
                  <a:pt x="96" y="108"/>
                </a:cubicBezTo>
                <a:cubicBezTo>
                  <a:pt x="128" y="93"/>
                  <a:pt x="128" y="93"/>
                  <a:pt x="128" y="93"/>
                </a:cubicBezTo>
                <a:cubicBezTo>
                  <a:pt x="139" y="88"/>
                  <a:pt x="150" y="88"/>
                  <a:pt x="160" y="94"/>
                </a:cubicBezTo>
                <a:cubicBezTo>
                  <a:pt x="163" y="96"/>
                  <a:pt x="163" y="96"/>
                  <a:pt x="163" y="96"/>
                </a:cubicBezTo>
                <a:cubicBezTo>
                  <a:pt x="89" y="160"/>
                  <a:pt x="89" y="160"/>
                  <a:pt x="89" y="160"/>
                </a:cubicBezTo>
                <a:cubicBezTo>
                  <a:pt x="84" y="165"/>
                  <a:pt x="81" y="171"/>
                  <a:pt x="81" y="178"/>
                </a:cubicBezTo>
                <a:cubicBezTo>
                  <a:pt x="80" y="184"/>
                  <a:pt x="82" y="191"/>
                  <a:pt x="87" y="196"/>
                </a:cubicBezTo>
                <a:cubicBezTo>
                  <a:pt x="96" y="206"/>
                  <a:pt x="112" y="208"/>
                  <a:pt x="123" y="198"/>
                </a:cubicBezTo>
                <a:cubicBezTo>
                  <a:pt x="148" y="176"/>
                  <a:pt x="148" y="176"/>
                  <a:pt x="148" y="176"/>
                </a:cubicBezTo>
                <a:cubicBezTo>
                  <a:pt x="161" y="164"/>
                  <a:pt x="175" y="163"/>
                  <a:pt x="191" y="174"/>
                </a:cubicBezTo>
                <a:cubicBezTo>
                  <a:pt x="275" y="217"/>
                  <a:pt x="275" y="217"/>
                  <a:pt x="275" y="217"/>
                </a:cubicBezTo>
                <a:cubicBezTo>
                  <a:pt x="277" y="218"/>
                  <a:pt x="277" y="219"/>
                  <a:pt x="277" y="219"/>
                </a:cubicBezTo>
                <a:cubicBezTo>
                  <a:pt x="277" y="220"/>
                  <a:pt x="277" y="221"/>
                  <a:pt x="276" y="222"/>
                </a:cubicBezTo>
                <a:cubicBezTo>
                  <a:pt x="206" y="286"/>
                  <a:pt x="206" y="286"/>
                  <a:pt x="206" y="286"/>
                </a:cubicBezTo>
                <a:cubicBezTo>
                  <a:pt x="205" y="287"/>
                  <a:pt x="205" y="287"/>
                  <a:pt x="205" y="287"/>
                </a:cubicBezTo>
                <a:cubicBezTo>
                  <a:pt x="204" y="290"/>
                  <a:pt x="200" y="291"/>
                  <a:pt x="197" y="289"/>
                </a:cubicBezTo>
                <a:lnTo>
                  <a:pt x="85" y="227"/>
                </a:lnTo>
                <a:close/>
                <a:moveTo>
                  <a:pt x="270" y="176"/>
                </a:moveTo>
                <a:cubicBezTo>
                  <a:pt x="269" y="197"/>
                  <a:pt x="269" y="197"/>
                  <a:pt x="269" y="197"/>
                </a:cubicBezTo>
                <a:cubicBezTo>
                  <a:pt x="198" y="161"/>
                  <a:pt x="198" y="161"/>
                  <a:pt x="198" y="161"/>
                </a:cubicBezTo>
                <a:cubicBezTo>
                  <a:pt x="177" y="147"/>
                  <a:pt x="157" y="149"/>
                  <a:pt x="139" y="164"/>
                </a:cubicBezTo>
                <a:cubicBezTo>
                  <a:pt x="113" y="187"/>
                  <a:pt x="113" y="187"/>
                  <a:pt x="113" y="187"/>
                </a:cubicBezTo>
                <a:cubicBezTo>
                  <a:pt x="108" y="191"/>
                  <a:pt x="102" y="191"/>
                  <a:pt x="98" y="186"/>
                </a:cubicBezTo>
                <a:cubicBezTo>
                  <a:pt x="96" y="184"/>
                  <a:pt x="95" y="181"/>
                  <a:pt x="95" y="179"/>
                </a:cubicBezTo>
                <a:cubicBezTo>
                  <a:pt x="95" y="176"/>
                  <a:pt x="97" y="173"/>
                  <a:pt x="99" y="171"/>
                </a:cubicBezTo>
                <a:cubicBezTo>
                  <a:pt x="173" y="106"/>
                  <a:pt x="173" y="106"/>
                  <a:pt x="173" y="106"/>
                </a:cubicBezTo>
                <a:cubicBezTo>
                  <a:pt x="180" y="101"/>
                  <a:pt x="189" y="99"/>
                  <a:pt x="197" y="103"/>
                </a:cubicBezTo>
                <a:cubicBezTo>
                  <a:pt x="223" y="115"/>
                  <a:pt x="223" y="115"/>
                  <a:pt x="223" y="115"/>
                </a:cubicBezTo>
                <a:cubicBezTo>
                  <a:pt x="331" y="24"/>
                  <a:pt x="331" y="24"/>
                  <a:pt x="331" y="24"/>
                </a:cubicBezTo>
                <a:cubicBezTo>
                  <a:pt x="331" y="124"/>
                  <a:pt x="331" y="124"/>
                  <a:pt x="331" y="124"/>
                </a:cubicBezTo>
                <a:lnTo>
                  <a:pt x="270" y="176"/>
                </a:lnTo>
                <a:close/>
                <a:moveTo>
                  <a:pt x="319" y="15"/>
                </a:moveTo>
                <a:cubicBezTo>
                  <a:pt x="221" y="98"/>
                  <a:pt x="221" y="98"/>
                  <a:pt x="221" y="98"/>
                </a:cubicBezTo>
                <a:cubicBezTo>
                  <a:pt x="204" y="90"/>
                  <a:pt x="204" y="90"/>
                  <a:pt x="204" y="90"/>
                </a:cubicBezTo>
                <a:cubicBezTo>
                  <a:pt x="195" y="86"/>
                  <a:pt x="186" y="85"/>
                  <a:pt x="178" y="87"/>
                </a:cubicBezTo>
                <a:cubicBezTo>
                  <a:pt x="167" y="81"/>
                  <a:pt x="167" y="81"/>
                  <a:pt x="167" y="81"/>
                </a:cubicBezTo>
                <a:cubicBezTo>
                  <a:pt x="153" y="73"/>
                  <a:pt x="137" y="72"/>
                  <a:pt x="122" y="79"/>
                </a:cubicBezTo>
                <a:cubicBezTo>
                  <a:pt x="97" y="92"/>
                  <a:pt x="97" y="92"/>
                  <a:pt x="97" y="92"/>
                </a:cubicBezTo>
                <a:cubicBezTo>
                  <a:pt x="14" y="42"/>
                  <a:pt x="14" y="42"/>
                  <a:pt x="14" y="42"/>
                </a:cubicBezTo>
                <a:cubicBezTo>
                  <a:pt x="14" y="15"/>
                  <a:pt x="14" y="15"/>
                  <a:pt x="14" y="15"/>
                </a:cubicBezTo>
                <a:lnTo>
                  <a:pt x="319" y="15"/>
                </a:lnTo>
                <a:close/>
                <a:moveTo>
                  <a:pt x="14" y="332"/>
                </a:moveTo>
                <a:cubicBezTo>
                  <a:pt x="14" y="159"/>
                  <a:pt x="14" y="159"/>
                  <a:pt x="14" y="159"/>
                </a:cubicBezTo>
                <a:cubicBezTo>
                  <a:pt x="50" y="180"/>
                  <a:pt x="50" y="180"/>
                  <a:pt x="50" y="180"/>
                </a:cubicBezTo>
                <a:cubicBezTo>
                  <a:pt x="55" y="209"/>
                  <a:pt x="55" y="209"/>
                  <a:pt x="55" y="209"/>
                </a:cubicBezTo>
                <a:cubicBezTo>
                  <a:pt x="57" y="219"/>
                  <a:pt x="63" y="228"/>
                  <a:pt x="70" y="235"/>
                </a:cubicBezTo>
                <a:cubicBezTo>
                  <a:pt x="62" y="243"/>
                  <a:pt x="61" y="256"/>
                  <a:pt x="69" y="265"/>
                </a:cubicBezTo>
                <a:cubicBezTo>
                  <a:pt x="109" y="307"/>
                  <a:pt x="109" y="307"/>
                  <a:pt x="109" y="307"/>
                </a:cubicBezTo>
                <a:cubicBezTo>
                  <a:pt x="113" y="311"/>
                  <a:pt x="118" y="314"/>
                  <a:pt x="124" y="314"/>
                </a:cubicBezTo>
                <a:cubicBezTo>
                  <a:pt x="125" y="314"/>
                  <a:pt x="125" y="314"/>
                  <a:pt x="126" y="314"/>
                </a:cubicBezTo>
                <a:cubicBezTo>
                  <a:pt x="131" y="314"/>
                  <a:pt x="136" y="313"/>
                  <a:pt x="140" y="309"/>
                </a:cubicBezTo>
                <a:cubicBezTo>
                  <a:pt x="165" y="288"/>
                  <a:pt x="165" y="288"/>
                  <a:pt x="165" y="288"/>
                </a:cubicBezTo>
                <a:cubicBezTo>
                  <a:pt x="189" y="302"/>
                  <a:pt x="189" y="302"/>
                  <a:pt x="189" y="302"/>
                </a:cubicBezTo>
                <a:cubicBezTo>
                  <a:pt x="193" y="304"/>
                  <a:pt x="196" y="305"/>
                  <a:pt x="200" y="305"/>
                </a:cubicBezTo>
                <a:cubicBezTo>
                  <a:pt x="207" y="305"/>
                  <a:pt x="213" y="301"/>
                  <a:pt x="217" y="296"/>
                </a:cubicBezTo>
                <a:cubicBezTo>
                  <a:pt x="286" y="233"/>
                  <a:pt x="286" y="233"/>
                  <a:pt x="286" y="233"/>
                </a:cubicBezTo>
                <a:cubicBezTo>
                  <a:pt x="290" y="229"/>
                  <a:pt x="292" y="223"/>
                  <a:pt x="292" y="217"/>
                </a:cubicBezTo>
                <a:cubicBezTo>
                  <a:pt x="291" y="212"/>
                  <a:pt x="288" y="208"/>
                  <a:pt x="283" y="204"/>
                </a:cubicBezTo>
                <a:cubicBezTo>
                  <a:pt x="284" y="183"/>
                  <a:pt x="284" y="183"/>
                  <a:pt x="284" y="183"/>
                </a:cubicBezTo>
                <a:cubicBezTo>
                  <a:pt x="331" y="143"/>
                  <a:pt x="331" y="143"/>
                  <a:pt x="331" y="143"/>
                </a:cubicBezTo>
                <a:cubicBezTo>
                  <a:pt x="331" y="332"/>
                  <a:pt x="331" y="332"/>
                  <a:pt x="331" y="332"/>
                </a:cubicBezTo>
                <a:lnTo>
                  <a:pt x="14" y="332"/>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147"/>
        <p:cNvGrpSpPr/>
        <p:nvPr/>
      </p:nvGrpSpPr>
      <p:grpSpPr>
        <a:xfrm>
          <a:off x="0" y="0"/>
          <a:ext cx="0" cy="0"/>
          <a:chOff x="0" y="0"/>
          <a:chExt cx="0" cy="0"/>
        </a:xfrm>
      </p:grpSpPr>
      <p:pic>
        <p:nvPicPr>
          <p:cNvPr id="5148" name="Google Shape;5148;p402"/>
          <p:cNvPicPr preferRelativeResize="0"/>
          <p:nvPr/>
        </p:nvPicPr>
        <p:blipFill rotWithShape="1">
          <a:blip r:embed="rId3">
            <a:alphaModFix/>
          </a:blip>
          <a:srcRect/>
          <a:stretch/>
        </p:blipFill>
        <p:spPr>
          <a:xfrm>
            <a:off x="152400" y="899225"/>
            <a:ext cx="11446927" cy="5501575"/>
          </a:xfrm>
          <a:prstGeom prst="rect">
            <a:avLst/>
          </a:prstGeom>
          <a:noFill/>
          <a:ln>
            <a:noFill/>
          </a:ln>
        </p:spPr>
      </p:pic>
      <p:sp>
        <p:nvSpPr>
          <p:cNvPr id="5149" name="Google Shape;5149;p402"/>
          <p:cNvSpPr txBox="1">
            <a:spLocks noGrp="1"/>
          </p:cNvSpPr>
          <p:nvPr>
            <p:ph type="title"/>
          </p:nvPr>
        </p:nvSpPr>
        <p:spPr>
          <a:xfrm>
            <a:off x="442913" y="432001"/>
            <a:ext cx="11306100" cy="1387200"/>
          </a:xfrm>
          <a:prstGeom prst="rect">
            <a:avLst/>
          </a:prstGeom>
          <a:noFill/>
          <a:ln>
            <a:noFill/>
          </a:ln>
        </p:spPr>
        <p:txBody>
          <a:bodyPr spcFirstLastPara="1" wrap="square" lIns="0" tIns="0" rIns="0" bIns="0" anchor="t" anchorCtr="0">
            <a:normAutofit/>
          </a:bodyPr>
          <a:lstStyle/>
          <a:p>
            <a:pPr marL="0" lvl="0" indent="0" algn="l" rtl="0">
              <a:lnSpc>
                <a:spcPct val="85000"/>
              </a:lnSpc>
              <a:spcBef>
                <a:spcPts val="0"/>
              </a:spcBef>
              <a:spcAft>
                <a:spcPts val="0"/>
              </a:spcAft>
              <a:buClr>
                <a:schemeClr val="dk1"/>
              </a:buClr>
              <a:buSzPts val="3200"/>
              <a:buFont typeface="Arial"/>
              <a:buNone/>
            </a:pPr>
            <a:r>
              <a:rPr lang="en-US"/>
              <a:t>This highlighted four global crises</a:t>
            </a:r>
            <a:endParaRPr/>
          </a:p>
        </p:txBody>
      </p:sp>
      <p:cxnSp>
        <p:nvCxnSpPr>
          <p:cNvPr id="5150" name="Google Shape;5150;p402"/>
          <p:cNvCxnSpPr/>
          <p:nvPr/>
        </p:nvCxnSpPr>
        <p:spPr>
          <a:xfrm>
            <a:off x="0" y="-1681502"/>
            <a:ext cx="12192000" cy="0"/>
          </a:xfrm>
          <a:prstGeom prst="straightConnector1">
            <a:avLst/>
          </a:prstGeom>
          <a:noFill/>
          <a:ln w="76200" cap="sq" cmpd="sng">
            <a:solidFill>
              <a:schemeClr val="accent6"/>
            </a:solidFill>
            <a:prstDash val="solid"/>
            <a:round/>
            <a:headEnd type="none" w="sm" len="sm"/>
            <a:tailEnd type="none" w="sm" len="sm"/>
          </a:ln>
        </p:spPr>
      </p:cxnSp>
      <p:sp>
        <p:nvSpPr>
          <p:cNvPr id="5151" name="Google Shape;5151;p402"/>
          <p:cNvSpPr txBox="1"/>
          <p:nvPr/>
        </p:nvSpPr>
        <p:spPr>
          <a:xfrm>
            <a:off x="0" y="3710696"/>
            <a:ext cx="3045000" cy="6156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Crisis </a:t>
            </a:r>
            <a:br>
              <a:rPr lang="en-US" sz="2000" b="1" i="0" u="none" strike="noStrike" cap="none">
                <a:solidFill>
                  <a:schemeClr val="dk1"/>
                </a:solidFill>
                <a:latin typeface="Arial"/>
                <a:ea typeface="Arial"/>
                <a:cs typeface="Arial"/>
                <a:sym typeface="Arial"/>
              </a:rPr>
            </a:br>
            <a:r>
              <a:rPr lang="en-US" sz="2000" b="1" i="0" u="none" strike="noStrike" cap="none">
                <a:solidFill>
                  <a:schemeClr val="dk1"/>
                </a:solidFill>
                <a:latin typeface="Arial"/>
                <a:ea typeface="Arial"/>
                <a:cs typeface="Arial"/>
                <a:sym typeface="Arial"/>
              </a:rPr>
              <a:t>of prosperity</a:t>
            </a:r>
            <a:endParaRPr sz="2000" b="1" i="0" u="none" strike="noStrike" cap="none">
              <a:solidFill>
                <a:schemeClr val="dk1"/>
              </a:solidFill>
              <a:latin typeface="Arial"/>
              <a:ea typeface="Arial"/>
              <a:cs typeface="Arial"/>
              <a:sym typeface="Arial"/>
            </a:endParaRPr>
          </a:p>
        </p:txBody>
      </p:sp>
      <p:sp>
        <p:nvSpPr>
          <p:cNvPr id="5152" name="Google Shape;5152;p402"/>
          <p:cNvSpPr txBox="1"/>
          <p:nvPr/>
        </p:nvSpPr>
        <p:spPr>
          <a:xfrm>
            <a:off x="3022795" y="3710696"/>
            <a:ext cx="3045000" cy="6156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Crisis </a:t>
            </a:r>
            <a:br>
              <a:rPr lang="en-US" sz="2000" b="1" i="0" u="none" strike="noStrike" cap="none">
                <a:solidFill>
                  <a:schemeClr val="dk1"/>
                </a:solidFill>
                <a:latin typeface="Arial"/>
                <a:ea typeface="Arial"/>
                <a:cs typeface="Arial"/>
                <a:sym typeface="Arial"/>
              </a:rPr>
            </a:br>
            <a:r>
              <a:rPr lang="en-US" sz="2000" b="1" i="0" u="none" strike="noStrike" cap="none">
                <a:solidFill>
                  <a:schemeClr val="dk1"/>
                </a:solidFill>
                <a:latin typeface="Arial"/>
                <a:ea typeface="Arial"/>
                <a:cs typeface="Arial"/>
                <a:sym typeface="Arial"/>
              </a:rPr>
              <a:t>of technology</a:t>
            </a:r>
            <a:endParaRPr sz="1400" b="1" i="0" u="none" strike="noStrike" cap="none">
              <a:solidFill>
                <a:schemeClr val="dk1"/>
              </a:solidFill>
              <a:latin typeface="Arial"/>
              <a:ea typeface="Arial"/>
              <a:cs typeface="Arial"/>
              <a:sym typeface="Arial"/>
            </a:endParaRPr>
          </a:p>
        </p:txBody>
      </p:sp>
      <p:sp>
        <p:nvSpPr>
          <p:cNvPr id="5153" name="Google Shape;5153;p402"/>
          <p:cNvSpPr txBox="1"/>
          <p:nvPr/>
        </p:nvSpPr>
        <p:spPr>
          <a:xfrm>
            <a:off x="9151128" y="3710696"/>
            <a:ext cx="3045000" cy="6156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Crisis </a:t>
            </a:r>
            <a:br>
              <a:rPr lang="en-US" sz="2000" b="1" i="0" u="none" strike="noStrike" cap="none">
                <a:solidFill>
                  <a:schemeClr val="dk1"/>
                </a:solidFill>
                <a:latin typeface="Arial"/>
                <a:ea typeface="Arial"/>
                <a:cs typeface="Arial"/>
                <a:sym typeface="Arial"/>
              </a:rPr>
            </a:br>
            <a:r>
              <a:rPr lang="en-US" sz="2000" b="1" i="0" u="none" strike="noStrike" cap="none">
                <a:solidFill>
                  <a:schemeClr val="dk1"/>
                </a:solidFill>
                <a:latin typeface="Arial"/>
                <a:ea typeface="Arial"/>
                <a:cs typeface="Arial"/>
                <a:sym typeface="Arial"/>
              </a:rPr>
              <a:t>of leadership</a:t>
            </a:r>
            <a:endParaRPr sz="2000" b="0" i="0" u="none" strike="noStrike" cap="none">
              <a:solidFill>
                <a:schemeClr val="dk1"/>
              </a:solidFill>
              <a:latin typeface="Arial"/>
              <a:ea typeface="Arial"/>
              <a:cs typeface="Arial"/>
              <a:sym typeface="Arial"/>
            </a:endParaRPr>
          </a:p>
        </p:txBody>
      </p:sp>
      <p:sp>
        <p:nvSpPr>
          <p:cNvPr id="5154" name="Google Shape;5154;p402"/>
          <p:cNvSpPr/>
          <p:nvPr/>
        </p:nvSpPr>
        <p:spPr>
          <a:xfrm>
            <a:off x="1083752" y="3385005"/>
            <a:ext cx="876600" cy="915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
        <p:nvSpPr>
          <p:cNvPr id="5155" name="Google Shape;5155;p402"/>
          <p:cNvSpPr/>
          <p:nvPr/>
        </p:nvSpPr>
        <p:spPr>
          <a:xfrm>
            <a:off x="4039153" y="3385005"/>
            <a:ext cx="876600" cy="91500"/>
          </a:xfrm>
          <a:prstGeom prst="rect">
            <a:avLst/>
          </a:prstGeom>
          <a:solidFill>
            <a:srgbClr val="DA385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
        <p:nvSpPr>
          <p:cNvPr id="5156" name="Google Shape;5156;p402"/>
          <p:cNvSpPr/>
          <p:nvPr/>
        </p:nvSpPr>
        <p:spPr>
          <a:xfrm>
            <a:off x="7161997" y="3385005"/>
            <a:ext cx="876600" cy="915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
        <p:nvSpPr>
          <p:cNvPr id="5157" name="Google Shape;5157;p402"/>
          <p:cNvSpPr txBox="1"/>
          <p:nvPr/>
        </p:nvSpPr>
        <p:spPr>
          <a:xfrm>
            <a:off x="6077893" y="3710696"/>
            <a:ext cx="3045000" cy="6156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Crisis </a:t>
            </a:r>
            <a:br>
              <a:rPr lang="en-US" sz="2000" b="1" i="0" u="none" strike="noStrike" cap="none">
                <a:solidFill>
                  <a:schemeClr val="dk1"/>
                </a:solidFill>
                <a:latin typeface="Arial"/>
                <a:ea typeface="Arial"/>
                <a:cs typeface="Arial"/>
                <a:sym typeface="Arial"/>
              </a:rPr>
            </a:br>
            <a:r>
              <a:rPr lang="en-US" sz="2000" b="1" i="0" u="none" strike="noStrike" cap="none">
                <a:solidFill>
                  <a:schemeClr val="dk1"/>
                </a:solidFill>
                <a:latin typeface="Arial"/>
                <a:ea typeface="Arial"/>
                <a:cs typeface="Arial"/>
                <a:sym typeface="Arial"/>
              </a:rPr>
              <a:t>of institutional </a:t>
            </a:r>
            <a:br>
              <a:rPr lang="en-US" sz="2000" b="1" i="0" u="none" strike="noStrike" cap="none">
                <a:solidFill>
                  <a:schemeClr val="dk1"/>
                </a:solidFill>
                <a:latin typeface="Arial"/>
                <a:ea typeface="Arial"/>
                <a:cs typeface="Arial"/>
                <a:sym typeface="Arial"/>
              </a:rPr>
            </a:br>
            <a:r>
              <a:rPr lang="en-US" sz="2000" b="1" i="0" u="none" strike="noStrike" cap="none">
                <a:solidFill>
                  <a:schemeClr val="dk1"/>
                </a:solidFill>
                <a:latin typeface="Arial"/>
                <a:ea typeface="Arial"/>
                <a:cs typeface="Arial"/>
                <a:sym typeface="Arial"/>
              </a:rPr>
              <a:t>legitimacy</a:t>
            </a:r>
            <a:endParaRPr sz="1400" b="0" i="0" u="none" strike="noStrike" cap="none">
              <a:solidFill>
                <a:srgbClr val="000000"/>
              </a:solidFill>
              <a:latin typeface="Arial"/>
              <a:ea typeface="Arial"/>
              <a:cs typeface="Arial"/>
              <a:sym typeface="Arial"/>
            </a:endParaRPr>
          </a:p>
        </p:txBody>
      </p:sp>
      <p:sp>
        <p:nvSpPr>
          <p:cNvPr id="5158" name="Google Shape;5158;p402"/>
          <p:cNvSpPr/>
          <p:nvPr/>
        </p:nvSpPr>
        <p:spPr>
          <a:xfrm>
            <a:off x="10240308" y="3385005"/>
            <a:ext cx="876600" cy="915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
        <p:nvSpPr>
          <p:cNvPr id="5159" name="Google Shape;5159;p402"/>
          <p:cNvSpPr txBox="1"/>
          <p:nvPr/>
        </p:nvSpPr>
        <p:spPr>
          <a:xfrm>
            <a:off x="912660" y="2242060"/>
            <a:ext cx="1161000" cy="92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6000"/>
              <a:buFont typeface="Arial"/>
              <a:buNone/>
            </a:pPr>
            <a:r>
              <a:rPr lang="en-US" sz="6000" b="1" i="0" u="none" strike="noStrike" cap="none">
                <a:solidFill>
                  <a:schemeClr val="dk1"/>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sp>
        <p:nvSpPr>
          <p:cNvPr id="5160" name="Google Shape;5160;p402"/>
          <p:cNvSpPr txBox="1"/>
          <p:nvPr/>
        </p:nvSpPr>
        <p:spPr>
          <a:xfrm>
            <a:off x="3910302" y="2242060"/>
            <a:ext cx="1161000" cy="92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6000"/>
              <a:buFont typeface="Arial"/>
              <a:buNone/>
            </a:pPr>
            <a:r>
              <a:rPr lang="en-US" sz="6000" b="1" i="0" u="none" strike="noStrike" cap="none">
                <a:solidFill>
                  <a:schemeClr val="dk1"/>
                </a:solidFill>
                <a:latin typeface="Arial"/>
                <a:ea typeface="Arial"/>
                <a:cs typeface="Arial"/>
                <a:sym typeface="Arial"/>
              </a:rPr>
              <a:t>2</a:t>
            </a:r>
            <a:endParaRPr sz="1400" b="0" i="0" u="none" strike="noStrike" cap="none">
              <a:solidFill>
                <a:srgbClr val="000000"/>
              </a:solidFill>
              <a:latin typeface="Arial"/>
              <a:ea typeface="Arial"/>
              <a:cs typeface="Arial"/>
              <a:sym typeface="Arial"/>
            </a:endParaRPr>
          </a:p>
        </p:txBody>
      </p:sp>
      <p:sp>
        <p:nvSpPr>
          <p:cNvPr id="5161" name="Google Shape;5161;p402"/>
          <p:cNvSpPr txBox="1"/>
          <p:nvPr/>
        </p:nvSpPr>
        <p:spPr>
          <a:xfrm>
            <a:off x="7019924" y="2242060"/>
            <a:ext cx="1161000" cy="92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6000"/>
              <a:buFont typeface="Arial"/>
              <a:buNone/>
            </a:pPr>
            <a:r>
              <a:rPr lang="en-US" sz="6000" b="1" i="0" u="none" strike="noStrike" cap="none">
                <a:solidFill>
                  <a:schemeClr val="dk1"/>
                </a:solidFill>
                <a:latin typeface="Arial"/>
                <a:ea typeface="Arial"/>
                <a:cs typeface="Arial"/>
                <a:sym typeface="Arial"/>
              </a:rPr>
              <a:t>3</a:t>
            </a:r>
            <a:endParaRPr sz="1400" b="0" i="0" u="none" strike="noStrike" cap="none">
              <a:solidFill>
                <a:srgbClr val="000000"/>
              </a:solidFill>
              <a:latin typeface="Arial"/>
              <a:ea typeface="Arial"/>
              <a:cs typeface="Arial"/>
              <a:sym typeface="Arial"/>
            </a:endParaRPr>
          </a:p>
        </p:txBody>
      </p:sp>
      <p:sp>
        <p:nvSpPr>
          <p:cNvPr id="5162" name="Google Shape;5162;p402"/>
          <p:cNvSpPr txBox="1"/>
          <p:nvPr/>
        </p:nvSpPr>
        <p:spPr>
          <a:xfrm>
            <a:off x="10072844" y="2242060"/>
            <a:ext cx="1161000" cy="92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6000"/>
              <a:buFont typeface="Arial"/>
              <a:buNone/>
            </a:pPr>
            <a:r>
              <a:rPr lang="en-US" sz="6000" b="1" i="0" u="none" strike="noStrike" cap="none">
                <a:solidFill>
                  <a:schemeClr val="dk1"/>
                </a:solidFill>
                <a:latin typeface="Arial"/>
                <a:ea typeface="Arial"/>
                <a:cs typeface="Arial"/>
                <a:sym typeface="Arial"/>
              </a:rPr>
              <a:t>4</a:t>
            </a: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167"/>
        <p:cNvGrpSpPr/>
        <p:nvPr/>
      </p:nvGrpSpPr>
      <p:grpSpPr>
        <a:xfrm>
          <a:off x="0" y="0"/>
          <a:ext cx="0" cy="0"/>
          <a:chOff x="0" y="0"/>
          <a:chExt cx="0" cy="0"/>
        </a:xfrm>
      </p:grpSpPr>
      <p:sp>
        <p:nvSpPr>
          <p:cNvPr id="5168" name="Google Shape;5168;p403"/>
          <p:cNvSpPr/>
          <p:nvPr/>
        </p:nvSpPr>
        <p:spPr>
          <a:xfrm>
            <a:off x="6096000" y="0"/>
            <a:ext cx="6096000"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p:txBody>
      </p:sp>
      <p:sp>
        <p:nvSpPr>
          <p:cNvPr id="5169" name="Google Shape;5169;p403"/>
          <p:cNvSpPr txBox="1">
            <a:spLocks noGrp="1"/>
          </p:cNvSpPr>
          <p:nvPr>
            <p:ph type="title"/>
          </p:nvPr>
        </p:nvSpPr>
        <p:spPr>
          <a:xfrm>
            <a:off x="442913" y="432001"/>
            <a:ext cx="11306175" cy="1387274"/>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SzPts val="3200"/>
              <a:buNone/>
            </a:pPr>
            <a:r>
              <a:rPr lang="en-US"/>
              <a:t>The crisis of prosperity</a:t>
            </a:r>
            <a:endParaRPr/>
          </a:p>
        </p:txBody>
      </p:sp>
      <p:sp>
        <p:nvSpPr>
          <p:cNvPr id="5170" name="Google Shape;5170;p403"/>
          <p:cNvSpPr/>
          <p:nvPr/>
        </p:nvSpPr>
        <p:spPr>
          <a:xfrm>
            <a:off x="7830388" y="6010567"/>
            <a:ext cx="538417" cy="452762"/>
          </a:xfrm>
          <a:custGeom>
            <a:avLst/>
            <a:gdLst/>
            <a:ahLst/>
            <a:cxnLst/>
            <a:rect l="l" t="t" r="r" b="b"/>
            <a:pathLst>
              <a:path w="591704" h="497570" extrusionOk="0">
                <a:moveTo>
                  <a:pt x="560179" y="497570"/>
                </a:moveTo>
                <a:cubicBezTo>
                  <a:pt x="536131" y="476520"/>
                  <a:pt x="513911" y="455762"/>
                  <a:pt x="492714" y="432007"/>
                </a:cubicBezTo>
                <a:cubicBezTo>
                  <a:pt x="483651" y="421920"/>
                  <a:pt x="478900" y="409860"/>
                  <a:pt x="474588" y="396995"/>
                </a:cubicBezTo>
                <a:cubicBezTo>
                  <a:pt x="469617" y="382085"/>
                  <a:pt x="463770" y="379453"/>
                  <a:pt x="450686" y="372875"/>
                </a:cubicBezTo>
                <a:cubicBezTo>
                  <a:pt x="437164" y="366151"/>
                  <a:pt x="423789" y="358988"/>
                  <a:pt x="409755" y="353359"/>
                </a:cubicBezTo>
                <a:cubicBezTo>
                  <a:pt x="399156" y="349120"/>
                  <a:pt x="388412" y="346050"/>
                  <a:pt x="377009" y="344954"/>
                </a:cubicBezTo>
                <a:cubicBezTo>
                  <a:pt x="369262" y="344223"/>
                  <a:pt x="361368" y="345246"/>
                  <a:pt x="355374" y="339618"/>
                </a:cubicBezTo>
                <a:cubicBezTo>
                  <a:pt x="345507" y="330262"/>
                  <a:pt x="338344" y="317617"/>
                  <a:pt x="323506" y="316813"/>
                </a:cubicBezTo>
                <a:cubicBezTo>
                  <a:pt x="312688" y="316155"/>
                  <a:pt x="301798" y="315571"/>
                  <a:pt x="290980" y="314986"/>
                </a:cubicBezTo>
                <a:cubicBezTo>
                  <a:pt x="291272" y="345539"/>
                  <a:pt x="272341" y="345539"/>
                  <a:pt x="247417" y="352555"/>
                </a:cubicBezTo>
                <a:cubicBezTo>
                  <a:pt x="247417" y="332090"/>
                  <a:pt x="265617" y="315351"/>
                  <a:pt x="276069" y="297956"/>
                </a:cubicBezTo>
                <a:cubicBezTo>
                  <a:pt x="243543" y="315790"/>
                  <a:pt x="217011" y="336914"/>
                  <a:pt x="188797" y="361107"/>
                </a:cubicBezTo>
                <a:cubicBezTo>
                  <a:pt x="192013" y="362715"/>
                  <a:pt x="195156" y="364323"/>
                  <a:pt x="198372" y="365858"/>
                </a:cubicBezTo>
                <a:cubicBezTo>
                  <a:pt x="182804" y="378869"/>
                  <a:pt x="167308" y="391806"/>
                  <a:pt x="151739" y="404816"/>
                </a:cubicBezTo>
                <a:cubicBezTo>
                  <a:pt x="133905" y="419654"/>
                  <a:pt x="106349" y="423601"/>
                  <a:pt x="84714" y="430179"/>
                </a:cubicBezTo>
                <a:cubicBezTo>
                  <a:pt x="56427" y="438731"/>
                  <a:pt x="29749" y="447283"/>
                  <a:pt x="0" y="447867"/>
                </a:cubicBezTo>
                <a:cubicBezTo>
                  <a:pt x="6944" y="442313"/>
                  <a:pt x="13522" y="443701"/>
                  <a:pt x="21781" y="442386"/>
                </a:cubicBezTo>
                <a:cubicBezTo>
                  <a:pt x="31064" y="440997"/>
                  <a:pt x="39470" y="436319"/>
                  <a:pt x="48826" y="435515"/>
                </a:cubicBezTo>
                <a:cubicBezTo>
                  <a:pt x="54527" y="435003"/>
                  <a:pt x="61471" y="436977"/>
                  <a:pt x="66879" y="434492"/>
                </a:cubicBezTo>
                <a:cubicBezTo>
                  <a:pt x="72507" y="431861"/>
                  <a:pt x="76235" y="426452"/>
                  <a:pt x="81790" y="423747"/>
                </a:cubicBezTo>
                <a:cubicBezTo>
                  <a:pt x="96701" y="416438"/>
                  <a:pt x="120383" y="410079"/>
                  <a:pt x="132370" y="398750"/>
                </a:cubicBezTo>
                <a:cubicBezTo>
                  <a:pt x="136682" y="396630"/>
                  <a:pt x="137121" y="389979"/>
                  <a:pt x="138729" y="386105"/>
                </a:cubicBezTo>
                <a:cubicBezTo>
                  <a:pt x="142530" y="376968"/>
                  <a:pt x="147281" y="370609"/>
                  <a:pt x="153055" y="362642"/>
                </a:cubicBezTo>
                <a:cubicBezTo>
                  <a:pt x="157660" y="356210"/>
                  <a:pt x="161972" y="350216"/>
                  <a:pt x="154590" y="346635"/>
                </a:cubicBezTo>
                <a:cubicBezTo>
                  <a:pt x="143992" y="346635"/>
                  <a:pt x="126669" y="363812"/>
                  <a:pt x="120968" y="351094"/>
                </a:cubicBezTo>
                <a:cubicBezTo>
                  <a:pt x="111977" y="331286"/>
                  <a:pt x="107738" y="333917"/>
                  <a:pt x="88222" y="335086"/>
                </a:cubicBezTo>
                <a:cubicBezTo>
                  <a:pt x="87418" y="329751"/>
                  <a:pt x="91000" y="328435"/>
                  <a:pt x="93631" y="324415"/>
                </a:cubicBezTo>
                <a:cubicBezTo>
                  <a:pt x="97066" y="319079"/>
                  <a:pt x="93339" y="308262"/>
                  <a:pt x="90927" y="302853"/>
                </a:cubicBezTo>
                <a:cubicBezTo>
                  <a:pt x="87564" y="295470"/>
                  <a:pt x="77770" y="296348"/>
                  <a:pt x="70973" y="295032"/>
                </a:cubicBezTo>
                <a:cubicBezTo>
                  <a:pt x="61032" y="293205"/>
                  <a:pt x="57304" y="289038"/>
                  <a:pt x="52407" y="280706"/>
                </a:cubicBezTo>
                <a:cubicBezTo>
                  <a:pt x="48168" y="273470"/>
                  <a:pt x="59570" y="268938"/>
                  <a:pt x="57231" y="261044"/>
                </a:cubicBezTo>
                <a:cubicBezTo>
                  <a:pt x="55038" y="253735"/>
                  <a:pt x="51530" y="246937"/>
                  <a:pt x="49995" y="239409"/>
                </a:cubicBezTo>
                <a:cubicBezTo>
                  <a:pt x="49045" y="234585"/>
                  <a:pt x="82521" y="215069"/>
                  <a:pt x="87784" y="207979"/>
                </a:cubicBezTo>
                <a:cubicBezTo>
                  <a:pt x="89903" y="210099"/>
                  <a:pt x="102621" y="224132"/>
                  <a:pt x="103864" y="222890"/>
                </a:cubicBezTo>
                <a:cubicBezTo>
                  <a:pt x="109419" y="217335"/>
                  <a:pt x="116801" y="205348"/>
                  <a:pt x="125353" y="205348"/>
                </a:cubicBezTo>
                <a:cubicBezTo>
                  <a:pt x="134563" y="205348"/>
                  <a:pt x="139533" y="209222"/>
                  <a:pt x="141506" y="199281"/>
                </a:cubicBezTo>
                <a:cubicBezTo>
                  <a:pt x="144284" y="185174"/>
                  <a:pt x="145161" y="170702"/>
                  <a:pt x="147281" y="156522"/>
                </a:cubicBezTo>
                <a:cubicBezTo>
                  <a:pt x="139752" y="160762"/>
                  <a:pt x="133247" y="166755"/>
                  <a:pt x="125499" y="170629"/>
                </a:cubicBezTo>
                <a:cubicBezTo>
                  <a:pt x="118190" y="174284"/>
                  <a:pt x="102256" y="166463"/>
                  <a:pt x="94435" y="163904"/>
                </a:cubicBezTo>
                <a:cubicBezTo>
                  <a:pt x="89319" y="162223"/>
                  <a:pt x="75797" y="153087"/>
                  <a:pt x="78574" y="147093"/>
                </a:cubicBezTo>
                <a:cubicBezTo>
                  <a:pt x="84202" y="134960"/>
                  <a:pt x="80474" y="127651"/>
                  <a:pt x="73896" y="116322"/>
                </a:cubicBezTo>
                <a:cubicBezTo>
                  <a:pt x="88661" y="114056"/>
                  <a:pt x="103425" y="111790"/>
                  <a:pt x="118263" y="109597"/>
                </a:cubicBezTo>
                <a:cubicBezTo>
                  <a:pt x="117605" y="115225"/>
                  <a:pt x="115486" y="122754"/>
                  <a:pt x="116363" y="128455"/>
                </a:cubicBezTo>
                <a:cubicBezTo>
                  <a:pt x="117313" y="134741"/>
                  <a:pt x="129519" y="134595"/>
                  <a:pt x="134343" y="135399"/>
                </a:cubicBezTo>
                <a:cubicBezTo>
                  <a:pt x="142310" y="136714"/>
                  <a:pt x="148085" y="138980"/>
                  <a:pt x="150497" y="128966"/>
                </a:cubicBezTo>
                <a:cubicBezTo>
                  <a:pt x="152178" y="121876"/>
                  <a:pt x="154078" y="114348"/>
                  <a:pt x="155102" y="107185"/>
                </a:cubicBezTo>
                <a:cubicBezTo>
                  <a:pt x="156929" y="94102"/>
                  <a:pt x="145892" y="94540"/>
                  <a:pt x="136975" y="89131"/>
                </a:cubicBezTo>
                <a:cubicBezTo>
                  <a:pt x="134343" y="87523"/>
                  <a:pt x="134417" y="75463"/>
                  <a:pt x="134051" y="72832"/>
                </a:cubicBezTo>
                <a:cubicBezTo>
                  <a:pt x="132662" y="62964"/>
                  <a:pt x="130470" y="58652"/>
                  <a:pt x="123891" y="50612"/>
                </a:cubicBezTo>
                <a:cubicBezTo>
                  <a:pt x="122429" y="45714"/>
                  <a:pt x="119140" y="44837"/>
                  <a:pt x="124768" y="39867"/>
                </a:cubicBezTo>
                <a:cubicBezTo>
                  <a:pt x="128642" y="33947"/>
                  <a:pt x="141653" y="45934"/>
                  <a:pt x="148450" y="42937"/>
                </a:cubicBezTo>
                <a:cubicBezTo>
                  <a:pt x="158171" y="38551"/>
                  <a:pt x="162484" y="37820"/>
                  <a:pt x="167308" y="28392"/>
                </a:cubicBezTo>
                <a:cubicBezTo>
                  <a:pt x="174471" y="14431"/>
                  <a:pt x="185216" y="11873"/>
                  <a:pt x="199322" y="5294"/>
                </a:cubicBezTo>
                <a:cubicBezTo>
                  <a:pt x="208313" y="1128"/>
                  <a:pt x="213356" y="-1065"/>
                  <a:pt x="223004" y="1932"/>
                </a:cubicBezTo>
                <a:cubicBezTo>
                  <a:pt x="230460" y="4271"/>
                  <a:pt x="235722" y="8145"/>
                  <a:pt x="241277" y="617"/>
                </a:cubicBezTo>
                <a:cubicBezTo>
                  <a:pt x="243909" y="-2965"/>
                  <a:pt x="272268" y="10119"/>
                  <a:pt x="278627" y="12604"/>
                </a:cubicBezTo>
                <a:cubicBezTo>
                  <a:pt x="277312" y="17282"/>
                  <a:pt x="275046" y="21594"/>
                  <a:pt x="273657" y="26272"/>
                </a:cubicBezTo>
                <a:cubicBezTo>
                  <a:pt x="281697" y="28684"/>
                  <a:pt x="289664" y="31315"/>
                  <a:pt x="298216" y="30365"/>
                </a:cubicBezTo>
                <a:cubicBezTo>
                  <a:pt x="303113" y="29853"/>
                  <a:pt x="310130" y="25907"/>
                  <a:pt x="314662" y="28099"/>
                </a:cubicBezTo>
                <a:cubicBezTo>
                  <a:pt x="327234" y="34166"/>
                  <a:pt x="339879" y="40306"/>
                  <a:pt x="352451" y="46372"/>
                </a:cubicBezTo>
                <a:cubicBezTo>
                  <a:pt x="359760" y="49954"/>
                  <a:pt x="366923" y="43083"/>
                  <a:pt x="372039" y="38698"/>
                </a:cubicBezTo>
                <a:cubicBezTo>
                  <a:pt x="374524" y="39136"/>
                  <a:pt x="380299" y="48419"/>
                  <a:pt x="381834" y="50319"/>
                </a:cubicBezTo>
                <a:cubicBezTo>
                  <a:pt x="386950" y="56386"/>
                  <a:pt x="396891" y="64353"/>
                  <a:pt x="396891" y="72759"/>
                </a:cubicBezTo>
                <a:cubicBezTo>
                  <a:pt x="396891" y="124800"/>
                  <a:pt x="396891" y="176842"/>
                  <a:pt x="396891" y="228957"/>
                </a:cubicBezTo>
                <a:cubicBezTo>
                  <a:pt x="396891" y="257097"/>
                  <a:pt x="396891" y="285238"/>
                  <a:pt x="396891" y="313305"/>
                </a:cubicBezTo>
                <a:cubicBezTo>
                  <a:pt x="396891" y="319445"/>
                  <a:pt x="396891" y="325584"/>
                  <a:pt x="396891" y="331724"/>
                </a:cubicBezTo>
                <a:cubicBezTo>
                  <a:pt x="396891" y="344077"/>
                  <a:pt x="407124" y="341445"/>
                  <a:pt x="416406" y="341445"/>
                </a:cubicBezTo>
                <a:cubicBezTo>
                  <a:pt x="426858" y="341445"/>
                  <a:pt x="431025" y="340130"/>
                  <a:pt x="437603" y="347877"/>
                </a:cubicBezTo>
                <a:cubicBezTo>
                  <a:pt x="441623" y="352629"/>
                  <a:pt x="455145" y="374483"/>
                  <a:pt x="461139" y="374629"/>
                </a:cubicBezTo>
                <a:cubicBezTo>
                  <a:pt x="471079" y="374848"/>
                  <a:pt x="484382" y="362423"/>
                  <a:pt x="492130" y="357745"/>
                </a:cubicBezTo>
                <a:cubicBezTo>
                  <a:pt x="499366" y="363665"/>
                  <a:pt x="506236" y="377845"/>
                  <a:pt x="511865" y="385520"/>
                </a:cubicBezTo>
                <a:cubicBezTo>
                  <a:pt x="521878" y="399188"/>
                  <a:pt x="531965" y="412930"/>
                  <a:pt x="541979" y="426598"/>
                </a:cubicBezTo>
                <a:cubicBezTo>
                  <a:pt x="548995" y="436173"/>
                  <a:pt x="560983" y="439535"/>
                  <a:pt x="571508" y="444578"/>
                </a:cubicBezTo>
                <a:cubicBezTo>
                  <a:pt x="578159" y="447721"/>
                  <a:pt x="584811" y="450864"/>
                  <a:pt x="591462" y="454007"/>
                </a:cubicBezTo>
                <a:cubicBezTo>
                  <a:pt x="591974" y="454300"/>
                  <a:pt x="591170" y="465629"/>
                  <a:pt x="591170" y="467091"/>
                </a:cubicBezTo>
                <a:cubicBezTo>
                  <a:pt x="591170" y="470307"/>
                  <a:pt x="593070" y="482733"/>
                  <a:pt x="589708" y="484121"/>
                </a:cubicBezTo>
                <a:cubicBezTo>
                  <a:pt x="579767" y="488288"/>
                  <a:pt x="570485" y="495231"/>
                  <a:pt x="560179" y="497570"/>
                </a:cubicBezTo>
                <a:cubicBezTo>
                  <a:pt x="555793" y="493770"/>
                  <a:pt x="564491" y="496620"/>
                  <a:pt x="560179" y="49757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71" name="Google Shape;5171;p403"/>
          <p:cNvSpPr/>
          <p:nvPr/>
        </p:nvSpPr>
        <p:spPr>
          <a:xfrm>
            <a:off x="8470212" y="6239553"/>
            <a:ext cx="22690" cy="16617"/>
          </a:xfrm>
          <a:custGeom>
            <a:avLst/>
            <a:gdLst/>
            <a:ahLst/>
            <a:cxnLst/>
            <a:rect l="l" t="t" r="r" b="b"/>
            <a:pathLst>
              <a:path w="24936" h="18261" extrusionOk="0">
                <a:moveTo>
                  <a:pt x="16007" y="17875"/>
                </a:moveTo>
                <a:cubicBezTo>
                  <a:pt x="8771" y="17875"/>
                  <a:pt x="0" y="20433"/>
                  <a:pt x="0" y="12393"/>
                </a:cubicBezTo>
                <a:cubicBezTo>
                  <a:pt x="0" y="4938"/>
                  <a:pt x="6944" y="3037"/>
                  <a:pt x="13814" y="552"/>
                </a:cubicBezTo>
                <a:cubicBezTo>
                  <a:pt x="25802" y="-3687"/>
                  <a:pt x="30333" y="17875"/>
                  <a:pt x="16007" y="17875"/>
                </a:cubicBezTo>
                <a:close/>
              </a:path>
            </a:pathLst>
          </a:custGeom>
          <a:solidFill>
            <a:srgbClr val="FF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72" name="Google Shape;5172;p403"/>
          <p:cNvSpPr/>
          <p:nvPr/>
        </p:nvSpPr>
        <p:spPr>
          <a:xfrm>
            <a:off x="8572985" y="6274574"/>
            <a:ext cx="24132" cy="25438"/>
          </a:xfrm>
          <a:custGeom>
            <a:avLst/>
            <a:gdLst/>
            <a:ahLst/>
            <a:cxnLst/>
            <a:rect l="l" t="t" r="r" b="b"/>
            <a:pathLst>
              <a:path w="26520" h="27955" extrusionOk="0">
                <a:moveTo>
                  <a:pt x="23446" y="27921"/>
                </a:moveTo>
                <a:cubicBezTo>
                  <a:pt x="17233" y="27263"/>
                  <a:pt x="10801" y="27702"/>
                  <a:pt x="4515" y="27702"/>
                </a:cubicBezTo>
                <a:cubicBezTo>
                  <a:pt x="2395" y="27702"/>
                  <a:pt x="1810" y="20539"/>
                  <a:pt x="1518" y="19296"/>
                </a:cubicBezTo>
                <a:cubicBezTo>
                  <a:pt x="-821" y="8186"/>
                  <a:pt x="-1625" y="6359"/>
                  <a:pt x="7950" y="0"/>
                </a:cubicBezTo>
                <a:cubicBezTo>
                  <a:pt x="8389" y="3801"/>
                  <a:pt x="18110" y="10452"/>
                  <a:pt x="20668" y="12718"/>
                </a:cubicBezTo>
                <a:cubicBezTo>
                  <a:pt x="23372" y="15130"/>
                  <a:pt x="30609" y="28725"/>
                  <a:pt x="23446" y="27921"/>
                </a:cubicBezTo>
                <a:cubicBezTo>
                  <a:pt x="22422" y="27775"/>
                  <a:pt x="24030" y="27994"/>
                  <a:pt x="23446" y="27921"/>
                </a:cubicBezTo>
                <a:close/>
              </a:path>
            </a:pathLst>
          </a:custGeom>
          <a:solidFill>
            <a:srgbClr val="FF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73" name="Google Shape;5173;p403"/>
          <p:cNvSpPr/>
          <p:nvPr/>
        </p:nvSpPr>
        <p:spPr>
          <a:xfrm>
            <a:off x="8630346" y="6311487"/>
            <a:ext cx="28753" cy="9644"/>
          </a:xfrm>
          <a:custGeom>
            <a:avLst/>
            <a:gdLst/>
            <a:ahLst/>
            <a:cxnLst/>
            <a:rect l="l" t="t" r="r" b="b"/>
            <a:pathLst>
              <a:path w="31599" h="10598" extrusionOk="0">
                <a:moveTo>
                  <a:pt x="29115" y="10598"/>
                </a:moveTo>
                <a:cubicBezTo>
                  <a:pt x="22682" y="-365"/>
                  <a:pt x="-853" y="9867"/>
                  <a:pt x="24" y="0"/>
                </a:cubicBezTo>
                <a:cubicBezTo>
                  <a:pt x="10549" y="1754"/>
                  <a:pt x="21074" y="3508"/>
                  <a:pt x="31600" y="5263"/>
                </a:cubicBezTo>
                <a:cubicBezTo>
                  <a:pt x="30796" y="6944"/>
                  <a:pt x="30211" y="9210"/>
                  <a:pt x="29115" y="10598"/>
                </a:cubicBezTo>
                <a:close/>
              </a:path>
            </a:pathLst>
          </a:custGeom>
          <a:solidFill>
            <a:srgbClr val="FF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74" name="Google Shape;5174;p403"/>
          <p:cNvSpPr/>
          <p:nvPr/>
        </p:nvSpPr>
        <p:spPr>
          <a:xfrm>
            <a:off x="8643384" y="6333369"/>
            <a:ext cx="10461" cy="13767"/>
          </a:xfrm>
          <a:custGeom>
            <a:avLst/>
            <a:gdLst/>
            <a:ahLst/>
            <a:cxnLst/>
            <a:rect l="l" t="t" r="r" b="b"/>
            <a:pathLst>
              <a:path w="11496" h="15130" extrusionOk="0">
                <a:moveTo>
                  <a:pt x="5503" y="15130"/>
                </a:moveTo>
                <a:cubicBezTo>
                  <a:pt x="4334" y="10233"/>
                  <a:pt x="-3780" y="3435"/>
                  <a:pt x="2141" y="0"/>
                </a:cubicBezTo>
                <a:cubicBezTo>
                  <a:pt x="5284" y="3655"/>
                  <a:pt x="8354" y="7309"/>
                  <a:pt x="11497" y="10891"/>
                </a:cubicBezTo>
                <a:cubicBezTo>
                  <a:pt x="9596" y="12206"/>
                  <a:pt x="7623" y="14399"/>
                  <a:pt x="5503" y="15130"/>
                </a:cubicBezTo>
                <a:close/>
              </a:path>
            </a:pathLst>
          </a:custGeom>
          <a:solidFill>
            <a:srgbClr val="FF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75" name="Google Shape;5175;p403"/>
          <p:cNvSpPr/>
          <p:nvPr/>
        </p:nvSpPr>
        <p:spPr>
          <a:xfrm>
            <a:off x="8670872" y="6325853"/>
            <a:ext cx="30261" cy="16760"/>
          </a:xfrm>
          <a:custGeom>
            <a:avLst/>
            <a:gdLst/>
            <a:ahLst/>
            <a:cxnLst/>
            <a:rect l="l" t="t" r="r" b="b"/>
            <a:pathLst>
              <a:path w="33256" h="18419" extrusionOk="0">
                <a:moveTo>
                  <a:pt x="12572" y="10233"/>
                </a:moveTo>
                <a:cubicBezTo>
                  <a:pt x="11841" y="8771"/>
                  <a:pt x="11037" y="7309"/>
                  <a:pt x="10306" y="5920"/>
                </a:cubicBezTo>
                <a:cubicBezTo>
                  <a:pt x="19443" y="7748"/>
                  <a:pt x="25582" y="-1023"/>
                  <a:pt x="33257" y="8113"/>
                </a:cubicBezTo>
                <a:cubicBezTo>
                  <a:pt x="28287" y="14107"/>
                  <a:pt x="22147" y="15715"/>
                  <a:pt x="15130" y="18419"/>
                </a:cubicBezTo>
                <a:cubicBezTo>
                  <a:pt x="14399" y="15934"/>
                  <a:pt x="12645" y="12718"/>
                  <a:pt x="12572" y="10233"/>
                </a:cubicBezTo>
                <a:close/>
                <a:moveTo>
                  <a:pt x="73" y="0"/>
                </a:moveTo>
                <a:cubicBezTo>
                  <a:pt x="1827" y="1316"/>
                  <a:pt x="3655" y="2631"/>
                  <a:pt x="5409" y="3947"/>
                </a:cubicBezTo>
                <a:cubicBezTo>
                  <a:pt x="3582" y="3947"/>
                  <a:pt x="1827" y="4093"/>
                  <a:pt x="0" y="4093"/>
                </a:cubicBezTo>
                <a:cubicBezTo>
                  <a:pt x="73" y="2704"/>
                  <a:pt x="73" y="1316"/>
                  <a:pt x="73" y="0"/>
                </a:cubicBezTo>
                <a:close/>
              </a:path>
            </a:pathLst>
          </a:custGeom>
          <a:solidFill>
            <a:srgbClr val="FF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76" name="Google Shape;5176;p403"/>
          <p:cNvSpPr/>
          <p:nvPr/>
        </p:nvSpPr>
        <p:spPr>
          <a:xfrm>
            <a:off x="8711170" y="6376867"/>
            <a:ext cx="69997" cy="74224"/>
          </a:xfrm>
          <a:custGeom>
            <a:avLst/>
            <a:gdLst/>
            <a:ahLst/>
            <a:cxnLst/>
            <a:rect l="l" t="t" r="r" b="b"/>
            <a:pathLst>
              <a:path w="76925" h="81570" extrusionOk="0">
                <a:moveTo>
                  <a:pt x="19889" y="81571"/>
                </a:moveTo>
                <a:cubicBezTo>
                  <a:pt x="2273" y="81205"/>
                  <a:pt x="3004" y="50360"/>
                  <a:pt x="446" y="37569"/>
                </a:cubicBezTo>
                <a:cubicBezTo>
                  <a:pt x="-2770" y="21635"/>
                  <a:pt x="12506" y="15496"/>
                  <a:pt x="11191" y="0"/>
                </a:cubicBezTo>
                <a:cubicBezTo>
                  <a:pt x="28075" y="6798"/>
                  <a:pt x="39843" y="10671"/>
                  <a:pt x="53365" y="23243"/>
                </a:cubicBezTo>
                <a:cubicBezTo>
                  <a:pt x="58335" y="27848"/>
                  <a:pt x="59358" y="32234"/>
                  <a:pt x="61917" y="38300"/>
                </a:cubicBezTo>
                <a:cubicBezTo>
                  <a:pt x="64548" y="44513"/>
                  <a:pt x="76316" y="44513"/>
                  <a:pt x="76900" y="48972"/>
                </a:cubicBezTo>
                <a:cubicBezTo>
                  <a:pt x="77631" y="54527"/>
                  <a:pt x="61844" y="54965"/>
                  <a:pt x="56873" y="56720"/>
                </a:cubicBezTo>
                <a:cubicBezTo>
                  <a:pt x="39623" y="62932"/>
                  <a:pt x="30925" y="66733"/>
                  <a:pt x="19889" y="81571"/>
                </a:cubicBezTo>
                <a:cubicBezTo>
                  <a:pt x="18427" y="81571"/>
                  <a:pt x="20839" y="80328"/>
                  <a:pt x="19889" y="81571"/>
                </a:cubicBezTo>
                <a:close/>
              </a:path>
            </a:pathLst>
          </a:custGeom>
          <a:solidFill>
            <a:srgbClr val="FF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77" name="Google Shape;5177;p403"/>
          <p:cNvSpPr/>
          <p:nvPr/>
        </p:nvSpPr>
        <p:spPr>
          <a:xfrm>
            <a:off x="7899625" y="4689775"/>
            <a:ext cx="349367" cy="254599"/>
          </a:xfrm>
          <a:custGeom>
            <a:avLst/>
            <a:gdLst/>
            <a:ahLst/>
            <a:cxnLst/>
            <a:rect l="l" t="t" r="r" b="b"/>
            <a:pathLst>
              <a:path w="383944" h="279796" extrusionOk="0">
                <a:moveTo>
                  <a:pt x="240400" y="255676"/>
                </a:moveTo>
                <a:cubicBezTo>
                  <a:pt x="217157" y="250195"/>
                  <a:pt x="184631" y="255384"/>
                  <a:pt x="160510" y="255384"/>
                </a:cubicBezTo>
                <a:cubicBezTo>
                  <a:pt x="152690" y="255384"/>
                  <a:pt x="137413" y="258162"/>
                  <a:pt x="130835" y="255019"/>
                </a:cubicBezTo>
                <a:cubicBezTo>
                  <a:pt x="114097" y="247052"/>
                  <a:pt x="101817" y="243909"/>
                  <a:pt x="82887" y="243909"/>
                </a:cubicBezTo>
                <a:cubicBezTo>
                  <a:pt x="68195" y="244055"/>
                  <a:pt x="65344" y="243470"/>
                  <a:pt x="53869" y="235576"/>
                </a:cubicBezTo>
                <a:cubicBezTo>
                  <a:pt x="42978" y="228121"/>
                  <a:pt x="43855" y="218619"/>
                  <a:pt x="41370" y="205974"/>
                </a:cubicBezTo>
                <a:cubicBezTo>
                  <a:pt x="39031" y="193840"/>
                  <a:pt x="36327" y="190917"/>
                  <a:pt x="25509" y="184777"/>
                </a:cubicBezTo>
                <a:cubicBezTo>
                  <a:pt x="20758" y="182073"/>
                  <a:pt x="146" y="173959"/>
                  <a:pt x="0" y="168551"/>
                </a:cubicBezTo>
                <a:cubicBezTo>
                  <a:pt x="6651" y="168916"/>
                  <a:pt x="19077" y="150789"/>
                  <a:pt x="16519" y="144503"/>
                </a:cubicBezTo>
                <a:cubicBezTo>
                  <a:pt x="13083" y="136171"/>
                  <a:pt x="6432" y="140702"/>
                  <a:pt x="9794" y="131200"/>
                </a:cubicBezTo>
                <a:cubicBezTo>
                  <a:pt x="12206" y="129227"/>
                  <a:pt x="23536" y="131200"/>
                  <a:pt x="26825" y="131200"/>
                </a:cubicBezTo>
                <a:cubicBezTo>
                  <a:pt x="23463" y="127400"/>
                  <a:pt x="7675" y="113878"/>
                  <a:pt x="8406" y="112270"/>
                </a:cubicBezTo>
                <a:cubicBezTo>
                  <a:pt x="10087" y="108250"/>
                  <a:pt x="12060" y="104522"/>
                  <a:pt x="13157" y="100282"/>
                </a:cubicBezTo>
                <a:cubicBezTo>
                  <a:pt x="14838" y="93412"/>
                  <a:pt x="8844" y="90196"/>
                  <a:pt x="7894" y="84056"/>
                </a:cubicBezTo>
                <a:cubicBezTo>
                  <a:pt x="7090" y="78793"/>
                  <a:pt x="10891" y="71411"/>
                  <a:pt x="11914" y="66587"/>
                </a:cubicBezTo>
                <a:cubicBezTo>
                  <a:pt x="13741" y="58328"/>
                  <a:pt x="11110" y="51676"/>
                  <a:pt x="9502" y="43709"/>
                </a:cubicBezTo>
                <a:cubicBezTo>
                  <a:pt x="7528" y="34061"/>
                  <a:pt x="8259" y="29675"/>
                  <a:pt x="11110" y="20393"/>
                </a:cubicBezTo>
                <a:cubicBezTo>
                  <a:pt x="20247" y="26459"/>
                  <a:pt x="29383" y="32599"/>
                  <a:pt x="38520" y="38666"/>
                </a:cubicBezTo>
                <a:cubicBezTo>
                  <a:pt x="47875" y="44952"/>
                  <a:pt x="60374" y="60520"/>
                  <a:pt x="70461" y="49922"/>
                </a:cubicBezTo>
                <a:cubicBezTo>
                  <a:pt x="74993" y="56062"/>
                  <a:pt x="77770" y="64248"/>
                  <a:pt x="86687" y="63444"/>
                </a:cubicBezTo>
                <a:cubicBezTo>
                  <a:pt x="95531" y="62640"/>
                  <a:pt x="93119" y="73823"/>
                  <a:pt x="94143" y="81498"/>
                </a:cubicBezTo>
                <a:cubicBezTo>
                  <a:pt x="95020" y="88149"/>
                  <a:pt x="88295" y="94508"/>
                  <a:pt x="86834" y="101086"/>
                </a:cubicBezTo>
                <a:cubicBezTo>
                  <a:pt x="85152" y="108761"/>
                  <a:pt x="83471" y="116436"/>
                  <a:pt x="81717" y="124111"/>
                </a:cubicBezTo>
                <a:cubicBezTo>
                  <a:pt x="93119" y="123964"/>
                  <a:pt x="98748" y="125353"/>
                  <a:pt x="104960" y="115120"/>
                </a:cubicBezTo>
                <a:cubicBezTo>
                  <a:pt x="110515" y="105984"/>
                  <a:pt x="115486" y="96116"/>
                  <a:pt x="121845" y="87491"/>
                </a:cubicBezTo>
                <a:cubicBezTo>
                  <a:pt x="129446" y="77185"/>
                  <a:pt x="123964" y="65564"/>
                  <a:pt x="121625" y="53942"/>
                </a:cubicBezTo>
                <a:cubicBezTo>
                  <a:pt x="118482" y="37862"/>
                  <a:pt x="122795" y="28725"/>
                  <a:pt x="128131" y="13230"/>
                </a:cubicBezTo>
                <a:cubicBezTo>
                  <a:pt x="116070" y="15422"/>
                  <a:pt x="118263" y="10087"/>
                  <a:pt x="117605" y="0"/>
                </a:cubicBezTo>
                <a:cubicBezTo>
                  <a:pt x="152470" y="11183"/>
                  <a:pt x="187920" y="25802"/>
                  <a:pt x="223516" y="33769"/>
                </a:cubicBezTo>
                <a:cubicBezTo>
                  <a:pt x="254653" y="40712"/>
                  <a:pt x="285790" y="47656"/>
                  <a:pt x="316928" y="54600"/>
                </a:cubicBezTo>
                <a:cubicBezTo>
                  <a:pt x="333958" y="58401"/>
                  <a:pt x="350989" y="62201"/>
                  <a:pt x="368019" y="66002"/>
                </a:cubicBezTo>
                <a:cubicBezTo>
                  <a:pt x="383442" y="69438"/>
                  <a:pt x="386877" y="71119"/>
                  <a:pt x="381687" y="90342"/>
                </a:cubicBezTo>
                <a:cubicBezTo>
                  <a:pt x="376059" y="124330"/>
                  <a:pt x="364438" y="158537"/>
                  <a:pt x="356982" y="192379"/>
                </a:cubicBezTo>
                <a:cubicBezTo>
                  <a:pt x="350696" y="221104"/>
                  <a:pt x="340756" y="250195"/>
                  <a:pt x="341779" y="279797"/>
                </a:cubicBezTo>
                <a:cubicBezTo>
                  <a:pt x="308010" y="271684"/>
                  <a:pt x="274169" y="263643"/>
                  <a:pt x="240400" y="255676"/>
                </a:cubicBezTo>
                <a:close/>
              </a:path>
            </a:pathLst>
          </a:custGeom>
          <a:solidFill>
            <a:srgbClr val="E0301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78" name="Google Shape;5178;p403"/>
          <p:cNvSpPr/>
          <p:nvPr/>
        </p:nvSpPr>
        <p:spPr>
          <a:xfrm>
            <a:off x="7803752" y="4852059"/>
            <a:ext cx="419243" cy="356826"/>
          </a:xfrm>
          <a:custGeom>
            <a:avLst/>
            <a:gdLst/>
            <a:ahLst/>
            <a:cxnLst/>
            <a:rect l="l" t="t" r="r" b="b"/>
            <a:pathLst>
              <a:path w="460735" h="392139" extrusionOk="0">
                <a:moveTo>
                  <a:pt x="182" y="294050"/>
                </a:moveTo>
                <a:cubicBezTo>
                  <a:pt x="-257" y="287398"/>
                  <a:pt x="182" y="280601"/>
                  <a:pt x="620" y="273949"/>
                </a:cubicBezTo>
                <a:cubicBezTo>
                  <a:pt x="1205" y="266202"/>
                  <a:pt x="7637" y="259258"/>
                  <a:pt x="5737" y="251437"/>
                </a:cubicBezTo>
                <a:cubicBezTo>
                  <a:pt x="4202" y="245444"/>
                  <a:pt x="2740" y="239377"/>
                  <a:pt x="1205" y="233383"/>
                </a:cubicBezTo>
                <a:cubicBezTo>
                  <a:pt x="620" y="230971"/>
                  <a:pt x="12754" y="222712"/>
                  <a:pt x="14288" y="219569"/>
                </a:cubicBezTo>
                <a:cubicBezTo>
                  <a:pt x="17724" y="212333"/>
                  <a:pt x="15677" y="206193"/>
                  <a:pt x="22694" y="200857"/>
                </a:cubicBezTo>
                <a:cubicBezTo>
                  <a:pt x="28980" y="196106"/>
                  <a:pt x="33950" y="187774"/>
                  <a:pt x="37751" y="180903"/>
                </a:cubicBezTo>
                <a:cubicBezTo>
                  <a:pt x="43087" y="171182"/>
                  <a:pt x="46449" y="160437"/>
                  <a:pt x="50396" y="150131"/>
                </a:cubicBezTo>
                <a:cubicBezTo>
                  <a:pt x="69181" y="101525"/>
                  <a:pt x="94836" y="51530"/>
                  <a:pt x="104484" y="0"/>
                </a:cubicBezTo>
                <a:cubicBezTo>
                  <a:pt x="113109" y="4897"/>
                  <a:pt x="123415" y="9063"/>
                  <a:pt x="131163" y="15203"/>
                </a:cubicBezTo>
                <a:cubicBezTo>
                  <a:pt x="142200" y="21562"/>
                  <a:pt x="141176" y="38227"/>
                  <a:pt x="143589" y="50507"/>
                </a:cubicBezTo>
                <a:cubicBezTo>
                  <a:pt x="145927" y="62567"/>
                  <a:pt x="165662" y="72946"/>
                  <a:pt x="176772" y="72946"/>
                </a:cubicBezTo>
                <a:cubicBezTo>
                  <a:pt x="184813" y="72946"/>
                  <a:pt x="192853" y="72654"/>
                  <a:pt x="200893" y="72654"/>
                </a:cubicBezTo>
                <a:cubicBezTo>
                  <a:pt x="215877" y="72654"/>
                  <a:pt x="226694" y="84421"/>
                  <a:pt x="241313" y="84421"/>
                </a:cubicBezTo>
                <a:cubicBezTo>
                  <a:pt x="266018" y="87053"/>
                  <a:pt x="292331" y="84421"/>
                  <a:pt x="317182" y="84421"/>
                </a:cubicBezTo>
                <a:cubicBezTo>
                  <a:pt x="340499" y="84421"/>
                  <a:pt x="359210" y="88076"/>
                  <a:pt x="381869" y="93412"/>
                </a:cubicBezTo>
                <a:cubicBezTo>
                  <a:pt x="396999" y="96993"/>
                  <a:pt x="412129" y="100575"/>
                  <a:pt x="427259" y="104156"/>
                </a:cubicBezTo>
                <a:cubicBezTo>
                  <a:pt x="440416" y="107226"/>
                  <a:pt x="446483" y="104595"/>
                  <a:pt x="447287" y="117971"/>
                </a:cubicBezTo>
                <a:cubicBezTo>
                  <a:pt x="447944" y="129081"/>
                  <a:pt x="460736" y="116728"/>
                  <a:pt x="460736" y="127034"/>
                </a:cubicBezTo>
                <a:cubicBezTo>
                  <a:pt x="460736" y="146111"/>
                  <a:pt x="446263" y="155321"/>
                  <a:pt x="438662" y="172644"/>
                </a:cubicBezTo>
                <a:cubicBezTo>
                  <a:pt x="433472" y="184338"/>
                  <a:pt x="433034" y="183827"/>
                  <a:pt x="421485" y="188651"/>
                </a:cubicBezTo>
                <a:cubicBezTo>
                  <a:pt x="414761" y="191428"/>
                  <a:pt x="414249" y="196179"/>
                  <a:pt x="412495" y="202392"/>
                </a:cubicBezTo>
                <a:cubicBezTo>
                  <a:pt x="409206" y="214087"/>
                  <a:pt x="399265" y="229436"/>
                  <a:pt x="411618" y="237257"/>
                </a:cubicBezTo>
                <a:cubicBezTo>
                  <a:pt x="420681" y="243031"/>
                  <a:pt x="413664" y="245663"/>
                  <a:pt x="409352" y="254141"/>
                </a:cubicBezTo>
                <a:cubicBezTo>
                  <a:pt x="405259" y="262182"/>
                  <a:pt x="402993" y="270733"/>
                  <a:pt x="401019" y="279504"/>
                </a:cubicBezTo>
                <a:cubicBezTo>
                  <a:pt x="397876" y="293757"/>
                  <a:pt x="394733" y="308010"/>
                  <a:pt x="391663" y="322336"/>
                </a:cubicBezTo>
                <a:cubicBezTo>
                  <a:pt x="386620" y="345580"/>
                  <a:pt x="381723" y="368896"/>
                  <a:pt x="376753" y="392140"/>
                </a:cubicBezTo>
                <a:cubicBezTo>
                  <a:pt x="251253" y="359467"/>
                  <a:pt x="125681" y="326722"/>
                  <a:pt x="182" y="29405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79" name="Google Shape;5179;p403"/>
          <p:cNvSpPr/>
          <p:nvPr/>
        </p:nvSpPr>
        <p:spPr>
          <a:xfrm>
            <a:off x="8153027" y="4754223"/>
            <a:ext cx="313872" cy="512459"/>
          </a:xfrm>
          <a:custGeom>
            <a:avLst/>
            <a:gdLst/>
            <a:ahLst/>
            <a:cxnLst/>
            <a:rect l="l" t="t" r="r" b="b"/>
            <a:pathLst>
              <a:path w="344936" h="563175" extrusionOk="0">
                <a:moveTo>
                  <a:pt x="0" y="500754"/>
                </a:moveTo>
                <a:cubicBezTo>
                  <a:pt x="5263" y="476561"/>
                  <a:pt x="10525" y="452441"/>
                  <a:pt x="15788" y="428247"/>
                </a:cubicBezTo>
                <a:cubicBezTo>
                  <a:pt x="21343" y="402738"/>
                  <a:pt x="23828" y="378106"/>
                  <a:pt x="38008" y="356105"/>
                </a:cubicBezTo>
                <a:cubicBezTo>
                  <a:pt x="42832" y="348503"/>
                  <a:pt x="42832" y="344191"/>
                  <a:pt x="34865" y="339513"/>
                </a:cubicBezTo>
                <a:cubicBezTo>
                  <a:pt x="26094" y="334251"/>
                  <a:pt x="30333" y="331473"/>
                  <a:pt x="32818" y="322629"/>
                </a:cubicBezTo>
                <a:cubicBezTo>
                  <a:pt x="34061" y="318170"/>
                  <a:pt x="34646" y="309692"/>
                  <a:pt x="37496" y="306037"/>
                </a:cubicBezTo>
                <a:cubicBezTo>
                  <a:pt x="39470" y="299166"/>
                  <a:pt x="55258" y="301505"/>
                  <a:pt x="58328" y="292223"/>
                </a:cubicBezTo>
                <a:cubicBezTo>
                  <a:pt x="63079" y="278116"/>
                  <a:pt x="107884" y="222273"/>
                  <a:pt x="70388" y="223443"/>
                </a:cubicBezTo>
                <a:cubicBezTo>
                  <a:pt x="66002" y="184923"/>
                  <a:pt x="80621" y="143041"/>
                  <a:pt x="88661" y="105984"/>
                </a:cubicBezTo>
                <a:cubicBezTo>
                  <a:pt x="95824" y="73019"/>
                  <a:pt x="113805" y="34280"/>
                  <a:pt x="111319" y="0"/>
                </a:cubicBezTo>
                <a:cubicBezTo>
                  <a:pt x="123964" y="2851"/>
                  <a:pt x="136682" y="5701"/>
                  <a:pt x="149327" y="8479"/>
                </a:cubicBezTo>
                <a:cubicBezTo>
                  <a:pt x="150716" y="8771"/>
                  <a:pt x="144942" y="40859"/>
                  <a:pt x="144503" y="43709"/>
                </a:cubicBezTo>
                <a:cubicBezTo>
                  <a:pt x="142822" y="54746"/>
                  <a:pt x="136755" y="71630"/>
                  <a:pt x="141214" y="82667"/>
                </a:cubicBezTo>
                <a:cubicBezTo>
                  <a:pt x="142237" y="87345"/>
                  <a:pt x="144649" y="92096"/>
                  <a:pt x="146257" y="96628"/>
                </a:cubicBezTo>
                <a:cubicBezTo>
                  <a:pt x="150131" y="107372"/>
                  <a:pt x="146915" y="109638"/>
                  <a:pt x="145746" y="120602"/>
                </a:cubicBezTo>
                <a:cubicBezTo>
                  <a:pt x="144869" y="128642"/>
                  <a:pt x="157441" y="139898"/>
                  <a:pt x="161314" y="145673"/>
                </a:cubicBezTo>
                <a:cubicBezTo>
                  <a:pt x="166212" y="152982"/>
                  <a:pt x="169282" y="161314"/>
                  <a:pt x="172790" y="169281"/>
                </a:cubicBezTo>
                <a:cubicBezTo>
                  <a:pt x="179588" y="184923"/>
                  <a:pt x="187262" y="189163"/>
                  <a:pt x="202027" y="197203"/>
                </a:cubicBezTo>
                <a:cubicBezTo>
                  <a:pt x="204439" y="198518"/>
                  <a:pt x="192379" y="230606"/>
                  <a:pt x="190990" y="234918"/>
                </a:cubicBezTo>
                <a:cubicBezTo>
                  <a:pt x="188870" y="241570"/>
                  <a:pt x="190698" y="247563"/>
                  <a:pt x="187335" y="253849"/>
                </a:cubicBezTo>
                <a:cubicBezTo>
                  <a:pt x="183681" y="260720"/>
                  <a:pt x="180099" y="267590"/>
                  <a:pt x="176445" y="274461"/>
                </a:cubicBezTo>
                <a:cubicBezTo>
                  <a:pt x="184850" y="272853"/>
                  <a:pt x="189455" y="283451"/>
                  <a:pt x="197495" y="282063"/>
                </a:cubicBezTo>
                <a:cubicBezTo>
                  <a:pt x="202831" y="281113"/>
                  <a:pt x="215549" y="258966"/>
                  <a:pt x="219130" y="275704"/>
                </a:cubicBezTo>
                <a:cubicBezTo>
                  <a:pt x="222054" y="282136"/>
                  <a:pt x="218107" y="293319"/>
                  <a:pt x="219130" y="300409"/>
                </a:cubicBezTo>
                <a:cubicBezTo>
                  <a:pt x="219130" y="307426"/>
                  <a:pt x="223881" y="312908"/>
                  <a:pt x="226951" y="318828"/>
                </a:cubicBezTo>
                <a:cubicBezTo>
                  <a:pt x="228998" y="322848"/>
                  <a:pt x="221908" y="330669"/>
                  <a:pt x="219861" y="334324"/>
                </a:cubicBezTo>
                <a:cubicBezTo>
                  <a:pt x="232652" y="339952"/>
                  <a:pt x="236892" y="338417"/>
                  <a:pt x="239450" y="352670"/>
                </a:cubicBezTo>
                <a:cubicBezTo>
                  <a:pt x="241789" y="365899"/>
                  <a:pt x="241058" y="374232"/>
                  <a:pt x="256919" y="374305"/>
                </a:cubicBezTo>
                <a:cubicBezTo>
                  <a:pt x="273072" y="374305"/>
                  <a:pt x="282574" y="368092"/>
                  <a:pt x="298582" y="371674"/>
                </a:cubicBezTo>
                <a:cubicBezTo>
                  <a:pt x="311592" y="374597"/>
                  <a:pt x="328476" y="379129"/>
                  <a:pt x="336809" y="365826"/>
                </a:cubicBezTo>
                <a:cubicBezTo>
                  <a:pt x="343022" y="378325"/>
                  <a:pt x="346384" y="384392"/>
                  <a:pt x="344337" y="397695"/>
                </a:cubicBezTo>
                <a:cubicBezTo>
                  <a:pt x="341340" y="416918"/>
                  <a:pt x="338344" y="436068"/>
                  <a:pt x="335274" y="455291"/>
                </a:cubicBezTo>
                <a:cubicBezTo>
                  <a:pt x="329646" y="491253"/>
                  <a:pt x="324018" y="527214"/>
                  <a:pt x="318390" y="563175"/>
                </a:cubicBezTo>
                <a:cubicBezTo>
                  <a:pt x="212114" y="542271"/>
                  <a:pt x="106057" y="521513"/>
                  <a:pt x="0" y="500754"/>
                </a:cubicBezTo>
                <a:close/>
              </a:path>
            </a:pathLst>
          </a:custGeom>
          <a:solidFill>
            <a:srgbClr val="A5A5A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80" name="Google Shape;5180;p403"/>
          <p:cNvSpPr/>
          <p:nvPr/>
        </p:nvSpPr>
        <p:spPr>
          <a:xfrm>
            <a:off x="8438288" y="5070655"/>
            <a:ext cx="368929" cy="304970"/>
          </a:xfrm>
          <a:custGeom>
            <a:avLst/>
            <a:gdLst/>
            <a:ahLst/>
            <a:cxnLst/>
            <a:rect l="l" t="t" r="r" b="b"/>
            <a:pathLst>
              <a:path w="405442" h="335152" extrusionOk="0">
                <a:moveTo>
                  <a:pt x="0" y="284061"/>
                </a:moveTo>
                <a:cubicBezTo>
                  <a:pt x="7455" y="242910"/>
                  <a:pt x="14399" y="201759"/>
                  <a:pt x="20904" y="160462"/>
                </a:cubicBezTo>
                <a:cubicBezTo>
                  <a:pt x="26021" y="127936"/>
                  <a:pt x="31064" y="95337"/>
                  <a:pt x="36181" y="62811"/>
                </a:cubicBezTo>
                <a:cubicBezTo>
                  <a:pt x="39177" y="43587"/>
                  <a:pt x="39689" y="19248"/>
                  <a:pt x="45756" y="902"/>
                </a:cubicBezTo>
                <a:cubicBezTo>
                  <a:pt x="50507" y="-2388"/>
                  <a:pt x="74919" y="4337"/>
                  <a:pt x="80328" y="4922"/>
                </a:cubicBezTo>
                <a:cubicBezTo>
                  <a:pt x="108103" y="8211"/>
                  <a:pt x="135951" y="11427"/>
                  <a:pt x="163727" y="14643"/>
                </a:cubicBezTo>
                <a:cubicBezTo>
                  <a:pt x="227463" y="22098"/>
                  <a:pt x="291199" y="29554"/>
                  <a:pt x="354936" y="37009"/>
                </a:cubicBezTo>
                <a:cubicBezTo>
                  <a:pt x="357713" y="37302"/>
                  <a:pt x="405515" y="42345"/>
                  <a:pt x="405442" y="43149"/>
                </a:cubicBezTo>
                <a:cubicBezTo>
                  <a:pt x="403323" y="70339"/>
                  <a:pt x="401203" y="97603"/>
                  <a:pt x="399083" y="124793"/>
                </a:cubicBezTo>
                <a:cubicBezTo>
                  <a:pt x="393675" y="194888"/>
                  <a:pt x="388193" y="264984"/>
                  <a:pt x="382784" y="335152"/>
                </a:cubicBezTo>
                <a:cubicBezTo>
                  <a:pt x="255165" y="318122"/>
                  <a:pt x="127546" y="301091"/>
                  <a:pt x="0" y="284061"/>
                </a:cubicBezTo>
                <a:close/>
              </a:path>
            </a:pathLst>
          </a:custGeom>
          <a:solidFill>
            <a:srgbClr val="A5A5A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81" name="Google Shape;5181;p403"/>
          <p:cNvSpPr/>
          <p:nvPr/>
        </p:nvSpPr>
        <p:spPr>
          <a:xfrm>
            <a:off x="8288640" y="4763402"/>
            <a:ext cx="541855" cy="339400"/>
          </a:xfrm>
          <a:custGeom>
            <a:avLst/>
            <a:gdLst/>
            <a:ahLst/>
            <a:cxnLst/>
            <a:rect l="l" t="t" r="r" b="b"/>
            <a:pathLst>
              <a:path w="595482" h="372989" extrusionOk="0">
                <a:moveTo>
                  <a:pt x="212406" y="331327"/>
                </a:moveTo>
                <a:cubicBezTo>
                  <a:pt x="199176" y="329719"/>
                  <a:pt x="200638" y="352377"/>
                  <a:pt x="199103" y="361952"/>
                </a:cubicBezTo>
                <a:cubicBezTo>
                  <a:pt x="195595" y="354936"/>
                  <a:pt x="192086" y="347919"/>
                  <a:pt x="188578" y="340829"/>
                </a:cubicBezTo>
                <a:cubicBezTo>
                  <a:pt x="179514" y="352670"/>
                  <a:pt x="177175" y="360125"/>
                  <a:pt x="159633" y="356105"/>
                </a:cubicBezTo>
                <a:cubicBezTo>
                  <a:pt x="146404" y="353108"/>
                  <a:pt x="136317" y="349234"/>
                  <a:pt x="123087" y="353985"/>
                </a:cubicBezTo>
                <a:cubicBezTo>
                  <a:pt x="116363" y="356397"/>
                  <a:pt x="109711" y="356544"/>
                  <a:pt x="102695" y="356544"/>
                </a:cubicBezTo>
                <a:cubicBezTo>
                  <a:pt x="98017" y="356471"/>
                  <a:pt x="99625" y="351720"/>
                  <a:pt x="98894" y="347699"/>
                </a:cubicBezTo>
                <a:cubicBezTo>
                  <a:pt x="96189" y="332423"/>
                  <a:pt x="97578" y="325772"/>
                  <a:pt x="81717" y="320217"/>
                </a:cubicBezTo>
                <a:cubicBezTo>
                  <a:pt x="90707" y="306549"/>
                  <a:pt x="77551" y="302309"/>
                  <a:pt x="77551" y="289299"/>
                </a:cubicBezTo>
                <a:cubicBezTo>
                  <a:pt x="77551" y="281990"/>
                  <a:pt x="79378" y="272268"/>
                  <a:pt x="77551" y="265252"/>
                </a:cubicBezTo>
                <a:cubicBezTo>
                  <a:pt x="77551" y="255384"/>
                  <a:pt x="64833" y="248513"/>
                  <a:pt x="57158" y="254215"/>
                </a:cubicBezTo>
                <a:cubicBezTo>
                  <a:pt x="53065" y="257284"/>
                  <a:pt x="48679" y="265544"/>
                  <a:pt x="43709" y="262620"/>
                </a:cubicBezTo>
                <a:cubicBezTo>
                  <a:pt x="36546" y="258381"/>
                  <a:pt x="38593" y="258966"/>
                  <a:pt x="41882" y="252680"/>
                </a:cubicBezTo>
                <a:cubicBezTo>
                  <a:pt x="49191" y="238865"/>
                  <a:pt x="50214" y="223004"/>
                  <a:pt x="55038" y="207801"/>
                </a:cubicBezTo>
                <a:cubicBezTo>
                  <a:pt x="56646" y="202831"/>
                  <a:pt x="60374" y="195814"/>
                  <a:pt x="60520" y="190551"/>
                </a:cubicBezTo>
                <a:cubicBezTo>
                  <a:pt x="63663" y="180830"/>
                  <a:pt x="50214" y="177102"/>
                  <a:pt x="43417" y="173375"/>
                </a:cubicBezTo>
                <a:cubicBezTo>
                  <a:pt x="30479" y="166358"/>
                  <a:pt x="28798" y="149181"/>
                  <a:pt x="21781" y="136755"/>
                </a:cubicBezTo>
                <a:cubicBezTo>
                  <a:pt x="17761" y="129592"/>
                  <a:pt x="5043" y="119286"/>
                  <a:pt x="4239" y="111100"/>
                </a:cubicBezTo>
                <a:cubicBezTo>
                  <a:pt x="3581" y="104449"/>
                  <a:pt x="10160" y="100502"/>
                  <a:pt x="7455" y="92754"/>
                </a:cubicBezTo>
                <a:cubicBezTo>
                  <a:pt x="7090" y="89903"/>
                  <a:pt x="5263" y="86541"/>
                  <a:pt x="4312" y="83837"/>
                </a:cubicBezTo>
                <a:cubicBezTo>
                  <a:pt x="-5482" y="56354"/>
                  <a:pt x="3874" y="28433"/>
                  <a:pt x="8186" y="0"/>
                </a:cubicBezTo>
                <a:cubicBezTo>
                  <a:pt x="109931" y="23316"/>
                  <a:pt x="213429" y="36400"/>
                  <a:pt x="316635" y="51969"/>
                </a:cubicBezTo>
                <a:cubicBezTo>
                  <a:pt x="409316" y="65929"/>
                  <a:pt x="502874" y="72581"/>
                  <a:pt x="595482" y="85883"/>
                </a:cubicBezTo>
                <a:cubicBezTo>
                  <a:pt x="586053" y="181415"/>
                  <a:pt x="578671" y="277312"/>
                  <a:pt x="570558" y="372989"/>
                </a:cubicBezTo>
                <a:cubicBezTo>
                  <a:pt x="451125" y="359175"/>
                  <a:pt x="331765" y="345287"/>
                  <a:pt x="212406" y="33132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82" name="Google Shape;5182;p403"/>
          <p:cNvSpPr/>
          <p:nvPr/>
        </p:nvSpPr>
        <p:spPr>
          <a:xfrm>
            <a:off x="8235366" y="5245265"/>
            <a:ext cx="295902" cy="371192"/>
          </a:xfrm>
          <a:custGeom>
            <a:avLst/>
            <a:gdLst/>
            <a:ahLst/>
            <a:cxnLst/>
            <a:rect l="l" t="t" r="r" b="b"/>
            <a:pathLst>
              <a:path w="325187" h="407927" extrusionOk="0">
                <a:moveTo>
                  <a:pt x="0" y="363707"/>
                </a:moveTo>
                <a:cubicBezTo>
                  <a:pt x="23243" y="242447"/>
                  <a:pt x="46487" y="121260"/>
                  <a:pt x="69730" y="0"/>
                </a:cubicBezTo>
                <a:cubicBezTo>
                  <a:pt x="121845" y="10233"/>
                  <a:pt x="173959" y="22512"/>
                  <a:pt x="226513" y="30626"/>
                </a:cubicBezTo>
                <a:cubicBezTo>
                  <a:pt x="222712" y="53284"/>
                  <a:pt x="218326" y="75870"/>
                  <a:pt x="214306" y="98455"/>
                </a:cubicBezTo>
                <a:cubicBezTo>
                  <a:pt x="251291" y="103352"/>
                  <a:pt x="288276" y="108323"/>
                  <a:pt x="325187" y="113220"/>
                </a:cubicBezTo>
                <a:cubicBezTo>
                  <a:pt x="312031" y="211456"/>
                  <a:pt x="298801" y="309692"/>
                  <a:pt x="285644" y="407927"/>
                </a:cubicBezTo>
                <a:cubicBezTo>
                  <a:pt x="190405" y="393236"/>
                  <a:pt x="95166" y="378471"/>
                  <a:pt x="0" y="363707"/>
                </a:cubicBezTo>
                <a:close/>
              </a:path>
            </a:pathLst>
          </a:custGeom>
          <a:solidFill>
            <a:srgbClr val="E0301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83" name="Google Shape;5183;p403"/>
          <p:cNvSpPr/>
          <p:nvPr/>
        </p:nvSpPr>
        <p:spPr>
          <a:xfrm>
            <a:off x="7958402" y="5179155"/>
            <a:ext cx="332796" cy="517713"/>
          </a:xfrm>
          <a:custGeom>
            <a:avLst/>
            <a:gdLst/>
            <a:ahLst/>
            <a:cxnLst/>
            <a:rect l="l" t="t" r="r" b="b"/>
            <a:pathLst>
              <a:path w="365732" h="568949" extrusionOk="0">
                <a:moveTo>
                  <a:pt x="1408" y="223370"/>
                </a:moveTo>
                <a:cubicBezTo>
                  <a:pt x="-3489" y="216134"/>
                  <a:pt x="5793" y="192452"/>
                  <a:pt x="7913" y="184119"/>
                </a:cubicBezTo>
                <a:cubicBezTo>
                  <a:pt x="13834" y="160657"/>
                  <a:pt x="19681" y="137194"/>
                  <a:pt x="25601" y="113731"/>
                </a:cubicBezTo>
                <a:cubicBezTo>
                  <a:pt x="35103" y="75797"/>
                  <a:pt x="44605" y="37935"/>
                  <a:pt x="54107" y="0"/>
                </a:cubicBezTo>
                <a:cubicBezTo>
                  <a:pt x="119744" y="17104"/>
                  <a:pt x="185016" y="35669"/>
                  <a:pt x="251676" y="48679"/>
                </a:cubicBezTo>
                <a:cubicBezTo>
                  <a:pt x="282740" y="54746"/>
                  <a:pt x="313877" y="60886"/>
                  <a:pt x="345014" y="66952"/>
                </a:cubicBezTo>
                <a:cubicBezTo>
                  <a:pt x="358756" y="69657"/>
                  <a:pt x="367965" y="65929"/>
                  <a:pt x="365261" y="80036"/>
                </a:cubicBezTo>
                <a:cubicBezTo>
                  <a:pt x="344576" y="187920"/>
                  <a:pt x="323891" y="295731"/>
                  <a:pt x="303206" y="403615"/>
                </a:cubicBezTo>
                <a:cubicBezTo>
                  <a:pt x="296700" y="437603"/>
                  <a:pt x="287856" y="471006"/>
                  <a:pt x="278793" y="504409"/>
                </a:cubicBezTo>
                <a:cubicBezTo>
                  <a:pt x="272507" y="501924"/>
                  <a:pt x="273311" y="494688"/>
                  <a:pt x="267537" y="491837"/>
                </a:cubicBezTo>
                <a:cubicBezTo>
                  <a:pt x="264028" y="490083"/>
                  <a:pt x="259058" y="491033"/>
                  <a:pt x="255257" y="491033"/>
                </a:cubicBezTo>
                <a:cubicBezTo>
                  <a:pt x="242539" y="490960"/>
                  <a:pt x="237423" y="500754"/>
                  <a:pt x="241735" y="512669"/>
                </a:cubicBezTo>
                <a:cubicBezTo>
                  <a:pt x="246121" y="524948"/>
                  <a:pt x="232672" y="537739"/>
                  <a:pt x="237788" y="549799"/>
                </a:cubicBezTo>
                <a:cubicBezTo>
                  <a:pt x="240639" y="556597"/>
                  <a:pt x="242174" y="552431"/>
                  <a:pt x="239396" y="560836"/>
                </a:cubicBezTo>
                <a:cubicBezTo>
                  <a:pt x="238738" y="563614"/>
                  <a:pt x="237569" y="566245"/>
                  <a:pt x="236692" y="568949"/>
                </a:cubicBezTo>
                <a:cubicBezTo>
                  <a:pt x="158191" y="453756"/>
                  <a:pt x="79763" y="338563"/>
                  <a:pt x="1408" y="223370"/>
                </a:cubicBezTo>
                <a:close/>
              </a:path>
            </a:pathLst>
          </a:custGeom>
          <a:solidFill>
            <a:srgbClr val="A5A5A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84" name="Google Shape;5184;p403"/>
          <p:cNvSpPr/>
          <p:nvPr/>
        </p:nvSpPr>
        <p:spPr>
          <a:xfrm>
            <a:off x="7767985" y="5126080"/>
            <a:ext cx="421326" cy="727257"/>
          </a:xfrm>
          <a:custGeom>
            <a:avLst/>
            <a:gdLst/>
            <a:ahLst/>
            <a:cxnLst/>
            <a:rect l="l" t="t" r="r" b="b"/>
            <a:pathLst>
              <a:path w="463024" h="799231" extrusionOk="0">
                <a:moveTo>
                  <a:pt x="263881" y="783694"/>
                </a:moveTo>
                <a:cubicBezTo>
                  <a:pt x="261689" y="783475"/>
                  <a:pt x="261396" y="758916"/>
                  <a:pt x="261177" y="755919"/>
                </a:cubicBezTo>
                <a:cubicBezTo>
                  <a:pt x="260300" y="743201"/>
                  <a:pt x="261543" y="731141"/>
                  <a:pt x="253868" y="720543"/>
                </a:cubicBezTo>
                <a:cubicBezTo>
                  <a:pt x="244512" y="705559"/>
                  <a:pt x="227993" y="672009"/>
                  <a:pt x="207966" y="673910"/>
                </a:cubicBezTo>
                <a:cubicBezTo>
                  <a:pt x="211109" y="652567"/>
                  <a:pt x="198756" y="649789"/>
                  <a:pt x="181580" y="645039"/>
                </a:cubicBezTo>
                <a:cubicBezTo>
                  <a:pt x="175513" y="643357"/>
                  <a:pt x="168496" y="640287"/>
                  <a:pt x="166303" y="633782"/>
                </a:cubicBezTo>
                <a:cubicBezTo>
                  <a:pt x="162210" y="621649"/>
                  <a:pt x="159944" y="619456"/>
                  <a:pt x="148981" y="613536"/>
                </a:cubicBezTo>
                <a:cubicBezTo>
                  <a:pt x="135678" y="606226"/>
                  <a:pt x="124933" y="601841"/>
                  <a:pt x="110022" y="599283"/>
                </a:cubicBezTo>
                <a:cubicBezTo>
                  <a:pt x="105564" y="598479"/>
                  <a:pt x="88095" y="588611"/>
                  <a:pt x="89922" y="583787"/>
                </a:cubicBezTo>
                <a:cubicBezTo>
                  <a:pt x="94381" y="571800"/>
                  <a:pt x="104394" y="557109"/>
                  <a:pt x="94673" y="546218"/>
                </a:cubicBezTo>
                <a:cubicBezTo>
                  <a:pt x="86121" y="536716"/>
                  <a:pt x="97012" y="533865"/>
                  <a:pt x="94088" y="523121"/>
                </a:cubicBezTo>
                <a:cubicBezTo>
                  <a:pt x="94381" y="518516"/>
                  <a:pt x="90141" y="516250"/>
                  <a:pt x="86706" y="514569"/>
                </a:cubicBezTo>
                <a:cubicBezTo>
                  <a:pt x="82101" y="512376"/>
                  <a:pt x="81370" y="508064"/>
                  <a:pt x="79324" y="503605"/>
                </a:cubicBezTo>
                <a:cubicBezTo>
                  <a:pt x="73038" y="489937"/>
                  <a:pt x="70333" y="472102"/>
                  <a:pt x="62878" y="459457"/>
                </a:cubicBezTo>
                <a:cubicBezTo>
                  <a:pt x="55496" y="446959"/>
                  <a:pt x="44166" y="449663"/>
                  <a:pt x="50525" y="433656"/>
                </a:cubicBezTo>
                <a:cubicBezTo>
                  <a:pt x="53449" y="426201"/>
                  <a:pt x="64194" y="420207"/>
                  <a:pt x="64998" y="412825"/>
                </a:cubicBezTo>
                <a:cubicBezTo>
                  <a:pt x="66459" y="399083"/>
                  <a:pt x="57396" y="392724"/>
                  <a:pt x="48917" y="383734"/>
                </a:cubicBezTo>
                <a:cubicBezTo>
                  <a:pt x="36784" y="370797"/>
                  <a:pt x="38904" y="361733"/>
                  <a:pt x="38904" y="344410"/>
                </a:cubicBezTo>
                <a:cubicBezTo>
                  <a:pt x="47748" y="344410"/>
                  <a:pt x="56153" y="352524"/>
                  <a:pt x="63390" y="356982"/>
                </a:cubicBezTo>
                <a:cubicBezTo>
                  <a:pt x="59443" y="336882"/>
                  <a:pt x="55496" y="316782"/>
                  <a:pt x="51549" y="296608"/>
                </a:cubicBezTo>
                <a:cubicBezTo>
                  <a:pt x="46871" y="302236"/>
                  <a:pt x="42193" y="307864"/>
                  <a:pt x="37515" y="313492"/>
                </a:cubicBezTo>
                <a:cubicBezTo>
                  <a:pt x="33787" y="309399"/>
                  <a:pt x="24358" y="302090"/>
                  <a:pt x="24870" y="295877"/>
                </a:cubicBezTo>
                <a:cubicBezTo>
                  <a:pt x="25674" y="285864"/>
                  <a:pt x="30864" y="273145"/>
                  <a:pt x="24578" y="263863"/>
                </a:cubicBezTo>
                <a:cubicBezTo>
                  <a:pt x="20558" y="254580"/>
                  <a:pt x="12298" y="245663"/>
                  <a:pt x="6670" y="237257"/>
                </a:cubicBezTo>
                <a:cubicBezTo>
                  <a:pt x="5574" y="235649"/>
                  <a:pt x="1334" y="231264"/>
                  <a:pt x="1261" y="229217"/>
                </a:cubicBezTo>
                <a:cubicBezTo>
                  <a:pt x="-1809" y="224685"/>
                  <a:pt x="10544" y="220665"/>
                  <a:pt x="5501" y="213575"/>
                </a:cubicBezTo>
                <a:cubicBezTo>
                  <a:pt x="-4294" y="199834"/>
                  <a:pt x="4258" y="190113"/>
                  <a:pt x="13760" y="178272"/>
                </a:cubicBezTo>
                <a:cubicBezTo>
                  <a:pt x="20484" y="169866"/>
                  <a:pt x="10617" y="152251"/>
                  <a:pt x="7328" y="143626"/>
                </a:cubicBezTo>
                <a:cubicBezTo>
                  <a:pt x="-54" y="124184"/>
                  <a:pt x="-4294" y="109492"/>
                  <a:pt x="6670" y="91073"/>
                </a:cubicBezTo>
                <a:cubicBezTo>
                  <a:pt x="17415" y="74189"/>
                  <a:pt x="38319" y="51530"/>
                  <a:pt x="39635" y="30845"/>
                </a:cubicBezTo>
                <a:cubicBezTo>
                  <a:pt x="40292" y="20612"/>
                  <a:pt x="39781" y="10233"/>
                  <a:pt x="39781" y="0"/>
                </a:cubicBezTo>
                <a:cubicBezTo>
                  <a:pt x="73915" y="8917"/>
                  <a:pt x="108049" y="17835"/>
                  <a:pt x="142183" y="26752"/>
                </a:cubicBezTo>
                <a:cubicBezTo>
                  <a:pt x="163087" y="32234"/>
                  <a:pt x="183919" y="37642"/>
                  <a:pt x="204750" y="43124"/>
                </a:cubicBezTo>
                <a:cubicBezTo>
                  <a:pt x="221415" y="47437"/>
                  <a:pt x="239103" y="55038"/>
                  <a:pt x="255841" y="57085"/>
                </a:cubicBezTo>
                <a:cubicBezTo>
                  <a:pt x="243489" y="106495"/>
                  <a:pt x="231063" y="155833"/>
                  <a:pt x="218711" y="205243"/>
                </a:cubicBezTo>
                <a:cubicBezTo>
                  <a:pt x="213886" y="224539"/>
                  <a:pt x="208989" y="243909"/>
                  <a:pt x="204165" y="263205"/>
                </a:cubicBezTo>
                <a:cubicBezTo>
                  <a:pt x="199853" y="280308"/>
                  <a:pt x="204896" y="286302"/>
                  <a:pt x="213740" y="299312"/>
                </a:cubicBezTo>
                <a:cubicBezTo>
                  <a:pt x="279669" y="396233"/>
                  <a:pt x="345672" y="493153"/>
                  <a:pt x="411601" y="590146"/>
                </a:cubicBezTo>
                <a:cubicBezTo>
                  <a:pt x="420884" y="603741"/>
                  <a:pt x="430166" y="617410"/>
                  <a:pt x="439376" y="631005"/>
                </a:cubicBezTo>
                <a:cubicBezTo>
                  <a:pt x="445662" y="640214"/>
                  <a:pt x="442080" y="652348"/>
                  <a:pt x="444346" y="662800"/>
                </a:cubicBezTo>
                <a:cubicBezTo>
                  <a:pt x="446246" y="671352"/>
                  <a:pt x="447708" y="674348"/>
                  <a:pt x="452679" y="681146"/>
                </a:cubicBezTo>
                <a:cubicBezTo>
                  <a:pt x="454652" y="683850"/>
                  <a:pt x="452825" y="686920"/>
                  <a:pt x="456114" y="689405"/>
                </a:cubicBezTo>
                <a:cubicBezTo>
                  <a:pt x="461230" y="693352"/>
                  <a:pt x="463350" y="689113"/>
                  <a:pt x="462985" y="696934"/>
                </a:cubicBezTo>
                <a:cubicBezTo>
                  <a:pt x="447562" y="688090"/>
                  <a:pt x="436087" y="716961"/>
                  <a:pt x="433236" y="727560"/>
                </a:cubicBezTo>
                <a:cubicBezTo>
                  <a:pt x="428704" y="744298"/>
                  <a:pt x="423442" y="749122"/>
                  <a:pt x="407508" y="749268"/>
                </a:cubicBezTo>
                <a:cubicBezTo>
                  <a:pt x="408750" y="756869"/>
                  <a:pt x="408896" y="765860"/>
                  <a:pt x="411966" y="773023"/>
                </a:cubicBezTo>
                <a:cubicBezTo>
                  <a:pt x="416352" y="783256"/>
                  <a:pt x="429435" y="798971"/>
                  <a:pt x="406777" y="798971"/>
                </a:cubicBezTo>
                <a:cubicBezTo>
                  <a:pt x="395740" y="800286"/>
                  <a:pt x="381852" y="796266"/>
                  <a:pt x="370888" y="795097"/>
                </a:cubicBezTo>
                <a:cubicBezTo>
                  <a:pt x="335293" y="791442"/>
                  <a:pt x="299624" y="787568"/>
                  <a:pt x="263881" y="78369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85" name="Google Shape;5185;p403"/>
          <p:cNvSpPr/>
          <p:nvPr/>
        </p:nvSpPr>
        <p:spPr>
          <a:xfrm>
            <a:off x="8141066" y="5583422"/>
            <a:ext cx="353269" cy="414937"/>
          </a:xfrm>
          <a:custGeom>
            <a:avLst/>
            <a:gdLst/>
            <a:ahLst/>
            <a:cxnLst/>
            <a:rect l="l" t="t" r="r" b="b"/>
            <a:pathLst>
              <a:path w="388232" h="456001" extrusionOk="0">
                <a:moveTo>
                  <a:pt x="221093" y="441821"/>
                </a:moveTo>
                <a:cubicBezTo>
                  <a:pt x="202162" y="439482"/>
                  <a:pt x="186520" y="425522"/>
                  <a:pt x="170440" y="415435"/>
                </a:cubicBezTo>
                <a:cubicBezTo>
                  <a:pt x="139376" y="395919"/>
                  <a:pt x="108312" y="376404"/>
                  <a:pt x="77247" y="356888"/>
                </a:cubicBezTo>
                <a:cubicBezTo>
                  <a:pt x="53419" y="341904"/>
                  <a:pt x="29591" y="326920"/>
                  <a:pt x="5763" y="311936"/>
                </a:cubicBezTo>
                <a:cubicBezTo>
                  <a:pt x="-3373" y="306162"/>
                  <a:pt x="-1327" y="302946"/>
                  <a:pt x="9637" y="300022"/>
                </a:cubicBezTo>
                <a:cubicBezTo>
                  <a:pt x="29664" y="294760"/>
                  <a:pt x="7517" y="265961"/>
                  <a:pt x="6275" y="254705"/>
                </a:cubicBezTo>
                <a:cubicBezTo>
                  <a:pt x="25425" y="256386"/>
                  <a:pt x="28568" y="229415"/>
                  <a:pt x="34123" y="216697"/>
                </a:cubicBezTo>
                <a:cubicBezTo>
                  <a:pt x="36681" y="210923"/>
                  <a:pt x="41140" y="206245"/>
                  <a:pt x="45014" y="201348"/>
                </a:cubicBezTo>
                <a:cubicBezTo>
                  <a:pt x="47864" y="197766"/>
                  <a:pt x="56051" y="203395"/>
                  <a:pt x="60290" y="204637"/>
                </a:cubicBezTo>
                <a:cubicBezTo>
                  <a:pt x="60217" y="197986"/>
                  <a:pt x="64310" y="185268"/>
                  <a:pt x="56051" y="182271"/>
                </a:cubicBezTo>
                <a:cubicBezTo>
                  <a:pt x="50569" y="180297"/>
                  <a:pt x="46329" y="174450"/>
                  <a:pt x="43333" y="168383"/>
                </a:cubicBezTo>
                <a:cubicBezTo>
                  <a:pt x="38070" y="161440"/>
                  <a:pt x="39313" y="141559"/>
                  <a:pt x="40628" y="133738"/>
                </a:cubicBezTo>
                <a:cubicBezTo>
                  <a:pt x="41871" y="126502"/>
                  <a:pt x="54443" y="109544"/>
                  <a:pt x="46549" y="103478"/>
                </a:cubicBezTo>
                <a:cubicBezTo>
                  <a:pt x="42017" y="100042"/>
                  <a:pt x="46183" y="91637"/>
                  <a:pt x="47353" y="85935"/>
                </a:cubicBezTo>
                <a:cubicBezTo>
                  <a:pt x="48230" y="81842"/>
                  <a:pt x="49765" y="77895"/>
                  <a:pt x="49765" y="73656"/>
                </a:cubicBezTo>
                <a:cubicBezTo>
                  <a:pt x="49765" y="67078"/>
                  <a:pt x="43917" y="59915"/>
                  <a:pt x="48741" y="54360"/>
                </a:cubicBezTo>
                <a:cubicBezTo>
                  <a:pt x="50715" y="52752"/>
                  <a:pt x="64164" y="53556"/>
                  <a:pt x="64895" y="55968"/>
                </a:cubicBezTo>
                <a:cubicBezTo>
                  <a:pt x="68038" y="65689"/>
                  <a:pt x="74251" y="66639"/>
                  <a:pt x="82802" y="70440"/>
                </a:cubicBezTo>
                <a:cubicBezTo>
                  <a:pt x="89088" y="47123"/>
                  <a:pt x="95374" y="23807"/>
                  <a:pt x="101660" y="564"/>
                </a:cubicBezTo>
                <a:cubicBezTo>
                  <a:pt x="102318" y="-1921"/>
                  <a:pt x="134186" y="4584"/>
                  <a:pt x="137183" y="5095"/>
                </a:cubicBezTo>
                <a:cubicBezTo>
                  <a:pt x="199458" y="14744"/>
                  <a:pt x="261805" y="24392"/>
                  <a:pt x="324080" y="34040"/>
                </a:cubicBezTo>
                <a:cubicBezTo>
                  <a:pt x="344180" y="37183"/>
                  <a:pt x="364354" y="40253"/>
                  <a:pt x="384454" y="43396"/>
                </a:cubicBezTo>
                <a:cubicBezTo>
                  <a:pt x="391544" y="44492"/>
                  <a:pt x="386647" y="54506"/>
                  <a:pt x="385770" y="60426"/>
                </a:cubicBezTo>
                <a:cubicBezTo>
                  <a:pt x="378095" y="114295"/>
                  <a:pt x="370420" y="168164"/>
                  <a:pt x="362746" y="222033"/>
                </a:cubicBezTo>
                <a:cubicBezTo>
                  <a:pt x="351635" y="300022"/>
                  <a:pt x="339429" y="377866"/>
                  <a:pt x="329489" y="456001"/>
                </a:cubicBezTo>
                <a:cubicBezTo>
                  <a:pt x="293381" y="451104"/>
                  <a:pt x="257274" y="446426"/>
                  <a:pt x="221093" y="441821"/>
                </a:cubicBezTo>
                <a:close/>
              </a:path>
            </a:pathLst>
          </a:custGeom>
          <a:solidFill>
            <a:srgbClr val="A5A5A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86" name="Google Shape;5186;p403"/>
          <p:cNvSpPr/>
          <p:nvPr/>
        </p:nvSpPr>
        <p:spPr>
          <a:xfrm>
            <a:off x="8501937" y="5349154"/>
            <a:ext cx="382996" cy="310002"/>
          </a:xfrm>
          <a:custGeom>
            <a:avLst/>
            <a:gdLst/>
            <a:ahLst/>
            <a:cxnLst/>
            <a:rect l="l" t="t" r="r" b="b"/>
            <a:pathLst>
              <a:path w="420901" h="340682" extrusionOk="0">
                <a:moveTo>
                  <a:pt x="406466" y="340683"/>
                </a:moveTo>
                <a:cubicBezTo>
                  <a:pt x="340537" y="340683"/>
                  <a:pt x="274461" y="329207"/>
                  <a:pt x="209190" y="321021"/>
                </a:cubicBezTo>
                <a:cubicBezTo>
                  <a:pt x="139460" y="312323"/>
                  <a:pt x="69730" y="303552"/>
                  <a:pt x="0" y="294854"/>
                </a:cubicBezTo>
                <a:cubicBezTo>
                  <a:pt x="13230" y="196545"/>
                  <a:pt x="26386" y="98236"/>
                  <a:pt x="39616" y="0"/>
                </a:cubicBezTo>
                <a:cubicBezTo>
                  <a:pt x="51895" y="3362"/>
                  <a:pt x="65710" y="3655"/>
                  <a:pt x="78355" y="5336"/>
                </a:cubicBezTo>
                <a:cubicBezTo>
                  <a:pt x="109054" y="9429"/>
                  <a:pt x="139752" y="13522"/>
                  <a:pt x="170378" y="17615"/>
                </a:cubicBezTo>
                <a:cubicBezTo>
                  <a:pt x="218692" y="24047"/>
                  <a:pt x="267079" y="30553"/>
                  <a:pt x="315393" y="36985"/>
                </a:cubicBezTo>
                <a:cubicBezTo>
                  <a:pt x="338344" y="40055"/>
                  <a:pt x="361587" y="41663"/>
                  <a:pt x="384611" y="44002"/>
                </a:cubicBezTo>
                <a:cubicBezTo>
                  <a:pt x="396087" y="45171"/>
                  <a:pt x="407489" y="46340"/>
                  <a:pt x="418964" y="47510"/>
                </a:cubicBezTo>
                <a:cubicBezTo>
                  <a:pt x="422034" y="47802"/>
                  <a:pt x="420572" y="52115"/>
                  <a:pt x="420426" y="54965"/>
                </a:cubicBezTo>
                <a:cubicBezTo>
                  <a:pt x="417795" y="110588"/>
                  <a:pt x="415091" y="166139"/>
                  <a:pt x="412459" y="221762"/>
                </a:cubicBezTo>
                <a:cubicBezTo>
                  <a:pt x="412094" y="229290"/>
                  <a:pt x="408001" y="340683"/>
                  <a:pt x="406466" y="340683"/>
                </a:cubicBezTo>
                <a:close/>
              </a:path>
            </a:pathLst>
          </a:custGeom>
          <a:solidFill>
            <a:srgbClr val="E0301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87" name="Google Shape;5187;p403"/>
          <p:cNvSpPr/>
          <p:nvPr/>
        </p:nvSpPr>
        <p:spPr>
          <a:xfrm>
            <a:off x="8447666" y="5623973"/>
            <a:ext cx="370078" cy="380149"/>
          </a:xfrm>
          <a:custGeom>
            <a:avLst/>
            <a:gdLst/>
            <a:ahLst/>
            <a:cxnLst/>
            <a:rect l="l" t="t" r="r" b="b"/>
            <a:pathLst>
              <a:path w="406704" h="417771" extrusionOk="0">
                <a:moveTo>
                  <a:pt x="0" y="412167"/>
                </a:moveTo>
                <a:cubicBezTo>
                  <a:pt x="14545" y="310276"/>
                  <a:pt x="29018" y="208313"/>
                  <a:pt x="43563" y="106422"/>
                </a:cubicBezTo>
                <a:cubicBezTo>
                  <a:pt x="48533" y="71557"/>
                  <a:pt x="50361" y="34280"/>
                  <a:pt x="58839" y="0"/>
                </a:cubicBezTo>
                <a:cubicBezTo>
                  <a:pt x="98748" y="5774"/>
                  <a:pt x="138875" y="10233"/>
                  <a:pt x="178857" y="15276"/>
                </a:cubicBezTo>
                <a:cubicBezTo>
                  <a:pt x="241862" y="23170"/>
                  <a:pt x="304941" y="31064"/>
                  <a:pt x="367946" y="38958"/>
                </a:cubicBezTo>
                <a:cubicBezTo>
                  <a:pt x="380883" y="40566"/>
                  <a:pt x="393748" y="42174"/>
                  <a:pt x="406685" y="43782"/>
                </a:cubicBezTo>
                <a:cubicBezTo>
                  <a:pt x="406977" y="43782"/>
                  <a:pt x="403981" y="73677"/>
                  <a:pt x="403834" y="75358"/>
                </a:cubicBezTo>
                <a:cubicBezTo>
                  <a:pt x="393601" y="185654"/>
                  <a:pt x="383442" y="296023"/>
                  <a:pt x="373209" y="406392"/>
                </a:cubicBezTo>
                <a:cubicBezTo>
                  <a:pt x="373062" y="408000"/>
                  <a:pt x="372916" y="409609"/>
                  <a:pt x="372770" y="411217"/>
                </a:cubicBezTo>
                <a:cubicBezTo>
                  <a:pt x="297339" y="401276"/>
                  <a:pt x="221835" y="391262"/>
                  <a:pt x="146404" y="381322"/>
                </a:cubicBezTo>
                <a:cubicBezTo>
                  <a:pt x="147792" y="386438"/>
                  <a:pt x="149254" y="391628"/>
                  <a:pt x="150643" y="396744"/>
                </a:cubicBezTo>
                <a:cubicBezTo>
                  <a:pt x="120529" y="393455"/>
                  <a:pt x="90342" y="390166"/>
                  <a:pt x="60228" y="386804"/>
                </a:cubicBezTo>
                <a:cubicBezTo>
                  <a:pt x="40639" y="384684"/>
                  <a:pt x="55185" y="419257"/>
                  <a:pt x="43636" y="417722"/>
                </a:cubicBezTo>
                <a:cubicBezTo>
                  <a:pt x="29018" y="415894"/>
                  <a:pt x="14472" y="413994"/>
                  <a:pt x="0" y="41216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88" name="Google Shape;5188;p403"/>
          <p:cNvSpPr/>
          <p:nvPr/>
        </p:nvSpPr>
        <p:spPr>
          <a:xfrm>
            <a:off x="8819654" y="4842947"/>
            <a:ext cx="347247" cy="214029"/>
          </a:xfrm>
          <a:custGeom>
            <a:avLst/>
            <a:gdLst/>
            <a:ahLst/>
            <a:cxnLst/>
            <a:rect l="l" t="t" r="r" b="b"/>
            <a:pathLst>
              <a:path w="381614" h="235210" extrusionOk="0">
                <a:moveTo>
                  <a:pt x="0" y="215183"/>
                </a:moveTo>
                <a:cubicBezTo>
                  <a:pt x="6213" y="143480"/>
                  <a:pt x="12499" y="71703"/>
                  <a:pt x="18712" y="0"/>
                </a:cubicBezTo>
                <a:cubicBezTo>
                  <a:pt x="124330" y="9575"/>
                  <a:pt x="230167" y="11183"/>
                  <a:pt x="336078" y="14472"/>
                </a:cubicBezTo>
                <a:cubicBezTo>
                  <a:pt x="341121" y="14618"/>
                  <a:pt x="346165" y="14765"/>
                  <a:pt x="351208" y="14911"/>
                </a:cubicBezTo>
                <a:cubicBezTo>
                  <a:pt x="365607" y="15349"/>
                  <a:pt x="351062" y="36912"/>
                  <a:pt x="351281" y="40128"/>
                </a:cubicBezTo>
                <a:cubicBezTo>
                  <a:pt x="352377" y="55623"/>
                  <a:pt x="348650" y="89611"/>
                  <a:pt x="362684" y="98748"/>
                </a:cubicBezTo>
                <a:cubicBezTo>
                  <a:pt x="372332" y="105033"/>
                  <a:pt x="367873" y="141287"/>
                  <a:pt x="368385" y="151593"/>
                </a:cubicBezTo>
                <a:cubicBezTo>
                  <a:pt x="368896" y="161314"/>
                  <a:pt x="369335" y="171109"/>
                  <a:pt x="369773" y="180830"/>
                </a:cubicBezTo>
                <a:cubicBezTo>
                  <a:pt x="370724" y="199907"/>
                  <a:pt x="381687" y="215476"/>
                  <a:pt x="381614" y="235211"/>
                </a:cubicBezTo>
                <a:cubicBezTo>
                  <a:pt x="254507" y="228559"/>
                  <a:pt x="127254" y="221908"/>
                  <a:pt x="0" y="215183"/>
                </a:cubicBezTo>
                <a:close/>
              </a:path>
            </a:pathLst>
          </a:custGeom>
          <a:solidFill>
            <a:srgbClr val="A5A5A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89" name="Google Shape;5189;p403"/>
          <p:cNvSpPr/>
          <p:nvPr/>
        </p:nvSpPr>
        <p:spPr>
          <a:xfrm>
            <a:off x="8803958" y="5045403"/>
            <a:ext cx="373996" cy="244091"/>
          </a:xfrm>
          <a:custGeom>
            <a:avLst/>
            <a:gdLst/>
            <a:ahLst/>
            <a:cxnLst/>
            <a:rect l="l" t="t" r="r" b="b"/>
            <a:pathLst>
              <a:path w="411010" h="268248" extrusionOk="0">
                <a:moveTo>
                  <a:pt x="379349" y="251656"/>
                </a:moveTo>
                <a:cubicBezTo>
                  <a:pt x="363341" y="239450"/>
                  <a:pt x="352816" y="242520"/>
                  <a:pt x="337028" y="253118"/>
                </a:cubicBezTo>
                <a:cubicBezTo>
                  <a:pt x="332058" y="246174"/>
                  <a:pt x="330231" y="235942"/>
                  <a:pt x="319340" y="239304"/>
                </a:cubicBezTo>
                <a:cubicBezTo>
                  <a:pt x="315539" y="239523"/>
                  <a:pt x="312104" y="242739"/>
                  <a:pt x="308230" y="243178"/>
                </a:cubicBezTo>
                <a:cubicBezTo>
                  <a:pt x="306695" y="238354"/>
                  <a:pt x="306037" y="232945"/>
                  <a:pt x="302821" y="228778"/>
                </a:cubicBezTo>
                <a:cubicBezTo>
                  <a:pt x="298655" y="223516"/>
                  <a:pt x="288129" y="224832"/>
                  <a:pt x="282209" y="224539"/>
                </a:cubicBezTo>
                <a:cubicBezTo>
                  <a:pt x="249171" y="223004"/>
                  <a:pt x="216061" y="221542"/>
                  <a:pt x="183023" y="220007"/>
                </a:cubicBezTo>
                <a:cubicBezTo>
                  <a:pt x="121991" y="217230"/>
                  <a:pt x="60959" y="214452"/>
                  <a:pt x="0" y="211675"/>
                </a:cubicBezTo>
                <a:cubicBezTo>
                  <a:pt x="5555" y="141360"/>
                  <a:pt x="14472" y="70534"/>
                  <a:pt x="16519" y="0"/>
                </a:cubicBezTo>
                <a:cubicBezTo>
                  <a:pt x="143041" y="6651"/>
                  <a:pt x="269637" y="13303"/>
                  <a:pt x="396160" y="19954"/>
                </a:cubicBezTo>
                <a:cubicBezTo>
                  <a:pt x="390897" y="27921"/>
                  <a:pt x="382345" y="38958"/>
                  <a:pt x="386073" y="49191"/>
                </a:cubicBezTo>
                <a:cubicBezTo>
                  <a:pt x="389655" y="58985"/>
                  <a:pt x="409609" y="64248"/>
                  <a:pt x="409536" y="72946"/>
                </a:cubicBezTo>
                <a:cubicBezTo>
                  <a:pt x="409462" y="83617"/>
                  <a:pt x="408805" y="94216"/>
                  <a:pt x="408805" y="104887"/>
                </a:cubicBezTo>
                <a:cubicBezTo>
                  <a:pt x="408805" y="133028"/>
                  <a:pt x="413117" y="164896"/>
                  <a:pt x="409682" y="192817"/>
                </a:cubicBezTo>
                <a:cubicBezTo>
                  <a:pt x="392944" y="184777"/>
                  <a:pt x="394186" y="212917"/>
                  <a:pt x="400691" y="221031"/>
                </a:cubicBezTo>
                <a:cubicBezTo>
                  <a:pt x="404858" y="226293"/>
                  <a:pt x="409901" y="228705"/>
                  <a:pt x="405954" y="234991"/>
                </a:cubicBezTo>
                <a:cubicBezTo>
                  <a:pt x="398864" y="246321"/>
                  <a:pt x="398572" y="255092"/>
                  <a:pt x="401642" y="268248"/>
                </a:cubicBezTo>
                <a:cubicBezTo>
                  <a:pt x="394186" y="262839"/>
                  <a:pt x="386731" y="257284"/>
                  <a:pt x="379349" y="251656"/>
                </a:cubicBezTo>
                <a:close/>
              </a:path>
            </a:pathLst>
          </a:custGeom>
          <a:solidFill>
            <a:srgbClr val="A5A5A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90" name="Google Shape;5190;p403"/>
          <p:cNvSpPr/>
          <p:nvPr/>
        </p:nvSpPr>
        <p:spPr>
          <a:xfrm>
            <a:off x="8793077" y="5244050"/>
            <a:ext cx="435678" cy="216575"/>
          </a:xfrm>
          <a:custGeom>
            <a:avLst/>
            <a:gdLst/>
            <a:ahLst/>
            <a:cxnLst/>
            <a:rect l="l" t="t" r="r" b="b"/>
            <a:pathLst>
              <a:path w="478797" h="238008" extrusionOk="0">
                <a:moveTo>
                  <a:pt x="105296" y="225948"/>
                </a:moveTo>
                <a:cubicBezTo>
                  <a:pt x="106320" y="204167"/>
                  <a:pt x="108001" y="182312"/>
                  <a:pt x="108439" y="160531"/>
                </a:cubicBezTo>
                <a:cubicBezTo>
                  <a:pt x="108659" y="150371"/>
                  <a:pt x="46165" y="150152"/>
                  <a:pt x="40171" y="149567"/>
                </a:cubicBezTo>
                <a:cubicBezTo>
                  <a:pt x="27892" y="148324"/>
                  <a:pt x="15612" y="147082"/>
                  <a:pt x="3260" y="145839"/>
                </a:cubicBezTo>
                <a:cubicBezTo>
                  <a:pt x="-2368" y="145254"/>
                  <a:pt x="921" y="136337"/>
                  <a:pt x="1286" y="131440"/>
                </a:cubicBezTo>
                <a:cubicBezTo>
                  <a:pt x="3698" y="100010"/>
                  <a:pt x="6037" y="68508"/>
                  <a:pt x="8449" y="37078"/>
                </a:cubicBezTo>
                <a:cubicBezTo>
                  <a:pt x="9253" y="26260"/>
                  <a:pt x="10057" y="15443"/>
                  <a:pt x="10934" y="4625"/>
                </a:cubicBezTo>
                <a:cubicBezTo>
                  <a:pt x="11592" y="-3854"/>
                  <a:pt x="32935" y="1848"/>
                  <a:pt x="40098" y="2213"/>
                </a:cubicBezTo>
                <a:cubicBezTo>
                  <a:pt x="54863" y="2944"/>
                  <a:pt x="69554" y="3529"/>
                  <a:pt x="84319" y="4260"/>
                </a:cubicBezTo>
                <a:cubicBezTo>
                  <a:pt x="147178" y="7110"/>
                  <a:pt x="210037" y="10034"/>
                  <a:pt x="272897" y="12884"/>
                </a:cubicBezTo>
                <a:cubicBezTo>
                  <a:pt x="282399" y="13323"/>
                  <a:pt x="291974" y="13762"/>
                  <a:pt x="301476" y="14200"/>
                </a:cubicBezTo>
                <a:cubicBezTo>
                  <a:pt x="311928" y="14712"/>
                  <a:pt x="309735" y="19097"/>
                  <a:pt x="313828" y="29623"/>
                </a:cubicBezTo>
                <a:cubicBezTo>
                  <a:pt x="316971" y="37663"/>
                  <a:pt x="328666" y="27722"/>
                  <a:pt x="333344" y="28234"/>
                </a:cubicBezTo>
                <a:cubicBezTo>
                  <a:pt x="338753" y="26553"/>
                  <a:pt x="341896" y="39782"/>
                  <a:pt x="346647" y="42341"/>
                </a:cubicBezTo>
                <a:cubicBezTo>
                  <a:pt x="353737" y="46068"/>
                  <a:pt x="363312" y="32181"/>
                  <a:pt x="371425" y="32181"/>
                </a:cubicBezTo>
                <a:cubicBezTo>
                  <a:pt x="383193" y="32181"/>
                  <a:pt x="396276" y="46507"/>
                  <a:pt x="405413" y="53378"/>
                </a:cubicBezTo>
                <a:cubicBezTo>
                  <a:pt x="412284" y="58567"/>
                  <a:pt x="413819" y="58567"/>
                  <a:pt x="416011" y="66900"/>
                </a:cubicBezTo>
                <a:cubicBezTo>
                  <a:pt x="419885" y="81591"/>
                  <a:pt x="428218" y="94528"/>
                  <a:pt x="434942" y="107977"/>
                </a:cubicBezTo>
                <a:cubicBezTo>
                  <a:pt x="440789" y="119745"/>
                  <a:pt x="443421" y="132902"/>
                  <a:pt x="444152" y="145985"/>
                </a:cubicBezTo>
                <a:cubicBezTo>
                  <a:pt x="444737" y="156511"/>
                  <a:pt x="452704" y="162212"/>
                  <a:pt x="452557" y="171495"/>
                </a:cubicBezTo>
                <a:cubicBezTo>
                  <a:pt x="452265" y="197881"/>
                  <a:pt x="467834" y="215715"/>
                  <a:pt x="478797" y="238008"/>
                </a:cubicBezTo>
                <a:cubicBezTo>
                  <a:pt x="354322" y="233915"/>
                  <a:pt x="229846" y="229968"/>
                  <a:pt x="105296" y="2259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91" name="Google Shape;5191;p403"/>
          <p:cNvSpPr/>
          <p:nvPr/>
        </p:nvSpPr>
        <p:spPr>
          <a:xfrm>
            <a:off x="8878914" y="5456103"/>
            <a:ext cx="392075" cy="211102"/>
          </a:xfrm>
          <a:custGeom>
            <a:avLst/>
            <a:gdLst/>
            <a:ahLst/>
            <a:cxnLst/>
            <a:rect l="l" t="t" r="r" b="b"/>
            <a:pathLst>
              <a:path w="430878" h="231994" extrusionOk="0">
                <a:moveTo>
                  <a:pt x="0" y="222639"/>
                </a:moveTo>
                <a:cubicBezTo>
                  <a:pt x="3508" y="148450"/>
                  <a:pt x="6505" y="74189"/>
                  <a:pt x="10014" y="0"/>
                </a:cubicBezTo>
                <a:cubicBezTo>
                  <a:pt x="113220" y="6359"/>
                  <a:pt x="217084" y="6944"/>
                  <a:pt x="320436" y="10233"/>
                </a:cubicBezTo>
                <a:cubicBezTo>
                  <a:pt x="340683" y="10891"/>
                  <a:pt x="360856" y="11549"/>
                  <a:pt x="381103" y="12206"/>
                </a:cubicBezTo>
                <a:cubicBezTo>
                  <a:pt x="383515" y="12279"/>
                  <a:pt x="387096" y="11695"/>
                  <a:pt x="389435" y="12499"/>
                </a:cubicBezTo>
                <a:cubicBezTo>
                  <a:pt x="395283" y="16592"/>
                  <a:pt x="403177" y="20247"/>
                  <a:pt x="407489" y="26021"/>
                </a:cubicBezTo>
                <a:cubicBezTo>
                  <a:pt x="408439" y="30041"/>
                  <a:pt x="401495" y="41151"/>
                  <a:pt x="399887" y="45098"/>
                </a:cubicBezTo>
                <a:cubicBezTo>
                  <a:pt x="392578" y="63444"/>
                  <a:pt x="430586" y="72215"/>
                  <a:pt x="430294" y="91073"/>
                </a:cubicBezTo>
                <a:cubicBezTo>
                  <a:pt x="431609" y="98163"/>
                  <a:pt x="430294" y="106715"/>
                  <a:pt x="430294" y="113878"/>
                </a:cubicBezTo>
                <a:cubicBezTo>
                  <a:pt x="430294" y="145673"/>
                  <a:pt x="430294" y="177395"/>
                  <a:pt x="430294" y="209190"/>
                </a:cubicBezTo>
                <a:cubicBezTo>
                  <a:pt x="430294" y="216791"/>
                  <a:pt x="430294" y="224393"/>
                  <a:pt x="430294" y="231995"/>
                </a:cubicBezTo>
                <a:cubicBezTo>
                  <a:pt x="286887" y="228852"/>
                  <a:pt x="143407" y="225782"/>
                  <a:pt x="0" y="22263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92" name="Google Shape;5192;p403"/>
          <p:cNvSpPr/>
          <p:nvPr/>
        </p:nvSpPr>
        <p:spPr>
          <a:xfrm>
            <a:off x="8822448" y="5664013"/>
            <a:ext cx="455924" cy="229326"/>
          </a:xfrm>
          <a:custGeom>
            <a:avLst/>
            <a:gdLst/>
            <a:ahLst/>
            <a:cxnLst/>
            <a:rect l="l" t="t" r="r" b="b"/>
            <a:pathLst>
              <a:path w="501046" h="252021" extrusionOk="0">
                <a:moveTo>
                  <a:pt x="475684" y="236015"/>
                </a:moveTo>
                <a:cubicBezTo>
                  <a:pt x="467059" y="230606"/>
                  <a:pt x="464720" y="232652"/>
                  <a:pt x="456022" y="236746"/>
                </a:cubicBezTo>
                <a:cubicBezTo>
                  <a:pt x="450540" y="239377"/>
                  <a:pt x="441550" y="235064"/>
                  <a:pt x="435922" y="233603"/>
                </a:cubicBezTo>
                <a:cubicBezTo>
                  <a:pt x="421303" y="229802"/>
                  <a:pt x="402373" y="241716"/>
                  <a:pt x="393236" y="252022"/>
                </a:cubicBezTo>
                <a:cubicBezTo>
                  <a:pt x="386292" y="236380"/>
                  <a:pt x="383734" y="233237"/>
                  <a:pt x="366411" y="229729"/>
                </a:cubicBezTo>
                <a:cubicBezTo>
                  <a:pt x="351354" y="228413"/>
                  <a:pt x="349965" y="236672"/>
                  <a:pt x="343753" y="249098"/>
                </a:cubicBezTo>
                <a:cubicBezTo>
                  <a:pt x="341341" y="241862"/>
                  <a:pt x="338929" y="234626"/>
                  <a:pt x="336516" y="227317"/>
                </a:cubicBezTo>
                <a:cubicBezTo>
                  <a:pt x="332204" y="230314"/>
                  <a:pt x="327307" y="236746"/>
                  <a:pt x="322410" y="238061"/>
                </a:cubicBezTo>
                <a:cubicBezTo>
                  <a:pt x="317220" y="236088"/>
                  <a:pt x="312688" y="229509"/>
                  <a:pt x="308157" y="226220"/>
                </a:cubicBezTo>
                <a:cubicBezTo>
                  <a:pt x="304868" y="231191"/>
                  <a:pt x="301505" y="236161"/>
                  <a:pt x="298216" y="241131"/>
                </a:cubicBezTo>
                <a:cubicBezTo>
                  <a:pt x="291784" y="235064"/>
                  <a:pt x="285352" y="228998"/>
                  <a:pt x="278920" y="223004"/>
                </a:cubicBezTo>
                <a:cubicBezTo>
                  <a:pt x="269564" y="214233"/>
                  <a:pt x="263424" y="222420"/>
                  <a:pt x="253338" y="217449"/>
                </a:cubicBezTo>
                <a:cubicBezTo>
                  <a:pt x="236015" y="208824"/>
                  <a:pt x="221908" y="199249"/>
                  <a:pt x="201954" y="198226"/>
                </a:cubicBezTo>
                <a:cubicBezTo>
                  <a:pt x="193694" y="197787"/>
                  <a:pt x="186897" y="199834"/>
                  <a:pt x="182073" y="192525"/>
                </a:cubicBezTo>
                <a:cubicBezTo>
                  <a:pt x="179076" y="187993"/>
                  <a:pt x="174544" y="182292"/>
                  <a:pt x="173375" y="176883"/>
                </a:cubicBezTo>
                <a:cubicBezTo>
                  <a:pt x="170890" y="164311"/>
                  <a:pt x="174983" y="146331"/>
                  <a:pt x="175641" y="133759"/>
                </a:cubicBezTo>
                <a:cubicBezTo>
                  <a:pt x="176883" y="109711"/>
                  <a:pt x="178126" y="85737"/>
                  <a:pt x="179295" y="61763"/>
                </a:cubicBezTo>
                <a:cubicBezTo>
                  <a:pt x="179880" y="50361"/>
                  <a:pt x="183023" y="41224"/>
                  <a:pt x="169355" y="39981"/>
                </a:cubicBezTo>
                <a:cubicBezTo>
                  <a:pt x="152251" y="38447"/>
                  <a:pt x="135221" y="36912"/>
                  <a:pt x="118117" y="35304"/>
                </a:cubicBezTo>
                <a:cubicBezTo>
                  <a:pt x="78720" y="31722"/>
                  <a:pt x="39397" y="28141"/>
                  <a:pt x="0" y="24559"/>
                </a:cubicBezTo>
                <a:cubicBezTo>
                  <a:pt x="731" y="16446"/>
                  <a:pt x="365" y="7967"/>
                  <a:pt x="1462" y="0"/>
                </a:cubicBezTo>
                <a:cubicBezTo>
                  <a:pt x="97140" y="6432"/>
                  <a:pt x="194060" y="4459"/>
                  <a:pt x="289957" y="6505"/>
                </a:cubicBezTo>
                <a:cubicBezTo>
                  <a:pt x="346384" y="7748"/>
                  <a:pt x="402811" y="8917"/>
                  <a:pt x="459165" y="10160"/>
                </a:cubicBezTo>
                <a:cubicBezTo>
                  <a:pt x="470056" y="10379"/>
                  <a:pt x="480947" y="10598"/>
                  <a:pt x="491837" y="10891"/>
                </a:cubicBezTo>
                <a:cubicBezTo>
                  <a:pt x="487452" y="10818"/>
                  <a:pt x="501047" y="116655"/>
                  <a:pt x="501047" y="127546"/>
                </a:cubicBezTo>
                <a:cubicBezTo>
                  <a:pt x="501047" y="169062"/>
                  <a:pt x="501047" y="210579"/>
                  <a:pt x="501047" y="252022"/>
                </a:cubicBezTo>
                <a:cubicBezTo>
                  <a:pt x="492641" y="246759"/>
                  <a:pt x="484163" y="241423"/>
                  <a:pt x="475684" y="23601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93" name="Google Shape;5193;p403"/>
          <p:cNvSpPr/>
          <p:nvPr/>
        </p:nvSpPr>
        <p:spPr>
          <a:xfrm>
            <a:off x="8589729" y="5693144"/>
            <a:ext cx="743579" cy="724160"/>
          </a:xfrm>
          <a:custGeom>
            <a:avLst/>
            <a:gdLst/>
            <a:ahLst/>
            <a:cxnLst/>
            <a:rect l="l" t="t" r="r" b="b"/>
            <a:pathLst>
              <a:path w="817170" h="795827" extrusionOk="0">
                <a:moveTo>
                  <a:pt x="572019" y="795828"/>
                </a:moveTo>
                <a:cubicBezTo>
                  <a:pt x="573481" y="783183"/>
                  <a:pt x="514496" y="774485"/>
                  <a:pt x="504482" y="769953"/>
                </a:cubicBezTo>
                <a:cubicBezTo>
                  <a:pt x="492130" y="764398"/>
                  <a:pt x="467132" y="758551"/>
                  <a:pt x="461870" y="745248"/>
                </a:cubicBezTo>
                <a:cubicBezTo>
                  <a:pt x="455510" y="729241"/>
                  <a:pt x="446301" y="715938"/>
                  <a:pt x="442719" y="698615"/>
                </a:cubicBezTo>
                <a:cubicBezTo>
                  <a:pt x="441111" y="690794"/>
                  <a:pt x="443085" y="660461"/>
                  <a:pt x="430294" y="660461"/>
                </a:cubicBezTo>
                <a:cubicBezTo>
                  <a:pt x="420134" y="660461"/>
                  <a:pt x="415675" y="656295"/>
                  <a:pt x="414433" y="645331"/>
                </a:cubicBezTo>
                <a:cubicBezTo>
                  <a:pt x="412971" y="632028"/>
                  <a:pt x="395136" y="623842"/>
                  <a:pt x="389947" y="611855"/>
                </a:cubicBezTo>
                <a:cubicBezTo>
                  <a:pt x="382711" y="598479"/>
                  <a:pt x="376059" y="582472"/>
                  <a:pt x="372039" y="567707"/>
                </a:cubicBezTo>
                <a:cubicBezTo>
                  <a:pt x="366265" y="546291"/>
                  <a:pt x="357128" y="540663"/>
                  <a:pt x="340244" y="526483"/>
                </a:cubicBezTo>
                <a:cubicBezTo>
                  <a:pt x="329426" y="517346"/>
                  <a:pt x="329792" y="502289"/>
                  <a:pt x="313492" y="497977"/>
                </a:cubicBezTo>
                <a:cubicBezTo>
                  <a:pt x="292296" y="492349"/>
                  <a:pt x="278847" y="501997"/>
                  <a:pt x="262547" y="482043"/>
                </a:cubicBezTo>
                <a:cubicBezTo>
                  <a:pt x="256042" y="488840"/>
                  <a:pt x="255530" y="494980"/>
                  <a:pt x="245517" y="495346"/>
                </a:cubicBezTo>
                <a:cubicBezTo>
                  <a:pt x="236892" y="495638"/>
                  <a:pt x="231775" y="494395"/>
                  <a:pt x="227463" y="502801"/>
                </a:cubicBezTo>
                <a:cubicBezTo>
                  <a:pt x="224320" y="508941"/>
                  <a:pt x="210140" y="558570"/>
                  <a:pt x="194133" y="547168"/>
                </a:cubicBezTo>
                <a:cubicBezTo>
                  <a:pt x="180026" y="537081"/>
                  <a:pt x="165919" y="526921"/>
                  <a:pt x="151739" y="516835"/>
                </a:cubicBezTo>
                <a:cubicBezTo>
                  <a:pt x="136829" y="506163"/>
                  <a:pt x="120894" y="498196"/>
                  <a:pt x="113074" y="480727"/>
                </a:cubicBezTo>
                <a:cubicBezTo>
                  <a:pt x="108688" y="471006"/>
                  <a:pt x="120748" y="462673"/>
                  <a:pt x="111539" y="452587"/>
                </a:cubicBezTo>
                <a:cubicBezTo>
                  <a:pt x="104668" y="445058"/>
                  <a:pt x="106715" y="436580"/>
                  <a:pt x="99771" y="429417"/>
                </a:cubicBezTo>
                <a:cubicBezTo>
                  <a:pt x="86760" y="415821"/>
                  <a:pt x="73823" y="402226"/>
                  <a:pt x="60813" y="388704"/>
                </a:cubicBezTo>
                <a:cubicBezTo>
                  <a:pt x="48752" y="376132"/>
                  <a:pt x="36765" y="363487"/>
                  <a:pt x="24705" y="350915"/>
                </a:cubicBezTo>
                <a:cubicBezTo>
                  <a:pt x="18273" y="344191"/>
                  <a:pt x="21708" y="342875"/>
                  <a:pt x="18712" y="334324"/>
                </a:cubicBezTo>
                <a:cubicBezTo>
                  <a:pt x="15569" y="325114"/>
                  <a:pt x="2631" y="325918"/>
                  <a:pt x="0" y="314077"/>
                </a:cubicBezTo>
                <a:cubicBezTo>
                  <a:pt x="74408" y="323871"/>
                  <a:pt x="148743" y="333739"/>
                  <a:pt x="223150" y="343533"/>
                </a:cubicBezTo>
                <a:cubicBezTo>
                  <a:pt x="232725" y="240254"/>
                  <a:pt x="242301" y="136902"/>
                  <a:pt x="251876" y="33622"/>
                </a:cubicBezTo>
                <a:cubicBezTo>
                  <a:pt x="252022" y="31722"/>
                  <a:pt x="254872" y="0"/>
                  <a:pt x="255092" y="0"/>
                </a:cubicBezTo>
                <a:cubicBezTo>
                  <a:pt x="276508" y="1974"/>
                  <a:pt x="297851" y="3874"/>
                  <a:pt x="319194" y="5847"/>
                </a:cubicBezTo>
                <a:cubicBezTo>
                  <a:pt x="350112" y="8698"/>
                  <a:pt x="381030" y="11475"/>
                  <a:pt x="411874" y="14326"/>
                </a:cubicBezTo>
                <a:cubicBezTo>
                  <a:pt x="414213" y="14545"/>
                  <a:pt x="426712" y="13961"/>
                  <a:pt x="428320" y="15861"/>
                </a:cubicBezTo>
                <a:cubicBezTo>
                  <a:pt x="427882" y="33988"/>
                  <a:pt x="426639" y="52115"/>
                  <a:pt x="425689" y="70242"/>
                </a:cubicBezTo>
                <a:cubicBezTo>
                  <a:pt x="424958" y="84129"/>
                  <a:pt x="424154" y="98090"/>
                  <a:pt x="423350" y="111977"/>
                </a:cubicBezTo>
                <a:cubicBezTo>
                  <a:pt x="422619" y="125134"/>
                  <a:pt x="417649" y="142749"/>
                  <a:pt x="425835" y="154005"/>
                </a:cubicBezTo>
                <a:cubicBezTo>
                  <a:pt x="434094" y="165261"/>
                  <a:pt x="433364" y="174106"/>
                  <a:pt x="449955" y="174106"/>
                </a:cubicBezTo>
                <a:cubicBezTo>
                  <a:pt x="457557" y="174106"/>
                  <a:pt x="465159" y="175275"/>
                  <a:pt x="472760" y="176006"/>
                </a:cubicBezTo>
                <a:cubicBezTo>
                  <a:pt x="485478" y="177249"/>
                  <a:pt x="507114" y="201807"/>
                  <a:pt x="519247" y="195522"/>
                </a:cubicBezTo>
                <a:cubicBezTo>
                  <a:pt x="528676" y="190697"/>
                  <a:pt x="530576" y="197422"/>
                  <a:pt x="538324" y="204804"/>
                </a:cubicBezTo>
                <a:cubicBezTo>
                  <a:pt x="543879" y="210140"/>
                  <a:pt x="549580" y="215330"/>
                  <a:pt x="555135" y="220665"/>
                </a:cubicBezTo>
                <a:cubicBezTo>
                  <a:pt x="558644" y="215403"/>
                  <a:pt x="562079" y="210213"/>
                  <a:pt x="565587" y="204950"/>
                </a:cubicBezTo>
                <a:cubicBezTo>
                  <a:pt x="575893" y="212698"/>
                  <a:pt x="577136" y="216207"/>
                  <a:pt x="588319" y="207509"/>
                </a:cubicBezTo>
                <a:cubicBezTo>
                  <a:pt x="591535" y="217157"/>
                  <a:pt x="594751" y="226878"/>
                  <a:pt x="597967" y="236526"/>
                </a:cubicBezTo>
                <a:cubicBezTo>
                  <a:pt x="601695" y="229071"/>
                  <a:pt x="610247" y="203050"/>
                  <a:pt x="618725" y="204731"/>
                </a:cubicBezTo>
                <a:cubicBezTo>
                  <a:pt x="626912" y="206412"/>
                  <a:pt x="633709" y="204439"/>
                  <a:pt x="637291" y="212625"/>
                </a:cubicBezTo>
                <a:cubicBezTo>
                  <a:pt x="640361" y="219642"/>
                  <a:pt x="643504" y="226659"/>
                  <a:pt x="646647" y="233676"/>
                </a:cubicBezTo>
                <a:cubicBezTo>
                  <a:pt x="662288" y="215987"/>
                  <a:pt x="675883" y="205462"/>
                  <a:pt x="700808" y="212552"/>
                </a:cubicBezTo>
                <a:cubicBezTo>
                  <a:pt x="711845" y="215695"/>
                  <a:pt x="717400" y="204293"/>
                  <a:pt x="726756" y="209775"/>
                </a:cubicBezTo>
                <a:cubicBezTo>
                  <a:pt x="737500" y="216134"/>
                  <a:pt x="748172" y="222419"/>
                  <a:pt x="758916" y="228779"/>
                </a:cubicBezTo>
                <a:cubicBezTo>
                  <a:pt x="763740" y="231629"/>
                  <a:pt x="768564" y="235868"/>
                  <a:pt x="773608" y="235576"/>
                </a:cubicBezTo>
                <a:cubicBezTo>
                  <a:pt x="779674" y="232799"/>
                  <a:pt x="787057" y="228559"/>
                  <a:pt x="787057" y="237988"/>
                </a:cubicBezTo>
                <a:cubicBezTo>
                  <a:pt x="787057" y="259550"/>
                  <a:pt x="787057" y="281039"/>
                  <a:pt x="787057" y="302602"/>
                </a:cubicBezTo>
                <a:cubicBezTo>
                  <a:pt x="787057" y="315100"/>
                  <a:pt x="782306" y="338198"/>
                  <a:pt x="788226" y="349892"/>
                </a:cubicBezTo>
                <a:cubicBezTo>
                  <a:pt x="792100" y="357494"/>
                  <a:pt x="797216" y="364730"/>
                  <a:pt x="801456" y="372112"/>
                </a:cubicBezTo>
                <a:cubicBezTo>
                  <a:pt x="813004" y="391920"/>
                  <a:pt x="817171" y="409389"/>
                  <a:pt x="817171" y="431975"/>
                </a:cubicBezTo>
                <a:cubicBezTo>
                  <a:pt x="817171" y="440965"/>
                  <a:pt x="814247" y="449663"/>
                  <a:pt x="812127" y="458288"/>
                </a:cubicBezTo>
                <a:cubicBezTo>
                  <a:pt x="809715" y="468082"/>
                  <a:pt x="812712" y="478242"/>
                  <a:pt x="810154" y="487817"/>
                </a:cubicBezTo>
                <a:cubicBezTo>
                  <a:pt x="806938" y="500024"/>
                  <a:pt x="809277" y="510695"/>
                  <a:pt x="795901" y="514130"/>
                </a:cubicBezTo>
                <a:cubicBezTo>
                  <a:pt x="786033" y="516689"/>
                  <a:pt x="776166" y="519247"/>
                  <a:pt x="766225" y="521805"/>
                </a:cubicBezTo>
                <a:cubicBezTo>
                  <a:pt x="752338" y="525387"/>
                  <a:pt x="756650" y="516469"/>
                  <a:pt x="756431" y="506894"/>
                </a:cubicBezTo>
                <a:cubicBezTo>
                  <a:pt x="744883" y="511207"/>
                  <a:pt x="720689" y="515958"/>
                  <a:pt x="733042" y="534011"/>
                </a:cubicBezTo>
                <a:cubicBezTo>
                  <a:pt x="737719" y="540955"/>
                  <a:pt x="722370" y="545999"/>
                  <a:pt x="719300" y="554112"/>
                </a:cubicBezTo>
                <a:cubicBezTo>
                  <a:pt x="715280" y="564856"/>
                  <a:pt x="708263" y="567341"/>
                  <a:pt x="698615" y="572970"/>
                </a:cubicBezTo>
                <a:cubicBezTo>
                  <a:pt x="688455" y="578890"/>
                  <a:pt x="678296" y="584737"/>
                  <a:pt x="667405" y="589269"/>
                </a:cubicBezTo>
                <a:cubicBezTo>
                  <a:pt x="659949" y="592339"/>
                  <a:pt x="658341" y="595628"/>
                  <a:pt x="654248" y="588904"/>
                </a:cubicBezTo>
                <a:cubicBezTo>
                  <a:pt x="644819" y="588465"/>
                  <a:pt x="635244" y="592924"/>
                  <a:pt x="624500" y="597455"/>
                </a:cubicBezTo>
                <a:cubicBezTo>
                  <a:pt x="627204" y="601183"/>
                  <a:pt x="629982" y="604911"/>
                  <a:pt x="632686" y="608639"/>
                </a:cubicBezTo>
                <a:cubicBezTo>
                  <a:pt x="620918" y="611562"/>
                  <a:pt x="612513" y="611562"/>
                  <a:pt x="610758" y="625742"/>
                </a:cubicBezTo>
                <a:cubicBezTo>
                  <a:pt x="604838" y="622307"/>
                  <a:pt x="594678" y="626181"/>
                  <a:pt x="593655" y="633344"/>
                </a:cubicBezTo>
                <a:cubicBezTo>
                  <a:pt x="592705" y="640068"/>
                  <a:pt x="592120" y="642626"/>
                  <a:pt x="588100" y="648255"/>
                </a:cubicBezTo>
                <a:cubicBezTo>
                  <a:pt x="584226" y="647962"/>
                  <a:pt x="579694" y="645404"/>
                  <a:pt x="576624" y="649205"/>
                </a:cubicBezTo>
                <a:cubicBezTo>
                  <a:pt x="568073" y="659803"/>
                  <a:pt x="576259" y="663823"/>
                  <a:pt x="573043" y="674275"/>
                </a:cubicBezTo>
                <a:cubicBezTo>
                  <a:pt x="570265" y="683485"/>
                  <a:pt x="557255" y="693206"/>
                  <a:pt x="563833" y="702050"/>
                </a:cubicBezTo>
                <a:cubicBezTo>
                  <a:pt x="568073" y="707678"/>
                  <a:pt x="563541" y="713891"/>
                  <a:pt x="561421" y="719958"/>
                </a:cubicBezTo>
                <a:cubicBezTo>
                  <a:pt x="557620" y="731068"/>
                  <a:pt x="563175" y="739693"/>
                  <a:pt x="566172" y="750218"/>
                </a:cubicBezTo>
                <a:cubicBezTo>
                  <a:pt x="568511" y="758404"/>
                  <a:pt x="570850" y="766518"/>
                  <a:pt x="573189" y="774704"/>
                </a:cubicBezTo>
                <a:cubicBezTo>
                  <a:pt x="575309" y="782013"/>
                  <a:pt x="585615" y="787203"/>
                  <a:pt x="586492" y="793050"/>
                </a:cubicBezTo>
                <a:cubicBezTo>
                  <a:pt x="579840" y="788007"/>
                  <a:pt x="577721" y="791734"/>
                  <a:pt x="572019" y="795828"/>
                </a:cubicBezTo>
                <a:cubicBezTo>
                  <a:pt x="572019" y="795608"/>
                  <a:pt x="572458" y="795535"/>
                  <a:pt x="572019" y="795828"/>
                </a:cubicBezTo>
                <a:close/>
              </a:path>
            </a:pathLst>
          </a:custGeom>
          <a:solidFill>
            <a:srgbClr val="A5A5A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94" name="Google Shape;5194;p403"/>
          <p:cNvSpPr/>
          <p:nvPr/>
        </p:nvSpPr>
        <p:spPr>
          <a:xfrm>
            <a:off x="9312312" y="5940561"/>
            <a:ext cx="294950" cy="249811"/>
          </a:xfrm>
          <a:custGeom>
            <a:avLst/>
            <a:gdLst/>
            <a:ahLst/>
            <a:cxnLst/>
            <a:rect l="l" t="t" r="r" b="b"/>
            <a:pathLst>
              <a:path w="324141" h="274534" extrusionOk="0">
                <a:moveTo>
                  <a:pt x="311131" y="274534"/>
                </a:moveTo>
                <a:cubicBezTo>
                  <a:pt x="306234" y="259623"/>
                  <a:pt x="287157" y="263790"/>
                  <a:pt x="280432" y="251437"/>
                </a:cubicBezTo>
                <a:cubicBezTo>
                  <a:pt x="272246" y="236307"/>
                  <a:pt x="259309" y="249317"/>
                  <a:pt x="257555" y="259843"/>
                </a:cubicBezTo>
                <a:cubicBezTo>
                  <a:pt x="254850" y="276142"/>
                  <a:pt x="254338" y="260208"/>
                  <a:pt x="245933" y="260208"/>
                </a:cubicBezTo>
                <a:cubicBezTo>
                  <a:pt x="241182" y="260208"/>
                  <a:pt x="234384" y="261378"/>
                  <a:pt x="229999" y="263059"/>
                </a:cubicBezTo>
                <a:cubicBezTo>
                  <a:pt x="223786" y="265398"/>
                  <a:pt x="220862" y="274534"/>
                  <a:pt x="214723" y="272342"/>
                </a:cubicBezTo>
                <a:cubicBezTo>
                  <a:pt x="209606" y="270514"/>
                  <a:pt x="204636" y="268102"/>
                  <a:pt x="199519" y="266275"/>
                </a:cubicBezTo>
                <a:cubicBezTo>
                  <a:pt x="192503" y="263790"/>
                  <a:pt x="192576" y="251510"/>
                  <a:pt x="185705" y="248367"/>
                </a:cubicBezTo>
                <a:cubicBezTo>
                  <a:pt x="182635" y="246979"/>
                  <a:pt x="172914" y="248806"/>
                  <a:pt x="171160" y="245955"/>
                </a:cubicBezTo>
                <a:cubicBezTo>
                  <a:pt x="167724" y="243835"/>
                  <a:pt x="166920" y="237184"/>
                  <a:pt x="163923" y="234480"/>
                </a:cubicBezTo>
                <a:cubicBezTo>
                  <a:pt x="160561" y="229217"/>
                  <a:pt x="138853" y="222273"/>
                  <a:pt x="134248" y="224978"/>
                </a:cubicBezTo>
                <a:cubicBezTo>
                  <a:pt x="125843" y="229948"/>
                  <a:pt x="123357" y="233164"/>
                  <a:pt x="124308" y="243470"/>
                </a:cubicBezTo>
                <a:cubicBezTo>
                  <a:pt x="106327" y="239304"/>
                  <a:pt x="88346" y="235211"/>
                  <a:pt x="70366" y="231044"/>
                </a:cubicBezTo>
                <a:cubicBezTo>
                  <a:pt x="53554" y="227170"/>
                  <a:pt x="35062" y="234407"/>
                  <a:pt x="18470" y="238134"/>
                </a:cubicBezTo>
                <a:cubicBezTo>
                  <a:pt x="24902" y="219203"/>
                  <a:pt x="23440" y="201588"/>
                  <a:pt x="26730" y="182146"/>
                </a:cubicBezTo>
                <a:cubicBezTo>
                  <a:pt x="31846" y="157294"/>
                  <a:pt x="33089" y="137779"/>
                  <a:pt x="22417" y="114682"/>
                </a:cubicBezTo>
                <a:cubicBezTo>
                  <a:pt x="15327" y="98455"/>
                  <a:pt x="709" y="81863"/>
                  <a:pt x="709" y="63883"/>
                </a:cubicBezTo>
                <a:cubicBezTo>
                  <a:pt x="709" y="48095"/>
                  <a:pt x="709" y="32380"/>
                  <a:pt x="709" y="16592"/>
                </a:cubicBezTo>
                <a:cubicBezTo>
                  <a:pt x="709" y="13010"/>
                  <a:pt x="-1850" y="0"/>
                  <a:pt x="2755" y="0"/>
                </a:cubicBezTo>
                <a:cubicBezTo>
                  <a:pt x="12623" y="0"/>
                  <a:pt x="22563" y="0"/>
                  <a:pt x="32431" y="0"/>
                </a:cubicBezTo>
                <a:cubicBezTo>
                  <a:pt x="65176" y="0"/>
                  <a:pt x="97921" y="0"/>
                  <a:pt x="130667" y="0"/>
                </a:cubicBezTo>
                <a:cubicBezTo>
                  <a:pt x="142142" y="0"/>
                  <a:pt x="153544" y="0"/>
                  <a:pt x="165020" y="0"/>
                </a:cubicBezTo>
                <a:cubicBezTo>
                  <a:pt x="176788" y="0"/>
                  <a:pt x="174960" y="2631"/>
                  <a:pt x="179054" y="14838"/>
                </a:cubicBezTo>
                <a:cubicBezTo>
                  <a:pt x="182635" y="25582"/>
                  <a:pt x="187094" y="36327"/>
                  <a:pt x="189798" y="47364"/>
                </a:cubicBezTo>
                <a:cubicBezTo>
                  <a:pt x="171598" y="55696"/>
                  <a:pt x="169552" y="81425"/>
                  <a:pt x="163412" y="98748"/>
                </a:cubicBezTo>
                <a:cubicBezTo>
                  <a:pt x="158880" y="111539"/>
                  <a:pt x="144481" y="139241"/>
                  <a:pt x="163119" y="144357"/>
                </a:cubicBezTo>
                <a:cubicBezTo>
                  <a:pt x="172256" y="143919"/>
                  <a:pt x="181466" y="144284"/>
                  <a:pt x="190675" y="144284"/>
                </a:cubicBezTo>
                <a:cubicBezTo>
                  <a:pt x="217208" y="144284"/>
                  <a:pt x="243740" y="144284"/>
                  <a:pt x="270346" y="144284"/>
                </a:cubicBezTo>
                <a:cubicBezTo>
                  <a:pt x="270419" y="144284"/>
                  <a:pt x="270492" y="144284"/>
                  <a:pt x="270565" y="144284"/>
                </a:cubicBezTo>
                <a:cubicBezTo>
                  <a:pt x="265229" y="162119"/>
                  <a:pt x="271808" y="171255"/>
                  <a:pt x="279775" y="186677"/>
                </a:cubicBezTo>
                <a:cubicBezTo>
                  <a:pt x="272539" y="184558"/>
                  <a:pt x="245275" y="174544"/>
                  <a:pt x="238916" y="182950"/>
                </a:cubicBezTo>
                <a:cubicBezTo>
                  <a:pt x="231680" y="192452"/>
                  <a:pt x="230657" y="196399"/>
                  <a:pt x="236212" y="206047"/>
                </a:cubicBezTo>
                <a:cubicBezTo>
                  <a:pt x="242059" y="216207"/>
                  <a:pt x="250538" y="210652"/>
                  <a:pt x="259894" y="208240"/>
                </a:cubicBezTo>
                <a:cubicBezTo>
                  <a:pt x="274512" y="204585"/>
                  <a:pt x="275535" y="212771"/>
                  <a:pt x="280579" y="223735"/>
                </a:cubicBezTo>
                <a:cubicBezTo>
                  <a:pt x="290519" y="217230"/>
                  <a:pt x="300460" y="210725"/>
                  <a:pt x="310400" y="204147"/>
                </a:cubicBezTo>
                <a:cubicBezTo>
                  <a:pt x="316686" y="212625"/>
                  <a:pt x="268811" y="235576"/>
                  <a:pt x="288692" y="247271"/>
                </a:cubicBezTo>
                <a:cubicBezTo>
                  <a:pt x="297097" y="256188"/>
                  <a:pt x="313543" y="262109"/>
                  <a:pt x="324142" y="268394"/>
                </a:cubicBezTo>
                <a:cubicBezTo>
                  <a:pt x="319683" y="270441"/>
                  <a:pt x="315371" y="272488"/>
                  <a:pt x="311131" y="274534"/>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95" name="Google Shape;5195;p403"/>
          <p:cNvSpPr/>
          <p:nvPr/>
        </p:nvSpPr>
        <p:spPr>
          <a:xfrm>
            <a:off x="9277406" y="5693058"/>
            <a:ext cx="258025" cy="242127"/>
          </a:xfrm>
          <a:custGeom>
            <a:avLst/>
            <a:gdLst/>
            <a:ahLst/>
            <a:cxnLst/>
            <a:rect l="l" t="t" r="r" b="b"/>
            <a:pathLst>
              <a:path w="283562" h="266089" extrusionOk="0">
                <a:moveTo>
                  <a:pt x="38996" y="264030"/>
                </a:moveTo>
                <a:cubicBezTo>
                  <a:pt x="38996" y="255478"/>
                  <a:pt x="41993" y="239033"/>
                  <a:pt x="38046" y="231139"/>
                </a:cubicBezTo>
                <a:cubicBezTo>
                  <a:pt x="30225" y="215424"/>
                  <a:pt x="6032" y="238448"/>
                  <a:pt x="8298" y="215643"/>
                </a:cubicBezTo>
                <a:cubicBezTo>
                  <a:pt x="10491" y="193569"/>
                  <a:pt x="8590" y="170472"/>
                  <a:pt x="8590" y="148325"/>
                </a:cubicBezTo>
                <a:cubicBezTo>
                  <a:pt x="8590" y="119234"/>
                  <a:pt x="9175" y="90582"/>
                  <a:pt x="5228" y="61638"/>
                </a:cubicBezTo>
                <a:cubicBezTo>
                  <a:pt x="4424" y="55937"/>
                  <a:pt x="-2812" y="10839"/>
                  <a:pt x="1208" y="10693"/>
                </a:cubicBezTo>
                <a:cubicBezTo>
                  <a:pt x="7494" y="10400"/>
                  <a:pt x="13853" y="10181"/>
                  <a:pt x="20139" y="9889"/>
                </a:cubicBezTo>
                <a:cubicBezTo>
                  <a:pt x="77224" y="7476"/>
                  <a:pt x="134309" y="5064"/>
                  <a:pt x="191321" y="2652"/>
                </a:cubicBezTo>
                <a:cubicBezTo>
                  <a:pt x="211859" y="1775"/>
                  <a:pt x="232398" y="898"/>
                  <a:pt x="252937" y="21"/>
                </a:cubicBezTo>
                <a:cubicBezTo>
                  <a:pt x="261197" y="-344"/>
                  <a:pt x="260466" y="4041"/>
                  <a:pt x="263609" y="12447"/>
                </a:cubicBezTo>
                <a:cubicBezTo>
                  <a:pt x="265801" y="18221"/>
                  <a:pt x="246432" y="34009"/>
                  <a:pt x="241900" y="38687"/>
                </a:cubicBezTo>
                <a:cubicBezTo>
                  <a:pt x="255788" y="38687"/>
                  <a:pt x="269675" y="38687"/>
                  <a:pt x="283563" y="38687"/>
                </a:cubicBezTo>
                <a:cubicBezTo>
                  <a:pt x="273915" y="57910"/>
                  <a:pt x="271503" y="76183"/>
                  <a:pt x="268141" y="97161"/>
                </a:cubicBezTo>
                <a:cubicBezTo>
                  <a:pt x="266240" y="108855"/>
                  <a:pt x="256738" y="112437"/>
                  <a:pt x="250525" y="121281"/>
                </a:cubicBezTo>
                <a:cubicBezTo>
                  <a:pt x="242851" y="129248"/>
                  <a:pt x="249867" y="141893"/>
                  <a:pt x="243435" y="148544"/>
                </a:cubicBezTo>
                <a:cubicBezTo>
                  <a:pt x="232545" y="159947"/>
                  <a:pt x="223773" y="171349"/>
                  <a:pt x="219023" y="186625"/>
                </a:cubicBezTo>
                <a:cubicBezTo>
                  <a:pt x="215149" y="199197"/>
                  <a:pt x="216245" y="208041"/>
                  <a:pt x="205793" y="216082"/>
                </a:cubicBezTo>
                <a:cubicBezTo>
                  <a:pt x="190809" y="233185"/>
                  <a:pt x="225235" y="241737"/>
                  <a:pt x="212444" y="260229"/>
                </a:cubicBezTo>
                <a:cubicBezTo>
                  <a:pt x="210690" y="270316"/>
                  <a:pt x="137744" y="264322"/>
                  <a:pt x="127511" y="264322"/>
                </a:cubicBezTo>
                <a:cubicBezTo>
                  <a:pt x="121591" y="264542"/>
                  <a:pt x="38996" y="265200"/>
                  <a:pt x="38996" y="26403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96" name="Google Shape;5196;p403"/>
          <p:cNvSpPr/>
          <p:nvPr/>
        </p:nvSpPr>
        <p:spPr>
          <a:xfrm>
            <a:off x="9217649" y="5425042"/>
            <a:ext cx="347361" cy="297499"/>
          </a:xfrm>
          <a:custGeom>
            <a:avLst/>
            <a:gdLst/>
            <a:ahLst/>
            <a:cxnLst/>
            <a:rect l="l" t="t" r="r" b="b"/>
            <a:pathLst>
              <a:path w="381739" h="326941" extrusionOk="0">
                <a:moveTo>
                  <a:pt x="349746" y="326941"/>
                </a:moveTo>
                <a:cubicBezTo>
                  <a:pt x="341487" y="326941"/>
                  <a:pt x="333373" y="325991"/>
                  <a:pt x="325114" y="325991"/>
                </a:cubicBezTo>
                <a:cubicBezTo>
                  <a:pt x="328769" y="322044"/>
                  <a:pt x="337028" y="316270"/>
                  <a:pt x="337320" y="310642"/>
                </a:cubicBezTo>
                <a:cubicBezTo>
                  <a:pt x="337686" y="303406"/>
                  <a:pt x="332496" y="287106"/>
                  <a:pt x="323506" y="287106"/>
                </a:cubicBezTo>
                <a:cubicBezTo>
                  <a:pt x="319778" y="286010"/>
                  <a:pt x="313565" y="287545"/>
                  <a:pt x="309765" y="287691"/>
                </a:cubicBezTo>
                <a:cubicBezTo>
                  <a:pt x="280308" y="288933"/>
                  <a:pt x="250852" y="290176"/>
                  <a:pt x="221396" y="291418"/>
                </a:cubicBezTo>
                <a:cubicBezTo>
                  <a:pt x="169428" y="293611"/>
                  <a:pt x="117459" y="295804"/>
                  <a:pt x="65564" y="297997"/>
                </a:cubicBezTo>
                <a:cubicBezTo>
                  <a:pt x="65564" y="243909"/>
                  <a:pt x="65564" y="189820"/>
                  <a:pt x="65564" y="135732"/>
                </a:cubicBezTo>
                <a:cubicBezTo>
                  <a:pt x="65564" y="129081"/>
                  <a:pt x="67099" y="118848"/>
                  <a:pt x="62494" y="113585"/>
                </a:cubicBezTo>
                <a:cubicBezTo>
                  <a:pt x="54892" y="104887"/>
                  <a:pt x="37277" y="95239"/>
                  <a:pt x="32745" y="85006"/>
                </a:cubicBezTo>
                <a:cubicBezTo>
                  <a:pt x="32672" y="75943"/>
                  <a:pt x="45171" y="69072"/>
                  <a:pt x="43197" y="59058"/>
                </a:cubicBezTo>
                <a:cubicBezTo>
                  <a:pt x="41443" y="50214"/>
                  <a:pt x="22293" y="42247"/>
                  <a:pt x="17469" y="33038"/>
                </a:cubicBezTo>
                <a:cubicBezTo>
                  <a:pt x="10964" y="22512"/>
                  <a:pt x="5774" y="10891"/>
                  <a:pt x="0" y="0"/>
                </a:cubicBezTo>
                <a:cubicBezTo>
                  <a:pt x="61397" y="0"/>
                  <a:pt x="122868" y="0"/>
                  <a:pt x="184265" y="0"/>
                </a:cubicBezTo>
                <a:cubicBezTo>
                  <a:pt x="192379" y="0"/>
                  <a:pt x="200492" y="0"/>
                  <a:pt x="208605" y="0"/>
                </a:cubicBezTo>
                <a:cubicBezTo>
                  <a:pt x="216060" y="0"/>
                  <a:pt x="217888" y="365"/>
                  <a:pt x="223735" y="4970"/>
                </a:cubicBezTo>
                <a:cubicBezTo>
                  <a:pt x="233164" y="12499"/>
                  <a:pt x="231995" y="12572"/>
                  <a:pt x="231995" y="24486"/>
                </a:cubicBezTo>
                <a:cubicBezTo>
                  <a:pt x="231995" y="49776"/>
                  <a:pt x="246759" y="65344"/>
                  <a:pt x="266129" y="80694"/>
                </a:cubicBezTo>
                <a:cubicBezTo>
                  <a:pt x="278043" y="90123"/>
                  <a:pt x="279943" y="109492"/>
                  <a:pt x="284256" y="123306"/>
                </a:cubicBezTo>
                <a:cubicBezTo>
                  <a:pt x="288568" y="121333"/>
                  <a:pt x="292954" y="119433"/>
                  <a:pt x="297266" y="117459"/>
                </a:cubicBezTo>
                <a:cubicBezTo>
                  <a:pt x="305671" y="113658"/>
                  <a:pt x="304941" y="117240"/>
                  <a:pt x="311299" y="123599"/>
                </a:cubicBezTo>
                <a:cubicBezTo>
                  <a:pt x="321167" y="133466"/>
                  <a:pt x="307133" y="151886"/>
                  <a:pt x="302017" y="160437"/>
                </a:cubicBezTo>
                <a:cubicBezTo>
                  <a:pt x="297193" y="168477"/>
                  <a:pt x="338928" y="194425"/>
                  <a:pt x="344557" y="199615"/>
                </a:cubicBezTo>
                <a:cubicBezTo>
                  <a:pt x="351427" y="205024"/>
                  <a:pt x="354863" y="211529"/>
                  <a:pt x="358371" y="219423"/>
                </a:cubicBezTo>
                <a:cubicBezTo>
                  <a:pt x="363122" y="230240"/>
                  <a:pt x="355667" y="236892"/>
                  <a:pt x="366850" y="245882"/>
                </a:cubicBezTo>
                <a:cubicBezTo>
                  <a:pt x="378398" y="255092"/>
                  <a:pt x="378837" y="260647"/>
                  <a:pt x="381541" y="274827"/>
                </a:cubicBezTo>
                <a:cubicBezTo>
                  <a:pt x="382491" y="279578"/>
                  <a:pt x="379933" y="279870"/>
                  <a:pt x="375840" y="281843"/>
                </a:cubicBezTo>
                <a:cubicBezTo>
                  <a:pt x="367873" y="285717"/>
                  <a:pt x="365022" y="289226"/>
                  <a:pt x="362391" y="297120"/>
                </a:cubicBezTo>
                <a:cubicBezTo>
                  <a:pt x="360052" y="303479"/>
                  <a:pt x="356617" y="326941"/>
                  <a:pt x="349746" y="3269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97" name="Google Shape;5197;p403"/>
          <p:cNvSpPr/>
          <p:nvPr/>
        </p:nvSpPr>
        <p:spPr>
          <a:xfrm>
            <a:off x="9146520" y="4832438"/>
            <a:ext cx="334639" cy="387753"/>
          </a:xfrm>
          <a:custGeom>
            <a:avLst/>
            <a:gdLst/>
            <a:ahLst/>
            <a:cxnLst/>
            <a:rect l="l" t="t" r="r" b="b"/>
            <a:pathLst>
              <a:path w="367758" h="426127" extrusionOk="0">
                <a:moveTo>
                  <a:pt x="39794" y="307645"/>
                </a:moveTo>
                <a:cubicBezTo>
                  <a:pt x="39794" y="295365"/>
                  <a:pt x="26345" y="289372"/>
                  <a:pt x="17428" y="282647"/>
                </a:cubicBezTo>
                <a:cubicBezTo>
                  <a:pt x="10923" y="277750"/>
                  <a:pt x="24591" y="260866"/>
                  <a:pt x="27734" y="255457"/>
                </a:cubicBezTo>
                <a:cubicBezTo>
                  <a:pt x="36944" y="239669"/>
                  <a:pt x="25687" y="217084"/>
                  <a:pt x="20498" y="201734"/>
                </a:cubicBezTo>
                <a:cubicBezTo>
                  <a:pt x="16478" y="189674"/>
                  <a:pt x="17793" y="173375"/>
                  <a:pt x="17063" y="160657"/>
                </a:cubicBezTo>
                <a:cubicBezTo>
                  <a:pt x="16332" y="148523"/>
                  <a:pt x="15674" y="136536"/>
                  <a:pt x="15747" y="124403"/>
                </a:cubicBezTo>
                <a:cubicBezTo>
                  <a:pt x="15747" y="116801"/>
                  <a:pt x="16332" y="109784"/>
                  <a:pt x="9315" y="105472"/>
                </a:cubicBezTo>
                <a:cubicBezTo>
                  <a:pt x="3760" y="102110"/>
                  <a:pt x="3614" y="101013"/>
                  <a:pt x="3248" y="95166"/>
                </a:cubicBezTo>
                <a:cubicBezTo>
                  <a:pt x="2152" y="80913"/>
                  <a:pt x="1128" y="66660"/>
                  <a:pt x="32" y="52407"/>
                </a:cubicBezTo>
                <a:cubicBezTo>
                  <a:pt x="-406" y="46487"/>
                  <a:pt x="3760" y="49045"/>
                  <a:pt x="5806" y="43344"/>
                </a:cubicBezTo>
                <a:cubicBezTo>
                  <a:pt x="7561" y="38593"/>
                  <a:pt x="3175" y="30699"/>
                  <a:pt x="1713" y="26386"/>
                </a:cubicBezTo>
                <a:cubicBezTo>
                  <a:pt x="22764" y="25363"/>
                  <a:pt x="43887" y="24340"/>
                  <a:pt x="64938" y="23316"/>
                </a:cubicBezTo>
                <a:cubicBezTo>
                  <a:pt x="72101" y="22951"/>
                  <a:pt x="79703" y="23316"/>
                  <a:pt x="86792" y="22293"/>
                </a:cubicBezTo>
                <a:cubicBezTo>
                  <a:pt x="100680" y="20320"/>
                  <a:pt x="100241" y="12645"/>
                  <a:pt x="103019" y="0"/>
                </a:cubicBezTo>
                <a:cubicBezTo>
                  <a:pt x="115810" y="2777"/>
                  <a:pt x="115152" y="15642"/>
                  <a:pt x="114641" y="27994"/>
                </a:cubicBezTo>
                <a:cubicBezTo>
                  <a:pt x="114348" y="35084"/>
                  <a:pt x="116687" y="48899"/>
                  <a:pt x="126628" y="48899"/>
                </a:cubicBezTo>
                <a:cubicBezTo>
                  <a:pt x="133718" y="48899"/>
                  <a:pt x="135179" y="44221"/>
                  <a:pt x="142050" y="47510"/>
                </a:cubicBezTo>
                <a:cubicBezTo>
                  <a:pt x="157911" y="55185"/>
                  <a:pt x="163905" y="57158"/>
                  <a:pt x="181447" y="52553"/>
                </a:cubicBezTo>
                <a:cubicBezTo>
                  <a:pt x="192045" y="49776"/>
                  <a:pt x="207102" y="55623"/>
                  <a:pt x="217554" y="57450"/>
                </a:cubicBezTo>
                <a:cubicBezTo>
                  <a:pt x="230272" y="59643"/>
                  <a:pt x="229103" y="78940"/>
                  <a:pt x="245403" y="74408"/>
                </a:cubicBezTo>
                <a:cubicBezTo>
                  <a:pt x="259729" y="81571"/>
                  <a:pt x="266965" y="94581"/>
                  <a:pt x="286115" y="87638"/>
                </a:cubicBezTo>
                <a:cubicBezTo>
                  <a:pt x="294301" y="84641"/>
                  <a:pt x="308116" y="75870"/>
                  <a:pt x="316156" y="81205"/>
                </a:cubicBezTo>
                <a:cubicBezTo>
                  <a:pt x="332017" y="91804"/>
                  <a:pt x="349997" y="80109"/>
                  <a:pt x="367759" y="85079"/>
                </a:cubicBezTo>
                <a:cubicBezTo>
                  <a:pt x="346635" y="98821"/>
                  <a:pt x="324634" y="111758"/>
                  <a:pt x="304680" y="127180"/>
                </a:cubicBezTo>
                <a:cubicBezTo>
                  <a:pt x="287723" y="140264"/>
                  <a:pt x="256659" y="160364"/>
                  <a:pt x="248911" y="181634"/>
                </a:cubicBezTo>
                <a:cubicBezTo>
                  <a:pt x="244672" y="193329"/>
                  <a:pt x="245914" y="208971"/>
                  <a:pt x="245037" y="221177"/>
                </a:cubicBezTo>
                <a:cubicBezTo>
                  <a:pt x="243868" y="236307"/>
                  <a:pt x="229322" y="237330"/>
                  <a:pt x="219966" y="247344"/>
                </a:cubicBezTo>
                <a:cubicBezTo>
                  <a:pt x="214996" y="252607"/>
                  <a:pt x="215142" y="267225"/>
                  <a:pt x="219966" y="272415"/>
                </a:cubicBezTo>
                <a:cubicBezTo>
                  <a:pt x="228737" y="282063"/>
                  <a:pt x="223183" y="282867"/>
                  <a:pt x="223694" y="295146"/>
                </a:cubicBezTo>
                <a:cubicBezTo>
                  <a:pt x="224206" y="308522"/>
                  <a:pt x="224791" y="321971"/>
                  <a:pt x="225302" y="335347"/>
                </a:cubicBezTo>
                <a:cubicBezTo>
                  <a:pt x="225887" y="350550"/>
                  <a:pt x="246718" y="338782"/>
                  <a:pt x="247595" y="351866"/>
                </a:cubicBezTo>
                <a:cubicBezTo>
                  <a:pt x="248180" y="360783"/>
                  <a:pt x="262725" y="359394"/>
                  <a:pt x="268938" y="360710"/>
                </a:cubicBezTo>
                <a:cubicBezTo>
                  <a:pt x="276247" y="362318"/>
                  <a:pt x="276759" y="379421"/>
                  <a:pt x="285018" y="384319"/>
                </a:cubicBezTo>
                <a:cubicBezTo>
                  <a:pt x="292328" y="388631"/>
                  <a:pt x="305192" y="395502"/>
                  <a:pt x="310089" y="402446"/>
                </a:cubicBezTo>
                <a:cubicBezTo>
                  <a:pt x="318202" y="414140"/>
                  <a:pt x="310747" y="419330"/>
                  <a:pt x="301537" y="419549"/>
                </a:cubicBezTo>
                <a:cubicBezTo>
                  <a:pt x="271204" y="420280"/>
                  <a:pt x="240798" y="421011"/>
                  <a:pt x="210464" y="421742"/>
                </a:cubicBezTo>
                <a:cubicBezTo>
                  <a:pt x="164124" y="422838"/>
                  <a:pt x="117784" y="424081"/>
                  <a:pt x="71370" y="425323"/>
                </a:cubicBezTo>
                <a:cubicBezTo>
                  <a:pt x="60918" y="425616"/>
                  <a:pt x="50466" y="425908"/>
                  <a:pt x="40014" y="426127"/>
                </a:cubicBezTo>
                <a:cubicBezTo>
                  <a:pt x="39794" y="386584"/>
                  <a:pt x="39794" y="347115"/>
                  <a:pt x="39794" y="30764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98" name="Google Shape;5198;p403"/>
          <p:cNvSpPr/>
          <p:nvPr/>
        </p:nvSpPr>
        <p:spPr>
          <a:xfrm>
            <a:off x="9171732" y="5220524"/>
            <a:ext cx="317197" cy="204916"/>
          </a:xfrm>
          <a:custGeom>
            <a:avLst/>
            <a:gdLst/>
            <a:ahLst/>
            <a:cxnLst/>
            <a:rect l="l" t="t" r="r" b="b"/>
            <a:pathLst>
              <a:path w="348590" h="225196" extrusionOk="0">
                <a:moveTo>
                  <a:pt x="281724" y="225197"/>
                </a:moveTo>
                <a:cubicBezTo>
                  <a:pt x="267837" y="212113"/>
                  <a:pt x="244447" y="217157"/>
                  <a:pt x="226832" y="217157"/>
                </a:cubicBezTo>
                <a:cubicBezTo>
                  <a:pt x="194087" y="217157"/>
                  <a:pt x="161342" y="217157"/>
                  <a:pt x="128596" y="217157"/>
                </a:cubicBezTo>
                <a:cubicBezTo>
                  <a:pt x="103379" y="217157"/>
                  <a:pt x="78236" y="217157"/>
                  <a:pt x="53019" y="217157"/>
                </a:cubicBezTo>
                <a:cubicBezTo>
                  <a:pt x="43517" y="217157"/>
                  <a:pt x="44029" y="210140"/>
                  <a:pt x="43736" y="200638"/>
                </a:cubicBezTo>
                <a:cubicBezTo>
                  <a:pt x="43590" y="196252"/>
                  <a:pt x="45052" y="190771"/>
                  <a:pt x="41982" y="186897"/>
                </a:cubicBezTo>
                <a:cubicBezTo>
                  <a:pt x="41032" y="185727"/>
                  <a:pt x="36427" y="182877"/>
                  <a:pt x="35623" y="180903"/>
                </a:cubicBezTo>
                <a:cubicBezTo>
                  <a:pt x="35696" y="165334"/>
                  <a:pt x="32919" y="149327"/>
                  <a:pt x="27071" y="134855"/>
                </a:cubicBezTo>
                <a:cubicBezTo>
                  <a:pt x="16107" y="107445"/>
                  <a:pt x="-8525" y="74481"/>
                  <a:pt x="8360" y="45098"/>
                </a:cubicBezTo>
                <a:cubicBezTo>
                  <a:pt x="13111" y="36838"/>
                  <a:pt x="9091" y="32453"/>
                  <a:pt x="3828" y="26313"/>
                </a:cubicBezTo>
                <a:cubicBezTo>
                  <a:pt x="-1069" y="20685"/>
                  <a:pt x="100" y="14180"/>
                  <a:pt x="173" y="7090"/>
                </a:cubicBezTo>
                <a:cubicBezTo>
                  <a:pt x="1489" y="5701"/>
                  <a:pt x="10918" y="6798"/>
                  <a:pt x="12745" y="6798"/>
                </a:cubicBezTo>
                <a:cubicBezTo>
                  <a:pt x="71804" y="5336"/>
                  <a:pt x="130862" y="3801"/>
                  <a:pt x="189921" y="2339"/>
                </a:cubicBezTo>
                <a:cubicBezTo>
                  <a:pt x="220619" y="1535"/>
                  <a:pt x="251318" y="804"/>
                  <a:pt x="282017" y="0"/>
                </a:cubicBezTo>
                <a:cubicBezTo>
                  <a:pt x="281140" y="10306"/>
                  <a:pt x="285964" y="10818"/>
                  <a:pt x="290934" y="17908"/>
                </a:cubicBezTo>
                <a:cubicBezTo>
                  <a:pt x="294296" y="22659"/>
                  <a:pt x="285160" y="31137"/>
                  <a:pt x="287937" y="37350"/>
                </a:cubicBezTo>
                <a:cubicBezTo>
                  <a:pt x="289326" y="44952"/>
                  <a:pt x="295539" y="58108"/>
                  <a:pt x="303287" y="60666"/>
                </a:cubicBezTo>
                <a:cubicBezTo>
                  <a:pt x="317101" y="65125"/>
                  <a:pt x="320098" y="67976"/>
                  <a:pt x="329161" y="80255"/>
                </a:cubicBezTo>
                <a:cubicBezTo>
                  <a:pt x="334570" y="87564"/>
                  <a:pt x="340564" y="93704"/>
                  <a:pt x="347069" y="99844"/>
                </a:cubicBezTo>
                <a:cubicBezTo>
                  <a:pt x="350431" y="103060"/>
                  <a:pt x="347288" y="109492"/>
                  <a:pt x="346484" y="113439"/>
                </a:cubicBezTo>
                <a:cubicBezTo>
                  <a:pt x="344437" y="123964"/>
                  <a:pt x="337055" y="131639"/>
                  <a:pt x="330331" y="139971"/>
                </a:cubicBezTo>
                <a:cubicBezTo>
                  <a:pt x="324849" y="146769"/>
                  <a:pt x="311181" y="144869"/>
                  <a:pt x="303944" y="149766"/>
                </a:cubicBezTo>
                <a:cubicBezTo>
                  <a:pt x="295612" y="155394"/>
                  <a:pt x="296489" y="171109"/>
                  <a:pt x="301021" y="178053"/>
                </a:cubicBezTo>
                <a:cubicBezTo>
                  <a:pt x="314689" y="198811"/>
                  <a:pt x="281651" y="207947"/>
                  <a:pt x="281724" y="225197"/>
                </a:cubicBezTo>
                <a:cubicBezTo>
                  <a:pt x="277339" y="221031"/>
                  <a:pt x="281724" y="223004"/>
                  <a:pt x="281724" y="225197"/>
                </a:cubicBezTo>
                <a:close/>
              </a:path>
            </a:pathLst>
          </a:custGeom>
          <a:solidFill>
            <a:srgbClr val="A5A5A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99" name="Google Shape;5199;p403"/>
          <p:cNvSpPr/>
          <p:nvPr/>
        </p:nvSpPr>
        <p:spPr>
          <a:xfrm>
            <a:off x="9350131" y="4943764"/>
            <a:ext cx="423206" cy="336819"/>
          </a:xfrm>
          <a:custGeom>
            <a:avLst/>
            <a:gdLst/>
            <a:ahLst/>
            <a:cxnLst/>
            <a:rect l="l" t="t" r="r" b="b"/>
            <a:pathLst>
              <a:path w="465090" h="370152" extrusionOk="0">
                <a:moveTo>
                  <a:pt x="132302" y="370152"/>
                </a:moveTo>
                <a:cubicBezTo>
                  <a:pt x="125431" y="360431"/>
                  <a:pt x="115198" y="362770"/>
                  <a:pt x="107378" y="355899"/>
                </a:cubicBezTo>
                <a:cubicBezTo>
                  <a:pt x="96121" y="345958"/>
                  <a:pt x="102407" y="336895"/>
                  <a:pt x="103138" y="325420"/>
                </a:cubicBezTo>
                <a:cubicBezTo>
                  <a:pt x="103723" y="316502"/>
                  <a:pt x="93856" y="313579"/>
                  <a:pt x="93856" y="304588"/>
                </a:cubicBezTo>
                <a:cubicBezTo>
                  <a:pt x="92467" y="297060"/>
                  <a:pt x="93856" y="288143"/>
                  <a:pt x="93856" y="280468"/>
                </a:cubicBezTo>
                <a:cubicBezTo>
                  <a:pt x="93856" y="268700"/>
                  <a:pt x="67177" y="260368"/>
                  <a:pt x="60672" y="252108"/>
                </a:cubicBezTo>
                <a:cubicBezTo>
                  <a:pt x="54240" y="247430"/>
                  <a:pt x="58114" y="235809"/>
                  <a:pt x="49416" y="232739"/>
                </a:cubicBezTo>
                <a:cubicBezTo>
                  <a:pt x="45395" y="231277"/>
                  <a:pt x="39987" y="230692"/>
                  <a:pt x="35893" y="229815"/>
                </a:cubicBezTo>
                <a:cubicBezTo>
                  <a:pt x="27853" y="228134"/>
                  <a:pt x="33701" y="227988"/>
                  <a:pt x="31508" y="221848"/>
                </a:cubicBezTo>
                <a:cubicBezTo>
                  <a:pt x="28292" y="212492"/>
                  <a:pt x="8045" y="220167"/>
                  <a:pt x="8265" y="211103"/>
                </a:cubicBezTo>
                <a:cubicBezTo>
                  <a:pt x="8484" y="204087"/>
                  <a:pt x="8192" y="197216"/>
                  <a:pt x="7899" y="190199"/>
                </a:cubicBezTo>
                <a:cubicBezTo>
                  <a:pt x="7607" y="183036"/>
                  <a:pt x="5999" y="174704"/>
                  <a:pt x="6949" y="167614"/>
                </a:cubicBezTo>
                <a:cubicBezTo>
                  <a:pt x="6657" y="161912"/>
                  <a:pt x="14112" y="158696"/>
                  <a:pt x="8484" y="152557"/>
                </a:cubicBezTo>
                <a:cubicBezTo>
                  <a:pt x="4537" y="148244"/>
                  <a:pt x="151" y="146344"/>
                  <a:pt x="5" y="140131"/>
                </a:cubicBezTo>
                <a:cubicBezTo>
                  <a:pt x="-433" y="121273"/>
                  <a:pt x="26757" y="123027"/>
                  <a:pt x="27853" y="108117"/>
                </a:cubicBezTo>
                <a:cubicBezTo>
                  <a:pt x="32531" y="96129"/>
                  <a:pt x="30192" y="77272"/>
                  <a:pt x="31216" y="64407"/>
                </a:cubicBezTo>
                <a:cubicBezTo>
                  <a:pt x="45395" y="69305"/>
                  <a:pt x="48173" y="70766"/>
                  <a:pt x="61987" y="63457"/>
                </a:cubicBezTo>
                <a:cubicBezTo>
                  <a:pt x="68493" y="60022"/>
                  <a:pt x="80845" y="49716"/>
                  <a:pt x="88666" y="51105"/>
                </a:cubicBezTo>
                <a:cubicBezTo>
                  <a:pt x="83330" y="57537"/>
                  <a:pt x="86473" y="69597"/>
                  <a:pt x="86839" y="77125"/>
                </a:cubicBezTo>
                <a:cubicBezTo>
                  <a:pt x="92321" y="75298"/>
                  <a:pt x="97510" y="72667"/>
                  <a:pt x="102919" y="70766"/>
                </a:cubicBezTo>
                <a:cubicBezTo>
                  <a:pt x="110813" y="67989"/>
                  <a:pt x="116953" y="72959"/>
                  <a:pt x="124920" y="72959"/>
                </a:cubicBezTo>
                <a:cubicBezTo>
                  <a:pt x="137857" y="72959"/>
                  <a:pt x="150794" y="53955"/>
                  <a:pt x="162855" y="48839"/>
                </a:cubicBezTo>
                <a:cubicBezTo>
                  <a:pt x="178716" y="42114"/>
                  <a:pt x="188802" y="33709"/>
                  <a:pt x="202544" y="23841"/>
                </a:cubicBezTo>
                <a:cubicBezTo>
                  <a:pt x="210365" y="18213"/>
                  <a:pt x="216504" y="15728"/>
                  <a:pt x="220378" y="6445"/>
                </a:cubicBezTo>
                <a:cubicBezTo>
                  <a:pt x="224106" y="-2326"/>
                  <a:pt x="227030" y="13"/>
                  <a:pt x="235362" y="1183"/>
                </a:cubicBezTo>
                <a:cubicBezTo>
                  <a:pt x="218916" y="12585"/>
                  <a:pt x="216650" y="32832"/>
                  <a:pt x="212046" y="51032"/>
                </a:cubicBezTo>
                <a:cubicBezTo>
                  <a:pt x="229295" y="44307"/>
                  <a:pt x="248007" y="42041"/>
                  <a:pt x="262260" y="56002"/>
                </a:cubicBezTo>
                <a:cubicBezTo>
                  <a:pt x="270885" y="64407"/>
                  <a:pt x="275782" y="68647"/>
                  <a:pt x="287915" y="68208"/>
                </a:cubicBezTo>
                <a:cubicBezTo>
                  <a:pt x="295955" y="67916"/>
                  <a:pt x="307943" y="71205"/>
                  <a:pt x="315617" y="68720"/>
                </a:cubicBezTo>
                <a:cubicBezTo>
                  <a:pt x="331186" y="63750"/>
                  <a:pt x="338495" y="50154"/>
                  <a:pt x="356841" y="48181"/>
                </a:cubicBezTo>
                <a:cubicBezTo>
                  <a:pt x="370363" y="46719"/>
                  <a:pt x="382058" y="42334"/>
                  <a:pt x="394703" y="37729"/>
                </a:cubicBezTo>
                <a:cubicBezTo>
                  <a:pt x="394995" y="43065"/>
                  <a:pt x="395946" y="60022"/>
                  <a:pt x="402158" y="61995"/>
                </a:cubicBezTo>
                <a:cubicBezTo>
                  <a:pt x="409614" y="64334"/>
                  <a:pt x="420285" y="61045"/>
                  <a:pt x="427814" y="60168"/>
                </a:cubicBezTo>
                <a:cubicBezTo>
                  <a:pt x="438193" y="58926"/>
                  <a:pt x="454858" y="69962"/>
                  <a:pt x="465091" y="73763"/>
                </a:cubicBezTo>
                <a:cubicBezTo>
                  <a:pt x="450545" y="80122"/>
                  <a:pt x="424086" y="71132"/>
                  <a:pt x="415973" y="85677"/>
                </a:cubicBezTo>
                <a:cubicBezTo>
                  <a:pt x="404643" y="71424"/>
                  <a:pt x="375261" y="78660"/>
                  <a:pt x="363785" y="87651"/>
                </a:cubicBezTo>
                <a:cubicBezTo>
                  <a:pt x="355087" y="94448"/>
                  <a:pt x="353333" y="94595"/>
                  <a:pt x="341930" y="95399"/>
                </a:cubicBezTo>
                <a:cubicBezTo>
                  <a:pt x="330236" y="96203"/>
                  <a:pt x="335133" y="107386"/>
                  <a:pt x="328189" y="110236"/>
                </a:cubicBezTo>
                <a:cubicBezTo>
                  <a:pt x="329943" y="99053"/>
                  <a:pt x="315544" y="98907"/>
                  <a:pt x="309989" y="105266"/>
                </a:cubicBezTo>
                <a:cubicBezTo>
                  <a:pt x="308162" y="99857"/>
                  <a:pt x="298733" y="99053"/>
                  <a:pt x="295005" y="103219"/>
                </a:cubicBezTo>
                <a:cubicBezTo>
                  <a:pt x="289889" y="108847"/>
                  <a:pt x="293470" y="119665"/>
                  <a:pt x="289523" y="126536"/>
                </a:cubicBezTo>
                <a:cubicBezTo>
                  <a:pt x="284115" y="135892"/>
                  <a:pt x="280679" y="144809"/>
                  <a:pt x="277171" y="155042"/>
                </a:cubicBezTo>
                <a:cubicBezTo>
                  <a:pt x="272639" y="168198"/>
                  <a:pt x="260140" y="176092"/>
                  <a:pt x="254512" y="188445"/>
                </a:cubicBezTo>
                <a:cubicBezTo>
                  <a:pt x="252173" y="193488"/>
                  <a:pt x="245157" y="207814"/>
                  <a:pt x="251808" y="211396"/>
                </a:cubicBezTo>
                <a:cubicBezTo>
                  <a:pt x="257874" y="214685"/>
                  <a:pt x="262041" y="215124"/>
                  <a:pt x="265549" y="208838"/>
                </a:cubicBezTo>
                <a:cubicBezTo>
                  <a:pt x="269569" y="205475"/>
                  <a:pt x="271177" y="198824"/>
                  <a:pt x="274905" y="195023"/>
                </a:cubicBezTo>
                <a:cubicBezTo>
                  <a:pt x="277244" y="191588"/>
                  <a:pt x="282287" y="189834"/>
                  <a:pt x="285503" y="187495"/>
                </a:cubicBezTo>
                <a:cubicBezTo>
                  <a:pt x="290547" y="183840"/>
                  <a:pt x="293324" y="177481"/>
                  <a:pt x="296760" y="172438"/>
                </a:cubicBezTo>
                <a:cubicBezTo>
                  <a:pt x="291570" y="188518"/>
                  <a:pt x="278048" y="204087"/>
                  <a:pt x="280387" y="221336"/>
                </a:cubicBezTo>
                <a:cubicBezTo>
                  <a:pt x="282580" y="236905"/>
                  <a:pt x="268034" y="246115"/>
                  <a:pt x="270154" y="262999"/>
                </a:cubicBezTo>
                <a:cubicBezTo>
                  <a:pt x="272127" y="278933"/>
                  <a:pt x="261894" y="292674"/>
                  <a:pt x="264891" y="307804"/>
                </a:cubicBezTo>
                <a:cubicBezTo>
                  <a:pt x="268546" y="326297"/>
                  <a:pt x="273882" y="344570"/>
                  <a:pt x="275417" y="363501"/>
                </a:cubicBezTo>
                <a:cubicBezTo>
                  <a:pt x="227761" y="365767"/>
                  <a:pt x="180031" y="367959"/>
                  <a:pt x="132302" y="370152"/>
                </a:cubicBezTo>
                <a:close/>
              </a:path>
            </a:pathLst>
          </a:custGeom>
          <a:solidFill>
            <a:srgbClr val="A5A5A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00" name="Google Shape;5200;p403"/>
          <p:cNvSpPr/>
          <p:nvPr/>
        </p:nvSpPr>
        <p:spPr>
          <a:xfrm>
            <a:off x="9434472" y="5281380"/>
            <a:ext cx="207747" cy="368531"/>
          </a:xfrm>
          <a:custGeom>
            <a:avLst/>
            <a:gdLst/>
            <a:ahLst/>
            <a:cxnLst/>
            <a:rect l="l" t="t" r="r" b="b"/>
            <a:pathLst>
              <a:path w="228307" h="405003" extrusionOk="0">
                <a:moveTo>
                  <a:pt x="136023" y="400107"/>
                </a:moveTo>
                <a:cubicBezTo>
                  <a:pt x="129664" y="394040"/>
                  <a:pt x="126521" y="393382"/>
                  <a:pt x="127398" y="383880"/>
                </a:cubicBezTo>
                <a:cubicBezTo>
                  <a:pt x="128275" y="374671"/>
                  <a:pt x="123451" y="365315"/>
                  <a:pt x="117823" y="358152"/>
                </a:cubicBezTo>
                <a:cubicBezTo>
                  <a:pt x="109856" y="348065"/>
                  <a:pt x="96846" y="340390"/>
                  <a:pt x="86832" y="332569"/>
                </a:cubicBezTo>
                <a:cubicBezTo>
                  <a:pt x="83762" y="330157"/>
                  <a:pt x="80765" y="327745"/>
                  <a:pt x="77549" y="325626"/>
                </a:cubicBezTo>
                <a:cubicBezTo>
                  <a:pt x="65562" y="318024"/>
                  <a:pt x="78353" y="311519"/>
                  <a:pt x="81131" y="300555"/>
                </a:cubicBezTo>
                <a:cubicBezTo>
                  <a:pt x="86393" y="279505"/>
                  <a:pt x="72360" y="258015"/>
                  <a:pt x="50432" y="270441"/>
                </a:cubicBezTo>
                <a:cubicBezTo>
                  <a:pt x="47728" y="261743"/>
                  <a:pt x="45900" y="249756"/>
                  <a:pt x="40930" y="242081"/>
                </a:cubicBezTo>
                <a:cubicBezTo>
                  <a:pt x="32451" y="228998"/>
                  <a:pt x="16737" y="222273"/>
                  <a:pt x="8477" y="208167"/>
                </a:cubicBezTo>
                <a:cubicBezTo>
                  <a:pt x="2191" y="197422"/>
                  <a:pt x="1387" y="194352"/>
                  <a:pt x="1095" y="181853"/>
                </a:cubicBezTo>
                <a:cubicBezTo>
                  <a:pt x="1095" y="173740"/>
                  <a:pt x="-1463" y="164896"/>
                  <a:pt x="1241" y="157002"/>
                </a:cubicBezTo>
                <a:cubicBezTo>
                  <a:pt x="3726" y="149693"/>
                  <a:pt x="12790" y="146915"/>
                  <a:pt x="15786" y="139460"/>
                </a:cubicBezTo>
                <a:cubicBezTo>
                  <a:pt x="21488" y="125572"/>
                  <a:pt x="25142" y="119798"/>
                  <a:pt x="17760" y="105911"/>
                </a:cubicBezTo>
                <a:cubicBezTo>
                  <a:pt x="10012" y="91365"/>
                  <a:pt x="25142" y="86980"/>
                  <a:pt x="35594" y="83910"/>
                </a:cubicBezTo>
                <a:cubicBezTo>
                  <a:pt x="47143" y="80475"/>
                  <a:pt x="58180" y="67245"/>
                  <a:pt x="63369" y="56500"/>
                </a:cubicBezTo>
                <a:cubicBezTo>
                  <a:pt x="74918" y="32672"/>
                  <a:pt x="57157" y="23536"/>
                  <a:pt x="44658" y="6359"/>
                </a:cubicBezTo>
                <a:cubicBezTo>
                  <a:pt x="90779" y="4239"/>
                  <a:pt x="136827" y="2120"/>
                  <a:pt x="182948" y="0"/>
                </a:cubicBezTo>
                <a:cubicBezTo>
                  <a:pt x="182729" y="10087"/>
                  <a:pt x="181267" y="15496"/>
                  <a:pt x="190769" y="21343"/>
                </a:cubicBezTo>
                <a:cubicBezTo>
                  <a:pt x="197128" y="25290"/>
                  <a:pt x="204218" y="41224"/>
                  <a:pt x="204876" y="48753"/>
                </a:cubicBezTo>
                <a:cubicBezTo>
                  <a:pt x="206996" y="57450"/>
                  <a:pt x="206484" y="67756"/>
                  <a:pt x="207288" y="76674"/>
                </a:cubicBezTo>
                <a:cubicBezTo>
                  <a:pt x="210723" y="117021"/>
                  <a:pt x="214232" y="157294"/>
                  <a:pt x="217667" y="197641"/>
                </a:cubicBezTo>
                <a:cubicBezTo>
                  <a:pt x="218471" y="206997"/>
                  <a:pt x="218763" y="216572"/>
                  <a:pt x="220298" y="225855"/>
                </a:cubicBezTo>
                <a:cubicBezTo>
                  <a:pt x="222418" y="238354"/>
                  <a:pt x="208604" y="245955"/>
                  <a:pt x="222418" y="255019"/>
                </a:cubicBezTo>
                <a:cubicBezTo>
                  <a:pt x="234771" y="263132"/>
                  <a:pt x="224684" y="279212"/>
                  <a:pt x="219348" y="288641"/>
                </a:cubicBezTo>
                <a:cubicBezTo>
                  <a:pt x="214158" y="297778"/>
                  <a:pt x="202171" y="312396"/>
                  <a:pt x="201587" y="323652"/>
                </a:cubicBezTo>
                <a:cubicBezTo>
                  <a:pt x="201148" y="331985"/>
                  <a:pt x="201952" y="340829"/>
                  <a:pt x="201952" y="349234"/>
                </a:cubicBezTo>
                <a:cubicBezTo>
                  <a:pt x="201952" y="361514"/>
                  <a:pt x="202610" y="361295"/>
                  <a:pt x="191573" y="367142"/>
                </a:cubicBezTo>
                <a:cubicBezTo>
                  <a:pt x="178124" y="374232"/>
                  <a:pt x="183460" y="383368"/>
                  <a:pt x="182802" y="396160"/>
                </a:cubicBezTo>
                <a:cubicBezTo>
                  <a:pt x="173958" y="395940"/>
                  <a:pt x="169207" y="380372"/>
                  <a:pt x="160363" y="384465"/>
                </a:cubicBezTo>
                <a:cubicBezTo>
                  <a:pt x="147498" y="390385"/>
                  <a:pt x="144721" y="391920"/>
                  <a:pt x="140993" y="405004"/>
                </a:cubicBezTo>
                <a:cubicBezTo>
                  <a:pt x="139458" y="403323"/>
                  <a:pt x="137192" y="401934"/>
                  <a:pt x="136023" y="400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01" name="Google Shape;5201;p403"/>
          <p:cNvSpPr/>
          <p:nvPr/>
        </p:nvSpPr>
        <p:spPr>
          <a:xfrm>
            <a:off x="9625021" y="5312042"/>
            <a:ext cx="154057" cy="276880"/>
          </a:xfrm>
          <a:custGeom>
            <a:avLst/>
            <a:gdLst/>
            <a:ahLst/>
            <a:cxnLst/>
            <a:rect l="l" t="t" r="r" b="b"/>
            <a:pathLst>
              <a:path w="169304" h="304282" extrusionOk="0">
                <a:moveTo>
                  <a:pt x="49630" y="304283"/>
                </a:moveTo>
                <a:cubicBezTo>
                  <a:pt x="40566" y="304283"/>
                  <a:pt x="36254" y="297412"/>
                  <a:pt x="26313" y="297412"/>
                </a:cubicBezTo>
                <a:cubicBezTo>
                  <a:pt x="17615" y="297412"/>
                  <a:pt x="4678" y="293611"/>
                  <a:pt x="0" y="303113"/>
                </a:cubicBezTo>
                <a:cubicBezTo>
                  <a:pt x="292" y="274534"/>
                  <a:pt x="25290" y="256115"/>
                  <a:pt x="25071" y="226951"/>
                </a:cubicBezTo>
                <a:cubicBezTo>
                  <a:pt x="23390" y="219203"/>
                  <a:pt x="21197" y="217595"/>
                  <a:pt x="13741" y="212844"/>
                </a:cubicBezTo>
                <a:cubicBezTo>
                  <a:pt x="15861" y="214233"/>
                  <a:pt x="18419" y="190113"/>
                  <a:pt x="18127" y="188432"/>
                </a:cubicBezTo>
                <a:cubicBezTo>
                  <a:pt x="17031" y="182511"/>
                  <a:pt x="16811" y="176445"/>
                  <a:pt x="16300" y="170451"/>
                </a:cubicBezTo>
                <a:cubicBezTo>
                  <a:pt x="12060" y="120675"/>
                  <a:pt x="7748" y="70899"/>
                  <a:pt x="3509" y="21124"/>
                </a:cubicBezTo>
                <a:cubicBezTo>
                  <a:pt x="19662" y="29675"/>
                  <a:pt x="26752" y="21124"/>
                  <a:pt x="40859" y="12353"/>
                </a:cubicBezTo>
                <a:cubicBezTo>
                  <a:pt x="46487" y="8844"/>
                  <a:pt x="59205" y="10014"/>
                  <a:pt x="65564" y="9283"/>
                </a:cubicBezTo>
                <a:cubicBezTo>
                  <a:pt x="93120" y="6213"/>
                  <a:pt x="120675" y="3143"/>
                  <a:pt x="148304" y="0"/>
                </a:cubicBezTo>
                <a:cubicBezTo>
                  <a:pt x="155102" y="65856"/>
                  <a:pt x="161899" y="131712"/>
                  <a:pt x="168697" y="197568"/>
                </a:cubicBezTo>
                <a:cubicBezTo>
                  <a:pt x="170232" y="212260"/>
                  <a:pt x="169866" y="218546"/>
                  <a:pt x="155248" y="226366"/>
                </a:cubicBezTo>
                <a:cubicBezTo>
                  <a:pt x="137267" y="221981"/>
                  <a:pt x="146331" y="230898"/>
                  <a:pt x="138217" y="241058"/>
                </a:cubicBezTo>
                <a:cubicBezTo>
                  <a:pt x="130396" y="250925"/>
                  <a:pt x="120529" y="260647"/>
                  <a:pt x="115267" y="272122"/>
                </a:cubicBezTo>
                <a:cubicBezTo>
                  <a:pt x="109200" y="285352"/>
                  <a:pt x="108250" y="278920"/>
                  <a:pt x="96847" y="275704"/>
                </a:cubicBezTo>
                <a:cubicBezTo>
                  <a:pt x="86980" y="265909"/>
                  <a:pt x="78720" y="285425"/>
                  <a:pt x="79232" y="292369"/>
                </a:cubicBezTo>
                <a:cubicBezTo>
                  <a:pt x="79598" y="297412"/>
                  <a:pt x="66587" y="288349"/>
                  <a:pt x="64029" y="288349"/>
                </a:cubicBezTo>
                <a:cubicBezTo>
                  <a:pt x="61544" y="288349"/>
                  <a:pt x="55331" y="289518"/>
                  <a:pt x="53211" y="291565"/>
                </a:cubicBezTo>
                <a:cubicBezTo>
                  <a:pt x="51384" y="293319"/>
                  <a:pt x="50068" y="304283"/>
                  <a:pt x="49630" y="30428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02" name="Google Shape;5202;p403"/>
          <p:cNvSpPr/>
          <p:nvPr/>
        </p:nvSpPr>
        <p:spPr>
          <a:xfrm>
            <a:off x="9667210" y="5042931"/>
            <a:ext cx="193804" cy="272635"/>
          </a:xfrm>
          <a:custGeom>
            <a:avLst/>
            <a:gdLst/>
            <a:ahLst/>
            <a:cxnLst/>
            <a:rect l="l" t="t" r="r" b="b"/>
            <a:pathLst>
              <a:path w="212985" h="299617" extrusionOk="0">
                <a:moveTo>
                  <a:pt x="4581" y="294428"/>
                </a:moveTo>
                <a:cubicBezTo>
                  <a:pt x="15910" y="276959"/>
                  <a:pt x="17738" y="264021"/>
                  <a:pt x="19857" y="243994"/>
                </a:cubicBezTo>
                <a:cubicBezTo>
                  <a:pt x="20588" y="237197"/>
                  <a:pt x="21319" y="230472"/>
                  <a:pt x="22050" y="223675"/>
                </a:cubicBezTo>
                <a:cubicBezTo>
                  <a:pt x="23877" y="207083"/>
                  <a:pt x="17372" y="195607"/>
                  <a:pt x="11525" y="180477"/>
                </a:cubicBezTo>
                <a:cubicBezTo>
                  <a:pt x="5896" y="165932"/>
                  <a:pt x="2096" y="150729"/>
                  <a:pt x="195" y="135306"/>
                </a:cubicBezTo>
                <a:cubicBezTo>
                  <a:pt x="-1266" y="123100"/>
                  <a:pt x="5970" y="109212"/>
                  <a:pt x="5604" y="96056"/>
                </a:cubicBezTo>
                <a:cubicBezTo>
                  <a:pt x="5385" y="87431"/>
                  <a:pt x="7358" y="80853"/>
                  <a:pt x="13425" y="74128"/>
                </a:cubicBezTo>
                <a:cubicBezTo>
                  <a:pt x="21684" y="64918"/>
                  <a:pt x="22854" y="72155"/>
                  <a:pt x="29140" y="78806"/>
                </a:cubicBezTo>
                <a:cubicBezTo>
                  <a:pt x="42589" y="66088"/>
                  <a:pt x="48071" y="61775"/>
                  <a:pt x="48071" y="43210"/>
                </a:cubicBezTo>
                <a:cubicBezTo>
                  <a:pt x="48071" y="40067"/>
                  <a:pt x="56038" y="34658"/>
                  <a:pt x="57938" y="32612"/>
                </a:cubicBezTo>
                <a:cubicBezTo>
                  <a:pt x="63786" y="26326"/>
                  <a:pt x="55161" y="21575"/>
                  <a:pt x="59692" y="16239"/>
                </a:cubicBezTo>
                <a:cubicBezTo>
                  <a:pt x="64078" y="11049"/>
                  <a:pt x="68464" y="5933"/>
                  <a:pt x="72849" y="743"/>
                </a:cubicBezTo>
                <a:cubicBezTo>
                  <a:pt x="75480" y="-2326"/>
                  <a:pt x="89733" y="5056"/>
                  <a:pt x="93607" y="5787"/>
                </a:cubicBezTo>
                <a:cubicBezTo>
                  <a:pt x="101282" y="7176"/>
                  <a:pt x="100039" y="15874"/>
                  <a:pt x="109176" y="17116"/>
                </a:cubicBezTo>
                <a:cubicBezTo>
                  <a:pt x="123648" y="19163"/>
                  <a:pt x="132711" y="22306"/>
                  <a:pt x="144845" y="30931"/>
                </a:cubicBezTo>
                <a:cubicBezTo>
                  <a:pt x="130080" y="52054"/>
                  <a:pt x="158586" y="77563"/>
                  <a:pt x="146891" y="101026"/>
                </a:cubicBezTo>
                <a:cubicBezTo>
                  <a:pt x="141483" y="111844"/>
                  <a:pt x="108737" y="138449"/>
                  <a:pt x="134685" y="148755"/>
                </a:cubicBezTo>
                <a:cubicBezTo>
                  <a:pt x="147768" y="153945"/>
                  <a:pt x="147842" y="153141"/>
                  <a:pt x="155662" y="143200"/>
                </a:cubicBezTo>
                <a:cubicBezTo>
                  <a:pt x="163264" y="133479"/>
                  <a:pt x="170646" y="115498"/>
                  <a:pt x="183949" y="118495"/>
                </a:cubicBezTo>
                <a:cubicBezTo>
                  <a:pt x="196667" y="121419"/>
                  <a:pt x="196302" y="131067"/>
                  <a:pt x="200102" y="142396"/>
                </a:cubicBezTo>
                <a:cubicBezTo>
                  <a:pt x="204049" y="154018"/>
                  <a:pt x="207704" y="165786"/>
                  <a:pt x="212236" y="177188"/>
                </a:cubicBezTo>
                <a:cubicBezTo>
                  <a:pt x="214502" y="182962"/>
                  <a:pt x="210993" y="194657"/>
                  <a:pt x="210116" y="200651"/>
                </a:cubicBezTo>
                <a:cubicBezTo>
                  <a:pt x="208654" y="211030"/>
                  <a:pt x="208143" y="205475"/>
                  <a:pt x="200833" y="209056"/>
                </a:cubicBezTo>
                <a:cubicBezTo>
                  <a:pt x="195278" y="211834"/>
                  <a:pt x="194986" y="222067"/>
                  <a:pt x="193890" y="227329"/>
                </a:cubicBezTo>
                <a:cubicBezTo>
                  <a:pt x="192574" y="233834"/>
                  <a:pt x="184242" y="240047"/>
                  <a:pt x="184242" y="245310"/>
                </a:cubicBezTo>
                <a:cubicBezTo>
                  <a:pt x="184242" y="257516"/>
                  <a:pt x="179417" y="262194"/>
                  <a:pt x="172474" y="272062"/>
                </a:cubicBezTo>
                <a:cubicBezTo>
                  <a:pt x="169550" y="276228"/>
                  <a:pt x="173643" y="278201"/>
                  <a:pt x="168673" y="278932"/>
                </a:cubicBezTo>
                <a:cubicBezTo>
                  <a:pt x="153908" y="281052"/>
                  <a:pt x="139070" y="283099"/>
                  <a:pt x="124306" y="285218"/>
                </a:cubicBezTo>
                <a:cubicBezTo>
                  <a:pt x="104571" y="287996"/>
                  <a:pt x="84836" y="290189"/>
                  <a:pt x="65028" y="292454"/>
                </a:cubicBezTo>
                <a:cubicBezTo>
                  <a:pt x="43758" y="294866"/>
                  <a:pt x="22415" y="297205"/>
                  <a:pt x="1146" y="299617"/>
                </a:cubicBezTo>
                <a:cubicBezTo>
                  <a:pt x="2388" y="297936"/>
                  <a:pt x="3265" y="295890"/>
                  <a:pt x="4581" y="294428"/>
                </a:cubicBezTo>
                <a:close/>
              </a:path>
            </a:pathLst>
          </a:custGeom>
          <a:solidFill>
            <a:srgbClr val="A5A5A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03" name="Google Shape;5203;p403"/>
          <p:cNvSpPr/>
          <p:nvPr/>
        </p:nvSpPr>
        <p:spPr>
          <a:xfrm>
            <a:off x="9767210" y="5273067"/>
            <a:ext cx="217254" cy="243160"/>
          </a:xfrm>
          <a:custGeom>
            <a:avLst/>
            <a:gdLst/>
            <a:ahLst/>
            <a:cxnLst/>
            <a:rect l="l" t="t" r="r" b="b"/>
            <a:pathLst>
              <a:path w="238755" h="267225" extrusionOk="0">
                <a:moveTo>
                  <a:pt x="140127" y="255750"/>
                </a:moveTo>
                <a:cubicBezTo>
                  <a:pt x="135815" y="252168"/>
                  <a:pt x="131137" y="245005"/>
                  <a:pt x="124705" y="245005"/>
                </a:cubicBezTo>
                <a:cubicBezTo>
                  <a:pt x="118638" y="245005"/>
                  <a:pt x="115641" y="253849"/>
                  <a:pt x="110744" y="256407"/>
                </a:cubicBezTo>
                <a:cubicBezTo>
                  <a:pt x="100730" y="261524"/>
                  <a:pt x="90059" y="254361"/>
                  <a:pt x="79826" y="262766"/>
                </a:cubicBezTo>
                <a:cubicBezTo>
                  <a:pt x="69155" y="249902"/>
                  <a:pt x="58191" y="256042"/>
                  <a:pt x="48762" y="242885"/>
                </a:cubicBezTo>
                <a:cubicBezTo>
                  <a:pt x="45619" y="238500"/>
                  <a:pt x="42768" y="229802"/>
                  <a:pt x="36629" y="229802"/>
                </a:cubicBezTo>
                <a:cubicBezTo>
                  <a:pt x="31074" y="229802"/>
                  <a:pt x="24861" y="232652"/>
                  <a:pt x="19306" y="233603"/>
                </a:cubicBezTo>
                <a:cubicBezTo>
                  <a:pt x="15066" y="192159"/>
                  <a:pt x="10754" y="150789"/>
                  <a:pt x="6515" y="109346"/>
                </a:cubicBezTo>
                <a:cubicBezTo>
                  <a:pt x="4395" y="88661"/>
                  <a:pt x="2275" y="67903"/>
                  <a:pt x="83" y="47218"/>
                </a:cubicBezTo>
                <a:cubicBezTo>
                  <a:pt x="-868" y="38008"/>
                  <a:pt x="6515" y="40712"/>
                  <a:pt x="15213" y="39470"/>
                </a:cubicBezTo>
                <a:cubicBezTo>
                  <a:pt x="30708" y="37277"/>
                  <a:pt x="46204" y="35230"/>
                  <a:pt x="61699" y="33111"/>
                </a:cubicBezTo>
                <a:cubicBezTo>
                  <a:pt x="61919" y="36692"/>
                  <a:pt x="62065" y="40274"/>
                  <a:pt x="62284" y="43855"/>
                </a:cubicBezTo>
                <a:cubicBezTo>
                  <a:pt x="83262" y="38958"/>
                  <a:pt x="100511" y="52480"/>
                  <a:pt x="121269" y="55623"/>
                </a:cubicBezTo>
                <a:cubicBezTo>
                  <a:pt x="130260" y="57012"/>
                  <a:pt x="135011" y="52261"/>
                  <a:pt x="141808" y="47437"/>
                </a:cubicBezTo>
                <a:cubicBezTo>
                  <a:pt x="151456" y="40566"/>
                  <a:pt x="150360" y="39981"/>
                  <a:pt x="161032" y="44952"/>
                </a:cubicBezTo>
                <a:cubicBezTo>
                  <a:pt x="169510" y="44952"/>
                  <a:pt x="180913" y="25728"/>
                  <a:pt x="186029" y="19516"/>
                </a:cubicBezTo>
                <a:cubicBezTo>
                  <a:pt x="190707" y="13888"/>
                  <a:pt x="199113" y="14911"/>
                  <a:pt x="205179" y="11110"/>
                </a:cubicBezTo>
                <a:cubicBezTo>
                  <a:pt x="211100" y="7382"/>
                  <a:pt x="217020" y="3728"/>
                  <a:pt x="222867" y="0"/>
                </a:cubicBezTo>
                <a:cubicBezTo>
                  <a:pt x="226230" y="18858"/>
                  <a:pt x="229665" y="37716"/>
                  <a:pt x="233027" y="56500"/>
                </a:cubicBezTo>
                <a:cubicBezTo>
                  <a:pt x="234635" y="65418"/>
                  <a:pt x="237851" y="74481"/>
                  <a:pt x="238729" y="83471"/>
                </a:cubicBezTo>
                <a:cubicBezTo>
                  <a:pt x="239313" y="90123"/>
                  <a:pt x="230323" y="94801"/>
                  <a:pt x="230323" y="102841"/>
                </a:cubicBezTo>
                <a:cubicBezTo>
                  <a:pt x="230323" y="107738"/>
                  <a:pt x="223014" y="112416"/>
                  <a:pt x="219725" y="115705"/>
                </a:cubicBezTo>
                <a:cubicBezTo>
                  <a:pt x="226011" y="119944"/>
                  <a:pt x="239752" y="122868"/>
                  <a:pt x="236609" y="132005"/>
                </a:cubicBezTo>
                <a:cubicBezTo>
                  <a:pt x="234635" y="137852"/>
                  <a:pt x="232223" y="143626"/>
                  <a:pt x="230981" y="149766"/>
                </a:cubicBezTo>
                <a:cubicBezTo>
                  <a:pt x="230104" y="153932"/>
                  <a:pt x="232150" y="161753"/>
                  <a:pt x="230542" y="165627"/>
                </a:cubicBezTo>
                <a:cubicBezTo>
                  <a:pt x="228349" y="171328"/>
                  <a:pt x="221771" y="176371"/>
                  <a:pt x="218409" y="181634"/>
                </a:cubicBezTo>
                <a:cubicBezTo>
                  <a:pt x="211246" y="192963"/>
                  <a:pt x="200355" y="180391"/>
                  <a:pt x="194362" y="197130"/>
                </a:cubicBezTo>
                <a:cubicBezTo>
                  <a:pt x="191511" y="205097"/>
                  <a:pt x="187491" y="210432"/>
                  <a:pt x="187564" y="219057"/>
                </a:cubicBezTo>
                <a:cubicBezTo>
                  <a:pt x="187637" y="226951"/>
                  <a:pt x="174261" y="218765"/>
                  <a:pt x="169364" y="224101"/>
                </a:cubicBezTo>
                <a:cubicBezTo>
                  <a:pt x="163590" y="230533"/>
                  <a:pt x="171045" y="240619"/>
                  <a:pt x="166660" y="247563"/>
                </a:cubicBezTo>
                <a:cubicBezTo>
                  <a:pt x="162566" y="254142"/>
                  <a:pt x="158473" y="260647"/>
                  <a:pt x="154380" y="267225"/>
                </a:cubicBezTo>
                <a:cubicBezTo>
                  <a:pt x="149556" y="263497"/>
                  <a:pt x="144805" y="259623"/>
                  <a:pt x="140127" y="255750"/>
                </a:cubicBezTo>
                <a:close/>
              </a:path>
            </a:pathLst>
          </a:custGeom>
          <a:solidFill>
            <a:srgbClr val="A5A5A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04" name="Google Shape;5204;p403"/>
          <p:cNvSpPr/>
          <p:nvPr/>
        </p:nvSpPr>
        <p:spPr>
          <a:xfrm>
            <a:off x="10381570" y="4783644"/>
            <a:ext cx="188621" cy="300468"/>
          </a:xfrm>
          <a:custGeom>
            <a:avLst/>
            <a:gdLst/>
            <a:ahLst/>
            <a:cxnLst/>
            <a:rect l="l" t="t" r="r" b="b"/>
            <a:pathLst>
              <a:path w="207289" h="330204" extrusionOk="0">
                <a:moveTo>
                  <a:pt x="43709" y="317048"/>
                </a:moveTo>
                <a:cubicBezTo>
                  <a:pt x="41955" y="315294"/>
                  <a:pt x="41297" y="297167"/>
                  <a:pt x="39470" y="291904"/>
                </a:cubicBezTo>
                <a:cubicBezTo>
                  <a:pt x="34573" y="278017"/>
                  <a:pt x="29675" y="264129"/>
                  <a:pt x="24778" y="250168"/>
                </a:cubicBezTo>
                <a:cubicBezTo>
                  <a:pt x="16519" y="226706"/>
                  <a:pt x="8259" y="203243"/>
                  <a:pt x="0" y="179781"/>
                </a:cubicBezTo>
                <a:cubicBezTo>
                  <a:pt x="7528" y="182997"/>
                  <a:pt x="8113" y="185482"/>
                  <a:pt x="14180" y="177588"/>
                </a:cubicBezTo>
                <a:cubicBezTo>
                  <a:pt x="22074" y="167282"/>
                  <a:pt x="13522" y="158657"/>
                  <a:pt x="21708" y="149959"/>
                </a:cubicBezTo>
                <a:cubicBezTo>
                  <a:pt x="29091" y="141992"/>
                  <a:pt x="29529" y="130809"/>
                  <a:pt x="28214" y="120503"/>
                </a:cubicBezTo>
                <a:cubicBezTo>
                  <a:pt x="27556" y="115313"/>
                  <a:pt x="23463" y="102376"/>
                  <a:pt x="25436" y="97260"/>
                </a:cubicBezTo>
                <a:cubicBezTo>
                  <a:pt x="27263" y="92728"/>
                  <a:pt x="32672" y="86077"/>
                  <a:pt x="30260" y="80887"/>
                </a:cubicBezTo>
                <a:cubicBezTo>
                  <a:pt x="28872" y="77817"/>
                  <a:pt x="25509" y="74601"/>
                  <a:pt x="26532" y="71166"/>
                </a:cubicBezTo>
                <a:cubicBezTo>
                  <a:pt x="28433" y="65026"/>
                  <a:pt x="30187" y="58886"/>
                  <a:pt x="31941" y="52747"/>
                </a:cubicBezTo>
                <a:cubicBezTo>
                  <a:pt x="35669" y="40028"/>
                  <a:pt x="37862" y="13569"/>
                  <a:pt x="47071" y="3336"/>
                </a:cubicBezTo>
                <a:cubicBezTo>
                  <a:pt x="46194" y="9768"/>
                  <a:pt x="57231" y="23656"/>
                  <a:pt x="64248" y="19270"/>
                </a:cubicBezTo>
                <a:cubicBezTo>
                  <a:pt x="74042" y="13131"/>
                  <a:pt x="83764" y="6991"/>
                  <a:pt x="93558" y="851"/>
                </a:cubicBezTo>
                <a:cubicBezTo>
                  <a:pt x="102037" y="-4485"/>
                  <a:pt x="122795" y="16712"/>
                  <a:pt x="125061" y="24314"/>
                </a:cubicBezTo>
                <a:cubicBezTo>
                  <a:pt x="128131" y="30746"/>
                  <a:pt x="129593" y="38567"/>
                  <a:pt x="131785" y="45291"/>
                </a:cubicBezTo>
                <a:cubicBezTo>
                  <a:pt x="135878" y="57936"/>
                  <a:pt x="139971" y="70654"/>
                  <a:pt x="143992" y="83299"/>
                </a:cubicBezTo>
                <a:cubicBezTo>
                  <a:pt x="146258" y="90316"/>
                  <a:pt x="147792" y="103034"/>
                  <a:pt x="153421" y="108589"/>
                </a:cubicBezTo>
                <a:cubicBezTo>
                  <a:pt x="158829" y="113925"/>
                  <a:pt x="167673" y="112901"/>
                  <a:pt x="170159" y="120942"/>
                </a:cubicBezTo>
                <a:cubicBezTo>
                  <a:pt x="171767" y="126131"/>
                  <a:pt x="173302" y="133440"/>
                  <a:pt x="179295" y="135121"/>
                </a:cubicBezTo>
                <a:cubicBezTo>
                  <a:pt x="184704" y="136583"/>
                  <a:pt x="190113" y="138118"/>
                  <a:pt x="195522" y="139580"/>
                </a:cubicBezTo>
                <a:cubicBezTo>
                  <a:pt x="201661" y="141261"/>
                  <a:pt x="202904" y="152371"/>
                  <a:pt x="207290" y="156976"/>
                </a:cubicBezTo>
                <a:cubicBezTo>
                  <a:pt x="196253" y="161142"/>
                  <a:pt x="188359" y="176565"/>
                  <a:pt x="178418" y="183728"/>
                </a:cubicBezTo>
                <a:cubicBezTo>
                  <a:pt x="173229" y="187455"/>
                  <a:pt x="170305" y="192279"/>
                  <a:pt x="166065" y="196957"/>
                </a:cubicBezTo>
                <a:cubicBezTo>
                  <a:pt x="161315" y="194472"/>
                  <a:pt x="154882" y="190818"/>
                  <a:pt x="150424" y="196226"/>
                </a:cubicBezTo>
                <a:cubicBezTo>
                  <a:pt x="144869" y="203024"/>
                  <a:pt x="139094" y="214207"/>
                  <a:pt x="129885" y="215888"/>
                </a:cubicBezTo>
                <a:cubicBezTo>
                  <a:pt x="115339" y="218446"/>
                  <a:pt x="116728" y="240886"/>
                  <a:pt x="109492" y="251338"/>
                </a:cubicBezTo>
                <a:cubicBezTo>
                  <a:pt x="108396" y="252946"/>
                  <a:pt x="82887" y="264275"/>
                  <a:pt x="85518" y="265445"/>
                </a:cubicBezTo>
                <a:cubicBezTo>
                  <a:pt x="75943" y="261132"/>
                  <a:pt x="73239" y="268515"/>
                  <a:pt x="66660" y="275458"/>
                </a:cubicBezTo>
                <a:cubicBezTo>
                  <a:pt x="61324" y="281160"/>
                  <a:pt x="66660" y="295486"/>
                  <a:pt x="64248" y="303891"/>
                </a:cubicBezTo>
                <a:cubicBezTo>
                  <a:pt x="61690" y="312662"/>
                  <a:pt x="59132" y="321433"/>
                  <a:pt x="56646" y="330204"/>
                </a:cubicBezTo>
                <a:cubicBezTo>
                  <a:pt x="52480" y="325746"/>
                  <a:pt x="48095" y="321360"/>
                  <a:pt x="43709" y="317048"/>
                </a:cubicBezTo>
                <a:close/>
              </a:path>
            </a:pathLst>
          </a:custGeom>
          <a:solidFill>
            <a:srgbClr val="A5A5A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05" name="Google Shape;5205;p403"/>
          <p:cNvSpPr/>
          <p:nvPr/>
        </p:nvSpPr>
        <p:spPr>
          <a:xfrm>
            <a:off x="10353654" y="4949895"/>
            <a:ext cx="77560" cy="179776"/>
          </a:xfrm>
          <a:custGeom>
            <a:avLst/>
            <a:gdLst/>
            <a:ahLst/>
            <a:cxnLst/>
            <a:rect l="l" t="t" r="r" b="b"/>
            <a:pathLst>
              <a:path w="85236" h="197568" extrusionOk="0">
                <a:moveTo>
                  <a:pt x="3341" y="193183"/>
                </a:moveTo>
                <a:cubicBezTo>
                  <a:pt x="-533" y="176810"/>
                  <a:pt x="-240" y="160218"/>
                  <a:pt x="345" y="143407"/>
                </a:cubicBezTo>
                <a:cubicBezTo>
                  <a:pt x="710" y="132662"/>
                  <a:pt x="12843" y="118044"/>
                  <a:pt x="6631" y="107738"/>
                </a:cubicBezTo>
                <a:cubicBezTo>
                  <a:pt x="1368" y="98967"/>
                  <a:pt x="345" y="96043"/>
                  <a:pt x="345" y="85810"/>
                </a:cubicBezTo>
                <a:cubicBezTo>
                  <a:pt x="10651" y="81059"/>
                  <a:pt x="23807" y="67391"/>
                  <a:pt x="19714" y="54088"/>
                </a:cubicBezTo>
                <a:cubicBezTo>
                  <a:pt x="15109" y="39104"/>
                  <a:pt x="6265" y="10379"/>
                  <a:pt x="23807" y="0"/>
                </a:cubicBezTo>
                <a:cubicBezTo>
                  <a:pt x="37841" y="39835"/>
                  <a:pt x="51802" y="79670"/>
                  <a:pt x="65835" y="119506"/>
                </a:cubicBezTo>
                <a:cubicBezTo>
                  <a:pt x="67955" y="125572"/>
                  <a:pt x="64081" y="132516"/>
                  <a:pt x="68101" y="138217"/>
                </a:cubicBezTo>
                <a:cubicBezTo>
                  <a:pt x="71609" y="143188"/>
                  <a:pt x="77018" y="147427"/>
                  <a:pt x="81258" y="151666"/>
                </a:cubicBezTo>
                <a:cubicBezTo>
                  <a:pt x="86813" y="157221"/>
                  <a:pt x="85497" y="159049"/>
                  <a:pt x="83597" y="167016"/>
                </a:cubicBezTo>
                <a:cubicBezTo>
                  <a:pt x="70952" y="170378"/>
                  <a:pt x="73948" y="176006"/>
                  <a:pt x="65250" y="182804"/>
                </a:cubicBezTo>
                <a:cubicBezTo>
                  <a:pt x="58818" y="187335"/>
                  <a:pt x="44346" y="187847"/>
                  <a:pt x="36745" y="189674"/>
                </a:cubicBezTo>
                <a:cubicBezTo>
                  <a:pt x="25927" y="192305"/>
                  <a:pt x="15109" y="194937"/>
                  <a:pt x="4292" y="197568"/>
                </a:cubicBezTo>
                <a:cubicBezTo>
                  <a:pt x="3999" y="196106"/>
                  <a:pt x="3707" y="194644"/>
                  <a:pt x="3341" y="193183"/>
                </a:cubicBezTo>
                <a:close/>
              </a:path>
            </a:pathLst>
          </a:custGeom>
          <a:solidFill>
            <a:srgbClr val="E0301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06" name="Google Shape;5206;p403"/>
          <p:cNvSpPr/>
          <p:nvPr/>
        </p:nvSpPr>
        <p:spPr>
          <a:xfrm>
            <a:off x="10280009" y="4978960"/>
            <a:ext cx="83542" cy="157000"/>
          </a:xfrm>
          <a:custGeom>
            <a:avLst/>
            <a:gdLst/>
            <a:ahLst/>
            <a:cxnLst/>
            <a:rect l="l" t="t" r="r" b="b"/>
            <a:pathLst>
              <a:path w="91810" h="172538" extrusionOk="0">
                <a:moveTo>
                  <a:pt x="38812" y="161680"/>
                </a:moveTo>
                <a:cubicBezTo>
                  <a:pt x="31503" y="147135"/>
                  <a:pt x="38520" y="128350"/>
                  <a:pt x="26679" y="114974"/>
                </a:cubicBezTo>
                <a:cubicBezTo>
                  <a:pt x="20320" y="107738"/>
                  <a:pt x="19077" y="116363"/>
                  <a:pt x="19223" y="105472"/>
                </a:cubicBezTo>
                <a:cubicBezTo>
                  <a:pt x="19369" y="96262"/>
                  <a:pt x="15130" y="93412"/>
                  <a:pt x="11037" y="86103"/>
                </a:cubicBezTo>
                <a:cubicBezTo>
                  <a:pt x="5409" y="75943"/>
                  <a:pt x="16884" y="65052"/>
                  <a:pt x="12645" y="53650"/>
                </a:cubicBezTo>
                <a:cubicBezTo>
                  <a:pt x="8406" y="42393"/>
                  <a:pt x="4239" y="31210"/>
                  <a:pt x="0" y="19954"/>
                </a:cubicBezTo>
                <a:cubicBezTo>
                  <a:pt x="29456" y="13303"/>
                  <a:pt x="58912" y="6651"/>
                  <a:pt x="88295" y="0"/>
                </a:cubicBezTo>
                <a:cubicBezTo>
                  <a:pt x="88295" y="14399"/>
                  <a:pt x="94581" y="22805"/>
                  <a:pt x="90342" y="36400"/>
                </a:cubicBezTo>
                <a:cubicBezTo>
                  <a:pt x="88368" y="42613"/>
                  <a:pt x="83691" y="43636"/>
                  <a:pt x="78428" y="47218"/>
                </a:cubicBezTo>
                <a:cubicBezTo>
                  <a:pt x="71265" y="52115"/>
                  <a:pt x="72142" y="65418"/>
                  <a:pt x="76162" y="72142"/>
                </a:cubicBezTo>
                <a:cubicBezTo>
                  <a:pt x="85372" y="87564"/>
                  <a:pt x="74627" y="93485"/>
                  <a:pt x="73896" y="111027"/>
                </a:cubicBezTo>
                <a:cubicBezTo>
                  <a:pt x="73092" y="130250"/>
                  <a:pt x="73896" y="148377"/>
                  <a:pt x="78062" y="167235"/>
                </a:cubicBezTo>
                <a:cubicBezTo>
                  <a:pt x="70241" y="168770"/>
                  <a:pt x="62348" y="170305"/>
                  <a:pt x="54527" y="171767"/>
                </a:cubicBezTo>
                <a:cubicBezTo>
                  <a:pt x="43270" y="173886"/>
                  <a:pt x="43928" y="171986"/>
                  <a:pt x="38812" y="161680"/>
                </a:cubicBezTo>
                <a:close/>
              </a:path>
            </a:pathLst>
          </a:custGeom>
          <a:solidFill>
            <a:srgbClr val="A5A5A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07" name="Google Shape;5207;p403"/>
          <p:cNvSpPr/>
          <p:nvPr/>
        </p:nvSpPr>
        <p:spPr>
          <a:xfrm>
            <a:off x="10321252" y="5107324"/>
            <a:ext cx="167324" cy="79944"/>
          </a:xfrm>
          <a:custGeom>
            <a:avLst/>
            <a:gdLst/>
            <a:ahLst/>
            <a:cxnLst/>
            <a:rect l="l" t="t" r="r" b="b"/>
            <a:pathLst>
              <a:path w="183884" h="87856" extrusionOk="0">
                <a:moveTo>
                  <a:pt x="133531" y="80767"/>
                </a:moveTo>
                <a:cubicBezTo>
                  <a:pt x="129511" y="73165"/>
                  <a:pt x="123737" y="77039"/>
                  <a:pt x="117451" y="74993"/>
                </a:cubicBezTo>
                <a:cubicBezTo>
                  <a:pt x="109557" y="72361"/>
                  <a:pt x="113285" y="69364"/>
                  <a:pt x="112773" y="62348"/>
                </a:cubicBezTo>
                <a:cubicBezTo>
                  <a:pt x="75131" y="68560"/>
                  <a:pt x="38219" y="77843"/>
                  <a:pt x="1088" y="86468"/>
                </a:cubicBezTo>
                <a:cubicBezTo>
                  <a:pt x="1088" y="79524"/>
                  <a:pt x="-2347" y="40420"/>
                  <a:pt x="2989" y="39251"/>
                </a:cubicBezTo>
                <a:cubicBezTo>
                  <a:pt x="26378" y="33988"/>
                  <a:pt x="49768" y="28725"/>
                  <a:pt x="73230" y="23463"/>
                </a:cubicBezTo>
                <a:cubicBezTo>
                  <a:pt x="81344" y="21635"/>
                  <a:pt x="89457" y="19808"/>
                  <a:pt x="97643" y="17981"/>
                </a:cubicBezTo>
                <a:cubicBezTo>
                  <a:pt x="106999" y="15861"/>
                  <a:pt x="111238" y="0"/>
                  <a:pt x="120375" y="0"/>
                </a:cubicBezTo>
                <a:cubicBezTo>
                  <a:pt x="134847" y="4532"/>
                  <a:pt x="116793" y="39397"/>
                  <a:pt x="114527" y="45756"/>
                </a:cubicBezTo>
                <a:cubicBezTo>
                  <a:pt x="120886" y="47144"/>
                  <a:pt x="133824" y="45975"/>
                  <a:pt x="138063" y="51676"/>
                </a:cubicBezTo>
                <a:cubicBezTo>
                  <a:pt x="143764" y="59278"/>
                  <a:pt x="152828" y="72434"/>
                  <a:pt x="163645" y="72434"/>
                </a:cubicBezTo>
                <a:cubicBezTo>
                  <a:pt x="189593" y="72434"/>
                  <a:pt x="168031" y="51238"/>
                  <a:pt x="176875" y="45317"/>
                </a:cubicBezTo>
                <a:cubicBezTo>
                  <a:pt x="179287" y="50068"/>
                  <a:pt x="183380" y="55696"/>
                  <a:pt x="183819" y="61178"/>
                </a:cubicBezTo>
                <a:cubicBezTo>
                  <a:pt x="184842" y="74700"/>
                  <a:pt x="173659" y="70388"/>
                  <a:pt x="165253" y="78282"/>
                </a:cubicBezTo>
                <a:cubicBezTo>
                  <a:pt x="160137" y="65710"/>
                  <a:pt x="141425" y="81498"/>
                  <a:pt x="137405" y="87857"/>
                </a:cubicBezTo>
                <a:cubicBezTo>
                  <a:pt x="136163" y="85664"/>
                  <a:pt x="134189" y="83252"/>
                  <a:pt x="133531" y="8076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08" name="Google Shape;5208;p403"/>
          <p:cNvSpPr/>
          <p:nvPr/>
        </p:nvSpPr>
        <p:spPr>
          <a:xfrm>
            <a:off x="10405646" y="5172105"/>
            <a:ext cx="35714" cy="37777"/>
          </a:xfrm>
          <a:custGeom>
            <a:avLst/>
            <a:gdLst/>
            <a:ahLst/>
            <a:cxnLst/>
            <a:rect l="l" t="t" r="r" b="b"/>
            <a:pathLst>
              <a:path w="39249" h="41516" extrusionOk="0">
                <a:moveTo>
                  <a:pt x="0" y="2120"/>
                </a:moveTo>
                <a:cubicBezTo>
                  <a:pt x="4166" y="1389"/>
                  <a:pt x="8406" y="731"/>
                  <a:pt x="12572" y="0"/>
                </a:cubicBezTo>
                <a:cubicBezTo>
                  <a:pt x="12864" y="10160"/>
                  <a:pt x="24486" y="12279"/>
                  <a:pt x="32599" y="11987"/>
                </a:cubicBezTo>
                <a:cubicBezTo>
                  <a:pt x="36108" y="11841"/>
                  <a:pt x="40932" y="23316"/>
                  <a:pt x="38666" y="26021"/>
                </a:cubicBezTo>
                <a:cubicBezTo>
                  <a:pt x="35669" y="22074"/>
                  <a:pt x="33550" y="17396"/>
                  <a:pt x="31941" y="12791"/>
                </a:cubicBezTo>
                <a:cubicBezTo>
                  <a:pt x="26606" y="15057"/>
                  <a:pt x="16738" y="16007"/>
                  <a:pt x="16738" y="23097"/>
                </a:cubicBezTo>
                <a:cubicBezTo>
                  <a:pt x="16738" y="31064"/>
                  <a:pt x="18273" y="36912"/>
                  <a:pt x="10672" y="41516"/>
                </a:cubicBezTo>
                <a:cubicBezTo>
                  <a:pt x="7090" y="28360"/>
                  <a:pt x="3509" y="15203"/>
                  <a:pt x="0" y="2120"/>
                </a:cubicBezTo>
                <a:close/>
              </a:path>
            </a:pathLst>
          </a:custGeom>
          <a:solidFill>
            <a:srgbClr val="E0301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09" name="Google Shape;5209;p403"/>
          <p:cNvSpPr/>
          <p:nvPr/>
        </p:nvSpPr>
        <p:spPr>
          <a:xfrm>
            <a:off x="10325901" y="5175706"/>
            <a:ext cx="83285" cy="80067"/>
          </a:xfrm>
          <a:custGeom>
            <a:avLst/>
            <a:gdLst/>
            <a:ahLst/>
            <a:cxnLst/>
            <a:rect l="l" t="t" r="r" b="b"/>
            <a:pathLst>
              <a:path w="91528" h="87991" extrusionOk="0">
                <a:moveTo>
                  <a:pt x="2266" y="87992"/>
                </a:moveTo>
                <a:cubicBezTo>
                  <a:pt x="1535" y="87042"/>
                  <a:pt x="731" y="86165"/>
                  <a:pt x="0" y="85287"/>
                </a:cubicBezTo>
                <a:cubicBezTo>
                  <a:pt x="3874" y="82364"/>
                  <a:pt x="13961" y="72789"/>
                  <a:pt x="12206" y="66649"/>
                </a:cubicBezTo>
                <a:cubicBezTo>
                  <a:pt x="9648" y="57878"/>
                  <a:pt x="1973" y="62629"/>
                  <a:pt x="1900" y="51080"/>
                </a:cubicBezTo>
                <a:cubicBezTo>
                  <a:pt x="1827" y="42967"/>
                  <a:pt x="1389" y="35146"/>
                  <a:pt x="731" y="27106"/>
                </a:cubicBezTo>
                <a:cubicBezTo>
                  <a:pt x="-219" y="15631"/>
                  <a:pt x="1389" y="17019"/>
                  <a:pt x="12718" y="14315"/>
                </a:cubicBezTo>
                <a:cubicBezTo>
                  <a:pt x="18419" y="12999"/>
                  <a:pt x="79963" y="-1546"/>
                  <a:pt x="80401" y="135"/>
                </a:cubicBezTo>
                <a:cubicBezTo>
                  <a:pt x="83764" y="12634"/>
                  <a:pt x="91950" y="29153"/>
                  <a:pt x="91511" y="42163"/>
                </a:cubicBezTo>
                <a:cubicBezTo>
                  <a:pt x="92169" y="45671"/>
                  <a:pt x="54600" y="53712"/>
                  <a:pt x="50726" y="54735"/>
                </a:cubicBezTo>
                <a:cubicBezTo>
                  <a:pt x="31064" y="59924"/>
                  <a:pt x="16300" y="73593"/>
                  <a:pt x="2266" y="87992"/>
                </a:cubicBezTo>
                <a:cubicBezTo>
                  <a:pt x="1535" y="87115"/>
                  <a:pt x="11256" y="78782"/>
                  <a:pt x="2266" y="8799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10" name="Google Shape;5210;p403"/>
          <p:cNvSpPr/>
          <p:nvPr/>
        </p:nvSpPr>
        <p:spPr>
          <a:xfrm>
            <a:off x="10010711" y="4998914"/>
            <a:ext cx="378174" cy="290314"/>
          </a:xfrm>
          <a:custGeom>
            <a:avLst/>
            <a:gdLst/>
            <a:ahLst/>
            <a:cxnLst/>
            <a:rect l="l" t="t" r="r" b="b"/>
            <a:pathLst>
              <a:path w="415602" h="319045" extrusionOk="0">
                <a:moveTo>
                  <a:pt x="337467" y="305962"/>
                </a:moveTo>
                <a:cubicBezTo>
                  <a:pt x="337174" y="303989"/>
                  <a:pt x="336809" y="302089"/>
                  <a:pt x="336516" y="300115"/>
                </a:cubicBezTo>
                <a:cubicBezTo>
                  <a:pt x="346676" y="309178"/>
                  <a:pt x="348430" y="307132"/>
                  <a:pt x="358882" y="300188"/>
                </a:cubicBezTo>
                <a:cubicBezTo>
                  <a:pt x="365899" y="295510"/>
                  <a:pt x="374817" y="293391"/>
                  <a:pt x="382272" y="289151"/>
                </a:cubicBezTo>
                <a:cubicBezTo>
                  <a:pt x="391116" y="284181"/>
                  <a:pt x="405004" y="272632"/>
                  <a:pt x="415602" y="274094"/>
                </a:cubicBezTo>
                <a:cubicBezTo>
                  <a:pt x="405881" y="290248"/>
                  <a:pt x="393894" y="289517"/>
                  <a:pt x="378691" y="299092"/>
                </a:cubicBezTo>
                <a:cubicBezTo>
                  <a:pt x="365022" y="307717"/>
                  <a:pt x="352085" y="317146"/>
                  <a:pt x="335712" y="319046"/>
                </a:cubicBezTo>
                <a:cubicBezTo>
                  <a:pt x="336224" y="314660"/>
                  <a:pt x="336809" y="310348"/>
                  <a:pt x="337467" y="305962"/>
                </a:cubicBezTo>
                <a:close/>
                <a:moveTo>
                  <a:pt x="335201" y="297776"/>
                </a:moveTo>
                <a:cubicBezTo>
                  <a:pt x="326357" y="283450"/>
                  <a:pt x="300336" y="274606"/>
                  <a:pt x="284402" y="270293"/>
                </a:cubicBezTo>
                <a:cubicBezTo>
                  <a:pt x="272268" y="267004"/>
                  <a:pt x="271099" y="268247"/>
                  <a:pt x="263863" y="259549"/>
                </a:cubicBezTo>
                <a:cubicBezTo>
                  <a:pt x="259039" y="254067"/>
                  <a:pt x="254872" y="247708"/>
                  <a:pt x="249683" y="242518"/>
                </a:cubicBezTo>
                <a:cubicBezTo>
                  <a:pt x="236745" y="226950"/>
                  <a:pt x="202538" y="240983"/>
                  <a:pt x="185216" y="244200"/>
                </a:cubicBezTo>
                <a:cubicBezTo>
                  <a:pt x="123453" y="255602"/>
                  <a:pt x="61690" y="267004"/>
                  <a:pt x="0" y="278407"/>
                </a:cubicBezTo>
                <a:cubicBezTo>
                  <a:pt x="0" y="263423"/>
                  <a:pt x="7236" y="261742"/>
                  <a:pt x="18200" y="251509"/>
                </a:cubicBezTo>
                <a:cubicBezTo>
                  <a:pt x="26971" y="243249"/>
                  <a:pt x="50726" y="219714"/>
                  <a:pt x="38666" y="205680"/>
                </a:cubicBezTo>
                <a:cubicBezTo>
                  <a:pt x="32161" y="198078"/>
                  <a:pt x="23974" y="182290"/>
                  <a:pt x="39031" y="179001"/>
                </a:cubicBezTo>
                <a:cubicBezTo>
                  <a:pt x="51384" y="176297"/>
                  <a:pt x="63809" y="173593"/>
                  <a:pt x="76162" y="170888"/>
                </a:cubicBezTo>
                <a:cubicBezTo>
                  <a:pt x="86176" y="168695"/>
                  <a:pt x="86980" y="171327"/>
                  <a:pt x="95166" y="177174"/>
                </a:cubicBezTo>
                <a:cubicBezTo>
                  <a:pt x="102694" y="182510"/>
                  <a:pt x="118190" y="170596"/>
                  <a:pt x="124768" y="167891"/>
                </a:cubicBezTo>
                <a:cubicBezTo>
                  <a:pt x="142749" y="160509"/>
                  <a:pt x="170305" y="142821"/>
                  <a:pt x="169281" y="121185"/>
                </a:cubicBezTo>
                <a:cubicBezTo>
                  <a:pt x="168697" y="108540"/>
                  <a:pt x="160584" y="105763"/>
                  <a:pt x="156710" y="95092"/>
                </a:cubicBezTo>
                <a:cubicBezTo>
                  <a:pt x="158610" y="88732"/>
                  <a:pt x="170085" y="82666"/>
                  <a:pt x="174544" y="77915"/>
                </a:cubicBezTo>
                <a:cubicBezTo>
                  <a:pt x="181269" y="70752"/>
                  <a:pt x="179953" y="59715"/>
                  <a:pt x="186677" y="52552"/>
                </a:cubicBezTo>
                <a:cubicBezTo>
                  <a:pt x="191575" y="47362"/>
                  <a:pt x="196472" y="42173"/>
                  <a:pt x="201369" y="36983"/>
                </a:cubicBezTo>
                <a:cubicBezTo>
                  <a:pt x="210140" y="27701"/>
                  <a:pt x="218399" y="15567"/>
                  <a:pt x="231337" y="12570"/>
                </a:cubicBezTo>
                <a:cubicBezTo>
                  <a:pt x="243104" y="8843"/>
                  <a:pt x="255749" y="7015"/>
                  <a:pt x="267810" y="4311"/>
                </a:cubicBezTo>
                <a:cubicBezTo>
                  <a:pt x="273365" y="3068"/>
                  <a:pt x="287398" y="-3510"/>
                  <a:pt x="289664" y="2484"/>
                </a:cubicBezTo>
                <a:cubicBezTo>
                  <a:pt x="294342" y="14982"/>
                  <a:pt x="299020" y="27481"/>
                  <a:pt x="303698" y="39980"/>
                </a:cubicBezTo>
                <a:cubicBezTo>
                  <a:pt x="304794" y="42904"/>
                  <a:pt x="297997" y="53064"/>
                  <a:pt x="297997" y="57522"/>
                </a:cubicBezTo>
                <a:cubicBezTo>
                  <a:pt x="297997" y="65928"/>
                  <a:pt x="307645" y="70898"/>
                  <a:pt x="307645" y="76526"/>
                </a:cubicBezTo>
                <a:cubicBezTo>
                  <a:pt x="307645" y="81423"/>
                  <a:pt x="303113" y="97723"/>
                  <a:pt x="312542" y="97723"/>
                </a:cubicBezTo>
                <a:cubicBezTo>
                  <a:pt x="318974" y="97723"/>
                  <a:pt x="320217" y="104155"/>
                  <a:pt x="322775" y="110514"/>
                </a:cubicBezTo>
                <a:cubicBezTo>
                  <a:pt x="327453" y="122063"/>
                  <a:pt x="321825" y="133246"/>
                  <a:pt x="328988" y="145306"/>
                </a:cubicBezTo>
                <a:cubicBezTo>
                  <a:pt x="334397" y="154442"/>
                  <a:pt x="334981" y="162775"/>
                  <a:pt x="334908" y="173154"/>
                </a:cubicBezTo>
                <a:cubicBezTo>
                  <a:pt x="334835" y="186237"/>
                  <a:pt x="334908" y="199321"/>
                  <a:pt x="334908" y="212404"/>
                </a:cubicBezTo>
                <a:cubicBezTo>
                  <a:pt x="334908" y="213866"/>
                  <a:pt x="334908" y="215255"/>
                  <a:pt x="334908" y="216717"/>
                </a:cubicBezTo>
                <a:cubicBezTo>
                  <a:pt x="336297" y="215913"/>
                  <a:pt x="337686" y="215109"/>
                  <a:pt x="339001" y="214305"/>
                </a:cubicBezTo>
                <a:cubicBezTo>
                  <a:pt x="339806" y="223807"/>
                  <a:pt x="336955" y="254725"/>
                  <a:pt x="345945" y="260353"/>
                </a:cubicBezTo>
                <a:cubicBezTo>
                  <a:pt x="356178" y="266785"/>
                  <a:pt x="341779" y="267662"/>
                  <a:pt x="339879" y="276360"/>
                </a:cubicBezTo>
                <a:cubicBezTo>
                  <a:pt x="336151" y="280161"/>
                  <a:pt x="341560" y="284619"/>
                  <a:pt x="343825" y="287251"/>
                </a:cubicBezTo>
                <a:cubicBezTo>
                  <a:pt x="343241" y="290613"/>
                  <a:pt x="337320" y="295291"/>
                  <a:pt x="335201" y="297776"/>
                </a:cubicBezTo>
                <a:close/>
              </a:path>
            </a:pathLst>
          </a:custGeom>
          <a:solidFill>
            <a:srgbClr val="A5A5A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11" name="Google Shape;5211;p403"/>
          <p:cNvSpPr/>
          <p:nvPr/>
        </p:nvSpPr>
        <p:spPr>
          <a:xfrm>
            <a:off x="9976093" y="5219196"/>
            <a:ext cx="305445" cy="190262"/>
          </a:xfrm>
          <a:custGeom>
            <a:avLst/>
            <a:gdLst/>
            <a:ahLst/>
            <a:cxnLst/>
            <a:rect l="l" t="t" r="r" b="b"/>
            <a:pathLst>
              <a:path w="335675" h="209091" extrusionOk="0">
                <a:moveTo>
                  <a:pt x="16336" y="145890"/>
                </a:moveTo>
                <a:cubicBezTo>
                  <a:pt x="12608" y="125351"/>
                  <a:pt x="8953" y="104739"/>
                  <a:pt x="5225" y="84200"/>
                </a:cubicBezTo>
                <a:cubicBezTo>
                  <a:pt x="3471" y="74552"/>
                  <a:pt x="1717" y="64831"/>
                  <a:pt x="36" y="55183"/>
                </a:cubicBezTo>
                <a:cubicBezTo>
                  <a:pt x="-1134" y="48677"/>
                  <a:pt x="26642" y="35375"/>
                  <a:pt x="30588" y="32232"/>
                </a:cubicBezTo>
                <a:cubicBezTo>
                  <a:pt x="30588" y="36617"/>
                  <a:pt x="30588" y="41003"/>
                  <a:pt x="30588" y="45388"/>
                </a:cubicBezTo>
                <a:cubicBezTo>
                  <a:pt x="81899" y="35886"/>
                  <a:pt x="133210" y="26384"/>
                  <a:pt x="184594" y="16955"/>
                </a:cubicBezTo>
                <a:cubicBezTo>
                  <a:pt x="211784" y="11912"/>
                  <a:pt x="238974" y="6869"/>
                  <a:pt x="266165" y="1898"/>
                </a:cubicBezTo>
                <a:cubicBezTo>
                  <a:pt x="271062" y="1021"/>
                  <a:pt x="276836" y="-1976"/>
                  <a:pt x="280417" y="2045"/>
                </a:cubicBezTo>
                <a:cubicBezTo>
                  <a:pt x="290577" y="13374"/>
                  <a:pt x="297667" y="32305"/>
                  <a:pt x="314259" y="34205"/>
                </a:cubicBezTo>
                <a:cubicBezTo>
                  <a:pt x="310678" y="49920"/>
                  <a:pt x="309216" y="51528"/>
                  <a:pt x="295986" y="60372"/>
                </a:cubicBezTo>
                <a:cubicBezTo>
                  <a:pt x="306950" y="74625"/>
                  <a:pt x="302638" y="84858"/>
                  <a:pt x="299860" y="101669"/>
                </a:cubicBezTo>
                <a:cubicBezTo>
                  <a:pt x="303807" y="101669"/>
                  <a:pt x="307754" y="101450"/>
                  <a:pt x="311774" y="101450"/>
                </a:cubicBezTo>
                <a:cubicBezTo>
                  <a:pt x="314990" y="101450"/>
                  <a:pt x="313528" y="107224"/>
                  <a:pt x="317841" y="108540"/>
                </a:cubicBezTo>
                <a:cubicBezTo>
                  <a:pt x="327123" y="111317"/>
                  <a:pt x="329389" y="112998"/>
                  <a:pt x="335675" y="121989"/>
                </a:cubicBezTo>
                <a:cubicBezTo>
                  <a:pt x="331070" y="124986"/>
                  <a:pt x="326027" y="127836"/>
                  <a:pt x="322592" y="132295"/>
                </a:cubicBezTo>
                <a:cubicBezTo>
                  <a:pt x="319083" y="136827"/>
                  <a:pt x="319083" y="143478"/>
                  <a:pt x="314917" y="147498"/>
                </a:cubicBezTo>
                <a:cubicBezTo>
                  <a:pt x="309581" y="154807"/>
                  <a:pt x="307096" y="156123"/>
                  <a:pt x="299714" y="153272"/>
                </a:cubicBezTo>
                <a:cubicBezTo>
                  <a:pt x="283926" y="147279"/>
                  <a:pt x="288969" y="165406"/>
                  <a:pt x="274716" y="167818"/>
                </a:cubicBezTo>
                <a:cubicBezTo>
                  <a:pt x="238901" y="173957"/>
                  <a:pt x="203086" y="180024"/>
                  <a:pt x="167271" y="186164"/>
                </a:cubicBezTo>
                <a:cubicBezTo>
                  <a:pt x="133502" y="191938"/>
                  <a:pt x="99807" y="197712"/>
                  <a:pt x="66038" y="203487"/>
                </a:cubicBezTo>
                <a:cubicBezTo>
                  <a:pt x="59460" y="204656"/>
                  <a:pt x="52882" y="205972"/>
                  <a:pt x="46230" y="207214"/>
                </a:cubicBezTo>
                <a:cubicBezTo>
                  <a:pt x="32708" y="209626"/>
                  <a:pt x="32123" y="211819"/>
                  <a:pt x="29200" y="199540"/>
                </a:cubicBezTo>
                <a:cubicBezTo>
                  <a:pt x="24960" y="181705"/>
                  <a:pt x="20648" y="163798"/>
                  <a:pt x="16336" y="1458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12" name="Google Shape;5212;p403"/>
          <p:cNvSpPr/>
          <p:nvPr/>
        </p:nvSpPr>
        <p:spPr>
          <a:xfrm>
            <a:off x="9910664" y="5359995"/>
            <a:ext cx="234130" cy="234380"/>
          </a:xfrm>
          <a:custGeom>
            <a:avLst/>
            <a:gdLst/>
            <a:ahLst/>
            <a:cxnLst/>
            <a:rect l="l" t="t" r="r" b="b"/>
            <a:pathLst>
              <a:path w="257302" h="257576" extrusionOk="0">
                <a:moveTo>
                  <a:pt x="66459" y="257577"/>
                </a:moveTo>
                <a:cubicBezTo>
                  <a:pt x="60904" y="255823"/>
                  <a:pt x="56373" y="251876"/>
                  <a:pt x="50964" y="249829"/>
                </a:cubicBezTo>
                <a:cubicBezTo>
                  <a:pt x="38684" y="245151"/>
                  <a:pt x="48186" y="241935"/>
                  <a:pt x="40658" y="234626"/>
                </a:cubicBezTo>
                <a:cubicBezTo>
                  <a:pt x="36272" y="230387"/>
                  <a:pt x="27355" y="228925"/>
                  <a:pt x="21873" y="227024"/>
                </a:cubicBezTo>
                <a:cubicBezTo>
                  <a:pt x="16318" y="225051"/>
                  <a:pt x="15002" y="220958"/>
                  <a:pt x="11567" y="216353"/>
                </a:cubicBezTo>
                <a:cubicBezTo>
                  <a:pt x="2869" y="204658"/>
                  <a:pt x="-274" y="201369"/>
                  <a:pt x="19" y="187116"/>
                </a:cubicBezTo>
                <a:cubicBezTo>
                  <a:pt x="238" y="174325"/>
                  <a:pt x="10763" y="165846"/>
                  <a:pt x="16172" y="154955"/>
                </a:cubicBezTo>
                <a:cubicBezTo>
                  <a:pt x="19461" y="148304"/>
                  <a:pt x="16026" y="140556"/>
                  <a:pt x="16757" y="133613"/>
                </a:cubicBezTo>
                <a:cubicBezTo>
                  <a:pt x="23189" y="133028"/>
                  <a:pt x="36857" y="138144"/>
                  <a:pt x="37588" y="127838"/>
                </a:cubicBezTo>
                <a:cubicBezTo>
                  <a:pt x="38538" y="114389"/>
                  <a:pt x="39781" y="98748"/>
                  <a:pt x="55349" y="98748"/>
                </a:cubicBezTo>
                <a:cubicBezTo>
                  <a:pt x="63097" y="98748"/>
                  <a:pt x="77204" y="79963"/>
                  <a:pt x="79689" y="73165"/>
                </a:cubicBezTo>
                <a:cubicBezTo>
                  <a:pt x="83051" y="64175"/>
                  <a:pt x="81443" y="52553"/>
                  <a:pt x="84659" y="42686"/>
                </a:cubicBezTo>
                <a:cubicBezTo>
                  <a:pt x="88972" y="29675"/>
                  <a:pt x="86267" y="25290"/>
                  <a:pt x="73988" y="18785"/>
                </a:cubicBezTo>
                <a:cubicBezTo>
                  <a:pt x="80054" y="13084"/>
                  <a:pt x="77935" y="5921"/>
                  <a:pt x="82613" y="0"/>
                </a:cubicBezTo>
                <a:cubicBezTo>
                  <a:pt x="85683" y="12791"/>
                  <a:pt x="88679" y="25509"/>
                  <a:pt x="91749" y="38300"/>
                </a:cubicBezTo>
                <a:cubicBezTo>
                  <a:pt x="96573" y="58474"/>
                  <a:pt x="96281" y="63590"/>
                  <a:pt x="119378" y="59643"/>
                </a:cubicBezTo>
                <a:cubicBezTo>
                  <a:pt x="124275" y="58693"/>
                  <a:pt x="148980" y="52188"/>
                  <a:pt x="149931" y="56354"/>
                </a:cubicBezTo>
                <a:cubicBezTo>
                  <a:pt x="153293" y="70022"/>
                  <a:pt x="156655" y="83617"/>
                  <a:pt x="160017" y="97286"/>
                </a:cubicBezTo>
                <a:cubicBezTo>
                  <a:pt x="170470" y="86614"/>
                  <a:pt x="180922" y="75943"/>
                  <a:pt x="191374" y="65271"/>
                </a:cubicBezTo>
                <a:cubicBezTo>
                  <a:pt x="198391" y="58108"/>
                  <a:pt x="196783" y="57085"/>
                  <a:pt x="205627" y="61105"/>
                </a:cubicBezTo>
                <a:cubicBezTo>
                  <a:pt x="213009" y="64467"/>
                  <a:pt x="229820" y="52261"/>
                  <a:pt x="238664" y="50287"/>
                </a:cubicBezTo>
                <a:cubicBezTo>
                  <a:pt x="252918" y="47144"/>
                  <a:pt x="256426" y="63809"/>
                  <a:pt x="257303" y="75577"/>
                </a:cubicBezTo>
                <a:cubicBezTo>
                  <a:pt x="245462" y="77405"/>
                  <a:pt x="235668" y="64102"/>
                  <a:pt x="226897" y="57012"/>
                </a:cubicBezTo>
                <a:cubicBezTo>
                  <a:pt x="223169" y="63883"/>
                  <a:pt x="216956" y="71996"/>
                  <a:pt x="218199" y="80255"/>
                </a:cubicBezTo>
                <a:cubicBezTo>
                  <a:pt x="219222" y="86834"/>
                  <a:pt x="212570" y="87272"/>
                  <a:pt x="212278" y="94947"/>
                </a:cubicBezTo>
                <a:cubicBezTo>
                  <a:pt x="211986" y="102768"/>
                  <a:pt x="206650" y="106203"/>
                  <a:pt x="202484" y="112050"/>
                </a:cubicBezTo>
                <a:cubicBezTo>
                  <a:pt x="200510" y="114828"/>
                  <a:pt x="190862" y="110223"/>
                  <a:pt x="187792" y="109273"/>
                </a:cubicBezTo>
                <a:cubicBezTo>
                  <a:pt x="185892" y="118921"/>
                  <a:pt x="183918" y="128496"/>
                  <a:pt x="182749" y="138290"/>
                </a:cubicBezTo>
                <a:cubicBezTo>
                  <a:pt x="180337" y="157806"/>
                  <a:pt x="162575" y="136390"/>
                  <a:pt x="155193" y="130762"/>
                </a:cubicBezTo>
                <a:cubicBezTo>
                  <a:pt x="150077" y="158464"/>
                  <a:pt x="146715" y="187847"/>
                  <a:pt x="136920" y="214379"/>
                </a:cubicBezTo>
                <a:cubicBezTo>
                  <a:pt x="132023" y="227755"/>
                  <a:pt x="101543" y="224685"/>
                  <a:pt x="102348" y="238280"/>
                </a:cubicBezTo>
                <a:cubicBezTo>
                  <a:pt x="103298" y="254288"/>
                  <a:pt x="82978" y="249537"/>
                  <a:pt x="73476" y="243324"/>
                </a:cubicBezTo>
                <a:cubicBezTo>
                  <a:pt x="70991" y="247782"/>
                  <a:pt x="69383" y="253045"/>
                  <a:pt x="66459" y="257577"/>
                </a:cubicBezTo>
                <a:cubicBezTo>
                  <a:pt x="64120" y="256846"/>
                  <a:pt x="67629" y="255823"/>
                  <a:pt x="66459" y="25757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13" name="Google Shape;5213;p403"/>
          <p:cNvSpPr/>
          <p:nvPr/>
        </p:nvSpPr>
        <p:spPr>
          <a:xfrm>
            <a:off x="9885207" y="5420973"/>
            <a:ext cx="385468" cy="220426"/>
          </a:xfrm>
          <a:custGeom>
            <a:avLst/>
            <a:gdLst/>
            <a:ahLst/>
            <a:cxnLst/>
            <a:rect l="l" t="t" r="r" b="b"/>
            <a:pathLst>
              <a:path w="423617" h="242241" extrusionOk="0">
                <a:moveTo>
                  <a:pt x="0" y="242242"/>
                </a:moveTo>
                <a:cubicBezTo>
                  <a:pt x="5555" y="239099"/>
                  <a:pt x="12718" y="237637"/>
                  <a:pt x="17177" y="232813"/>
                </a:cubicBezTo>
                <a:cubicBezTo>
                  <a:pt x="21416" y="228281"/>
                  <a:pt x="18931" y="219876"/>
                  <a:pt x="25729" y="217317"/>
                </a:cubicBezTo>
                <a:cubicBezTo>
                  <a:pt x="36692" y="213078"/>
                  <a:pt x="47802" y="201383"/>
                  <a:pt x="57012" y="194147"/>
                </a:cubicBezTo>
                <a:cubicBezTo>
                  <a:pt x="65637" y="187350"/>
                  <a:pt x="66733" y="185449"/>
                  <a:pt x="76966" y="190054"/>
                </a:cubicBezTo>
                <a:cubicBezTo>
                  <a:pt x="88661" y="195317"/>
                  <a:pt x="97724" y="202699"/>
                  <a:pt x="104522" y="186984"/>
                </a:cubicBezTo>
                <a:cubicBezTo>
                  <a:pt x="111466" y="191516"/>
                  <a:pt x="137706" y="190785"/>
                  <a:pt x="138217" y="178798"/>
                </a:cubicBezTo>
                <a:cubicBezTo>
                  <a:pt x="138510" y="172585"/>
                  <a:pt x="135440" y="170684"/>
                  <a:pt x="141945" y="168784"/>
                </a:cubicBezTo>
                <a:cubicBezTo>
                  <a:pt x="149985" y="166445"/>
                  <a:pt x="158098" y="164325"/>
                  <a:pt x="164969" y="159209"/>
                </a:cubicBezTo>
                <a:cubicBezTo>
                  <a:pt x="175933" y="151096"/>
                  <a:pt x="179222" y="126025"/>
                  <a:pt x="181634" y="113088"/>
                </a:cubicBezTo>
                <a:cubicBezTo>
                  <a:pt x="183827" y="101320"/>
                  <a:pt x="186020" y="89479"/>
                  <a:pt x="188139" y="77711"/>
                </a:cubicBezTo>
                <a:cubicBezTo>
                  <a:pt x="214014" y="101978"/>
                  <a:pt x="217449" y="71937"/>
                  <a:pt x="221469" y="51983"/>
                </a:cubicBezTo>
                <a:cubicBezTo>
                  <a:pt x="246248" y="61631"/>
                  <a:pt x="250852" y="13902"/>
                  <a:pt x="257285" y="1476"/>
                </a:cubicBezTo>
                <a:cubicBezTo>
                  <a:pt x="271318" y="12148"/>
                  <a:pt x="292734" y="28813"/>
                  <a:pt x="292734" y="14"/>
                </a:cubicBezTo>
                <a:cubicBezTo>
                  <a:pt x="308157" y="-571"/>
                  <a:pt x="301725" y="17045"/>
                  <a:pt x="316124" y="17045"/>
                </a:cubicBezTo>
                <a:cubicBezTo>
                  <a:pt x="325626" y="17045"/>
                  <a:pt x="332423" y="25450"/>
                  <a:pt x="327965" y="33125"/>
                </a:cubicBezTo>
                <a:cubicBezTo>
                  <a:pt x="321898" y="43504"/>
                  <a:pt x="320436" y="55199"/>
                  <a:pt x="319413" y="66894"/>
                </a:cubicBezTo>
                <a:cubicBezTo>
                  <a:pt x="324895" y="66967"/>
                  <a:pt x="341414" y="63458"/>
                  <a:pt x="343606" y="65870"/>
                </a:cubicBezTo>
                <a:cubicBezTo>
                  <a:pt x="351939" y="75007"/>
                  <a:pt x="360125" y="80196"/>
                  <a:pt x="372259" y="83047"/>
                </a:cubicBezTo>
                <a:cubicBezTo>
                  <a:pt x="388193" y="86775"/>
                  <a:pt x="380079" y="98835"/>
                  <a:pt x="384611" y="111187"/>
                </a:cubicBezTo>
                <a:cubicBezTo>
                  <a:pt x="386073" y="115134"/>
                  <a:pt x="388924" y="118131"/>
                  <a:pt x="391116" y="121640"/>
                </a:cubicBezTo>
                <a:cubicBezTo>
                  <a:pt x="384173" y="125587"/>
                  <a:pt x="382126" y="134065"/>
                  <a:pt x="386585" y="140790"/>
                </a:cubicBezTo>
                <a:cubicBezTo>
                  <a:pt x="384392" y="140351"/>
                  <a:pt x="381761" y="141667"/>
                  <a:pt x="379568" y="141301"/>
                </a:cubicBezTo>
                <a:cubicBezTo>
                  <a:pt x="381761" y="157162"/>
                  <a:pt x="386000" y="169442"/>
                  <a:pt x="405589" y="160378"/>
                </a:cubicBezTo>
                <a:cubicBezTo>
                  <a:pt x="412605" y="157162"/>
                  <a:pt x="422034" y="160525"/>
                  <a:pt x="423277" y="168346"/>
                </a:cubicBezTo>
                <a:cubicBezTo>
                  <a:pt x="424666" y="176605"/>
                  <a:pt x="421815" y="174704"/>
                  <a:pt x="414506" y="176313"/>
                </a:cubicBezTo>
                <a:cubicBezTo>
                  <a:pt x="372405" y="185961"/>
                  <a:pt x="330596" y="197144"/>
                  <a:pt x="288203" y="205257"/>
                </a:cubicBezTo>
                <a:cubicBezTo>
                  <a:pt x="193621" y="223384"/>
                  <a:pt x="94508" y="234494"/>
                  <a:pt x="0" y="242242"/>
                </a:cubicBezTo>
                <a:close/>
              </a:path>
            </a:pathLst>
          </a:custGeom>
          <a:solidFill>
            <a:srgbClr val="E0301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14" name="Google Shape;5214;p403"/>
          <p:cNvSpPr/>
          <p:nvPr/>
        </p:nvSpPr>
        <p:spPr>
          <a:xfrm>
            <a:off x="9567947" y="5490312"/>
            <a:ext cx="376477" cy="193653"/>
          </a:xfrm>
          <a:custGeom>
            <a:avLst/>
            <a:gdLst/>
            <a:ahLst/>
            <a:cxnLst/>
            <a:rect l="l" t="t" r="r" b="b"/>
            <a:pathLst>
              <a:path w="413737" h="212818" extrusionOk="0">
                <a:moveTo>
                  <a:pt x="594" y="212818"/>
                </a:moveTo>
                <a:cubicBezTo>
                  <a:pt x="10242" y="206752"/>
                  <a:pt x="-356" y="190745"/>
                  <a:pt x="9" y="182339"/>
                </a:cubicBezTo>
                <a:cubicBezTo>
                  <a:pt x="302" y="175176"/>
                  <a:pt x="10315" y="153760"/>
                  <a:pt x="19306" y="163774"/>
                </a:cubicBezTo>
                <a:cubicBezTo>
                  <a:pt x="23837" y="168817"/>
                  <a:pt x="34655" y="180292"/>
                  <a:pt x="41964" y="172179"/>
                </a:cubicBezTo>
                <a:cubicBezTo>
                  <a:pt x="47665" y="165747"/>
                  <a:pt x="40941" y="154491"/>
                  <a:pt x="42841" y="147035"/>
                </a:cubicBezTo>
                <a:cubicBezTo>
                  <a:pt x="53805" y="136072"/>
                  <a:pt x="65061" y="142211"/>
                  <a:pt x="63088" y="122403"/>
                </a:cubicBezTo>
                <a:cubicBezTo>
                  <a:pt x="61407" y="105885"/>
                  <a:pt x="82677" y="107127"/>
                  <a:pt x="93348" y="108589"/>
                </a:cubicBezTo>
                <a:cubicBezTo>
                  <a:pt x="99926" y="109466"/>
                  <a:pt x="111694" y="121307"/>
                  <a:pt x="118857" y="113998"/>
                </a:cubicBezTo>
                <a:cubicBezTo>
                  <a:pt x="122073" y="110709"/>
                  <a:pt x="118711" y="103546"/>
                  <a:pt x="121342" y="100841"/>
                </a:cubicBezTo>
                <a:cubicBezTo>
                  <a:pt x="129455" y="96967"/>
                  <a:pt x="131356" y="105811"/>
                  <a:pt x="139469" y="105811"/>
                </a:cubicBezTo>
                <a:cubicBezTo>
                  <a:pt x="156207" y="105811"/>
                  <a:pt x="142173" y="78913"/>
                  <a:pt x="159862" y="89804"/>
                </a:cubicBezTo>
                <a:cubicBezTo>
                  <a:pt x="168560" y="95140"/>
                  <a:pt x="180693" y="92947"/>
                  <a:pt x="183251" y="83372"/>
                </a:cubicBezTo>
                <a:cubicBezTo>
                  <a:pt x="188222" y="64880"/>
                  <a:pt x="207518" y="55451"/>
                  <a:pt x="210880" y="35424"/>
                </a:cubicBezTo>
                <a:cubicBezTo>
                  <a:pt x="220601" y="37763"/>
                  <a:pt x="227472" y="37543"/>
                  <a:pt x="234927" y="29211"/>
                </a:cubicBezTo>
                <a:cubicBezTo>
                  <a:pt x="243625" y="19636"/>
                  <a:pt x="237705" y="12619"/>
                  <a:pt x="238144" y="1655"/>
                </a:cubicBezTo>
                <a:cubicBezTo>
                  <a:pt x="264749" y="-7335"/>
                  <a:pt x="259340" y="23290"/>
                  <a:pt x="281122" y="22048"/>
                </a:cubicBezTo>
                <a:cubicBezTo>
                  <a:pt x="292012" y="21390"/>
                  <a:pt x="287700" y="31550"/>
                  <a:pt x="297568" y="32500"/>
                </a:cubicBezTo>
                <a:cubicBezTo>
                  <a:pt x="303196" y="32500"/>
                  <a:pt x="305462" y="25995"/>
                  <a:pt x="310286" y="25995"/>
                </a:cubicBezTo>
                <a:cubicBezTo>
                  <a:pt x="316498" y="25995"/>
                  <a:pt x="322711" y="25995"/>
                  <a:pt x="328924" y="25995"/>
                </a:cubicBezTo>
                <a:cubicBezTo>
                  <a:pt x="332871" y="25995"/>
                  <a:pt x="344274" y="14446"/>
                  <a:pt x="344274" y="14446"/>
                </a:cubicBezTo>
                <a:cubicBezTo>
                  <a:pt x="352241" y="21609"/>
                  <a:pt x="363277" y="27383"/>
                  <a:pt x="370294" y="35424"/>
                </a:cubicBezTo>
                <a:cubicBezTo>
                  <a:pt x="371902" y="39005"/>
                  <a:pt x="368906" y="48873"/>
                  <a:pt x="368467" y="52893"/>
                </a:cubicBezTo>
                <a:cubicBezTo>
                  <a:pt x="367517" y="62248"/>
                  <a:pt x="378846" y="74601"/>
                  <a:pt x="384328" y="81399"/>
                </a:cubicBezTo>
                <a:cubicBezTo>
                  <a:pt x="389956" y="88342"/>
                  <a:pt x="396681" y="91120"/>
                  <a:pt x="404721" y="93897"/>
                </a:cubicBezTo>
                <a:cubicBezTo>
                  <a:pt x="407571" y="94921"/>
                  <a:pt x="418243" y="98502"/>
                  <a:pt x="411591" y="103765"/>
                </a:cubicBezTo>
                <a:cubicBezTo>
                  <a:pt x="401578" y="111659"/>
                  <a:pt x="391856" y="119991"/>
                  <a:pt x="381550" y="127374"/>
                </a:cubicBezTo>
                <a:cubicBezTo>
                  <a:pt x="374095" y="133221"/>
                  <a:pt x="364520" y="135341"/>
                  <a:pt x="362620" y="145574"/>
                </a:cubicBezTo>
                <a:cubicBezTo>
                  <a:pt x="360865" y="155076"/>
                  <a:pt x="349244" y="157049"/>
                  <a:pt x="341861" y="161288"/>
                </a:cubicBezTo>
                <a:cubicBezTo>
                  <a:pt x="334845" y="165235"/>
                  <a:pt x="330313" y="168451"/>
                  <a:pt x="322638" y="169255"/>
                </a:cubicBezTo>
                <a:cubicBezTo>
                  <a:pt x="297202" y="171887"/>
                  <a:pt x="271766" y="174518"/>
                  <a:pt x="246403" y="177149"/>
                </a:cubicBezTo>
                <a:cubicBezTo>
                  <a:pt x="193557" y="182631"/>
                  <a:pt x="138227" y="193595"/>
                  <a:pt x="84942" y="193595"/>
                </a:cubicBezTo>
                <a:cubicBezTo>
                  <a:pt x="76683" y="193595"/>
                  <a:pt x="69008" y="191475"/>
                  <a:pt x="61114" y="189429"/>
                </a:cubicBezTo>
                <a:cubicBezTo>
                  <a:pt x="61041" y="194399"/>
                  <a:pt x="64623" y="204486"/>
                  <a:pt x="58702" y="205290"/>
                </a:cubicBezTo>
                <a:cubicBezTo>
                  <a:pt x="50808" y="206313"/>
                  <a:pt x="42841" y="207336"/>
                  <a:pt x="34947" y="208287"/>
                </a:cubicBezTo>
                <a:cubicBezTo>
                  <a:pt x="23399" y="209822"/>
                  <a:pt x="11996" y="211356"/>
                  <a:pt x="594" y="21281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15" name="Google Shape;5215;p403"/>
          <p:cNvSpPr/>
          <p:nvPr/>
        </p:nvSpPr>
        <p:spPr>
          <a:xfrm>
            <a:off x="9525256" y="5641200"/>
            <a:ext cx="426926" cy="150379"/>
          </a:xfrm>
          <a:custGeom>
            <a:avLst/>
            <a:gdLst/>
            <a:ahLst/>
            <a:cxnLst/>
            <a:rect l="l" t="t" r="r" b="b"/>
            <a:pathLst>
              <a:path w="469178" h="165261" extrusionOk="0">
                <a:moveTo>
                  <a:pt x="0" y="165261"/>
                </a:moveTo>
                <a:cubicBezTo>
                  <a:pt x="3435" y="159341"/>
                  <a:pt x="4093" y="151739"/>
                  <a:pt x="4824" y="144942"/>
                </a:cubicBezTo>
                <a:cubicBezTo>
                  <a:pt x="6578" y="128496"/>
                  <a:pt x="11256" y="115851"/>
                  <a:pt x="17323" y="100502"/>
                </a:cubicBezTo>
                <a:cubicBezTo>
                  <a:pt x="23097" y="85810"/>
                  <a:pt x="24778" y="57524"/>
                  <a:pt x="42028" y="55258"/>
                </a:cubicBezTo>
                <a:cubicBezTo>
                  <a:pt x="57889" y="53138"/>
                  <a:pt x="73823" y="51091"/>
                  <a:pt x="89684" y="48972"/>
                </a:cubicBezTo>
                <a:cubicBezTo>
                  <a:pt x="102110" y="47364"/>
                  <a:pt x="117167" y="49630"/>
                  <a:pt x="115778" y="33476"/>
                </a:cubicBezTo>
                <a:cubicBezTo>
                  <a:pt x="133028" y="38593"/>
                  <a:pt x="153274" y="33330"/>
                  <a:pt x="170670" y="31430"/>
                </a:cubicBezTo>
                <a:cubicBezTo>
                  <a:pt x="206047" y="27629"/>
                  <a:pt x="241497" y="23901"/>
                  <a:pt x="276873" y="20100"/>
                </a:cubicBezTo>
                <a:cubicBezTo>
                  <a:pt x="340975" y="13303"/>
                  <a:pt x="405004" y="5920"/>
                  <a:pt x="469179" y="0"/>
                </a:cubicBezTo>
                <a:cubicBezTo>
                  <a:pt x="469179" y="16373"/>
                  <a:pt x="466913" y="16884"/>
                  <a:pt x="457045" y="28871"/>
                </a:cubicBezTo>
                <a:cubicBezTo>
                  <a:pt x="449005" y="38593"/>
                  <a:pt x="439649" y="35815"/>
                  <a:pt x="431610" y="45317"/>
                </a:cubicBezTo>
                <a:cubicBezTo>
                  <a:pt x="428466" y="49045"/>
                  <a:pt x="421961" y="44879"/>
                  <a:pt x="417576" y="46852"/>
                </a:cubicBezTo>
                <a:cubicBezTo>
                  <a:pt x="409389" y="50507"/>
                  <a:pt x="404346" y="64540"/>
                  <a:pt x="398279" y="70972"/>
                </a:cubicBezTo>
                <a:cubicBezTo>
                  <a:pt x="384830" y="85152"/>
                  <a:pt x="369481" y="90269"/>
                  <a:pt x="351573" y="95312"/>
                </a:cubicBezTo>
                <a:cubicBezTo>
                  <a:pt x="335201" y="99917"/>
                  <a:pt x="334031" y="135001"/>
                  <a:pt x="322848" y="136025"/>
                </a:cubicBezTo>
                <a:cubicBezTo>
                  <a:pt x="308595" y="137340"/>
                  <a:pt x="294415" y="138583"/>
                  <a:pt x="280162" y="139898"/>
                </a:cubicBezTo>
                <a:cubicBezTo>
                  <a:pt x="186824" y="148377"/>
                  <a:pt x="93412" y="156783"/>
                  <a:pt x="0" y="165261"/>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16" name="Google Shape;5216;p403"/>
          <p:cNvSpPr/>
          <p:nvPr/>
        </p:nvSpPr>
        <p:spPr>
          <a:xfrm>
            <a:off x="9830795" y="5586983"/>
            <a:ext cx="459916" cy="198684"/>
          </a:xfrm>
          <a:custGeom>
            <a:avLst/>
            <a:gdLst/>
            <a:ahLst/>
            <a:cxnLst/>
            <a:rect l="l" t="t" r="r" b="b"/>
            <a:pathLst>
              <a:path w="505434" h="218347" extrusionOk="0">
                <a:moveTo>
                  <a:pt x="362399" y="211979"/>
                </a:moveTo>
                <a:cubicBezTo>
                  <a:pt x="342372" y="197068"/>
                  <a:pt x="322271" y="182230"/>
                  <a:pt x="302244" y="167320"/>
                </a:cubicBezTo>
                <a:cubicBezTo>
                  <a:pt x="297055" y="163446"/>
                  <a:pt x="279147" y="168708"/>
                  <a:pt x="273153" y="169586"/>
                </a:cubicBezTo>
                <a:cubicBezTo>
                  <a:pt x="259339" y="171632"/>
                  <a:pt x="245524" y="173679"/>
                  <a:pt x="231710" y="175798"/>
                </a:cubicBezTo>
                <a:cubicBezTo>
                  <a:pt x="232514" y="175652"/>
                  <a:pt x="229152" y="166077"/>
                  <a:pt x="229079" y="166004"/>
                </a:cubicBezTo>
                <a:cubicBezTo>
                  <a:pt x="226959" y="160961"/>
                  <a:pt x="223012" y="160376"/>
                  <a:pt x="217969" y="159864"/>
                </a:cubicBezTo>
                <a:cubicBezTo>
                  <a:pt x="210148" y="159060"/>
                  <a:pt x="208832" y="153432"/>
                  <a:pt x="199476" y="154309"/>
                </a:cubicBezTo>
                <a:cubicBezTo>
                  <a:pt x="178280" y="156283"/>
                  <a:pt x="157229" y="158256"/>
                  <a:pt x="136032" y="159206"/>
                </a:cubicBezTo>
                <a:cubicBezTo>
                  <a:pt x="125653" y="159718"/>
                  <a:pt x="119148" y="162788"/>
                  <a:pt x="111693" y="169951"/>
                </a:cubicBezTo>
                <a:cubicBezTo>
                  <a:pt x="105407" y="176018"/>
                  <a:pt x="97293" y="177333"/>
                  <a:pt x="89180" y="180038"/>
                </a:cubicBezTo>
                <a:cubicBezTo>
                  <a:pt x="79678" y="183108"/>
                  <a:pt x="70030" y="184423"/>
                  <a:pt x="60163" y="185812"/>
                </a:cubicBezTo>
                <a:cubicBezTo>
                  <a:pt x="40136" y="188663"/>
                  <a:pt x="20108" y="191440"/>
                  <a:pt x="81" y="194291"/>
                </a:cubicBezTo>
                <a:cubicBezTo>
                  <a:pt x="-1015" y="183327"/>
                  <a:pt x="9291" y="173167"/>
                  <a:pt x="14919" y="164323"/>
                </a:cubicBezTo>
                <a:cubicBezTo>
                  <a:pt x="17550" y="160230"/>
                  <a:pt x="22082" y="160961"/>
                  <a:pt x="26467" y="159791"/>
                </a:cubicBezTo>
                <a:cubicBezTo>
                  <a:pt x="38528" y="156429"/>
                  <a:pt x="48687" y="151459"/>
                  <a:pt x="58335" y="143419"/>
                </a:cubicBezTo>
                <a:cubicBezTo>
                  <a:pt x="67253" y="136036"/>
                  <a:pt x="74781" y="119298"/>
                  <a:pt x="84502" y="113670"/>
                </a:cubicBezTo>
                <a:cubicBezTo>
                  <a:pt x="86841" y="110819"/>
                  <a:pt x="97293" y="113670"/>
                  <a:pt x="101460" y="110015"/>
                </a:cubicBezTo>
                <a:cubicBezTo>
                  <a:pt x="108111" y="104095"/>
                  <a:pt x="111985" y="107384"/>
                  <a:pt x="118636" y="103729"/>
                </a:cubicBezTo>
                <a:cubicBezTo>
                  <a:pt x="124557" y="100513"/>
                  <a:pt x="126238" y="92620"/>
                  <a:pt x="131501" y="88526"/>
                </a:cubicBezTo>
                <a:cubicBezTo>
                  <a:pt x="140126" y="81802"/>
                  <a:pt x="142318" y="78951"/>
                  <a:pt x="141660" y="67257"/>
                </a:cubicBezTo>
                <a:cubicBezTo>
                  <a:pt x="141003" y="54758"/>
                  <a:pt x="154159" y="57608"/>
                  <a:pt x="164977" y="56000"/>
                </a:cubicBezTo>
                <a:cubicBezTo>
                  <a:pt x="189097" y="52492"/>
                  <a:pt x="213218" y="48910"/>
                  <a:pt x="237338" y="45329"/>
                </a:cubicBezTo>
                <a:cubicBezTo>
                  <a:pt x="297566" y="36485"/>
                  <a:pt x="357136" y="27714"/>
                  <a:pt x="416560" y="14192"/>
                </a:cubicBezTo>
                <a:cubicBezTo>
                  <a:pt x="428328" y="11487"/>
                  <a:pt x="481978" y="-7517"/>
                  <a:pt x="489287" y="3301"/>
                </a:cubicBezTo>
                <a:cubicBezTo>
                  <a:pt x="499885" y="13899"/>
                  <a:pt x="489068" y="18212"/>
                  <a:pt x="480881" y="22963"/>
                </a:cubicBezTo>
                <a:cubicBezTo>
                  <a:pt x="470575" y="28883"/>
                  <a:pt x="460269" y="34804"/>
                  <a:pt x="450036" y="40724"/>
                </a:cubicBezTo>
                <a:cubicBezTo>
                  <a:pt x="457346" y="51030"/>
                  <a:pt x="458442" y="54685"/>
                  <a:pt x="470429" y="50445"/>
                </a:cubicBezTo>
                <a:cubicBezTo>
                  <a:pt x="472476" y="49714"/>
                  <a:pt x="483513" y="44671"/>
                  <a:pt x="484682" y="46060"/>
                </a:cubicBezTo>
                <a:cubicBezTo>
                  <a:pt x="488483" y="50445"/>
                  <a:pt x="492284" y="54904"/>
                  <a:pt x="496158" y="59289"/>
                </a:cubicBezTo>
                <a:cubicBezTo>
                  <a:pt x="498789" y="55123"/>
                  <a:pt x="501128" y="49861"/>
                  <a:pt x="505367" y="47156"/>
                </a:cubicBezTo>
                <a:cubicBezTo>
                  <a:pt x="505367" y="57462"/>
                  <a:pt x="506537" y="65575"/>
                  <a:pt x="499154" y="73762"/>
                </a:cubicBezTo>
                <a:cubicBezTo>
                  <a:pt x="486290" y="89696"/>
                  <a:pt x="487167" y="73616"/>
                  <a:pt x="477081" y="71423"/>
                </a:cubicBezTo>
                <a:cubicBezTo>
                  <a:pt x="468821" y="71423"/>
                  <a:pt x="463705" y="77928"/>
                  <a:pt x="462974" y="85310"/>
                </a:cubicBezTo>
                <a:cubicBezTo>
                  <a:pt x="462608" y="89477"/>
                  <a:pt x="469698" y="96786"/>
                  <a:pt x="469113" y="98321"/>
                </a:cubicBezTo>
                <a:cubicBezTo>
                  <a:pt x="463485" y="113305"/>
                  <a:pt x="454714" y="112647"/>
                  <a:pt x="440535" y="113743"/>
                </a:cubicBezTo>
                <a:cubicBezTo>
                  <a:pt x="444043" y="118640"/>
                  <a:pt x="447405" y="128800"/>
                  <a:pt x="453253" y="130847"/>
                </a:cubicBezTo>
                <a:cubicBezTo>
                  <a:pt x="461512" y="133697"/>
                  <a:pt x="477738" y="125876"/>
                  <a:pt x="484536" y="122076"/>
                </a:cubicBezTo>
                <a:cubicBezTo>
                  <a:pt x="481101" y="135232"/>
                  <a:pt x="449013" y="139398"/>
                  <a:pt x="440023" y="150435"/>
                </a:cubicBezTo>
                <a:cubicBezTo>
                  <a:pt x="432640" y="158256"/>
                  <a:pt x="426208" y="167393"/>
                  <a:pt x="419411" y="175725"/>
                </a:cubicBezTo>
                <a:cubicBezTo>
                  <a:pt x="410640" y="186470"/>
                  <a:pt x="412979" y="202477"/>
                  <a:pt x="401869" y="210590"/>
                </a:cubicBezTo>
                <a:cubicBezTo>
                  <a:pt x="394706" y="215853"/>
                  <a:pt x="384911" y="213514"/>
                  <a:pt x="377090" y="217095"/>
                </a:cubicBezTo>
                <a:cubicBezTo>
                  <a:pt x="370293" y="220311"/>
                  <a:pt x="369123" y="216876"/>
                  <a:pt x="362399" y="211979"/>
                </a:cubicBezTo>
                <a:close/>
              </a:path>
            </a:pathLst>
          </a:custGeom>
          <a:solidFill>
            <a:srgbClr val="A5A5A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17" name="Google Shape;5217;p403"/>
          <p:cNvSpPr/>
          <p:nvPr/>
        </p:nvSpPr>
        <p:spPr>
          <a:xfrm>
            <a:off x="9458183" y="5788786"/>
            <a:ext cx="182335" cy="322164"/>
          </a:xfrm>
          <a:custGeom>
            <a:avLst/>
            <a:gdLst/>
            <a:ahLst/>
            <a:cxnLst/>
            <a:rect l="l" t="t" r="r" b="b"/>
            <a:pathLst>
              <a:path w="200381" h="354047" extrusionOk="0">
                <a:moveTo>
                  <a:pt x="118737" y="336297"/>
                </a:moveTo>
                <a:cubicBezTo>
                  <a:pt x="112744" y="324895"/>
                  <a:pt x="116837" y="316124"/>
                  <a:pt x="119468" y="303625"/>
                </a:cubicBezTo>
                <a:cubicBezTo>
                  <a:pt x="91108" y="303625"/>
                  <a:pt x="62749" y="303625"/>
                  <a:pt x="34316" y="303625"/>
                </a:cubicBezTo>
                <a:cubicBezTo>
                  <a:pt x="23352" y="303625"/>
                  <a:pt x="12388" y="303625"/>
                  <a:pt x="1351" y="303625"/>
                </a:cubicBezTo>
                <a:cubicBezTo>
                  <a:pt x="-3327" y="303625"/>
                  <a:pt x="5591" y="279578"/>
                  <a:pt x="6248" y="277604"/>
                </a:cubicBezTo>
                <a:cubicBezTo>
                  <a:pt x="11657" y="261962"/>
                  <a:pt x="17066" y="246321"/>
                  <a:pt x="22475" y="230679"/>
                </a:cubicBezTo>
                <a:cubicBezTo>
                  <a:pt x="25399" y="222127"/>
                  <a:pt x="39505" y="221250"/>
                  <a:pt x="36216" y="211309"/>
                </a:cubicBezTo>
                <a:cubicBezTo>
                  <a:pt x="31319" y="196618"/>
                  <a:pt x="26422" y="181999"/>
                  <a:pt x="21525" y="167308"/>
                </a:cubicBezTo>
                <a:cubicBezTo>
                  <a:pt x="19551" y="161388"/>
                  <a:pt x="19844" y="157952"/>
                  <a:pt x="21598" y="151593"/>
                </a:cubicBezTo>
                <a:cubicBezTo>
                  <a:pt x="25472" y="137633"/>
                  <a:pt x="17066" y="129227"/>
                  <a:pt x="8953" y="118921"/>
                </a:cubicBezTo>
                <a:cubicBezTo>
                  <a:pt x="22109" y="107811"/>
                  <a:pt x="22256" y="100867"/>
                  <a:pt x="27518" y="84641"/>
                </a:cubicBezTo>
                <a:cubicBezTo>
                  <a:pt x="30003" y="76966"/>
                  <a:pt x="32781" y="66879"/>
                  <a:pt x="38482" y="60959"/>
                </a:cubicBezTo>
                <a:cubicBezTo>
                  <a:pt x="43964" y="55258"/>
                  <a:pt x="52150" y="50653"/>
                  <a:pt x="52954" y="41955"/>
                </a:cubicBezTo>
                <a:cubicBezTo>
                  <a:pt x="55659" y="32599"/>
                  <a:pt x="51639" y="25217"/>
                  <a:pt x="59533" y="18200"/>
                </a:cubicBezTo>
                <a:cubicBezTo>
                  <a:pt x="67500" y="11037"/>
                  <a:pt x="73566" y="10598"/>
                  <a:pt x="83799" y="9648"/>
                </a:cubicBezTo>
                <a:cubicBezTo>
                  <a:pt x="119395" y="6432"/>
                  <a:pt x="154991" y="3216"/>
                  <a:pt x="190660" y="0"/>
                </a:cubicBezTo>
                <a:cubicBezTo>
                  <a:pt x="190660" y="60447"/>
                  <a:pt x="190660" y="120821"/>
                  <a:pt x="190660" y="181269"/>
                </a:cubicBezTo>
                <a:cubicBezTo>
                  <a:pt x="190660" y="234041"/>
                  <a:pt x="195119" y="285498"/>
                  <a:pt x="200381" y="338051"/>
                </a:cubicBezTo>
                <a:cubicBezTo>
                  <a:pt x="193291" y="337101"/>
                  <a:pt x="179915" y="332789"/>
                  <a:pt x="173337" y="335566"/>
                </a:cubicBezTo>
                <a:cubicBezTo>
                  <a:pt x="165297" y="337247"/>
                  <a:pt x="156672" y="342583"/>
                  <a:pt x="149070" y="345799"/>
                </a:cubicBezTo>
                <a:cubicBezTo>
                  <a:pt x="142931" y="348357"/>
                  <a:pt x="136353" y="350550"/>
                  <a:pt x="130505" y="353839"/>
                </a:cubicBezTo>
                <a:cubicBezTo>
                  <a:pt x="126266" y="356032"/>
                  <a:pt x="120857" y="340317"/>
                  <a:pt x="118737" y="33629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18" name="Google Shape;5218;p403"/>
          <p:cNvSpPr/>
          <p:nvPr/>
        </p:nvSpPr>
        <p:spPr>
          <a:xfrm>
            <a:off x="9637501" y="5776082"/>
            <a:ext cx="194432" cy="322041"/>
          </a:xfrm>
          <a:custGeom>
            <a:avLst/>
            <a:gdLst/>
            <a:ahLst/>
            <a:cxnLst/>
            <a:rect l="l" t="t" r="r" b="b"/>
            <a:pathLst>
              <a:path w="213675" h="353912" extrusionOk="0">
                <a:moveTo>
                  <a:pt x="54773" y="353912"/>
                </a:moveTo>
                <a:cubicBezTo>
                  <a:pt x="38620" y="353912"/>
                  <a:pt x="39131" y="326137"/>
                  <a:pt x="36646" y="313639"/>
                </a:cubicBezTo>
                <a:cubicBezTo>
                  <a:pt x="31384" y="324822"/>
                  <a:pt x="26267" y="336078"/>
                  <a:pt x="21078" y="347334"/>
                </a:cubicBezTo>
                <a:cubicBezTo>
                  <a:pt x="17715" y="344849"/>
                  <a:pt x="13914" y="342071"/>
                  <a:pt x="10187" y="345799"/>
                </a:cubicBezTo>
                <a:cubicBezTo>
                  <a:pt x="2805" y="279724"/>
                  <a:pt x="1123" y="216426"/>
                  <a:pt x="1123" y="150204"/>
                </a:cubicBezTo>
                <a:cubicBezTo>
                  <a:pt x="1123" y="139314"/>
                  <a:pt x="-2166" y="13595"/>
                  <a:pt x="2512" y="13157"/>
                </a:cubicBezTo>
                <a:cubicBezTo>
                  <a:pt x="49510" y="8917"/>
                  <a:pt x="98117" y="7967"/>
                  <a:pt x="144530" y="0"/>
                </a:cubicBezTo>
                <a:cubicBezTo>
                  <a:pt x="146796" y="1462"/>
                  <a:pt x="148185" y="13157"/>
                  <a:pt x="148916" y="15642"/>
                </a:cubicBezTo>
                <a:cubicBezTo>
                  <a:pt x="152790" y="29529"/>
                  <a:pt x="156663" y="43490"/>
                  <a:pt x="160611" y="57377"/>
                </a:cubicBezTo>
                <a:cubicBezTo>
                  <a:pt x="169162" y="87784"/>
                  <a:pt x="177641" y="118190"/>
                  <a:pt x="186120" y="148596"/>
                </a:cubicBezTo>
                <a:cubicBezTo>
                  <a:pt x="187947" y="155175"/>
                  <a:pt x="189774" y="161680"/>
                  <a:pt x="191602" y="168258"/>
                </a:cubicBezTo>
                <a:cubicBezTo>
                  <a:pt x="192698" y="172132"/>
                  <a:pt x="192406" y="177102"/>
                  <a:pt x="195695" y="180026"/>
                </a:cubicBezTo>
                <a:cubicBezTo>
                  <a:pt x="198911" y="184850"/>
                  <a:pt x="206220" y="185947"/>
                  <a:pt x="205855" y="192452"/>
                </a:cubicBezTo>
                <a:cubicBezTo>
                  <a:pt x="204685" y="214233"/>
                  <a:pt x="195622" y="228194"/>
                  <a:pt x="206366" y="248879"/>
                </a:cubicBezTo>
                <a:cubicBezTo>
                  <a:pt x="213822" y="263132"/>
                  <a:pt x="201981" y="273072"/>
                  <a:pt x="213676" y="288933"/>
                </a:cubicBezTo>
                <a:cubicBezTo>
                  <a:pt x="175741" y="292515"/>
                  <a:pt x="137879" y="296023"/>
                  <a:pt x="100017" y="299605"/>
                </a:cubicBezTo>
                <a:cubicBezTo>
                  <a:pt x="91831" y="300409"/>
                  <a:pt x="63837" y="299312"/>
                  <a:pt x="57550" y="304794"/>
                </a:cubicBezTo>
                <a:cubicBezTo>
                  <a:pt x="44248" y="316270"/>
                  <a:pt x="74873" y="353912"/>
                  <a:pt x="54773" y="353912"/>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19" name="Google Shape;5219;p403"/>
          <p:cNvSpPr/>
          <p:nvPr/>
        </p:nvSpPr>
        <p:spPr>
          <a:xfrm>
            <a:off x="9775932" y="5760585"/>
            <a:ext cx="279474" cy="297099"/>
          </a:xfrm>
          <a:custGeom>
            <a:avLst/>
            <a:gdLst/>
            <a:ahLst/>
            <a:cxnLst/>
            <a:rect l="l" t="t" r="r" b="b"/>
            <a:pathLst>
              <a:path w="307133" h="326502" extrusionOk="0">
                <a:moveTo>
                  <a:pt x="254946" y="322848"/>
                </a:moveTo>
                <a:cubicBezTo>
                  <a:pt x="245809" y="313346"/>
                  <a:pt x="242739" y="312835"/>
                  <a:pt x="230021" y="313419"/>
                </a:cubicBezTo>
                <a:cubicBezTo>
                  <a:pt x="222566" y="313712"/>
                  <a:pt x="215183" y="314077"/>
                  <a:pt x="207801" y="314443"/>
                </a:cubicBezTo>
                <a:cubicBezTo>
                  <a:pt x="180538" y="315685"/>
                  <a:pt x="153274" y="316928"/>
                  <a:pt x="126011" y="318170"/>
                </a:cubicBezTo>
                <a:cubicBezTo>
                  <a:pt x="117313" y="318536"/>
                  <a:pt x="83691" y="325553"/>
                  <a:pt x="78136" y="317585"/>
                </a:cubicBezTo>
                <a:cubicBezTo>
                  <a:pt x="73385" y="310788"/>
                  <a:pt x="68780" y="303552"/>
                  <a:pt x="64394" y="296535"/>
                </a:cubicBezTo>
                <a:cubicBezTo>
                  <a:pt x="58912" y="287545"/>
                  <a:pt x="65125" y="282720"/>
                  <a:pt x="65564" y="273657"/>
                </a:cubicBezTo>
                <a:cubicBezTo>
                  <a:pt x="66002" y="264521"/>
                  <a:pt x="52115" y="255823"/>
                  <a:pt x="54088" y="247052"/>
                </a:cubicBezTo>
                <a:cubicBezTo>
                  <a:pt x="56062" y="237842"/>
                  <a:pt x="58547" y="228559"/>
                  <a:pt x="60155" y="219203"/>
                </a:cubicBezTo>
                <a:cubicBezTo>
                  <a:pt x="63005" y="202977"/>
                  <a:pt x="51018" y="198884"/>
                  <a:pt x="47145" y="185142"/>
                </a:cubicBezTo>
                <a:cubicBezTo>
                  <a:pt x="41663" y="171328"/>
                  <a:pt x="38958" y="155686"/>
                  <a:pt x="34938" y="141433"/>
                </a:cubicBezTo>
                <a:cubicBezTo>
                  <a:pt x="23316" y="99844"/>
                  <a:pt x="11695" y="58181"/>
                  <a:pt x="0" y="16519"/>
                </a:cubicBezTo>
                <a:cubicBezTo>
                  <a:pt x="45975" y="12279"/>
                  <a:pt x="91731" y="6432"/>
                  <a:pt x="137413" y="0"/>
                </a:cubicBezTo>
                <a:cubicBezTo>
                  <a:pt x="131858" y="16226"/>
                  <a:pt x="123964" y="21197"/>
                  <a:pt x="142164" y="29310"/>
                </a:cubicBezTo>
                <a:cubicBezTo>
                  <a:pt x="152032" y="33403"/>
                  <a:pt x="165554" y="36765"/>
                  <a:pt x="171986" y="44586"/>
                </a:cubicBezTo>
                <a:cubicBezTo>
                  <a:pt x="180830" y="55331"/>
                  <a:pt x="178857" y="67610"/>
                  <a:pt x="192744" y="74042"/>
                </a:cubicBezTo>
                <a:cubicBezTo>
                  <a:pt x="202685" y="78647"/>
                  <a:pt x="221542" y="83252"/>
                  <a:pt x="229656" y="90780"/>
                </a:cubicBezTo>
                <a:cubicBezTo>
                  <a:pt x="232506" y="97432"/>
                  <a:pt x="224905" y="107884"/>
                  <a:pt x="230606" y="113731"/>
                </a:cubicBezTo>
                <a:cubicBezTo>
                  <a:pt x="234334" y="117605"/>
                  <a:pt x="241277" y="120090"/>
                  <a:pt x="245809" y="122576"/>
                </a:cubicBezTo>
                <a:cubicBezTo>
                  <a:pt x="255530" y="127911"/>
                  <a:pt x="272415" y="131931"/>
                  <a:pt x="272415" y="143845"/>
                </a:cubicBezTo>
                <a:cubicBezTo>
                  <a:pt x="272415" y="152763"/>
                  <a:pt x="273803" y="156417"/>
                  <a:pt x="282867" y="159560"/>
                </a:cubicBezTo>
                <a:cubicBezTo>
                  <a:pt x="291565" y="162557"/>
                  <a:pt x="289226" y="168185"/>
                  <a:pt x="289591" y="176518"/>
                </a:cubicBezTo>
                <a:cubicBezTo>
                  <a:pt x="290176" y="192305"/>
                  <a:pt x="290103" y="197422"/>
                  <a:pt x="307134" y="198811"/>
                </a:cubicBezTo>
                <a:cubicBezTo>
                  <a:pt x="303186" y="206120"/>
                  <a:pt x="298728" y="213356"/>
                  <a:pt x="295146" y="220885"/>
                </a:cubicBezTo>
                <a:cubicBezTo>
                  <a:pt x="282794" y="243689"/>
                  <a:pt x="285133" y="266933"/>
                  <a:pt x="288860" y="291345"/>
                </a:cubicBezTo>
                <a:cubicBezTo>
                  <a:pt x="278701" y="289518"/>
                  <a:pt x="268541" y="287691"/>
                  <a:pt x="258381" y="285864"/>
                </a:cubicBezTo>
                <a:cubicBezTo>
                  <a:pt x="258381" y="299386"/>
                  <a:pt x="258381" y="312908"/>
                  <a:pt x="258381" y="326503"/>
                </a:cubicBezTo>
                <a:cubicBezTo>
                  <a:pt x="257285" y="325333"/>
                  <a:pt x="256115" y="324091"/>
                  <a:pt x="254946" y="32284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20" name="Google Shape;5220;p403"/>
          <p:cNvSpPr/>
          <p:nvPr/>
        </p:nvSpPr>
        <p:spPr>
          <a:xfrm>
            <a:off x="9694458" y="6028952"/>
            <a:ext cx="477503" cy="359020"/>
          </a:xfrm>
          <a:custGeom>
            <a:avLst/>
            <a:gdLst/>
            <a:ahLst/>
            <a:cxnLst/>
            <a:rect l="l" t="t" r="r" b="b"/>
            <a:pathLst>
              <a:path w="524761" h="394551" extrusionOk="0">
                <a:moveTo>
                  <a:pt x="484601" y="394552"/>
                </a:moveTo>
                <a:cubicBezTo>
                  <a:pt x="484967" y="387462"/>
                  <a:pt x="483432" y="383515"/>
                  <a:pt x="476049" y="383003"/>
                </a:cubicBezTo>
                <a:cubicBezTo>
                  <a:pt x="466840" y="382345"/>
                  <a:pt x="463112" y="372551"/>
                  <a:pt x="457630" y="366192"/>
                </a:cubicBezTo>
                <a:cubicBezTo>
                  <a:pt x="452368" y="360125"/>
                  <a:pt x="445789" y="352962"/>
                  <a:pt x="438041" y="350185"/>
                </a:cubicBezTo>
                <a:cubicBezTo>
                  <a:pt x="434899" y="349088"/>
                  <a:pt x="425397" y="348430"/>
                  <a:pt x="422765" y="346384"/>
                </a:cubicBezTo>
                <a:cubicBezTo>
                  <a:pt x="420134" y="343314"/>
                  <a:pt x="420646" y="334981"/>
                  <a:pt x="418818" y="330961"/>
                </a:cubicBezTo>
                <a:cubicBezTo>
                  <a:pt x="415675" y="324091"/>
                  <a:pt x="410559" y="318536"/>
                  <a:pt x="405589" y="312981"/>
                </a:cubicBezTo>
                <a:cubicBezTo>
                  <a:pt x="402519" y="309545"/>
                  <a:pt x="399449" y="306110"/>
                  <a:pt x="396379" y="302675"/>
                </a:cubicBezTo>
                <a:cubicBezTo>
                  <a:pt x="392944" y="298874"/>
                  <a:pt x="398279" y="291638"/>
                  <a:pt x="394259" y="287106"/>
                </a:cubicBezTo>
                <a:cubicBezTo>
                  <a:pt x="391628" y="284182"/>
                  <a:pt x="379933" y="285790"/>
                  <a:pt x="376206" y="285644"/>
                </a:cubicBezTo>
                <a:cubicBezTo>
                  <a:pt x="372770" y="285498"/>
                  <a:pt x="354424" y="257504"/>
                  <a:pt x="352012" y="253849"/>
                </a:cubicBezTo>
                <a:cubicBezTo>
                  <a:pt x="347115" y="246467"/>
                  <a:pt x="357786" y="239231"/>
                  <a:pt x="359175" y="229656"/>
                </a:cubicBezTo>
                <a:cubicBezTo>
                  <a:pt x="361368" y="214891"/>
                  <a:pt x="347846" y="212552"/>
                  <a:pt x="336955" y="210652"/>
                </a:cubicBezTo>
                <a:cubicBezTo>
                  <a:pt x="337101" y="214745"/>
                  <a:pt x="338051" y="220738"/>
                  <a:pt x="335493" y="224247"/>
                </a:cubicBezTo>
                <a:cubicBezTo>
                  <a:pt x="325772" y="210652"/>
                  <a:pt x="332935" y="198664"/>
                  <a:pt x="337028" y="184265"/>
                </a:cubicBezTo>
                <a:cubicBezTo>
                  <a:pt x="341706" y="167600"/>
                  <a:pt x="333374" y="151082"/>
                  <a:pt x="325041" y="136829"/>
                </a:cubicBezTo>
                <a:cubicBezTo>
                  <a:pt x="317732" y="124330"/>
                  <a:pt x="318317" y="123380"/>
                  <a:pt x="303771" y="123818"/>
                </a:cubicBezTo>
                <a:cubicBezTo>
                  <a:pt x="297047" y="121114"/>
                  <a:pt x="289299" y="109784"/>
                  <a:pt x="284109" y="104814"/>
                </a:cubicBezTo>
                <a:cubicBezTo>
                  <a:pt x="264375" y="85664"/>
                  <a:pt x="244786" y="63225"/>
                  <a:pt x="215110" y="67172"/>
                </a:cubicBezTo>
                <a:cubicBezTo>
                  <a:pt x="207801" y="68122"/>
                  <a:pt x="203562" y="71119"/>
                  <a:pt x="199323" y="77112"/>
                </a:cubicBezTo>
                <a:cubicBezTo>
                  <a:pt x="193110" y="85883"/>
                  <a:pt x="182438" y="89392"/>
                  <a:pt x="173375" y="94362"/>
                </a:cubicBezTo>
                <a:cubicBezTo>
                  <a:pt x="166139" y="98163"/>
                  <a:pt x="158976" y="102183"/>
                  <a:pt x="151739" y="106057"/>
                </a:cubicBezTo>
                <a:cubicBezTo>
                  <a:pt x="153786" y="95093"/>
                  <a:pt x="142895" y="92681"/>
                  <a:pt x="135586" y="88295"/>
                </a:cubicBezTo>
                <a:cubicBezTo>
                  <a:pt x="137560" y="84641"/>
                  <a:pt x="140045" y="81278"/>
                  <a:pt x="141945" y="77624"/>
                </a:cubicBezTo>
                <a:cubicBezTo>
                  <a:pt x="138071" y="75577"/>
                  <a:pt x="134417" y="73165"/>
                  <a:pt x="130616" y="70972"/>
                </a:cubicBezTo>
                <a:cubicBezTo>
                  <a:pt x="121041" y="65564"/>
                  <a:pt x="120602" y="72069"/>
                  <a:pt x="111904" y="72069"/>
                </a:cubicBezTo>
                <a:cubicBezTo>
                  <a:pt x="101379" y="72069"/>
                  <a:pt x="90634" y="64029"/>
                  <a:pt x="79305" y="63444"/>
                </a:cubicBezTo>
                <a:cubicBezTo>
                  <a:pt x="79378" y="59132"/>
                  <a:pt x="79890" y="54819"/>
                  <a:pt x="79817" y="50507"/>
                </a:cubicBezTo>
                <a:cubicBezTo>
                  <a:pt x="72800" y="53723"/>
                  <a:pt x="62348" y="61397"/>
                  <a:pt x="54746" y="61909"/>
                </a:cubicBezTo>
                <a:cubicBezTo>
                  <a:pt x="48314" y="64833"/>
                  <a:pt x="43782" y="57304"/>
                  <a:pt x="37935" y="55842"/>
                </a:cubicBezTo>
                <a:cubicBezTo>
                  <a:pt x="26167" y="52846"/>
                  <a:pt x="23755" y="64321"/>
                  <a:pt x="14618" y="65637"/>
                </a:cubicBezTo>
                <a:cubicBezTo>
                  <a:pt x="5555" y="66879"/>
                  <a:pt x="0" y="53796"/>
                  <a:pt x="0" y="45171"/>
                </a:cubicBezTo>
                <a:cubicBezTo>
                  <a:pt x="0" y="33330"/>
                  <a:pt x="439" y="32672"/>
                  <a:pt x="10525" y="31722"/>
                </a:cubicBezTo>
                <a:cubicBezTo>
                  <a:pt x="57743" y="27263"/>
                  <a:pt x="104960" y="22805"/>
                  <a:pt x="152178" y="18419"/>
                </a:cubicBezTo>
                <a:cubicBezTo>
                  <a:pt x="161680" y="17542"/>
                  <a:pt x="157952" y="25875"/>
                  <a:pt x="165042" y="31576"/>
                </a:cubicBezTo>
                <a:cubicBezTo>
                  <a:pt x="168770" y="34573"/>
                  <a:pt x="177176" y="32599"/>
                  <a:pt x="181342" y="32380"/>
                </a:cubicBezTo>
                <a:cubicBezTo>
                  <a:pt x="206266" y="31210"/>
                  <a:pt x="231191" y="30114"/>
                  <a:pt x="256115" y="28944"/>
                </a:cubicBezTo>
                <a:cubicBezTo>
                  <a:pt x="278993" y="27921"/>
                  <a:pt x="301798" y="26825"/>
                  <a:pt x="324676" y="25802"/>
                </a:cubicBezTo>
                <a:cubicBezTo>
                  <a:pt x="338051" y="25217"/>
                  <a:pt x="346676" y="40932"/>
                  <a:pt x="355521" y="50141"/>
                </a:cubicBezTo>
                <a:cubicBezTo>
                  <a:pt x="355521" y="33403"/>
                  <a:pt x="355521" y="16738"/>
                  <a:pt x="355521" y="0"/>
                </a:cubicBezTo>
                <a:cubicBezTo>
                  <a:pt x="362903" y="1316"/>
                  <a:pt x="370431" y="1827"/>
                  <a:pt x="377814" y="3143"/>
                </a:cubicBezTo>
                <a:cubicBezTo>
                  <a:pt x="380226" y="3581"/>
                  <a:pt x="384246" y="20027"/>
                  <a:pt x="386585" y="24705"/>
                </a:cubicBezTo>
                <a:cubicBezTo>
                  <a:pt x="388997" y="29529"/>
                  <a:pt x="388339" y="34426"/>
                  <a:pt x="389801" y="39470"/>
                </a:cubicBezTo>
                <a:cubicBezTo>
                  <a:pt x="391190" y="44367"/>
                  <a:pt x="401130" y="50872"/>
                  <a:pt x="400911" y="55477"/>
                </a:cubicBezTo>
                <a:cubicBezTo>
                  <a:pt x="402884" y="61251"/>
                  <a:pt x="398718" y="69072"/>
                  <a:pt x="400253" y="74993"/>
                </a:cubicBezTo>
                <a:cubicBezTo>
                  <a:pt x="399887" y="84568"/>
                  <a:pt x="417137" y="96628"/>
                  <a:pt x="422400" y="103279"/>
                </a:cubicBezTo>
                <a:cubicBezTo>
                  <a:pt x="426858" y="108834"/>
                  <a:pt x="427589" y="113951"/>
                  <a:pt x="429928" y="120310"/>
                </a:cubicBezTo>
                <a:cubicBezTo>
                  <a:pt x="432487" y="127327"/>
                  <a:pt x="438992" y="127838"/>
                  <a:pt x="444839" y="130616"/>
                </a:cubicBezTo>
                <a:cubicBezTo>
                  <a:pt x="451198" y="133612"/>
                  <a:pt x="455584" y="143553"/>
                  <a:pt x="459458" y="148962"/>
                </a:cubicBezTo>
                <a:cubicBezTo>
                  <a:pt x="467351" y="160072"/>
                  <a:pt x="461139" y="164019"/>
                  <a:pt x="463697" y="176810"/>
                </a:cubicBezTo>
                <a:cubicBezTo>
                  <a:pt x="464866" y="182657"/>
                  <a:pt x="464793" y="193256"/>
                  <a:pt x="469106" y="197934"/>
                </a:cubicBezTo>
                <a:cubicBezTo>
                  <a:pt x="472687" y="201807"/>
                  <a:pt x="480362" y="202685"/>
                  <a:pt x="482408" y="207728"/>
                </a:cubicBezTo>
                <a:cubicBezTo>
                  <a:pt x="484821" y="213868"/>
                  <a:pt x="486209" y="220519"/>
                  <a:pt x="488256" y="226732"/>
                </a:cubicBezTo>
                <a:cubicBezTo>
                  <a:pt x="495638" y="248952"/>
                  <a:pt x="519174" y="266055"/>
                  <a:pt x="523779" y="289226"/>
                </a:cubicBezTo>
                <a:cubicBezTo>
                  <a:pt x="528237" y="298143"/>
                  <a:pt x="515885" y="311373"/>
                  <a:pt x="519174" y="322263"/>
                </a:cubicBezTo>
                <a:cubicBezTo>
                  <a:pt x="520782" y="327380"/>
                  <a:pt x="526556" y="335274"/>
                  <a:pt x="522609" y="340317"/>
                </a:cubicBezTo>
                <a:cubicBezTo>
                  <a:pt x="521440" y="344557"/>
                  <a:pt x="515227" y="347919"/>
                  <a:pt x="513400" y="352304"/>
                </a:cubicBezTo>
                <a:cubicBezTo>
                  <a:pt x="510695" y="358809"/>
                  <a:pt x="514642" y="369481"/>
                  <a:pt x="515666" y="375986"/>
                </a:cubicBezTo>
                <a:cubicBezTo>
                  <a:pt x="517054" y="385269"/>
                  <a:pt x="491106" y="392432"/>
                  <a:pt x="484601" y="394552"/>
                </a:cubicBezTo>
                <a:cubicBezTo>
                  <a:pt x="484821" y="389435"/>
                  <a:pt x="493957" y="391482"/>
                  <a:pt x="484601" y="394552"/>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21" name="Google Shape;5221;p403"/>
          <p:cNvSpPr/>
          <p:nvPr/>
        </p:nvSpPr>
        <p:spPr>
          <a:xfrm>
            <a:off x="9902434" y="5733689"/>
            <a:ext cx="262380" cy="201119"/>
          </a:xfrm>
          <a:custGeom>
            <a:avLst/>
            <a:gdLst/>
            <a:ahLst/>
            <a:cxnLst/>
            <a:rect l="l" t="t" r="r" b="b"/>
            <a:pathLst>
              <a:path w="288347" h="221023" extrusionOk="0">
                <a:moveTo>
                  <a:pt x="158317" y="220182"/>
                </a:moveTo>
                <a:cubicBezTo>
                  <a:pt x="157586" y="211631"/>
                  <a:pt x="161971" y="193138"/>
                  <a:pt x="155466" y="186852"/>
                </a:cubicBezTo>
                <a:cubicBezTo>
                  <a:pt x="147280" y="178812"/>
                  <a:pt x="140848" y="184733"/>
                  <a:pt x="140848" y="171649"/>
                </a:cubicBezTo>
                <a:cubicBezTo>
                  <a:pt x="140848" y="165217"/>
                  <a:pt x="140190" y="162147"/>
                  <a:pt x="134269" y="158858"/>
                </a:cubicBezTo>
                <a:cubicBezTo>
                  <a:pt x="123159" y="152718"/>
                  <a:pt x="111976" y="146579"/>
                  <a:pt x="100793" y="140512"/>
                </a:cubicBezTo>
                <a:cubicBezTo>
                  <a:pt x="94215" y="136930"/>
                  <a:pt x="97285" y="126551"/>
                  <a:pt x="97285" y="119461"/>
                </a:cubicBezTo>
                <a:cubicBezTo>
                  <a:pt x="97285" y="108790"/>
                  <a:pt x="71483" y="103893"/>
                  <a:pt x="64613" y="100677"/>
                </a:cubicBezTo>
                <a:cubicBezTo>
                  <a:pt x="51456" y="94975"/>
                  <a:pt x="49629" y="91833"/>
                  <a:pt x="43708" y="79553"/>
                </a:cubicBezTo>
                <a:cubicBezTo>
                  <a:pt x="35814" y="63107"/>
                  <a:pt x="26897" y="61280"/>
                  <a:pt x="10305" y="54336"/>
                </a:cubicBezTo>
                <a:cubicBezTo>
                  <a:pt x="-2121" y="49147"/>
                  <a:pt x="-1901" y="47246"/>
                  <a:pt x="3581" y="34236"/>
                </a:cubicBezTo>
                <a:cubicBezTo>
                  <a:pt x="7308" y="25465"/>
                  <a:pt x="16956" y="24880"/>
                  <a:pt x="24923" y="21518"/>
                </a:cubicBezTo>
                <a:cubicBezTo>
                  <a:pt x="36911" y="16401"/>
                  <a:pt x="44731" y="7338"/>
                  <a:pt x="58180" y="6461"/>
                </a:cubicBezTo>
                <a:cubicBezTo>
                  <a:pt x="62274" y="6168"/>
                  <a:pt x="66440" y="5803"/>
                  <a:pt x="70533" y="5364"/>
                </a:cubicBezTo>
                <a:cubicBezTo>
                  <a:pt x="85444" y="3976"/>
                  <a:pt x="100428" y="2587"/>
                  <a:pt x="115339" y="1198"/>
                </a:cubicBezTo>
                <a:cubicBezTo>
                  <a:pt x="118262" y="906"/>
                  <a:pt x="123086" y="-483"/>
                  <a:pt x="126010" y="175"/>
                </a:cubicBezTo>
                <a:cubicBezTo>
                  <a:pt x="129007" y="-117"/>
                  <a:pt x="130980" y="4634"/>
                  <a:pt x="134342" y="5438"/>
                </a:cubicBezTo>
                <a:cubicBezTo>
                  <a:pt x="137778" y="6242"/>
                  <a:pt x="142529" y="4414"/>
                  <a:pt x="143333" y="8142"/>
                </a:cubicBezTo>
                <a:cubicBezTo>
                  <a:pt x="144210" y="12016"/>
                  <a:pt x="145087" y="19617"/>
                  <a:pt x="149180" y="22029"/>
                </a:cubicBezTo>
                <a:cubicBezTo>
                  <a:pt x="153200" y="24442"/>
                  <a:pt x="158901" y="21445"/>
                  <a:pt x="163068" y="20787"/>
                </a:cubicBezTo>
                <a:cubicBezTo>
                  <a:pt x="176151" y="18813"/>
                  <a:pt x="189161" y="16913"/>
                  <a:pt x="202245" y="14940"/>
                </a:cubicBezTo>
                <a:cubicBezTo>
                  <a:pt x="219202" y="12381"/>
                  <a:pt x="219568" y="12674"/>
                  <a:pt x="233602" y="23126"/>
                </a:cubicBezTo>
                <a:cubicBezTo>
                  <a:pt x="251436" y="37160"/>
                  <a:pt x="270148" y="50243"/>
                  <a:pt x="288348" y="63765"/>
                </a:cubicBezTo>
                <a:cubicBezTo>
                  <a:pt x="269051" y="79553"/>
                  <a:pt x="266639" y="103454"/>
                  <a:pt x="252752" y="122385"/>
                </a:cubicBezTo>
                <a:cubicBezTo>
                  <a:pt x="248293" y="128525"/>
                  <a:pt x="245881" y="142047"/>
                  <a:pt x="240326" y="146213"/>
                </a:cubicBezTo>
                <a:cubicBezTo>
                  <a:pt x="235429" y="149941"/>
                  <a:pt x="230605" y="153595"/>
                  <a:pt x="225781" y="157323"/>
                </a:cubicBezTo>
                <a:cubicBezTo>
                  <a:pt x="215694" y="164998"/>
                  <a:pt x="204145" y="172161"/>
                  <a:pt x="194863" y="180859"/>
                </a:cubicBezTo>
                <a:cubicBezTo>
                  <a:pt x="185945" y="187656"/>
                  <a:pt x="178125" y="201982"/>
                  <a:pt x="174470" y="212435"/>
                </a:cubicBezTo>
                <a:cubicBezTo>
                  <a:pt x="170669" y="223325"/>
                  <a:pt x="169792" y="221133"/>
                  <a:pt x="158317" y="220182"/>
                </a:cubicBezTo>
                <a:close/>
              </a:path>
            </a:pathLst>
          </a:custGeom>
          <a:solidFill>
            <a:srgbClr val="A5A5A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22" name="Google Shape;5222;p403"/>
          <p:cNvSpPr/>
          <p:nvPr/>
        </p:nvSpPr>
        <p:spPr>
          <a:xfrm>
            <a:off x="10053543" y="5377942"/>
            <a:ext cx="237582" cy="142873"/>
          </a:xfrm>
          <a:custGeom>
            <a:avLst/>
            <a:gdLst/>
            <a:ahLst/>
            <a:cxnLst/>
            <a:rect l="l" t="t" r="r" b="b"/>
            <a:pathLst>
              <a:path w="261095" h="157013" extrusionOk="0">
                <a:moveTo>
                  <a:pt x="240254" y="157014"/>
                </a:moveTo>
                <a:cubicBezTo>
                  <a:pt x="240254" y="141518"/>
                  <a:pt x="246321" y="126388"/>
                  <a:pt x="247052" y="110747"/>
                </a:cubicBezTo>
                <a:cubicBezTo>
                  <a:pt x="241643" y="111843"/>
                  <a:pt x="236234" y="112866"/>
                  <a:pt x="230825" y="113963"/>
                </a:cubicBezTo>
                <a:cubicBezTo>
                  <a:pt x="230752" y="108846"/>
                  <a:pt x="232068" y="97152"/>
                  <a:pt x="224174" y="97152"/>
                </a:cubicBezTo>
                <a:cubicBezTo>
                  <a:pt x="210652" y="97152"/>
                  <a:pt x="207143" y="96786"/>
                  <a:pt x="204877" y="83191"/>
                </a:cubicBezTo>
                <a:cubicBezTo>
                  <a:pt x="203562" y="75297"/>
                  <a:pt x="202246" y="67403"/>
                  <a:pt x="199980" y="59801"/>
                </a:cubicBezTo>
                <a:cubicBezTo>
                  <a:pt x="198007" y="53077"/>
                  <a:pt x="191721" y="47960"/>
                  <a:pt x="195375" y="40797"/>
                </a:cubicBezTo>
                <a:cubicBezTo>
                  <a:pt x="200199" y="31369"/>
                  <a:pt x="203196" y="24498"/>
                  <a:pt x="203196" y="13607"/>
                </a:cubicBezTo>
                <a:cubicBezTo>
                  <a:pt x="207070" y="26106"/>
                  <a:pt x="210798" y="38751"/>
                  <a:pt x="214452" y="51323"/>
                </a:cubicBezTo>
                <a:cubicBezTo>
                  <a:pt x="216938" y="59728"/>
                  <a:pt x="218399" y="79025"/>
                  <a:pt x="226074" y="84068"/>
                </a:cubicBezTo>
                <a:cubicBezTo>
                  <a:pt x="233237" y="88746"/>
                  <a:pt x="252899" y="80560"/>
                  <a:pt x="260574" y="79098"/>
                </a:cubicBezTo>
                <a:cubicBezTo>
                  <a:pt x="260427" y="84433"/>
                  <a:pt x="260866" y="89623"/>
                  <a:pt x="261085" y="94959"/>
                </a:cubicBezTo>
                <a:cubicBezTo>
                  <a:pt x="261451" y="102853"/>
                  <a:pt x="252533" y="110600"/>
                  <a:pt x="250779" y="118494"/>
                </a:cubicBezTo>
                <a:cubicBezTo>
                  <a:pt x="246832" y="131139"/>
                  <a:pt x="247125" y="145465"/>
                  <a:pt x="240254" y="157014"/>
                </a:cubicBezTo>
                <a:cubicBezTo>
                  <a:pt x="240254" y="152482"/>
                  <a:pt x="242008" y="153944"/>
                  <a:pt x="240254" y="157014"/>
                </a:cubicBezTo>
                <a:close/>
                <a:moveTo>
                  <a:pt x="165700" y="110820"/>
                </a:moveTo>
                <a:cubicBezTo>
                  <a:pt x="156344" y="101464"/>
                  <a:pt x="154517" y="106946"/>
                  <a:pt x="142749" y="106727"/>
                </a:cubicBezTo>
                <a:cubicBezTo>
                  <a:pt x="143845" y="97736"/>
                  <a:pt x="158098" y="75005"/>
                  <a:pt x="150350" y="68061"/>
                </a:cubicBezTo>
                <a:cubicBezTo>
                  <a:pt x="145746" y="63968"/>
                  <a:pt x="141506" y="56585"/>
                  <a:pt x="134563" y="56585"/>
                </a:cubicBezTo>
                <a:cubicBezTo>
                  <a:pt x="124476" y="56585"/>
                  <a:pt x="131054" y="55635"/>
                  <a:pt x="125061" y="48984"/>
                </a:cubicBezTo>
                <a:cubicBezTo>
                  <a:pt x="118848" y="42040"/>
                  <a:pt x="107226" y="43136"/>
                  <a:pt x="103133" y="36558"/>
                </a:cubicBezTo>
                <a:cubicBezTo>
                  <a:pt x="99186" y="30199"/>
                  <a:pt x="95824" y="19820"/>
                  <a:pt x="86614" y="21793"/>
                </a:cubicBezTo>
                <a:cubicBezTo>
                  <a:pt x="78209" y="23621"/>
                  <a:pt x="67245" y="24425"/>
                  <a:pt x="60009" y="29468"/>
                </a:cubicBezTo>
                <a:cubicBezTo>
                  <a:pt x="56354" y="32026"/>
                  <a:pt x="54527" y="35754"/>
                  <a:pt x="50214" y="33634"/>
                </a:cubicBezTo>
                <a:cubicBezTo>
                  <a:pt x="45975" y="34073"/>
                  <a:pt x="43417" y="27860"/>
                  <a:pt x="38227" y="31369"/>
                </a:cubicBezTo>
                <a:cubicBezTo>
                  <a:pt x="26605" y="39262"/>
                  <a:pt x="17030" y="52711"/>
                  <a:pt x="7236" y="62725"/>
                </a:cubicBezTo>
                <a:cubicBezTo>
                  <a:pt x="4824" y="53004"/>
                  <a:pt x="2412" y="43209"/>
                  <a:pt x="0" y="33488"/>
                </a:cubicBezTo>
                <a:cubicBezTo>
                  <a:pt x="33769" y="27714"/>
                  <a:pt x="67537" y="21940"/>
                  <a:pt x="101379" y="16165"/>
                </a:cubicBezTo>
                <a:cubicBezTo>
                  <a:pt x="124695" y="12218"/>
                  <a:pt x="148012" y="8198"/>
                  <a:pt x="171328" y="4178"/>
                </a:cubicBezTo>
                <a:cubicBezTo>
                  <a:pt x="178199" y="3009"/>
                  <a:pt x="185142" y="1839"/>
                  <a:pt x="192013" y="670"/>
                </a:cubicBezTo>
                <a:cubicBezTo>
                  <a:pt x="200053" y="-719"/>
                  <a:pt x="198737" y="-719"/>
                  <a:pt x="201661" y="8418"/>
                </a:cubicBezTo>
                <a:cubicBezTo>
                  <a:pt x="185069" y="-4812"/>
                  <a:pt x="171474" y="33927"/>
                  <a:pt x="171474" y="45695"/>
                </a:cubicBezTo>
                <a:cubicBezTo>
                  <a:pt x="171474" y="53004"/>
                  <a:pt x="170889" y="60313"/>
                  <a:pt x="170963" y="67622"/>
                </a:cubicBezTo>
                <a:cubicBezTo>
                  <a:pt x="171109" y="80925"/>
                  <a:pt x="184265" y="91816"/>
                  <a:pt x="183680" y="105484"/>
                </a:cubicBezTo>
                <a:cubicBezTo>
                  <a:pt x="175348" y="106142"/>
                  <a:pt x="172132" y="104388"/>
                  <a:pt x="165700" y="110820"/>
                </a:cubicBezTo>
                <a:cubicBezTo>
                  <a:pt x="164677" y="109796"/>
                  <a:pt x="166358" y="110162"/>
                  <a:pt x="165700" y="11082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23" name="Google Shape;5223;p403"/>
          <p:cNvSpPr/>
          <p:nvPr/>
        </p:nvSpPr>
        <p:spPr>
          <a:xfrm>
            <a:off x="10240025" y="5364630"/>
            <a:ext cx="51638" cy="83181"/>
          </a:xfrm>
          <a:custGeom>
            <a:avLst/>
            <a:gdLst/>
            <a:ahLst/>
            <a:cxnLst/>
            <a:rect l="l" t="t" r="r" b="b"/>
            <a:pathLst>
              <a:path w="56749" h="91413" extrusionOk="0">
                <a:moveTo>
                  <a:pt x="24498" y="89415"/>
                </a:moveTo>
                <a:cubicBezTo>
                  <a:pt x="17847" y="67926"/>
                  <a:pt x="11123" y="46364"/>
                  <a:pt x="4471" y="24875"/>
                </a:cubicBezTo>
                <a:cubicBezTo>
                  <a:pt x="3594" y="22024"/>
                  <a:pt x="-1084" y="12595"/>
                  <a:pt x="232" y="9233"/>
                </a:cubicBezTo>
                <a:cubicBezTo>
                  <a:pt x="2498" y="3166"/>
                  <a:pt x="889" y="-1877"/>
                  <a:pt x="8199" y="681"/>
                </a:cubicBezTo>
                <a:cubicBezTo>
                  <a:pt x="15946" y="3385"/>
                  <a:pt x="10392" y="10475"/>
                  <a:pt x="8418" y="17200"/>
                </a:cubicBezTo>
                <a:cubicBezTo>
                  <a:pt x="6883" y="22536"/>
                  <a:pt x="20698" y="38177"/>
                  <a:pt x="23548" y="42709"/>
                </a:cubicBezTo>
                <a:cubicBezTo>
                  <a:pt x="26252" y="46948"/>
                  <a:pt x="28957" y="51188"/>
                  <a:pt x="31661" y="55427"/>
                </a:cubicBezTo>
                <a:cubicBezTo>
                  <a:pt x="34950" y="60544"/>
                  <a:pt x="41748" y="59813"/>
                  <a:pt x="44891" y="63760"/>
                </a:cubicBezTo>
                <a:cubicBezTo>
                  <a:pt x="47961" y="66464"/>
                  <a:pt x="63091" y="84810"/>
                  <a:pt x="53735" y="86564"/>
                </a:cubicBezTo>
                <a:cubicBezTo>
                  <a:pt x="47669" y="87661"/>
                  <a:pt x="26764" y="94824"/>
                  <a:pt x="24498" y="89415"/>
                </a:cubicBezTo>
                <a:close/>
              </a:path>
            </a:pathLst>
          </a:custGeom>
          <a:solidFill>
            <a:srgbClr val="A5A5A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24" name="Google Shape;5224;p403"/>
          <p:cNvSpPr/>
          <p:nvPr/>
        </p:nvSpPr>
        <p:spPr>
          <a:xfrm>
            <a:off x="10255334" y="5252050"/>
            <a:ext cx="64115" cy="148383"/>
          </a:xfrm>
          <a:custGeom>
            <a:avLst/>
            <a:gdLst/>
            <a:ahLst/>
            <a:cxnLst/>
            <a:rect l="l" t="t" r="r" b="b"/>
            <a:pathLst>
              <a:path w="70460" h="163068" extrusionOk="0">
                <a:moveTo>
                  <a:pt x="43782" y="163069"/>
                </a:moveTo>
                <a:cubicBezTo>
                  <a:pt x="40347" y="155979"/>
                  <a:pt x="-5628" y="134563"/>
                  <a:pt x="5993" y="123014"/>
                </a:cubicBezTo>
                <a:cubicBezTo>
                  <a:pt x="18785" y="110369"/>
                  <a:pt x="24632" y="98601"/>
                  <a:pt x="39323" y="87345"/>
                </a:cubicBezTo>
                <a:cubicBezTo>
                  <a:pt x="33988" y="80840"/>
                  <a:pt x="27263" y="65417"/>
                  <a:pt x="17542" y="65417"/>
                </a:cubicBezTo>
                <a:cubicBezTo>
                  <a:pt x="17761" y="65637"/>
                  <a:pt x="12645" y="61544"/>
                  <a:pt x="13522" y="61982"/>
                </a:cubicBezTo>
                <a:cubicBezTo>
                  <a:pt x="13010" y="56720"/>
                  <a:pt x="5189" y="57816"/>
                  <a:pt x="1754" y="57962"/>
                </a:cubicBezTo>
                <a:cubicBezTo>
                  <a:pt x="3508" y="47071"/>
                  <a:pt x="7528" y="35888"/>
                  <a:pt x="0" y="26313"/>
                </a:cubicBezTo>
                <a:cubicBezTo>
                  <a:pt x="11548" y="20173"/>
                  <a:pt x="11914" y="11695"/>
                  <a:pt x="14545" y="0"/>
                </a:cubicBezTo>
                <a:cubicBezTo>
                  <a:pt x="27848" y="5482"/>
                  <a:pt x="41151" y="11037"/>
                  <a:pt x="54527" y="16519"/>
                </a:cubicBezTo>
                <a:cubicBezTo>
                  <a:pt x="70095" y="22951"/>
                  <a:pt x="54819" y="52626"/>
                  <a:pt x="50580" y="61617"/>
                </a:cubicBezTo>
                <a:cubicBezTo>
                  <a:pt x="60593" y="60301"/>
                  <a:pt x="70461" y="55989"/>
                  <a:pt x="70461" y="69364"/>
                </a:cubicBezTo>
                <a:cubicBezTo>
                  <a:pt x="70461" y="82594"/>
                  <a:pt x="70461" y="95824"/>
                  <a:pt x="70461" y="109054"/>
                </a:cubicBezTo>
                <a:cubicBezTo>
                  <a:pt x="70461" y="117167"/>
                  <a:pt x="65052" y="125134"/>
                  <a:pt x="61690" y="132297"/>
                </a:cubicBezTo>
                <a:cubicBezTo>
                  <a:pt x="58547" y="138948"/>
                  <a:pt x="55404" y="145600"/>
                  <a:pt x="52261" y="152251"/>
                </a:cubicBezTo>
                <a:cubicBezTo>
                  <a:pt x="51018" y="154882"/>
                  <a:pt x="43782" y="162338"/>
                  <a:pt x="43782" y="163069"/>
                </a:cubicBezTo>
                <a:cubicBezTo>
                  <a:pt x="42393" y="160145"/>
                  <a:pt x="43782" y="163069"/>
                  <a:pt x="43782" y="16306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25" name="Google Shape;5225;p403"/>
          <p:cNvSpPr/>
          <p:nvPr/>
        </p:nvSpPr>
        <p:spPr>
          <a:xfrm>
            <a:off x="11156340" y="6085365"/>
            <a:ext cx="508013" cy="312551"/>
          </a:xfrm>
          <a:prstGeom prst="rect">
            <a:avLst/>
          </a:prstGeom>
          <a:solidFill>
            <a:schemeClr val="accent3"/>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None/>
            </a:pPr>
            <a:r>
              <a:rPr lang="en-US" sz="700" b="1" i="0" u="none" strike="noStrike" cap="none">
                <a:solidFill>
                  <a:schemeClr val="lt1"/>
                </a:solidFill>
                <a:latin typeface="Arial"/>
                <a:ea typeface="Arial"/>
                <a:cs typeface="Arial"/>
                <a:sym typeface="Arial"/>
              </a:rPr>
              <a:t>$80,000+</a:t>
            </a:r>
            <a:endParaRPr/>
          </a:p>
        </p:txBody>
      </p:sp>
      <p:sp>
        <p:nvSpPr>
          <p:cNvPr id="5226" name="Google Shape;5226;p403"/>
          <p:cNvSpPr/>
          <p:nvPr/>
        </p:nvSpPr>
        <p:spPr>
          <a:xfrm>
            <a:off x="11156340" y="4639451"/>
            <a:ext cx="508013" cy="312551"/>
          </a:xfrm>
          <a:prstGeom prst="rect">
            <a:avLst/>
          </a:prstGeom>
          <a:solidFill>
            <a:schemeClr val="dk1"/>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None/>
            </a:pPr>
            <a:r>
              <a:rPr lang="en-US" sz="700" b="1" i="0" u="none" strike="noStrike" cap="none">
                <a:solidFill>
                  <a:schemeClr val="lt1"/>
                </a:solidFill>
                <a:latin typeface="Arial"/>
                <a:ea typeface="Arial"/>
                <a:cs typeface="Arial"/>
                <a:sym typeface="Arial"/>
              </a:rPr>
              <a:t>&lt;$50,000</a:t>
            </a:r>
            <a:endParaRPr/>
          </a:p>
        </p:txBody>
      </p:sp>
      <p:sp>
        <p:nvSpPr>
          <p:cNvPr id="5227" name="Google Shape;5227;p403"/>
          <p:cNvSpPr/>
          <p:nvPr/>
        </p:nvSpPr>
        <p:spPr>
          <a:xfrm>
            <a:off x="11156340" y="5000929"/>
            <a:ext cx="508013" cy="312551"/>
          </a:xfrm>
          <a:prstGeom prst="rect">
            <a:avLst/>
          </a:prstGeom>
          <a:solidFill>
            <a:schemeClr val="accent4"/>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None/>
            </a:pPr>
            <a:r>
              <a:rPr lang="en-US" sz="700" b="1" i="0" u="none" strike="noStrike" cap="none">
                <a:solidFill>
                  <a:schemeClr val="dk1"/>
                </a:solidFill>
                <a:latin typeface="Arial"/>
                <a:ea typeface="Arial"/>
                <a:cs typeface="Arial"/>
                <a:sym typeface="Arial"/>
              </a:rPr>
              <a:t>$50,00-$59,000</a:t>
            </a:r>
            <a:endParaRPr/>
          </a:p>
        </p:txBody>
      </p:sp>
      <p:sp>
        <p:nvSpPr>
          <p:cNvPr id="5228" name="Google Shape;5228;p403"/>
          <p:cNvSpPr/>
          <p:nvPr/>
        </p:nvSpPr>
        <p:spPr>
          <a:xfrm>
            <a:off x="11156340" y="5362408"/>
            <a:ext cx="508013" cy="312551"/>
          </a:xfrm>
          <a:prstGeom prst="rect">
            <a:avLst/>
          </a:prstGeom>
          <a:solidFill>
            <a:schemeClr val="lt2"/>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None/>
            </a:pPr>
            <a:r>
              <a:rPr lang="en-US" sz="700" b="1" i="0" u="none" strike="noStrike" cap="none">
                <a:solidFill>
                  <a:schemeClr val="lt1"/>
                </a:solidFill>
                <a:latin typeface="Arial"/>
                <a:ea typeface="Arial"/>
                <a:cs typeface="Arial"/>
                <a:sym typeface="Arial"/>
              </a:rPr>
              <a:t>$60,000-$69,000</a:t>
            </a:r>
            <a:endParaRPr/>
          </a:p>
        </p:txBody>
      </p:sp>
      <p:sp>
        <p:nvSpPr>
          <p:cNvPr id="5229" name="Google Shape;5229;p403"/>
          <p:cNvSpPr/>
          <p:nvPr/>
        </p:nvSpPr>
        <p:spPr>
          <a:xfrm>
            <a:off x="11156340" y="5723886"/>
            <a:ext cx="508013" cy="312551"/>
          </a:xfrm>
          <a:prstGeom prst="rect">
            <a:avLst/>
          </a:prstGeom>
          <a:solidFill>
            <a:schemeClr val="lt1"/>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None/>
            </a:pPr>
            <a:r>
              <a:rPr lang="en-US" sz="700" b="1" i="0" u="none" strike="noStrike" cap="none">
                <a:solidFill>
                  <a:schemeClr val="dk1"/>
                </a:solidFill>
                <a:latin typeface="Arial"/>
                <a:ea typeface="Arial"/>
                <a:cs typeface="Arial"/>
                <a:sym typeface="Arial"/>
              </a:rPr>
              <a:t>$70,000-$79,000</a:t>
            </a:r>
            <a:endParaRPr/>
          </a:p>
        </p:txBody>
      </p:sp>
      <p:sp>
        <p:nvSpPr>
          <p:cNvPr id="5230" name="Google Shape;5230;p403"/>
          <p:cNvSpPr/>
          <p:nvPr/>
        </p:nvSpPr>
        <p:spPr>
          <a:xfrm>
            <a:off x="10562305" y="5723885"/>
            <a:ext cx="508013" cy="312551"/>
          </a:xfrm>
          <a:prstGeom prst="rect">
            <a:avLst/>
          </a:prstGeom>
          <a:solidFill>
            <a:srgbClr val="E5E5E5"/>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None/>
            </a:pPr>
            <a:r>
              <a:rPr lang="en-US" sz="800" b="0" i="0" u="none" strike="noStrike" cap="none">
                <a:solidFill>
                  <a:schemeClr val="accent1"/>
                </a:solidFill>
                <a:latin typeface="Arial"/>
                <a:ea typeface="Arial"/>
                <a:cs typeface="Arial"/>
                <a:sym typeface="Arial"/>
              </a:rPr>
              <a:t>Median</a:t>
            </a:r>
            <a:r>
              <a:rPr lang="en-US" sz="800" b="1" i="0" u="none" strike="noStrike" cap="none">
                <a:solidFill>
                  <a:schemeClr val="accent1"/>
                </a:solidFill>
                <a:latin typeface="Arial"/>
                <a:ea typeface="Arial"/>
                <a:cs typeface="Arial"/>
                <a:sym typeface="Arial"/>
              </a:rPr>
              <a:t/>
            </a:r>
            <a:br>
              <a:rPr lang="en-US" sz="800" b="1" i="0" u="none" strike="noStrike" cap="none">
                <a:solidFill>
                  <a:schemeClr val="accent1"/>
                </a:solidFill>
                <a:latin typeface="Arial"/>
                <a:ea typeface="Arial"/>
                <a:cs typeface="Arial"/>
                <a:sym typeface="Arial"/>
              </a:rPr>
            </a:br>
            <a:r>
              <a:rPr lang="en-US" sz="800" b="1" i="0" u="none" strike="noStrike" cap="none">
                <a:solidFill>
                  <a:schemeClr val="accent1"/>
                </a:solidFill>
                <a:latin typeface="Arial"/>
                <a:ea typeface="Arial"/>
                <a:cs typeface="Arial"/>
                <a:sym typeface="Arial"/>
              </a:rPr>
              <a:t>$67,521</a:t>
            </a:r>
            <a:endParaRPr/>
          </a:p>
        </p:txBody>
      </p:sp>
      <p:sp>
        <p:nvSpPr>
          <p:cNvPr id="5231" name="Google Shape;5231;p403"/>
          <p:cNvSpPr txBox="1"/>
          <p:nvPr/>
        </p:nvSpPr>
        <p:spPr>
          <a:xfrm>
            <a:off x="527424" y="1825625"/>
            <a:ext cx="3061524" cy="246221"/>
          </a:xfrm>
          <a:prstGeom prst="rect">
            <a:avLst/>
          </a:prstGeom>
          <a:noFill/>
          <a:ln>
            <a:noFill/>
          </a:ln>
        </p:spPr>
        <p:txBody>
          <a:bodyPr spcFirstLastPara="1" wrap="square" lIns="0" tIns="45700" rIns="91425" bIns="45700" anchor="t" anchorCtr="0">
            <a:spAutoFit/>
          </a:bodyPr>
          <a:lstStyle/>
          <a:p>
            <a:pPr marL="0" marR="0" lvl="0" indent="0" algn="l" rtl="0">
              <a:lnSpc>
                <a:spcPct val="100000"/>
              </a:lnSpc>
              <a:spcBef>
                <a:spcPts val="0"/>
              </a:spcBef>
              <a:spcAft>
                <a:spcPts val="0"/>
              </a:spcAft>
              <a:buNone/>
            </a:pPr>
            <a:r>
              <a:rPr lang="en-US" sz="1000" b="1" i="0" u="none" strike="noStrike" cap="none">
                <a:solidFill>
                  <a:srgbClr val="000000"/>
                </a:solidFill>
                <a:latin typeface="Arial"/>
                <a:ea typeface="Arial"/>
                <a:cs typeface="Arial"/>
                <a:sym typeface="Arial"/>
              </a:rPr>
              <a:t>Student Loans Outstanding USD Billions</a:t>
            </a:r>
            <a:endParaRPr/>
          </a:p>
        </p:txBody>
      </p:sp>
      <p:sp>
        <p:nvSpPr>
          <p:cNvPr id="5232" name="Google Shape;5232;p403"/>
          <p:cNvSpPr txBox="1"/>
          <p:nvPr/>
        </p:nvSpPr>
        <p:spPr>
          <a:xfrm>
            <a:off x="527424" y="3601137"/>
            <a:ext cx="3120273" cy="200055"/>
          </a:xfrm>
          <a:prstGeom prst="rect">
            <a:avLst/>
          </a:prstGeom>
          <a:noFill/>
          <a:ln>
            <a:noFill/>
          </a:ln>
        </p:spPr>
        <p:txBody>
          <a:bodyPr spcFirstLastPara="1" wrap="square" lIns="0" tIns="45700" rIns="91425" bIns="45700" anchor="t" anchorCtr="0">
            <a:spAutoFit/>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Arial"/>
                <a:ea typeface="Arial"/>
                <a:cs typeface="Arial"/>
                <a:sym typeface="Arial"/>
              </a:rPr>
              <a:t>Source: Board of Governors of the Federal Reserve System</a:t>
            </a:r>
            <a:endParaRPr/>
          </a:p>
        </p:txBody>
      </p:sp>
      <p:sp>
        <p:nvSpPr>
          <p:cNvPr id="5233" name="Google Shape;5233;p403"/>
          <p:cNvSpPr txBox="1"/>
          <p:nvPr/>
        </p:nvSpPr>
        <p:spPr>
          <a:xfrm>
            <a:off x="442912" y="6247016"/>
            <a:ext cx="3377962" cy="200055"/>
          </a:xfrm>
          <a:prstGeom prst="rect">
            <a:avLst/>
          </a:prstGeom>
          <a:noFill/>
          <a:ln>
            <a:noFill/>
          </a:ln>
        </p:spPr>
        <p:txBody>
          <a:bodyPr spcFirstLastPara="1" wrap="square" lIns="0" tIns="45700" rIns="91425" bIns="45700" anchor="t" anchorCtr="0">
            <a:spAutoFit/>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Arial"/>
                <a:ea typeface="Arial"/>
                <a:cs typeface="Arial"/>
                <a:sym typeface="Arial"/>
              </a:rPr>
              <a:t>Source: US Bureau of Labor or Statistics/FRED</a:t>
            </a:r>
            <a:endParaRPr/>
          </a:p>
        </p:txBody>
      </p:sp>
      <p:sp>
        <p:nvSpPr>
          <p:cNvPr id="5234" name="Google Shape;5234;p403"/>
          <p:cNvSpPr txBox="1"/>
          <p:nvPr/>
        </p:nvSpPr>
        <p:spPr>
          <a:xfrm>
            <a:off x="442912" y="3842763"/>
            <a:ext cx="2258952" cy="430887"/>
          </a:xfrm>
          <a:prstGeom prst="rect">
            <a:avLst/>
          </a:prstGeom>
          <a:solidFill>
            <a:schemeClr val="accent6"/>
          </a:solidFill>
          <a:ln>
            <a:noFill/>
          </a:ln>
        </p:spPr>
        <p:txBody>
          <a:bodyPr spcFirstLastPara="1" wrap="square" lIns="91425" tIns="91425" rIns="91425" bIns="91425" anchor="b" anchorCtr="0">
            <a:spAutoFit/>
          </a:bodyPr>
          <a:lstStyle/>
          <a:p>
            <a:pPr marL="0" marR="0" lvl="0" indent="0" algn="l" rtl="0">
              <a:lnSpc>
                <a:spcPct val="100000"/>
              </a:lnSpc>
              <a:spcBef>
                <a:spcPts val="0"/>
              </a:spcBef>
              <a:spcAft>
                <a:spcPts val="0"/>
              </a:spcAft>
              <a:buNone/>
            </a:pPr>
            <a:r>
              <a:rPr lang="en-US" sz="1600" b="1" i="0" u="none" strike="noStrike" cap="none">
                <a:solidFill>
                  <a:schemeClr val="lt1"/>
                </a:solidFill>
                <a:latin typeface="Arial"/>
                <a:ea typeface="Arial"/>
                <a:cs typeface="Arial"/>
                <a:sym typeface="Arial"/>
              </a:rPr>
              <a:t>The squeezed middle</a:t>
            </a:r>
            <a:endParaRPr/>
          </a:p>
        </p:txBody>
      </p:sp>
      <p:sp>
        <p:nvSpPr>
          <p:cNvPr id="5235" name="Google Shape;5235;p403"/>
          <p:cNvSpPr txBox="1"/>
          <p:nvPr/>
        </p:nvSpPr>
        <p:spPr>
          <a:xfrm>
            <a:off x="527424" y="4286885"/>
            <a:ext cx="3061524" cy="246221"/>
          </a:xfrm>
          <a:prstGeom prst="rect">
            <a:avLst/>
          </a:prstGeom>
          <a:noFill/>
          <a:ln>
            <a:noFill/>
          </a:ln>
        </p:spPr>
        <p:txBody>
          <a:bodyPr spcFirstLastPara="1" wrap="square" lIns="0" tIns="45700" rIns="91425" bIns="45700" anchor="t" anchorCtr="0">
            <a:spAutoFit/>
          </a:bodyPr>
          <a:lstStyle/>
          <a:p>
            <a:pPr marL="0" marR="0" lvl="0" indent="0" algn="l" rtl="0">
              <a:lnSpc>
                <a:spcPct val="100000"/>
              </a:lnSpc>
              <a:spcBef>
                <a:spcPts val="0"/>
              </a:spcBef>
              <a:spcAft>
                <a:spcPts val="0"/>
              </a:spcAft>
              <a:buNone/>
            </a:pPr>
            <a:r>
              <a:rPr lang="en-US" sz="1000" b="1" i="0" u="none" strike="noStrike" cap="none">
                <a:solidFill>
                  <a:srgbClr val="000000"/>
                </a:solidFill>
                <a:latin typeface="Arial"/>
                <a:ea typeface="Arial"/>
                <a:cs typeface="Arial"/>
                <a:sym typeface="Arial"/>
              </a:rPr>
              <a:t>Nominal vs. Real Wage Growth 2010-2020</a:t>
            </a:r>
            <a:endParaRPr/>
          </a:p>
        </p:txBody>
      </p:sp>
      <p:sp>
        <p:nvSpPr>
          <p:cNvPr id="5236" name="Google Shape;5236;p403"/>
          <p:cNvSpPr txBox="1"/>
          <p:nvPr/>
        </p:nvSpPr>
        <p:spPr>
          <a:xfrm>
            <a:off x="6303384" y="6247016"/>
            <a:ext cx="3377962" cy="200055"/>
          </a:xfrm>
          <a:prstGeom prst="rect">
            <a:avLst/>
          </a:prstGeom>
          <a:noFill/>
          <a:ln>
            <a:noFill/>
          </a:ln>
        </p:spPr>
        <p:txBody>
          <a:bodyPr spcFirstLastPara="1" wrap="square" lIns="0" tIns="45700" rIns="91425" bIns="45700" anchor="t" anchorCtr="0">
            <a:spAutoFit/>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Arial"/>
                <a:ea typeface="Arial"/>
                <a:cs typeface="Arial"/>
                <a:sym typeface="Arial"/>
              </a:rPr>
              <a:t>Source: US Census Bureau</a:t>
            </a:r>
            <a:endParaRPr/>
          </a:p>
        </p:txBody>
      </p:sp>
      <p:sp>
        <p:nvSpPr>
          <p:cNvPr id="5237" name="Google Shape;5237;p403"/>
          <p:cNvSpPr txBox="1"/>
          <p:nvPr/>
        </p:nvSpPr>
        <p:spPr>
          <a:xfrm>
            <a:off x="447992" y="1425379"/>
            <a:ext cx="2635658" cy="393954"/>
          </a:xfrm>
          <a:prstGeom prst="rect">
            <a:avLst/>
          </a:prstGeom>
          <a:solidFill>
            <a:schemeClr val="accent6"/>
          </a:solidFill>
          <a:ln>
            <a:noFill/>
          </a:ln>
        </p:spPr>
        <p:txBody>
          <a:bodyPr spcFirstLastPara="1" wrap="square" lIns="91425" tIns="91425" rIns="91425" bIns="91425" anchor="b" anchorCtr="0">
            <a:spAutoFit/>
          </a:bodyPr>
          <a:lstStyle/>
          <a:p>
            <a:pPr marL="0" marR="0" lvl="0" indent="0" algn="l" rtl="0">
              <a:lnSpc>
                <a:spcPct val="85000"/>
              </a:lnSpc>
              <a:spcBef>
                <a:spcPts val="0"/>
              </a:spcBef>
              <a:spcAft>
                <a:spcPts val="0"/>
              </a:spcAft>
              <a:buClr>
                <a:schemeClr val="dk1"/>
              </a:buClr>
              <a:buSzPts val="2400"/>
              <a:buFont typeface="Arial"/>
              <a:buNone/>
            </a:pPr>
            <a:r>
              <a:rPr lang="en-US" sz="1600" b="1" i="0" u="none" strike="noStrike" cap="none">
                <a:solidFill>
                  <a:schemeClr val="lt1"/>
                </a:solidFill>
                <a:latin typeface="Arial"/>
                <a:ea typeface="Arial"/>
                <a:cs typeface="Arial"/>
                <a:sym typeface="Arial"/>
              </a:rPr>
              <a:t>Young and falling behind</a:t>
            </a:r>
            <a:endParaRPr/>
          </a:p>
        </p:txBody>
      </p:sp>
      <p:sp>
        <p:nvSpPr>
          <p:cNvPr id="5238" name="Google Shape;5238;p403"/>
          <p:cNvSpPr txBox="1"/>
          <p:nvPr/>
        </p:nvSpPr>
        <p:spPr>
          <a:xfrm>
            <a:off x="6330222" y="4286885"/>
            <a:ext cx="3061524" cy="246221"/>
          </a:xfrm>
          <a:prstGeom prst="rect">
            <a:avLst/>
          </a:prstGeom>
          <a:noFill/>
          <a:ln>
            <a:noFill/>
          </a:ln>
        </p:spPr>
        <p:txBody>
          <a:bodyPr spcFirstLastPara="1" wrap="square" lIns="0" tIns="45700" rIns="91425" bIns="45700" anchor="t" anchorCtr="0">
            <a:spAutoFit/>
          </a:bodyPr>
          <a:lstStyle/>
          <a:p>
            <a:pPr marL="0" marR="0" lvl="0" indent="0" algn="l" rtl="0">
              <a:lnSpc>
                <a:spcPct val="100000"/>
              </a:lnSpc>
              <a:spcBef>
                <a:spcPts val="0"/>
              </a:spcBef>
              <a:spcAft>
                <a:spcPts val="0"/>
              </a:spcAft>
              <a:buNone/>
            </a:pPr>
            <a:r>
              <a:rPr lang="en-US" sz="1000" b="1" i="0" u="none" strike="noStrike" cap="none">
                <a:solidFill>
                  <a:srgbClr val="000000"/>
                </a:solidFill>
                <a:latin typeface="Arial"/>
                <a:ea typeface="Arial"/>
                <a:cs typeface="Arial"/>
                <a:sym typeface="Arial"/>
              </a:rPr>
              <a:t>US Median Household Income by State, 2020</a:t>
            </a:r>
            <a:endParaRPr/>
          </a:p>
        </p:txBody>
      </p:sp>
      <p:pic>
        <p:nvPicPr>
          <p:cNvPr id="5239" name="Google Shape;5239;p403"/>
          <p:cNvPicPr preferRelativeResize="0"/>
          <p:nvPr/>
        </p:nvPicPr>
        <p:blipFill rotWithShape="1">
          <a:blip r:embed="rId3">
            <a:alphaModFix/>
          </a:blip>
          <a:srcRect/>
          <a:stretch/>
        </p:blipFill>
        <p:spPr>
          <a:xfrm>
            <a:off x="7058809" y="1079614"/>
            <a:ext cx="4874892" cy="3249928"/>
          </a:xfrm>
          <a:prstGeom prst="rect">
            <a:avLst/>
          </a:prstGeom>
          <a:noFill/>
          <a:ln>
            <a:noFill/>
          </a:ln>
        </p:spPr>
      </p:pic>
      <p:pic>
        <p:nvPicPr>
          <p:cNvPr id="5240" name="Google Shape;5240;p403"/>
          <p:cNvPicPr preferRelativeResize="0"/>
          <p:nvPr/>
        </p:nvPicPr>
        <p:blipFill rotWithShape="1">
          <a:blip r:embed="rId4">
            <a:alphaModFix/>
          </a:blip>
          <a:srcRect/>
          <a:stretch/>
        </p:blipFill>
        <p:spPr>
          <a:xfrm>
            <a:off x="980388" y="2085080"/>
            <a:ext cx="4146265" cy="1543165"/>
          </a:xfrm>
          <a:prstGeom prst="rect">
            <a:avLst/>
          </a:prstGeom>
          <a:noFill/>
          <a:ln>
            <a:noFill/>
          </a:ln>
        </p:spPr>
      </p:pic>
      <p:pic>
        <p:nvPicPr>
          <p:cNvPr id="5242" name="Google Shape;5242;p403"/>
          <p:cNvPicPr preferRelativeResize="0"/>
          <p:nvPr/>
        </p:nvPicPr>
        <p:blipFill rotWithShape="1">
          <a:blip r:embed="rId5">
            <a:alphaModFix/>
          </a:blip>
          <a:srcRect/>
          <a:stretch/>
        </p:blipFill>
        <p:spPr>
          <a:xfrm>
            <a:off x="846012" y="4602444"/>
            <a:ext cx="4146266" cy="1587927"/>
          </a:xfrm>
          <a:prstGeom prst="rect">
            <a:avLst/>
          </a:prstGeom>
          <a:noFill/>
          <a:ln>
            <a:noFill/>
          </a:ln>
        </p:spPr>
      </p:pic>
      <p:sp>
        <p:nvSpPr>
          <p:cNvPr id="5244" name="Google Shape;5244;p403"/>
          <p:cNvSpPr txBox="1"/>
          <p:nvPr/>
        </p:nvSpPr>
        <p:spPr>
          <a:xfrm>
            <a:off x="6284912" y="1425379"/>
            <a:ext cx="1576072" cy="393954"/>
          </a:xfrm>
          <a:prstGeom prst="rect">
            <a:avLst/>
          </a:prstGeom>
          <a:solidFill>
            <a:schemeClr val="accent6"/>
          </a:solidFill>
          <a:ln>
            <a:noFill/>
          </a:ln>
        </p:spPr>
        <p:txBody>
          <a:bodyPr spcFirstLastPara="1" wrap="square" lIns="91425" tIns="91425" rIns="91425" bIns="91425" anchor="b" anchorCtr="0">
            <a:spAutoFit/>
          </a:bodyPr>
          <a:lstStyle/>
          <a:p>
            <a:pPr marL="0" marR="0" lvl="0" indent="0" algn="l" rtl="0">
              <a:lnSpc>
                <a:spcPct val="85000"/>
              </a:lnSpc>
              <a:spcBef>
                <a:spcPts val="0"/>
              </a:spcBef>
              <a:spcAft>
                <a:spcPts val="0"/>
              </a:spcAft>
              <a:buClr>
                <a:schemeClr val="dk1"/>
              </a:buClr>
              <a:buSzPts val="2400"/>
              <a:buFont typeface="Arial"/>
              <a:buNone/>
            </a:pPr>
            <a:r>
              <a:rPr lang="en-US" sz="1600" b="1" i="0" u="none" strike="noStrike" cap="none">
                <a:solidFill>
                  <a:schemeClr val="lt1"/>
                </a:solidFill>
                <a:latin typeface="Arial"/>
                <a:ea typeface="Arial"/>
                <a:cs typeface="Arial"/>
                <a:sym typeface="Arial"/>
              </a:rPr>
              <a:t>Retiring broke</a:t>
            </a:r>
            <a:endParaRPr/>
          </a:p>
        </p:txBody>
      </p:sp>
      <p:sp>
        <p:nvSpPr>
          <p:cNvPr id="5245" name="Google Shape;5245;p403"/>
          <p:cNvSpPr txBox="1"/>
          <p:nvPr/>
        </p:nvSpPr>
        <p:spPr>
          <a:xfrm>
            <a:off x="6378222" y="3601137"/>
            <a:ext cx="4692095" cy="200055"/>
          </a:xfrm>
          <a:prstGeom prst="rect">
            <a:avLst/>
          </a:prstGeom>
          <a:noFill/>
          <a:ln>
            <a:noFill/>
          </a:ln>
        </p:spPr>
        <p:txBody>
          <a:bodyPr spcFirstLastPara="1" wrap="square" lIns="0" tIns="45700" rIns="91425" bIns="45700" anchor="t" anchorCtr="0">
            <a:spAutoFit/>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Arial"/>
                <a:ea typeface="Arial"/>
                <a:cs typeface="Arial"/>
                <a:sym typeface="Arial"/>
              </a:rPr>
              <a:t>Source: Transamercia Center for Retirement Studies, 21st Annual Transamerica Retirement Survey of Workers</a:t>
            </a:r>
            <a:endParaRPr/>
          </a:p>
        </p:txBody>
      </p:sp>
      <p:sp>
        <p:nvSpPr>
          <p:cNvPr id="5246" name="Google Shape;5246;p403"/>
          <p:cNvSpPr txBox="1"/>
          <p:nvPr/>
        </p:nvSpPr>
        <p:spPr>
          <a:xfrm>
            <a:off x="6284999" y="3842763"/>
            <a:ext cx="1963999" cy="430887"/>
          </a:xfrm>
          <a:prstGeom prst="rect">
            <a:avLst/>
          </a:prstGeom>
          <a:solidFill>
            <a:schemeClr val="accent6"/>
          </a:solidFill>
          <a:ln>
            <a:noFill/>
          </a:ln>
        </p:spPr>
        <p:txBody>
          <a:bodyPr spcFirstLastPara="1" wrap="square" lIns="91425" tIns="91425" rIns="91425" bIns="91425" anchor="b" anchorCtr="0">
            <a:spAutoFit/>
          </a:bodyPr>
          <a:lstStyle/>
          <a:p>
            <a:pPr marL="0" marR="0" lvl="0" indent="0" algn="l" rtl="0">
              <a:lnSpc>
                <a:spcPct val="100000"/>
              </a:lnSpc>
              <a:spcBef>
                <a:spcPts val="0"/>
              </a:spcBef>
              <a:spcAft>
                <a:spcPts val="0"/>
              </a:spcAft>
              <a:buNone/>
            </a:pPr>
            <a:r>
              <a:rPr lang="en-US" sz="1600" b="1" i="0" u="none" strike="noStrike" cap="none">
                <a:solidFill>
                  <a:schemeClr val="lt1"/>
                </a:solidFill>
                <a:latin typeface="Arial"/>
                <a:ea typeface="Arial"/>
                <a:cs typeface="Arial"/>
                <a:sym typeface="Arial"/>
              </a:rPr>
              <a:t>Regional disparity</a:t>
            </a:r>
            <a:endParaRPr/>
          </a:p>
        </p:txBody>
      </p:sp>
      <p:sp>
        <p:nvSpPr>
          <p:cNvPr id="5247" name="Google Shape;5247;p403"/>
          <p:cNvSpPr txBox="1"/>
          <p:nvPr/>
        </p:nvSpPr>
        <p:spPr>
          <a:xfrm>
            <a:off x="6272990" y="1885025"/>
            <a:ext cx="3061524" cy="400110"/>
          </a:xfrm>
          <a:prstGeom prst="rect">
            <a:avLst/>
          </a:prstGeom>
          <a:noFill/>
          <a:ln>
            <a:noFill/>
          </a:ln>
        </p:spPr>
        <p:txBody>
          <a:bodyPr spcFirstLastPara="1" wrap="square" lIns="0" tIns="45700" rIns="91425" bIns="45700" anchor="t" anchorCtr="0">
            <a:spAutoFit/>
          </a:bodyPr>
          <a:lstStyle/>
          <a:p>
            <a:pPr marL="0" marR="0" lvl="0" indent="0" algn="l" rtl="0">
              <a:lnSpc>
                <a:spcPct val="100000"/>
              </a:lnSpc>
              <a:spcBef>
                <a:spcPts val="0"/>
              </a:spcBef>
              <a:spcAft>
                <a:spcPts val="0"/>
              </a:spcAft>
              <a:buNone/>
            </a:pPr>
            <a:r>
              <a:rPr lang="en-US" sz="1000" b="1" i="0" u="none" strike="noStrike" cap="none">
                <a:solidFill>
                  <a:srgbClr val="000000"/>
                </a:solidFill>
                <a:latin typeface="Arial"/>
                <a:ea typeface="Arial"/>
                <a:cs typeface="Arial"/>
                <a:sym typeface="Arial"/>
              </a:rPr>
              <a:t>Household retirement savings </a:t>
            </a:r>
            <a:br>
              <a:rPr lang="en-US" sz="1000" b="1" i="0" u="none" strike="noStrike" cap="none">
                <a:solidFill>
                  <a:srgbClr val="000000"/>
                </a:solidFill>
                <a:latin typeface="Arial"/>
                <a:ea typeface="Arial"/>
                <a:cs typeface="Arial"/>
                <a:sym typeface="Arial"/>
              </a:rPr>
            </a:br>
            <a:r>
              <a:rPr lang="en-US" sz="1000" b="1" i="0" u="none" strike="noStrike" cap="none">
                <a:solidFill>
                  <a:srgbClr val="000000"/>
                </a:solidFill>
                <a:latin typeface="Arial"/>
                <a:ea typeface="Arial"/>
                <a:cs typeface="Arial"/>
                <a:sym typeface="Arial"/>
              </a:rPr>
              <a:t>of US babyboomers (2020,%)</a:t>
            </a:r>
            <a:endParaRPr/>
          </a:p>
        </p:txBody>
      </p:sp>
      <p:pic>
        <p:nvPicPr>
          <p:cNvPr id="5250" name="Google Shape;5250;p403"/>
          <p:cNvPicPr preferRelativeResize="0"/>
          <p:nvPr/>
        </p:nvPicPr>
        <p:blipFill>
          <a:blip r:embed="rId6">
            <a:alphaModFix/>
          </a:blip>
          <a:stretch>
            <a:fillRect/>
          </a:stretch>
        </p:blipFill>
        <p:spPr>
          <a:xfrm>
            <a:off x="8074400" y="855385"/>
            <a:ext cx="3859300" cy="257125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255"/>
        <p:cNvGrpSpPr/>
        <p:nvPr/>
      </p:nvGrpSpPr>
      <p:grpSpPr>
        <a:xfrm>
          <a:off x="0" y="0"/>
          <a:ext cx="0" cy="0"/>
          <a:chOff x="0" y="0"/>
          <a:chExt cx="0" cy="0"/>
        </a:xfrm>
      </p:grpSpPr>
      <p:sp>
        <p:nvSpPr>
          <p:cNvPr id="5256" name="Google Shape;5256;p404"/>
          <p:cNvSpPr/>
          <p:nvPr/>
        </p:nvSpPr>
        <p:spPr>
          <a:xfrm>
            <a:off x="5844241" y="0"/>
            <a:ext cx="6347700"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
        <p:nvSpPr>
          <p:cNvPr id="5257" name="Google Shape;5257;p404"/>
          <p:cNvSpPr txBox="1">
            <a:spLocks noGrp="1"/>
          </p:cNvSpPr>
          <p:nvPr>
            <p:ph type="title"/>
          </p:nvPr>
        </p:nvSpPr>
        <p:spPr>
          <a:xfrm>
            <a:off x="442913" y="432001"/>
            <a:ext cx="11306100" cy="1387200"/>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Clr>
                <a:schemeClr val="dk1"/>
              </a:buClr>
              <a:buSzPts val="3200"/>
              <a:buFont typeface="Arial"/>
              <a:buNone/>
            </a:pPr>
            <a:r>
              <a:rPr lang="en-US"/>
              <a:t>The crisis of technology: </a:t>
            </a:r>
            <a:br>
              <a:rPr lang="en-US"/>
            </a:br>
            <a:r>
              <a:rPr lang="en-US"/>
              <a:t>climate impacts</a:t>
            </a:r>
            <a:endParaRPr/>
          </a:p>
        </p:txBody>
      </p:sp>
      <p:pic>
        <p:nvPicPr>
          <p:cNvPr id="5258" name="Google Shape;5258;p404"/>
          <p:cNvPicPr preferRelativeResize="0"/>
          <p:nvPr/>
        </p:nvPicPr>
        <p:blipFill rotWithShape="1">
          <a:blip r:embed="rId3">
            <a:alphaModFix/>
          </a:blip>
          <a:srcRect t="17702"/>
          <a:stretch/>
        </p:blipFill>
        <p:spPr>
          <a:xfrm>
            <a:off x="13127670" y="934791"/>
            <a:ext cx="11960754" cy="5536814"/>
          </a:xfrm>
          <a:prstGeom prst="rect">
            <a:avLst/>
          </a:prstGeom>
          <a:noFill/>
          <a:ln>
            <a:noFill/>
          </a:ln>
        </p:spPr>
      </p:pic>
      <p:sp>
        <p:nvSpPr>
          <p:cNvPr id="5259" name="Google Shape;5259;p404"/>
          <p:cNvSpPr txBox="1"/>
          <p:nvPr/>
        </p:nvSpPr>
        <p:spPr>
          <a:xfrm>
            <a:off x="6091224" y="510979"/>
            <a:ext cx="1896600" cy="393900"/>
          </a:xfrm>
          <a:prstGeom prst="rect">
            <a:avLst/>
          </a:prstGeom>
          <a:solidFill>
            <a:schemeClr val="accent6"/>
          </a:solidFill>
          <a:ln>
            <a:noFill/>
          </a:ln>
        </p:spPr>
        <p:txBody>
          <a:bodyPr spcFirstLastPara="1" wrap="square" lIns="91425" tIns="91425" rIns="91425" bIns="91425" anchor="b" anchorCtr="0">
            <a:noAutofit/>
          </a:bodyPr>
          <a:lstStyle/>
          <a:p>
            <a:pPr marL="0" marR="0" lvl="0" indent="0" algn="l" rtl="0">
              <a:lnSpc>
                <a:spcPct val="85000"/>
              </a:lnSpc>
              <a:spcBef>
                <a:spcPts val="0"/>
              </a:spcBef>
              <a:spcAft>
                <a:spcPts val="0"/>
              </a:spcAft>
              <a:buClr>
                <a:schemeClr val="dk1"/>
              </a:buClr>
              <a:buSzPts val="2400"/>
              <a:buFont typeface="Arial"/>
              <a:buNone/>
            </a:pPr>
            <a:r>
              <a:rPr lang="en-US" sz="1600" b="1" i="0" u="none" strike="noStrike" cap="none">
                <a:solidFill>
                  <a:schemeClr val="lt1"/>
                </a:solidFill>
                <a:latin typeface="Arial"/>
                <a:ea typeface="Arial"/>
                <a:cs typeface="Arial"/>
                <a:sym typeface="Arial"/>
              </a:rPr>
              <a:t>Climate solutions</a:t>
            </a:r>
            <a:endParaRPr sz="1400" b="0" i="0" u="none" strike="noStrike" cap="none">
              <a:solidFill>
                <a:srgbClr val="000000"/>
              </a:solidFill>
              <a:latin typeface="Arial"/>
              <a:ea typeface="Arial"/>
              <a:cs typeface="Arial"/>
              <a:sym typeface="Arial"/>
            </a:endParaRPr>
          </a:p>
        </p:txBody>
      </p:sp>
      <p:sp>
        <p:nvSpPr>
          <p:cNvPr id="5260" name="Google Shape;5260;p404"/>
          <p:cNvSpPr txBox="1"/>
          <p:nvPr/>
        </p:nvSpPr>
        <p:spPr>
          <a:xfrm>
            <a:off x="6173296" y="911225"/>
            <a:ext cx="4895400" cy="246300"/>
          </a:xfrm>
          <a:prstGeom prst="rect">
            <a:avLst/>
          </a:prstGeom>
          <a:noFill/>
          <a:ln>
            <a:noFill/>
          </a:ln>
        </p:spPr>
        <p:txBody>
          <a:bodyPr spcFirstLastPara="1" wrap="square" lIns="0"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Arial"/>
                <a:ea typeface="Arial"/>
                <a:cs typeface="Arial"/>
                <a:sym typeface="Arial"/>
              </a:rPr>
              <a:t>Top 20 actions we can take to reduce our carbon footprint*</a:t>
            </a:r>
            <a:endParaRPr sz="1400" b="0" i="0" u="none" strike="noStrike" cap="none">
              <a:solidFill>
                <a:srgbClr val="000000"/>
              </a:solidFill>
              <a:latin typeface="Arial"/>
              <a:ea typeface="Arial"/>
              <a:cs typeface="Arial"/>
              <a:sym typeface="Arial"/>
            </a:endParaRPr>
          </a:p>
        </p:txBody>
      </p:sp>
      <p:sp>
        <p:nvSpPr>
          <p:cNvPr id="5261" name="Google Shape;5261;p404"/>
          <p:cNvSpPr txBox="1"/>
          <p:nvPr/>
        </p:nvSpPr>
        <p:spPr>
          <a:xfrm>
            <a:off x="6173296" y="6221114"/>
            <a:ext cx="5438100" cy="307800"/>
          </a:xfrm>
          <a:prstGeom prst="rect">
            <a:avLst/>
          </a:prstGeom>
          <a:noFill/>
          <a:ln>
            <a:noFill/>
          </a:ln>
        </p:spPr>
        <p:txBody>
          <a:bodyPr spcFirstLastPara="1" wrap="square" lIns="0" tIns="45700" rIns="91425" bIns="45700" anchor="t" anchorCtr="0">
            <a:noAutofit/>
          </a:bodyPr>
          <a:lstStyle/>
          <a:p>
            <a:pPr marL="0" marR="0" lvl="0" indent="0" algn="l" rtl="0">
              <a:lnSpc>
                <a:spcPct val="100000"/>
              </a:lnSpc>
              <a:spcBef>
                <a:spcPts val="0"/>
              </a:spcBef>
              <a:spcAft>
                <a:spcPts val="0"/>
              </a:spcAft>
              <a:buClr>
                <a:srgbClr val="000000"/>
              </a:buClr>
              <a:buSzPts val="700"/>
              <a:buFont typeface="Arial"/>
              <a:buNone/>
            </a:pPr>
            <a:r>
              <a:rPr lang="en-US" sz="700" b="0" i="0" u="none" strike="noStrike" cap="none">
                <a:solidFill>
                  <a:srgbClr val="000000"/>
                </a:solidFill>
                <a:latin typeface="Arial"/>
                <a:ea typeface="Arial"/>
                <a:cs typeface="Arial"/>
                <a:sym typeface="Arial"/>
              </a:rPr>
              <a:t>Source: ©2020 Project Drawdown. </a:t>
            </a:r>
            <a:r>
              <a:rPr lang="en-US" sz="700" b="0" i="0" u="sng" strike="noStrike" cap="none">
                <a:solidFill>
                  <a:schemeClr val="hlink"/>
                </a:solidFill>
                <a:latin typeface="Arial"/>
                <a:ea typeface="Arial"/>
                <a:cs typeface="Arial"/>
                <a:sym typeface="Arial"/>
                <a:hlinkClick r:id="rId4"/>
              </a:rPr>
              <a:t>www.drawdown.org</a:t>
            </a:r>
            <a:r>
              <a:rPr lang="en-US" sz="700" b="0" i="0" u="none" strike="noStrike" cap="none">
                <a:solidFill>
                  <a:srgbClr val="000000"/>
                </a:solidFill>
                <a:latin typeface="Arial"/>
                <a:ea typeface="Arial"/>
                <a:cs typeface="Arial"/>
                <a:sym typeface="Arial"/>
              </a:rPr>
              <a:t/>
            </a:r>
            <a:br>
              <a:rPr lang="en-US" sz="700" b="0" i="0" u="none" strike="noStrike" cap="none">
                <a:solidFill>
                  <a:srgbClr val="000000"/>
                </a:solidFill>
                <a:latin typeface="Arial"/>
                <a:ea typeface="Arial"/>
                <a:cs typeface="Arial"/>
                <a:sym typeface="Arial"/>
              </a:rPr>
            </a:br>
            <a:r>
              <a:rPr lang="en-US" sz="700" b="0" i="0" u="none" strike="noStrike" cap="none">
                <a:solidFill>
                  <a:srgbClr val="000000"/>
                </a:solidFill>
                <a:latin typeface="Arial"/>
                <a:ea typeface="Arial"/>
                <a:cs typeface="Arial"/>
                <a:sym typeface="Arial"/>
              </a:rPr>
              <a:t>* Under Project Drawdown Scenario 2, which stops climate change close to 1.5°C of global warming.</a:t>
            </a:r>
            <a:endParaRPr sz="1400" b="0" i="0" u="none" strike="noStrike" cap="none">
              <a:solidFill>
                <a:srgbClr val="000000"/>
              </a:solidFill>
              <a:latin typeface="Arial"/>
              <a:ea typeface="Arial"/>
              <a:cs typeface="Arial"/>
              <a:sym typeface="Arial"/>
            </a:endParaRPr>
          </a:p>
        </p:txBody>
      </p:sp>
      <p:graphicFrame>
        <p:nvGraphicFramePr>
          <p:cNvPr id="5262" name="Google Shape;5262;p404"/>
          <p:cNvGraphicFramePr/>
          <p:nvPr/>
        </p:nvGraphicFramePr>
        <p:xfrm>
          <a:off x="6091223" y="1205160"/>
          <a:ext cx="5676775" cy="4968450"/>
        </p:xfrm>
        <a:graphic>
          <a:graphicData uri="http://schemas.openxmlformats.org/drawingml/2006/table">
            <a:tbl>
              <a:tblPr firstRow="1" bandRow="1">
                <a:noFill/>
                <a:tableStyleId>{BAAC4F0C-0749-43B0-A496-9E948E891564}</a:tableStyleId>
              </a:tblPr>
              <a:tblGrid>
                <a:gridCol w="446725">
                  <a:extLst>
                    <a:ext uri="{9D8B030D-6E8A-4147-A177-3AD203B41FA5}">
                      <a16:colId xmlns:a16="http://schemas.microsoft.com/office/drawing/2014/main" val="20000"/>
                    </a:ext>
                  </a:extLst>
                </a:gridCol>
                <a:gridCol w="1641400">
                  <a:extLst>
                    <a:ext uri="{9D8B030D-6E8A-4147-A177-3AD203B41FA5}">
                      <a16:colId xmlns:a16="http://schemas.microsoft.com/office/drawing/2014/main" val="20001"/>
                    </a:ext>
                  </a:extLst>
                </a:gridCol>
                <a:gridCol w="2174300">
                  <a:extLst>
                    <a:ext uri="{9D8B030D-6E8A-4147-A177-3AD203B41FA5}">
                      <a16:colId xmlns:a16="http://schemas.microsoft.com/office/drawing/2014/main" val="20002"/>
                    </a:ext>
                  </a:extLst>
                </a:gridCol>
                <a:gridCol w="1414350">
                  <a:extLst>
                    <a:ext uri="{9D8B030D-6E8A-4147-A177-3AD203B41FA5}">
                      <a16:colId xmlns:a16="http://schemas.microsoft.com/office/drawing/2014/main" val="20003"/>
                    </a:ext>
                  </a:extLst>
                </a:gridCol>
              </a:tblGrid>
              <a:tr h="404300">
                <a:tc>
                  <a:txBody>
                    <a:bodyPr/>
                    <a:lstStyle/>
                    <a:p>
                      <a:pPr marL="0" marR="0" lvl="0" indent="0" algn="ctr" rtl="0">
                        <a:lnSpc>
                          <a:spcPct val="100000"/>
                        </a:lnSpc>
                        <a:spcBef>
                          <a:spcPts val="0"/>
                        </a:spcBef>
                        <a:spcAft>
                          <a:spcPts val="0"/>
                        </a:spcAft>
                        <a:buClr>
                          <a:srgbClr val="000000"/>
                        </a:buClr>
                        <a:buSzPts val="800"/>
                        <a:buFont typeface="Arial"/>
                        <a:buNone/>
                      </a:pPr>
                      <a:r>
                        <a:rPr lang="en-US" sz="800" b="1" u="none" strike="noStrike" cap="none"/>
                        <a:t>Rank</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tcPr>
                </a:tc>
                <a:tc>
                  <a:txBody>
                    <a:bodyPr/>
                    <a:lstStyle/>
                    <a:p>
                      <a:pPr marL="0" marR="0" lvl="0" indent="0" algn="l" rtl="0">
                        <a:lnSpc>
                          <a:spcPct val="100000"/>
                        </a:lnSpc>
                        <a:spcBef>
                          <a:spcPts val="0"/>
                        </a:spcBef>
                        <a:spcAft>
                          <a:spcPts val="0"/>
                        </a:spcAft>
                        <a:buClr>
                          <a:srgbClr val="000000"/>
                        </a:buClr>
                        <a:buSzPts val="800"/>
                        <a:buFont typeface="Arial"/>
                        <a:buNone/>
                      </a:pPr>
                      <a:r>
                        <a:rPr lang="en-US" sz="800" u="none" strike="noStrike" cap="none"/>
                        <a:t>Solution</a:t>
                      </a:r>
                      <a:endParaRPr sz="14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r>
                        <a:rPr lang="en-US" sz="800" u="none" strike="noStrike" cap="none"/>
                        <a:t>Sector</a:t>
                      </a:r>
                      <a:endParaRPr sz="1400" u="none" strike="noStrike" cap="none"/>
                    </a:p>
                  </a:txBody>
                  <a:tcPr marL="91450" marR="91450" marT="45725" marB="45725" anchor="ctr"/>
                </a:tc>
                <a:tc>
                  <a:txBody>
                    <a:bodyPr/>
                    <a:lstStyle/>
                    <a:p>
                      <a:pPr marL="0" marR="0" lvl="0" indent="0" algn="r" rtl="0">
                        <a:lnSpc>
                          <a:spcPct val="100000"/>
                        </a:lnSpc>
                        <a:spcBef>
                          <a:spcPts val="0"/>
                        </a:spcBef>
                        <a:spcAft>
                          <a:spcPts val="0"/>
                        </a:spcAft>
                        <a:buClr>
                          <a:srgbClr val="000000"/>
                        </a:buClr>
                        <a:buSzPts val="800"/>
                        <a:buFont typeface="Arial"/>
                        <a:buNone/>
                      </a:pPr>
                      <a:r>
                        <a:rPr lang="en-US" sz="800" u="none" strike="noStrike" cap="none"/>
                        <a:t>Gigatons CO2 Equivalent Reduced / Sequestered (2020-50)</a:t>
                      </a:r>
                      <a:endParaRPr sz="1400" u="none" strike="noStrike" cap="none"/>
                    </a:p>
                  </a:txBody>
                  <a:tcPr marL="91450" marR="91450" marT="45725" marB="45725" anchor="ctr">
                    <a:lnR w="9525" cap="flat" cmpd="sng">
                      <a:solidFill>
                        <a:srgbClr val="000000">
                          <a:alpha val="0"/>
                        </a:srgbClr>
                      </a:solidFill>
                      <a:prstDash val="solid"/>
                      <a:round/>
                      <a:headEnd type="none" w="sm" len="sm"/>
                      <a:tailEnd type="none" w="sm" len="sm"/>
                    </a:lnR>
                  </a:tcPr>
                </a:tc>
                <a:extLst>
                  <a:ext uri="{0D108BD9-81ED-4DB2-BD59-A6C34878D82A}">
                    <a16:rowId xmlns:a16="http://schemas.microsoft.com/office/drawing/2014/main" val="10000"/>
                  </a:ext>
                </a:extLst>
              </a:tr>
              <a:tr h="194675">
                <a:tc>
                  <a:txBody>
                    <a:bodyPr/>
                    <a:lstStyle/>
                    <a:p>
                      <a:pPr marL="0" marR="0" lvl="0" indent="0" algn="ctr" rtl="0">
                        <a:lnSpc>
                          <a:spcPct val="100000"/>
                        </a:lnSpc>
                        <a:spcBef>
                          <a:spcPts val="0"/>
                        </a:spcBef>
                        <a:spcAft>
                          <a:spcPts val="0"/>
                        </a:spcAft>
                        <a:buClr>
                          <a:srgbClr val="000000"/>
                        </a:buClr>
                        <a:buSzPts val="800"/>
                        <a:buFont typeface="Arial"/>
                        <a:buNone/>
                      </a:pPr>
                      <a:r>
                        <a:rPr lang="en-US" sz="800" b="1" u="none" strike="noStrike" cap="none"/>
                        <a:t>1</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tcPr>
                </a:tc>
                <a:tc>
                  <a:txBody>
                    <a:bodyPr/>
                    <a:lstStyle/>
                    <a:p>
                      <a:pPr marL="0" marR="0" lvl="0" indent="0" algn="l" rtl="0">
                        <a:lnSpc>
                          <a:spcPct val="100000"/>
                        </a:lnSpc>
                        <a:spcBef>
                          <a:spcPts val="0"/>
                        </a:spcBef>
                        <a:spcAft>
                          <a:spcPts val="0"/>
                        </a:spcAft>
                        <a:buClr>
                          <a:srgbClr val="000000"/>
                        </a:buClr>
                        <a:buSzPts val="800"/>
                        <a:buFont typeface="Arial"/>
                        <a:buNone/>
                      </a:pPr>
                      <a:r>
                        <a:rPr lang="en-US" sz="800" u="none" strike="noStrike" cap="none"/>
                        <a:t>Offshore Wind Turbines</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800"/>
                        <a:buFont typeface="Arial"/>
                        <a:buNone/>
                      </a:pPr>
                      <a:r>
                        <a:rPr lang="en-US" sz="800" u="none" strike="noStrike" cap="none"/>
                        <a:t>Electricity</a:t>
                      </a:r>
                      <a:endParaRPr sz="1400" u="none" strike="noStrike" cap="none"/>
                    </a:p>
                  </a:txBody>
                  <a:tcPr marL="91450" marR="91450" marT="45725" marB="45725"/>
                </a:tc>
                <a:tc>
                  <a:txBody>
                    <a:bodyPr/>
                    <a:lstStyle/>
                    <a:p>
                      <a:pPr marL="0" marR="0" lvl="0" indent="0" algn="r" rtl="0">
                        <a:lnSpc>
                          <a:spcPct val="100000"/>
                        </a:lnSpc>
                        <a:spcBef>
                          <a:spcPts val="0"/>
                        </a:spcBef>
                        <a:spcAft>
                          <a:spcPts val="0"/>
                        </a:spcAft>
                        <a:buClr>
                          <a:srgbClr val="000000"/>
                        </a:buClr>
                        <a:buSzPts val="800"/>
                        <a:buFont typeface="Arial"/>
                        <a:buNone/>
                      </a:pPr>
                      <a:r>
                        <a:rPr lang="en-US" sz="800" u="none" strike="noStrike" cap="none"/>
                        <a:t>147.72</a:t>
                      </a:r>
                      <a:endParaRPr sz="1400" u="none" strike="noStrike" cap="none"/>
                    </a:p>
                  </a:txBody>
                  <a:tcPr marL="91450" marR="91450" marT="45725" marB="45725">
                    <a:lnR w="9525" cap="flat" cmpd="sng">
                      <a:solidFill>
                        <a:srgbClr val="000000">
                          <a:alpha val="0"/>
                        </a:srgbClr>
                      </a:solidFill>
                      <a:prstDash val="solid"/>
                      <a:round/>
                      <a:headEnd type="none" w="sm" len="sm"/>
                      <a:tailEnd type="none" w="sm" len="sm"/>
                    </a:lnR>
                  </a:tcPr>
                </a:tc>
                <a:extLst>
                  <a:ext uri="{0D108BD9-81ED-4DB2-BD59-A6C34878D82A}">
                    <a16:rowId xmlns:a16="http://schemas.microsoft.com/office/drawing/2014/main" val="10001"/>
                  </a:ext>
                </a:extLst>
              </a:tr>
              <a:tr h="194675">
                <a:tc>
                  <a:txBody>
                    <a:bodyPr/>
                    <a:lstStyle/>
                    <a:p>
                      <a:pPr marL="0" marR="0" lvl="0" indent="0" algn="ctr" rtl="0">
                        <a:lnSpc>
                          <a:spcPct val="100000"/>
                        </a:lnSpc>
                        <a:spcBef>
                          <a:spcPts val="0"/>
                        </a:spcBef>
                        <a:spcAft>
                          <a:spcPts val="0"/>
                        </a:spcAft>
                        <a:buClr>
                          <a:srgbClr val="000000"/>
                        </a:buClr>
                        <a:buSzPts val="800"/>
                        <a:buFont typeface="Arial"/>
                        <a:buNone/>
                      </a:pPr>
                      <a:r>
                        <a:rPr lang="en-US" sz="800" b="1" u="none" strike="noStrike" cap="none"/>
                        <a:t>2</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tcPr>
                </a:tc>
                <a:tc>
                  <a:txBody>
                    <a:bodyPr/>
                    <a:lstStyle/>
                    <a:p>
                      <a:pPr marL="0" marR="0" lvl="0" indent="0" algn="l" rtl="0">
                        <a:lnSpc>
                          <a:spcPct val="100000"/>
                        </a:lnSpc>
                        <a:spcBef>
                          <a:spcPts val="0"/>
                        </a:spcBef>
                        <a:spcAft>
                          <a:spcPts val="0"/>
                        </a:spcAft>
                        <a:buClr>
                          <a:srgbClr val="000000"/>
                        </a:buClr>
                        <a:buSzPts val="800"/>
                        <a:buFont typeface="Arial"/>
                        <a:buNone/>
                      </a:pPr>
                      <a:r>
                        <a:rPr lang="en-US" sz="800" u="none" strike="noStrike" cap="none"/>
                        <a:t>Utility-Scale Solar Photovoltaics</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800"/>
                        <a:buFont typeface="Arial"/>
                        <a:buNone/>
                      </a:pPr>
                      <a:r>
                        <a:rPr lang="en-US" sz="800" b="0" u="none" strike="noStrike" cap="none">
                          <a:solidFill>
                            <a:srgbClr val="000000"/>
                          </a:solidFill>
                        </a:rPr>
                        <a:t>Electricity</a:t>
                      </a:r>
                      <a:endParaRPr sz="800" b="0" i="0" u="none" strike="noStrike" cap="none">
                        <a:solidFill>
                          <a:srgbClr val="000000"/>
                        </a:solidFill>
                        <a:latin typeface="Arial"/>
                        <a:ea typeface="Arial"/>
                        <a:cs typeface="Arial"/>
                        <a:sym typeface="Arial"/>
                      </a:endParaRPr>
                    </a:p>
                  </a:txBody>
                  <a:tcPr marL="91450" marR="91450" marT="45725" marB="45725"/>
                </a:tc>
                <a:tc>
                  <a:txBody>
                    <a:bodyPr/>
                    <a:lstStyle/>
                    <a:p>
                      <a:pPr marL="0" marR="0" lvl="0" indent="0" algn="r" rtl="0">
                        <a:lnSpc>
                          <a:spcPct val="100000"/>
                        </a:lnSpc>
                        <a:spcBef>
                          <a:spcPts val="0"/>
                        </a:spcBef>
                        <a:spcAft>
                          <a:spcPts val="0"/>
                        </a:spcAft>
                        <a:buClr>
                          <a:srgbClr val="000000"/>
                        </a:buClr>
                        <a:buSzPts val="800"/>
                        <a:buFont typeface="Arial"/>
                        <a:buNone/>
                      </a:pPr>
                      <a:r>
                        <a:rPr lang="en-US" sz="800" u="none" strike="noStrike" cap="none"/>
                        <a:t>119.13</a:t>
                      </a:r>
                      <a:endParaRPr sz="1400" u="none" strike="noStrike" cap="none"/>
                    </a:p>
                  </a:txBody>
                  <a:tcPr marL="91450" marR="91450" marT="45725" marB="45725">
                    <a:lnR w="9525" cap="flat" cmpd="sng">
                      <a:solidFill>
                        <a:srgbClr val="000000">
                          <a:alpha val="0"/>
                        </a:srgbClr>
                      </a:solidFill>
                      <a:prstDash val="solid"/>
                      <a:round/>
                      <a:headEnd type="none" w="sm" len="sm"/>
                      <a:tailEnd type="none" w="sm" len="sm"/>
                    </a:lnR>
                  </a:tcPr>
                </a:tc>
                <a:extLst>
                  <a:ext uri="{0D108BD9-81ED-4DB2-BD59-A6C34878D82A}">
                    <a16:rowId xmlns:a16="http://schemas.microsoft.com/office/drawing/2014/main" val="10002"/>
                  </a:ext>
                </a:extLst>
              </a:tr>
              <a:tr h="194675">
                <a:tc>
                  <a:txBody>
                    <a:bodyPr/>
                    <a:lstStyle/>
                    <a:p>
                      <a:pPr marL="0" marR="0" lvl="0" indent="0" algn="ctr" rtl="0">
                        <a:lnSpc>
                          <a:spcPct val="100000"/>
                        </a:lnSpc>
                        <a:spcBef>
                          <a:spcPts val="0"/>
                        </a:spcBef>
                        <a:spcAft>
                          <a:spcPts val="0"/>
                        </a:spcAft>
                        <a:buClr>
                          <a:srgbClr val="000000"/>
                        </a:buClr>
                        <a:buSzPts val="800"/>
                        <a:buFont typeface="Arial"/>
                        <a:buNone/>
                      </a:pPr>
                      <a:r>
                        <a:rPr lang="en-US" sz="800" b="1" u="none" strike="noStrike" cap="none"/>
                        <a:t>3</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tcPr>
                </a:tc>
                <a:tc>
                  <a:txBody>
                    <a:bodyPr/>
                    <a:lstStyle/>
                    <a:p>
                      <a:pPr marL="0" marR="0" lvl="0" indent="0" algn="l" rtl="0">
                        <a:lnSpc>
                          <a:spcPct val="100000"/>
                        </a:lnSpc>
                        <a:spcBef>
                          <a:spcPts val="0"/>
                        </a:spcBef>
                        <a:spcAft>
                          <a:spcPts val="0"/>
                        </a:spcAft>
                        <a:buClr>
                          <a:srgbClr val="000000"/>
                        </a:buClr>
                        <a:buSzPts val="800"/>
                        <a:buFont typeface="Arial"/>
                        <a:buNone/>
                      </a:pPr>
                      <a:r>
                        <a:rPr lang="en-US" sz="800" u="none" strike="noStrike" cap="none"/>
                        <a:t>Reduced Food Waste</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800"/>
                        <a:buFont typeface="Arial"/>
                        <a:buNone/>
                      </a:pPr>
                      <a:r>
                        <a:rPr lang="en-US" sz="800" b="0" u="none" strike="noStrike" cap="none">
                          <a:solidFill>
                            <a:srgbClr val="000000"/>
                          </a:solidFill>
                        </a:rPr>
                        <a:t>Food, Agriculture, &amp; Land Use / Land Sinks</a:t>
                      </a:r>
                      <a:endParaRPr sz="800" b="0" i="0" u="none" strike="noStrike" cap="none">
                        <a:solidFill>
                          <a:srgbClr val="000000"/>
                        </a:solidFill>
                        <a:latin typeface="Arial"/>
                        <a:ea typeface="Arial"/>
                        <a:cs typeface="Arial"/>
                        <a:sym typeface="Arial"/>
                      </a:endParaRPr>
                    </a:p>
                  </a:txBody>
                  <a:tcPr marL="91450" marR="91450" marT="45725" marB="45725"/>
                </a:tc>
                <a:tc>
                  <a:txBody>
                    <a:bodyPr/>
                    <a:lstStyle/>
                    <a:p>
                      <a:pPr marL="0" marR="0" lvl="0" indent="0" algn="r" rtl="0">
                        <a:lnSpc>
                          <a:spcPct val="100000"/>
                        </a:lnSpc>
                        <a:spcBef>
                          <a:spcPts val="0"/>
                        </a:spcBef>
                        <a:spcAft>
                          <a:spcPts val="0"/>
                        </a:spcAft>
                        <a:buClr>
                          <a:srgbClr val="000000"/>
                        </a:buClr>
                        <a:buSzPts val="800"/>
                        <a:buFont typeface="Arial"/>
                        <a:buNone/>
                      </a:pPr>
                      <a:r>
                        <a:rPr lang="en-US" sz="800" u="none" strike="noStrike" cap="none"/>
                        <a:t>94.56</a:t>
                      </a:r>
                      <a:endParaRPr sz="1400" u="none" strike="noStrike" cap="none"/>
                    </a:p>
                  </a:txBody>
                  <a:tcPr marL="91450" marR="91450" marT="45725" marB="45725">
                    <a:lnR w="9525" cap="flat" cmpd="sng">
                      <a:solidFill>
                        <a:srgbClr val="000000">
                          <a:alpha val="0"/>
                        </a:srgbClr>
                      </a:solidFill>
                      <a:prstDash val="solid"/>
                      <a:round/>
                      <a:headEnd type="none" w="sm" len="sm"/>
                      <a:tailEnd type="none" w="sm" len="sm"/>
                    </a:lnR>
                  </a:tcPr>
                </a:tc>
                <a:extLst>
                  <a:ext uri="{0D108BD9-81ED-4DB2-BD59-A6C34878D82A}">
                    <a16:rowId xmlns:a16="http://schemas.microsoft.com/office/drawing/2014/main" val="10003"/>
                  </a:ext>
                </a:extLst>
              </a:tr>
              <a:tr h="194675">
                <a:tc>
                  <a:txBody>
                    <a:bodyPr/>
                    <a:lstStyle/>
                    <a:p>
                      <a:pPr marL="0" marR="0" lvl="0" indent="0" algn="ctr" rtl="0">
                        <a:lnSpc>
                          <a:spcPct val="100000"/>
                        </a:lnSpc>
                        <a:spcBef>
                          <a:spcPts val="0"/>
                        </a:spcBef>
                        <a:spcAft>
                          <a:spcPts val="0"/>
                        </a:spcAft>
                        <a:buClr>
                          <a:srgbClr val="000000"/>
                        </a:buClr>
                        <a:buSzPts val="800"/>
                        <a:buFont typeface="Arial"/>
                        <a:buNone/>
                      </a:pPr>
                      <a:r>
                        <a:rPr lang="en-US" sz="800" b="1" u="none" strike="noStrike" cap="none"/>
                        <a:t>4</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tcPr>
                </a:tc>
                <a:tc>
                  <a:txBody>
                    <a:bodyPr/>
                    <a:lstStyle/>
                    <a:p>
                      <a:pPr marL="0" marR="0" lvl="0" indent="0" algn="l" rtl="0">
                        <a:lnSpc>
                          <a:spcPct val="100000"/>
                        </a:lnSpc>
                        <a:spcBef>
                          <a:spcPts val="0"/>
                        </a:spcBef>
                        <a:spcAft>
                          <a:spcPts val="0"/>
                        </a:spcAft>
                        <a:buClr>
                          <a:srgbClr val="000000"/>
                        </a:buClr>
                        <a:buSzPts val="800"/>
                        <a:buFont typeface="Arial"/>
                        <a:buNone/>
                      </a:pPr>
                      <a:r>
                        <a:rPr lang="en-US" sz="800" u="none" strike="noStrike" cap="none"/>
                        <a:t>Plant-Rich Diets</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800"/>
                        <a:buFont typeface="Arial"/>
                        <a:buNone/>
                      </a:pPr>
                      <a:r>
                        <a:rPr lang="en-US" sz="800" b="0" u="none" strike="noStrike" cap="none">
                          <a:solidFill>
                            <a:srgbClr val="000000"/>
                          </a:solidFill>
                        </a:rPr>
                        <a:t>Food, Agriculture, &amp; Land Use / Land Sinks</a:t>
                      </a:r>
                      <a:endParaRPr sz="800" b="0" i="0" u="none" strike="noStrike" cap="none">
                        <a:solidFill>
                          <a:srgbClr val="000000"/>
                        </a:solidFill>
                        <a:latin typeface="Arial"/>
                        <a:ea typeface="Arial"/>
                        <a:cs typeface="Arial"/>
                        <a:sym typeface="Arial"/>
                      </a:endParaRPr>
                    </a:p>
                  </a:txBody>
                  <a:tcPr marL="91450" marR="91450" marT="45725" marB="45725"/>
                </a:tc>
                <a:tc>
                  <a:txBody>
                    <a:bodyPr/>
                    <a:lstStyle/>
                    <a:p>
                      <a:pPr marL="0" marR="0" lvl="0" indent="0" algn="r" rtl="0">
                        <a:lnSpc>
                          <a:spcPct val="100000"/>
                        </a:lnSpc>
                        <a:spcBef>
                          <a:spcPts val="0"/>
                        </a:spcBef>
                        <a:spcAft>
                          <a:spcPts val="0"/>
                        </a:spcAft>
                        <a:buClr>
                          <a:srgbClr val="000000"/>
                        </a:buClr>
                        <a:buSzPts val="800"/>
                        <a:buFont typeface="Arial"/>
                        <a:buNone/>
                      </a:pPr>
                      <a:r>
                        <a:rPr lang="en-US" sz="800" u="none" strike="noStrike" cap="none"/>
                        <a:t>91.72</a:t>
                      </a:r>
                      <a:endParaRPr sz="1400" u="none" strike="noStrike" cap="none"/>
                    </a:p>
                  </a:txBody>
                  <a:tcPr marL="91450" marR="91450" marT="45725" marB="45725">
                    <a:lnR w="9525" cap="flat" cmpd="sng">
                      <a:solidFill>
                        <a:srgbClr val="000000">
                          <a:alpha val="0"/>
                        </a:srgbClr>
                      </a:solidFill>
                      <a:prstDash val="solid"/>
                      <a:round/>
                      <a:headEnd type="none" w="sm" len="sm"/>
                      <a:tailEnd type="none" w="sm" len="sm"/>
                    </a:lnR>
                  </a:tcPr>
                </a:tc>
                <a:extLst>
                  <a:ext uri="{0D108BD9-81ED-4DB2-BD59-A6C34878D82A}">
                    <a16:rowId xmlns:a16="http://schemas.microsoft.com/office/drawing/2014/main" val="10004"/>
                  </a:ext>
                </a:extLst>
              </a:tr>
              <a:tr h="194675">
                <a:tc>
                  <a:txBody>
                    <a:bodyPr/>
                    <a:lstStyle/>
                    <a:p>
                      <a:pPr marL="0" marR="0" lvl="0" indent="0" algn="ctr" rtl="0">
                        <a:lnSpc>
                          <a:spcPct val="100000"/>
                        </a:lnSpc>
                        <a:spcBef>
                          <a:spcPts val="0"/>
                        </a:spcBef>
                        <a:spcAft>
                          <a:spcPts val="0"/>
                        </a:spcAft>
                        <a:buClr>
                          <a:srgbClr val="000000"/>
                        </a:buClr>
                        <a:buSzPts val="800"/>
                        <a:buFont typeface="Arial"/>
                        <a:buNone/>
                      </a:pPr>
                      <a:r>
                        <a:rPr lang="en-US" sz="800" b="1" u="none" strike="noStrike" cap="none"/>
                        <a:t>5</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tcPr>
                </a:tc>
                <a:tc>
                  <a:txBody>
                    <a:bodyPr/>
                    <a:lstStyle/>
                    <a:p>
                      <a:pPr marL="0" marR="0" lvl="0" indent="0" algn="l" rtl="0">
                        <a:lnSpc>
                          <a:spcPct val="100000"/>
                        </a:lnSpc>
                        <a:spcBef>
                          <a:spcPts val="0"/>
                        </a:spcBef>
                        <a:spcAft>
                          <a:spcPts val="0"/>
                        </a:spcAft>
                        <a:buClr>
                          <a:srgbClr val="000000"/>
                        </a:buClr>
                        <a:buSzPts val="800"/>
                        <a:buFont typeface="Arial"/>
                        <a:buNone/>
                      </a:pPr>
                      <a:r>
                        <a:rPr lang="en-US" sz="800" u="none" strike="noStrike" cap="none"/>
                        <a:t>Health and Education</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800"/>
                        <a:buFont typeface="Arial"/>
                        <a:buNone/>
                      </a:pPr>
                      <a:r>
                        <a:rPr lang="en-US" sz="800" b="0" u="none" strike="noStrike" cap="none">
                          <a:solidFill>
                            <a:srgbClr val="000000"/>
                          </a:solidFill>
                        </a:rPr>
                        <a:t>Health and Education</a:t>
                      </a:r>
                      <a:endParaRPr sz="800" b="0" i="0" u="none" strike="noStrike" cap="none">
                        <a:solidFill>
                          <a:srgbClr val="000000"/>
                        </a:solidFill>
                        <a:latin typeface="Arial"/>
                        <a:ea typeface="Arial"/>
                        <a:cs typeface="Arial"/>
                        <a:sym typeface="Arial"/>
                      </a:endParaRPr>
                    </a:p>
                  </a:txBody>
                  <a:tcPr marL="91450" marR="91450" marT="45725" marB="45725"/>
                </a:tc>
                <a:tc>
                  <a:txBody>
                    <a:bodyPr/>
                    <a:lstStyle/>
                    <a:p>
                      <a:pPr marL="0" marR="0" lvl="0" indent="0" algn="r" rtl="0">
                        <a:lnSpc>
                          <a:spcPct val="100000"/>
                        </a:lnSpc>
                        <a:spcBef>
                          <a:spcPts val="0"/>
                        </a:spcBef>
                        <a:spcAft>
                          <a:spcPts val="0"/>
                        </a:spcAft>
                        <a:buClr>
                          <a:srgbClr val="000000"/>
                        </a:buClr>
                        <a:buSzPts val="800"/>
                        <a:buFont typeface="Arial"/>
                        <a:buNone/>
                      </a:pPr>
                      <a:r>
                        <a:rPr lang="en-US" sz="800" u="none" strike="noStrike" cap="none"/>
                        <a:t>85.42</a:t>
                      </a:r>
                      <a:endParaRPr sz="1400" u="none" strike="noStrike" cap="none"/>
                    </a:p>
                  </a:txBody>
                  <a:tcPr marL="91450" marR="91450" marT="45725" marB="45725">
                    <a:lnR w="9525" cap="flat" cmpd="sng">
                      <a:solidFill>
                        <a:srgbClr val="000000">
                          <a:alpha val="0"/>
                        </a:srgbClr>
                      </a:solidFill>
                      <a:prstDash val="solid"/>
                      <a:round/>
                      <a:headEnd type="none" w="sm" len="sm"/>
                      <a:tailEnd type="none" w="sm" len="sm"/>
                    </a:lnR>
                  </a:tcPr>
                </a:tc>
                <a:extLst>
                  <a:ext uri="{0D108BD9-81ED-4DB2-BD59-A6C34878D82A}">
                    <a16:rowId xmlns:a16="http://schemas.microsoft.com/office/drawing/2014/main" val="10005"/>
                  </a:ext>
                </a:extLst>
              </a:tr>
              <a:tr h="194675">
                <a:tc>
                  <a:txBody>
                    <a:bodyPr/>
                    <a:lstStyle/>
                    <a:p>
                      <a:pPr marL="0" marR="0" lvl="0" indent="0" algn="ctr" rtl="0">
                        <a:lnSpc>
                          <a:spcPct val="100000"/>
                        </a:lnSpc>
                        <a:spcBef>
                          <a:spcPts val="0"/>
                        </a:spcBef>
                        <a:spcAft>
                          <a:spcPts val="0"/>
                        </a:spcAft>
                        <a:buClr>
                          <a:srgbClr val="000000"/>
                        </a:buClr>
                        <a:buSzPts val="800"/>
                        <a:buFont typeface="Arial"/>
                        <a:buNone/>
                      </a:pPr>
                      <a:r>
                        <a:rPr lang="en-US" sz="800" b="1" u="none" strike="noStrike" cap="none"/>
                        <a:t>6</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tcPr>
                </a:tc>
                <a:tc>
                  <a:txBody>
                    <a:bodyPr/>
                    <a:lstStyle/>
                    <a:p>
                      <a:pPr marL="0" marR="0" lvl="0" indent="0" algn="l" rtl="0">
                        <a:lnSpc>
                          <a:spcPct val="100000"/>
                        </a:lnSpc>
                        <a:spcBef>
                          <a:spcPts val="0"/>
                        </a:spcBef>
                        <a:spcAft>
                          <a:spcPts val="0"/>
                        </a:spcAft>
                        <a:buClr>
                          <a:srgbClr val="000000"/>
                        </a:buClr>
                        <a:buSzPts val="800"/>
                        <a:buFont typeface="Arial"/>
                        <a:buNone/>
                      </a:pPr>
                      <a:r>
                        <a:rPr lang="en-US" sz="800" u="none" strike="noStrike" cap="none"/>
                        <a:t>Tropical Forest Restoration </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800"/>
                        <a:buFont typeface="Arial"/>
                        <a:buNone/>
                      </a:pPr>
                      <a:r>
                        <a:rPr lang="en-US" sz="800" b="0" u="none" strike="noStrike" cap="none">
                          <a:solidFill>
                            <a:srgbClr val="000000"/>
                          </a:solidFill>
                        </a:rPr>
                        <a:t>Buildings</a:t>
                      </a:r>
                      <a:endParaRPr sz="800" b="0" i="0" u="none" strike="noStrike" cap="none">
                        <a:solidFill>
                          <a:srgbClr val="000000"/>
                        </a:solidFill>
                        <a:latin typeface="Arial"/>
                        <a:ea typeface="Arial"/>
                        <a:cs typeface="Arial"/>
                        <a:sym typeface="Arial"/>
                      </a:endParaRPr>
                    </a:p>
                  </a:txBody>
                  <a:tcPr marL="91450" marR="91450" marT="45725" marB="45725"/>
                </a:tc>
                <a:tc>
                  <a:txBody>
                    <a:bodyPr/>
                    <a:lstStyle/>
                    <a:p>
                      <a:pPr marL="0" marR="0" lvl="0" indent="0" algn="r" rtl="0">
                        <a:lnSpc>
                          <a:spcPct val="100000"/>
                        </a:lnSpc>
                        <a:spcBef>
                          <a:spcPts val="0"/>
                        </a:spcBef>
                        <a:spcAft>
                          <a:spcPts val="0"/>
                        </a:spcAft>
                        <a:buClr>
                          <a:srgbClr val="000000"/>
                        </a:buClr>
                        <a:buSzPts val="800"/>
                        <a:buFont typeface="Arial"/>
                        <a:buNone/>
                      </a:pPr>
                      <a:r>
                        <a:rPr lang="en-US" sz="800" u="none" strike="noStrike" cap="none"/>
                        <a:t>85.14</a:t>
                      </a:r>
                      <a:endParaRPr sz="1400" u="none" strike="noStrike" cap="none"/>
                    </a:p>
                  </a:txBody>
                  <a:tcPr marL="91450" marR="91450" marT="45725" marB="45725">
                    <a:lnR w="9525" cap="flat" cmpd="sng">
                      <a:solidFill>
                        <a:srgbClr val="000000">
                          <a:alpha val="0"/>
                        </a:srgbClr>
                      </a:solidFill>
                      <a:prstDash val="solid"/>
                      <a:round/>
                      <a:headEnd type="none" w="sm" len="sm"/>
                      <a:tailEnd type="none" w="sm" len="sm"/>
                    </a:lnR>
                  </a:tcPr>
                </a:tc>
                <a:extLst>
                  <a:ext uri="{0D108BD9-81ED-4DB2-BD59-A6C34878D82A}">
                    <a16:rowId xmlns:a16="http://schemas.microsoft.com/office/drawing/2014/main" val="10006"/>
                  </a:ext>
                </a:extLst>
              </a:tr>
              <a:tr h="194675">
                <a:tc>
                  <a:txBody>
                    <a:bodyPr/>
                    <a:lstStyle/>
                    <a:p>
                      <a:pPr marL="0" marR="0" lvl="0" indent="0" algn="ctr" rtl="0">
                        <a:lnSpc>
                          <a:spcPct val="100000"/>
                        </a:lnSpc>
                        <a:spcBef>
                          <a:spcPts val="0"/>
                        </a:spcBef>
                        <a:spcAft>
                          <a:spcPts val="0"/>
                        </a:spcAft>
                        <a:buClr>
                          <a:srgbClr val="000000"/>
                        </a:buClr>
                        <a:buSzPts val="800"/>
                        <a:buFont typeface="Arial"/>
                        <a:buNone/>
                      </a:pPr>
                      <a:r>
                        <a:rPr lang="en-US" sz="800" b="1" u="none" strike="noStrike" cap="none"/>
                        <a:t>7</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tcPr>
                </a:tc>
                <a:tc>
                  <a:txBody>
                    <a:bodyPr/>
                    <a:lstStyle/>
                    <a:p>
                      <a:pPr marL="0" marR="0" lvl="0" indent="0" algn="l" rtl="0">
                        <a:lnSpc>
                          <a:spcPct val="100000"/>
                        </a:lnSpc>
                        <a:spcBef>
                          <a:spcPts val="0"/>
                        </a:spcBef>
                        <a:spcAft>
                          <a:spcPts val="0"/>
                        </a:spcAft>
                        <a:buClr>
                          <a:srgbClr val="000000"/>
                        </a:buClr>
                        <a:buSzPts val="800"/>
                        <a:buFont typeface="Arial"/>
                        <a:buNone/>
                      </a:pPr>
                      <a:r>
                        <a:rPr lang="en-US" sz="800" u="none" strike="noStrike" cap="none"/>
                        <a:t>Improved Clean Cookstoves </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800"/>
                        <a:buFont typeface="Arial"/>
                        <a:buNone/>
                      </a:pPr>
                      <a:r>
                        <a:rPr lang="en-US" sz="800" b="0" u="none" strike="noStrike" cap="none">
                          <a:solidFill>
                            <a:srgbClr val="000000"/>
                          </a:solidFill>
                        </a:rPr>
                        <a:t>Industry / Buildings</a:t>
                      </a:r>
                      <a:endParaRPr sz="800" b="0" i="0" u="none" strike="noStrike" cap="none">
                        <a:solidFill>
                          <a:srgbClr val="000000"/>
                        </a:solidFill>
                        <a:latin typeface="Arial"/>
                        <a:ea typeface="Arial"/>
                        <a:cs typeface="Arial"/>
                        <a:sym typeface="Arial"/>
                      </a:endParaRPr>
                    </a:p>
                  </a:txBody>
                  <a:tcPr marL="91450" marR="91450" marT="45725" marB="45725"/>
                </a:tc>
                <a:tc>
                  <a:txBody>
                    <a:bodyPr/>
                    <a:lstStyle/>
                    <a:p>
                      <a:pPr marL="0" marR="0" lvl="0" indent="0" algn="r" rtl="0">
                        <a:lnSpc>
                          <a:spcPct val="100000"/>
                        </a:lnSpc>
                        <a:spcBef>
                          <a:spcPts val="0"/>
                        </a:spcBef>
                        <a:spcAft>
                          <a:spcPts val="0"/>
                        </a:spcAft>
                        <a:buClr>
                          <a:srgbClr val="000000"/>
                        </a:buClr>
                        <a:buSzPts val="800"/>
                        <a:buFont typeface="Arial"/>
                        <a:buNone/>
                      </a:pPr>
                      <a:r>
                        <a:rPr lang="en-US" sz="800" u="none" strike="noStrike" cap="none"/>
                        <a:t>72.65</a:t>
                      </a:r>
                      <a:endParaRPr sz="1400" u="none" strike="noStrike" cap="none"/>
                    </a:p>
                  </a:txBody>
                  <a:tcPr marL="91450" marR="91450" marT="45725" marB="45725">
                    <a:lnR w="9525" cap="flat" cmpd="sng">
                      <a:solidFill>
                        <a:srgbClr val="000000">
                          <a:alpha val="0"/>
                        </a:srgbClr>
                      </a:solidFill>
                      <a:prstDash val="solid"/>
                      <a:round/>
                      <a:headEnd type="none" w="sm" len="sm"/>
                      <a:tailEnd type="none" w="sm" len="sm"/>
                    </a:lnR>
                  </a:tcPr>
                </a:tc>
                <a:extLst>
                  <a:ext uri="{0D108BD9-81ED-4DB2-BD59-A6C34878D82A}">
                    <a16:rowId xmlns:a16="http://schemas.microsoft.com/office/drawing/2014/main" val="10007"/>
                  </a:ext>
                </a:extLst>
              </a:tr>
              <a:tr h="194675">
                <a:tc>
                  <a:txBody>
                    <a:bodyPr/>
                    <a:lstStyle/>
                    <a:p>
                      <a:pPr marL="0" marR="0" lvl="0" indent="0" algn="ctr" rtl="0">
                        <a:lnSpc>
                          <a:spcPct val="100000"/>
                        </a:lnSpc>
                        <a:spcBef>
                          <a:spcPts val="0"/>
                        </a:spcBef>
                        <a:spcAft>
                          <a:spcPts val="0"/>
                        </a:spcAft>
                        <a:buClr>
                          <a:srgbClr val="000000"/>
                        </a:buClr>
                        <a:buSzPts val="800"/>
                        <a:buFont typeface="Arial"/>
                        <a:buNone/>
                      </a:pPr>
                      <a:r>
                        <a:rPr lang="en-US" sz="800" b="1" u="none" strike="noStrike" cap="none"/>
                        <a:t>8</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tcPr>
                </a:tc>
                <a:tc>
                  <a:txBody>
                    <a:bodyPr/>
                    <a:lstStyle/>
                    <a:p>
                      <a:pPr marL="0" marR="0" lvl="0" indent="0" algn="l" rtl="0">
                        <a:lnSpc>
                          <a:spcPct val="100000"/>
                        </a:lnSpc>
                        <a:spcBef>
                          <a:spcPts val="0"/>
                        </a:spcBef>
                        <a:spcAft>
                          <a:spcPts val="0"/>
                        </a:spcAft>
                        <a:buClr>
                          <a:srgbClr val="000000"/>
                        </a:buClr>
                        <a:buSzPts val="800"/>
                        <a:buFont typeface="Arial"/>
                        <a:buNone/>
                      </a:pPr>
                      <a:r>
                        <a:rPr lang="en-US" sz="800" u="none" strike="noStrike" cap="none"/>
                        <a:t>Distributed Solar Photovoltaics </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800"/>
                        <a:buFont typeface="Arial"/>
                        <a:buNone/>
                      </a:pPr>
                      <a:r>
                        <a:rPr lang="en-US" sz="800" b="0" u="none" strike="noStrike" cap="none">
                          <a:solidFill>
                            <a:srgbClr val="000000"/>
                          </a:solidFill>
                        </a:rPr>
                        <a:t>Industry / Buildings</a:t>
                      </a:r>
                      <a:endParaRPr sz="800" b="0" i="0" u="none" strike="noStrike" cap="none">
                        <a:solidFill>
                          <a:srgbClr val="000000"/>
                        </a:solidFill>
                        <a:latin typeface="Arial"/>
                        <a:ea typeface="Arial"/>
                        <a:cs typeface="Arial"/>
                        <a:sym typeface="Arial"/>
                      </a:endParaRPr>
                    </a:p>
                  </a:txBody>
                  <a:tcPr marL="91450" marR="91450" marT="45725" marB="45725"/>
                </a:tc>
                <a:tc>
                  <a:txBody>
                    <a:bodyPr/>
                    <a:lstStyle/>
                    <a:p>
                      <a:pPr marL="0" marR="0" lvl="0" indent="0" algn="r" rtl="0">
                        <a:lnSpc>
                          <a:spcPct val="100000"/>
                        </a:lnSpc>
                        <a:spcBef>
                          <a:spcPts val="0"/>
                        </a:spcBef>
                        <a:spcAft>
                          <a:spcPts val="0"/>
                        </a:spcAft>
                        <a:buClr>
                          <a:srgbClr val="000000"/>
                        </a:buClr>
                        <a:buSzPts val="800"/>
                        <a:buFont typeface="Arial"/>
                        <a:buNone/>
                      </a:pPr>
                      <a:r>
                        <a:rPr lang="en-US" sz="800" u="none" strike="noStrike" cap="none"/>
                        <a:t>69.64</a:t>
                      </a:r>
                      <a:endParaRPr sz="1400" u="none" strike="noStrike" cap="none"/>
                    </a:p>
                  </a:txBody>
                  <a:tcPr marL="91450" marR="91450" marT="45725" marB="45725">
                    <a:lnR w="9525" cap="flat" cmpd="sng">
                      <a:solidFill>
                        <a:srgbClr val="000000">
                          <a:alpha val="0"/>
                        </a:srgbClr>
                      </a:solidFill>
                      <a:prstDash val="solid"/>
                      <a:round/>
                      <a:headEnd type="none" w="sm" len="sm"/>
                      <a:tailEnd type="none" w="sm" len="sm"/>
                    </a:lnR>
                  </a:tcPr>
                </a:tc>
                <a:extLst>
                  <a:ext uri="{0D108BD9-81ED-4DB2-BD59-A6C34878D82A}">
                    <a16:rowId xmlns:a16="http://schemas.microsoft.com/office/drawing/2014/main" val="10008"/>
                  </a:ext>
                </a:extLst>
              </a:tr>
              <a:tr h="194675">
                <a:tc>
                  <a:txBody>
                    <a:bodyPr/>
                    <a:lstStyle/>
                    <a:p>
                      <a:pPr marL="0" marR="0" lvl="0" indent="0" algn="ctr" rtl="0">
                        <a:lnSpc>
                          <a:spcPct val="100000"/>
                        </a:lnSpc>
                        <a:spcBef>
                          <a:spcPts val="0"/>
                        </a:spcBef>
                        <a:spcAft>
                          <a:spcPts val="0"/>
                        </a:spcAft>
                        <a:buClr>
                          <a:srgbClr val="000000"/>
                        </a:buClr>
                        <a:buSzPts val="800"/>
                        <a:buFont typeface="Arial"/>
                        <a:buNone/>
                      </a:pPr>
                      <a:r>
                        <a:rPr lang="en-US" sz="800" b="1" u="none" strike="noStrike" cap="none"/>
                        <a:t>9</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tcPr>
                </a:tc>
                <a:tc>
                  <a:txBody>
                    <a:bodyPr/>
                    <a:lstStyle/>
                    <a:p>
                      <a:pPr marL="0" marR="0" lvl="0" indent="0" algn="l" rtl="0">
                        <a:lnSpc>
                          <a:spcPct val="100000"/>
                        </a:lnSpc>
                        <a:spcBef>
                          <a:spcPts val="0"/>
                        </a:spcBef>
                        <a:spcAft>
                          <a:spcPts val="0"/>
                        </a:spcAft>
                        <a:buClr>
                          <a:srgbClr val="000000"/>
                        </a:buClr>
                        <a:buSzPts val="800"/>
                        <a:buFont typeface="Arial"/>
                        <a:buNone/>
                      </a:pPr>
                      <a:r>
                        <a:rPr lang="en-US" sz="800" u="none" strike="noStrike" cap="none"/>
                        <a:t>Refrigerant Management </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800"/>
                        <a:buFont typeface="Arial"/>
                        <a:buNone/>
                      </a:pPr>
                      <a:r>
                        <a:rPr lang="en-US" sz="800" b="0" u="none" strike="noStrike" cap="none">
                          <a:solidFill>
                            <a:srgbClr val="000000"/>
                          </a:solidFill>
                        </a:rPr>
                        <a:t>Land Sinks</a:t>
                      </a:r>
                      <a:endParaRPr sz="800" b="0" i="0" u="none" strike="noStrike" cap="none">
                        <a:solidFill>
                          <a:srgbClr val="000000"/>
                        </a:solidFill>
                        <a:latin typeface="Arial"/>
                        <a:ea typeface="Arial"/>
                        <a:cs typeface="Arial"/>
                        <a:sym typeface="Arial"/>
                      </a:endParaRPr>
                    </a:p>
                  </a:txBody>
                  <a:tcPr marL="91450" marR="91450" marT="45725" marB="45725"/>
                </a:tc>
                <a:tc>
                  <a:txBody>
                    <a:bodyPr/>
                    <a:lstStyle/>
                    <a:p>
                      <a:pPr marL="0" marR="0" lvl="0" indent="0" algn="r" rtl="0">
                        <a:lnSpc>
                          <a:spcPct val="100000"/>
                        </a:lnSpc>
                        <a:spcBef>
                          <a:spcPts val="0"/>
                        </a:spcBef>
                        <a:spcAft>
                          <a:spcPts val="0"/>
                        </a:spcAft>
                        <a:buClr>
                          <a:srgbClr val="000000"/>
                        </a:buClr>
                        <a:buSzPts val="800"/>
                        <a:buFont typeface="Arial"/>
                        <a:buNone/>
                      </a:pPr>
                      <a:r>
                        <a:rPr lang="en-US" sz="800" u="none" strike="noStrike" cap="none"/>
                        <a:t>57.75</a:t>
                      </a:r>
                      <a:endParaRPr sz="1400" u="none" strike="noStrike" cap="none"/>
                    </a:p>
                  </a:txBody>
                  <a:tcPr marL="91450" marR="91450" marT="45725" marB="45725">
                    <a:lnR w="9525" cap="flat" cmpd="sng">
                      <a:solidFill>
                        <a:srgbClr val="000000">
                          <a:alpha val="0"/>
                        </a:srgbClr>
                      </a:solidFill>
                      <a:prstDash val="solid"/>
                      <a:round/>
                      <a:headEnd type="none" w="sm" len="sm"/>
                      <a:tailEnd type="none" w="sm" len="sm"/>
                    </a:lnR>
                  </a:tcPr>
                </a:tc>
                <a:extLst>
                  <a:ext uri="{0D108BD9-81ED-4DB2-BD59-A6C34878D82A}">
                    <a16:rowId xmlns:a16="http://schemas.microsoft.com/office/drawing/2014/main" val="10009"/>
                  </a:ext>
                </a:extLst>
              </a:tr>
              <a:tr h="194675">
                <a:tc>
                  <a:txBody>
                    <a:bodyPr/>
                    <a:lstStyle/>
                    <a:p>
                      <a:pPr marL="0" marR="0" lvl="0" indent="0" algn="ctr" rtl="0">
                        <a:lnSpc>
                          <a:spcPct val="100000"/>
                        </a:lnSpc>
                        <a:spcBef>
                          <a:spcPts val="0"/>
                        </a:spcBef>
                        <a:spcAft>
                          <a:spcPts val="0"/>
                        </a:spcAft>
                        <a:buClr>
                          <a:srgbClr val="000000"/>
                        </a:buClr>
                        <a:buSzPts val="800"/>
                        <a:buFont typeface="Arial"/>
                        <a:buNone/>
                      </a:pPr>
                      <a:r>
                        <a:rPr lang="en-US" sz="800" b="1" u="none" strike="noStrike" cap="none"/>
                        <a:t>10</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tcPr>
                </a:tc>
                <a:tc>
                  <a:txBody>
                    <a:bodyPr/>
                    <a:lstStyle/>
                    <a:p>
                      <a:pPr marL="0" marR="0" lvl="0" indent="0" algn="l" rtl="0">
                        <a:lnSpc>
                          <a:spcPct val="100000"/>
                        </a:lnSpc>
                        <a:spcBef>
                          <a:spcPts val="0"/>
                        </a:spcBef>
                        <a:spcAft>
                          <a:spcPts val="0"/>
                        </a:spcAft>
                        <a:buClr>
                          <a:srgbClr val="000000"/>
                        </a:buClr>
                        <a:buSzPts val="800"/>
                        <a:buFont typeface="Arial"/>
                        <a:buNone/>
                      </a:pPr>
                      <a:r>
                        <a:rPr lang="en-US" sz="800" u="none" strike="noStrike" cap="none"/>
                        <a:t>Alternative Refrigerants </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800"/>
                        <a:buFont typeface="Arial"/>
                        <a:buNone/>
                      </a:pPr>
                      <a:r>
                        <a:rPr lang="en-US" sz="800" b="0" u="none" strike="noStrike" cap="none">
                          <a:solidFill>
                            <a:srgbClr val="000000"/>
                          </a:solidFill>
                        </a:rPr>
                        <a:t>Food, Agriculture, &amp; Land Use / Land Sinks</a:t>
                      </a:r>
                      <a:endParaRPr sz="800" b="0" i="0" u="none" strike="noStrike" cap="none">
                        <a:solidFill>
                          <a:srgbClr val="000000"/>
                        </a:solidFill>
                        <a:latin typeface="Arial"/>
                        <a:ea typeface="Arial"/>
                        <a:cs typeface="Arial"/>
                        <a:sym typeface="Arial"/>
                      </a:endParaRPr>
                    </a:p>
                  </a:txBody>
                  <a:tcPr marL="91450" marR="91450" marT="45725" marB="45725"/>
                </a:tc>
                <a:tc>
                  <a:txBody>
                    <a:bodyPr/>
                    <a:lstStyle/>
                    <a:p>
                      <a:pPr marL="0" marR="0" lvl="0" indent="0" algn="r" rtl="0">
                        <a:lnSpc>
                          <a:spcPct val="100000"/>
                        </a:lnSpc>
                        <a:spcBef>
                          <a:spcPts val="0"/>
                        </a:spcBef>
                        <a:spcAft>
                          <a:spcPts val="0"/>
                        </a:spcAft>
                        <a:buClr>
                          <a:srgbClr val="000000"/>
                        </a:buClr>
                        <a:buSzPts val="800"/>
                        <a:buFont typeface="Arial"/>
                        <a:buNone/>
                      </a:pPr>
                      <a:r>
                        <a:rPr lang="en-US" sz="800" u="none" strike="noStrike" cap="none"/>
                        <a:t>50.53</a:t>
                      </a:r>
                      <a:endParaRPr sz="1400" u="none" strike="noStrike" cap="none"/>
                    </a:p>
                  </a:txBody>
                  <a:tcPr marL="91450" marR="91450" marT="45725" marB="45725">
                    <a:lnR w="9525" cap="flat" cmpd="sng">
                      <a:solidFill>
                        <a:srgbClr val="000000">
                          <a:alpha val="0"/>
                        </a:srgbClr>
                      </a:solidFill>
                      <a:prstDash val="solid"/>
                      <a:round/>
                      <a:headEnd type="none" w="sm" len="sm"/>
                      <a:tailEnd type="none" w="sm" len="sm"/>
                    </a:lnR>
                  </a:tcPr>
                </a:tc>
                <a:extLst>
                  <a:ext uri="{0D108BD9-81ED-4DB2-BD59-A6C34878D82A}">
                    <a16:rowId xmlns:a16="http://schemas.microsoft.com/office/drawing/2014/main" val="10010"/>
                  </a:ext>
                </a:extLst>
              </a:tr>
              <a:tr h="194675">
                <a:tc>
                  <a:txBody>
                    <a:bodyPr/>
                    <a:lstStyle/>
                    <a:p>
                      <a:pPr marL="0" marR="0" lvl="0" indent="0" algn="ctr" rtl="0">
                        <a:lnSpc>
                          <a:spcPct val="100000"/>
                        </a:lnSpc>
                        <a:spcBef>
                          <a:spcPts val="0"/>
                        </a:spcBef>
                        <a:spcAft>
                          <a:spcPts val="0"/>
                        </a:spcAft>
                        <a:buClr>
                          <a:srgbClr val="000000"/>
                        </a:buClr>
                        <a:buSzPts val="800"/>
                        <a:buFont typeface="Arial"/>
                        <a:buNone/>
                      </a:pPr>
                      <a:r>
                        <a:rPr lang="en-US" sz="800" b="1" u="none" strike="noStrike" cap="none"/>
                        <a:t>11</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tcPr>
                </a:tc>
                <a:tc>
                  <a:txBody>
                    <a:bodyPr/>
                    <a:lstStyle/>
                    <a:p>
                      <a:pPr marL="0" marR="0" lvl="0" indent="0" algn="l" rtl="0">
                        <a:lnSpc>
                          <a:spcPct val="100000"/>
                        </a:lnSpc>
                        <a:spcBef>
                          <a:spcPts val="0"/>
                        </a:spcBef>
                        <a:spcAft>
                          <a:spcPts val="0"/>
                        </a:spcAft>
                        <a:buClr>
                          <a:srgbClr val="000000"/>
                        </a:buClr>
                        <a:buSzPts val="800"/>
                        <a:buFont typeface="Arial"/>
                        <a:buNone/>
                      </a:pPr>
                      <a:r>
                        <a:rPr lang="en-US" sz="800" u="none" strike="noStrike" cap="none"/>
                        <a:t>Silvopasture</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800"/>
                        <a:buFont typeface="Arial"/>
                        <a:buNone/>
                      </a:pPr>
                      <a:r>
                        <a:rPr lang="en-US" sz="800" b="0" u="none" strike="noStrike" cap="none">
                          <a:solidFill>
                            <a:srgbClr val="000000"/>
                          </a:solidFill>
                        </a:rPr>
                        <a:t>Land Sinks</a:t>
                      </a:r>
                      <a:endParaRPr sz="800" b="0" i="0" u="none" strike="noStrike" cap="none">
                        <a:solidFill>
                          <a:srgbClr val="000000"/>
                        </a:solidFill>
                        <a:latin typeface="Arial"/>
                        <a:ea typeface="Arial"/>
                        <a:cs typeface="Arial"/>
                        <a:sym typeface="Arial"/>
                      </a:endParaRPr>
                    </a:p>
                  </a:txBody>
                  <a:tcPr marL="91450" marR="91450" marT="45725" marB="45725"/>
                </a:tc>
                <a:tc>
                  <a:txBody>
                    <a:bodyPr/>
                    <a:lstStyle/>
                    <a:p>
                      <a:pPr marL="0" marR="0" lvl="0" indent="0" algn="r" rtl="0">
                        <a:lnSpc>
                          <a:spcPct val="100000"/>
                        </a:lnSpc>
                        <a:spcBef>
                          <a:spcPts val="0"/>
                        </a:spcBef>
                        <a:spcAft>
                          <a:spcPts val="0"/>
                        </a:spcAft>
                        <a:buClr>
                          <a:srgbClr val="000000"/>
                        </a:buClr>
                        <a:buSzPts val="800"/>
                        <a:buFont typeface="Arial"/>
                        <a:buNone/>
                      </a:pPr>
                      <a:r>
                        <a:rPr lang="en-US" sz="800" u="none" strike="noStrike" cap="none"/>
                        <a:t>42.31</a:t>
                      </a:r>
                      <a:endParaRPr sz="1400" u="none" strike="noStrike" cap="none"/>
                    </a:p>
                  </a:txBody>
                  <a:tcPr marL="91450" marR="91450" marT="45725" marB="45725">
                    <a:lnR w="9525" cap="flat" cmpd="sng">
                      <a:solidFill>
                        <a:srgbClr val="000000">
                          <a:alpha val="0"/>
                        </a:srgbClr>
                      </a:solidFill>
                      <a:prstDash val="solid"/>
                      <a:round/>
                      <a:headEnd type="none" w="sm" len="sm"/>
                      <a:tailEnd type="none" w="sm" len="sm"/>
                    </a:lnR>
                  </a:tcPr>
                </a:tc>
                <a:extLst>
                  <a:ext uri="{0D108BD9-81ED-4DB2-BD59-A6C34878D82A}">
                    <a16:rowId xmlns:a16="http://schemas.microsoft.com/office/drawing/2014/main" val="10011"/>
                  </a:ext>
                </a:extLst>
              </a:tr>
              <a:tr h="194675">
                <a:tc>
                  <a:txBody>
                    <a:bodyPr/>
                    <a:lstStyle/>
                    <a:p>
                      <a:pPr marL="0" marR="0" lvl="0" indent="0" algn="ctr" rtl="0">
                        <a:lnSpc>
                          <a:spcPct val="100000"/>
                        </a:lnSpc>
                        <a:spcBef>
                          <a:spcPts val="0"/>
                        </a:spcBef>
                        <a:spcAft>
                          <a:spcPts val="0"/>
                        </a:spcAft>
                        <a:buClr>
                          <a:srgbClr val="000000"/>
                        </a:buClr>
                        <a:buSzPts val="800"/>
                        <a:buFont typeface="Arial"/>
                        <a:buNone/>
                      </a:pPr>
                      <a:r>
                        <a:rPr lang="en-US" sz="800" b="1" u="none" strike="noStrike" cap="none"/>
                        <a:t>12</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tcPr>
                </a:tc>
                <a:tc>
                  <a:txBody>
                    <a:bodyPr/>
                    <a:lstStyle/>
                    <a:p>
                      <a:pPr marL="0" marR="0" lvl="0" indent="0" algn="l" rtl="0">
                        <a:lnSpc>
                          <a:spcPct val="100000"/>
                        </a:lnSpc>
                        <a:spcBef>
                          <a:spcPts val="0"/>
                        </a:spcBef>
                        <a:spcAft>
                          <a:spcPts val="0"/>
                        </a:spcAft>
                        <a:buClr>
                          <a:srgbClr val="000000"/>
                        </a:buClr>
                        <a:buSzPts val="800"/>
                        <a:buFont typeface="Arial"/>
                        <a:buNone/>
                      </a:pPr>
                      <a:r>
                        <a:rPr lang="en-US" sz="800" u="none" strike="noStrike" cap="none"/>
                        <a:t>Peatland Protection and Rewetting</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800"/>
                        <a:buFont typeface="Arial"/>
                        <a:buNone/>
                      </a:pPr>
                      <a:r>
                        <a:rPr lang="en-US" sz="800" b="0" u="none" strike="noStrike" cap="none">
                          <a:solidFill>
                            <a:srgbClr val="000000"/>
                          </a:solidFill>
                        </a:rPr>
                        <a:t>Land Sinks</a:t>
                      </a:r>
                      <a:endParaRPr sz="800" b="0" i="0" u="none" strike="noStrike" cap="none">
                        <a:solidFill>
                          <a:srgbClr val="000000"/>
                        </a:solidFill>
                        <a:latin typeface="Arial"/>
                        <a:ea typeface="Arial"/>
                        <a:cs typeface="Arial"/>
                        <a:sym typeface="Arial"/>
                      </a:endParaRPr>
                    </a:p>
                  </a:txBody>
                  <a:tcPr marL="91450" marR="91450" marT="45725" marB="45725"/>
                </a:tc>
                <a:tc>
                  <a:txBody>
                    <a:bodyPr/>
                    <a:lstStyle/>
                    <a:p>
                      <a:pPr marL="0" marR="0" lvl="0" indent="0" algn="r" rtl="0">
                        <a:lnSpc>
                          <a:spcPct val="100000"/>
                        </a:lnSpc>
                        <a:spcBef>
                          <a:spcPts val="0"/>
                        </a:spcBef>
                        <a:spcAft>
                          <a:spcPts val="0"/>
                        </a:spcAft>
                        <a:buClr>
                          <a:srgbClr val="000000"/>
                        </a:buClr>
                        <a:buSzPts val="800"/>
                        <a:buFont typeface="Arial"/>
                        <a:buNone/>
                      </a:pPr>
                      <a:r>
                        <a:rPr lang="en-US" sz="800" u="none" strike="noStrike" cap="none"/>
                        <a:t>41.93</a:t>
                      </a:r>
                      <a:endParaRPr sz="1400" u="none" strike="noStrike" cap="none"/>
                    </a:p>
                  </a:txBody>
                  <a:tcPr marL="91450" marR="91450" marT="45725" marB="45725">
                    <a:lnR w="9525" cap="flat" cmpd="sng">
                      <a:solidFill>
                        <a:srgbClr val="000000">
                          <a:alpha val="0"/>
                        </a:srgbClr>
                      </a:solidFill>
                      <a:prstDash val="solid"/>
                      <a:round/>
                      <a:headEnd type="none" w="sm" len="sm"/>
                      <a:tailEnd type="none" w="sm" len="sm"/>
                    </a:lnR>
                  </a:tcPr>
                </a:tc>
                <a:extLst>
                  <a:ext uri="{0D108BD9-81ED-4DB2-BD59-A6C34878D82A}">
                    <a16:rowId xmlns:a16="http://schemas.microsoft.com/office/drawing/2014/main" val="10012"/>
                  </a:ext>
                </a:extLst>
              </a:tr>
              <a:tr h="194675">
                <a:tc>
                  <a:txBody>
                    <a:bodyPr/>
                    <a:lstStyle/>
                    <a:p>
                      <a:pPr marL="0" marR="0" lvl="0" indent="0" algn="ctr" rtl="0">
                        <a:lnSpc>
                          <a:spcPct val="100000"/>
                        </a:lnSpc>
                        <a:spcBef>
                          <a:spcPts val="0"/>
                        </a:spcBef>
                        <a:spcAft>
                          <a:spcPts val="0"/>
                        </a:spcAft>
                        <a:buClr>
                          <a:srgbClr val="000000"/>
                        </a:buClr>
                        <a:buSzPts val="800"/>
                        <a:buFont typeface="Arial"/>
                        <a:buNone/>
                      </a:pPr>
                      <a:r>
                        <a:rPr lang="en-US" sz="800" b="1" u="none" strike="noStrike" cap="none"/>
                        <a:t>13</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tcPr>
                </a:tc>
                <a:tc>
                  <a:txBody>
                    <a:bodyPr/>
                    <a:lstStyle/>
                    <a:p>
                      <a:pPr marL="0" marR="0" lvl="0" indent="0" algn="l" rtl="0">
                        <a:lnSpc>
                          <a:spcPct val="100000"/>
                        </a:lnSpc>
                        <a:spcBef>
                          <a:spcPts val="0"/>
                        </a:spcBef>
                        <a:spcAft>
                          <a:spcPts val="0"/>
                        </a:spcAft>
                        <a:buClr>
                          <a:srgbClr val="000000"/>
                        </a:buClr>
                        <a:buSzPts val="800"/>
                        <a:buFont typeface="Arial"/>
                        <a:buNone/>
                      </a:pPr>
                      <a:r>
                        <a:rPr lang="en-US" sz="800" u="none" strike="noStrike" cap="none"/>
                        <a:t>Tree Plantations (on Degraded Land)</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800"/>
                        <a:buFont typeface="Arial"/>
                        <a:buNone/>
                      </a:pPr>
                      <a:r>
                        <a:rPr lang="en-US" sz="800" b="0" u="none" strike="noStrike" cap="none">
                          <a:solidFill>
                            <a:srgbClr val="000000"/>
                          </a:solidFill>
                        </a:rPr>
                        <a:t>Land Sinks</a:t>
                      </a:r>
                      <a:endParaRPr sz="800" b="0" i="0" u="none" strike="noStrike" cap="none">
                        <a:solidFill>
                          <a:srgbClr val="000000"/>
                        </a:solidFill>
                        <a:latin typeface="Arial"/>
                        <a:ea typeface="Arial"/>
                        <a:cs typeface="Arial"/>
                        <a:sym typeface="Arial"/>
                      </a:endParaRPr>
                    </a:p>
                  </a:txBody>
                  <a:tcPr marL="91450" marR="91450" marT="45725" marB="45725"/>
                </a:tc>
                <a:tc>
                  <a:txBody>
                    <a:bodyPr/>
                    <a:lstStyle/>
                    <a:p>
                      <a:pPr marL="0" marR="0" lvl="0" indent="0" algn="r" rtl="0">
                        <a:lnSpc>
                          <a:spcPct val="100000"/>
                        </a:lnSpc>
                        <a:spcBef>
                          <a:spcPts val="0"/>
                        </a:spcBef>
                        <a:spcAft>
                          <a:spcPts val="0"/>
                        </a:spcAft>
                        <a:buClr>
                          <a:srgbClr val="000000"/>
                        </a:buClr>
                        <a:buSzPts val="800"/>
                        <a:buFont typeface="Arial"/>
                        <a:buNone/>
                      </a:pPr>
                      <a:r>
                        <a:rPr lang="en-US" sz="800" u="none" strike="noStrike" cap="none"/>
                        <a:t>35.94</a:t>
                      </a:r>
                      <a:endParaRPr sz="1400" u="none" strike="noStrike" cap="none"/>
                    </a:p>
                  </a:txBody>
                  <a:tcPr marL="91450" marR="91450" marT="45725" marB="45725">
                    <a:lnR w="9525" cap="flat" cmpd="sng">
                      <a:solidFill>
                        <a:srgbClr val="000000">
                          <a:alpha val="0"/>
                        </a:srgbClr>
                      </a:solidFill>
                      <a:prstDash val="solid"/>
                      <a:round/>
                      <a:headEnd type="none" w="sm" len="sm"/>
                      <a:tailEnd type="none" w="sm" len="sm"/>
                    </a:lnR>
                  </a:tcPr>
                </a:tc>
                <a:extLst>
                  <a:ext uri="{0D108BD9-81ED-4DB2-BD59-A6C34878D82A}">
                    <a16:rowId xmlns:a16="http://schemas.microsoft.com/office/drawing/2014/main" val="10013"/>
                  </a:ext>
                </a:extLst>
              </a:tr>
              <a:tr h="194675">
                <a:tc>
                  <a:txBody>
                    <a:bodyPr/>
                    <a:lstStyle/>
                    <a:p>
                      <a:pPr marL="0" marR="0" lvl="0" indent="0" algn="ctr" rtl="0">
                        <a:lnSpc>
                          <a:spcPct val="100000"/>
                        </a:lnSpc>
                        <a:spcBef>
                          <a:spcPts val="0"/>
                        </a:spcBef>
                        <a:spcAft>
                          <a:spcPts val="0"/>
                        </a:spcAft>
                        <a:buClr>
                          <a:srgbClr val="000000"/>
                        </a:buClr>
                        <a:buSzPts val="800"/>
                        <a:buFont typeface="Arial"/>
                        <a:buNone/>
                      </a:pPr>
                      <a:r>
                        <a:rPr lang="en-US" sz="800" b="1" u="none" strike="noStrike" cap="none"/>
                        <a:t>14</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tcPr>
                </a:tc>
                <a:tc>
                  <a:txBody>
                    <a:bodyPr/>
                    <a:lstStyle/>
                    <a:p>
                      <a:pPr marL="0" marR="0" lvl="0" indent="0" algn="l" rtl="0">
                        <a:lnSpc>
                          <a:spcPct val="100000"/>
                        </a:lnSpc>
                        <a:spcBef>
                          <a:spcPts val="0"/>
                        </a:spcBef>
                        <a:spcAft>
                          <a:spcPts val="0"/>
                        </a:spcAft>
                        <a:buClr>
                          <a:srgbClr val="000000"/>
                        </a:buClr>
                        <a:buSzPts val="800"/>
                        <a:buFont typeface="Arial"/>
                        <a:buNone/>
                      </a:pPr>
                      <a:r>
                        <a:rPr lang="en-US" sz="800" u="none" strike="noStrike" cap="none"/>
                        <a:t>Perennial Staple Crops</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800"/>
                        <a:buFont typeface="Arial"/>
                        <a:buNone/>
                      </a:pPr>
                      <a:r>
                        <a:rPr lang="en-US" sz="800" b="0" u="none" strike="noStrike" cap="none">
                          <a:solidFill>
                            <a:srgbClr val="000000"/>
                          </a:solidFill>
                        </a:rPr>
                        <a:t>Land Sinks</a:t>
                      </a:r>
                      <a:endParaRPr sz="800" b="0" i="0" u="none" strike="noStrike" cap="none">
                        <a:solidFill>
                          <a:srgbClr val="000000"/>
                        </a:solidFill>
                        <a:latin typeface="Arial"/>
                        <a:ea typeface="Arial"/>
                        <a:cs typeface="Arial"/>
                        <a:sym typeface="Arial"/>
                      </a:endParaRPr>
                    </a:p>
                  </a:txBody>
                  <a:tcPr marL="91450" marR="91450" marT="45725" marB="45725"/>
                </a:tc>
                <a:tc>
                  <a:txBody>
                    <a:bodyPr/>
                    <a:lstStyle/>
                    <a:p>
                      <a:pPr marL="0" marR="0" lvl="0" indent="0" algn="r" rtl="0">
                        <a:lnSpc>
                          <a:spcPct val="100000"/>
                        </a:lnSpc>
                        <a:spcBef>
                          <a:spcPts val="0"/>
                        </a:spcBef>
                        <a:spcAft>
                          <a:spcPts val="0"/>
                        </a:spcAft>
                        <a:buClr>
                          <a:srgbClr val="000000"/>
                        </a:buClr>
                        <a:buSzPts val="800"/>
                        <a:buFont typeface="Arial"/>
                        <a:buNone/>
                      </a:pPr>
                      <a:r>
                        <a:rPr lang="en-US" sz="800" u="none" strike="noStrike" cap="none"/>
                        <a:t>31.26</a:t>
                      </a:r>
                      <a:endParaRPr sz="1400" u="none" strike="noStrike" cap="none"/>
                    </a:p>
                  </a:txBody>
                  <a:tcPr marL="91450" marR="91450" marT="45725" marB="45725">
                    <a:lnR w="9525" cap="flat" cmpd="sng">
                      <a:solidFill>
                        <a:srgbClr val="000000">
                          <a:alpha val="0"/>
                        </a:srgbClr>
                      </a:solidFill>
                      <a:prstDash val="solid"/>
                      <a:round/>
                      <a:headEnd type="none" w="sm" len="sm"/>
                      <a:tailEnd type="none" w="sm" len="sm"/>
                    </a:lnR>
                  </a:tcPr>
                </a:tc>
                <a:extLst>
                  <a:ext uri="{0D108BD9-81ED-4DB2-BD59-A6C34878D82A}">
                    <a16:rowId xmlns:a16="http://schemas.microsoft.com/office/drawing/2014/main" val="10014"/>
                  </a:ext>
                </a:extLst>
              </a:tr>
              <a:tr h="194675">
                <a:tc>
                  <a:txBody>
                    <a:bodyPr/>
                    <a:lstStyle/>
                    <a:p>
                      <a:pPr marL="0" marR="0" lvl="0" indent="0" algn="ctr" rtl="0">
                        <a:lnSpc>
                          <a:spcPct val="100000"/>
                        </a:lnSpc>
                        <a:spcBef>
                          <a:spcPts val="0"/>
                        </a:spcBef>
                        <a:spcAft>
                          <a:spcPts val="0"/>
                        </a:spcAft>
                        <a:buClr>
                          <a:srgbClr val="000000"/>
                        </a:buClr>
                        <a:buSzPts val="800"/>
                        <a:buFont typeface="Arial"/>
                        <a:buNone/>
                      </a:pPr>
                      <a:r>
                        <a:rPr lang="en-US" sz="800" b="1" u="none" strike="noStrike" cap="none"/>
                        <a:t>15</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tcPr>
                </a:tc>
                <a:tc>
                  <a:txBody>
                    <a:bodyPr/>
                    <a:lstStyle/>
                    <a:p>
                      <a:pPr marL="0" marR="0" lvl="0" indent="0" algn="l" rtl="0">
                        <a:lnSpc>
                          <a:spcPct val="100000"/>
                        </a:lnSpc>
                        <a:spcBef>
                          <a:spcPts val="0"/>
                        </a:spcBef>
                        <a:spcAft>
                          <a:spcPts val="0"/>
                        </a:spcAft>
                        <a:buClr>
                          <a:srgbClr val="000000"/>
                        </a:buClr>
                        <a:buSzPts val="800"/>
                        <a:buFont typeface="Arial"/>
                        <a:buNone/>
                      </a:pPr>
                      <a:r>
                        <a:rPr lang="en-US" sz="800" u="none" strike="noStrike" cap="none"/>
                        <a:t>Temperate Forest Restoration </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800"/>
                        <a:buFont typeface="Arial"/>
                        <a:buNone/>
                      </a:pPr>
                      <a:r>
                        <a:rPr lang="en-US" sz="800" b="0" u="none" strike="noStrike" cap="none">
                          <a:solidFill>
                            <a:srgbClr val="000000"/>
                          </a:solidFill>
                        </a:rPr>
                        <a:t>Land Sinks</a:t>
                      </a:r>
                      <a:endParaRPr sz="800" b="0" i="0" u="none" strike="noStrike" cap="none">
                        <a:solidFill>
                          <a:srgbClr val="000000"/>
                        </a:solidFill>
                        <a:latin typeface="Arial"/>
                        <a:ea typeface="Arial"/>
                        <a:cs typeface="Arial"/>
                        <a:sym typeface="Arial"/>
                      </a:endParaRPr>
                    </a:p>
                  </a:txBody>
                  <a:tcPr marL="91450" marR="91450" marT="45725" marB="45725"/>
                </a:tc>
                <a:tc>
                  <a:txBody>
                    <a:bodyPr/>
                    <a:lstStyle/>
                    <a:p>
                      <a:pPr marL="0" marR="0" lvl="0" indent="0" algn="r" rtl="0">
                        <a:lnSpc>
                          <a:spcPct val="100000"/>
                        </a:lnSpc>
                        <a:spcBef>
                          <a:spcPts val="0"/>
                        </a:spcBef>
                        <a:spcAft>
                          <a:spcPts val="0"/>
                        </a:spcAft>
                        <a:buClr>
                          <a:srgbClr val="000000"/>
                        </a:buClr>
                        <a:buSzPts val="800"/>
                        <a:buFont typeface="Arial"/>
                        <a:buNone/>
                      </a:pPr>
                      <a:r>
                        <a:rPr lang="en-US" sz="800" u="none" strike="noStrike" cap="none"/>
                        <a:t>27.85</a:t>
                      </a:r>
                      <a:endParaRPr sz="1400" u="none" strike="noStrike" cap="none"/>
                    </a:p>
                  </a:txBody>
                  <a:tcPr marL="91450" marR="91450" marT="45725" marB="45725">
                    <a:lnR w="9525" cap="flat" cmpd="sng">
                      <a:solidFill>
                        <a:srgbClr val="000000">
                          <a:alpha val="0"/>
                        </a:srgbClr>
                      </a:solidFill>
                      <a:prstDash val="solid"/>
                      <a:round/>
                      <a:headEnd type="none" w="sm" len="sm"/>
                      <a:tailEnd type="none" w="sm" len="sm"/>
                    </a:lnR>
                  </a:tcPr>
                </a:tc>
                <a:extLst>
                  <a:ext uri="{0D108BD9-81ED-4DB2-BD59-A6C34878D82A}">
                    <a16:rowId xmlns:a16="http://schemas.microsoft.com/office/drawing/2014/main" val="10015"/>
                  </a:ext>
                </a:extLst>
              </a:tr>
              <a:tr h="194675">
                <a:tc>
                  <a:txBody>
                    <a:bodyPr/>
                    <a:lstStyle/>
                    <a:p>
                      <a:pPr marL="0" marR="0" lvl="0" indent="0" algn="ctr" rtl="0">
                        <a:lnSpc>
                          <a:spcPct val="100000"/>
                        </a:lnSpc>
                        <a:spcBef>
                          <a:spcPts val="0"/>
                        </a:spcBef>
                        <a:spcAft>
                          <a:spcPts val="0"/>
                        </a:spcAft>
                        <a:buClr>
                          <a:srgbClr val="000000"/>
                        </a:buClr>
                        <a:buSzPts val="800"/>
                        <a:buFont typeface="Arial"/>
                        <a:buNone/>
                      </a:pPr>
                      <a:r>
                        <a:rPr lang="en-US" sz="800" b="1" u="none" strike="noStrike" cap="none"/>
                        <a:t>16</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tcPr>
                </a:tc>
                <a:tc>
                  <a:txBody>
                    <a:bodyPr/>
                    <a:lstStyle/>
                    <a:p>
                      <a:pPr marL="0" marR="0" lvl="0" indent="0" algn="l" rtl="0">
                        <a:lnSpc>
                          <a:spcPct val="100000"/>
                        </a:lnSpc>
                        <a:spcBef>
                          <a:spcPts val="0"/>
                        </a:spcBef>
                        <a:spcAft>
                          <a:spcPts val="0"/>
                        </a:spcAft>
                        <a:buClr>
                          <a:srgbClr val="000000"/>
                        </a:buClr>
                        <a:buSzPts val="800"/>
                        <a:buFont typeface="Arial"/>
                        <a:buNone/>
                      </a:pPr>
                      <a:r>
                        <a:rPr lang="en-US" sz="800" u="none" strike="noStrike" cap="none"/>
                        <a:t>Managed Grazing </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800"/>
                        <a:buFont typeface="Arial"/>
                        <a:buNone/>
                      </a:pPr>
                      <a:r>
                        <a:rPr lang="en-US" sz="800" b="0" u="none" strike="noStrike" cap="none">
                          <a:solidFill>
                            <a:srgbClr val="000000"/>
                          </a:solidFill>
                        </a:rPr>
                        <a:t>Land Sinks</a:t>
                      </a:r>
                      <a:endParaRPr sz="800" b="0" i="0" u="none" strike="noStrike" cap="none">
                        <a:solidFill>
                          <a:srgbClr val="000000"/>
                        </a:solidFill>
                        <a:latin typeface="Arial"/>
                        <a:ea typeface="Arial"/>
                        <a:cs typeface="Arial"/>
                        <a:sym typeface="Arial"/>
                      </a:endParaRPr>
                    </a:p>
                  </a:txBody>
                  <a:tcPr marL="91450" marR="91450" marT="45725" marB="45725"/>
                </a:tc>
                <a:tc>
                  <a:txBody>
                    <a:bodyPr/>
                    <a:lstStyle/>
                    <a:p>
                      <a:pPr marL="0" marR="0" lvl="0" indent="0" algn="r" rtl="0">
                        <a:lnSpc>
                          <a:spcPct val="100000"/>
                        </a:lnSpc>
                        <a:spcBef>
                          <a:spcPts val="0"/>
                        </a:spcBef>
                        <a:spcAft>
                          <a:spcPts val="0"/>
                        </a:spcAft>
                        <a:buClr>
                          <a:srgbClr val="000000"/>
                        </a:buClr>
                        <a:buSzPts val="800"/>
                        <a:buFont typeface="Arial"/>
                        <a:buNone/>
                      </a:pPr>
                      <a:r>
                        <a:rPr lang="en-US" sz="800" u="none" strike="noStrike" cap="none"/>
                        <a:t>26.01</a:t>
                      </a:r>
                      <a:endParaRPr sz="1400" u="none" strike="noStrike" cap="none"/>
                    </a:p>
                  </a:txBody>
                  <a:tcPr marL="91450" marR="91450" marT="45725" marB="45725">
                    <a:lnR w="9525" cap="flat" cmpd="sng">
                      <a:solidFill>
                        <a:srgbClr val="000000">
                          <a:alpha val="0"/>
                        </a:srgbClr>
                      </a:solidFill>
                      <a:prstDash val="solid"/>
                      <a:round/>
                      <a:headEnd type="none" w="sm" len="sm"/>
                      <a:tailEnd type="none" w="sm" len="sm"/>
                    </a:lnR>
                  </a:tcPr>
                </a:tc>
                <a:extLst>
                  <a:ext uri="{0D108BD9-81ED-4DB2-BD59-A6C34878D82A}">
                    <a16:rowId xmlns:a16="http://schemas.microsoft.com/office/drawing/2014/main" val="10016"/>
                  </a:ext>
                </a:extLst>
              </a:tr>
              <a:tr h="194675">
                <a:tc>
                  <a:txBody>
                    <a:bodyPr/>
                    <a:lstStyle/>
                    <a:p>
                      <a:pPr marL="0" marR="0" lvl="0" indent="0" algn="ctr" rtl="0">
                        <a:lnSpc>
                          <a:spcPct val="100000"/>
                        </a:lnSpc>
                        <a:spcBef>
                          <a:spcPts val="0"/>
                        </a:spcBef>
                        <a:spcAft>
                          <a:spcPts val="0"/>
                        </a:spcAft>
                        <a:buClr>
                          <a:srgbClr val="000000"/>
                        </a:buClr>
                        <a:buSzPts val="800"/>
                        <a:buFont typeface="Arial"/>
                        <a:buNone/>
                      </a:pPr>
                      <a:r>
                        <a:rPr lang="en-US" sz="800" b="1" u="none" strike="noStrike" cap="none"/>
                        <a:t>17</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tcPr>
                </a:tc>
                <a:tc>
                  <a:txBody>
                    <a:bodyPr/>
                    <a:lstStyle/>
                    <a:p>
                      <a:pPr marL="0" marR="0" lvl="0" indent="0" algn="l" rtl="0">
                        <a:lnSpc>
                          <a:spcPct val="100000"/>
                        </a:lnSpc>
                        <a:spcBef>
                          <a:spcPts val="0"/>
                        </a:spcBef>
                        <a:spcAft>
                          <a:spcPts val="0"/>
                        </a:spcAft>
                        <a:buClr>
                          <a:srgbClr val="000000"/>
                        </a:buClr>
                        <a:buSzPts val="800"/>
                        <a:buFont typeface="Arial"/>
                        <a:buNone/>
                      </a:pPr>
                      <a:r>
                        <a:rPr lang="en-US" sz="800" u="none" strike="noStrike" cap="none"/>
                        <a:t>Tree Intercropping</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800"/>
                        <a:buFont typeface="Arial"/>
                        <a:buNone/>
                      </a:pPr>
                      <a:r>
                        <a:rPr lang="en-US" sz="800" b="0" u="none" strike="noStrike" cap="none">
                          <a:solidFill>
                            <a:srgbClr val="000000"/>
                          </a:solidFill>
                        </a:rPr>
                        <a:t>Land Sinks</a:t>
                      </a:r>
                      <a:endParaRPr sz="800" b="0" i="0" u="none" strike="noStrike" cap="none">
                        <a:solidFill>
                          <a:srgbClr val="000000"/>
                        </a:solidFill>
                        <a:latin typeface="Arial"/>
                        <a:ea typeface="Arial"/>
                        <a:cs typeface="Arial"/>
                        <a:sym typeface="Arial"/>
                      </a:endParaRPr>
                    </a:p>
                  </a:txBody>
                  <a:tcPr marL="91450" marR="91450" marT="45725" marB="45725"/>
                </a:tc>
                <a:tc>
                  <a:txBody>
                    <a:bodyPr/>
                    <a:lstStyle/>
                    <a:p>
                      <a:pPr marL="0" marR="0" lvl="0" indent="0" algn="r" rtl="0">
                        <a:lnSpc>
                          <a:spcPct val="100000"/>
                        </a:lnSpc>
                        <a:spcBef>
                          <a:spcPts val="0"/>
                        </a:spcBef>
                        <a:spcAft>
                          <a:spcPts val="0"/>
                        </a:spcAft>
                        <a:buClr>
                          <a:srgbClr val="000000"/>
                        </a:buClr>
                        <a:buSzPts val="800"/>
                        <a:buFont typeface="Arial"/>
                        <a:buNone/>
                      </a:pPr>
                      <a:r>
                        <a:rPr lang="en-US" sz="800" u="none" strike="noStrike" cap="none"/>
                        <a:t>24.40</a:t>
                      </a:r>
                      <a:endParaRPr sz="1400" u="none" strike="noStrike" cap="none"/>
                    </a:p>
                  </a:txBody>
                  <a:tcPr marL="91450" marR="91450" marT="45725" marB="45725">
                    <a:lnR w="9525" cap="flat" cmpd="sng">
                      <a:solidFill>
                        <a:srgbClr val="000000">
                          <a:alpha val="0"/>
                        </a:srgbClr>
                      </a:solidFill>
                      <a:prstDash val="solid"/>
                      <a:round/>
                      <a:headEnd type="none" w="sm" len="sm"/>
                      <a:tailEnd type="none" w="sm" len="sm"/>
                    </a:lnR>
                  </a:tcPr>
                </a:tc>
                <a:extLst>
                  <a:ext uri="{0D108BD9-81ED-4DB2-BD59-A6C34878D82A}">
                    <a16:rowId xmlns:a16="http://schemas.microsoft.com/office/drawing/2014/main" val="10017"/>
                  </a:ext>
                </a:extLst>
              </a:tr>
              <a:tr h="194675">
                <a:tc>
                  <a:txBody>
                    <a:bodyPr/>
                    <a:lstStyle/>
                    <a:p>
                      <a:pPr marL="0" marR="0" lvl="0" indent="0" algn="ctr" rtl="0">
                        <a:lnSpc>
                          <a:spcPct val="100000"/>
                        </a:lnSpc>
                        <a:spcBef>
                          <a:spcPts val="0"/>
                        </a:spcBef>
                        <a:spcAft>
                          <a:spcPts val="0"/>
                        </a:spcAft>
                        <a:buClr>
                          <a:srgbClr val="000000"/>
                        </a:buClr>
                        <a:buSzPts val="800"/>
                        <a:buFont typeface="Arial"/>
                        <a:buNone/>
                      </a:pPr>
                      <a:r>
                        <a:rPr lang="en-US" sz="800" b="1" u="none" strike="noStrike" cap="none"/>
                        <a:t>18</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tcPr>
                </a:tc>
                <a:tc>
                  <a:txBody>
                    <a:bodyPr/>
                    <a:lstStyle/>
                    <a:p>
                      <a:pPr marL="0" marR="0" lvl="0" indent="0" algn="l" rtl="0">
                        <a:lnSpc>
                          <a:spcPct val="100000"/>
                        </a:lnSpc>
                        <a:spcBef>
                          <a:spcPts val="0"/>
                        </a:spcBef>
                        <a:spcAft>
                          <a:spcPts val="0"/>
                        </a:spcAft>
                        <a:buClr>
                          <a:srgbClr val="000000"/>
                        </a:buClr>
                        <a:buSzPts val="800"/>
                        <a:buFont typeface="Arial"/>
                        <a:buNone/>
                      </a:pPr>
                      <a:r>
                        <a:rPr lang="en-US" sz="800" u="none" strike="noStrike" cap="none"/>
                        <a:t>Concentrated Solar Power</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800"/>
                        <a:buFont typeface="Arial"/>
                        <a:buNone/>
                      </a:pPr>
                      <a:r>
                        <a:rPr lang="en-US" sz="800" b="0" u="none" strike="noStrike" cap="none">
                          <a:solidFill>
                            <a:srgbClr val="000000"/>
                          </a:solidFill>
                        </a:rPr>
                        <a:t>Land Sinks</a:t>
                      </a:r>
                      <a:endParaRPr sz="800" b="0" i="0" u="none" strike="noStrike" cap="none">
                        <a:solidFill>
                          <a:srgbClr val="000000"/>
                        </a:solidFill>
                        <a:latin typeface="Arial"/>
                        <a:ea typeface="Arial"/>
                        <a:cs typeface="Arial"/>
                        <a:sym typeface="Arial"/>
                      </a:endParaRPr>
                    </a:p>
                  </a:txBody>
                  <a:tcPr marL="91450" marR="91450" marT="45725" marB="45725"/>
                </a:tc>
                <a:tc>
                  <a:txBody>
                    <a:bodyPr/>
                    <a:lstStyle/>
                    <a:p>
                      <a:pPr marL="0" marR="0" lvl="0" indent="0" algn="r" rtl="0">
                        <a:lnSpc>
                          <a:spcPct val="100000"/>
                        </a:lnSpc>
                        <a:spcBef>
                          <a:spcPts val="0"/>
                        </a:spcBef>
                        <a:spcAft>
                          <a:spcPts val="0"/>
                        </a:spcAft>
                        <a:buClr>
                          <a:srgbClr val="000000"/>
                        </a:buClr>
                        <a:buSzPts val="800"/>
                        <a:buFont typeface="Arial"/>
                        <a:buNone/>
                      </a:pPr>
                      <a:r>
                        <a:rPr lang="en-US" sz="800" u="none" strike="noStrike" cap="none"/>
                        <a:t>23.96</a:t>
                      </a:r>
                      <a:endParaRPr sz="1400" u="none" strike="noStrike" cap="none"/>
                    </a:p>
                  </a:txBody>
                  <a:tcPr marL="91450" marR="91450" marT="45725" marB="45725">
                    <a:lnR w="9525" cap="flat" cmpd="sng">
                      <a:solidFill>
                        <a:srgbClr val="000000">
                          <a:alpha val="0"/>
                        </a:srgbClr>
                      </a:solidFill>
                      <a:prstDash val="solid"/>
                      <a:round/>
                      <a:headEnd type="none" w="sm" len="sm"/>
                      <a:tailEnd type="none" w="sm" len="sm"/>
                    </a:lnR>
                  </a:tcPr>
                </a:tc>
                <a:extLst>
                  <a:ext uri="{0D108BD9-81ED-4DB2-BD59-A6C34878D82A}">
                    <a16:rowId xmlns:a16="http://schemas.microsoft.com/office/drawing/2014/main" val="10018"/>
                  </a:ext>
                </a:extLst>
              </a:tr>
              <a:tr h="194675">
                <a:tc>
                  <a:txBody>
                    <a:bodyPr/>
                    <a:lstStyle/>
                    <a:p>
                      <a:pPr marL="0" marR="0" lvl="0" indent="0" algn="ctr" rtl="0">
                        <a:lnSpc>
                          <a:spcPct val="100000"/>
                        </a:lnSpc>
                        <a:spcBef>
                          <a:spcPts val="0"/>
                        </a:spcBef>
                        <a:spcAft>
                          <a:spcPts val="0"/>
                        </a:spcAft>
                        <a:buClr>
                          <a:srgbClr val="000000"/>
                        </a:buClr>
                        <a:buSzPts val="800"/>
                        <a:buFont typeface="Arial"/>
                        <a:buNone/>
                      </a:pPr>
                      <a:r>
                        <a:rPr lang="en-US" sz="800" b="1" u="none" strike="noStrike" cap="none"/>
                        <a:t>19</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tcPr>
                </a:tc>
                <a:tc>
                  <a:txBody>
                    <a:bodyPr/>
                    <a:lstStyle/>
                    <a:p>
                      <a:pPr marL="0" marR="0" lvl="0" indent="0" algn="l" rtl="0">
                        <a:lnSpc>
                          <a:spcPct val="100000"/>
                        </a:lnSpc>
                        <a:spcBef>
                          <a:spcPts val="0"/>
                        </a:spcBef>
                        <a:spcAft>
                          <a:spcPts val="0"/>
                        </a:spcAft>
                        <a:buClr>
                          <a:srgbClr val="000000"/>
                        </a:buClr>
                        <a:buSzPts val="800"/>
                        <a:buFont typeface="Arial"/>
                        <a:buNone/>
                      </a:pPr>
                      <a:r>
                        <a:rPr lang="en-US" sz="800" u="none" strike="noStrike" cap="none"/>
                        <a:t>Public Transit </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800"/>
                        <a:buFont typeface="Arial"/>
                        <a:buNone/>
                      </a:pPr>
                      <a:r>
                        <a:rPr lang="en-US" sz="800" b="0" u="none" strike="noStrike" cap="none">
                          <a:solidFill>
                            <a:srgbClr val="000000"/>
                          </a:solidFill>
                        </a:rPr>
                        <a:t>Transportation</a:t>
                      </a:r>
                      <a:endParaRPr sz="800" b="0" i="0" u="none" strike="noStrike" cap="none">
                        <a:solidFill>
                          <a:srgbClr val="000000"/>
                        </a:solidFill>
                        <a:latin typeface="Arial"/>
                        <a:ea typeface="Arial"/>
                        <a:cs typeface="Arial"/>
                        <a:sym typeface="Arial"/>
                      </a:endParaRPr>
                    </a:p>
                  </a:txBody>
                  <a:tcPr marL="91450" marR="91450" marT="45725" marB="45725"/>
                </a:tc>
                <a:tc>
                  <a:txBody>
                    <a:bodyPr/>
                    <a:lstStyle/>
                    <a:p>
                      <a:pPr marL="0" marR="0" lvl="0" indent="0" algn="r" rtl="0">
                        <a:lnSpc>
                          <a:spcPct val="100000"/>
                        </a:lnSpc>
                        <a:spcBef>
                          <a:spcPts val="0"/>
                        </a:spcBef>
                        <a:spcAft>
                          <a:spcPts val="0"/>
                        </a:spcAft>
                        <a:buClr>
                          <a:srgbClr val="000000"/>
                        </a:buClr>
                        <a:buSzPts val="800"/>
                        <a:buFont typeface="Arial"/>
                        <a:buNone/>
                      </a:pPr>
                      <a:r>
                        <a:rPr lang="en-US" sz="800" u="none" strike="noStrike" cap="none"/>
                        <a:t>23.36</a:t>
                      </a:r>
                      <a:endParaRPr sz="1400" u="none" strike="noStrike" cap="none"/>
                    </a:p>
                  </a:txBody>
                  <a:tcPr marL="91450" marR="91450" marT="45725" marB="45725">
                    <a:lnR w="9525" cap="flat" cmpd="sng">
                      <a:solidFill>
                        <a:srgbClr val="000000">
                          <a:alpha val="0"/>
                        </a:srgbClr>
                      </a:solidFill>
                      <a:prstDash val="solid"/>
                      <a:round/>
                      <a:headEnd type="none" w="sm" len="sm"/>
                      <a:tailEnd type="none" w="sm" len="sm"/>
                    </a:lnR>
                  </a:tcPr>
                </a:tc>
                <a:extLst>
                  <a:ext uri="{0D108BD9-81ED-4DB2-BD59-A6C34878D82A}">
                    <a16:rowId xmlns:a16="http://schemas.microsoft.com/office/drawing/2014/main" val="10019"/>
                  </a:ext>
                </a:extLst>
              </a:tr>
              <a:tr h="194675">
                <a:tc>
                  <a:txBody>
                    <a:bodyPr/>
                    <a:lstStyle/>
                    <a:p>
                      <a:pPr marL="0" marR="0" lvl="0" indent="0" algn="ctr" rtl="0">
                        <a:lnSpc>
                          <a:spcPct val="100000"/>
                        </a:lnSpc>
                        <a:spcBef>
                          <a:spcPts val="0"/>
                        </a:spcBef>
                        <a:spcAft>
                          <a:spcPts val="0"/>
                        </a:spcAft>
                        <a:buClr>
                          <a:srgbClr val="000000"/>
                        </a:buClr>
                        <a:buSzPts val="800"/>
                        <a:buFont typeface="Arial"/>
                        <a:buNone/>
                      </a:pPr>
                      <a:r>
                        <a:rPr lang="en-US" sz="800" b="1" u="none" strike="noStrike" cap="none"/>
                        <a:t>20</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tcPr>
                </a:tc>
                <a:tc>
                  <a:txBody>
                    <a:bodyPr/>
                    <a:lstStyle/>
                    <a:p>
                      <a:pPr marL="0" marR="0" lvl="0" indent="0" algn="l" rtl="0">
                        <a:lnSpc>
                          <a:spcPct val="100000"/>
                        </a:lnSpc>
                        <a:spcBef>
                          <a:spcPts val="0"/>
                        </a:spcBef>
                        <a:spcAft>
                          <a:spcPts val="0"/>
                        </a:spcAft>
                        <a:buClr>
                          <a:srgbClr val="000000"/>
                        </a:buClr>
                        <a:buSzPts val="800"/>
                        <a:buFont typeface="Arial"/>
                        <a:buNone/>
                      </a:pPr>
                      <a:r>
                        <a:rPr lang="en-US" sz="800" u="none" strike="noStrike" cap="none"/>
                        <a:t>Regeneration Annual Cropping </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800"/>
                        <a:buFont typeface="Arial"/>
                        <a:buNone/>
                      </a:pPr>
                      <a:r>
                        <a:rPr lang="en-US" sz="800" b="0" u="none" strike="noStrike" cap="none">
                          <a:solidFill>
                            <a:srgbClr val="000000"/>
                          </a:solidFill>
                        </a:rPr>
                        <a:t>Food, Agriculture, &amp; Land Use / Land Sinks</a:t>
                      </a:r>
                      <a:endParaRPr sz="800" b="0" i="0" u="none" strike="noStrike" cap="none">
                        <a:solidFill>
                          <a:srgbClr val="000000"/>
                        </a:solidFill>
                        <a:latin typeface="Arial"/>
                        <a:ea typeface="Arial"/>
                        <a:cs typeface="Arial"/>
                        <a:sym typeface="Arial"/>
                      </a:endParaRPr>
                    </a:p>
                  </a:txBody>
                  <a:tcPr marL="91450" marR="91450" marT="45725" marB="45725"/>
                </a:tc>
                <a:tc>
                  <a:txBody>
                    <a:bodyPr/>
                    <a:lstStyle/>
                    <a:p>
                      <a:pPr marL="0" marR="0" lvl="0" indent="0" algn="r" rtl="0">
                        <a:lnSpc>
                          <a:spcPct val="100000"/>
                        </a:lnSpc>
                        <a:spcBef>
                          <a:spcPts val="0"/>
                        </a:spcBef>
                        <a:spcAft>
                          <a:spcPts val="0"/>
                        </a:spcAft>
                        <a:buClr>
                          <a:srgbClr val="000000"/>
                        </a:buClr>
                        <a:buSzPts val="800"/>
                        <a:buFont typeface="Arial"/>
                        <a:buNone/>
                      </a:pPr>
                      <a:r>
                        <a:rPr lang="en-US" sz="800" u="none" strike="noStrike" cap="none"/>
                        <a:t>22.27</a:t>
                      </a:r>
                      <a:endParaRPr sz="1400" u="none" strike="noStrike" cap="none"/>
                    </a:p>
                  </a:txBody>
                  <a:tcPr marL="91450" marR="91450" marT="45725" marB="45725">
                    <a:lnR w="9525" cap="flat" cmpd="sng">
                      <a:solidFill>
                        <a:srgbClr val="000000">
                          <a:alpha val="0"/>
                        </a:srgbClr>
                      </a:solidFill>
                      <a:prstDash val="solid"/>
                      <a:round/>
                      <a:headEnd type="none" w="sm" len="sm"/>
                      <a:tailEnd type="none" w="sm" len="sm"/>
                    </a:lnR>
                  </a:tcPr>
                </a:tc>
                <a:extLst>
                  <a:ext uri="{0D108BD9-81ED-4DB2-BD59-A6C34878D82A}">
                    <a16:rowId xmlns:a16="http://schemas.microsoft.com/office/drawing/2014/main" val="10020"/>
                  </a:ext>
                </a:extLst>
              </a:tr>
            </a:tbl>
          </a:graphicData>
        </a:graphic>
      </p:graphicFrame>
      <p:sp>
        <p:nvSpPr>
          <p:cNvPr id="5263" name="Google Shape;5263;p404"/>
          <p:cNvSpPr txBox="1"/>
          <p:nvPr/>
        </p:nvSpPr>
        <p:spPr>
          <a:xfrm>
            <a:off x="447992" y="1588776"/>
            <a:ext cx="4188900" cy="393900"/>
          </a:xfrm>
          <a:prstGeom prst="rect">
            <a:avLst/>
          </a:prstGeom>
          <a:solidFill>
            <a:schemeClr val="accent6"/>
          </a:solidFill>
          <a:ln>
            <a:noFill/>
          </a:ln>
        </p:spPr>
        <p:txBody>
          <a:bodyPr spcFirstLastPara="1" wrap="square" lIns="91425" tIns="91425" rIns="91425" bIns="91425" anchor="b" anchorCtr="0">
            <a:spAutoFit/>
          </a:bodyPr>
          <a:lstStyle/>
          <a:p>
            <a:pPr marL="0" marR="0" lvl="0" indent="0" algn="l" rtl="0">
              <a:lnSpc>
                <a:spcPct val="85000"/>
              </a:lnSpc>
              <a:spcBef>
                <a:spcPts val="0"/>
              </a:spcBef>
              <a:spcAft>
                <a:spcPts val="0"/>
              </a:spcAft>
              <a:buClr>
                <a:schemeClr val="dk1"/>
              </a:buClr>
              <a:buSzPts val="2400"/>
              <a:buFont typeface="Arial"/>
              <a:buNone/>
            </a:pPr>
            <a:r>
              <a:rPr lang="en-US" sz="1600" b="1" i="0" u="none" strike="noStrike" cap="none">
                <a:solidFill>
                  <a:schemeClr val="lt1"/>
                </a:solidFill>
                <a:latin typeface="Arial"/>
                <a:ea typeface="Arial"/>
                <a:cs typeface="Arial"/>
                <a:sym typeface="Arial"/>
              </a:rPr>
              <a:t>Emissions headed in the wrong direction</a:t>
            </a:r>
            <a:endParaRPr sz="1400" b="0" i="0" u="none" strike="noStrike" cap="none">
              <a:solidFill>
                <a:srgbClr val="000000"/>
              </a:solidFill>
              <a:latin typeface="Arial"/>
              <a:ea typeface="Arial"/>
              <a:cs typeface="Arial"/>
              <a:sym typeface="Arial"/>
            </a:endParaRPr>
          </a:p>
        </p:txBody>
      </p:sp>
      <p:pic>
        <p:nvPicPr>
          <p:cNvPr id="5264" name="Google Shape;5264;p404"/>
          <p:cNvPicPr preferRelativeResize="0"/>
          <p:nvPr/>
        </p:nvPicPr>
        <p:blipFill rotWithShape="1">
          <a:blip r:embed="rId5">
            <a:alphaModFix/>
          </a:blip>
          <a:srcRect l="7210" t="11041" r="37866" b="48647"/>
          <a:stretch/>
        </p:blipFill>
        <p:spPr>
          <a:xfrm>
            <a:off x="448000" y="2158642"/>
            <a:ext cx="3917429" cy="3507835"/>
          </a:xfrm>
          <a:prstGeom prst="rect">
            <a:avLst/>
          </a:prstGeom>
          <a:noFill/>
          <a:ln>
            <a:noFill/>
          </a:ln>
        </p:spPr>
      </p:pic>
      <p:sp>
        <p:nvSpPr>
          <p:cNvPr id="5265" name="Google Shape;5265;p404"/>
          <p:cNvSpPr/>
          <p:nvPr/>
        </p:nvSpPr>
        <p:spPr>
          <a:xfrm rot="5400000">
            <a:off x="3567857" y="3805208"/>
            <a:ext cx="1926000" cy="313800"/>
          </a:xfrm>
          <a:prstGeom prst="triangle">
            <a:avLst>
              <a:gd name="adj" fmla="val 50000"/>
            </a:avLst>
          </a:prstGeom>
          <a:solidFill>
            <a:srgbClr val="F8901F"/>
          </a:solidFill>
          <a:ln w="25400" cap="flat" cmpd="sng">
            <a:solidFill>
              <a:srgbClr val="F8901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highlight>
                <a:srgbClr val="F8901F"/>
              </a:highlight>
              <a:latin typeface="Arial"/>
              <a:ea typeface="Arial"/>
              <a:cs typeface="Arial"/>
              <a:sym typeface="Arial"/>
            </a:endParaRPr>
          </a:p>
        </p:txBody>
      </p:sp>
      <p:sp>
        <p:nvSpPr>
          <p:cNvPr id="5266" name="Google Shape;5266;p404"/>
          <p:cNvSpPr txBox="1"/>
          <p:nvPr/>
        </p:nvSpPr>
        <p:spPr>
          <a:xfrm>
            <a:off x="4687826" y="1373095"/>
            <a:ext cx="1156415" cy="923330"/>
          </a:xfrm>
          <a:prstGeom prst="rect">
            <a:avLst/>
          </a:prstGeom>
          <a:noFill/>
          <a:ln>
            <a:noFill/>
          </a:ln>
        </p:spPr>
        <p:txBody>
          <a:bodyPr spcFirstLastPara="1" wrap="square" lIns="0" tIns="0" rIns="0" bIns="0" anchor="b" anchorCtr="0">
            <a:spAutoFit/>
          </a:bodyPr>
          <a:lstStyle/>
          <a:p>
            <a:pPr marL="12697" marR="5077" lvl="0" indent="0" algn="l" rtl="0">
              <a:lnSpc>
                <a:spcPct val="100000"/>
              </a:lnSpc>
              <a:spcBef>
                <a:spcPts val="0"/>
              </a:spcBef>
              <a:spcAft>
                <a:spcPts val="0"/>
              </a:spcAft>
              <a:buClr>
                <a:srgbClr val="000000"/>
              </a:buClr>
              <a:buSzPts val="1400"/>
              <a:buFont typeface="Arial"/>
              <a:buNone/>
            </a:pPr>
            <a:r>
              <a:rPr lang="en-US" sz="1100" b="1" i="0" u="none" strike="noStrike" cap="none">
                <a:solidFill>
                  <a:schemeClr val="dk1"/>
                </a:solidFill>
                <a:latin typeface="Arial"/>
                <a:ea typeface="Arial"/>
                <a:cs typeface="Arial"/>
                <a:sym typeface="Arial"/>
              </a:rPr>
              <a:t>Expected global surface temperature increase </a:t>
            </a:r>
            <a:endParaRPr sz="1100" b="0" i="0" u="none" strike="noStrike" cap="none">
              <a:solidFill>
                <a:srgbClr val="000000"/>
              </a:solidFill>
              <a:latin typeface="Arial"/>
              <a:ea typeface="Arial"/>
              <a:cs typeface="Arial"/>
              <a:sym typeface="Arial"/>
            </a:endParaRPr>
          </a:p>
          <a:p>
            <a:pPr marL="12697" marR="5077" lvl="0" indent="0" algn="l" rtl="0">
              <a:lnSpc>
                <a:spcPct val="100000"/>
              </a:lnSpc>
              <a:spcBef>
                <a:spcPts val="0"/>
              </a:spcBef>
              <a:spcAft>
                <a:spcPts val="0"/>
              </a:spcAft>
              <a:buClr>
                <a:srgbClr val="000000"/>
              </a:buClr>
              <a:buSzPts val="1000"/>
              <a:buFont typeface="Arial"/>
              <a:buNone/>
            </a:pPr>
            <a:r>
              <a:rPr lang="en-US" sz="800" b="0" i="0" u="none" strike="noStrike" cap="none">
                <a:solidFill>
                  <a:schemeClr val="dk1"/>
                </a:solidFill>
                <a:latin typeface="Arial"/>
                <a:ea typeface="Arial"/>
                <a:cs typeface="Arial"/>
                <a:sym typeface="Arial"/>
              </a:rPr>
              <a:t>(2081-2100, relative to 1850-1900)</a:t>
            </a:r>
            <a:endParaRPr sz="800" b="0" i="0" u="none" strike="noStrike" cap="none" baseline="30000">
              <a:solidFill>
                <a:schemeClr val="dk1"/>
              </a:solidFill>
              <a:latin typeface="Arial"/>
              <a:ea typeface="Arial"/>
              <a:cs typeface="Arial"/>
              <a:sym typeface="Arial"/>
            </a:endParaRPr>
          </a:p>
        </p:txBody>
      </p:sp>
      <p:sp>
        <p:nvSpPr>
          <p:cNvPr id="5267" name="Google Shape;5267;p404"/>
          <p:cNvSpPr txBox="1"/>
          <p:nvPr/>
        </p:nvSpPr>
        <p:spPr>
          <a:xfrm>
            <a:off x="4740651" y="2511028"/>
            <a:ext cx="846300" cy="329700"/>
          </a:xfrm>
          <a:prstGeom prst="rect">
            <a:avLst/>
          </a:prstGeom>
          <a:noFill/>
          <a:ln>
            <a:noFill/>
          </a:ln>
        </p:spPr>
        <p:txBody>
          <a:bodyPr spcFirstLastPara="1" wrap="square" lIns="0" tIns="0" rIns="0" bIns="0" anchor="b" anchorCtr="0">
            <a:noAutofit/>
          </a:bodyPr>
          <a:lstStyle/>
          <a:p>
            <a:pPr marL="12697" marR="5077"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C00000"/>
                </a:solidFill>
                <a:latin typeface="Arial"/>
                <a:ea typeface="Arial"/>
                <a:cs typeface="Arial"/>
                <a:sym typeface="Arial"/>
              </a:rPr>
              <a:t>+ 4.4 C</a:t>
            </a:r>
            <a:endParaRPr sz="1600" b="1" i="0" u="none" strike="noStrike" cap="none" baseline="30000">
              <a:solidFill>
                <a:srgbClr val="C00000"/>
              </a:solidFill>
              <a:latin typeface="Arial"/>
              <a:ea typeface="Arial"/>
              <a:cs typeface="Arial"/>
              <a:sym typeface="Arial"/>
            </a:endParaRPr>
          </a:p>
        </p:txBody>
      </p:sp>
      <p:sp>
        <p:nvSpPr>
          <p:cNvPr id="5268" name="Google Shape;5268;p404"/>
          <p:cNvSpPr txBox="1"/>
          <p:nvPr/>
        </p:nvSpPr>
        <p:spPr>
          <a:xfrm>
            <a:off x="4740651" y="3225469"/>
            <a:ext cx="846300" cy="329700"/>
          </a:xfrm>
          <a:prstGeom prst="rect">
            <a:avLst/>
          </a:prstGeom>
          <a:noFill/>
          <a:ln>
            <a:noFill/>
          </a:ln>
        </p:spPr>
        <p:txBody>
          <a:bodyPr spcFirstLastPara="1" wrap="square" lIns="0" tIns="0" rIns="0" bIns="0" anchor="b" anchorCtr="0">
            <a:noAutofit/>
          </a:bodyPr>
          <a:lstStyle/>
          <a:p>
            <a:pPr marL="12697" marR="5077" lvl="0" indent="0" algn="l" rtl="0">
              <a:lnSpc>
                <a:spcPct val="100000"/>
              </a:lnSpc>
              <a:spcBef>
                <a:spcPts val="0"/>
              </a:spcBef>
              <a:spcAft>
                <a:spcPts val="0"/>
              </a:spcAft>
              <a:buClr>
                <a:srgbClr val="000000"/>
              </a:buClr>
              <a:buSzPts val="1600"/>
              <a:buFont typeface="Arial"/>
              <a:buNone/>
            </a:pPr>
            <a:r>
              <a:rPr lang="en-US" sz="1600" b="1" i="0" u="none" strike="noStrike" cap="none">
                <a:solidFill>
                  <a:schemeClr val="accent5"/>
                </a:solidFill>
                <a:latin typeface="Arial"/>
                <a:ea typeface="Arial"/>
                <a:cs typeface="Arial"/>
                <a:sym typeface="Arial"/>
              </a:rPr>
              <a:t>+ 3.6 C</a:t>
            </a:r>
            <a:endParaRPr sz="1600" b="1" i="0" u="none" strike="noStrike" cap="none" baseline="30000">
              <a:solidFill>
                <a:schemeClr val="accent5"/>
              </a:solidFill>
              <a:latin typeface="Arial"/>
              <a:ea typeface="Arial"/>
              <a:cs typeface="Arial"/>
              <a:sym typeface="Arial"/>
            </a:endParaRPr>
          </a:p>
        </p:txBody>
      </p:sp>
      <p:sp>
        <p:nvSpPr>
          <p:cNvPr id="5269" name="Google Shape;5269;p404"/>
          <p:cNvSpPr txBox="1"/>
          <p:nvPr/>
        </p:nvSpPr>
        <p:spPr>
          <a:xfrm>
            <a:off x="4687826" y="4473182"/>
            <a:ext cx="846300" cy="329700"/>
          </a:xfrm>
          <a:prstGeom prst="rect">
            <a:avLst/>
          </a:prstGeom>
          <a:noFill/>
          <a:ln>
            <a:noFill/>
          </a:ln>
        </p:spPr>
        <p:txBody>
          <a:bodyPr spcFirstLastPara="1" wrap="square" lIns="0" tIns="0" rIns="0" bIns="0" anchor="b" anchorCtr="0">
            <a:noAutofit/>
          </a:bodyPr>
          <a:lstStyle/>
          <a:p>
            <a:pPr marL="12697" marR="5077"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FDBE0F"/>
                </a:solidFill>
                <a:latin typeface="Arial"/>
                <a:ea typeface="Arial"/>
                <a:cs typeface="Arial"/>
                <a:sym typeface="Arial"/>
              </a:rPr>
              <a:t>+ 2.7 C</a:t>
            </a:r>
            <a:endParaRPr sz="1600" b="1" i="0" u="none" strike="noStrike" cap="none" baseline="30000">
              <a:solidFill>
                <a:srgbClr val="FDBE0F"/>
              </a:solidFill>
              <a:latin typeface="Arial"/>
              <a:ea typeface="Arial"/>
              <a:cs typeface="Arial"/>
              <a:sym typeface="Arial"/>
            </a:endParaRPr>
          </a:p>
        </p:txBody>
      </p:sp>
      <p:sp>
        <p:nvSpPr>
          <p:cNvPr id="5270" name="Google Shape;5270;p404"/>
          <p:cNvSpPr txBox="1"/>
          <p:nvPr/>
        </p:nvSpPr>
        <p:spPr>
          <a:xfrm>
            <a:off x="4687826" y="4822176"/>
            <a:ext cx="846300" cy="329700"/>
          </a:xfrm>
          <a:prstGeom prst="rect">
            <a:avLst/>
          </a:prstGeom>
          <a:noFill/>
          <a:ln>
            <a:noFill/>
          </a:ln>
        </p:spPr>
        <p:txBody>
          <a:bodyPr spcFirstLastPara="1" wrap="square" lIns="0" tIns="0" rIns="0" bIns="0" anchor="b" anchorCtr="0">
            <a:noAutofit/>
          </a:bodyPr>
          <a:lstStyle/>
          <a:p>
            <a:pPr marL="12697" marR="5077"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2060"/>
                </a:solidFill>
                <a:latin typeface="Arial"/>
                <a:ea typeface="Arial"/>
                <a:cs typeface="Arial"/>
                <a:sym typeface="Arial"/>
              </a:rPr>
              <a:t>+ 1.8 C</a:t>
            </a:r>
            <a:endParaRPr sz="1600" b="1" i="0" u="none" strike="noStrike" cap="none" baseline="30000">
              <a:solidFill>
                <a:srgbClr val="002060"/>
              </a:solidFill>
              <a:latin typeface="Arial"/>
              <a:ea typeface="Arial"/>
              <a:cs typeface="Arial"/>
              <a:sym typeface="Arial"/>
            </a:endParaRPr>
          </a:p>
        </p:txBody>
      </p:sp>
      <p:sp>
        <p:nvSpPr>
          <p:cNvPr id="5271" name="Google Shape;5271;p404"/>
          <p:cNvSpPr txBox="1"/>
          <p:nvPr/>
        </p:nvSpPr>
        <p:spPr>
          <a:xfrm>
            <a:off x="4687826" y="5124035"/>
            <a:ext cx="846300" cy="329700"/>
          </a:xfrm>
          <a:prstGeom prst="rect">
            <a:avLst/>
          </a:prstGeom>
          <a:noFill/>
          <a:ln>
            <a:noFill/>
          </a:ln>
        </p:spPr>
        <p:txBody>
          <a:bodyPr spcFirstLastPara="1" wrap="square" lIns="0" tIns="0" rIns="0" bIns="0" anchor="b" anchorCtr="0">
            <a:noAutofit/>
          </a:bodyPr>
          <a:lstStyle/>
          <a:p>
            <a:pPr marL="12697" marR="5077"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B0F0"/>
                </a:solidFill>
                <a:latin typeface="Arial"/>
                <a:ea typeface="Arial"/>
                <a:cs typeface="Arial"/>
                <a:sym typeface="Arial"/>
              </a:rPr>
              <a:t>+ 1.4 C</a:t>
            </a:r>
            <a:endParaRPr sz="1600" b="1" i="0" u="none" strike="noStrike" cap="none" baseline="30000">
              <a:solidFill>
                <a:srgbClr val="00B0F0"/>
              </a:solidFill>
              <a:latin typeface="Arial"/>
              <a:ea typeface="Arial"/>
              <a:cs typeface="Arial"/>
              <a:sym typeface="Arial"/>
            </a:endParaRPr>
          </a:p>
        </p:txBody>
      </p:sp>
      <p:sp>
        <p:nvSpPr>
          <p:cNvPr id="5272" name="Google Shape;5272;p404"/>
          <p:cNvSpPr txBox="1"/>
          <p:nvPr/>
        </p:nvSpPr>
        <p:spPr>
          <a:xfrm>
            <a:off x="448008" y="5907905"/>
            <a:ext cx="6130200" cy="369300"/>
          </a:xfrm>
          <a:prstGeom prst="rect">
            <a:avLst/>
          </a:prstGeom>
          <a:noFill/>
          <a:ln>
            <a:noFill/>
          </a:ln>
        </p:spPr>
        <p:txBody>
          <a:bodyPr spcFirstLastPara="1" wrap="square" lIns="91425" tIns="45700" rIns="91425" bIns="45700" anchor="t" anchorCtr="0">
            <a:spAutoFit/>
          </a:bodyPr>
          <a:lstStyle/>
          <a:p>
            <a:pPr marL="355597" marR="5077" lvl="0" indent="-342900" algn="l" rtl="0">
              <a:lnSpc>
                <a:spcPct val="100000"/>
              </a:lnSpc>
              <a:spcBef>
                <a:spcPts val="0"/>
              </a:spcBef>
              <a:spcAft>
                <a:spcPts val="0"/>
              </a:spcAft>
              <a:buClr>
                <a:srgbClr val="000000"/>
              </a:buClr>
              <a:buSzPts val="900"/>
              <a:buFont typeface="Arial"/>
              <a:buAutoNum type="arabicParenR"/>
            </a:pPr>
            <a:r>
              <a:rPr lang="en-US" sz="900" b="0" i="0" u="none" strike="noStrike" cap="none">
                <a:solidFill>
                  <a:schemeClr val="dk1"/>
                </a:solidFill>
                <a:latin typeface="Arial"/>
                <a:ea typeface="Arial"/>
                <a:cs typeface="Arial"/>
                <a:sym typeface="Arial"/>
              </a:rPr>
              <a:t>Parallel assumptions for other key non-CO</a:t>
            </a:r>
            <a:r>
              <a:rPr lang="en-US" sz="900" b="0" i="0" u="none" strike="noStrike" cap="none" baseline="-25000">
                <a:solidFill>
                  <a:schemeClr val="dk1"/>
                </a:solidFill>
                <a:latin typeface="Arial"/>
                <a:ea typeface="Arial"/>
                <a:cs typeface="Arial"/>
                <a:sym typeface="Arial"/>
              </a:rPr>
              <a:t>2</a:t>
            </a:r>
            <a:r>
              <a:rPr lang="en-US" sz="900" b="0" i="0" u="none" strike="noStrike" cap="none">
                <a:solidFill>
                  <a:schemeClr val="dk1"/>
                </a:solidFill>
                <a:latin typeface="Arial"/>
                <a:ea typeface="Arial"/>
                <a:cs typeface="Arial"/>
                <a:sym typeface="Arial"/>
              </a:rPr>
              <a:t> drivers taken into account too</a:t>
            </a:r>
            <a:endParaRPr sz="1400" b="0" i="0" u="none" strike="noStrike" cap="none">
              <a:solidFill>
                <a:srgbClr val="000000"/>
              </a:solidFill>
              <a:latin typeface="Arial"/>
              <a:ea typeface="Arial"/>
              <a:cs typeface="Arial"/>
              <a:sym typeface="Arial"/>
            </a:endParaRPr>
          </a:p>
          <a:p>
            <a:pPr marL="12697" marR="5077"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dk1"/>
                </a:solidFill>
                <a:latin typeface="Arial"/>
                <a:ea typeface="Arial"/>
                <a:cs typeface="Arial"/>
                <a:sym typeface="Arial"/>
              </a:rPr>
              <a:t>Source: </a:t>
            </a:r>
            <a:r>
              <a:rPr lang="en-US" sz="900" b="0" i="0" u="none" strike="noStrike" cap="none">
                <a:solidFill>
                  <a:srgbClr val="000000"/>
                </a:solidFill>
                <a:latin typeface="Arial"/>
                <a:ea typeface="Arial"/>
                <a:cs typeface="Arial"/>
                <a:sym typeface="Arial"/>
              </a:rPr>
              <a:t>IPCC, 2021, Climate Change 2021: The Physical Science Basis </a:t>
            </a:r>
            <a:endParaRPr sz="9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277"/>
        <p:cNvGrpSpPr/>
        <p:nvPr/>
      </p:nvGrpSpPr>
      <p:grpSpPr>
        <a:xfrm>
          <a:off x="0" y="0"/>
          <a:ext cx="0" cy="0"/>
          <a:chOff x="0" y="0"/>
          <a:chExt cx="0" cy="0"/>
        </a:xfrm>
      </p:grpSpPr>
      <p:sp>
        <p:nvSpPr>
          <p:cNvPr id="5278" name="Google Shape;5278;p405"/>
          <p:cNvSpPr/>
          <p:nvPr/>
        </p:nvSpPr>
        <p:spPr>
          <a:xfrm>
            <a:off x="6096000" y="0"/>
            <a:ext cx="6096000"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FFFFFF"/>
              </a:solidFill>
              <a:latin typeface="Arial"/>
              <a:ea typeface="Arial"/>
              <a:cs typeface="Arial"/>
              <a:sym typeface="Arial"/>
            </a:endParaRPr>
          </a:p>
        </p:txBody>
      </p:sp>
      <p:sp>
        <p:nvSpPr>
          <p:cNvPr id="5279" name="Google Shape;5279;p405"/>
          <p:cNvSpPr txBox="1">
            <a:spLocks noGrp="1"/>
          </p:cNvSpPr>
          <p:nvPr>
            <p:ph type="title"/>
          </p:nvPr>
        </p:nvSpPr>
        <p:spPr>
          <a:xfrm>
            <a:off x="442913" y="432001"/>
            <a:ext cx="11306175" cy="1387274"/>
          </a:xfrm>
          <a:prstGeom prst="rect">
            <a:avLst/>
          </a:prstGeom>
          <a:noFill/>
          <a:ln>
            <a:noFill/>
          </a:ln>
        </p:spPr>
        <p:txBody>
          <a:bodyPr spcFirstLastPara="1" wrap="square" lIns="0" tIns="0" rIns="0" bIns="0" anchor="t" anchorCtr="0">
            <a:normAutofit/>
          </a:bodyPr>
          <a:lstStyle/>
          <a:p>
            <a:pPr marL="0" lvl="0" indent="0" algn="l" rtl="0">
              <a:lnSpc>
                <a:spcPct val="85000"/>
              </a:lnSpc>
              <a:spcBef>
                <a:spcPts val="0"/>
              </a:spcBef>
              <a:spcAft>
                <a:spcPts val="0"/>
              </a:spcAft>
              <a:buClr>
                <a:schemeClr val="dk1"/>
              </a:buClr>
              <a:buSzPts val="3200"/>
              <a:buFont typeface="Arial"/>
              <a:buNone/>
            </a:pPr>
            <a:r>
              <a:rPr lang="en-US"/>
              <a:t>The crisis of technology: </a:t>
            </a:r>
            <a:br>
              <a:rPr lang="en-US"/>
            </a:br>
            <a:r>
              <a:rPr lang="en-US"/>
              <a:t>challenges for humans</a:t>
            </a:r>
            <a:endParaRPr/>
          </a:p>
        </p:txBody>
      </p:sp>
      <p:sp>
        <p:nvSpPr>
          <p:cNvPr id="5280" name="Google Shape;5280;p405"/>
          <p:cNvSpPr txBox="1"/>
          <p:nvPr/>
        </p:nvSpPr>
        <p:spPr>
          <a:xfrm>
            <a:off x="6284912" y="1425379"/>
            <a:ext cx="3515706" cy="393954"/>
          </a:xfrm>
          <a:prstGeom prst="rect">
            <a:avLst/>
          </a:prstGeom>
          <a:solidFill>
            <a:schemeClr val="accent6"/>
          </a:solidFill>
          <a:ln>
            <a:noFill/>
          </a:ln>
        </p:spPr>
        <p:txBody>
          <a:bodyPr spcFirstLastPara="1" wrap="square" lIns="91425" tIns="91425" rIns="91425" bIns="91425" anchor="b" anchorCtr="0">
            <a:spAutoFit/>
          </a:bodyPr>
          <a:lstStyle/>
          <a:p>
            <a:pPr marL="0" marR="0" lvl="0" indent="0" algn="l" rtl="0">
              <a:lnSpc>
                <a:spcPct val="85000"/>
              </a:lnSpc>
              <a:spcBef>
                <a:spcPts val="0"/>
              </a:spcBef>
              <a:spcAft>
                <a:spcPts val="0"/>
              </a:spcAft>
              <a:buClr>
                <a:srgbClr val="000000"/>
              </a:buClr>
              <a:buSzPts val="2400"/>
              <a:buFont typeface="Arial"/>
              <a:buNone/>
            </a:pPr>
            <a:r>
              <a:rPr lang="en-US" sz="1600" b="1" i="0" u="none" strike="noStrike" cap="none">
                <a:solidFill>
                  <a:srgbClr val="FFFFFF"/>
                </a:solidFill>
                <a:latin typeface="Arial"/>
                <a:ea typeface="Arial"/>
                <a:cs typeface="Arial"/>
                <a:sym typeface="Arial"/>
              </a:rPr>
              <a:t>AI challenges and potential harms</a:t>
            </a:r>
            <a:endParaRPr/>
          </a:p>
        </p:txBody>
      </p:sp>
      <p:sp>
        <p:nvSpPr>
          <p:cNvPr id="5281" name="Google Shape;5281;p405"/>
          <p:cNvSpPr txBox="1"/>
          <p:nvPr/>
        </p:nvSpPr>
        <p:spPr>
          <a:xfrm>
            <a:off x="447992" y="1425379"/>
            <a:ext cx="4188967" cy="393954"/>
          </a:xfrm>
          <a:prstGeom prst="rect">
            <a:avLst/>
          </a:prstGeom>
          <a:solidFill>
            <a:schemeClr val="accent6"/>
          </a:solidFill>
          <a:ln>
            <a:noFill/>
          </a:ln>
        </p:spPr>
        <p:txBody>
          <a:bodyPr spcFirstLastPara="1" wrap="square" lIns="91425" tIns="91425" rIns="91425" bIns="91425" anchor="b" anchorCtr="0">
            <a:spAutoFit/>
          </a:bodyPr>
          <a:lstStyle/>
          <a:p>
            <a:pPr marL="0" marR="0" lvl="0" indent="0" algn="l" rtl="0">
              <a:lnSpc>
                <a:spcPct val="85000"/>
              </a:lnSpc>
              <a:spcBef>
                <a:spcPts val="0"/>
              </a:spcBef>
              <a:spcAft>
                <a:spcPts val="0"/>
              </a:spcAft>
              <a:buClr>
                <a:srgbClr val="000000"/>
              </a:buClr>
              <a:buSzPts val="2400"/>
              <a:buFont typeface="Arial"/>
              <a:buNone/>
            </a:pPr>
            <a:r>
              <a:rPr lang="en-US" sz="1600" b="1" i="0" u="none" strike="noStrike" cap="none">
                <a:solidFill>
                  <a:srgbClr val="FFFFFF"/>
                </a:solidFill>
                <a:latin typeface="Arial"/>
                <a:ea typeface="Arial"/>
                <a:cs typeface="Arial"/>
                <a:sym typeface="Arial"/>
              </a:rPr>
              <a:t>US leads in jobs at risk from automation</a:t>
            </a:r>
            <a:endParaRPr/>
          </a:p>
        </p:txBody>
      </p:sp>
      <p:sp>
        <p:nvSpPr>
          <p:cNvPr id="5282" name="Google Shape;5282;p405"/>
          <p:cNvSpPr txBox="1"/>
          <p:nvPr/>
        </p:nvSpPr>
        <p:spPr>
          <a:xfrm>
            <a:off x="447992" y="3926291"/>
            <a:ext cx="1984839" cy="393954"/>
          </a:xfrm>
          <a:prstGeom prst="rect">
            <a:avLst/>
          </a:prstGeom>
          <a:solidFill>
            <a:schemeClr val="accent6"/>
          </a:solidFill>
          <a:ln>
            <a:noFill/>
          </a:ln>
        </p:spPr>
        <p:txBody>
          <a:bodyPr spcFirstLastPara="1" wrap="square" lIns="91425" tIns="91425" rIns="91425" bIns="91425" anchor="b" anchorCtr="0">
            <a:spAutoFit/>
          </a:bodyPr>
          <a:lstStyle/>
          <a:p>
            <a:pPr marL="0" marR="0" lvl="0" indent="0" algn="l" rtl="0">
              <a:lnSpc>
                <a:spcPct val="85000"/>
              </a:lnSpc>
              <a:spcBef>
                <a:spcPts val="0"/>
              </a:spcBef>
              <a:spcAft>
                <a:spcPts val="0"/>
              </a:spcAft>
              <a:buClr>
                <a:srgbClr val="000000"/>
              </a:buClr>
              <a:buSzPts val="2400"/>
              <a:buFont typeface="Arial"/>
              <a:buNone/>
            </a:pPr>
            <a:r>
              <a:rPr lang="en-US" sz="1600" b="1" i="0" u="none" strike="noStrike" cap="none">
                <a:solidFill>
                  <a:srgbClr val="FFFFFF"/>
                </a:solidFill>
                <a:latin typeface="Arial"/>
                <a:ea typeface="Arial"/>
                <a:cs typeface="Arial"/>
                <a:sym typeface="Arial"/>
              </a:rPr>
              <a:t>Unintended harms</a:t>
            </a:r>
            <a:endParaRPr/>
          </a:p>
        </p:txBody>
      </p:sp>
      <p:sp>
        <p:nvSpPr>
          <p:cNvPr id="5283" name="Google Shape;5283;p405"/>
          <p:cNvSpPr txBox="1"/>
          <p:nvPr/>
        </p:nvSpPr>
        <p:spPr>
          <a:xfrm>
            <a:off x="527424" y="1825625"/>
            <a:ext cx="4555116" cy="246221"/>
          </a:xfrm>
          <a:prstGeom prst="rect">
            <a:avLst/>
          </a:prstGeom>
          <a:noFill/>
          <a:ln>
            <a:noFill/>
          </a:ln>
        </p:spPr>
        <p:txBody>
          <a:bodyPr spcFirstLastPara="1" wrap="square" lIns="0"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Arial"/>
                <a:ea typeface="Arial"/>
                <a:cs typeface="Arial"/>
                <a:sym typeface="Arial"/>
              </a:rPr>
              <a:t>Potential jobs at high risk of automation by country</a:t>
            </a:r>
            <a:endParaRPr/>
          </a:p>
        </p:txBody>
      </p:sp>
      <p:sp>
        <p:nvSpPr>
          <p:cNvPr id="5284" name="Google Shape;5284;p405"/>
          <p:cNvSpPr txBox="1"/>
          <p:nvPr/>
        </p:nvSpPr>
        <p:spPr>
          <a:xfrm>
            <a:off x="546184" y="4320245"/>
            <a:ext cx="4231901" cy="400110"/>
          </a:xfrm>
          <a:prstGeom prst="rect">
            <a:avLst/>
          </a:prstGeom>
          <a:noFill/>
          <a:ln>
            <a:noFill/>
          </a:ln>
        </p:spPr>
        <p:txBody>
          <a:bodyPr spcFirstLastPara="1" wrap="square" lIns="0"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Arial"/>
                <a:ea typeface="Arial"/>
                <a:cs typeface="Arial"/>
                <a:sym typeface="Arial"/>
              </a:rPr>
              <a:t>Percentage of US youths with a major depressive episode in the past year from 2004 to 2020</a:t>
            </a:r>
            <a:endParaRPr/>
          </a:p>
        </p:txBody>
      </p:sp>
      <p:sp>
        <p:nvSpPr>
          <p:cNvPr id="5285" name="Google Shape;5285;p405"/>
          <p:cNvSpPr txBox="1"/>
          <p:nvPr/>
        </p:nvSpPr>
        <p:spPr>
          <a:xfrm>
            <a:off x="446316" y="3620922"/>
            <a:ext cx="3120273" cy="200055"/>
          </a:xfrm>
          <a:prstGeom prst="rect">
            <a:avLst/>
          </a:prstGeom>
          <a:noFill/>
          <a:ln>
            <a:noFill/>
          </a:ln>
        </p:spPr>
        <p:txBody>
          <a:bodyPr spcFirstLastPara="1" wrap="square" lIns="0" tIns="45700" rIns="91425" bIns="45700" anchor="t" anchorCtr="0">
            <a:spAutoFit/>
          </a:bodyPr>
          <a:lstStyle/>
          <a:p>
            <a:pPr marL="0" marR="0" lvl="0" indent="0" algn="l" rtl="0">
              <a:lnSpc>
                <a:spcPct val="100000"/>
              </a:lnSpc>
              <a:spcBef>
                <a:spcPts val="0"/>
              </a:spcBef>
              <a:spcAft>
                <a:spcPts val="0"/>
              </a:spcAft>
              <a:buClr>
                <a:srgbClr val="000000"/>
              </a:buClr>
              <a:buSzPts val="700"/>
              <a:buFont typeface="Arial"/>
              <a:buNone/>
            </a:pPr>
            <a:r>
              <a:rPr lang="en-US" sz="700" b="0" i="0" u="none" strike="noStrike" cap="none">
                <a:solidFill>
                  <a:srgbClr val="000000"/>
                </a:solidFill>
                <a:latin typeface="Arial"/>
                <a:ea typeface="Arial"/>
                <a:cs typeface="Arial"/>
                <a:sym typeface="Arial"/>
              </a:rPr>
              <a:t>Source: ONS; PIAAC data; PwC analysis</a:t>
            </a:r>
            <a:endParaRPr/>
          </a:p>
        </p:txBody>
      </p:sp>
      <p:sp>
        <p:nvSpPr>
          <p:cNvPr id="5286" name="Google Shape;5286;p405"/>
          <p:cNvSpPr txBox="1"/>
          <p:nvPr/>
        </p:nvSpPr>
        <p:spPr>
          <a:xfrm>
            <a:off x="438544" y="6549122"/>
            <a:ext cx="4706564" cy="200055"/>
          </a:xfrm>
          <a:prstGeom prst="rect">
            <a:avLst/>
          </a:prstGeom>
          <a:noFill/>
          <a:ln>
            <a:noFill/>
          </a:ln>
        </p:spPr>
        <p:txBody>
          <a:bodyPr spcFirstLastPara="1" wrap="square" lIns="0" tIns="45700" rIns="91425" bIns="45700" anchor="t" anchorCtr="0">
            <a:spAutoFit/>
          </a:bodyPr>
          <a:lstStyle/>
          <a:p>
            <a:pPr marL="0" marR="0" lvl="0" indent="0" algn="l" rtl="0">
              <a:lnSpc>
                <a:spcPct val="100000"/>
              </a:lnSpc>
              <a:spcBef>
                <a:spcPts val="0"/>
              </a:spcBef>
              <a:spcAft>
                <a:spcPts val="0"/>
              </a:spcAft>
              <a:buClr>
                <a:srgbClr val="000000"/>
              </a:buClr>
              <a:buSzPts val="700"/>
              <a:buFont typeface="Arial"/>
              <a:buNone/>
            </a:pPr>
            <a:r>
              <a:rPr lang="en-US" sz="700" b="0" i="0" u="none" strike="noStrike" cap="none">
                <a:solidFill>
                  <a:srgbClr val="000000"/>
                </a:solidFill>
                <a:latin typeface="Arial"/>
                <a:ea typeface="Arial"/>
                <a:cs typeface="Arial"/>
                <a:sym typeface="Arial"/>
              </a:rPr>
              <a:t>Source: Substance Abuse and Mental Health Data Archive (SAMHDA)</a:t>
            </a:r>
            <a:endParaRPr/>
          </a:p>
        </p:txBody>
      </p:sp>
      <p:sp>
        <p:nvSpPr>
          <p:cNvPr id="5287" name="Google Shape;5287;p405"/>
          <p:cNvSpPr txBox="1"/>
          <p:nvPr/>
        </p:nvSpPr>
        <p:spPr>
          <a:xfrm>
            <a:off x="6369424" y="1825625"/>
            <a:ext cx="4555116" cy="246221"/>
          </a:xfrm>
          <a:prstGeom prst="rect">
            <a:avLst/>
          </a:prstGeom>
          <a:noFill/>
          <a:ln>
            <a:noFill/>
          </a:ln>
        </p:spPr>
        <p:txBody>
          <a:bodyPr spcFirstLastPara="1" wrap="square" lIns="0"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Arial"/>
                <a:ea typeface="Arial"/>
                <a:cs typeface="Arial"/>
                <a:sym typeface="Arial"/>
              </a:rPr>
              <a:t>AI Policy Challenges</a:t>
            </a:r>
            <a:endParaRPr/>
          </a:p>
        </p:txBody>
      </p:sp>
      <p:sp>
        <p:nvSpPr>
          <p:cNvPr id="5288" name="Google Shape;5288;p405"/>
          <p:cNvSpPr txBox="1"/>
          <p:nvPr/>
        </p:nvSpPr>
        <p:spPr>
          <a:xfrm>
            <a:off x="6052261" y="2263775"/>
            <a:ext cx="2242764" cy="477054"/>
          </a:xfrm>
          <a:prstGeom prst="rect">
            <a:avLst/>
          </a:prstGeom>
          <a:noFill/>
          <a:ln>
            <a:noFill/>
          </a:ln>
        </p:spPr>
        <p:txBody>
          <a:bodyPr spcFirstLastPara="1" wrap="square" lIns="0" tIns="45700" rIns="91425" bIns="4570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D04A02"/>
                </a:solidFill>
                <a:latin typeface="Arial"/>
                <a:ea typeface="Arial"/>
                <a:cs typeface="Arial"/>
                <a:sym typeface="Arial"/>
              </a:rPr>
              <a:t>Robots rights</a:t>
            </a:r>
            <a:endParaRPr/>
          </a:p>
          <a:p>
            <a:pPr marL="0" marR="0" lvl="0" indent="0" algn="r"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At what about point should machines</a:t>
            </a:r>
            <a:br>
              <a:rPr lang="en-US" sz="800" b="0" i="0" u="none" strike="noStrike" cap="none">
                <a:solidFill>
                  <a:srgbClr val="000000"/>
                </a:solidFill>
                <a:latin typeface="Arial"/>
                <a:ea typeface="Arial"/>
                <a:cs typeface="Arial"/>
                <a:sym typeface="Arial"/>
              </a:rPr>
            </a:br>
            <a:r>
              <a:rPr lang="en-US" sz="800" b="0" i="0" u="none" strike="noStrike" cap="none">
                <a:solidFill>
                  <a:srgbClr val="000000"/>
                </a:solidFill>
                <a:latin typeface="Arial"/>
                <a:ea typeface="Arial"/>
                <a:cs typeface="Arial"/>
                <a:sym typeface="Arial"/>
              </a:rPr>
              <a:t>or robots acquire legal rights (if ever)?</a:t>
            </a:r>
            <a:endParaRPr/>
          </a:p>
        </p:txBody>
      </p:sp>
      <p:sp>
        <p:nvSpPr>
          <p:cNvPr id="5289" name="Google Shape;5289;p405"/>
          <p:cNvSpPr txBox="1"/>
          <p:nvPr/>
        </p:nvSpPr>
        <p:spPr>
          <a:xfrm>
            <a:off x="10398740" y="2263775"/>
            <a:ext cx="1758652" cy="477054"/>
          </a:xfrm>
          <a:prstGeom prst="rect">
            <a:avLst/>
          </a:prstGeom>
          <a:noFill/>
          <a:ln>
            <a:noFill/>
          </a:ln>
        </p:spPr>
        <p:txBody>
          <a:bodyPr spcFirstLastPara="1" wrap="square" lIns="0"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a:solidFill>
                  <a:srgbClr val="D04A02"/>
                </a:solidFill>
                <a:latin typeface="Arial"/>
                <a:ea typeface="Arial"/>
                <a:cs typeface="Arial"/>
                <a:sym typeface="Arial"/>
              </a:rPr>
              <a:t>Artificial stupidity</a:t>
            </a:r>
            <a:endParaRPr/>
          </a:p>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How we avoid critical errors</a:t>
            </a:r>
            <a:br>
              <a:rPr lang="en-US" sz="800" b="0" i="0" u="none" strike="noStrike" cap="none">
                <a:solidFill>
                  <a:srgbClr val="000000"/>
                </a:solidFill>
                <a:latin typeface="Arial"/>
                <a:ea typeface="Arial"/>
                <a:cs typeface="Arial"/>
                <a:sym typeface="Arial"/>
              </a:rPr>
            </a:br>
            <a:r>
              <a:rPr lang="en-US" sz="800" b="0" i="0" u="none" strike="noStrike" cap="none">
                <a:solidFill>
                  <a:srgbClr val="000000"/>
                </a:solidFill>
                <a:latin typeface="Arial"/>
                <a:ea typeface="Arial"/>
                <a:cs typeface="Arial"/>
                <a:sym typeface="Arial"/>
              </a:rPr>
              <a:t>that can cause harm?  </a:t>
            </a:r>
            <a:endParaRPr/>
          </a:p>
        </p:txBody>
      </p:sp>
      <p:sp>
        <p:nvSpPr>
          <p:cNvPr id="5290" name="Google Shape;5290;p405"/>
          <p:cNvSpPr txBox="1"/>
          <p:nvPr/>
        </p:nvSpPr>
        <p:spPr>
          <a:xfrm>
            <a:off x="6052261" y="2841737"/>
            <a:ext cx="2242764" cy="477054"/>
          </a:xfrm>
          <a:prstGeom prst="rect">
            <a:avLst/>
          </a:prstGeom>
          <a:noFill/>
          <a:ln>
            <a:noFill/>
          </a:ln>
        </p:spPr>
        <p:txBody>
          <a:bodyPr spcFirstLastPara="1" wrap="square" lIns="0" tIns="45700" rIns="91425" bIns="4570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D04A02"/>
                </a:solidFill>
                <a:latin typeface="Arial"/>
                <a:ea typeface="Arial"/>
                <a:cs typeface="Arial"/>
                <a:sym typeface="Arial"/>
              </a:rPr>
              <a:t>Arms race</a:t>
            </a:r>
            <a:endParaRPr/>
          </a:p>
          <a:p>
            <a:pPr marL="0" marR="0" lvl="0" indent="0" algn="r"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Should we allow autonomous weapons</a:t>
            </a:r>
            <a:br>
              <a:rPr lang="en-US" sz="800" b="0" i="0" u="none" strike="noStrike" cap="none">
                <a:solidFill>
                  <a:srgbClr val="000000"/>
                </a:solidFill>
                <a:latin typeface="Arial"/>
                <a:ea typeface="Arial"/>
                <a:cs typeface="Arial"/>
                <a:sym typeface="Arial"/>
              </a:rPr>
            </a:br>
            <a:r>
              <a:rPr lang="en-US" sz="800" b="0" i="0" u="none" strike="noStrike" cap="none">
                <a:solidFill>
                  <a:srgbClr val="000000"/>
                </a:solidFill>
                <a:latin typeface="Arial"/>
                <a:ea typeface="Arial"/>
                <a:cs typeface="Arial"/>
                <a:sym typeface="Arial"/>
              </a:rPr>
              <a:t>and strong AI to get into the wrong hands?</a:t>
            </a:r>
            <a:endParaRPr/>
          </a:p>
        </p:txBody>
      </p:sp>
      <p:sp>
        <p:nvSpPr>
          <p:cNvPr id="5291" name="Google Shape;5291;p405"/>
          <p:cNvSpPr txBox="1"/>
          <p:nvPr/>
        </p:nvSpPr>
        <p:spPr>
          <a:xfrm>
            <a:off x="10398740" y="2841737"/>
            <a:ext cx="1758652" cy="477054"/>
          </a:xfrm>
          <a:prstGeom prst="rect">
            <a:avLst/>
          </a:prstGeom>
          <a:noFill/>
          <a:ln>
            <a:noFill/>
          </a:ln>
        </p:spPr>
        <p:txBody>
          <a:bodyPr spcFirstLastPara="1" wrap="square" lIns="0"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a:solidFill>
                  <a:srgbClr val="D04A02"/>
                </a:solidFill>
                <a:latin typeface="Arial"/>
                <a:ea typeface="Arial"/>
                <a:cs typeface="Arial"/>
                <a:sym typeface="Arial"/>
              </a:rPr>
              <a:t>Bias</a:t>
            </a:r>
            <a:endParaRPr/>
          </a:p>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How do we prevent </a:t>
            </a:r>
            <a:br>
              <a:rPr lang="en-US" sz="800" b="0" i="0" u="none" strike="noStrike" cap="none">
                <a:solidFill>
                  <a:srgbClr val="000000"/>
                </a:solidFill>
                <a:latin typeface="Arial"/>
                <a:ea typeface="Arial"/>
                <a:cs typeface="Arial"/>
                <a:sym typeface="Arial"/>
              </a:rPr>
            </a:br>
            <a:r>
              <a:rPr lang="en-US" sz="800" b="0" i="0" u="none" strike="noStrike" cap="none">
                <a:solidFill>
                  <a:srgbClr val="000000"/>
                </a:solidFill>
                <a:latin typeface="Arial"/>
                <a:ea typeface="Arial"/>
                <a:cs typeface="Arial"/>
                <a:sym typeface="Arial"/>
              </a:rPr>
              <a:t>biased AI?</a:t>
            </a:r>
            <a:endParaRPr/>
          </a:p>
        </p:txBody>
      </p:sp>
      <p:sp>
        <p:nvSpPr>
          <p:cNvPr id="5292" name="Google Shape;5292;p405"/>
          <p:cNvSpPr txBox="1"/>
          <p:nvPr/>
        </p:nvSpPr>
        <p:spPr>
          <a:xfrm>
            <a:off x="6052261" y="3419699"/>
            <a:ext cx="2242764" cy="477054"/>
          </a:xfrm>
          <a:prstGeom prst="rect">
            <a:avLst/>
          </a:prstGeom>
          <a:noFill/>
          <a:ln>
            <a:noFill/>
          </a:ln>
        </p:spPr>
        <p:txBody>
          <a:bodyPr spcFirstLastPara="1" wrap="square" lIns="0" tIns="45700" rIns="91425" bIns="4570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D04A02"/>
                </a:solidFill>
                <a:latin typeface="Arial"/>
                <a:ea typeface="Arial"/>
                <a:cs typeface="Arial"/>
                <a:sym typeface="Arial"/>
              </a:rPr>
              <a:t>Inequality</a:t>
            </a:r>
            <a:endParaRPr/>
          </a:p>
          <a:p>
            <a:pPr marL="0" marR="0" lvl="0" indent="0" algn="r"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How do we ensure that the benefits</a:t>
            </a:r>
            <a:br>
              <a:rPr lang="en-US" sz="800" b="0" i="0" u="none" strike="noStrike" cap="none">
                <a:solidFill>
                  <a:srgbClr val="000000"/>
                </a:solidFill>
                <a:latin typeface="Arial"/>
                <a:ea typeface="Arial"/>
                <a:cs typeface="Arial"/>
                <a:sym typeface="Arial"/>
              </a:rPr>
            </a:br>
            <a:r>
              <a:rPr lang="en-US" sz="800" b="0" i="0" u="none" strike="noStrike" cap="none">
                <a:solidFill>
                  <a:srgbClr val="000000"/>
                </a:solidFill>
                <a:latin typeface="Arial"/>
                <a:ea typeface="Arial"/>
                <a:cs typeface="Arial"/>
                <a:sym typeface="Arial"/>
              </a:rPr>
              <a:t>of AI are share by all? </a:t>
            </a:r>
            <a:endParaRPr/>
          </a:p>
        </p:txBody>
      </p:sp>
      <p:sp>
        <p:nvSpPr>
          <p:cNvPr id="5293" name="Google Shape;5293;p405"/>
          <p:cNvSpPr txBox="1"/>
          <p:nvPr/>
        </p:nvSpPr>
        <p:spPr>
          <a:xfrm>
            <a:off x="10398740" y="3419699"/>
            <a:ext cx="1758652" cy="600164"/>
          </a:xfrm>
          <a:prstGeom prst="rect">
            <a:avLst/>
          </a:prstGeom>
          <a:noFill/>
          <a:ln>
            <a:noFill/>
          </a:ln>
        </p:spPr>
        <p:txBody>
          <a:bodyPr spcFirstLastPara="1" wrap="square" lIns="0"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a:solidFill>
                  <a:srgbClr val="D04A02"/>
                </a:solidFill>
                <a:latin typeface="Arial"/>
                <a:ea typeface="Arial"/>
                <a:cs typeface="Arial"/>
                <a:sym typeface="Arial"/>
              </a:rPr>
              <a:t>Control</a:t>
            </a:r>
            <a:endParaRPr/>
          </a:p>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How do we control self-learning</a:t>
            </a:r>
            <a:br>
              <a:rPr lang="en-US" sz="800" b="0" i="0" u="none" strike="noStrike" cap="none">
                <a:solidFill>
                  <a:srgbClr val="000000"/>
                </a:solidFill>
                <a:latin typeface="Arial"/>
                <a:ea typeface="Arial"/>
                <a:cs typeface="Arial"/>
                <a:sym typeface="Arial"/>
              </a:rPr>
            </a:br>
            <a:r>
              <a:rPr lang="en-US" sz="800" b="0" i="0" u="none" strike="noStrike" cap="none">
                <a:solidFill>
                  <a:srgbClr val="000000"/>
                </a:solidFill>
                <a:latin typeface="Arial"/>
                <a:ea typeface="Arial"/>
                <a:cs typeface="Arial"/>
                <a:sym typeface="Arial"/>
              </a:rPr>
              <a:t>systems to ensure the right </a:t>
            </a:r>
            <a:br>
              <a:rPr lang="en-US" sz="800" b="0" i="0" u="none" strike="noStrike" cap="none">
                <a:solidFill>
                  <a:srgbClr val="000000"/>
                </a:solidFill>
                <a:latin typeface="Arial"/>
                <a:ea typeface="Arial"/>
                <a:cs typeface="Arial"/>
                <a:sym typeface="Arial"/>
              </a:rPr>
            </a:br>
            <a:r>
              <a:rPr lang="en-US" sz="800" b="0" i="0" u="none" strike="noStrike" cap="none">
                <a:solidFill>
                  <a:srgbClr val="000000"/>
                </a:solidFill>
                <a:latin typeface="Arial"/>
                <a:ea typeface="Arial"/>
                <a:cs typeface="Arial"/>
                <a:sym typeface="Arial"/>
              </a:rPr>
              <a:t>outcomes?</a:t>
            </a:r>
            <a:endParaRPr/>
          </a:p>
        </p:txBody>
      </p:sp>
      <p:sp>
        <p:nvSpPr>
          <p:cNvPr id="5294" name="Google Shape;5294;p405"/>
          <p:cNvSpPr txBox="1"/>
          <p:nvPr/>
        </p:nvSpPr>
        <p:spPr>
          <a:xfrm>
            <a:off x="6052261" y="4202226"/>
            <a:ext cx="2242764" cy="477054"/>
          </a:xfrm>
          <a:prstGeom prst="rect">
            <a:avLst/>
          </a:prstGeom>
          <a:noFill/>
          <a:ln>
            <a:noFill/>
          </a:ln>
        </p:spPr>
        <p:txBody>
          <a:bodyPr spcFirstLastPara="1" wrap="square" lIns="0" tIns="45700" rIns="91425" bIns="4570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D04A02"/>
                </a:solidFill>
                <a:latin typeface="Arial"/>
                <a:ea typeface="Arial"/>
                <a:cs typeface="Arial"/>
                <a:sym typeface="Arial"/>
              </a:rPr>
              <a:t>Employment</a:t>
            </a:r>
            <a:endParaRPr/>
          </a:p>
          <a:p>
            <a:pPr marL="0" marR="0" lvl="0" indent="0" algn="r"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Everything that can be automated </a:t>
            </a:r>
            <a:br>
              <a:rPr lang="en-US" sz="800" b="0" i="0" u="none" strike="noStrike" cap="none">
                <a:solidFill>
                  <a:srgbClr val="000000"/>
                </a:solidFill>
                <a:latin typeface="Arial"/>
                <a:ea typeface="Arial"/>
                <a:cs typeface="Arial"/>
                <a:sym typeface="Arial"/>
              </a:rPr>
            </a:br>
            <a:r>
              <a:rPr lang="en-US" sz="800" b="0" i="0" u="none" strike="noStrike" cap="none">
                <a:solidFill>
                  <a:srgbClr val="000000"/>
                </a:solidFill>
                <a:latin typeface="Arial"/>
                <a:ea typeface="Arial"/>
                <a:cs typeface="Arial"/>
                <a:sym typeface="Arial"/>
              </a:rPr>
              <a:t>will be – what next? </a:t>
            </a:r>
            <a:endParaRPr/>
          </a:p>
        </p:txBody>
      </p:sp>
      <p:sp>
        <p:nvSpPr>
          <p:cNvPr id="5295" name="Google Shape;5295;p405"/>
          <p:cNvSpPr txBox="1"/>
          <p:nvPr/>
        </p:nvSpPr>
        <p:spPr>
          <a:xfrm>
            <a:off x="10398740" y="4120770"/>
            <a:ext cx="1758652" cy="477054"/>
          </a:xfrm>
          <a:prstGeom prst="rect">
            <a:avLst/>
          </a:prstGeom>
          <a:noFill/>
          <a:ln>
            <a:noFill/>
          </a:ln>
        </p:spPr>
        <p:txBody>
          <a:bodyPr spcFirstLastPara="1" wrap="square" lIns="0"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a:solidFill>
                  <a:srgbClr val="D04A02"/>
                </a:solidFill>
                <a:latin typeface="Arial"/>
                <a:ea typeface="Arial"/>
                <a:cs typeface="Arial"/>
                <a:sym typeface="Arial"/>
              </a:rPr>
              <a:t>Security</a:t>
            </a:r>
            <a:endParaRPr/>
          </a:p>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How we prevent hacking and</a:t>
            </a:r>
            <a:br>
              <a:rPr lang="en-US" sz="800" b="0" i="0" u="none" strike="noStrike" cap="none">
                <a:solidFill>
                  <a:srgbClr val="000000"/>
                </a:solidFill>
                <a:latin typeface="Arial"/>
                <a:ea typeface="Arial"/>
                <a:cs typeface="Arial"/>
                <a:sym typeface="Arial"/>
              </a:rPr>
            </a:br>
            <a:r>
              <a:rPr lang="en-US" sz="800" b="0" i="0" u="none" strike="noStrike" cap="none">
                <a:solidFill>
                  <a:srgbClr val="000000"/>
                </a:solidFill>
                <a:latin typeface="Arial"/>
                <a:ea typeface="Arial"/>
                <a:cs typeface="Arial"/>
                <a:sym typeface="Arial"/>
              </a:rPr>
              <a:t>malicious repurposing? </a:t>
            </a:r>
            <a:endParaRPr/>
          </a:p>
        </p:txBody>
      </p:sp>
      <p:sp>
        <p:nvSpPr>
          <p:cNvPr id="5296" name="Google Shape;5296;p405"/>
          <p:cNvSpPr txBox="1"/>
          <p:nvPr/>
        </p:nvSpPr>
        <p:spPr>
          <a:xfrm>
            <a:off x="6287477" y="6348706"/>
            <a:ext cx="3120273" cy="200055"/>
          </a:xfrm>
          <a:prstGeom prst="rect">
            <a:avLst/>
          </a:prstGeom>
          <a:noFill/>
          <a:ln>
            <a:noFill/>
          </a:ln>
        </p:spPr>
        <p:txBody>
          <a:bodyPr spcFirstLastPara="1" wrap="square" lIns="0" tIns="45700" rIns="91425" bIns="45700" anchor="t" anchorCtr="0">
            <a:spAutoFit/>
          </a:bodyPr>
          <a:lstStyle/>
          <a:p>
            <a:pPr marL="0" marR="0" lvl="0" indent="0" algn="l" rtl="0">
              <a:lnSpc>
                <a:spcPct val="100000"/>
              </a:lnSpc>
              <a:spcBef>
                <a:spcPts val="0"/>
              </a:spcBef>
              <a:spcAft>
                <a:spcPts val="0"/>
              </a:spcAft>
              <a:buClr>
                <a:srgbClr val="000000"/>
              </a:buClr>
              <a:buSzPts val="700"/>
              <a:buFont typeface="Arial"/>
              <a:buNone/>
            </a:pPr>
            <a:r>
              <a:rPr lang="en-US" sz="700" b="0" i="0" u="none" strike="noStrike" cap="none">
                <a:solidFill>
                  <a:srgbClr val="000000"/>
                </a:solidFill>
                <a:latin typeface="Arial"/>
                <a:ea typeface="Arial"/>
                <a:cs typeface="Arial"/>
                <a:sym typeface="Arial"/>
              </a:rPr>
              <a:t>Source: Webber Wentzel</a:t>
            </a:r>
            <a:endParaRPr/>
          </a:p>
        </p:txBody>
      </p:sp>
      <p:sp>
        <p:nvSpPr>
          <p:cNvPr id="5297" name="Google Shape;5297;p405"/>
          <p:cNvSpPr/>
          <p:nvPr/>
        </p:nvSpPr>
        <p:spPr>
          <a:xfrm>
            <a:off x="8828879" y="2965450"/>
            <a:ext cx="1009660" cy="1009660"/>
          </a:xfrm>
          <a:prstGeom prst="ellipse">
            <a:avLst/>
          </a:prstGeom>
          <a:solidFill>
            <a:schemeClr val="lt1"/>
          </a:solidFill>
          <a:ln w="381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050" b="1" i="0" u="none" strike="noStrike" cap="none">
                <a:solidFill>
                  <a:srgbClr val="D04A02"/>
                </a:solidFill>
                <a:latin typeface="Arial"/>
                <a:ea typeface="Arial"/>
                <a:cs typeface="Arial"/>
                <a:sym typeface="Arial"/>
              </a:rPr>
              <a:t>AI policy</a:t>
            </a:r>
            <a:br>
              <a:rPr lang="en-US" sz="1050" b="1" i="0" u="none" strike="noStrike" cap="none">
                <a:solidFill>
                  <a:srgbClr val="D04A02"/>
                </a:solidFill>
                <a:latin typeface="Arial"/>
                <a:ea typeface="Arial"/>
                <a:cs typeface="Arial"/>
                <a:sym typeface="Arial"/>
              </a:rPr>
            </a:br>
            <a:r>
              <a:rPr lang="en-US" sz="1050" b="1" i="0" u="none" strike="noStrike" cap="none">
                <a:solidFill>
                  <a:srgbClr val="D04A02"/>
                </a:solidFill>
                <a:latin typeface="Arial"/>
                <a:ea typeface="Arial"/>
                <a:cs typeface="Arial"/>
                <a:sym typeface="Arial"/>
              </a:rPr>
              <a:t>questions</a:t>
            </a:r>
            <a:endParaRPr/>
          </a:p>
        </p:txBody>
      </p:sp>
      <p:sp>
        <p:nvSpPr>
          <p:cNvPr id="5298" name="Google Shape;5298;p405"/>
          <p:cNvSpPr/>
          <p:nvPr/>
        </p:nvSpPr>
        <p:spPr>
          <a:xfrm rot="5400000">
            <a:off x="9147542" y="2473047"/>
            <a:ext cx="387707" cy="374650"/>
          </a:xfrm>
          <a:prstGeom prst="rightArrow">
            <a:avLst>
              <a:gd name="adj1" fmla="val 50000"/>
              <a:gd name="adj2"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FFFFFF"/>
              </a:solidFill>
              <a:latin typeface="Arial"/>
              <a:ea typeface="Arial"/>
              <a:cs typeface="Arial"/>
              <a:sym typeface="Arial"/>
            </a:endParaRPr>
          </a:p>
        </p:txBody>
      </p:sp>
      <p:sp>
        <p:nvSpPr>
          <p:cNvPr id="5299" name="Google Shape;5299;p405"/>
          <p:cNvSpPr/>
          <p:nvPr/>
        </p:nvSpPr>
        <p:spPr>
          <a:xfrm rot="-5400000">
            <a:off x="9147543" y="4092862"/>
            <a:ext cx="387707" cy="374650"/>
          </a:xfrm>
          <a:prstGeom prst="rightArrow">
            <a:avLst>
              <a:gd name="adj1" fmla="val 50000"/>
              <a:gd name="adj2"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FFFFFF"/>
              </a:solidFill>
              <a:latin typeface="Arial"/>
              <a:ea typeface="Arial"/>
              <a:cs typeface="Arial"/>
              <a:sym typeface="Arial"/>
            </a:endParaRPr>
          </a:p>
        </p:txBody>
      </p:sp>
      <p:sp>
        <p:nvSpPr>
          <p:cNvPr id="5300" name="Google Shape;5300;p405"/>
          <p:cNvSpPr/>
          <p:nvPr/>
        </p:nvSpPr>
        <p:spPr>
          <a:xfrm>
            <a:off x="8386773" y="3293051"/>
            <a:ext cx="387707" cy="374650"/>
          </a:xfrm>
          <a:prstGeom prst="rightArrow">
            <a:avLst>
              <a:gd name="adj1" fmla="val 50000"/>
              <a:gd name="adj2"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FFFFFF"/>
              </a:solidFill>
              <a:latin typeface="Arial"/>
              <a:ea typeface="Arial"/>
              <a:cs typeface="Arial"/>
              <a:sym typeface="Arial"/>
            </a:endParaRPr>
          </a:p>
        </p:txBody>
      </p:sp>
      <p:sp>
        <p:nvSpPr>
          <p:cNvPr id="5301" name="Google Shape;5301;p405"/>
          <p:cNvSpPr/>
          <p:nvPr/>
        </p:nvSpPr>
        <p:spPr>
          <a:xfrm rot="10800000">
            <a:off x="9892938" y="3293051"/>
            <a:ext cx="387707" cy="374650"/>
          </a:xfrm>
          <a:prstGeom prst="rightArrow">
            <a:avLst>
              <a:gd name="adj1" fmla="val 50000"/>
              <a:gd name="adj2"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FFFFFF"/>
              </a:solidFill>
              <a:latin typeface="Arial"/>
              <a:ea typeface="Arial"/>
              <a:cs typeface="Arial"/>
              <a:sym typeface="Arial"/>
            </a:endParaRPr>
          </a:p>
        </p:txBody>
      </p:sp>
      <p:sp>
        <p:nvSpPr>
          <p:cNvPr id="5302" name="Google Shape;5302;p405"/>
          <p:cNvSpPr/>
          <p:nvPr/>
        </p:nvSpPr>
        <p:spPr>
          <a:xfrm rot="-900000">
            <a:off x="8576116" y="3853574"/>
            <a:ext cx="387707" cy="374650"/>
          </a:xfrm>
          <a:prstGeom prst="rightArrow">
            <a:avLst>
              <a:gd name="adj1" fmla="val 50000"/>
              <a:gd name="adj2"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FFFFFF"/>
              </a:solidFill>
              <a:latin typeface="Arial"/>
              <a:ea typeface="Arial"/>
              <a:cs typeface="Arial"/>
              <a:sym typeface="Arial"/>
            </a:endParaRPr>
          </a:p>
        </p:txBody>
      </p:sp>
      <p:sp>
        <p:nvSpPr>
          <p:cNvPr id="5303" name="Google Shape;5303;p405"/>
          <p:cNvSpPr/>
          <p:nvPr/>
        </p:nvSpPr>
        <p:spPr>
          <a:xfrm rot="2700000">
            <a:off x="8607825" y="2745424"/>
            <a:ext cx="387707" cy="374650"/>
          </a:xfrm>
          <a:prstGeom prst="rightArrow">
            <a:avLst>
              <a:gd name="adj1" fmla="val 50000"/>
              <a:gd name="adj2"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FFFFFF"/>
              </a:solidFill>
              <a:latin typeface="Arial"/>
              <a:ea typeface="Arial"/>
              <a:cs typeface="Arial"/>
              <a:sym typeface="Arial"/>
            </a:endParaRPr>
          </a:p>
        </p:txBody>
      </p:sp>
      <p:sp>
        <p:nvSpPr>
          <p:cNvPr id="5304" name="Google Shape;5304;p405"/>
          <p:cNvSpPr/>
          <p:nvPr/>
        </p:nvSpPr>
        <p:spPr>
          <a:xfrm rot="2700000" flipH="1">
            <a:off x="9722497" y="3815156"/>
            <a:ext cx="387707" cy="374650"/>
          </a:xfrm>
          <a:prstGeom prst="rightArrow">
            <a:avLst>
              <a:gd name="adj1" fmla="val 50000"/>
              <a:gd name="adj2"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FFFFFF"/>
              </a:solidFill>
              <a:latin typeface="Arial"/>
              <a:ea typeface="Arial"/>
              <a:cs typeface="Arial"/>
              <a:sym typeface="Arial"/>
            </a:endParaRPr>
          </a:p>
        </p:txBody>
      </p:sp>
      <p:sp>
        <p:nvSpPr>
          <p:cNvPr id="5305" name="Google Shape;5305;p405"/>
          <p:cNvSpPr/>
          <p:nvPr/>
        </p:nvSpPr>
        <p:spPr>
          <a:xfrm rot="-2700000" flipH="1">
            <a:off x="9683386" y="2745424"/>
            <a:ext cx="387707" cy="374650"/>
          </a:xfrm>
          <a:prstGeom prst="rightArrow">
            <a:avLst>
              <a:gd name="adj1" fmla="val 50000"/>
              <a:gd name="adj2"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FFFFFF"/>
              </a:solidFill>
              <a:latin typeface="Arial"/>
              <a:ea typeface="Arial"/>
              <a:cs typeface="Arial"/>
              <a:sym typeface="Arial"/>
            </a:endParaRPr>
          </a:p>
        </p:txBody>
      </p:sp>
      <p:grpSp>
        <p:nvGrpSpPr>
          <p:cNvPr id="5306" name="Google Shape;5306;p405"/>
          <p:cNvGrpSpPr/>
          <p:nvPr/>
        </p:nvGrpSpPr>
        <p:grpSpPr>
          <a:xfrm>
            <a:off x="81843" y="2137277"/>
            <a:ext cx="4555116" cy="1538110"/>
            <a:chOff x="670721" y="2320374"/>
            <a:chExt cx="3471791" cy="1339502"/>
          </a:xfrm>
        </p:grpSpPr>
        <p:grpSp>
          <p:nvGrpSpPr>
            <p:cNvPr id="5307" name="Google Shape;5307;p405"/>
            <p:cNvGrpSpPr/>
            <p:nvPr/>
          </p:nvGrpSpPr>
          <p:grpSpPr>
            <a:xfrm>
              <a:off x="1151618" y="2414671"/>
              <a:ext cx="2990894" cy="1036952"/>
              <a:chOff x="1704975" y="2144077"/>
              <a:chExt cx="2609850" cy="1036952"/>
            </a:xfrm>
          </p:grpSpPr>
          <p:cxnSp>
            <p:nvCxnSpPr>
              <p:cNvPr id="5308" name="Google Shape;5308;p405"/>
              <p:cNvCxnSpPr/>
              <p:nvPr/>
            </p:nvCxnSpPr>
            <p:spPr>
              <a:xfrm>
                <a:off x="1704975" y="2144077"/>
                <a:ext cx="2609850" cy="0"/>
              </a:xfrm>
              <a:prstGeom prst="straightConnector1">
                <a:avLst/>
              </a:prstGeom>
              <a:noFill/>
              <a:ln w="12700" cap="sq" cmpd="sng">
                <a:solidFill>
                  <a:srgbClr val="EBEBEB"/>
                </a:solidFill>
                <a:prstDash val="solid"/>
                <a:round/>
                <a:headEnd type="none" w="sm" len="sm"/>
                <a:tailEnd type="none" w="sm" len="sm"/>
              </a:ln>
            </p:spPr>
          </p:cxnSp>
          <p:cxnSp>
            <p:nvCxnSpPr>
              <p:cNvPr id="5309" name="Google Shape;5309;p405"/>
              <p:cNvCxnSpPr/>
              <p:nvPr/>
            </p:nvCxnSpPr>
            <p:spPr>
              <a:xfrm>
                <a:off x="1704975" y="2403315"/>
                <a:ext cx="2609850" cy="0"/>
              </a:xfrm>
              <a:prstGeom prst="straightConnector1">
                <a:avLst/>
              </a:prstGeom>
              <a:noFill/>
              <a:ln w="12700" cap="sq" cmpd="sng">
                <a:solidFill>
                  <a:srgbClr val="EBEBEB"/>
                </a:solidFill>
                <a:prstDash val="solid"/>
                <a:round/>
                <a:headEnd type="none" w="sm" len="sm"/>
                <a:tailEnd type="none" w="sm" len="sm"/>
              </a:ln>
            </p:spPr>
          </p:cxnSp>
          <p:cxnSp>
            <p:nvCxnSpPr>
              <p:cNvPr id="5310" name="Google Shape;5310;p405"/>
              <p:cNvCxnSpPr/>
              <p:nvPr/>
            </p:nvCxnSpPr>
            <p:spPr>
              <a:xfrm>
                <a:off x="1704975" y="2662553"/>
                <a:ext cx="2609850" cy="0"/>
              </a:xfrm>
              <a:prstGeom prst="straightConnector1">
                <a:avLst/>
              </a:prstGeom>
              <a:noFill/>
              <a:ln w="12700" cap="sq" cmpd="sng">
                <a:solidFill>
                  <a:srgbClr val="EBEBEB"/>
                </a:solidFill>
                <a:prstDash val="solid"/>
                <a:round/>
                <a:headEnd type="none" w="sm" len="sm"/>
                <a:tailEnd type="none" w="sm" len="sm"/>
              </a:ln>
            </p:spPr>
          </p:cxnSp>
          <p:cxnSp>
            <p:nvCxnSpPr>
              <p:cNvPr id="5311" name="Google Shape;5311;p405"/>
              <p:cNvCxnSpPr/>
              <p:nvPr/>
            </p:nvCxnSpPr>
            <p:spPr>
              <a:xfrm>
                <a:off x="1704975" y="2921791"/>
                <a:ext cx="2609850" cy="0"/>
              </a:xfrm>
              <a:prstGeom prst="straightConnector1">
                <a:avLst/>
              </a:prstGeom>
              <a:noFill/>
              <a:ln w="12700" cap="sq" cmpd="sng">
                <a:solidFill>
                  <a:srgbClr val="EBEBEB"/>
                </a:solidFill>
                <a:prstDash val="solid"/>
                <a:round/>
                <a:headEnd type="none" w="sm" len="sm"/>
                <a:tailEnd type="none" w="sm" len="sm"/>
              </a:ln>
            </p:spPr>
          </p:cxnSp>
          <p:cxnSp>
            <p:nvCxnSpPr>
              <p:cNvPr id="5312" name="Google Shape;5312;p405"/>
              <p:cNvCxnSpPr/>
              <p:nvPr/>
            </p:nvCxnSpPr>
            <p:spPr>
              <a:xfrm>
                <a:off x="1704975" y="3181029"/>
                <a:ext cx="2609850" cy="0"/>
              </a:xfrm>
              <a:prstGeom prst="straightConnector1">
                <a:avLst/>
              </a:prstGeom>
              <a:noFill/>
              <a:ln w="12700" cap="sq" cmpd="sng">
                <a:solidFill>
                  <a:srgbClr val="EBEBEB"/>
                </a:solidFill>
                <a:prstDash val="solid"/>
                <a:round/>
                <a:headEnd type="none" w="sm" len="sm"/>
                <a:tailEnd type="none" w="sm" len="sm"/>
              </a:ln>
            </p:spPr>
          </p:cxnSp>
        </p:grpSp>
        <p:grpSp>
          <p:nvGrpSpPr>
            <p:cNvPr id="5313" name="Google Shape;5313;p405"/>
            <p:cNvGrpSpPr/>
            <p:nvPr/>
          </p:nvGrpSpPr>
          <p:grpSpPr>
            <a:xfrm>
              <a:off x="670721" y="2320374"/>
              <a:ext cx="515220" cy="1189521"/>
              <a:chOff x="1417320" y="2049780"/>
              <a:chExt cx="449580" cy="1189521"/>
            </a:xfrm>
          </p:grpSpPr>
          <p:sp>
            <p:nvSpPr>
              <p:cNvPr id="5314" name="Google Shape;5314;p405"/>
              <p:cNvSpPr txBox="1"/>
              <p:nvPr/>
            </p:nvSpPr>
            <p:spPr>
              <a:xfrm>
                <a:off x="1417320" y="2049780"/>
                <a:ext cx="449580" cy="160821"/>
              </a:xfrm>
              <a:prstGeom prst="rect">
                <a:avLst/>
              </a:prstGeom>
              <a:noFill/>
              <a:ln>
                <a:noFill/>
              </a:ln>
            </p:spPr>
            <p:txBody>
              <a:bodyPr spcFirstLastPara="1" wrap="square" lIns="0" tIns="45700" rIns="91425" bIns="45700" anchor="t" anchorCtr="0">
                <a:spAutoFit/>
              </a:bodyPr>
              <a:lstStyle/>
              <a:p>
                <a:pPr marL="0" marR="0" lvl="0" indent="0" algn="r" rtl="0">
                  <a:lnSpc>
                    <a:spcPct val="100000"/>
                  </a:lnSpc>
                  <a:spcBef>
                    <a:spcPts val="0"/>
                  </a:spcBef>
                  <a:spcAft>
                    <a:spcPts val="0"/>
                  </a:spcAft>
                  <a:buClr>
                    <a:srgbClr val="000000"/>
                  </a:buClr>
                  <a:buSzPts val="600"/>
                  <a:buFont typeface="Arial"/>
                  <a:buNone/>
                </a:pPr>
                <a:r>
                  <a:rPr lang="en-US" sz="600" b="0" i="0" u="none" strike="noStrike" cap="none">
                    <a:solidFill>
                      <a:srgbClr val="000000"/>
                    </a:solidFill>
                    <a:latin typeface="Arial"/>
                    <a:ea typeface="Arial"/>
                    <a:cs typeface="Arial"/>
                    <a:sym typeface="Arial"/>
                  </a:rPr>
                  <a:t>40%</a:t>
                </a:r>
                <a:endParaRPr/>
              </a:p>
            </p:txBody>
          </p:sp>
          <p:sp>
            <p:nvSpPr>
              <p:cNvPr id="5315" name="Google Shape;5315;p405"/>
              <p:cNvSpPr txBox="1"/>
              <p:nvPr/>
            </p:nvSpPr>
            <p:spPr>
              <a:xfrm>
                <a:off x="1417320" y="2178368"/>
                <a:ext cx="449580" cy="160821"/>
              </a:xfrm>
              <a:prstGeom prst="rect">
                <a:avLst/>
              </a:prstGeom>
              <a:noFill/>
              <a:ln>
                <a:noFill/>
              </a:ln>
            </p:spPr>
            <p:txBody>
              <a:bodyPr spcFirstLastPara="1" wrap="square" lIns="0" tIns="45700" rIns="91425" bIns="45700" anchor="t" anchorCtr="0">
                <a:spAutoFit/>
              </a:bodyPr>
              <a:lstStyle/>
              <a:p>
                <a:pPr marL="0" marR="0" lvl="0" indent="0" algn="r" rtl="0">
                  <a:lnSpc>
                    <a:spcPct val="100000"/>
                  </a:lnSpc>
                  <a:spcBef>
                    <a:spcPts val="0"/>
                  </a:spcBef>
                  <a:spcAft>
                    <a:spcPts val="0"/>
                  </a:spcAft>
                  <a:buClr>
                    <a:srgbClr val="000000"/>
                  </a:buClr>
                  <a:buSzPts val="600"/>
                  <a:buFont typeface="Arial"/>
                  <a:buNone/>
                </a:pPr>
                <a:r>
                  <a:rPr lang="en-US" sz="600" b="0" i="0" u="none" strike="noStrike" cap="none">
                    <a:solidFill>
                      <a:srgbClr val="000000"/>
                    </a:solidFill>
                    <a:latin typeface="Arial"/>
                    <a:ea typeface="Arial"/>
                    <a:cs typeface="Arial"/>
                    <a:sym typeface="Arial"/>
                  </a:rPr>
                  <a:t>35%</a:t>
                </a:r>
                <a:endParaRPr/>
              </a:p>
            </p:txBody>
          </p:sp>
          <p:sp>
            <p:nvSpPr>
              <p:cNvPr id="5316" name="Google Shape;5316;p405"/>
              <p:cNvSpPr txBox="1"/>
              <p:nvPr/>
            </p:nvSpPr>
            <p:spPr>
              <a:xfrm>
                <a:off x="1417320" y="2306955"/>
                <a:ext cx="449580" cy="160821"/>
              </a:xfrm>
              <a:prstGeom prst="rect">
                <a:avLst/>
              </a:prstGeom>
              <a:noFill/>
              <a:ln>
                <a:noFill/>
              </a:ln>
            </p:spPr>
            <p:txBody>
              <a:bodyPr spcFirstLastPara="1" wrap="square" lIns="0" tIns="45700" rIns="91425" bIns="45700" anchor="t" anchorCtr="0">
                <a:spAutoFit/>
              </a:bodyPr>
              <a:lstStyle/>
              <a:p>
                <a:pPr marL="0" marR="0" lvl="0" indent="0" algn="r" rtl="0">
                  <a:lnSpc>
                    <a:spcPct val="100000"/>
                  </a:lnSpc>
                  <a:spcBef>
                    <a:spcPts val="0"/>
                  </a:spcBef>
                  <a:spcAft>
                    <a:spcPts val="0"/>
                  </a:spcAft>
                  <a:buClr>
                    <a:srgbClr val="000000"/>
                  </a:buClr>
                  <a:buSzPts val="600"/>
                  <a:buFont typeface="Arial"/>
                  <a:buNone/>
                </a:pPr>
                <a:r>
                  <a:rPr lang="en-US" sz="600" b="0" i="0" u="none" strike="noStrike" cap="none">
                    <a:solidFill>
                      <a:srgbClr val="000000"/>
                    </a:solidFill>
                    <a:latin typeface="Arial"/>
                    <a:ea typeface="Arial"/>
                    <a:cs typeface="Arial"/>
                    <a:sym typeface="Arial"/>
                  </a:rPr>
                  <a:t>30%</a:t>
                </a:r>
                <a:endParaRPr/>
              </a:p>
            </p:txBody>
          </p:sp>
          <p:sp>
            <p:nvSpPr>
              <p:cNvPr id="5317" name="Google Shape;5317;p405"/>
              <p:cNvSpPr txBox="1"/>
              <p:nvPr/>
            </p:nvSpPr>
            <p:spPr>
              <a:xfrm>
                <a:off x="1417320" y="2435543"/>
                <a:ext cx="449580" cy="160821"/>
              </a:xfrm>
              <a:prstGeom prst="rect">
                <a:avLst/>
              </a:prstGeom>
              <a:noFill/>
              <a:ln>
                <a:noFill/>
              </a:ln>
            </p:spPr>
            <p:txBody>
              <a:bodyPr spcFirstLastPara="1" wrap="square" lIns="0" tIns="45700" rIns="91425" bIns="45700" anchor="t" anchorCtr="0">
                <a:spAutoFit/>
              </a:bodyPr>
              <a:lstStyle/>
              <a:p>
                <a:pPr marL="0" marR="0" lvl="0" indent="0" algn="r" rtl="0">
                  <a:lnSpc>
                    <a:spcPct val="100000"/>
                  </a:lnSpc>
                  <a:spcBef>
                    <a:spcPts val="0"/>
                  </a:spcBef>
                  <a:spcAft>
                    <a:spcPts val="0"/>
                  </a:spcAft>
                  <a:buClr>
                    <a:srgbClr val="000000"/>
                  </a:buClr>
                  <a:buSzPts val="600"/>
                  <a:buFont typeface="Arial"/>
                  <a:buNone/>
                </a:pPr>
                <a:r>
                  <a:rPr lang="en-US" sz="600" b="0" i="0" u="none" strike="noStrike" cap="none">
                    <a:solidFill>
                      <a:srgbClr val="000000"/>
                    </a:solidFill>
                    <a:latin typeface="Arial"/>
                    <a:ea typeface="Arial"/>
                    <a:cs typeface="Arial"/>
                    <a:sym typeface="Arial"/>
                  </a:rPr>
                  <a:t>25%</a:t>
                </a:r>
                <a:endParaRPr/>
              </a:p>
            </p:txBody>
          </p:sp>
          <p:sp>
            <p:nvSpPr>
              <p:cNvPr id="5318" name="Google Shape;5318;p405"/>
              <p:cNvSpPr txBox="1"/>
              <p:nvPr/>
            </p:nvSpPr>
            <p:spPr>
              <a:xfrm>
                <a:off x="1417320" y="2564131"/>
                <a:ext cx="449580" cy="160821"/>
              </a:xfrm>
              <a:prstGeom prst="rect">
                <a:avLst/>
              </a:prstGeom>
              <a:noFill/>
              <a:ln>
                <a:noFill/>
              </a:ln>
            </p:spPr>
            <p:txBody>
              <a:bodyPr spcFirstLastPara="1" wrap="square" lIns="0" tIns="45700" rIns="91425" bIns="45700" anchor="t" anchorCtr="0">
                <a:spAutoFit/>
              </a:bodyPr>
              <a:lstStyle/>
              <a:p>
                <a:pPr marL="0" marR="0" lvl="0" indent="0" algn="r" rtl="0">
                  <a:lnSpc>
                    <a:spcPct val="100000"/>
                  </a:lnSpc>
                  <a:spcBef>
                    <a:spcPts val="0"/>
                  </a:spcBef>
                  <a:spcAft>
                    <a:spcPts val="0"/>
                  </a:spcAft>
                  <a:buClr>
                    <a:srgbClr val="000000"/>
                  </a:buClr>
                  <a:buSzPts val="600"/>
                  <a:buFont typeface="Arial"/>
                  <a:buNone/>
                </a:pPr>
                <a:r>
                  <a:rPr lang="en-US" sz="600" b="0" i="0" u="none" strike="noStrike" cap="none">
                    <a:solidFill>
                      <a:srgbClr val="000000"/>
                    </a:solidFill>
                    <a:latin typeface="Arial"/>
                    <a:ea typeface="Arial"/>
                    <a:cs typeface="Arial"/>
                    <a:sym typeface="Arial"/>
                  </a:rPr>
                  <a:t>20%</a:t>
                </a:r>
                <a:endParaRPr/>
              </a:p>
            </p:txBody>
          </p:sp>
          <p:sp>
            <p:nvSpPr>
              <p:cNvPr id="5319" name="Google Shape;5319;p405"/>
              <p:cNvSpPr txBox="1"/>
              <p:nvPr/>
            </p:nvSpPr>
            <p:spPr>
              <a:xfrm>
                <a:off x="1417320" y="2692718"/>
                <a:ext cx="449580" cy="160821"/>
              </a:xfrm>
              <a:prstGeom prst="rect">
                <a:avLst/>
              </a:prstGeom>
              <a:noFill/>
              <a:ln>
                <a:noFill/>
              </a:ln>
            </p:spPr>
            <p:txBody>
              <a:bodyPr spcFirstLastPara="1" wrap="square" lIns="0" tIns="45700" rIns="91425" bIns="45700" anchor="t" anchorCtr="0">
                <a:spAutoFit/>
              </a:bodyPr>
              <a:lstStyle/>
              <a:p>
                <a:pPr marL="0" marR="0" lvl="0" indent="0" algn="r" rtl="0">
                  <a:lnSpc>
                    <a:spcPct val="100000"/>
                  </a:lnSpc>
                  <a:spcBef>
                    <a:spcPts val="0"/>
                  </a:spcBef>
                  <a:spcAft>
                    <a:spcPts val="0"/>
                  </a:spcAft>
                  <a:buClr>
                    <a:srgbClr val="000000"/>
                  </a:buClr>
                  <a:buSzPts val="600"/>
                  <a:buFont typeface="Arial"/>
                  <a:buNone/>
                </a:pPr>
                <a:r>
                  <a:rPr lang="en-US" sz="600" b="0" i="0" u="none" strike="noStrike" cap="none">
                    <a:solidFill>
                      <a:srgbClr val="000000"/>
                    </a:solidFill>
                    <a:latin typeface="Arial"/>
                    <a:ea typeface="Arial"/>
                    <a:cs typeface="Arial"/>
                    <a:sym typeface="Arial"/>
                  </a:rPr>
                  <a:t>15%</a:t>
                </a:r>
                <a:endParaRPr/>
              </a:p>
            </p:txBody>
          </p:sp>
          <p:sp>
            <p:nvSpPr>
              <p:cNvPr id="5320" name="Google Shape;5320;p405"/>
              <p:cNvSpPr txBox="1"/>
              <p:nvPr/>
            </p:nvSpPr>
            <p:spPr>
              <a:xfrm>
                <a:off x="1417320" y="2821306"/>
                <a:ext cx="449580" cy="160821"/>
              </a:xfrm>
              <a:prstGeom prst="rect">
                <a:avLst/>
              </a:prstGeom>
              <a:noFill/>
              <a:ln>
                <a:noFill/>
              </a:ln>
            </p:spPr>
            <p:txBody>
              <a:bodyPr spcFirstLastPara="1" wrap="square" lIns="0" tIns="45700" rIns="91425" bIns="45700" anchor="t" anchorCtr="0">
                <a:spAutoFit/>
              </a:bodyPr>
              <a:lstStyle/>
              <a:p>
                <a:pPr marL="0" marR="0" lvl="0" indent="0" algn="r" rtl="0">
                  <a:lnSpc>
                    <a:spcPct val="100000"/>
                  </a:lnSpc>
                  <a:spcBef>
                    <a:spcPts val="0"/>
                  </a:spcBef>
                  <a:spcAft>
                    <a:spcPts val="0"/>
                  </a:spcAft>
                  <a:buClr>
                    <a:srgbClr val="000000"/>
                  </a:buClr>
                  <a:buSzPts val="600"/>
                  <a:buFont typeface="Arial"/>
                  <a:buNone/>
                </a:pPr>
                <a:r>
                  <a:rPr lang="en-US" sz="600" b="0" i="0" u="none" strike="noStrike" cap="none">
                    <a:solidFill>
                      <a:srgbClr val="000000"/>
                    </a:solidFill>
                    <a:latin typeface="Arial"/>
                    <a:ea typeface="Arial"/>
                    <a:cs typeface="Arial"/>
                    <a:sym typeface="Arial"/>
                  </a:rPr>
                  <a:t>10%</a:t>
                </a:r>
                <a:endParaRPr/>
              </a:p>
            </p:txBody>
          </p:sp>
          <p:sp>
            <p:nvSpPr>
              <p:cNvPr id="5321" name="Google Shape;5321;p405"/>
              <p:cNvSpPr txBox="1"/>
              <p:nvPr/>
            </p:nvSpPr>
            <p:spPr>
              <a:xfrm>
                <a:off x="1417320" y="2949893"/>
                <a:ext cx="449580" cy="160821"/>
              </a:xfrm>
              <a:prstGeom prst="rect">
                <a:avLst/>
              </a:prstGeom>
              <a:noFill/>
              <a:ln>
                <a:noFill/>
              </a:ln>
            </p:spPr>
            <p:txBody>
              <a:bodyPr spcFirstLastPara="1" wrap="square" lIns="0" tIns="45700" rIns="91425" bIns="45700" anchor="t" anchorCtr="0">
                <a:spAutoFit/>
              </a:bodyPr>
              <a:lstStyle/>
              <a:p>
                <a:pPr marL="0" marR="0" lvl="0" indent="0" algn="r" rtl="0">
                  <a:lnSpc>
                    <a:spcPct val="100000"/>
                  </a:lnSpc>
                  <a:spcBef>
                    <a:spcPts val="0"/>
                  </a:spcBef>
                  <a:spcAft>
                    <a:spcPts val="0"/>
                  </a:spcAft>
                  <a:buClr>
                    <a:srgbClr val="000000"/>
                  </a:buClr>
                  <a:buSzPts val="600"/>
                  <a:buFont typeface="Arial"/>
                  <a:buNone/>
                </a:pPr>
                <a:r>
                  <a:rPr lang="en-US" sz="600" b="0" i="0" u="none" strike="noStrike" cap="none">
                    <a:solidFill>
                      <a:srgbClr val="000000"/>
                    </a:solidFill>
                    <a:latin typeface="Arial"/>
                    <a:ea typeface="Arial"/>
                    <a:cs typeface="Arial"/>
                    <a:sym typeface="Arial"/>
                  </a:rPr>
                  <a:t>5%</a:t>
                </a:r>
                <a:endParaRPr/>
              </a:p>
            </p:txBody>
          </p:sp>
          <p:sp>
            <p:nvSpPr>
              <p:cNvPr id="5322" name="Google Shape;5322;p405"/>
              <p:cNvSpPr txBox="1"/>
              <p:nvPr/>
            </p:nvSpPr>
            <p:spPr>
              <a:xfrm>
                <a:off x="1417320" y="3078480"/>
                <a:ext cx="449580" cy="160821"/>
              </a:xfrm>
              <a:prstGeom prst="rect">
                <a:avLst/>
              </a:prstGeom>
              <a:noFill/>
              <a:ln>
                <a:noFill/>
              </a:ln>
            </p:spPr>
            <p:txBody>
              <a:bodyPr spcFirstLastPara="1" wrap="square" lIns="0" tIns="45700" rIns="91425" bIns="45700" anchor="t" anchorCtr="0">
                <a:spAutoFit/>
              </a:bodyPr>
              <a:lstStyle/>
              <a:p>
                <a:pPr marL="0" marR="0" lvl="0" indent="0" algn="r" rtl="0">
                  <a:lnSpc>
                    <a:spcPct val="100000"/>
                  </a:lnSpc>
                  <a:spcBef>
                    <a:spcPts val="0"/>
                  </a:spcBef>
                  <a:spcAft>
                    <a:spcPts val="0"/>
                  </a:spcAft>
                  <a:buClr>
                    <a:srgbClr val="000000"/>
                  </a:buClr>
                  <a:buSzPts val="600"/>
                  <a:buFont typeface="Arial"/>
                  <a:buNone/>
                </a:pPr>
                <a:r>
                  <a:rPr lang="en-US" sz="600" b="0" i="0" u="none" strike="noStrike" cap="none">
                    <a:solidFill>
                      <a:srgbClr val="000000"/>
                    </a:solidFill>
                    <a:latin typeface="Arial"/>
                    <a:ea typeface="Arial"/>
                    <a:cs typeface="Arial"/>
                    <a:sym typeface="Arial"/>
                  </a:rPr>
                  <a:t>0%</a:t>
                </a:r>
                <a:endParaRPr/>
              </a:p>
            </p:txBody>
          </p:sp>
        </p:grpSp>
        <p:grpSp>
          <p:nvGrpSpPr>
            <p:cNvPr id="5323" name="Google Shape;5323;p405"/>
            <p:cNvGrpSpPr/>
            <p:nvPr/>
          </p:nvGrpSpPr>
          <p:grpSpPr>
            <a:xfrm>
              <a:off x="1380291" y="3499055"/>
              <a:ext cx="2456674" cy="160821"/>
              <a:chOff x="1661383" y="3507828"/>
              <a:chExt cx="2143690" cy="160821"/>
            </a:xfrm>
          </p:grpSpPr>
          <p:sp>
            <p:nvSpPr>
              <p:cNvPr id="5324" name="Google Shape;5324;p405"/>
              <p:cNvSpPr txBox="1"/>
              <p:nvPr/>
            </p:nvSpPr>
            <p:spPr>
              <a:xfrm>
                <a:off x="1661383" y="3507828"/>
                <a:ext cx="450470" cy="160821"/>
              </a:xfrm>
              <a:prstGeom prst="rect">
                <a:avLst/>
              </a:prstGeom>
              <a:noFill/>
              <a:ln>
                <a:noFill/>
              </a:ln>
            </p:spPr>
            <p:txBody>
              <a:bodyPr spcFirstLastPara="1" wrap="square" lIns="0" tIns="45700" rIns="91425" bIns="45700" anchor="t" anchorCtr="0">
                <a:spAutoFit/>
              </a:bodyPr>
              <a:lstStyle/>
              <a:p>
                <a:pPr marL="0" marR="0" lvl="0" indent="0" algn="ctr" rtl="0">
                  <a:lnSpc>
                    <a:spcPct val="100000"/>
                  </a:lnSpc>
                  <a:spcBef>
                    <a:spcPts val="0"/>
                  </a:spcBef>
                  <a:spcAft>
                    <a:spcPts val="0"/>
                  </a:spcAft>
                  <a:buClr>
                    <a:srgbClr val="000000"/>
                  </a:buClr>
                  <a:buSzPts val="600"/>
                  <a:buFont typeface="Arial"/>
                  <a:buNone/>
                </a:pPr>
                <a:r>
                  <a:rPr lang="en-US" sz="600" b="0" i="0" u="none" strike="noStrike" cap="none">
                    <a:solidFill>
                      <a:srgbClr val="000000"/>
                    </a:solidFill>
                    <a:latin typeface="Arial"/>
                    <a:ea typeface="Arial"/>
                    <a:cs typeface="Arial"/>
                    <a:sym typeface="Arial"/>
                  </a:rPr>
                  <a:t>US</a:t>
                </a:r>
                <a:endParaRPr/>
              </a:p>
            </p:txBody>
          </p:sp>
          <p:sp>
            <p:nvSpPr>
              <p:cNvPr id="5325" name="Google Shape;5325;p405"/>
              <p:cNvSpPr txBox="1"/>
              <p:nvPr/>
            </p:nvSpPr>
            <p:spPr>
              <a:xfrm>
                <a:off x="2305435" y="3507828"/>
                <a:ext cx="450469" cy="160821"/>
              </a:xfrm>
              <a:prstGeom prst="rect">
                <a:avLst/>
              </a:prstGeom>
              <a:noFill/>
              <a:ln>
                <a:noFill/>
              </a:ln>
            </p:spPr>
            <p:txBody>
              <a:bodyPr spcFirstLastPara="1" wrap="square" lIns="0" tIns="45700" rIns="91425" bIns="45700" anchor="t" anchorCtr="0">
                <a:spAutoFit/>
              </a:bodyPr>
              <a:lstStyle/>
              <a:p>
                <a:pPr marL="0" marR="0" lvl="0" indent="0" algn="ctr" rtl="0">
                  <a:lnSpc>
                    <a:spcPct val="100000"/>
                  </a:lnSpc>
                  <a:spcBef>
                    <a:spcPts val="0"/>
                  </a:spcBef>
                  <a:spcAft>
                    <a:spcPts val="0"/>
                  </a:spcAft>
                  <a:buClr>
                    <a:srgbClr val="000000"/>
                  </a:buClr>
                  <a:buSzPts val="600"/>
                  <a:buFont typeface="Arial"/>
                  <a:buNone/>
                </a:pPr>
                <a:r>
                  <a:rPr lang="en-US" sz="600" b="0" i="0" u="none" strike="noStrike" cap="none">
                    <a:solidFill>
                      <a:srgbClr val="000000"/>
                    </a:solidFill>
                    <a:latin typeface="Arial"/>
                    <a:ea typeface="Arial"/>
                    <a:cs typeface="Arial"/>
                    <a:sym typeface="Arial"/>
                  </a:rPr>
                  <a:t>Germany</a:t>
                </a:r>
                <a:endParaRPr/>
              </a:p>
            </p:txBody>
          </p:sp>
          <p:sp>
            <p:nvSpPr>
              <p:cNvPr id="5326" name="Google Shape;5326;p405"/>
              <p:cNvSpPr txBox="1"/>
              <p:nvPr/>
            </p:nvSpPr>
            <p:spPr>
              <a:xfrm>
                <a:off x="2834446" y="3507828"/>
                <a:ext cx="450469" cy="160821"/>
              </a:xfrm>
              <a:prstGeom prst="rect">
                <a:avLst/>
              </a:prstGeom>
              <a:noFill/>
              <a:ln>
                <a:noFill/>
              </a:ln>
            </p:spPr>
            <p:txBody>
              <a:bodyPr spcFirstLastPara="1" wrap="square" lIns="0" tIns="45700" rIns="91425" bIns="45700" anchor="t" anchorCtr="0">
                <a:spAutoFit/>
              </a:bodyPr>
              <a:lstStyle/>
              <a:p>
                <a:pPr marL="0" marR="0" lvl="0" indent="0" algn="ctr" rtl="0">
                  <a:lnSpc>
                    <a:spcPct val="100000"/>
                  </a:lnSpc>
                  <a:spcBef>
                    <a:spcPts val="0"/>
                  </a:spcBef>
                  <a:spcAft>
                    <a:spcPts val="0"/>
                  </a:spcAft>
                  <a:buClr>
                    <a:srgbClr val="000000"/>
                  </a:buClr>
                  <a:buSzPts val="600"/>
                  <a:buFont typeface="Arial"/>
                  <a:buNone/>
                </a:pPr>
                <a:r>
                  <a:rPr lang="en-US" sz="600" b="0" i="0" u="none" strike="noStrike" cap="none">
                    <a:solidFill>
                      <a:srgbClr val="000000"/>
                    </a:solidFill>
                    <a:latin typeface="Arial"/>
                    <a:ea typeface="Arial"/>
                    <a:cs typeface="Arial"/>
                    <a:sym typeface="Arial"/>
                  </a:rPr>
                  <a:t>UK</a:t>
                </a:r>
                <a:endParaRPr/>
              </a:p>
            </p:txBody>
          </p:sp>
          <p:sp>
            <p:nvSpPr>
              <p:cNvPr id="5327" name="Google Shape;5327;p405"/>
              <p:cNvSpPr txBox="1"/>
              <p:nvPr/>
            </p:nvSpPr>
            <p:spPr>
              <a:xfrm>
                <a:off x="3354604" y="3507828"/>
                <a:ext cx="450469" cy="160821"/>
              </a:xfrm>
              <a:prstGeom prst="rect">
                <a:avLst/>
              </a:prstGeom>
              <a:noFill/>
              <a:ln>
                <a:noFill/>
              </a:ln>
            </p:spPr>
            <p:txBody>
              <a:bodyPr spcFirstLastPara="1" wrap="square" lIns="0" tIns="45700" rIns="91425" bIns="45700" anchor="t" anchorCtr="0">
                <a:spAutoFit/>
              </a:bodyPr>
              <a:lstStyle/>
              <a:p>
                <a:pPr marL="0" marR="0" lvl="0" indent="0" algn="ctr" rtl="0">
                  <a:lnSpc>
                    <a:spcPct val="100000"/>
                  </a:lnSpc>
                  <a:spcBef>
                    <a:spcPts val="0"/>
                  </a:spcBef>
                  <a:spcAft>
                    <a:spcPts val="0"/>
                  </a:spcAft>
                  <a:buClr>
                    <a:srgbClr val="000000"/>
                  </a:buClr>
                  <a:buSzPts val="600"/>
                  <a:buFont typeface="Arial"/>
                  <a:buNone/>
                </a:pPr>
                <a:r>
                  <a:rPr lang="en-US" sz="600" b="0" i="0" u="none" strike="noStrike" cap="none">
                    <a:solidFill>
                      <a:srgbClr val="000000"/>
                    </a:solidFill>
                    <a:latin typeface="Arial"/>
                    <a:ea typeface="Arial"/>
                    <a:cs typeface="Arial"/>
                    <a:sym typeface="Arial"/>
                  </a:rPr>
                  <a:t>Japan</a:t>
                </a:r>
                <a:endParaRPr/>
              </a:p>
            </p:txBody>
          </p:sp>
        </p:grpSp>
      </p:grpSp>
      <p:sp>
        <p:nvSpPr>
          <p:cNvPr id="5328" name="Google Shape;5328;p405"/>
          <p:cNvSpPr/>
          <p:nvPr/>
        </p:nvSpPr>
        <p:spPr>
          <a:xfrm>
            <a:off x="3676774" y="2824964"/>
            <a:ext cx="337792" cy="611292"/>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FFFFFF"/>
              </a:solidFill>
              <a:latin typeface="Arial"/>
              <a:ea typeface="Arial"/>
              <a:cs typeface="Arial"/>
              <a:sym typeface="Arial"/>
            </a:endParaRPr>
          </a:p>
        </p:txBody>
      </p:sp>
      <p:sp>
        <p:nvSpPr>
          <p:cNvPr id="5329" name="Google Shape;5329;p405"/>
          <p:cNvSpPr/>
          <p:nvPr/>
        </p:nvSpPr>
        <p:spPr>
          <a:xfrm>
            <a:off x="2941188" y="2548283"/>
            <a:ext cx="337792" cy="895117"/>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FFFFFF"/>
              </a:solidFill>
              <a:latin typeface="Arial"/>
              <a:ea typeface="Arial"/>
              <a:cs typeface="Arial"/>
              <a:sym typeface="Arial"/>
            </a:endParaRPr>
          </a:p>
        </p:txBody>
      </p:sp>
      <p:sp>
        <p:nvSpPr>
          <p:cNvPr id="5330" name="Google Shape;5330;p405"/>
          <p:cNvSpPr/>
          <p:nvPr/>
        </p:nvSpPr>
        <p:spPr>
          <a:xfrm>
            <a:off x="2104923" y="2394392"/>
            <a:ext cx="337792" cy="103471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FFFFFF"/>
              </a:solidFill>
              <a:latin typeface="Arial"/>
              <a:ea typeface="Arial"/>
              <a:cs typeface="Arial"/>
              <a:sym typeface="Arial"/>
            </a:endParaRPr>
          </a:p>
        </p:txBody>
      </p:sp>
      <p:sp>
        <p:nvSpPr>
          <p:cNvPr id="5331" name="Google Shape;5331;p405"/>
          <p:cNvSpPr/>
          <p:nvPr/>
        </p:nvSpPr>
        <p:spPr>
          <a:xfrm>
            <a:off x="1144355" y="2300019"/>
            <a:ext cx="337792" cy="112908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FFFFFF"/>
              </a:solidFill>
              <a:latin typeface="Arial"/>
              <a:ea typeface="Arial"/>
              <a:cs typeface="Arial"/>
              <a:sym typeface="Arial"/>
            </a:endParaRPr>
          </a:p>
        </p:txBody>
      </p:sp>
      <p:pic>
        <p:nvPicPr>
          <p:cNvPr id="5332" name="Google Shape;5332;p405"/>
          <p:cNvPicPr preferRelativeResize="0"/>
          <p:nvPr/>
        </p:nvPicPr>
        <p:blipFill rotWithShape="1">
          <a:blip r:embed="rId3">
            <a:alphaModFix/>
          </a:blip>
          <a:srcRect/>
          <a:stretch/>
        </p:blipFill>
        <p:spPr>
          <a:xfrm>
            <a:off x="490694" y="4760046"/>
            <a:ext cx="4146265" cy="188585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338"/>
        <p:cNvGrpSpPr/>
        <p:nvPr/>
      </p:nvGrpSpPr>
      <p:grpSpPr>
        <a:xfrm>
          <a:off x="0" y="0"/>
          <a:ext cx="0" cy="0"/>
          <a:chOff x="0" y="0"/>
          <a:chExt cx="0" cy="0"/>
        </a:xfrm>
      </p:grpSpPr>
      <p:sp>
        <p:nvSpPr>
          <p:cNvPr id="5339" name="Google Shape;5339;p406"/>
          <p:cNvSpPr/>
          <p:nvPr/>
        </p:nvSpPr>
        <p:spPr>
          <a:xfrm>
            <a:off x="6096000" y="0"/>
            <a:ext cx="6096000"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
        <p:nvSpPr>
          <p:cNvPr id="5340" name="Google Shape;5340;p406"/>
          <p:cNvSpPr txBox="1"/>
          <p:nvPr/>
        </p:nvSpPr>
        <p:spPr>
          <a:xfrm>
            <a:off x="6284912" y="1425379"/>
            <a:ext cx="2384100" cy="393900"/>
          </a:xfrm>
          <a:prstGeom prst="rect">
            <a:avLst/>
          </a:prstGeom>
          <a:solidFill>
            <a:schemeClr val="accent6"/>
          </a:solidFill>
          <a:ln>
            <a:noFill/>
          </a:ln>
        </p:spPr>
        <p:txBody>
          <a:bodyPr spcFirstLastPara="1" wrap="square" lIns="91425" tIns="91425" rIns="91425" bIns="91425" anchor="b" anchorCtr="0">
            <a:noAutofit/>
          </a:bodyPr>
          <a:lstStyle/>
          <a:p>
            <a:pPr marL="0" marR="0" lvl="0" indent="0" algn="l" rtl="0">
              <a:lnSpc>
                <a:spcPct val="85000"/>
              </a:lnSpc>
              <a:spcBef>
                <a:spcPts val="0"/>
              </a:spcBef>
              <a:spcAft>
                <a:spcPts val="0"/>
              </a:spcAft>
              <a:buClr>
                <a:schemeClr val="dk1"/>
              </a:buClr>
              <a:buSzPts val="2400"/>
              <a:buFont typeface="Arial"/>
              <a:buNone/>
            </a:pPr>
            <a:r>
              <a:rPr lang="en-US" sz="1600" b="1" i="0" u="none" strike="noStrike" cap="none">
                <a:solidFill>
                  <a:schemeClr val="lt1"/>
                </a:solidFill>
                <a:latin typeface="Arial"/>
                <a:ea typeface="Arial"/>
                <a:cs typeface="Arial"/>
                <a:sym typeface="Arial"/>
              </a:rPr>
              <a:t>…and under challenge</a:t>
            </a:r>
            <a:endParaRPr sz="1400" b="0" i="0" u="none" strike="noStrike" cap="none">
              <a:solidFill>
                <a:srgbClr val="000000"/>
              </a:solidFill>
              <a:latin typeface="Arial"/>
              <a:ea typeface="Arial"/>
              <a:cs typeface="Arial"/>
              <a:sym typeface="Arial"/>
            </a:endParaRPr>
          </a:p>
        </p:txBody>
      </p:sp>
      <p:sp>
        <p:nvSpPr>
          <p:cNvPr id="5341" name="Google Shape;5341;p406"/>
          <p:cNvSpPr txBox="1"/>
          <p:nvPr/>
        </p:nvSpPr>
        <p:spPr>
          <a:xfrm>
            <a:off x="447992" y="1425379"/>
            <a:ext cx="3254400" cy="393900"/>
          </a:xfrm>
          <a:prstGeom prst="rect">
            <a:avLst/>
          </a:prstGeom>
          <a:solidFill>
            <a:schemeClr val="accent6"/>
          </a:solidFill>
          <a:ln>
            <a:noFill/>
          </a:ln>
        </p:spPr>
        <p:txBody>
          <a:bodyPr spcFirstLastPara="1" wrap="square" lIns="91425" tIns="91425" rIns="91425" bIns="91425" anchor="b" anchorCtr="0">
            <a:noAutofit/>
          </a:bodyPr>
          <a:lstStyle/>
          <a:p>
            <a:pPr marL="0" marR="0" lvl="0" indent="0" algn="l" rtl="0">
              <a:lnSpc>
                <a:spcPct val="85000"/>
              </a:lnSpc>
              <a:spcBef>
                <a:spcPts val="0"/>
              </a:spcBef>
              <a:spcAft>
                <a:spcPts val="0"/>
              </a:spcAft>
              <a:buClr>
                <a:schemeClr val="dk1"/>
              </a:buClr>
              <a:buSzPts val="2400"/>
              <a:buFont typeface="Arial"/>
              <a:buNone/>
            </a:pPr>
            <a:r>
              <a:rPr lang="en-US" sz="1600" b="1" i="0" u="none" strike="noStrike" cap="none">
                <a:solidFill>
                  <a:schemeClr val="lt1"/>
                </a:solidFill>
                <a:latin typeface="Arial"/>
                <a:ea typeface="Arial"/>
                <a:cs typeface="Arial"/>
                <a:sym typeface="Arial"/>
              </a:rPr>
              <a:t>Institutions are dysfunctional…</a:t>
            </a:r>
            <a:endParaRPr sz="1400" b="0" i="0" u="none" strike="noStrike" cap="none">
              <a:solidFill>
                <a:srgbClr val="000000"/>
              </a:solidFill>
              <a:latin typeface="Arial"/>
              <a:ea typeface="Arial"/>
              <a:cs typeface="Arial"/>
              <a:sym typeface="Arial"/>
            </a:endParaRPr>
          </a:p>
        </p:txBody>
      </p:sp>
      <p:pic>
        <p:nvPicPr>
          <p:cNvPr id="5342" name="Google Shape;5342;p406" descr="Black Lives Matter protests: What you need to know - Axios"/>
          <p:cNvPicPr preferRelativeResize="0"/>
          <p:nvPr/>
        </p:nvPicPr>
        <p:blipFill rotWithShape="1">
          <a:blip r:embed="rId3">
            <a:alphaModFix/>
          </a:blip>
          <a:srcRect/>
          <a:stretch/>
        </p:blipFill>
        <p:spPr>
          <a:xfrm>
            <a:off x="8218488" y="2103379"/>
            <a:ext cx="3544085" cy="1993548"/>
          </a:xfrm>
          <a:prstGeom prst="rect">
            <a:avLst/>
          </a:prstGeom>
          <a:noFill/>
          <a:ln>
            <a:noFill/>
          </a:ln>
        </p:spPr>
      </p:pic>
      <p:pic>
        <p:nvPicPr>
          <p:cNvPr id="5343" name="Google Shape;5343;p406" descr="Q&amp;A on France's yellow vests: Why are they still protesting and who is to  blame for the violence? - The Local"/>
          <p:cNvPicPr preferRelativeResize="0"/>
          <p:nvPr/>
        </p:nvPicPr>
        <p:blipFill rotWithShape="1">
          <a:blip r:embed="rId4">
            <a:alphaModFix/>
          </a:blip>
          <a:srcRect r="3965"/>
          <a:stretch/>
        </p:blipFill>
        <p:spPr>
          <a:xfrm>
            <a:off x="6284912" y="2103438"/>
            <a:ext cx="2859739" cy="1849352"/>
          </a:xfrm>
          <a:prstGeom prst="rect">
            <a:avLst/>
          </a:prstGeom>
          <a:noFill/>
          <a:ln>
            <a:noFill/>
          </a:ln>
        </p:spPr>
      </p:pic>
      <p:sp>
        <p:nvSpPr>
          <p:cNvPr id="5344" name="Google Shape;5344;p406"/>
          <p:cNvSpPr txBox="1">
            <a:spLocks noGrp="1"/>
          </p:cNvSpPr>
          <p:nvPr>
            <p:ph type="title"/>
          </p:nvPr>
        </p:nvSpPr>
        <p:spPr>
          <a:xfrm>
            <a:off x="442913" y="432001"/>
            <a:ext cx="11306100" cy="1387200"/>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Clr>
                <a:schemeClr val="dk1"/>
              </a:buClr>
              <a:buSzPts val="3200"/>
              <a:buFont typeface="Arial"/>
              <a:buNone/>
            </a:pPr>
            <a:r>
              <a:rPr lang="en-US"/>
              <a:t>The crisis of </a:t>
            </a:r>
            <a:br>
              <a:rPr lang="en-US"/>
            </a:br>
            <a:r>
              <a:rPr lang="en-US"/>
              <a:t>institutional legitimacy</a:t>
            </a:r>
            <a:endParaRPr/>
          </a:p>
        </p:txBody>
      </p:sp>
      <p:pic>
        <p:nvPicPr>
          <p:cNvPr id="5345" name="Google Shape;5345;p406"/>
          <p:cNvPicPr preferRelativeResize="0"/>
          <p:nvPr/>
        </p:nvPicPr>
        <p:blipFill rotWithShape="1">
          <a:blip r:embed="rId5">
            <a:alphaModFix/>
          </a:blip>
          <a:srcRect t="18026"/>
          <a:stretch/>
        </p:blipFill>
        <p:spPr>
          <a:xfrm>
            <a:off x="0" y="7136325"/>
            <a:ext cx="6476190" cy="2986171"/>
          </a:xfrm>
          <a:prstGeom prst="rect">
            <a:avLst/>
          </a:prstGeom>
          <a:noFill/>
          <a:ln>
            <a:noFill/>
          </a:ln>
        </p:spPr>
      </p:pic>
      <p:pic>
        <p:nvPicPr>
          <p:cNvPr id="5346" name="Google Shape;5346;p406" descr="Hong Kong protests 2019: news and updates - Vox"/>
          <p:cNvPicPr preferRelativeResize="0"/>
          <p:nvPr/>
        </p:nvPicPr>
        <p:blipFill rotWithShape="1">
          <a:blip r:embed="rId6">
            <a:alphaModFix/>
          </a:blip>
          <a:srcRect/>
          <a:stretch/>
        </p:blipFill>
        <p:spPr>
          <a:xfrm>
            <a:off x="6284912" y="3952790"/>
            <a:ext cx="2859738" cy="1906494"/>
          </a:xfrm>
          <a:prstGeom prst="rect">
            <a:avLst/>
          </a:prstGeom>
          <a:noFill/>
          <a:ln>
            <a:noFill/>
          </a:ln>
        </p:spPr>
      </p:pic>
      <p:pic>
        <p:nvPicPr>
          <p:cNvPr id="5347" name="Google Shape;5347;p406" descr="Belarus protests: Three leading opposition activists detained as  demonstrations continue | The Independent"/>
          <p:cNvPicPr preferRelativeResize="0"/>
          <p:nvPr/>
        </p:nvPicPr>
        <p:blipFill rotWithShape="1">
          <a:blip r:embed="rId7">
            <a:alphaModFix/>
          </a:blip>
          <a:srcRect r="3873"/>
          <a:stretch/>
        </p:blipFill>
        <p:spPr>
          <a:xfrm>
            <a:off x="9144001" y="3952790"/>
            <a:ext cx="2618571" cy="1906494"/>
          </a:xfrm>
          <a:prstGeom prst="rect">
            <a:avLst/>
          </a:prstGeom>
          <a:noFill/>
          <a:ln>
            <a:noFill/>
          </a:ln>
        </p:spPr>
      </p:pic>
      <p:cxnSp>
        <p:nvCxnSpPr>
          <p:cNvPr id="5348" name="Google Shape;5348;p406"/>
          <p:cNvCxnSpPr/>
          <p:nvPr/>
        </p:nvCxnSpPr>
        <p:spPr>
          <a:xfrm>
            <a:off x="9144001" y="1978989"/>
            <a:ext cx="0" cy="3949500"/>
          </a:xfrm>
          <a:prstGeom prst="straightConnector1">
            <a:avLst/>
          </a:prstGeom>
          <a:noFill/>
          <a:ln w="38100" cap="sq" cmpd="sng">
            <a:solidFill>
              <a:schemeClr val="lt2"/>
            </a:solidFill>
            <a:prstDash val="solid"/>
            <a:round/>
            <a:headEnd type="none" w="sm" len="sm"/>
            <a:tailEnd type="none" w="sm" len="sm"/>
          </a:ln>
        </p:spPr>
      </p:cxnSp>
      <p:cxnSp>
        <p:nvCxnSpPr>
          <p:cNvPr id="5349" name="Google Shape;5349;p406"/>
          <p:cNvCxnSpPr/>
          <p:nvPr/>
        </p:nvCxnSpPr>
        <p:spPr>
          <a:xfrm>
            <a:off x="6134648" y="3953676"/>
            <a:ext cx="5691600" cy="0"/>
          </a:xfrm>
          <a:prstGeom prst="straightConnector1">
            <a:avLst/>
          </a:prstGeom>
          <a:noFill/>
          <a:ln w="38100" cap="sq" cmpd="sng">
            <a:solidFill>
              <a:schemeClr val="lt2"/>
            </a:solidFill>
            <a:prstDash val="solid"/>
            <a:round/>
            <a:headEnd type="none" w="sm" len="sm"/>
            <a:tailEnd type="none" w="sm" len="sm"/>
          </a:ln>
        </p:spPr>
      </p:cxnSp>
      <p:sp>
        <p:nvSpPr>
          <p:cNvPr id="5350" name="Google Shape;5350;p406"/>
          <p:cNvSpPr txBox="1"/>
          <p:nvPr/>
        </p:nvSpPr>
        <p:spPr>
          <a:xfrm>
            <a:off x="517207" y="2337116"/>
            <a:ext cx="1568100" cy="3078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Arial"/>
                <a:ea typeface="Arial"/>
                <a:cs typeface="Arial"/>
                <a:sym typeface="Arial"/>
              </a:rPr>
              <a:t>How true is this for you? </a:t>
            </a:r>
            <a:br>
              <a:rPr lang="en-US" sz="1000" b="0" i="0" u="none" strike="noStrike" cap="none">
                <a:solidFill>
                  <a:srgbClr val="000000"/>
                </a:solidFill>
                <a:latin typeface="Arial"/>
                <a:ea typeface="Arial"/>
                <a:cs typeface="Arial"/>
                <a:sym typeface="Arial"/>
              </a:rPr>
            </a:br>
            <a:r>
              <a:rPr lang="en-US" sz="1000" b="0" i="0" u="none" strike="noStrike" cap="none">
                <a:solidFill>
                  <a:srgbClr val="000000"/>
                </a:solidFill>
                <a:latin typeface="Arial"/>
                <a:ea typeface="Arial"/>
                <a:cs typeface="Arial"/>
                <a:sym typeface="Arial"/>
              </a:rPr>
              <a:t>(Percent who agree)</a:t>
            </a:r>
            <a:endParaRPr sz="1400" b="0" i="0" u="none" strike="noStrike" cap="none">
              <a:solidFill>
                <a:srgbClr val="000000"/>
              </a:solidFill>
              <a:latin typeface="Arial"/>
              <a:ea typeface="Arial"/>
              <a:cs typeface="Arial"/>
              <a:sym typeface="Arial"/>
            </a:endParaRPr>
          </a:p>
        </p:txBody>
      </p:sp>
      <p:sp>
        <p:nvSpPr>
          <p:cNvPr id="5351" name="Google Shape;5351;p406"/>
          <p:cNvSpPr txBox="1"/>
          <p:nvPr/>
        </p:nvSpPr>
        <p:spPr>
          <a:xfrm>
            <a:off x="517207" y="2794412"/>
            <a:ext cx="1010400" cy="1539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Arial"/>
                <a:ea typeface="Arial"/>
                <a:cs typeface="Arial"/>
                <a:sym typeface="Arial"/>
              </a:rPr>
              <a:t>Sense of injustice </a:t>
            </a:r>
            <a:endParaRPr sz="1400" b="0" i="0" u="none" strike="noStrike" cap="none">
              <a:solidFill>
                <a:srgbClr val="000000"/>
              </a:solidFill>
              <a:latin typeface="Arial"/>
              <a:ea typeface="Arial"/>
              <a:cs typeface="Arial"/>
              <a:sym typeface="Arial"/>
            </a:endParaRPr>
          </a:p>
        </p:txBody>
      </p:sp>
      <p:sp>
        <p:nvSpPr>
          <p:cNvPr id="5352" name="Google Shape;5352;p406"/>
          <p:cNvSpPr txBox="1"/>
          <p:nvPr/>
        </p:nvSpPr>
        <p:spPr>
          <a:xfrm>
            <a:off x="517207" y="3027990"/>
            <a:ext cx="1171500" cy="1539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Arial"/>
                <a:ea typeface="Arial"/>
                <a:cs typeface="Arial"/>
                <a:sym typeface="Arial"/>
              </a:rPr>
              <a:t>Desire for change</a:t>
            </a:r>
            <a:endParaRPr sz="1400" b="0" i="0" u="none" strike="noStrike" cap="none">
              <a:solidFill>
                <a:srgbClr val="000000"/>
              </a:solidFill>
              <a:latin typeface="Arial"/>
              <a:ea typeface="Arial"/>
              <a:cs typeface="Arial"/>
              <a:sym typeface="Arial"/>
            </a:endParaRPr>
          </a:p>
        </p:txBody>
      </p:sp>
      <p:sp>
        <p:nvSpPr>
          <p:cNvPr id="5353" name="Google Shape;5353;p406"/>
          <p:cNvSpPr txBox="1"/>
          <p:nvPr/>
        </p:nvSpPr>
        <p:spPr>
          <a:xfrm>
            <a:off x="517207" y="3261568"/>
            <a:ext cx="1171500" cy="1539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Arial"/>
                <a:ea typeface="Arial"/>
                <a:cs typeface="Arial"/>
                <a:sym typeface="Arial"/>
              </a:rPr>
              <a:t>Lack of confidence</a:t>
            </a:r>
            <a:endParaRPr sz="1400" b="0" i="0" u="none" strike="noStrike" cap="none">
              <a:solidFill>
                <a:srgbClr val="000000"/>
              </a:solidFill>
              <a:latin typeface="Arial"/>
              <a:ea typeface="Arial"/>
              <a:cs typeface="Arial"/>
              <a:sym typeface="Arial"/>
            </a:endParaRPr>
          </a:p>
        </p:txBody>
      </p:sp>
      <p:sp>
        <p:nvSpPr>
          <p:cNvPr id="5354" name="Google Shape;5354;p406"/>
          <p:cNvSpPr txBox="1"/>
          <p:nvPr/>
        </p:nvSpPr>
        <p:spPr>
          <a:xfrm>
            <a:off x="517207" y="3495147"/>
            <a:ext cx="1171500" cy="1539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Arial"/>
                <a:ea typeface="Arial"/>
                <a:cs typeface="Arial"/>
                <a:sym typeface="Arial"/>
              </a:rPr>
              <a:t>Lack of hope</a:t>
            </a:r>
            <a:endParaRPr sz="1400" b="0" i="0" u="none" strike="noStrike" cap="none">
              <a:solidFill>
                <a:srgbClr val="000000"/>
              </a:solidFill>
              <a:latin typeface="Arial"/>
              <a:ea typeface="Arial"/>
              <a:cs typeface="Arial"/>
              <a:sym typeface="Arial"/>
            </a:endParaRPr>
          </a:p>
        </p:txBody>
      </p:sp>
      <p:sp>
        <p:nvSpPr>
          <p:cNvPr id="5355" name="Google Shape;5355;p406"/>
          <p:cNvSpPr txBox="1"/>
          <p:nvPr/>
        </p:nvSpPr>
        <p:spPr>
          <a:xfrm>
            <a:off x="1609943" y="2794412"/>
            <a:ext cx="475500" cy="1539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Arial"/>
                <a:ea typeface="Arial"/>
                <a:cs typeface="Arial"/>
                <a:sym typeface="Arial"/>
              </a:rPr>
              <a:t>74%</a:t>
            </a:r>
            <a:endParaRPr sz="1400" b="0" i="0" u="none" strike="noStrike" cap="none">
              <a:solidFill>
                <a:srgbClr val="000000"/>
              </a:solidFill>
              <a:latin typeface="Arial"/>
              <a:ea typeface="Arial"/>
              <a:cs typeface="Arial"/>
              <a:sym typeface="Arial"/>
            </a:endParaRPr>
          </a:p>
        </p:txBody>
      </p:sp>
      <p:sp>
        <p:nvSpPr>
          <p:cNvPr id="5356" name="Google Shape;5356;p406"/>
          <p:cNvSpPr txBox="1"/>
          <p:nvPr/>
        </p:nvSpPr>
        <p:spPr>
          <a:xfrm>
            <a:off x="1609943" y="3021230"/>
            <a:ext cx="353400" cy="1539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Arial"/>
                <a:ea typeface="Arial"/>
                <a:cs typeface="Arial"/>
                <a:sym typeface="Arial"/>
              </a:rPr>
              <a:t>73%</a:t>
            </a:r>
            <a:endParaRPr sz="1400" b="0" i="0" u="none" strike="noStrike" cap="none">
              <a:solidFill>
                <a:srgbClr val="000000"/>
              </a:solidFill>
              <a:latin typeface="Arial"/>
              <a:ea typeface="Arial"/>
              <a:cs typeface="Arial"/>
              <a:sym typeface="Arial"/>
            </a:endParaRPr>
          </a:p>
        </p:txBody>
      </p:sp>
      <p:sp>
        <p:nvSpPr>
          <p:cNvPr id="5357" name="Google Shape;5357;p406"/>
          <p:cNvSpPr txBox="1"/>
          <p:nvPr/>
        </p:nvSpPr>
        <p:spPr>
          <a:xfrm>
            <a:off x="1609943" y="3261568"/>
            <a:ext cx="353400" cy="1539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Arial"/>
                <a:ea typeface="Arial"/>
                <a:cs typeface="Arial"/>
                <a:sym typeface="Arial"/>
              </a:rPr>
              <a:t>66%</a:t>
            </a:r>
            <a:endParaRPr sz="1400" b="0" i="0" u="none" strike="noStrike" cap="none">
              <a:solidFill>
                <a:srgbClr val="000000"/>
              </a:solidFill>
              <a:latin typeface="Arial"/>
              <a:ea typeface="Arial"/>
              <a:cs typeface="Arial"/>
              <a:sym typeface="Arial"/>
            </a:endParaRPr>
          </a:p>
        </p:txBody>
      </p:sp>
      <p:sp>
        <p:nvSpPr>
          <p:cNvPr id="5358" name="Google Shape;5358;p406"/>
          <p:cNvSpPr txBox="1"/>
          <p:nvPr/>
        </p:nvSpPr>
        <p:spPr>
          <a:xfrm>
            <a:off x="1609943" y="3495147"/>
            <a:ext cx="353400" cy="1539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Arial"/>
                <a:ea typeface="Arial"/>
                <a:cs typeface="Arial"/>
                <a:sym typeface="Arial"/>
              </a:rPr>
              <a:t>26%</a:t>
            </a:r>
            <a:endParaRPr sz="1400" b="0" i="0" u="none" strike="noStrike" cap="none">
              <a:solidFill>
                <a:srgbClr val="000000"/>
              </a:solidFill>
              <a:latin typeface="Arial"/>
              <a:ea typeface="Arial"/>
              <a:cs typeface="Arial"/>
              <a:sym typeface="Arial"/>
            </a:endParaRPr>
          </a:p>
        </p:txBody>
      </p:sp>
      <p:cxnSp>
        <p:nvCxnSpPr>
          <p:cNvPr id="5359" name="Google Shape;5359;p406"/>
          <p:cNvCxnSpPr/>
          <p:nvPr/>
        </p:nvCxnSpPr>
        <p:spPr>
          <a:xfrm>
            <a:off x="517207" y="2755946"/>
            <a:ext cx="1306800" cy="0"/>
          </a:xfrm>
          <a:prstGeom prst="straightConnector1">
            <a:avLst/>
          </a:prstGeom>
          <a:noFill/>
          <a:ln w="9525" cap="sq" cmpd="sng">
            <a:solidFill>
              <a:schemeClr val="dk1"/>
            </a:solidFill>
            <a:prstDash val="solid"/>
            <a:round/>
            <a:headEnd type="none" w="sm" len="sm"/>
            <a:tailEnd type="none" w="sm" len="sm"/>
          </a:ln>
        </p:spPr>
      </p:cxnSp>
      <p:cxnSp>
        <p:nvCxnSpPr>
          <p:cNvPr id="5360" name="Google Shape;5360;p406"/>
          <p:cNvCxnSpPr/>
          <p:nvPr/>
        </p:nvCxnSpPr>
        <p:spPr>
          <a:xfrm>
            <a:off x="517207" y="3744921"/>
            <a:ext cx="1306800" cy="0"/>
          </a:xfrm>
          <a:prstGeom prst="straightConnector1">
            <a:avLst/>
          </a:prstGeom>
          <a:noFill/>
          <a:ln w="9525" cap="sq" cmpd="sng">
            <a:solidFill>
              <a:schemeClr val="dk1"/>
            </a:solidFill>
            <a:prstDash val="solid"/>
            <a:round/>
            <a:headEnd type="none" w="sm" len="sm"/>
            <a:tailEnd type="none" w="sm" len="sm"/>
          </a:ln>
        </p:spPr>
      </p:cxnSp>
      <p:sp>
        <p:nvSpPr>
          <p:cNvPr id="5361" name="Google Shape;5361;p406"/>
          <p:cNvSpPr/>
          <p:nvPr/>
        </p:nvSpPr>
        <p:spPr>
          <a:xfrm>
            <a:off x="4867777" y="2484870"/>
            <a:ext cx="569100" cy="3061800"/>
          </a:xfrm>
          <a:prstGeom prst="rect">
            <a:avLst/>
          </a:prstGeom>
          <a:solidFill>
            <a:srgbClr val="D9395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Arial"/>
              <a:ea typeface="Arial"/>
              <a:cs typeface="Arial"/>
              <a:sym typeface="Arial"/>
            </a:endParaRPr>
          </a:p>
        </p:txBody>
      </p:sp>
      <p:sp>
        <p:nvSpPr>
          <p:cNvPr id="5362" name="Google Shape;5362;p406"/>
          <p:cNvSpPr/>
          <p:nvPr/>
        </p:nvSpPr>
        <p:spPr>
          <a:xfrm>
            <a:off x="4867777" y="4901454"/>
            <a:ext cx="569100" cy="645300"/>
          </a:xfrm>
          <a:prstGeom prst="rect">
            <a:avLst/>
          </a:prstGeom>
          <a:solidFill>
            <a:srgbClr val="D9395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Arial"/>
              <a:ea typeface="Arial"/>
              <a:cs typeface="Arial"/>
              <a:sym typeface="Arial"/>
            </a:endParaRPr>
          </a:p>
        </p:txBody>
      </p:sp>
      <p:sp>
        <p:nvSpPr>
          <p:cNvPr id="5363" name="Google Shape;5363;p406"/>
          <p:cNvSpPr/>
          <p:nvPr/>
        </p:nvSpPr>
        <p:spPr>
          <a:xfrm>
            <a:off x="3578072" y="3339346"/>
            <a:ext cx="569100" cy="2207400"/>
          </a:xfrm>
          <a:prstGeom prst="rect">
            <a:avLst/>
          </a:prstGeom>
          <a:solidFill>
            <a:srgbClr val="D9395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Arial"/>
              <a:ea typeface="Arial"/>
              <a:cs typeface="Arial"/>
              <a:sym typeface="Arial"/>
            </a:endParaRPr>
          </a:p>
        </p:txBody>
      </p:sp>
      <p:sp>
        <p:nvSpPr>
          <p:cNvPr id="5364" name="Google Shape;5364;p406"/>
          <p:cNvSpPr/>
          <p:nvPr/>
        </p:nvSpPr>
        <p:spPr>
          <a:xfrm>
            <a:off x="3578072" y="5100532"/>
            <a:ext cx="569100" cy="446100"/>
          </a:xfrm>
          <a:prstGeom prst="rect">
            <a:avLst/>
          </a:prstGeom>
          <a:solidFill>
            <a:srgbClr val="D9395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Arial"/>
              <a:ea typeface="Arial"/>
              <a:cs typeface="Arial"/>
              <a:sym typeface="Arial"/>
            </a:endParaRPr>
          </a:p>
        </p:txBody>
      </p:sp>
      <p:sp>
        <p:nvSpPr>
          <p:cNvPr id="5365" name="Google Shape;5365;p406"/>
          <p:cNvSpPr/>
          <p:nvPr/>
        </p:nvSpPr>
        <p:spPr>
          <a:xfrm>
            <a:off x="2275721" y="4407438"/>
            <a:ext cx="569100" cy="1139400"/>
          </a:xfrm>
          <a:prstGeom prst="rect">
            <a:avLst/>
          </a:prstGeom>
          <a:solidFill>
            <a:srgbClr val="D9395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Arial"/>
              <a:ea typeface="Arial"/>
              <a:cs typeface="Arial"/>
              <a:sym typeface="Arial"/>
            </a:endParaRPr>
          </a:p>
        </p:txBody>
      </p:sp>
      <p:sp>
        <p:nvSpPr>
          <p:cNvPr id="5366" name="Google Shape;5366;p406"/>
          <p:cNvSpPr txBox="1"/>
          <p:nvPr/>
        </p:nvSpPr>
        <p:spPr>
          <a:xfrm>
            <a:off x="550781" y="5629212"/>
            <a:ext cx="1171500" cy="216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Arial"/>
                <a:ea typeface="Arial"/>
                <a:cs typeface="Arial"/>
                <a:sym typeface="Arial"/>
              </a:rPr>
              <a:t>The system is…</a:t>
            </a:r>
            <a:endParaRPr sz="1400" b="0" i="0" u="none" strike="noStrike" cap="none">
              <a:solidFill>
                <a:srgbClr val="000000"/>
              </a:solidFill>
              <a:latin typeface="Arial"/>
              <a:ea typeface="Arial"/>
              <a:cs typeface="Arial"/>
              <a:sym typeface="Arial"/>
            </a:endParaRPr>
          </a:p>
        </p:txBody>
      </p:sp>
      <p:sp>
        <p:nvSpPr>
          <p:cNvPr id="5367" name="Google Shape;5367;p406"/>
          <p:cNvSpPr txBox="1"/>
          <p:nvPr/>
        </p:nvSpPr>
        <p:spPr>
          <a:xfrm>
            <a:off x="1963246" y="5629212"/>
            <a:ext cx="1171500" cy="1539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Arial"/>
                <a:ea typeface="Arial"/>
                <a:cs typeface="Arial"/>
                <a:sym typeface="Arial"/>
              </a:rPr>
              <a:t>Working for me</a:t>
            </a:r>
            <a:endParaRPr sz="1400" b="0" i="0" u="none" strike="noStrike" cap="none">
              <a:solidFill>
                <a:srgbClr val="000000"/>
              </a:solidFill>
              <a:latin typeface="Arial"/>
              <a:ea typeface="Arial"/>
              <a:cs typeface="Arial"/>
              <a:sym typeface="Arial"/>
            </a:endParaRPr>
          </a:p>
        </p:txBody>
      </p:sp>
      <p:sp>
        <p:nvSpPr>
          <p:cNvPr id="5368" name="Google Shape;5368;p406"/>
          <p:cNvSpPr txBox="1"/>
          <p:nvPr/>
        </p:nvSpPr>
        <p:spPr>
          <a:xfrm>
            <a:off x="3248090" y="5642624"/>
            <a:ext cx="1171500" cy="1539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Arial"/>
                <a:ea typeface="Arial"/>
                <a:cs typeface="Arial"/>
                <a:sym typeface="Arial"/>
              </a:rPr>
              <a:t>Not Sure</a:t>
            </a:r>
            <a:endParaRPr sz="1400" b="0" i="0" u="none" strike="noStrike" cap="none">
              <a:solidFill>
                <a:srgbClr val="000000"/>
              </a:solidFill>
              <a:latin typeface="Arial"/>
              <a:ea typeface="Arial"/>
              <a:cs typeface="Arial"/>
              <a:sym typeface="Arial"/>
            </a:endParaRPr>
          </a:p>
        </p:txBody>
      </p:sp>
      <p:sp>
        <p:nvSpPr>
          <p:cNvPr id="5369" name="Google Shape;5369;p406"/>
          <p:cNvSpPr txBox="1"/>
          <p:nvPr/>
        </p:nvSpPr>
        <p:spPr>
          <a:xfrm>
            <a:off x="4836262" y="5629212"/>
            <a:ext cx="616200" cy="1539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Arial"/>
                <a:ea typeface="Arial"/>
                <a:cs typeface="Arial"/>
                <a:sym typeface="Arial"/>
              </a:rPr>
              <a:t>Failing me</a:t>
            </a:r>
            <a:endParaRPr sz="1400" b="0" i="0" u="none" strike="noStrike" cap="none">
              <a:solidFill>
                <a:srgbClr val="000000"/>
              </a:solidFill>
              <a:latin typeface="Arial"/>
              <a:ea typeface="Arial"/>
              <a:cs typeface="Arial"/>
              <a:sym typeface="Arial"/>
            </a:endParaRPr>
          </a:p>
        </p:txBody>
      </p:sp>
      <p:sp>
        <p:nvSpPr>
          <p:cNvPr id="5370" name="Google Shape;5370;p406"/>
          <p:cNvSpPr txBox="1"/>
          <p:nvPr/>
        </p:nvSpPr>
        <p:spPr>
          <a:xfrm>
            <a:off x="2289945" y="4164940"/>
            <a:ext cx="524700" cy="1539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Arial"/>
                <a:ea typeface="Arial"/>
                <a:cs typeface="Arial"/>
                <a:sym typeface="Arial"/>
              </a:rPr>
              <a:t>18%</a:t>
            </a:r>
            <a:endParaRPr sz="1400" b="0" i="0" u="none" strike="noStrike" cap="none">
              <a:solidFill>
                <a:srgbClr val="000000"/>
              </a:solidFill>
              <a:latin typeface="Arial"/>
              <a:ea typeface="Arial"/>
              <a:cs typeface="Arial"/>
              <a:sym typeface="Arial"/>
            </a:endParaRPr>
          </a:p>
        </p:txBody>
      </p:sp>
      <p:sp>
        <p:nvSpPr>
          <p:cNvPr id="5371" name="Google Shape;5371;p406"/>
          <p:cNvSpPr txBox="1"/>
          <p:nvPr/>
        </p:nvSpPr>
        <p:spPr>
          <a:xfrm>
            <a:off x="3593876" y="3074596"/>
            <a:ext cx="524700" cy="1539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Arial"/>
                <a:ea typeface="Arial"/>
                <a:cs typeface="Arial"/>
                <a:sym typeface="Arial"/>
              </a:rPr>
              <a:t>34%</a:t>
            </a:r>
            <a:endParaRPr sz="1400" b="0" i="0" u="none" strike="noStrike" cap="none">
              <a:solidFill>
                <a:srgbClr val="000000"/>
              </a:solidFill>
              <a:latin typeface="Arial"/>
              <a:ea typeface="Arial"/>
              <a:cs typeface="Arial"/>
              <a:sym typeface="Arial"/>
            </a:endParaRPr>
          </a:p>
        </p:txBody>
      </p:sp>
      <p:sp>
        <p:nvSpPr>
          <p:cNvPr id="5372" name="Google Shape;5372;p406"/>
          <p:cNvSpPr txBox="1"/>
          <p:nvPr/>
        </p:nvSpPr>
        <p:spPr>
          <a:xfrm>
            <a:off x="4882003" y="2251274"/>
            <a:ext cx="524700" cy="1539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Arial"/>
                <a:ea typeface="Arial"/>
                <a:cs typeface="Arial"/>
                <a:sym typeface="Arial"/>
              </a:rPr>
              <a:t>48%</a:t>
            </a:r>
            <a:endParaRPr sz="1400" b="0" i="0" u="none" strike="noStrike" cap="none">
              <a:solidFill>
                <a:srgbClr val="000000"/>
              </a:solidFill>
              <a:latin typeface="Arial"/>
              <a:ea typeface="Arial"/>
              <a:cs typeface="Arial"/>
              <a:sym typeface="Arial"/>
            </a:endParaRPr>
          </a:p>
        </p:txBody>
      </p:sp>
      <p:cxnSp>
        <p:nvCxnSpPr>
          <p:cNvPr id="5373" name="Google Shape;5373;p406"/>
          <p:cNvCxnSpPr/>
          <p:nvPr/>
        </p:nvCxnSpPr>
        <p:spPr>
          <a:xfrm>
            <a:off x="544244" y="5546737"/>
            <a:ext cx="5247000" cy="0"/>
          </a:xfrm>
          <a:prstGeom prst="straightConnector1">
            <a:avLst/>
          </a:prstGeom>
          <a:noFill/>
          <a:ln w="9525" cap="sq" cmpd="sng">
            <a:solidFill>
              <a:schemeClr val="dk1"/>
            </a:solidFill>
            <a:prstDash val="solid"/>
            <a:round/>
            <a:headEnd type="none" w="sm" len="sm"/>
            <a:tailEnd type="none" w="sm" len="sm"/>
          </a:ln>
        </p:spPr>
      </p:cxnSp>
      <p:sp>
        <p:nvSpPr>
          <p:cNvPr id="5374" name="Google Shape;5374;p406"/>
          <p:cNvSpPr txBox="1"/>
          <p:nvPr/>
        </p:nvSpPr>
        <p:spPr>
          <a:xfrm>
            <a:off x="527424" y="1825625"/>
            <a:ext cx="4555200" cy="246300"/>
          </a:xfrm>
          <a:prstGeom prst="rect">
            <a:avLst/>
          </a:prstGeom>
          <a:noFill/>
          <a:ln>
            <a:noFill/>
          </a:ln>
        </p:spPr>
        <p:txBody>
          <a:bodyPr spcFirstLastPara="1" wrap="square" lIns="0"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Arial"/>
                <a:ea typeface="Arial"/>
                <a:cs typeface="Arial"/>
                <a:sym typeface="Arial"/>
              </a:rPr>
              <a:t>Percentage of population who feel the system is working for them</a:t>
            </a:r>
            <a:endParaRPr sz="1400" b="0" i="0" u="none" strike="noStrike" cap="none">
              <a:solidFill>
                <a:srgbClr val="000000"/>
              </a:solidFill>
              <a:latin typeface="Arial"/>
              <a:ea typeface="Arial"/>
              <a:cs typeface="Arial"/>
              <a:sym typeface="Arial"/>
            </a:endParaRPr>
          </a:p>
        </p:txBody>
      </p:sp>
      <p:sp>
        <p:nvSpPr>
          <p:cNvPr id="5375" name="Google Shape;5375;p406"/>
          <p:cNvSpPr/>
          <p:nvPr/>
        </p:nvSpPr>
        <p:spPr>
          <a:xfrm>
            <a:off x="2232659" y="4983480"/>
            <a:ext cx="641700" cy="567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lt1"/>
                </a:solidFill>
                <a:latin typeface="Arial"/>
                <a:ea typeface="Arial"/>
                <a:cs typeface="Arial"/>
                <a:sym typeface="Arial"/>
              </a:rPr>
              <a:t>-2</a:t>
            </a:r>
            <a:endParaRPr sz="1400" b="0" i="0" u="none" strike="noStrike" cap="none">
              <a:solidFill>
                <a:srgbClr val="000000"/>
              </a:solidFill>
              <a:latin typeface="Arial"/>
              <a:ea typeface="Arial"/>
              <a:cs typeface="Arial"/>
              <a:sym typeface="Arial"/>
            </a:endParaRPr>
          </a:p>
        </p:txBody>
      </p:sp>
      <p:sp>
        <p:nvSpPr>
          <p:cNvPr id="5376" name="Google Shape;5376;p406"/>
          <p:cNvSpPr/>
          <p:nvPr/>
        </p:nvSpPr>
        <p:spPr>
          <a:xfrm>
            <a:off x="3552824" y="4983480"/>
            <a:ext cx="641700" cy="567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lt1"/>
                </a:solidFill>
                <a:latin typeface="Arial"/>
                <a:ea typeface="Arial"/>
                <a:cs typeface="Arial"/>
                <a:sym typeface="Arial"/>
              </a:rPr>
              <a:t>-2</a:t>
            </a:r>
            <a:endParaRPr sz="1400" b="0" i="0" u="none" strike="noStrike" cap="none">
              <a:solidFill>
                <a:srgbClr val="000000"/>
              </a:solidFill>
              <a:latin typeface="Arial"/>
              <a:ea typeface="Arial"/>
              <a:cs typeface="Arial"/>
              <a:sym typeface="Arial"/>
            </a:endParaRPr>
          </a:p>
        </p:txBody>
      </p:sp>
      <p:sp>
        <p:nvSpPr>
          <p:cNvPr id="5377" name="Google Shape;5377;p406"/>
          <p:cNvSpPr/>
          <p:nvPr/>
        </p:nvSpPr>
        <p:spPr>
          <a:xfrm>
            <a:off x="4778017" y="4983480"/>
            <a:ext cx="737100" cy="567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F2F2F2"/>
                </a:solidFill>
                <a:latin typeface="Arial"/>
                <a:ea typeface="Arial"/>
                <a:cs typeface="Arial"/>
                <a:sym typeface="Arial"/>
              </a:rPr>
              <a:t>+3</a:t>
            </a:r>
            <a:endParaRPr sz="1400" b="0" i="0" u="none" strike="noStrike" cap="none">
              <a:solidFill>
                <a:srgbClr val="000000"/>
              </a:solidFill>
              <a:latin typeface="Arial"/>
              <a:ea typeface="Arial"/>
              <a:cs typeface="Arial"/>
              <a:sym typeface="Arial"/>
            </a:endParaRPr>
          </a:p>
        </p:txBody>
      </p:sp>
      <p:sp>
        <p:nvSpPr>
          <p:cNvPr id="5378" name="Google Shape;5378;p406"/>
          <p:cNvSpPr txBox="1"/>
          <p:nvPr/>
        </p:nvSpPr>
        <p:spPr>
          <a:xfrm>
            <a:off x="527424" y="5864423"/>
            <a:ext cx="3120300" cy="200100"/>
          </a:xfrm>
          <a:prstGeom prst="rect">
            <a:avLst/>
          </a:prstGeom>
          <a:noFill/>
          <a:ln>
            <a:noFill/>
          </a:ln>
        </p:spPr>
        <p:txBody>
          <a:bodyPr spcFirstLastPara="1" wrap="square" lIns="0" tIns="45700" rIns="91425" bIns="45700" anchor="t" anchorCtr="0">
            <a:noAutofit/>
          </a:bodyPr>
          <a:lstStyle/>
          <a:p>
            <a:pPr marL="0" marR="0" lvl="0" indent="0" algn="l" rtl="0">
              <a:lnSpc>
                <a:spcPct val="100000"/>
              </a:lnSpc>
              <a:spcBef>
                <a:spcPts val="0"/>
              </a:spcBef>
              <a:spcAft>
                <a:spcPts val="0"/>
              </a:spcAft>
              <a:buClr>
                <a:srgbClr val="000000"/>
              </a:buClr>
              <a:buSzPts val="700"/>
              <a:buFont typeface="Arial"/>
              <a:buNone/>
            </a:pPr>
            <a:r>
              <a:rPr lang="en-US" sz="700" b="0" i="0" u="none" strike="noStrike" cap="none">
                <a:solidFill>
                  <a:srgbClr val="000000"/>
                </a:solidFill>
                <a:latin typeface="Arial"/>
                <a:ea typeface="Arial"/>
                <a:cs typeface="Arial"/>
                <a:sym typeface="Arial"/>
              </a:rPr>
              <a:t> Source: 2019 Edelman Trust Barometer</a:t>
            </a: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383"/>
        <p:cNvGrpSpPr/>
        <p:nvPr/>
      </p:nvGrpSpPr>
      <p:grpSpPr>
        <a:xfrm>
          <a:off x="0" y="0"/>
          <a:ext cx="0" cy="0"/>
          <a:chOff x="0" y="0"/>
          <a:chExt cx="0" cy="0"/>
        </a:xfrm>
      </p:grpSpPr>
      <p:pic>
        <p:nvPicPr>
          <p:cNvPr id="5384" name="Google Shape;5384;p407"/>
          <p:cNvPicPr preferRelativeResize="0"/>
          <p:nvPr/>
        </p:nvPicPr>
        <p:blipFill>
          <a:blip r:embed="rId3">
            <a:alphaModFix/>
          </a:blip>
          <a:stretch>
            <a:fillRect/>
          </a:stretch>
        </p:blipFill>
        <p:spPr>
          <a:xfrm>
            <a:off x="245649" y="2181925"/>
            <a:ext cx="5877351" cy="3142833"/>
          </a:xfrm>
          <a:prstGeom prst="rect">
            <a:avLst/>
          </a:prstGeom>
          <a:noFill/>
          <a:ln>
            <a:noFill/>
          </a:ln>
        </p:spPr>
      </p:pic>
      <p:sp>
        <p:nvSpPr>
          <p:cNvPr id="5385" name="Google Shape;5385;p407"/>
          <p:cNvSpPr/>
          <p:nvPr/>
        </p:nvSpPr>
        <p:spPr>
          <a:xfrm>
            <a:off x="6096000" y="0"/>
            <a:ext cx="6096000" cy="68580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FFFFFF"/>
              </a:solidFill>
              <a:latin typeface="Arial"/>
              <a:ea typeface="Arial"/>
              <a:cs typeface="Arial"/>
              <a:sym typeface="Arial"/>
            </a:endParaRPr>
          </a:p>
        </p:txBody>
      </p:sp>
      <p:sp>
        <p:nvSpPr>
          <p:cNvPr id="5386" name="Google Shape;5386;p407"/>
          <p:cNvSpPr/>
          <p:nvPr/>
        </p:nvSpPr>
        <p:spPr>
          <a:xfrm>
            <a:off x="6612249" y="4559704"/>
            <a:ext cx="1961650" cy="1138924"/>
          </a:xfrm>
          <a:custGeom>
            <a:avLst/>
            <a:gdLst/>
            <a:ahLst/>
            <a:cxnLst/>
            <a:rect l="l" t="t" r="r" b="b"/>
            <a:pathLst>
              <a:path w="1655401" h="961117" extrusionOk="0">
                <a:moveTo>
                  <a:pt x="1578830" y="6924"/>
                </a:moveTo>
                <a:cubicBezTo>
                  <a:pt x="1536425" y="-1145"/>
                  <a:pt x="1494534" y="-3206"/>
                  <a:pt x="1449897" y="6409"/>
                </a:cubicBezTo>
                <a:cubicBezTo>
                  <a:pt x="1385517" y="20143"/>
                  <a:pt x="1318733" y="22547"/>
                  <a:pt x="1255554" y="45380"/>
                </a:cubicBezTo>
                <a:cubicBezTo>
                  <a:pt x="1240103" y="50874"/>
                  <a:pt x="1216754" y="52248"/>
                  <a:pt x="1204050" y="44350"/>
                </a:cubicBezTo>
                <a:cubicBezTo>
                  <a:pt x="1154949" y="13791"/>
                  <a:pt x="1137952" y="46239"/>
                  <a:pt x="1116149" y="80403"/>
                </a:cubicBezTo>
                <a:cubicBezTo>
                  <a:pt x="1049880" y="183927"/>
                  <a:pt x="1010393" y="195086"/>
                  <a:pt x="898629" y="142209"/>
                </a:cubicBezTo>
                <a:cubicBezTo>
                  <a:pt x="873906" y="130534"/>
                  <a:pt x="854335" y="129161"/>
                  <a:pt x="839570" y="152509"/>
                </a:cubicBezTo>
                <a:cubicBezTo>
                  <a:pt x="781885" y="243672"/>
                  <a:pt x="685400" y="275433"/>
                  <a:pt x="593207" y="312173"/>
                </a:cubicBezTo>
                <a:cubicBezTo>
                  <a:pt x="560760" y="325049"/>
                  <a:pt x="517668" y="339814"/>
                  <a:pt x="495177" y="296378"/>
                </a:cubicBezTo>
                <a:cubicBezTo>
                  <a:pt x="454489" y="217748"/>
                  <a:pt x="398521" y="203842"/>
                  <a:pt x="317144" y="232513"/>
                </a:cubicBezTo>
                <a:cubicBezTo>
                  <a:pt x="271133" y="248823"/>
                  <a:pt x="221689" y="241784"/>
                  <a:pt x="188039" y="190279"/>
                </a:cubicBezTo>
                <a:cubicBezTo>
                  <a:pt x="166408" y="157145"/>
                  <a:pt x="132586" y="132079"/>
                  <a:pt x="104087" y="103408"/>
                </a:cubicBezTo>
                <a:cubicBezTo>
                  <a:pt x="93443" y="92593"/>
                  <a:pt x="78163" y="82635"/>
                  <a:pt x="70266" y="101520"/>
                </a:cubicBezTo>
                <a:cubicBezTo>
                  <a:pt x="40050" y="172596"/>
                  <a:pt x="-12313" y="238865"/>
                  <a:pt x="15671" y="324191"/>
                </a:cubicBezTo>
                <a:cubicBezTo>
                  <a:pt x="15671" y="328826"/>
                  <a:pt x="15671" y="333290"/>
                  <a:pt x="15500" y="337925"/>
                </a:cubicBezTo>
                <a:cubicBezTo>
                  <a:pt x="13783" y="349943"/>
                  <a:pt x="10693" y="361961"/>
                  <a:pt x="10349" y="373978"/>
                </a:cubicBezTo>
                <a:cubicBezTo>
                  <a:pt x="5370" y="552183"/>
                  <a:pt x="19792" y="730560"/>
                  <a:pt x="1422" y="908594"/>
                </a:cubicBezTo>
                <a:cubicBezTo>
                  <a:pt x="-123" y="923530"/>
                  <a:pt x="-3385" y="940527"/>
                  <a:pt x="11379" y="952544"/>
                </a:cubicBezTo>
                <a:cubicBezTo>
                  <a:pt x="58420" y="925591"/>
                  <a:pt x="104946" y="925247"/>
                  <a:pt x="155592" y="946536"/>
                </a:cubicBezTo>
                <a:cubicBezTo>
                  <a:pt x="248128" y="985336"/>
                  <a:pt x="325728" y="940183"/>
                  <a:pt x="394572" y="887477"/>
                </a:cubicBezTo>
                <a:cubicBezTo>
                  <a:pt x="430110" y="860352"/>
                  <a:pt x="446248" y="849192"/>
                  <a:pt x="479039" y="888507"/>
                </a:cubicBezTo>
                <a:cubicBezTo>
                  <a:pt x="532947" y="953059"/>
                  <a:pt x="565052" y="956321"/>
                  <a:pt x="644368" y="926277"/>
                </a:cubicBezTo>
                <a:cubicBezTo>
                  <a:pt x="693984" y="907564"/>
                  <a:pt x="739137" y="883872"/>
                  <a:pt x="779482" y="847647"/>
                </a:cubicBezTo>
                <a:cubicBezTo>
                  <a:pt x="814848" y="815714"/>
                  <a:pt x="858112" y="796658"/>
                  <a:pt x="910131" y="810221"/>
                </a:cubicBezTo>
                <a:cubicBezTo>
                  <a:pt x="953738" y="821723"/>
                  <a:pt x="988418" y="795799"/>
                  <a:pt x="1020522" y="772622"/>
                </a:cubicBezTo>
                <a:cubicBezTo>
                  <a:pt x="1051597" y="750132"/>
                  <a:pt x="1081297" y="724037"/>
                  <a:pt x="1105333" y="694507"/>
                </a:cubicBezTo>
                <a:cubicBezTo>
                  <a:pt x="1134862" y="657939"/>
                  <a:pt x="1161644" y="633732"/>
                  <a:pt x="1206968" y="670644"/>
                </a:cubicBezTo>
                <a:cubicBezTo>
                  <a:pt x="1226883" y="686782"/>
                  <a:pt x="1239588" y="667553"/>
                  <a:pt x="1251262" y="656394"/>
                </a:cubicBezTo>
                <a:cubicBezTo>
                  <a:pt x="1277873" y="630814"/>
                  <a:pt x="1306372" y="613989"/>
                  <a:pt x="1345172" y="619998"/>
                </a:cubicBezTo>
                <a:cubicBezTo>
                  <a:pt x="1361653" y="622573"/>
                  <a:pt x="1376589" y="616392"/>
                  <a:pt x="1389122" y="605920"/>
                </a:cubicBezTo>
                <a:cubicBezTo>
                  <a:pt x="1418995" y="580854"/>
                  <a:pt x="1450412" y="566605"/>
                  <a:pt x="1489899" y="583086"/>
                </a:cubicBezTo>
                <a:cubicBezTo>
                  <a:pt x="1504492" y="589095"/>
                  <a:pt x="1518742" y="582743"/>
                  <a:pt x="1527326" y="570725"/>
                </a:cubicBezTo>
                <a:cubicBezTo>
                  <a:pt x="1564065" y="519736"/>
                  <a:pt x="1606986" y="525573"/>
                  <a:pt x="1653168" y="555274"/>
                </a:cubicBezTo>
                <a:cubicBezTo>
                  <a:pt x="1653855" y="404538"/>
                  <a:pt x="1654885" y="253801"/>
                  <a:pt x="1655400" y="103065"/>
                </a:cubicBezTo>
                <a:cubicBezTo>
                  <a:pt x="1655571" y="39886"/>
                  <a:pt x="1640292" y="18598"/>
                  <a:pt x="1578830" y="6924"/>
                </a:cubicBezTo>
                <a:close/>
              </a:path>
            </a:pathLst>
          </a:custGeom>
          <a:solidFill>
            <a:srgbClr val="A5A5A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nvGrpSpPr>
          <p:cNvPr id="5387" name="Google Shape;5387;p407"/>
          <p:cNvGrpSpPr/>
          <p:nvPr/>
        </p:nvGrpSpPr>
        <p:grpSpPr>
          <a:xfrm>
            <a:off x="6619629" y="5190817"/>
            <a:ext cx="1953259" cy="794489"/>
            <a:chOff x="6619629" y="5190817"/>
            <a:chExt cx="1953259" cy="794489"/>
          </a:xfrm>
        </p:grpSpPr>
        <p:sp>
          <p:nvSpPr>
            <p:cNvPr id="5388" name="Google Shape;5388;p407"/>
            <p:cNvSpPr/>
            <p:nvPr/>
          </p:nvSpPr>
          <p:spPr>
            <a:xfrm>
              <a:off x="6619629" y="5190817"/>
              <a:ext cx="1953259" cy="794489"/>
            </a:xfrm>
            <a:custGeom>
              <a:avLst/>
              <a:gdLst/>
              <a:ahLst/>
              <a:cxnLst/>
              <a:rect l="l" t="t" r="r" b="b"/>
              <a:pathLst>
                <a:path w="1648320" h="670455" extrusionOk="0">
                  <a:moveTo>
                    <a:pt x="1646767" y="22702"/>
                  </a:moveTo>
                  <a:cubicBezTo>
                    <a:pt x="1600585" y="-6999"/>
                    <a:pt x="1557665" y="-13008"/>
                    <a:pt x="1520925" y="38153"/>
                  </a:cubicBezTo>
                  <a:cubicBezTo>
                    <a:pt x="1512341" y="50171"/>
                    <a:pt x="1497920" y="56523"/>
                    <a:pt x="1483498" y="50514"/>
                  </a:cubicBezTo>
                  <a:cubicBezTo>
                    <a:pt x="1444012" y="34033"/>
                    <a:pt x="1412422" y="48282"/>
                    <a:pt x="1382721" y="73348"/>
                  </a:cubicBezTo>
                  <a:cubicBezTo>
                    <a:pt x="1370189" y="83820"/>
                    <a:pt x="1355253" y="90001"/>
                    <a:pt x="1338771" y="87426"/>
                  </a:cubicBezTo>
                  <a:cubicBezTo>
                    <a:pt x="1300143" y="81417"/>
                    <a:pt x="1271472" y="98242"/>
                    <a:pt x="1244861" y="123822"/>
                  </a:cubicBezTo>
                  <a:cubicBezTo>
                    <a:pt x="1233187" y="134981"/>
                    <a:pt x="1220483" y="154381"/>
                    <a:pt x="1200568" y="138072"/>
                  </a:cubicBezTo>
                  <a:cubicBezTo>
                    <a:pt x="1155244" y="101160"/>
                    <a:pt x="1128633" y="125367"/>
                    <a:pt x="1098932" y="161935"/>
                  </a:cubicBezTo>
                  <a:cubicBezTo>
                    <a:pt x="1074897" y="191636"/>
                    <a:pt x="1045196" y="217560"/>
                    <a:pt x="1014122" y="240050"/>
                  </a:cubicBezTo>
                  <a:cubicBezTo>
                    <a:pt x="982189" y="263227"/>
                    <a:pt x="947509" y="289151"/>
                    <a:pt x="903731" y="277649"/>
                  </a:cubicBezTo>
                  <a:cubicBezTo>
                    <a:pt x="851883" y="263914"/>
                    <a:pt x="808619" y="283142"/>
                    <a:pt x="773081" y="315075"/>
                  </a:cubicBezTo>
                  <a:cubicBezTo>
                    <a:pt x="732736" y="351300"/>
                    <a:pt x="687755" y="374820"/>
                    <a:pt x="637968" y="393705"/>
                  </a:cubicBezTo>
                  <a:cubicBezTo>
                    <a:pt x="558651" y="423749"/>
                    <a:pt x="526547" y="420316"/>
                    <a:pt x="472639" y="355935"/>
                  </a:cubicBezTo>
                  <a:cubicBezTo>
                    <a:pt x="439848" y="316792"/>
                    <a:pt x="423710" y="327779"/>
                    <a:pt x="388171" y="354905"/>
                  </a:cubicBezTo>
                  <a:cubicBezTo>
                    <a:pt x="319327" y="407611"/>
                    <a:pt x="241727" y="452763"/>
                    <a:pt x="149191" y="413964"/>
                  </a:cubicBezTo>
                  <a:cubicBezTo>
                    <a:pt x="98545" y="392675"/>
                    <a:pt x="52019" y="393190"/>
                    <a:pt x="4979" y="419972"/>
                  </a:cubicBezTo>
                  <a:cubicBezTo>
                    <a:pt x="3949" y="434737"/>
                    <a:pt x="2919" y="449330"/>
                    <a:pt x="1888" y="464094"/>
                  </a:cubicBezTo>
                  <a:lnTo>
                    <a:pt x="0" y="467013"/>
                  </a:lnTo>
                  <a:cubicBezTo>
                    <a:pt x="0" y="467013"/>
                    <a:pt x="2060" y="469932"/>
                    <a:pt x="2060" y="469932"/>
                  </a:cubicBezTo>
                  <a:cubicBezTo>
                    <a:pt x="1888" y="522466"/>
                    <a:pt x="3090" y="575001"/>
                    <a:pt x="858" y="627535"/>
                  </a:cubicBezTo>
                  <a:cubicBezTo>
                    <a:pt x="-515" y="658266"/>
                    <a:pt x="6867" y="670456"/>
                    <a:pt x="41032" y="670456"/>
                  </a:cubicBezTo>
                  <a:cubicBezTo>
                    <a:pt x="563630" y="669425"/>
                    <a:pt x="1086228" y="669597"/>
                    <a:pt x="1608826" y="670284"/>
                  </a:cubicBezTo>
                  <a:cubicBezTo>
                    <a:pt x="1637668" y="670284"/>
                    <a:pt x="1648656" y="663417"/>
                    <a:pt x="1648313" y="632342"/>
                  </a:cubicBezTo>
                  <a:cubicBezTo>
                    <a:pt x="1646939" y="429072"/>
                    <a:pt x="1647111" y="225801"/>
                    <a:pt x="1646767" y="22702"/>
                  </a:cubicBezTo>
                  <a:close/>
                  <a:moveTo>
                    <a:pt x="56483" y="481949"/>
                  </a:moveTo>
                  <a:cubicBezTo>
                    <a:pt x="54766" y="484868"/>
                    <a:pt x="53050" y="487443"/>
                    <a:pt x="51333" y="490190"/>
                  </a:cubicBezTo>
                  <a:cubicBezTo>
                    <a:pt x="49788" y="487443"/>
                    <a:pt x="47041" y="484696"/>
                    <a:pt x="47212" y="482121"/>
                  </a:cubicBezTo>
                  <a:cubicBezTo>
                    <a:pt x="47212" y="479374"/>
                    <a:pt x="50131" y="476799"/>
                    <a:pt x="51848" y="474224"/>
                  </a:cubicBezTo>
                  <a:cubicBezTo>
                    <a:pt x="53393" y="476627"/>
                    <a:pt x="54938" y="479203"/>
                    <a:pt x="56483" y="481949"/>
                  </a:cubicBezTo>
                  <a:close/>
                </a:path>
              </a:pathLst>
            </a:custGeom>
            <a:solidFill>
              <a:srgbClr val="E0301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389" name="Google Shape;5389;p407"/>
            <p:cNvSpPr/>
            <p:nvPr/>
          </p:nvSpPr>
          <p:spPr>
            <a:xfrm>
              <a:off x="6652261" y="5729554"/>
              <a:ext cx="45600" cy="45600"/>
            </a:xfrm>
            <a:prstGeom prst="ellipse">
              <a:avLst/>
            </a:prstGeom>
            <a:solidFill>
              <a:srgbClr val="E0301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sp>
        <p:nvSpPr>
          <p:cNvPr id="5390" name="Google Shape;5390;p407"/>
          <p:cNvSpPr txBox="1">
            <a:spLocks noGrp="1"/>
          </p:cNvSpPr>
          <p:nvPr>
            <p:ph type="title"/>
          </p:nvPr>
        </p:nvSpPr>
        <p:spPr>
          <a:xfrm>
            <a:off x="442913" y="432001"/>
            <a:ext cx="11306100" cy="1387200"/>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Clr>
                <a:schemeClr val="dk1"/>
              </a:buClr>
              <a:buSzPts val="3200"/>
              <a:buFont typeface="Arial"/>
              <a:buNone/>
            </a:pPr>
            <a:r>
              <a:rPr lang="en-US"/>
              <a:t>The crisis of leadership</a:t>
            </a:r>
            <a:endParaRPr/>
          </a:p>
        </p:txBody>
      </p:sp>
      <p:sp>
        <p:nvSpPr>
          <p:cNvPr id="5391" name="Google Shape;5391;p407"/>
          <p:cNvSpPr txBox="1"/>
          <p:nvPr/>
        </p:nvSpPr>
        <p:spPr>
          <a:xfrm>
            <a:off x="6284912" y="1425379"/>
            <a:ext cx="2183700" cy="393900"/>
          </a:xfrm>
          <a:prstGeom prst="rect">
            <a:avLst/>
          </a:prstGeom>
          <a:solidFill>
            <a:srgbClr val="464646"/>
          </a:solidFill>
          <a:ln>
            <a:noFill/>
          </a:ln>
        </p:spPr>
        <p:txBody>
          <a:bodyPr spcFirstLastPara="1" wrap="square" lIns="91425" tIns="91425" rIns="91425" bIns="91425" anchor="b" anchorCtr="0">
            <a:noAutofit/>
          </a:bodyPr>
          <a:lstStyle/>
          <a:p>
            <a:pPr marL="0" marR="0" lvl="0" indent="0" algn="l" rtl="0">
              <a:lnSpc>
                <a:spcPct val="85000"/>
              </a:lnSpc>
              <a:spcBef>
                <a:spcPts val="0"/>
              </a:spcBef>
              <a:spcAft>
                <a:spcPts val="0"/>
              </a:spcAft>
              <a:buClr>
                <a:srgbClr val="000000"/>
              </a:buClr>
              <a:buSzPts val="2400"/>
              <a:buFont typeface="Arial"/>
              <a:buNone/>
            </a:pPr>
            <a:r>
              <a:rPr lang="en-US" sz="1600" b="1" i="0" u="none" strike="noStrike" cap="none">
                <a:solidFill>
                  <a:srgbClr val="FFFFFF"/>
                </a:solidFill>
                <a:latin typeface="Arial"/>
                <a:ea typeface="Arial"/>
                <a:cs typeface="Arial"/>
                <a:sym typeface="Arial"/>
              </a:rPr>
              <a:t>Political polarization</a:t>
            </a:r>
            <a:endParaRPr sz="1400" b="0" i="0" u="none" strike="noStrike" cap="none">
              <a:solidFill>
                <a:srgbClr val="000000"/>
              </a:solidFill>
              <a:latin typeface="Arial"/>
              <a:ea typeface="Arial"/>
              <a:cs typeface="Arial"/>
              <a:sym typeface="Arial"/>
            </a:endParaRPr>
          </a:p>
        </p:txBody>
      </p:sp>
      <p:sp>
        <p:nvSpPr>
          <p:cNvPr id="5392" name="Google Shape;5392;p407"/>
          <p:cNvSpPr txBox="1"/>
          <p:nvPr/>
        </p:nvSpPr>
        <p:spPr>
          <a:xfrm>
            <a:off x="447992" y="1425379"/>
            <a:ext cx="2752800" cy="393900"/>
          </a:xfrm>
          <a:prstGeom prst="rect">
            <a:avLst/>
          </a:prstGeom>
          <a:solidFill>
            <a:srgbClr val="464646"/>
          </a:solidFill>
          <a:ln>
            <a:noFill/>
          </a:ln>
        </p:spPr>
        <p:txBody>
          <a:bodyPr spcFirstLastPara="1" wrap="square" lIns="91425" tIns="91425" rIns="91425" bIns="91425" anchor="b" anchorCtr="0">
            <a:noAutofit/>
          </a:bodyPr>
          <a:lstStyle/>
          <a:p>
            <a:pPr marL="0" marR="0" lvl="0" indent="0" algn="l" rtl="0">
              <a:lnSpc>
                <a:spcPct val="85000"/>
              </a:lnSpc>
              <a:spcBef>
                <a:spcPts val="0"/>
              </a:spcBef>
              <a:spcAft>
                <a:spcPts val="0"/>
              </a:spcAft>
              <a:buClr>
                <a:srgbClr val="000000"/>
              </a:buClr>
              <a:buSzPts val="2400"/>
              <a:buFont typeface="Arial"/>
              <a:buNone/>
            </a:pPr>
            <a:r>
              <a:rPr lang="en-US" sz="1600" b="1" i="0" u="none" strike="noStrike" cap="none">
                <a:solidFill>
                  <a:srgbClr val="FFFFFF"/>
                </a:solidFill>
                <a:latin typeface="Arial"/>
                <a:ea typeface="Arial"/>
                <a:cs typeface="Arial"/>
                <a:sym typeface="Arial"/>
              </a:rPr>
              <a:t>Lack of climate leadership</a:t>
            </a:r>
            <a:endParaRPr sz="1400" b="0" i="0" u="none" strike="noStrike" cap="none">
              <a:solidFill>
                <a:srgbClr val="000000"/>
              </a:solidFill>
              <a:latin typeface="Arial"/>
              <a:ea typeface="Arial"/>
              <a:cs typeface="Arial"/>
              <a:sym typeface="Arial"/>
            </a:endParaRPr>
          </a:p>
        </p:txBody>
      </p:sp>
      <p:sp>
        <p:nvSpPr>
          <p:cNvPr id="5393" name="Google Shape;5393;p407"/>
          <p:cNvSpPr txBox="1"/>
          <p:nvPr/>
        </p:nvSpPr>
        <p:spPr>
          <a:xfrm>
            <a:off x="6285677" y="1825625"/>
            <a:ext cx="5161800" cy="253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r>
              <a:rPr lang="en-US" sz="1050" b="1" i="0" u="none" strike="noStrike" cap="none">
                <a:solidFill>
                  <a:srgbClr val="000000"/>
                </a:solidFill>
                <a:latin typeface="Arial"/>
                <a:ea typeface="Arial"/>
                <a:cs typeface="Arial"/>
                <a:sym typeface="Arial"/>
              </a:rPr>
              <a:t>Less overlap in the political values of Republicans and Democrats in the past</a:t>
            </a:r>
            <a:endParaRPr sz="1400" b="0" i="0" u="none" strike="noStrike" cap="none">
              <a:solidFill>
                <a:srgbClr val="000000"/>
              </a:solidFill>
              <a:latin typeface="Arial"/>
              <a:ea typeface="Arial"/>
              <a:cs typeface="Arial"/>
              <a:sym typeface="Arial"/>
            </a:endParaRPr>
          </a:p>
        </p:txBody>
      </p:sp>
      <p:sp>
        <p:nvSpPr>
          <p:cNvPr id="5394" name="Google Shape;5394;p407"/>
          <p:cNvSpPr/>
          <p:nvPr/>
        </p:nvSpPr>
        <p:spPr>
          <a:xfrm>
            <a:off x="6374351" y="3163048"/>
            <a:ext cx="552753" cy="726500"/>
          </a:xfrm>
          <a:custGeom>
            <a:avLst/>
            <a:gdLst/>
            <a:ahLst/>
            <a:cxnLst/>
            <a:rect l="l" t="t" r="r" b="b"/>
            <a:pathLst>
              <a:path w="466458" h="613080" extrusionOk="0">
                <a:moveTo>
                  <a:pt x="466458" y="605177"/>
                </a:moveTo>
                <a:cubicBezTo>
                  <a:pt x="404481" y="619255"/>
                  <a:pt x="341646" y="609984"/>
                  <a:pt x="279326" y="611186"/>
                </a:cubicBezTo>
                <a:cubicBezTo>
                  <a:pt x="186789" y="613074"/>
                  <a:pt x="94253" y="611872"/>
                  <a:pt x="1717" y="611872"/>
                </a:cubicBezTo>
                <a:cubicBezTo>
                  <a:pt x="1202" y="605692"/>
                  <a:pt x="687" y="599511"/>
                  <a:pt x="0" y="593159"/>
                </a:cubicBezTo>
                <a:cubicBezTo>
                  <a:pt x="52191" y="592472"/>
                  <a:pt x="90133" y="572386"/>
                  <a:pt x="105241" y="518821"/>
                </a:cubicBezTo>
                <a:cubicBezTo>
                  <a:pt x="107473" y="510580"/>
                  <a:pt x="112108" y="498048"/>
                  <a:pt x="117945" y="496674"/>
                </a:cubicBezTo>
                <a:cubicBezTo>
                  <a:pt x="193313" y="478132"/>
                  <a:pt x="196575" y="388172"/>
                  <a:pt x="258552" y="356754"/>
                </a:cubicBezTo>
                <a:cubicBezTo>
                  <a:pt x="272973" y="349371"/>
                  <a:pt x="271085" y="332890"/>
                  <a:pt x="276579" y="320357"/>
                </a:cubicBezTo>
                <a:cubicBezTo>
                  <a:pt x="298039" y="270226"/>
                  <a:pt x="305593" y="215288"/>
                  <a:pt x="360359" y="180265"/>
                </a:cubicBezTo>
                <a:cubicBezTo>
                  <a:pt x="394524" y="158462"/>
                  <a:pt x="389030" y="103867"/>
                  <a:pt x="402078" y="64552"/>
                </a:cubicBezTo>
                <a:cubicBezTo>
                  <a:pt x="413065" y="31761"/>
                  <a:pt x="428688" y="8412"/>
                  <a:pt x="463025" y="0"/>
                </a:cubicBezTo>
                <a:cubicBezTo>
                  <a:pt x="464226" y="201726"/>
                  <a:pt x="465428" y="403451"/>
                  <a:pt x="466458" y="605177"/>
                </a:cubicBezTo>
                <a:close/>
              </a:path>
            </a:pathLst>
          </a:custGeom>
          <a:solidFill>
            <a:srgbClr val="F3AAA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395" name="Google Shape;5395;p407"/>
          <p:cNvSpPr/>
          <p:nvPr/>
        </p:nvSpPr>
        <p:spPr>
          <a:xfrm>
            <a:off x="9821475" y="3024748"/>
            <a:ext cx="484192" cy="866054"/>
          </a:xfrm>
          <a:custGeom>
            <a:avLst/>
            <a:gdLst/>
            <a:ahLst/>
            <a:cxnLst/>
            <a:rect l="l" t="t" r="r" b="b"/>
            <a:pathLst>
              <a:path w="408601" h="730847" extrusionOk="0">
                <a:moveTo>
                  <a:pt x="1202" y="100949"/>
                </a:moveTo>
                <a:cubicBezTo>
                  <a:pt x="858" y="97172"/>
                  <a:pt x="343" y="93395"/>
                  <a:pt x="0" y="89618"/>
                </a:cubicBezTo>
                <a:cubicBezTo>
                  <a:pt x="16996" y="63350"/>
                  <a:pt x="7039" y="31933"/>
                  <a:pt x="13391" y="0"/>
                </a:cubicBezTo>
                <a:cubicBezTo>
                  <a:pt x="27297" y="15108"/>
                  <a:pt x="22662" y="29186"/>
                  <a:pt x="21975" y="41375"/>
                </a:cubicBezTo>
                <a:cubicBezTo>
                  <a:pt x="19228" y="91334"/>
                  <a:pt x="23864" y="137688"/>
                  <a:pt x="56483" y="179922"/>
                </a:cubicBezTo>
                <a:cubicBezTo>
                  <a:pt x="70904" y="198464"/>
                  <a:pt x="77943" y="224044"/>
                  <a:pt x="83265" y="247736"/>
                </a:cubicBezTo>
                <a:cubicBezTo>
                  <a:pt x="95283" y="299927"/>
                  <a:pt x="104039" y="347998"/>
                  <a:pt x="153140" y="386626"/>
                </a:cubicBezTo>
                <a:cubicBezTo>
                  <a:pt x="187648" y="413752"/>
                  <a:pt x="185759" y="472467"/>
                  <a:pt x="201211" y="516589"/>
                </a:cubicBezTo>
                <a:cubicBezTo>
                  <a:pt x="210138" y="541998"/>
                  <a:pt x="217692" y="566205"/>
                  <a:pt x="247564" y="574446"/>
                </a:cubicBezTo>
                <a:cubicBezTo>
                  <a:pt x="253745" y="576163"/>
                  <a:pt x="260956" y="581485"/>
                  <a:pt x="263874" y="586978"/>
                </a:cubicBezTo>
                <a:cubicBezTo>
                  <a:pt x="295292" y="648269"/>
                  <a:pt x="348513" y="686210"/>
                  <a:pt x="408601" y="717456"/>
                </a:cubicBezTo>
                <a:cubicBezTo>
                  <a:pt x="407400" y="721920"/>
                  <a:pt x="406198" y="726384"/>
                  <a:pt x="405168" y="730847"/>
                </a:cubicBezTo>
                <a:cubicBezTo>
                  <a:pt x="274003" y="730847"/>
                  <a:pt x="142839" y="730847"/>
                  <a:pt x="11674" y="730847"/>
                </a:cubicBezTo>
                <a:cubicBezTo>
                  <a:pt x="12018" y="535131"/>
                  <a:pt x="12533" y="339414"/>
                  <a:pt x="12189" y="143697"/>
                </a:cubicBezTo>
                <a:cubicBezTo>
                  <a:pt x="12189" y="129104"/>
                  <a:pt x="18370" y="111593"/>
                  <a:pt x="1202" y="100949"/>
                </a:cubicBezTo>
                <a:close/>
              </a:path>
            </a:pathLst>
          </a:custGeom>
          <a:solidFill>
            <a:srgbClr val="AEC5D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396" name="Google Shape;5396;p407"/>
          <p:cNvSpPr/>
          <p:nvPr/>
        </p:nvSpPr>
        <p:spPr>
          <a:xfrm>
            <a:off x="7674370" y="3649334"/>
            <a:ext cx="344529" cy="233552"/>
          </a:xfrm>
          <a:custGeom>
            <a:avLst/>
            <a:gdLst/>
            <a:ahLst/>
            <a:cxnLst/>
            <a:rect l="l" t="t" r="r" b="b"/>
            <a:pathLst>
              <a:path w="290742" h="197090" extrusionOk="0">
                <a:moveTo>
                  <a:pt x="289455" y="191425"/>
                </a:moveTo>
                <a:cubicBezTo>
                  <a:pt x="291172" y="193313"/>
                  <a:pt x="291172" y="195202"/>
                  <a:pt x="289455" y="197090"/>
                </a:cubicBezTo>
                <a:cubicBezTo>
                  <a:pt x="193485" y="197090"/>
                  <a:pt x="97515" y="197090"/>
                  <a:pt x="0" y="197090"/>
                </a:cubicBezTo>
                <a:cubicBezTo>
                  <a:pt x="2747" y="193828"/>
                  <a:pt x="5666" y="187304"/>
                  <a:pt x="8584" y="187133"/>
                </a:cubicBezTo>
                <a:cubicBezTo>
                  <a:pt x="77085" y="185244"/>
                  <a:pt x="99404" y="140092"/>
                  <a:pt x="117258" y="82579"/>
                </a:cubicBezTo>
                <a:cubicBezTo>
                  <a:pt x="136830" y="19400"/>
                  <a:pt x="155028" y="13219"/>
                  <a:pt x="220439" y="30731"/>
                </a:cubicBezTo>
                <a:cubicBezTo>
                  <a:pt x="252028" y="39143"/>
                  <a:pt x="259411" y="4635"/>
                  <a:pt x="282931" y="0"/>
                </a:cubicBezTo>
                <a:cubicBezTo>
                  <a:pt x="284991" y="63865"/>
                  <a:pt x="287223" y="127731"/>
                  <a:pt x="289455" y="191425"/>
                </a:cubicBezTo>
                <a:close/>
              </a:path>
            </a:pathLst>
          </a:custGeom>
          <a:solidFill>
            <a:srgbClr val="F3AAA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397" name="Google Shape;5397;p407"/>
          <p:cNvSpPr/>
          <p:nvPr/>
        </p:nvSpPr>
        <p:spPr>
          <a:xfrm>
            <a:off x="11194770" y="3747003"/>
            <a:ext cx="362678" cy="152581"/>
          </a:xfrm>
          <a:custGeom>
            <a:avLst/>
            <a:gdLst/>
            <a:ahLst/>
            <a:cxnLst/>
            <a:rect l="l" t="t" r="r" b="b"/>
            <a:pathLst>
              <a:path w="306057" h="128760" extrusionOk="0">
                <a:moveTo>
                  <a:pt x="980" y="115713"/>
                </a:moveTo>
                <a:cubicBezTo>
                  <a:pt x="8019" y="77428"/>
                  <a:pt x="-11553" y="36740"/>
                  <a:pt x="12139" y="0"/>
                </a:cubicBezTo>
                <a:cubicBezTo>
                  <a:pt x="42012" y="71248"/>
                  <a:pt x="109311" y="81205"/>
                  <a:pt x="172661" y="94081"/>
                </a:cubicBezTo>
                <a:cubicBezTo>
                  <a:pt x="216612" y="103009"/>
                  <a:pt x="257815" y="127044"/>
                  <a:pt x="306058" y="113653"/>
                </a:cubicBezTo>
                <a:cubicBezTo>
                  <a:pt x="305714" y="118632"/>
                  <a:pt x="305199" y="123611"/>
                  <a:pt x="304856" y="128761"/>
                </a:cubicBezTo>
                <a:cubicBezTo>
                  <a:pt x="203564" y="128761"/>
                  <a:pt x="102272" y="128761"/>
                  <a:pt x="980" y="128761"/>
                </a:cubicBezTo>
                <a:cubicBezTo>
                  <a:pt x="980" y="124297"/>
                  <a:pt x="980" y="120005"/>
                  <a:pt x="980" y="115713"/>
                </a:cubicBezTo>
                <a:close/>
              </a:path>
            </a:pathLst>
          </a:custGeom>
          <a:solidFill>
            <a:srgbClr val="AEC5D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398" name="Google Shape;5398;p407"/>
          <p:cNvSpPr/>
          <p:nvPr/>
        </p:nvSpPr>
        <p:spPr>
          <a:xfrm>
            <a:off x="9319005" y="4618712"/>
            <a:ext cx="1954438" cy="1074416"/>
          </a:xfrm>
          <a:custGeom>
            <a:avLst/>
            <a:gdLst/>
            <a:ahLst/>
            <a:cxnLst/>
            <a:rect l="l" t="t" r="r" b="b"/>
            <a:pathLst>
              <a:path w="1649315" h="906680" extrusionOk="0">
                <a:moveTo>
                  <a:pt x="1643775" y="148192"/>
                </a:moveTo>
                <a:cubicBezTo>
                  <a:pt x="1663518" y="8444"/>
                  <a:pt x="1634161" y="-19025"/>
                  <a:pt x="1495957" y="10847"/>
                </a:cubicBezTo>
                <a:cubicBezTo>
                  <a:pt x="1482223" y="13766"/>
                  <a:pt x="1468145" y="16169"/>
                  <a:pt x="1455269" y="21148"/>
                </a:cubicBezTo>
                <a:cubicBezTo>
                  <a:pt x="1440848" y="26814"/>
                  <a:pt x="1428315" y="24067"/>
                  <a:pt x="1414580" y="19260"/>
                </a:cubicBezTo>
                <a:cubicBezTo>
                  <a:pt x="1347453" y="-3574"/>
                  <a:pt x="1289081" y="5010"/>
                  <a:pt x="1227276" y="46900"/>
                </a:cubicBezTo>
                <a:cubicBezTo>
                  <a:pt x="1097656" y="134801"/>
                  <a:pt x="1054565" y="133428"/>
                  <a:pt x="948294" y="41063"/>
                </a:cubicBezTo>
                <a:cubicBezTo>
                  <a:pt x="940568" y="34367"/>
                  <a:pt x="930954" y="29389"/>
                  <a:pt x="921683" y="24410"/>
                </a:cubicBezTo>
                <a:cubicBezTo>
                  <a:pt x="881853" y="2950"/>
                  <a:pt x="847688" y="2778"/>
                  <a:pt x="815927" y="42608"/>
                </a:cubicBezTo>
                <a:cubicBezTo>
                  <a:pt x="763393" y="108706"/>
                  <a:pt x="696609" y="154888"/>
                  <a:pt x="611970" y="172228"/>
                </a:cubicBezTo>
                <a:cubicBezTo>
                  <a:pt x="598750" y="174975"/>
                  <a:pt x="585531" y="181670"/>
                  <a:pt x="574200" y="189396"/>
                </a:cubicBezTo>
                <a:cubicBezTo>
                  <a:pt x="491793" y="246394"/>
                  <a:pt x="491965" y="246737"/>
                  <a:pt x="418657" y="174975"/>
                </a:cubicBezTo>
                <a:cubicBezTo>
                  <a:pt x="411103" y="167592"/>
                  <a:pt x="402862" y="160897"/>
                  <a:pt x="396338" y="152656"/>
                </a:cubicBezTo>
                <a:cubicBezTo>
                  <a:pt x="372474" y="122612"/>
                  <a:pt x="355821" y="119178"/>
                  <a:pt x="330241" y="155746"/>
                </a:cubicBezTo>
                <a:cubicBezTo>
                  <a:pt x="286977" y="217552"/>
                  <a:pt x="252126" y="217380"/>
                  <a:pt x="196501" y="164159"/>
                </a:cubicBezTo>
                <a:cubicBezTo>
                  <a:pt x="166114" y="134973"/>
                  <a:pt x="135726" y="105787"/>
                  <a:pt x="107227" y="74713"/>
                </a:cubicBezTo>
                <a:cubicBezTo>
                  <a:pt x="79414" y="44153"/>
                  <a:pt x="72375" y="51364"/>
                  <a:pt x="60701" y="88619"/>
                </a:cubicBezTo>
                <a:cubicBezTo>
                  <a:pt x="-23594" y="357128"/>
                  <a:pt x="3531" y="632677"/>
                  <a:pt x="6450" y="906680"/>
                </a:cubicBezTo>
                <a:cubicBezTo>
                  <a:pt x="28082" y="844017"/>
                  <a:pt x="49713" y="781353"/>
                  <a:pt x="74436" y="710105"/>
                </a:cubicBezTo>
                <a:cubicBezTo>
                  <a:pt x="114266" y="763842"/>
                  <a:pt x="152722" y="812427"/>
                  <a:pt x="187574" y="863588"/>
                </a:cubicBezTo>
                <a:cubicBezTo>
                  <a:pt x="208004" y="893461"/>
                  <a:pt x="220365" y="901358"/>
                  <a:pt x="246632" y="867022"/>
                </a:cubicBezTo>
                <a:cubicBezTo>
                  <a:pt x="303630" y="792512"/>
                  <a:pt x="326120" y="790280"/>
                  <a:pt x="408184" y="837150"/>
                </a:cubicBezTo>
                <a:cubicBezTo>
                  <a:pt x="418485" y="842987"/>
                  <a:pt x="429644" y="856206"/>
                  <a:pt x="441147" y="846764"/>
                </a:cubicBezTo>
                <a:cubicBezTo>
                  <a:pt x="503467" y="795431"/>
                  <a:pt x="589995" y="817063"/>
                  <a:pt x="656435" y="771739"/>
                </a:cubicBezTo>
                <a:cubicBezTo>
                  <a:pt x="695922" y="744785"/>
                  <a:pt x="733349" y="720578"/>
                  <a:pt x="760474" y="679718"/>
                </a:cubicBezTo>
                <a:cubicBezTo>
                  <a:pt x="814554" y="597997"/>
                  <a:pt x="847860" y="590958"/>
                  <a:pt x="934216" y="637656"/>
                </a:cubicBezTo>
                <a:cubicBezTo>
                  <a:pt x="963401" y="653450"/>
                  <a:pt x="992759" y="669760"/>
                  <a:pt x="1019885" y="688988"/>
                </a:cubicBezTo>
                <a:cubicBezTo>
                  <a:pt x="1084780" y="734827"/>
                  <a:pt x="1114825" y="730879"/>
                  <a:pt x="1162895" y="666498"/>
                </a:cubicBezTo>
                <a:cubicBezTo>
                  <a:pt x="1178690" y="645381"/>
                  <a:pt x="1191051" y="621518"/>
                  <a:pt x="1208906" y="602461"/>
                </a:cubicBezTo>
                <a:cubicBezTo>
                  <a:pt x="1242556" y="566751"/>
                  <a:pt x="1280669" y="541858"/>
                  <a:pt x="1333890" y="565035"/>
                </a:cubicBezTo>
                <a:cubicBezTo>
                  <a:pt x="1392090" y="590272"/>
                  <a:pt x="1446170" y="610187"/>
                  <a:pt x="1506086" y="555249"/>
                </a:cubicBezTo>
                <a:cubicBezTo>
                  <a:pt x="1540937" y="523316"/>
                  <a:pt x="1599309" y="531728"/>
                  <a:pt x="1648582" y="530870"/>
                </a:cubicBezTo>
                <a:cubicBezTo>
                  <a:pt x="1647723" y="415500"/>
                  <a:pt x="1646865" y="299959"/>
                  <a:pt x="1645835" y="184589"/>
                </a:cubicBezTo>
                <a:cubicBezTo>
                  <a:pt x="1645492" y="172571"/>
                  <a:pt x="1644633" y="160382"/>
                  <a:pt x="1643775" y="148192"/>
                </a:cubicBezTo>
                <a:close/>
              </a:path>
            </a:pathLst>
          </a:custGeom>
          <a:solidFill>
            <a:srgbClr val="A5A5A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399" name="Google Shape;5399;p407"/>
          <p:cNvSpPr/>
          <p:nvPr/>
        </p:nvSpPr>
        <p:spPr>
          <a:xfrm>
            <a:off x="9319440" y="5247340"/>
            <a:ext cx="1961803" cy="742019"/>
          </a:xfrm>
          <a:custGeom>
            <a:avLst/>
            <a:gdLst/>
            <a:ahLst/>
            <a:cxnLst/>
            <a:rect l="l" t="t" r="r" b="b"/>
            <a:pathLst>
              <a:path w="1659030" h="626176" extrusionOk="0">
                <a:moveTo>
                  <a:pt x="1650619" y="292085"/>
                </a:moveTo>
                <a:cubicBezTo>
                  <a:pt x="1651649" y="276118"/>
                  <a:pt x="1652679" y="259980"/>
                  <a:pt x="1653709" y="244014"/>
                </a:cubicBezTo>
                <a:lnTo>
                  <a:pt x="1650447" y="244872"/>
                </a:lnTo>
                <a:lnTo>
                  <a:pt x="1648558" y="242126"/>
                </a:lnTo>
                <a:lnTo>
                  <a:pt x="1648558" y="242126"/>
                </a:lnTo>
                <a:cubicBezTo>
                  <a:pt x="1648043" y="233885"/>
                  <a:pt x="1647528" y="225644"/>
                  <a:pt x="1647013" y="217403"/>
                </a:cubicBezTo>
                <a:cubicBezTo>
                  <a:pt x="1647528" y="215000"/>
                  <a:pt x="1648902" y="214141"/>
                  <a:pt x="1651305" y="214656"/>
                </a:cubicBezTo>
                <a:cubicBezTo>
                  <a:pt x="1651820" y="199892"/>
                  <a:pt x="1652164" y="185299"/>
                  <a:pt x="1652679" y="170534"/>
                </a:cubicBezTo>
                <a:cubicBezTo>
                  <a:pt x="1661091" y="160920"/>
                  <a:pt x="1661263" y="151306"/>
                  <a:pt x="1652507" y="141692"/>
                </a:cubicBezTo>
                <a:cubicBezTo>
                  <a:pt x="1651134" y="94651"/>
                  <a:pt x="1649932" y="47439"/>
                  <a:pt x="1648558" y="398"/>
                </a:cubicBezTo>
                <a:cubicBezTo>
                  <a:pt x="1599458" y="1257"/>
                  <a:pt x="1540914" y="-7156"/>
                  <a:pt x="1506063" y="24777"/>
                </a:cubicBezTo>
                <a:cubicBezTo>
                  <a:pt x="1445974" y="79715"/>
                  <a:pt x="1392066" y="59800"/>
                  <a:pt x="1333867" y="34563"/>
                </a:cubicBezTo>
                <a:cubicBezTo>
                  <a:pt x="1280645" y="11386"/>
                  <a:pt x="1242532" y="36280"/>
                  <a:pt x="1208883" y="71989"/>
                </a:cubicBezTo>
                <a:cubicBezTo>
                  <a:pt x="1191028" y="90874"/>
                  <a:pt x="1178667" y="114910"/>
                  <a:pt x="1162872" y="136026"/>
                </a:cubicBezTo>
                <a:cubicBezTo>
                  <a:pt x="1114801" y="200407"/>
                  <a:pt x="1084585" y="204356"/>
                  <a:pt x="1019861" y="158517"/>
                </a:cubicBezTo>
                <a:cubicBezTo>
                  <a:pt x="992736" y="139460"/>
                  <a:pt x="963550" y="122979"/>
                  <a:pt x="934192" y="107184"/>
                </a:cubicBezTo>
                <a:cubicBezTo>
                  <a:pt x="847837" y="60487"/>
                  <a:pt x="814530" y="67526"/>
                  <a:pt x="760451" y="149246"/>
                </a:cubicBezTo>
                <a:cubicBezTo>
                  <a:pt x="733325" y="190106"/>
                  <a:pt x="695899" y="214313"/>
                  <a:pt x="656412" y="241267"/>
                </a:cubicBezTo>
                <a:cubicBezTo>
                  <a:pt x="590143" y="286591"/>
                  <a:pt x="503616" y="265131"/>
                  <a:pt x="441124" y="316292"/>
                </a:cubicBezTo>
                <a:cubicBezTo>
                  <a:pt x="429621" y="325734"/>
                  <a:pt x="418461" y="312515"/>
                  <a:pt x="408161" y="306678"/>
                </a:cubicBezTo>
                <a:cubicBezTo>
                  <a:pt x="326097" y="259809"/>
                  <a:pt x="303607" y="262212"/>
                  <a:pt x="246609" y="336550"/>
                </a:cubicBezTo>
                <a:cubicBezTo>
                  <a:pt x="220341" y="370715"/>
                  <a:pt x="207980" y="362989"/>
                  <a:pt x="187550" y="333116"/>
                </a:cubicBezTo>
                <a:cubicBezTo>
                  <a:pt x="152527" y="282127"/>
                  <a:pt x="114242" y="233370"/>
                  <a:pt x="74412" y="179633"/>
                </a:cubicBezTo>
                <a:cubicBezTo>
                  <a:pt x="49862" y="250881"/>
                  <a:pt x="28058" y="313545"/>
                  <a:pt x="6426" y="376209"/>
                </a:cubicBezTo>
                <a:cubicBezTo>
                  <a:pt x="-4905" y="446083"/>
                  <a:pt x="5053" y="516472"/>
                  <a:pt x="246" y="586346"/>
                </a:cubicBezTo>
                <a:cubicBezTo>
                  <a:pt x="-2158" y="621541"/>
                  <a:pt x="13122" y="625833"/>
                  <a:pt x="43166" y="625833"/>
                </a:cubicBezTo>
                <a:cubicBezTo>
                  <a:pt x="564906" y="625147"/>
                  <a:pt x="1086646" y="624975"/>
                  <a:pt x="1608385" y="626177"/>
                </a:cubicBezTo>
                <a:cubicBezTo>
                  <a:pt x="1644781" y="626177"/>
                  <a:pt x="1652164" y="613987"/>
                  <a:pt x="1651305" y="580853"/>
                </a:cubicBezTo>
                <a:cubicBezTo>
                  <a:pt x="1649073" y="496729"/>
                  <a:pt x="1650104" y="412433"/>
                  <a:pt x="1649932" y="328309"/>
                </a:cubicBezTo>
                <a:cubicBezTo>
                  <a:pt x="1660061" y="316292"/>
                  <a:pt x="1656284" y="304274"/>
                  <a:pt x="1650619" y="292085"/>
                </a:cubicBezTo>
                <a:close/>
              </a:path>
            </a:pathLst>
          </a:custGeom>
          <a:solidFill>
            <a:srgbClr val="324F6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400" name="Google Shape;5400;p407"/>
          <p:cNvSpPr/>
          <p:nvPr/>
        </p:nvSpPr>
        <p:spPr>
          <a:xfrm>
            <a:off x="10424898" y="2877239"/>
            <a:ext cx="784484" cy="1016768"/>
          </a:xfrm>
          <a:custGeom>
            <a:avLst/>
            <a:gdLst/>
            <a:ahLst/>
            <a:cxnLst/>
            <a:rect l="l" t="t" r="r" b="b"/>
            <a:pathLst>
              <a:path w="662012" h="858032" extrusionOk="0">
                <a:moveTo>
                  <a:pt x="662012" y="730980"/>
                </a:moveTo>
                <a:cubicBezTo>
                  <a:pt x="662012" y="728233"/>
                  <a:pt x="661669" y="725658"/>
                  <a:pt x="661325" y="722911"/>
                </a:cubicBezTo>
                <a:cubicBezTo>
                  <a:pt x="651883" y="713468"/>
                  <a:pt x="642269" y="704026"/>
                  <a:pt x="632826" y="694583"/>
                </a:cubicBezTo>
                <a:cubicBezTo>
                  <a:pt x="572223" y="659389"/>
                  <a:pt x="578232" y="592090"/>
                  <a:pt x="562093" y="537667"/>
                </a:cubicBezTo>
                <a:cubicBezTo>
                  <a:pt x="550591" y="498352"/>
                  <a:pt x="537200" y="474831"/>
                  <a:pt x="495138" y="475003"/>
                </a:cubicBezTo>
                <a:cubicBezTo>
                  <a:pt x="454793" y="475175"/>
                  <a:pt x="437281" y="453199"/>
                  <a:pt x="428354" y="415601"/>
                </a:cubicBezTo>
                <a:cubicBezTo>
                  <a:pt x="420628" y="383325"/>
                  <a:pt x="414448" y="344010"/>
                  <a:pt x="362256" y="354139"/>
                </a:cubicBezTo>
                <a:cubicBezTo>
                  <a:pt x="344058" y="357745"/>
                  <a:pt x="340281" y="337829"/>
                  <a:pt x="338393" y="325125"/>
                </a:cubicBezTo>
                <a:cubicBezTo>
                  <a:pt x="321396" y="217137"/>
                  <a:pt x="258046" y="128722"/>
                  <a:pt x="214782" y="32065"/>
                </a:cubicBezTo>
                <a:cubicBezTo>
                  <a:pt x="197442" y="-6735"/>
                  <a:pt x="164995" y="-11542"/>
                  <a:pt x="140101" y="24339"/>
                </a:cubicBezTo>
                <a:cubicBezTo>
                  <a:pt x="112632" y="63654"/>
                  <a:pt x="77952" y="95072"/>
                  <a:pt x="44989" y="128893"/>
                </a:cubicBezTo>
                <a:cubicBezTo>
                  <a:pt x="21297" y="153272"/>
                  <a:pt x="-506" y="179024"/>
                  <a:pt x="9" y="219713"/>
                </a:cubicBezTo>
                <a:cubicBezTo>
                  <a:pt x="2069" y="417833"/>
                  <a:pt x="1726" y="615953"/>
                  <a:pt x="181" y="814073"/>
                </a:cubicBezTo>
                <a:cubicBezTo>
                  <a:pt x="-163" y="848581"/>
                  <a:pt x="9795" y="858367"/>
                  <a:pt x="44646" y="858024"/>
                </a:cubicBezTo>
                <a:cubicBezTo>
                  <a:pt x="241221" y="856135"/>
                  <a:pt x="437796" y="856822"/>
                  <a:pt x="634543" y="856650"/>
                </a:cubicBezTo>
                <a:cubicBezTo>
                  <a:pt x="640037" y="853389"/>
                  <a:pt x="645531" y="850127"/>
                  <a:pt x="651025" y="846865"/>
                </a:cubicBezTo>
                <a:cubicBezTo>
                  <a:pt x="657892" y="808408"/>
                  <a:pt x="638320" y="767720"/>
                  <a:pt x="662012" y="730980"/>
                </a:cubicBezTo>
                <a:close/>
                <a:moveTo>
                  <a:pt x="215126" y="530628"/>
                </a:moveTo>
                <a:cubicBezTo>
                  <a:pt x="251694" y="530628"/>
                  <a:pt x="288434" y="531314"/>
                  <a:pt x="325002" y="530284"/>
                </a:cubicBezTo>
                <a:cubicBezTo>
                  <a:pt x="288434" y="531486"/>
                  <a:pt x="251865" y="530799"/>
                  <a:pt x="215126" y="530628"/>
                </a:cubicBezTo>
                <a:cubicBezTo>
                  <a:pt x="176669" y="530628"/>
                  <a:pt x="138212" y="530456"/>
                  <a:pt x="99756" y="530799"/>
                </a:cubicBezTo>
                <a:cubicBezTo>
                  <a:pt x="138384" y="530456"/>
                  <a:pt x="176841" y="530628"/>
                  <a:pt x="215126" y="530628"/>
                </a:cubicBezTo>
                <a:close/>
              </a:path>
            </a:pathLst>
          </a:custGeom>
          <a:solidFill>
            <a:srgbClr val="324F6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401" name="Google Shape;5401;p407"/>
          <p:cNvSpPr/>
          <p:nvPr/>
        </p:nvSpPr>
        <p:spPr>
          <a:xfrm>
            <a:off x="8017271" y="3052204"/>
            <a:ext cx="826276" cy="833709"/>
          </a:xfrm>
          <a:custGeom>
            <a:avLst/>
            <a:gdLst/>
            <a:ahLst/>
            <a:cxnLst/>
            <a:rect l="l" t="t" r="r" b="b"/>
            <a:pathLst>
              <a:path w="697279" h="703552" extrusionOk="0">
                <a:moveTo>
                  <a:pt x="489635" y="0"/>
                </a:moveTo>
                <a:cubicBezTo>
                  <a:pt x="453410" y="113825"/>
                  <a:pt x="361389" y="105069"/>
                  <a:pt x="283446" y="113138"/>
                </a:cubicBezTo>
                <a:cubicBezTo>
                  <a:pt x="202584" y="121550"/>
                  <a:pt x="144212" y="158977"/>
                  <a:pt x="122924" y="238294"/>
                </a:cubicBezTo>
                <a:cubicBezTo>
                  <a:pt x="115198" y="266793"/>
                  <a:pt x="113481" y="311258"/>
                  <a:pt x="91163" y="318469"/>
                </a:cubicBezTo>
                <a:cubicBezTo>
                  <a:pt x="31074" y="337869"/>
                  <a:pt x="29529" y="387313"/>
                  <a:pt x="14765" y="431779"/>
                </a:cubicBezTo>
                <a:cubicBezTo>
                  <a:pt x="11674" y="440878"/>
                  <a:pt x="8584" y="449977"/>
                  <a:pt x="5494" y="459076"/>
                </a:cubicBezTo>
                <a:cubicBezTo>
                  <a:pt x="3605" y="537878"/>
                  <a:pt x="1889" y="616508"/>
                  <a:pt x="0" y="695309"/>
                </a:cubicBezTo>
                <a:cubicBezTo>
                  <a:pt x="1717" y="697198"/>
                  <a:pt x="1717" y="699086"/>
                  <a:pt x="0" y="700975"/>
                </a:cubicBezTo>
                <a:cubicBezTo>
                  <a:pt x="219409" y="701662"/>
                  <a:pt x="438817" y="702177"/>
                  <a:pt x="658226" y="703550"/>
                </a:cubicBezTo>
                <a:cubicBezTo>
                  <a:pt x="685009" y="703722"/>
                  <a:pt x="692906" y="694794"/>
                  <a:pt x="694966" y="667325"/>
                </a:cubicBezTo>
                <a:cubicBezTo>
                  <a:pt x="714366" y="424053"/>
                  <a:pt x="608782" y="219924"/>
                  <a:pt x="489635" y="0"/>
                </a:cubicBezTo>
                <a:close/>
                <a:moveTo>
                  <a:pt x="343191" y="653247"/>
                </a:moveTo>
                <a:cubicBezTo>
                  <a:pt x="305764" y="654106"/>
                  <a:pt x="268681" y="643462"/>
                  <a:pt x="231255" y="644320"/>
                </a:cubicBezTo>
                <a:cubicBezTo>
                  <a:pt x="268681" y="643462"/>
                  <a:pt x="305764" y="654106"/>
                  <a:pt x="343191" y="653247"/>
                </a:cubicBezTo>
                <a:cubicBezTo>
                  <a:pt x="358814" y="653247"/>
                  <a:pt x="374609" y="653763"/>
                  <a:pt x="390232" y="653076"/>
                </a:cubicBezTo>
                <a:cubicBezTo>
                  <a:pt x="374609" y="653763"/>
                  <a:pt x="358814" y="653247"/>
                  <a:pt x="343191" y="65324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402" name="Google Shape;5402;p407"/>
          <p:cNvSpPr/>
          <p:nvPr/>
        </p:nvSpPr>
        <p:spPr>
          <a:xfrm>
            <a:off x="9122043" y="3000490"/>
            <a:ext cx="701469" cy="890734"/>
          </a:xfrm>
          <a:custGeom>
            <a:avLst/>
            <a:gdLst/>
            <a:ahLst/>
            <a:cxnLst/>
            <a:rect l="l" t="t" r="r" b="b"/>
            <a:pathLst>
              <a:path w="591957" h="751674" extrusionOk="0">
                <a:moveTo>
                  <a:pt x="591614" y="121426"/>
                </a:moveTo>
                <a:cubicBezTo>
                  <a:pt x="591270" y="117649"/>
                  <a:pt x="590755" y="113872"/>
                  <a:pt x="590412" y="110095"/>
                </a:cubicBezTo>
                <a:cubicBezTo>
                  <a:pt x="574617" y="90866"/>
                  <a:pt x="568608" y="67346"/>
                  <a:pt x="561741" y="44341"/>
                </a:cubicBezTo>
                <a:cubicBezTo>
                  <a:pt x="558136" y="32495"/>
                  <a:pt x="555561" y="21507"/>
                  <a:pt x="542685" y="14983"/>
                </a:cubicBezTo>
                <a:cubicBezTo>
                  <a:pt x="494957" y="-8880"/>
                  <a:pt x="420962" y="-5962"/>
                  <a:pt x="387141" y="36272"/>
                </a:cubicBezTo>
                <a:cubicBezTo>
                  <a:pt x="315894" y="125031"/>
                  <a:pt x="249109" y="217911"/>
                  <a:pt x="224044" y="333280"/>
                </a:cubicBezTo>
                <a:cubicBezTo>
                  <a:pt x="215632" y="371909"/>
                  <a:pt x="218722" y="420323"/>
                  <a:pt x="187304" y="445560"/>
                </a:cubicBezTo>
                <a:cubicBezTo>
                  <a:pt x="148161" y="476978"/>
                  <a:pt x="133740" y="517666"/>
                  <a:pt x="117945" y="559900"/>
                </a:cubicBezTo>
                <a:cubicBezTo>
                  <a:pt x="108502" y="585137"/>
                  <a:pt x="96141" y="603164"/>
                  <a:pt x="69531" y="616898"/>
                </a:cubicBezTo>
                <a:cubicBezTo>
                  <a:pt x="32619" y="636126"/>
                  <a:pt x="18198" y="677673"/>
                  <a:pt x="3434" y="714413"/>
                </a:cubicBezTo>
                <a:cubicBezTo>
                  <a:pt x="-6181" y="738277"/>
                  <a:pt x="4464" y="752011"/>
                  <a:pt x="34508" y="751668"/>
                </a:cubicBezTo>
                <a:cubicBezTo>
                  <a:pt x="220267" y="749779"/>
                  <a:pt x="406198" y="749436"/>
                  <a:pt x="591957" y="748578"/>
                </a:cubicBezTo>
                <a:cubicBezTo>
                  <a:pt x="591786" y="539470"/>
                  <a:pt x="591614" y="330362"/>
                  <a:pt x="591614" y="121426"/>
                </a:cubicBezTo>
                <a:close/>
              </a:path>
            </a:pathLst>
          </a:custGeom>
          <a:solidFill>
            <a:srgbClr val="324F6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403" name="Google Shape;5403;p407"/>
          <p:cNvSpPr/>
          <p:nvPr/>
        </p:nvSpPr>
        <p:spPr>
          <a:xfrm>
            <a:off x="6936702" y="3046279"/>
            <a:ext cx="581109" cy="836604"/>
          </a:xfrm>
          <a:custGeom>
            <a:avLst/>
            <a:gdLst/>
            <a:ahLst/>
            <a:cxnLst/>
            <a:rect l="l" t="t" r="r" b="b"/>
            <a:pathLst>
              <a:path w="490387" h="705995" extrusionOk="0">
                <a:moveTo>
                  <a:pt x="490150" y="677478"/>
                </a:moveTo>
                <a:cubicBezTo>
                  <a:pt x="478304" y="550605"/>
                  <a:pt x="491352" y="417037"/>
                  <a:pt x="389545" y="314543"/>
                </a:cubicBezTo>
                <a:cubicBezTo>
                  <a:pt x="377699" y="302526"/>
                  <a:pt x="371518" y="284671"/>
                  <a:pt x="363278" y="269391"/>
                </a:cubicBezTo>
                <a:cubicBezTo>
                  <a:pt x="354865" y="253768"/>
                  <a:pt x="345938" y="236257"/>
                  <a:pt x="328598" y="231449"/>
                </a:cubicBezTo>
                <a:cubicBezTo>
                  <a:pt x="296150" y="222522"/>
                  <a:pt x="286365" y="197972"/>
                  <a:pt x="278124" y="170331"/>
                </a:cubicBezTo>
                <a:cubicBezTo>
                  <a:pt x="269025" y="140115"/>
                  <a:pt x="259410" y="110242"/>
                  <a:pt x="248938" y="80542"/>
                </a:cubicBezTo>
                <a:cubicBezTo>
                  <a:pt x="219065" y="-4612"/>
                  <a:pt x="118803" y="-27103"/>
                  <a:pt x="57513" y="36591"/>
                </a:cubicBezTo>
                <a:cubicBezTo>
                  <a:pt x="40688" y="54103"/>
                  <a:pt x="20430" y="68352"/>
                  <a:pt x="1717" y="83975"/>
                </a:cubicBezTo>
                <a:cubicBezTo>
                  <a:pt x="1202" y="290165"/>
                  <a:pt x="515" y="496354"/>
                  <a:pt x="0" y="702371"/>
                </a:cubicBezTo>
                <a:cubicBezTo>
                  <a:pt x="152625" y="703401"/>
                  <a:pt x="305249" y="704432"/>
                  <a:pt x="457874" y="705977"/>
                </a:cubicBezTo>
                <a:cubicBezTo>
                  <a:pt x="478648" y="706320"/>
                  <a:pt x="492382" y="702028"/>
                  <a:pt x="490150" y="677478"/>
                </a:cubicBezTo>
                <a:close/>
                <a:moveTo>
                  <a:pt x="124641" y="395062"/>
                </a:moveTo>
                <a:cubicBezTo>
                  <a:pt x="112795" y="387851"/>
                  <a:pt x="101807" y="389396"/>
                  <a:pt x="90133" y="393345"/>
                </a:cubicBezTo>
                <a:cubicBezTo>
                  <a:pt x="101807" y="389568"/>
                  <a:pt x="112966" y="388023"/>
                  <a:pt x="124641" y="395062"/>
                </a:cubicBezTo>
                <a:cubicBezTo>
                  <a:pt x="136830" y="391800"/>
                  <a:pt x="151766" y="398324"/>
                  <a:pt x="163269" y="395062"/>
                </a:cubicBezTo>
                <a:cubicBezTo>
                  <a:pt x="151938" y="398324"/>
                  <a:pt x="136830" y="391972"/>
                  <a:pt x="124641" y="39506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404" name="Google Shape;5404;p407"/>
          <p:cNvSpPr txBox="1"/>
          <p:nvPr/>
        </p:nvSpPr>
        <p:spPr>
          <a:xfrm>
            <a:off x="6301740" y="3938676"/>
            <a:ext cx="520200" cy="215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700"/>
              <a:buFont typeface="Arial"/>
              <a:buNone/>
            </a:pPr>
            <a:r>
              <a:rPr lang="en-US" sz="700" b="0" i="0" u="none" strike="noStrike" cap="none">
                <a:solidFill>
                  <a:srgbClr val="000000"/>
                </a:solidFill>
                <a:latin typeface="Arial"/>
                <a:ea typeface="Arial"/>
                <a:cs typeface="Arial"/>
                <a:sym typeface="Arial"/>
              </a:rPr>
              <a:t>Consistently liberal</a:t>
            </a:r>
            <a:endParaRPr sz="1400" b="0" i="0" u="none" strike="noStrike" cap="none">
              <a:solidFill>
                <a:srgbClr val="000000"/>
              </a:solidFill>
              <a:latin typeface="Arial"/>
              <a:ea typeface="Arial"/>
              <a:cs typeface="Arial"/>
              <a:sym typeface="Arial"/>
            </a:endParaRPr>
          </a:p>
        </p:txBody>
      </p:sp>
      <p:sp>
        <p:nvSpPr>
          <p:cNvPr id="5405" name="Google Shape;5405;p407"/>
          <p:cNvSpPr txBox="1"/>
          <p:nvPr/>
        </p:nvSpPr>
        <p:spPr>
          <a:xfrm>
            <a:off x="7002249" y="3938676"/>
            <a:ext cx="663600" cy="215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700"/>
              <a:buFont typeface="Arial"/>
              <a:buNone/>
            </a:pPr>
            <a:r>
              <a:rPr lang="en-US" sz="700" b="0" i="0" u="none" strike="noStrike" cap="none">
                <a:solidFill>
                  <a:srgbClr val="000000"/>
                </a:solidFill>
                <a:latin typeface="Arial"/>
                <a:ea typeface="Arial"/>
                <a:cs typeface="Arial"/>
                <a:sym typeface="Arial"/>
              </a:rPr>
              <a:t>Consistently conservative</a:t>
            </a:r>
            <a:endParaRPr sz="1400" b="0" i="0" u="none" strike="noStrike" cap="none">
              <a:solidFill>
                <a:srgbClr val="000000"/>
              </a:solidFill>
              <a:latin typeface="Arial"/>
              <a:ea typeface="Arial"/>
              <a:cs typeface="Arial"/>
              <a:sym typeface="Arial"/>
            </a:endParaRPr>
          </a:p>
        </p:txBody>
      </p:sp>
      <p:sp>
        <p:nvSpPr>
          <p:cNvPr id="5406" name="Google Shape;5406;p407"/>
          <p:cNvSpPr txBox="1"/>
          <p:nvPr/>
        </p:nvSpPr>
        <p:spPr>
          <a:xfrm>
            <a:off x="7666976" y="3938676"/>
            <a:ext cx="520200" cy="215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700"/>
              <a:buFont typeface="Arial"/>
              <a:buNone/>
            </a:pPr>
            <a:r>
              <a:rPr lang="en-US" sz="700" b="0" i="0" u="none" strike="noStrike" cap="none">
                <a:solidFill>
                  <a:srgbClr val="000000"/>
                </a:solidFill>
                <a:latin typeface="Arial"/>
                <a:ea typeface="Arial"/>
                <a:cs typeface="Arial"/>
                <a:sym typeface="Arial"/>
              </a:rPr>
              <a:t>Consistently liberal</a:t>
            </a:r>
            <a:endParaRPr sz="1400" b="0" i="0" u="none" strike="noStrike" cap="none">
              <a:solidFill>
                <a:srgbClr val="000000"/>
              </a:solidFill>
              <a:latin typeface="Arial"/>
              <a:ea typeface="Arial"/>
              <a:cs typeface="Arial"/>
              <a:sym typeface="Arial"/>
            </a:endParaRPr>
          </a:p>
        </p:txBody>
      </p:sp>
      <p:sp>
        <p:nvSpPr>
          <p:cNvPr id="5407" name="Google Shape;5407;p407"/>
          <p:cNvSpPr txBox="1"/>
          <p:nvPr/>
        </p:nvSpPr>
        <p:spPr>
          <a:xfrm>
            <a:off x="8367486" y="3938676"/>
            <a:ext cx="663600" cy="215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700"/>
              <a:buFont typeface="Arial"/>
              <a:buNone/>
            </a:pPr>
            <a:r>
              <a:rPr lang="en-US" sz="700" b="0" i="0" u="none" strike="noStrike" cap="none">
                <a:solidFill>
                  <a:srgbClr val="000000"/>
                </a:solidFill>
                <a:latin typeface="Arial"/>
                <a:ea typeface="Arial"/>
                <a:cs typeface="Arial"/>
                <a:sym typeface="Arial"/>
              </a:rPr>
              <a:t>Consistently conservative</a:t>
            </a:r>
            <a:endParaRPr sz="1400" b="0" i="0" u="none" strike="noStrike" cap="none">
              <a:solidFill>
                <a:srgbClr val="000000"/>
              </a:solidFill>
              <a:latin typeface="Arial"/>
              <a:ea typeface="Arial"/>
              <a:cs typeface="Arial"/>
              <a:sym typeface="Arial"/>
            </a:endParaRPr>
          </a:p>
        </p:txBody>
      </p:sp>
      <p:sp>
        <p:nvSpPr>
          <p:cNvPr id="5408" name="Google Shape;5408;p407"/>
          <p:cNvSpPr txBox="1"/>
          <p:nvPr/>
        </p:nvSpPr>
        <p:spPr>
          <a:xfrm>
            <a:off x="9087912" y="3938676"/>
            <a:ext cx="520200" cy="215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700"/>
              <a:buFont typeface="Arial"/>
              <a:buNone/>
            </a:pPr>
            <a:r>
              <a:rPr lang="en-US" sz="700" b="0" i="0" u="none" strike="noStrike" cap="none">
                <a:solidFill>
                  <a:srgbClr val="000000"/>
                </a:solidFill>
                <a:latin typeface="Arial"/>
                <a:ea typeface="Arial"/>
                <a:cs typeface="Arial"/>
                <a:sym typeface="Arial"/>
              </a:rPr>
              <a:t>Consistently liberal</a:t>
            </a:r>
            <a:endParaRPr sz="1400" b="0" i="0" u="none" strike="noStrike" cap="none">
              <a:solidFill>
                <a:srgbClr val="000000"/>
              </a:solidFill>
              <a:latin typeface="Arial"/>
              <a:ea typeface="Arial"/>
              <a:cs typeface="Arial"/>
              <a:sym typeface="Arial"/>
            </a:endParaRPr>
          </a:p>
        </p:txBody>
      </p:sp>
      <p:sp>
        <p:nvSpPr>
          <p:cNvPr id="5409" name="Google Shape;5409;p407"/>
          <p:cNvSpPr txBox="1"/>
          <p:nvPr/>
        </p:nvSpPr>
        <p:spPr>
          <a:xfrm>
            <a:off x="9770598" y="3938676"/>
            <a:ext cx="663600" cy="215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700"/>
              <a:buFont typeface="Arial"/>
              <a:buNone/>
            </a:pPr>
            <a:r>
              <a:rPr lang="en-US" sz="700" b="0" i="0" u="none" strike="noStrike" cap="none">
                <a:solidFill>
                  <a:srgbClr val="000000"/>
                </a:solidFill>
                <a:latin typeface="Arial"/>
                <a:ea typeface="Arial"/>
                <a:cs typeface="Arial"/>
                <a:sym typeface="Arial"/>
              </a:rPr>
              <a:t>Consistently conservative</a:t>
            </a:r>
            <a:endParaRPr sz="1400" b="0" i="0" u="none" strike="noStrike" cap="none">
              <a:solidFill>
                <a:srgbClr val="000000"/>
              </a:solidFill>
              <a:latin typeface="Arial"/>
              <a:ea typeface="Arial"/>
              <a:cs typeface="Arial"/>
              <a:sym typeface="Arial"/>
            </a:endParaRPr>
          </a:p>
        </p:txBody>
      </p:sp>
      <p:sp>
        <p:nvSpPr>
          <p:cNvPr id="5410" name="Google Shape;5410;p407"/>
          <p:cNvSpPr txBox="1"/>
          <p:nvPr/>
        </p:nvSpPr>
        <p:spPr>
          <a:xfrm>
            <a:off x="10397258" y="3938676"/>
            <a:ext cx="520200" cy="215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700"/>
              <a:buFont typeface="Arial"/>
              <a:buNone/>
            </a:pPr>
            <a:r>
              <a:rPr lang="en-US" sz="700" b="0" i="0" u="none" strike="noStrike" cap="none">
                <a:solidFill>
                  <a:srgbClr val="000000"/>
                </a:solidFill>
                <a:latin typeface="Arial"/>
                <a:ea typeface="Arial"/>
                <a:cs typeface="Arial"/>
                <a:sym typeface="Arial"/>
              </a:rPr>
              <a:t>Consistently liberal</a:t>
            </a:r>
            <a:endParaRPr sz="1400" b="0" i="0" u="none" strike="noStrike" cap="none">
              <a:solidFill>
                <a:srgbClr val="000000"/>
              </a:solidFill>
              <a:latin typeface="Arial"/>
              <a:ea typeface="Arial"/>
              <a:cs typeface="Arial"/>
              <a:sym typeface="Arial"/>
            </a:endParaRPr>
          </a:p>
        </p:txBody>
      </p:sp>
      <p:sp>
        <p:nvSpPr>
          <p:cNvPr id="5411" name="Google Shape;5411;p407"/>
          <p:cNvSpPr txBox="1"/>
          <p:nvPr/>
        </p:nvSpPr>
        <p:spPr>
          <a:xfrm>
            <a:off x="11142325" y="3938676"/>
            <a:ext cx="663600" cy="215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700"/>
              <a:buFont typeface="Arial"/>
              <a:buNone/>
            </a:pPr>
            <a:r>
              <a:rPr lang="en-US" sz="700" b="0" i="0" u="none" strike="noStrike" cap="none">
                <a:solidFill>
                  <a:srgbClr val="000000"/>
                </a:solidFill>
                <a:latin typeface="Arial"/>
                <a:ea typeface="Arial"/>
                <a:cs typeface="Arial"/>
                <a:sym typeface="Arial"/>
              </a:rPr>
              <a:t>Consistently conservative</a:t>
            </a:r>
            <a:endParaRPr sz="1400" b="0" i="0" u="none" strike="noStrike" cap="none">
              <a:solidFill>
                <a:srgbClr val="000000"/>
              </a:solidFill>
              <a:latin typeface="Arial"/>
              <a:ea typeface="Arial"/>
              <a:cs typeface="Arial"/>
              <a:sym typeface="Arial"/>
            </a:endParaRPr>
          </a:p>
        </p:txBody>
      </p:sp>
      <p:sp>
        <p:nvSpPr>
          <p:cNvPr id="5412" name="Google Shape;5412;p407"/>
          <p:cNvSpPr txBox="1"/>
          <p:nvPr/>
        </p:nvSpPr>
        <p:spPr>
          <a:xfrm>
            <a:off x="7025617" y="3496643"/>
            <a:ext cx="552000" cy="246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rgbClr val="FFFFFF"/>
                </a:solidFill>
                <a:latin typeface="Arial"/>
                <a:ea typeface="Arial"/>
                <a:cs typeface="Arial"/>
                <a:sym typeface="Arial"/>
              </a:rPr>
              <a:t>64% </a:t>
            </a:r>
            <a:r>
              <a:rPr lang="en-US" sz="600" b="0" i="0" u="none" strike="noStrike" cap="none">
                <a:solidFill>
                  <a:srgbClr val="FFFFFF"/>
                </a:solidFill>
                <a:latin typeface="Arial"/>
                <a:ea typeface="Arial"/>
                <a:cs typeface="Arial"/>
                <a:sym typeface="Arial"/>
              </a:rPr>
              <a:t>of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600"/>
              <a:buFont typeface="Arial"/>
              <a:buNone/>
            </a:pPr>
            <a:r>
              <a:rPr lang="en-US" sz="600" b="0" i="0" u="none" strike="noStrike" cap="none">
                <a:solidFill>
                  <a:srgbClr val="FFFFFF"/>
                </a:solidFill>
                <a:latin typeface="Arial"/>
                <a:ea typeface="Arial"/>
                <a:cs typeface="Arial"/>
                <a:sym typeface="Arial"/>
              </a:rPr>
              <a:t>Republicans</a:t>
            </a:r>
            <a:endParaRPr sz="1400" b="0" i="0" u="none" strike="noStrike" cap="none">
              <a:solidFill>
                <a:srgbClr val="000000"/>
              </a:solidFill>
              <a:latin typeface="Arial"/>
              <a:ea typeface="Arial"/>
              <a:cs typeface="Arial"/>
              <a:sym typeface="Arial"/>
            </a:endParaRPr>
          </a:p>
        </p:txBody>
      </p:sp>
      <p:sp>
        <p:nvSpPr>
          <p:cNvPr id="5413" name="Google Shape;5413;p407"/>
          <p:cNvSpPr txBox="1"/>
          <p:nvPr/>
        </p:nvSpPr>
        <p:spPr>
          <a:xfrm>
            <a:off x="8178169" y="3340974"/>
            <a:ext cx="673200" cy="5232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rgbClr val="FFFFFF"/>
                </a:solidFill>
                <a:latin typeface="Arial"/>
                <a:ea typeface="Arial"/>
                <a:cs typeface="Arial"/>
                <a:sym typeface="Arial"/>
              </a:rPr>
              <a:t>95% </a:t>
            </a:r>
            <a:r>
              <a:rPr lang="en-US" sz="600" b="0" i="0" u="none" strike="noStrike" cap="none">
                <a:solidFill>
                  <a:srgbClr val="FFFFFF"/>
                </a:solidFill>
                <a:latin typeface="Arial"/>
                <a:ea typeface="Arial"/>
                <a:cs typeface="Arial"/>
                <a:sym typeface="Arial"/>
              </a:rPr>
              <a:t>of </a:t>
            </a:r>
            <a:br>
              <a:rPr lang="en-US" sz="600" b="0" i="0" u="none" strike="noStrike" cap="none">
                <a:solidFill>
                  <a:srgbClr val="FFFFFF"/>
                </a:solidFill>
                <a:latin typeface="Arial"/>
                <a:ea typeface="Arial"/>
                <a:cs typeface="Arial"/>
                <a:sym typeface="Arial"/>
              </a:rPr>
            </a:br>
            <a:r>
              <a:rPr lang="en-US" sz="600" b="0" i="0" u="none" strike="noStrike" cap="none">
                <a:solidFill>
                  <a:srgbClr val="FFFFFF"/>
                </a:solidFill>
                <a:latin typeface="Arial"/>
                <a:ea typeface="Arial"/>
                <a:cs typeface="Arial"/>
                <a:sym typeface="Arial"/>
              </a:rPr>
              <a:t>Republicans are more conservative than the median Democrat</a:t>
            </a:r>
            <a:endParaRPr sz="1400" b="0" i="0" u="none" strike="noStrike" cap="none">
              <a:solidFill>
                <a:srgbClr val="000000"/>
              </a:solidFill>
              <a:latin typeface="Arial"/>
              <a:ea typeface="Arial"/>
              <a:cs typeface="Arial"/>
              <a:sym typeface="Arial"/>
            </a:endParaRPr>
          </a:p>
        </p:txBody>
      </p:sp>
      <p:sp>
        <p:nvSpPr>
          <p:cNvPr id="5414" name="Google Shape;5414;p407"/>
          <p:cNvSpPr txBox="1"/>
          <p:nvPr/>
        </p:nvSpPr>
        <p:spPr>
          <a:xfrm>
            <a:off x="9370769" y="3557464"/>
            <a:ext cx="552000" cy="246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rgbClr val="FFFFFF"/>
                </a:solidFill>
                <a:latin typeface="Arial"/>
                <a:ea typeface="Arial"/>
                <a:cs typeface="Arial"/>
                <a:sym typeface="Arial"/>
              </a:rPr>
              <a:t>76% </a:t>
            </a:r>
            <a:r>
              <a:rPr lang="en-US" sz="600" b="0" i="0" u="none" strike="noStrike" cap="none">
                <a:solidFill>
                  <a:srgbClr val="FFFFFF"/>
                </a:solidFill>
                <a:latin typeface="Arial"/>
                <a:ea typeface="Arial"/>
                <a:cs typeface="Arial"/>
                <a:sym typeface="Arial"/>
              </a:rPr>
              <a:t>of Democrats</a:t>
            </a:r>
            <a:endParaRPr sz="1400" b="0" i="0" u="none" strike="noStrike" cap="none">
              <a:solidFill>
                <a:srgbClr val="000000"/>
              </a:solidFill>
              <a:latin typeface="Arial"/>
              <a:ea typeface="Arial"/>
              <a:cs typeface="Arial"/>
              <a:sym typeface="Arial"/>
            </a:endParaRPr>
          </a:p>
        </p:txBody>
      </p:sp>
      <p:sp>
        <p:nvSpPr>
          <p:cNvPr id="5415" name="Google Shape;5415;p407"/>
          <p:cNvSpPr txBox="1"/>
          <p:nvPr/>
        </p:nvSpPr>
        <p:spPr>
          <a:xfrm>
            <a:off x="10484952" y="3236036"/>
            <a:ext cx="552000" cy="615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rgbClr val="FFFFFF"/>
                </a:solidFill>
                <a:latin typeface="Arial"/>
                <a:ea typeface="Arial"/>
                <a:cs typeface="Arial"/>
                <a:sym typeface="Arial"/>
              </a:rPr>
              <a:t>97% </a:t>
            </a:r>
            <a:br>
              <a:rPr lang="en-US" sz="1000" b="1" i="0" u="none" strike="noStrike" cap="none">
                <a:solidFill>
                  <a:srgbClr val="FFFFFF"/>
                </a:solidFill>
                <a:latin typeface="Arial"/>
                <a:ea typeface="Arial"/>
                <a:cs typeface="Arial"/>
                <a:sym typeface="Arial"/>
              </a:rPr>
            </a:br>
            <a:r>
              <a:rPr lang="en-US" sz="600" b="0" i="0" u="none" strike="noStrike" cap="none">
                <a:solidFill>
                  <a:srgbClr val="FFFFFF"/>
                </a:solidFill>
                <a:latin typeface="Arial"/>
                <a:ea typeface="Arial"/>
                <a:cs typeface="Arial"/>
                <a:sym typeface="Arial"/>
              </a:rPr>
              <a:t>of Democrats </a:t>
            </a:r>
            <a:br>
              <a:rPr lang="en-US" sz="600" b="0" i="0" u="none" strike="noStrike" cap="none">
                <a:solidFill>
                  <a:srgbClr val="FFFFFF"/>
                </a:solidFill>
                <a:latin typeface="Arial"/>
                <a:ea typeface="Arial"/>
                <a:cs typeface="Arial"/>
                <a:sym typeface="Arial"/>
              </a:rPr>
            </a:br>
            <a:r>
              <a:rPr lang="en-US" sz="600" b="0" i="0" u="none" strike="noStrike" cap="none">
                <a:solidFill>
                  <a:srgbClr val="FFFFFF"/>
                </a:solidFill>
                <a:latin typeface="Arial"/>
                <a:ea typeface="Arial"/>
                <a:cs typeface="Arial"/>
                <a:sym typeface="Arial"/>
              </a:rPr>
              <a:t>are more </a:t>
            </a:r>
            <a:br>
              <a:rPr lang="en-US" sz="600" b="0" i="0" u="none" strike="noStrike" cap="none">
                <a:solidFill>
                  <a:srgbClr val="FFFFFF"/>
                </a:solidFill>
                <a:latin typeface="Arial"/>
                <a:ea typeface="Arial"/>
                <a:cs typeface="Arial"/>
                <a:sym typeface="Arial"/>
              </a:rPr>
            </a:br>
            <a:r>
              <a:rPr lang="en-US" sz="600" b="0" i="0" u="none" strike="noStrike" cap="none">
                <a:solidFill>
                  <a:srgbClr val="FFFFFF"/>
                </a:solidFill>
                <a:latin typeface="Arial"/>
                <a:ea typeface="Arial"/>
                <a:cs typeface="Arial"/>
                <a:sym typeface="Arial"/>
              </a:rPr>
              <a:t>liberal than the median Republican</a:t>
            </a:r>
            <a:endParaRPr sz="1400" b="0" i="0" u="none" strike="noStrike" cap="none">
              <a:solidFill>
                <a:srgbClr val="000000"/>
              </a:solidFill>
              <a:latin typeface="Arial"/>
              <a:ea typeface="Arial"/>
              <a:cs typeface="Arial"/>
              <a:sym typeface="Arial"/>
            </a:endParaRPr>
          </a:p>
        </p:txBody>
      </p:sp>
      <p:sp>
        <p:nvSpPr>
          <p:cNvPr id="5416" name="Google Shape;5416;p407"/>
          <p:cNvSpPr txBox="1"/>
          <p:nvPr/>
        </p:nvSpPr>
        <p:spPr>
          <a:xfrm>
            <a:off x="6345449" y="2520291"/>
            <a:ext cx="432900" cy="1539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rgbClr val="000000"/>
              </a:solidFill>
              <a:latin typeface="Arial"/>
              <a:ea typeface="Arial"/>
              <a:cs typeface="Arial"/>
              <a:sym typeface="Arial"/>
            </a:endParaRPr>
          </a:p>
        </p:txBody>
      </p:sp>
      <p:sp>
        <p:nvSpPr>
          <p:cNvPr id="5417" name="Google Shape;5417;p407"/>
          <p:cNvSpPr txBox="1"/>
          <p:nvPr/>
        </p:nvSpPr>
        <p:spPr>
          <a:xfrm>
            <a:off x="7604717" y="2520291"/>
            <a:ext cx="432900" cy="1539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rgbClr val="000000"/>
              </a:solidFill>
              <a:latin typeface="Arial"/>
              <a:ea typeface="Arial"/>
              <a:cs typeface="Arial"/>
              <a:sym typeface="Arial"/>
            </a:endParaRPr>
          </a:p>
        </p:txBody>
      </p:sp>
      <p:sp>
        <p:nvSpPr>
          <p:cNvPr id="5418" name="Google Shape;5418;p407"/>
          <p:cNvSpPr txBox="1"/>
          <p:nvPr/>
        </p:nvSpPr>
        <p:spPr>
          <a:xfrm>
            <a:off x="6369666" y="2463349"/>
            <a:ext cx="432900" cy="1539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Arial"/>
                <a:ea typeface="Arial"/>
                <a:cs typeface="Arial"/>
                <a:sym typeface="Arial"/>
              </a:rPr>
              <a:t>1994</a:t>
            </a:r>
            <a:endParaRPr sz="1400" b="0" i="0" u="none" strike="noStrike" cap="none">
              <a:solidFill>
                <a:srgbClr val="000000"/>
              </a:solidFill>
              <a:latin typeface="Arial"/>
              <a:ea typeface="Arial"/>
              <a:cs typeface="Arial"/>
              <a:sym typeface="Arial"/>
            </a:endParaRPr>
          </a:p>
        </p:txBody>
      </p:sp>
      <p:sp>
        <p:nvSpPr>
          <p:cNvPr id="5419" name="Google Shape;5419;p407"/>
          <p:cNvSpPr txBox="1"/>
          <p:nvPr/>
        </p:nvSpPr>
        <p:spPr>
          <a:xfrm>
            <a:off x="7644675" y="2463349"/>
            <a:ext cx="432900" cy="1539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Arial"/>
                <a:ea typeface="Arial"/>
                <a:cs typeface="Arial"/>
                <a:sym typeface="Arial"/>
              </a:rPr>
              <a:t>2017</a:t>
            </a:r>
            <a:endParaRPr sz="1400" b="0" i="0" u="none" strike="noStrike" cap="none">
              <a:solidFill>
                <a:srgbClr val="000000"/>
              </a:solidFill>
              <a:latin typeface="Arial"/>
              <a:ea typeface="Arial"/>
              <a:cs typeface="Arial"/>
              <a:sym typeface="Arial"/>
            </a:endParaRPr>
          </a:p>
        </p:txBody>
      </p:sp>
      <p:sp>
        <p:nvSpPr>
          <p:cNvPr id="5420" name="Google Shape;5420;p407"/>
          <p:cNvSpPr txBox="1"/>
          <p:nvPr/>
        </p:nvSpPr>
        <p:spPr>
          <a:xfrm>
            <a:off x="10296401" y="2463349"/>
            <a:ext cx="432900" cy="1539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Arial"/>
                <a:ea typeface="Arial"/>
                <a:cs typeface="Arial"/>
                <a:sym typeface="Arial"/>
              </a:rPr>
              <a:t>2017</a:t>
            </a:r>
            <a:endParaRPr sz="1400" b="0" i="0" u="none" strike="noStrike" cap="none">
              <a:solidFill>
                <a:srgbClr val="000000"/>
              </a:solidFill>
              <a:latin typeface="Arial"/>
              <a:ea typeface="Arial"/>
              <a:cs typeface="Arial"/>
              <a:sym typeface="Arial"/>
            </a:endParaRPr>
          </a:p>
        </p:txBody>
      </p:sp>
      <p:sp>
        <p:nvSpPr>
          <p:cNvPr id="5421" name="Google Shape;5421;p407"/>
          <p:cNvSpPr txBox="1"/>
          <p:nvPr/>
        </p:nvSpPr>
        <p:spPr>
          <a:xfrm>
            <a:off x="9035923" y="2463349"/>
            <a:ext cx="432900" cy="1539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Arial"/>
                <a:ea typeface="Arial"/>
                <a:cs typeface="Arial"/>
                <a:sym typeface="Arial"/>
              </a:rPr>
              <a:t>1994</a:t>
            </a:r>
            <a:endParaRPr sz="1400" b="0" i="0" u="none" strike="noStrike" cap="none">
              <a:solidFill>
                <a:srgbClr val="000000"/>
              </a:solidFill>
              <a:latin typeface="Arial"/>
              <a:ea typeface="Arial"/>
              <a:cs typeface="Arial"/>
              <a:sym typeface="Arial"/>
            </a:endParaRPr>
          </a:p>
        </p:txBody>
      </p:sp>
      <p:cxnSp>
        <p:nvCxnSpPr>
          <p:cNvPr id="5422" name="Google Shape;5422;p407"/>
          <p:cNvCxnSpPr/>
          <p:nvPr/>
        </p:nvCxnSpPr>
        <p:spPr>
          <a:xfrm>
            <a:off x="6929071" y="3007147"/>
            <a:ext cx="0" cy="879000"/>
          </a:xfrm>
          <a:prstGeom prst="straightConnector1">
            <a:avLst/>
          </a:prstGeom>
          <a:noFill/>
          <a:ln w="22225" cap="flat" cmpd="sng">
            <a:solidFill>
              <a:srgbClr val="324F61"/>
            </a:solidFill>
            <a:prstDash val="solid"/>
            <a:round/>
            <a:headEnd type="none" w="sm" len="sm"/>
            <a:tailEnd type="none" w="sm" len="sm"/>
          </a:ln>
        </p:spPr>
      </p:cxnSp>
      <p:cxnSp>
        <p:nvCxnSpPr>
          <p:cNvPr id="5423" name="Google Shape;5423;p407"/>
          <p:cNvCxnSpPr/>
          <p:nvPr/>
        </p:nvCxnSpPr>
        <p:spPr>
          <a:xfrm>
            <a:off x="8011557" y="3007147"/>
            <a:ext cx="0" cy="879000"/>
          </a:xfrm>
          <a:prstGeom prst="straightConnector1">
            <a:avLst/>
          </a:prstGeom>
          <a:noFill/>
          <a:ln w="22225" cap="flat" cmpd="sng">
            <a:solidFill>
              <a:srgbClr val="324F61"/>
            </a:solidFill>
            <a:prstDash val="solid"/>
            <a:round/>
            <a:headEnd type="none" w="sm" len="sm"/>
            <a:tailEnd type="none" w="sm" len="sm"/>
          </a:ln>
        </p:spPr>
      </p:cxnSp>
      <p:cxnSp>
        <p:nvCxnSpPr>
          <p:cNvPr id="5424" name="Google Shape;5424;p407"/>
          <p:cNvCxnSpPr/>
          <p:nvPr/>
        </p:nvCxnSpPr>
        <p:spPr>
          <a:xfrm>
            <a:off x="9827811" y="2988097"/>
            <a:ext cx="0" cy="879000"/>
          </a:xfrm>
          <a:prstGeom prst="straightConnector1">
            <a:avLst/>
          </a:prstGeom>
          <a:noFill/>
          <a:ln w="22225" cap="flat" cmpd="sng">
            <a:solidFill>
              <a:schemeClr val="accent3"/>
            </a:solidFill>
            <a:prstDash val="solid"/>
            <a:round/>
            <a:headEnd type="none" w="sm" len="sm"/>
            <a:tailEnd type="none" w="sm" len="sm"/>
          </a:ln>
        </p:spPr>
      </p:cxnSp>
      <p:sp>
        <p:nvSpPr>
          <p:cNvPr id="5425" name="Google Shape;5425;p407"/>
          <p:cNvSpPr txBox="1"/>
          <p:nvPr/>
        </p:nvSpPr>
        <p:spPr>
          <a:xfrm>
            <a:off x="6616678" y="6020930"/>
            <a:ext cx="432900" cy="1539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Arial"/>
                <a:ea typeface="Arial"/>
                <a:cs typeface="Arial"/>
                <a:sym typeface="Arial"/>
              </a:rPr>
              <a:t>1994</a:t>
            </a:r>
            <a:endParaRPr sz="1400" b="0" i="0" u="none" strike="noStrike" cap="none">
              <a:solidFill>
                <a:srgbClr val="000000"/>
              </a:solidFill>
              <a:latin typeface="Arial"/>
              <a:ea typeface="Arial"/>
              <a:cs typeface="Arial"/>
              <a:sym typeface="Arial"/>
            </a:endParaRPr>
          </a:p>
        </p:txBody>
      </p:sp>
      <p:sp>
        <p:nvSpPr>
          <p:cNvPr id="5426" name="Google Shape;5426;p407"/>
          <p:cNvSpPr txBox="1"/>
          <p:nvPr/>
        </p:nvSpPr>
        <p:spPr>
          <a:xfrm>
            <a:off x="8356646" y="6020930"/>
            <a:ext cx="432900" cy="1539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Arial"/>
                <a:ea typeface="Arial"/>
                <a:cs typeface="Arial"/>
                <a:sym typeface="Arial"/>
              </a:rPr>
              <a:t>2017</a:t>
            </a:r>
            <a:endParaRPr sz="1400" b="0" i="0" u="none" strike="noStrike" cap="none">
              <a:solidFill>
                <a:srgbClr val="000000"/>
              </a:solidFill>
              <a:latin typeface="Arial"/>
              <a:ea typeface="Arial"/>
              <a:cs typeface="Arial"/>
              <a:sym typeface="Arial"/>
            </a:endParaRPr>
          </a:p>
        </p:txBody>
      </p:sp>
      <p:sp>
        <p:nvSpPr>
          <p:cNvPr id="5427" name="Google Shape;5427;p407"/>
          <p:cNvSpPr txBox="1"/>
          <p:nvPr/>
        </p:nvSpPr>
        <p:spPr>
          <a:xfrm>
            <a:off x="9311995" y="6020930"/>
            <a:ext cx="432900" cy="1539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Arial"/>
                <a:ea typeface="Arial"/>
                <a:cs typeface="Arial"/>
                <a:sym typeface="Arial"/>
              </a:rPr>
              <a:t>1994</a:t>
            </a:r>
            <a:endParaRPr sz="1400" b="0" i="0" u="none" strike="noStrike" cap="none">
              <a:solidFill>
                <a:srgbClr val="000000"/>
              </a:solidFill>
              <a:latin typeface="Arial"/>
              <a:ea typeface="Arial"/>
              <a:cs typeface="Arial"/>
              <a:sym typeface="Arial"/>
            </a:endParaRPr>
          </a:p>
        </p:txBody>
      </p:sp>
      <p:sp>
        <p:nvSpPr>
          <p:cNvPr id="5428" name="Google Shape;5428;p407"/>
          <p:cNvSpPr txBox="1"/>
          <p:nvPr/>
        </p:nvSpPr>
        <p:spPr>
          <a:xfrm>
            <a:off x="11051964" y="6020930"/>
            <a:ext cx="432900" cy="1539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Arial"/>
                <a:ea typeface="Arial"/>
                <a:cs typeface="Arial"/>
                <a:sym typeface="Arial"/>
              </a:rPr>
              <a:t>2017</a:t>
            </a:r>
            <a:endParaRPr sz="1400" b="0" i="0" u="none" strike="noStrike" cap="none">
              <a:solidFill>
                <a:srgbClr val="000000"/>
              </a:solidFill>
              <a:latin typeface="Arial"/>
              <a:ea typeface="Arial"/>
              <a:cs typeface="Arial"/>
              <a:sym typeface="Arial"/>
            </a:endParaRPr>
          </a:p>
        </p:txBody>
      </p:sp>
      <p:sp>
        <p:nvSpPr>
          <p:cNvPr id="5429" name="Google Shape;5429;p407"/>
          <p:cNvSpPr txBox="1"/>
          <p:nvPr/>
        </p:nvSpPr>
        <p:spPr>
          <a:xfrm>
            <a:off x="7810560" y="4654400"/>
            <a:ext cx="673200" cy="2463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Arial"/>
                <a:ea typeface="Arial"/>
                <a:cs typeface="Arial"/>
                <a:sym typeface="Arial"/>
              </a:rPr>
              <a:t>81%</a:t>
            </a:r>
            <a:r>
              <a:rPr lang="en-US" sz="1000" b="0" i="0" u="none" strike="noStrike" cap="none">
                <a:solidFill>
                  <a:srgbClr val="000000"/>
                </a:solidFill>
                <a:latin typeface="Arial"/>
                <a:ea typeface="Arial"/>
                <a:cs typeface="Arial"/>
                <a:sym typeface="Arial"/>
              </a:rPr>
              <a:t/>
            </a:r>
            <a:br>
              <a:rPr lang="en-US" sz="1000" b="0" i="0" u="none" strike="noStrike" cap="none">
                <a:solidFill>
                  <a:srgbClr val="000000"/>
                </a:solidFill>
                <a:latin typeface="Arial"/>
                <a:ea typeface="Arial"/>
                <a:cs typeface="Arial"/>
                <a:sym typeface="Arial"/>
              </a:rPr>
            </a:br>
            <a:r>
              <a:rPr lang="en-US" sz="600" b="0" i="0" u="none" strike="noStrike" cap="none">
                <a:solidFill>
                  <a:srgbClr val="000000"/>
                </a:solidFill>
                <a:latin typeface="Arial"/>
                <a:ea typeface="Arial"/>
                <a:cs typeface="Arial"/>
                <a:sym typeface="Arial"/>
              </a:rPr>
              <a:t> Unfavorable</a:t>
            </a:r>
            <a:endParaRPr sz="1400" b="0" i="0" u="none" strike="noStrike" cap="none">
              <a:solidFill>
                <a:srgbClr val="000000"/>
              </a:solidFill>
              <a:latin typeface="Arial"/>
              <a:ea typeface="Arial"/>
              <a:cs typeface="Arial"/>
              <a:sym typeface="Arial"/>
            </a:endParaRPr>
          </a:p>
        </p:txBody>
      </p:sp>
      <p:sp>
        <p:nvSpPr>
          <p:cNvPr id="5430" name="Google Shape;5430;p407"/>
          <p:cNvSpPr txBox="1"/>
          <p:nvPr/>
        </p:nvSpPr>
        <p:spPr>
          <a:xfrm>
            <a:off x="6687777" y="4911025"/>
            <a:ext cx="673200" cy="1539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Arial"/>
                <a:ea typeface="Arial"/>
                <a:cs typeface="Arial"/>
                <a:sym typeface="Arial"/>
              </a:rPr>
              <a:t>68%</a:t>
            </a:r>
            <a:endParaRPr sz="1400" b="0" i="0" u="none" strike="noStrike" cap="none">
              <a:solidFill>
                <a:srgbClr val="000000"/>
              </a:solidFill>
              <a:latin typeface="Arial"/>
              <a:ea typeface="Arial"/>
              <a:cs typeface="Arial"/>
              <a:sym typeface="Arial"/>
            </a:endParaRPr>
          </a:p>
        </p:txBody>
      </p:sp>
      <p:sp>
        <p:nvSpPr>
          <p:cNvPr id="5431" name="Google Shape;5431;p407"/>
          <p:cNvSpPr txBox="1"/>
          <p:nvPr/>
        </p:nvSpPr>
        <p:spPr>
          <a:xfrm>
            <a:off x="6687777" y="5758680"/>
            <a:ext cx="673200" cy="1539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rgbClr val="FFFFFF"/>
                </a:solidFill>
                <a:latin typeface="Arial"/>
                <a:ea typeface="Arial"/>
                <a:cs typeface="Arial"/>
                <a:sym typeface="Arial"/>
              </a:rPr>
              <a:t>17%</a:t>
            </a:r>
            <a:endParaRPr sz="1400" b="0" i="0" u="none" strike="noStrike" cap="none">
              <a:solidFill>
                <a:srgbClr val="000000"/>
              </a:solidFill>
              <a:latin typeface="Arial"/>
              <a:ea typeface="Arial"/>
              <a:cs typeface="Arial"/>
              <a:sym typeface="Arial"/>
            </a:endParaRPr>
          </a:p>
        </p:txBody>
      </p:sp>
      <p:sp>
        <p:nvSpPr>
          <p:cNvPr id="5432" name="Google Shape;5432;p407"/>
          <p:cNvSpPr txBox="1"/>
          <p:nvPr/>
        </p:nvSpPr>
        <p:spPr>
          <a:xfrm>
            <a:off x="7938907" y="5373637"/>
            <a:ext cx="544800" cy="3387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000" b="1" i="0" u="none" strike="noStrike" cap="none">
                <a:solidFill>
                  <a:srgbClr val="FFFFFF"/>
                </a:solidFill>
                <a:latin typeface="Arial"/>
                <a:ea typeface="Arial"/>
                <a:cs typeface="Arial"/>
                <a:sym typeface="Arial"/>
              </a:rPr>
              <a:t>45%</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600"/>
              <a:buFont typeface="Arial"/>
              <a:buNone/>
            </a:pPr>
            <a:r>
              <a:rPr lang="en-US" sz="600" b="0" i="0" u="none" strike="noStrike" cap="none">
                <a:solidFill>
                  <a:srgbClr val="FFFFFF"/>
                </a:solidFill>
                <a:latin typeface="Arial"/>
                <a:ea typeface="Arial"/>
                <a:cs typeface="Arial"/>
                <a:sym typeface="Arial"/>
              </a:rPr>
              <a:t>Very</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600"/>
              <a:buFont typeface="Arial"/>
              <a:buNone/>
            </a:pPr>
            <a:r>
              <a:rPr lang="en-US" sz="600" b="0" i="0" u="none" strike="noStrike" cap="none">
                <a:solidFill>
                  <a:srgbClr val="FFFFFF"/>
                </a:solidFill>
                <a:latin typeface="Arial"/>
                <a:ea typeface="Arial"/>
                <a:cs typeface="Arial"/>
                <a:sym typeface="Arial"/>
              </a:rPr>
              <a:t>Unfavorable</a:t>
            </a:r>
            <a:endParaRPr sz="1400" b="0" i="0" u="none" strike="noStrike" cap="none">
              <a:solidFill>
                <a:srgbClr val="000000"/>
              </a:solidFill>
              <a:latin typeface="Arial"/>
              <a:ea typeface="Arial"/>
              <a:cs typeface="Arial"/>
              <a:sym typeface="Arial"/>
            </a:endParaRPr>
          </a:p>
        </p:txBody>
      </p:sp>
      <p:sp>
        <p:nvSpPr>
          <p:cNvPr id="5433" name="Google Shape;5433;p407"/>
          <p:cNvSpPr txBox="1"/>
          <p:nvPr/>
        </p:nvSpPr>
        <p:spPr>
          <a:xfrm>
            <a:off x="10531644" y="4715811"/>
            <a:ext cx="673200" cy="2463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Arial"/>
                <a:ea typeface="Arial"/>
                <a:cs typeface="Arial"/>
                <a:sym typeface="Arial"/>
              </a:rPr>
              <a:t>81%</a:t>
            </a:r>
            <a:r>
              <a:rPr lang="en-US" sz="1000" b="0" i="0" u="none" strike="noStrike" cap="none">
                <a:solidFill>
                  <a:srgbClr val="000000"/>
                </a:solidFill>
                <a:latin typeface="Arial"/>
                <a:ea typeface="Arial"/>
                <a:cs typeface="Arial"/>
                <a:sym typeface="Arial"/>
              </a:rPr>
              <a:t/>
            </a:r>
            <a:br>
              <a:rPr lang="en-US" sz="1000" b="0" i="0" u="none" strike="noStrike" cap="none">
                <a:solidFill>
                  <a:srgbClr val="000000"/>
                </a:solidFill>
                <a:latin typeface="Arial"/>
                <a:ea typeface="Arial"/>
                <a:cs typeface="Arial"/>
                <a:sym typeface="Arial"/>
              </a:rPr>
            </a:br>
            <a:r>
              <a:rPr lang="en-US" sz="600" b="0" i="0" u="none" strike="noStrike" cap="none">
                <a:solidFill>
                  <a:srgbClr val="000000"/>
                </a:solidFill>
                <a:latin typeface="Arial"/>
                <a:ea typeface="Arial"/>
                <a:cs typeface="Arial"/>
                <a:sym typeface="Arial"/>
              </a:rPr>
              <a:t> Unfavorable</a:t>
            </a:r>
            <a:endParaRPr sz="1400" b="0" i="0" u="none" strike="noStrike" cap="none">
              <a:solidFill>
                <a:srgbClr val="000000"/>
              </a:solidFill>
              <a:latin typeface="Arial"/>
              <a:ea typeface="Arial"/>
              <a:cs typeface="Arial"/>
              <a:sym typeface="Arial"/>
            </a:endParaRPr>
          </a:p>
        </p:txBody>
      </p:sp>
      <p:sp>
        <p:nvSpPr>
          <p:cNvPr id="5434" name="Google Shape;5434;p407"/>
          <p:cNvSpPr txBox="1"/>
          <p:nvPr/>
        </p:nvSpPr>
        <p:spPr>
          <a:xfrm>
            <a:off x="9408861" y="4863312"/>
            <a:ext cx="673200" cy="1539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Arial"/>
                <a:ea typeface="Arial"/>
                <a:cs typeface="Arial"/>
                <a:sym typeface="Arial"/>
              </a:rPr>
              <a:t>57%</a:t>
            </a:r>
            <a:endParaRPr sz="1400" b="0" i="0" u="none" strike="noStrike" cap="none">
              <a:solidFill>
                <a:srgbClr val="000000"/>
              </a:solidFill>
              <a:latin typeface="Arial"/>
              <a:ea typeface="Arial"/>
              <a:cs typeface="Arial"/>
              <a:sym typeface="Arial"/>
            </a:endParaRPr>
          </a:p>
        </p:txBody>
      </p:sp>
      <p:sp>
        <p:nvSpPr>
          <p:cNvPr id="5435" name="Google Shape;5435;p407"/>
          <p:cNvSpPr txBox="1"/>
          <p:nvPr/>
        </p:nvSpPr>
        <p:spPr>
          <a:xfrm>
            <a:off x="9387067" y="5778702"/>
            <a:ext cx="673200" cy="1539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rgbClr val="FFFFFF"/>
                </a:solidFill>
                <a:latin typeface="Arial"/>
                <a:ea typeface="Arial"/>
                <a:cs typeface="Arial"/>
                <a:sym typeface="Arial"/>
              </a:rPr>
              <a:t>16%</a:t>
            </a:r>
            <a:endParaRPr sz="1400" b="0" i="0" u="none" strike="noStrike" cap="none">
              <a:solidFill>
                <a:srgbClr val="000000"/>
              </a:solidFill>
              <a:latin typeface="Arial"/>
              <a:ea typeface="Arial"/>
              <a:cs typeface="Arial"/>
              <a:sym typeface="Arial"/>
            </a:endParaRPr>
          </a:p>
        </p:txBody>
      </p:sp>
      <p:sp>
        <p:nvSpPr>
          <p:cNvPr id="5436" name="Google Shape;5436;p407"/>
          <p:cNvSpPr txBox="1"/>
          <p:nvPr/>
        </p:nvSpPr>
        <p:spPr>
          <a:xfrm>
            <a:off x="10638198" y="5373637"/>
            <a:ext cx="544800" cy="3387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000" b="1" i="0" u="none" strike="noStrike" cap="none">
                <a:solidFill>
                  <a:srgbClr val="FFFFFF"/>
                </a:solidFill>
                <a:latin typeface="Arial"/>
                <a:ea typeface="Arial"/>
                <a:cs typeface="Arial"/>
                <a:sym typeface="Arial"/>
              </a:rPr>
              <a:t>44%</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600"/>
              <a:buFont typeface="Arial"/>
              <a:buNone/>
            </a:pPr>
            <a:r>
              <a:rPr lang="en-US" sz="600" b="0" i="0" u="none" strike="noStrike" cap="none">
                <a:solidFill>
                  <a:srgbClr val="FFFFFF"/>
                </a:solidFill>
                <a:latin typeface="Arial"/>
                <a:ea typeface="Arial"/>
                <a:cs typeface="Arial"/>
                <a:sym typeface="Arial"/>
              </a:rPr>
              <a:t>Very</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600"/>
              <a:buFont typeface="Arial"/>
              <a:buNone/>
            </a:pPr>
            <a:r>
              <a:rPr lang="en-US" sz="600" b="0" i="0" u="none" strike="noStrike" cap="none">
                <a:solidFill>
                  <a:srgbClr val="FFFFFF"/>
                </a:solidFill>
                <a:latin typeface="Arial"/>
                <a:ea typeface="Arial"/>
                <a:cs typeface="Arial"/>
                <a:sym typeface="Arial"/>
              </a:rPr>
              <a:t>Unfavorable</a:t>
            </a:r>
            <a:endParaRPr sz="1400" b="0" i="0" u="none" strike="noStrike" cap="none">
              <a:solidFill>
                <a:srgbClr val="000000"/>
              </a:solidFill>
              <a:latin typeface="Arial"/>
              <a:ea typeface="Arial"/>
              <a:cs typeface="Arial"/>
              <a:sym typeface="Arial"/>
            </a:endParaRPr>
          </a:p>
        </p:txBody>
      </p:sp>
      <p:sp>
        <p:nvSpPr>
          <p:cNvPr id="5437" name="Google Shape;5437;p407"/>
          <p:cNvSpPr txBox="1"/>
          <p:nvPr/>
        </p:nvSpPr>
        <p:spPr>
          <a:xfrm>
            <a:off x="6751321" y="2725132"/>
            <a:ext cx="773700" cy="215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700"/>
              <a:buFont typeface="Arial"/>
              <a:buNone/>
            </a:pPr>
            <a:r>
              <a:rPr lang="en-US" sz="700" b="0" i="0" u="none" strike="noStrike" cap="none">
                <a:solidFill>
                  <a:srgbClr val="000000"/>
                </a:solidFill>
                <a:latin typeface="Arial"/>
                <a:ea typeface="Arial"/>
                <a:cs typeface="Arial"/>
                <a:sym typeface="Arial"/>
              </a:rPr>
              <a:t>Median</a:t>
            </a:r>
            <a:r>
              <a:rPr lang="en-US" sz="700" b="1" i="0" u="none" strike="noStrike" cap="none">
                <a:solidFill>
                  <a:srgbClr val="000000"/>
                </a:solidFill>
                <a:latin typeface="Arial"/>
                <a:ea typeface="Arial"/>
                <a:cs typeface="Arial"/>
                <a:sym typeface="Arial"/>
              </a:rPr>
              <a:t> </a:t>
            </a:r>
            <a:br>
              <a:rPr lang="en-US" sz="700" b="1" i="0" u="none" strike="noStrike" cap="none">
                <a:solidFill>
                  <a:srgbClr val="000000"/>
                </a:solidFill>
                <a:latin typeface="Arial"/>
                <a:ea typeface="Arial"/>
                <a:cs typeface="Arial"/>
                <a:sym typeface="Arial"/>
              </a:rPr>
            </a:br>
            <a:r>
              <a:rPr lang="en-US" sz="700" b="1" i="0" u="none" strike="noStrike" cap="none">
                <a:solidFill>
                  <a:srgbClr val="000000"/>
                </a:solidFill>
                <a:latin typeface="Arial"/>
                <a:ea typeface="Arial"/>
                <a:cs typeface="Arial"/>
                <a:sym typeface="Arial"/>
              </a:rPr>
              <a:t>Democrat</a:t>
            </a:r>
            <a:endParaRPr sz="1400" b="0" i="0" u="none" strike="noStrike" cap="none">
              <a:solidFill>
                <a:srgbClr val="000000"/>
              </a:solidFill>
              <a:latin typeface="Arial"/>
              <a:ea typeface="Arial"/>
              <a:cs typeface="Arial"/>
              <a:sym typeface="Arial"/>
            </a:endParaRPr>
          </a:p>
        </p:txBody>
      </p:sp>
      <p:sp>
        <p:nvSpPr>
          <p:cNvPr id="5438" name="Google Shape;5438;p407"/>
          <p:cNvSpPr txBox="1"/>
          <p:nvPr/>
        </p:nvSpPr>
        <p:spPr>
          <a:xfrm>
            <a:off x="7812019" y="2725132"/>
            <a:ext cx="773700" cy="215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700"/>
              <a:buFont typeface="Arial"/>
              <a:buNone/>
            </a:pPr>
            <a:r>
              <a:rPr lang="en-US" sz="700" b="0" i="0" u="none" strike="noStrike" cap="none">
                <a:solidFill>
                  <a:srgbClr val="000000"/>
                </a:solidFill>
                <a:latin typeface="Arial"/>
                <a:ea typeface="Arial"/>
                <a:cs typeface="Arial"/>
                <a:sym typeface="Arial"/>
              </a:rPr>
              <a:t>Median</a:t>
            </a:r>
            <a:r>
              <a:rPr lang="en-US" sz="700" b="1" i="0" u="none" strike="noStrike" cap="none">
                <a:solidFill>
                  <a:srgbClr val="000000"/>
                </a:solidFill>
                <a:latin typeface="Arial"/>
                <a:ea typeface="Arial"/>
                <a:cs typeface="Arial"/>
                <a:sym typeface="Arial"/>
              </a:rPr>
              <a:t> </a:t>
            </a:r>
            <a:br>
              <a:rPr lang="en-US" sz="700" b="1" i="0" u="none" strike="noStrike" cap="none">
                <a:solidFill>
                  <a:srgbClr val="000000"/>
                </a:solidFill>
                <a:latin typeface="Arial"/>
                <a:ea typeface="Arial"/>
                <a:cs typeface="Arial"/>
                <a:sym typeface="Arial"/>
              </a:rPr>
            </a:br>
            <a:r>
              <a:rPr lang="en-US" sz="700" b="1" i="0" u="none" strike="noStrike" cap="none">
                <a:solidFill>
                  <a:srgbClr val="000000"/>
                </a:solidFill>
                <a:latin typeface="Arial"/>
                <a:ea typeface="Arial"/>
                <a:cs typeface="Arial"/>
                <a:sym typeface="Arial"/>
              </a:rPr>
              <a:t>Democrat</a:t>
            </a:r>
            <a:endParaRPr sz="1400" b="0" i="0" u="none" strike="noStrike" cap="none">
              <a:solidFill>
                <a:srgbClr val="000000"/>
              </a:solidFill>
              <a:latin typeface="Arial"/>
              <a:ea typeface="Arial"/>
              <a:cs typeface="Arial"/>
              <a:sym typeface="Arial"/>
            </a:endParaRPr>
          </a:p>
        </p:txBody>
      </p:sp>
      <p:sp>
        <p:nvSpPr>
          <p:cNvPr id="5439" name="Google Shape;5439;p407"/>
          <p:cNvSpPr txBox="1"/>
          <p:nvPr/>
        </p:nvSpPr>
        <p:spPr>
          <a:xfrm>
            <a:off x="9652487" y="2725132"/>
            <a:ext cx="773700" cy="215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700"/>
              <a:buFont typeface="Arial"/>
              <a:buNone/>
            </a:pPr>
            <a:r>
              <a:rPr lang="en-US" sz="700" b="0" i="0" u="none" strike="noStrike" cap="none">
                <a:solidFill>
                  <a:srgbClr val="000000"/>
                </a:solidFill>
                <a:latin typeface="Arial"/>
                <a:ea typeface="Arial"/>
                <a:cs typeface="Arial"/>
                <a:sym typeface="Arial"/>
              </a:rPr>
              <a:t>Median</a:t>
            </a:r>
            <a:r>
              <a:rPr lang="en-US" sz="700" b="1" i="0" u="none" strike="noStrike" cap="none">
                <a:solidFill>
                  <a:srgbClr val="000000"/>
                </a:solidFill>
                <a:latin typeface="Arial"/>
                <a:ea typeface="Arial"/>
                <a:cs typeface="Arial"/>
                <a:sym typeface="Arial"/>
              </a:rPr>
              <a:t> </a:t>
            </a:r>
            <a:br>
              <a:rPr lang="en-US" sz="700" b="1" i="0" u="none" strike="noStrike" cap="none">
                <a:solidFill>
                  <a:srgbClr val="000000"/>
                </a:solidFill>
                <a:latin typeface="Arial"/>
                <a:ea typeface="Arial"/>
                <a:cs typeface="Arial"/>
                <a:sym typeface="Arial"/>
              </a:rPr>
            </a:br>
            <a:r>
              <a:rPr lang="en-US" sz="700" b="1" i="0" u="none" strike="noStrike" cap="none">
                <a:solidFill>
                  <a:srgbClr val="000000"/>
                </a:solidFill>
                <a:latin typeface="Arial"/>
                <a:ea typeface="Arial"/>
                <a:cs typeface="Arial"/>
                <a:sym typeface="Arial"/>
              </a:rPr>
              <a:t>Republican</a:t>
            </a:r>
            <a:endParaRPr sz="1400" b="0" i="0" u="none" strike="noStrike" cap="none">
              <a:solidFill>
                <a:srgbClr val="000000"/>
              </a:solidFill>
              <a:latin typeface="Arial"/>
              <a:ea typeface="Arial"/>
              <a:cs typeface="Arial"/>
              <a:sym typeface="Arial"/>
            </a:endParaRPr>
          </a:p>
        </p:txBody>
      </p:sp>
      <p:sp>
        <p:nvSpPr>
          <p:cNvPr id="5440" name="Google Shape;5440;p407"/>
          <p:cNvSpPr txBox="1"/>
          <p:nvPr/>
        </p:nvSpPr>
        <p:spPr>
          <a:xfrm>
            <a:off x="11007649" y="2725132"/>
            <a:ext cx="773700" cy="215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700"/>
              <a:buFont typeface="Arial"/>
              <a:buNone/>
            </a:pPr>
            <a:r>
              <a:rPr lang="en-US" sz="700" b="0" i="0" u="none" strike="noStrike" cap="none">
                <a:solidFill>
                  <a:srgbClr val="000000"/>
                </a:solidFill>
                <a:latin typeface="Arial"/>
                <a:ea typeface="Arial"/>
                <a:cs typeface="Arial"/>
                <a:sym typeface="Arial"/>
              </a:rPr>
              <a:t>Median</a:t>
            </a:r>
            <a:r>
              <a:rPr lang="en-US" sz="700" b="1" i="0" u="none" strike="noStrike" cap="none">
                <a:solidFill>
                  <a:srgbClr val="000000"/>
                </a:solidFill>
                <a:latin typeface="Arial"/>
                <a:ea typeface="Arial"/>
                <a:cs typeface="Arial"/>
                <a:sym typeface="Arial"/>
              </a:rPr>
              <a:t> </a:t>
            </a:r>
            <a:br>
              <a:rPr lang="en-US" sz="700" b="1" i="0" u="none" strike="noStrike" cap="none">
                <a:solidFill>
                  <a:srgbClr val="000000"/>
                </a:solidFill>
                <a:latin typeface="Arial"/>
                <a:ea typeface="Arial"/>
                <a:cs typeface="Arial"/>
                <a:sym typeface="Arial"/>
              </a:rPr>
            </a:br>
            <a:r>
              <a:rPr lang="en-US" sz="700" b="1" i="0" u="none" strike="noStrike" cap="none">
                <a:solidFill>
                  <a:srgbClr val="000000"/>
                </a:solidFill>
                <a:latin typeface="Arial"/>
                <a:ea typeface="Arial"/>
                <a:cs typeface="Arial"/>
                <a:sym typeface="Arial"/>
              </a:rPr>
              <a:t>Republican</a:t>
            </a:r>
            <a:endParaRPr sz="1400" b="0" i="0" u="none" strike="noStrike" cap="none">
              <a:solidFill>
                <a:srgbClr val="000000"/>
              </a:solidFill>
              <a:latin typeface="Arial"/>
              <a:ea typeface="Arial"/>
              <a:cs typeface="Arial"/>
              <a:sym typeface="Arial"/>
            </a:endParaRPr>
          </a:p>
        </p:txBody>
      </p:sp>
      <p:sp>
        <p:nvSpPr>
          <p:cNvPr id="5441" name="Google Shape;5441;p407"/>
          <p:cNvSpPr txBox="1"/>
          <p:nvPr/>
        </p:nvSpPr>
        <p:spPr>
          <a:xfrm>
            <a:off x="6675121" y="4317080"/>
            <a:ext cx="1873800" cy="215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700"/>
              <a:buFont typeface="Arial"/>
              <a:buNone/>
            </a:pPr>
            <a:r>
              <a:rPr lang="en-US" sz="700" b="1" i="0" u="none" strike="noStrike" cap="none">
                <a:solidFill>
                  <a:srgbClr val="000000"/>
                </a:solidFill>
                <a:latin typeface="Arial"/>
                <a:ea typeface="Arial"/>
                <a:cs typeface="Arial"/>
                <a:sym typeface="Arial"/>
              </a:rPr>
              <a:t>% of Republican leaners who have a ____ opinion of the Democratic Party</a:t>
            </a:r>
            <a:endParaRPr sz="1400" b="0" i="0" u="none" strike="noStrike" cap="none">
              <a:solidFill>
                <a:srgbClr val="000000"/>
              </a:solidFill>
              <a:latin typeface="Arial"/>
              <a:ea typeface="Arial"/>
              <a:cs typeface="Arial"/>
              <a:sym typeface="Arial"/>
            </a:endParaRPr>
          </a:p>
        </p:txBody>
      </p:sp>
      <p:sp>
        <p:nvSpPr>
          <p:cNvPr id="5442" name="Google Shape;5442;p407"/>
          <p:cNvSpPr txBox="1"/>
          <p:nvPr/>
        </p:nvSpPr>
        <p:spPr>
          <a:xfrm>
            <a:off x="9403081" y="4317080"/>
            <a:ext cx="1784100" cy="215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700"/>
              <a:buFont typeface="Arial"/>
              <a:buNone/>
            </a:pPr>
            <a:r>
              <a:rPr lang="en-US" sz="700" b="1" i="0" u="none" strike="noStrike" cap="none">
                <a:solidFill>
                  <a:srgbClr val="000000"/>
                </a:solidFill>
                <a:latin typeface="Arial"/>
                <a:ea typeface="Arial"/>
                <a:cs typeface="Arial"/>
                <a:sym typeface="Arial"/>
              </a:rPr>
              <a:t>% of Democrat leaners who have a ____ opinion of the Republican Party</a:t>
            </a:r>
            <a:endParaRPr sz="1400" b="0" i="0" u="none" strike="noStrike" cap="none">
              <a:solidFill>
                <a:srgbClr val="000000"/>
              </a:solidFill>
              <a:latin typeface="Arial"/>
              <a:ea typeface="Arial"/>
              <a:cs typeface="Arial"/>
              <a:sym typeface="Arial"/>
            </a:endParaRPr>
          </a:p>
        </p:txBody>
      </p:sp>
      <p:sp>
        <p:nvSpPr>
          <p:cNvPr id="5443" name="Google Shape;5443;p407"/>
          <p:cNvSpPr txBox="1"/>
          <p:nvPr/>
        </p:nvSpPr>
        <p:spPr>
          <a:xfrm>
            <a:off x="6285677" y="2104764"/>
            <a:ext cx="4431600" cy="200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0"/>
              <a:buFont typeface="Arial"/>
              <a:buNone/>
            </a:pPr>
            <a:r>
              <a:rPr lang="en-US" sz="700" b="0" i="0" u="none" strike="noStrike" cap="none">
                <a:solidFill>
                  <a:srgbClr val="000000"/>
                </a:solidFill>
                <a:latin typeface="Arial"/>
                <a:ea typeface="Arial"/>
                <a:cs typeface="Arial"/>
                <a:sym typeface="Arial"/>
              </a:rPr>
              <a:t>Distribution of Republicans and Democrats on a so-item scale of political values </a:t>
            </a:r>
            <a:endParaRPr sz="1400" b="0" i="0" u="none" strike="noStrike" cap="none">
              <a:solidFill>
                <a:srgbClr val="000000"/>
              </a:solidFill>
              <a:latin typeface="Arial"/>
              <a:ea typeface="Arial"/>
              <a:cs typeface="Arial"/>
              <a:sym typeface="Arial"/>
            </a:endParaRPr>
          </a:p>
        </p:txBody>
      </p:sp>
      <p:sp>
        <p:nvSpPr>
          <p:cNvPr id="5444" name="Google Shape;5444;p407"/>
          <p:cNvSpPr txBox="1"/>
          <p:nvPr/>
        </p:nvSpPr>
        <p:spPr>
          <a:xfrm>
            <a:off x="6287477" y="6267250"/>
            <a:ext cx="3120300" cy="200100"/>
          </a:xfrm>
          <a:prstGeom prst="rect">
            <a:avLst/>
          </a:prstGeom>
          <a:noFill/>
          <a:ln>
            <a:noFill/>
          </a:ln>
        </p:spPr>
        <p:txBody>
          <a:bodyPr spcFirstLastPara="1" wrap="square" lIns="0" tIns="45700" rIns="91425" bIns="45700" anchor="t" anchorCtr="0">
            <a:noAutofit/>
          </a:bodyPr>
          <a:lstStyle/>
          <a:p>
            <a:pPr marL="0" marR="0" lvl="0" indent="0" algn="l" rtl="0">
              <a:lnSpc>
                <a:spcPct val="100000"/>
              </a:lnSpc>
              <a:spcBef>
                <a:spcPts val="0"/>
              </a:spcBef>
              <a:spcAft>
                <a:spcPts val="0"/>
              </a:spcAft>
              <a:buClr>
                <a:srgbClr val="000000"/>
              </a:buClr>
              <a:buSzPts val="700"/>
              <a:buFont typeface="Arial"/>
              <a:buNone/>
            </a:pPr>
            <a:r>
              <a:rPr lang="en-US" sz="700" b="0" i="0" u="none" strike="noStrike" cap="none">
                <a:solidFill>
                  <a:srgbClr val="000000"/>
                </a:solidFill>
                <a:latin typeface="Arial"/>
                <a:ea typeface="Arial"/>
                <a:cs typeface="Arial"/>
                <a:sym typeface="Arial"/>
              </a:rPr>
              <a:t>Source: Pew Research Center, October 2017 </a:t>
            </a:r>
            <a:endParaRPr sz="1400" b="0" i="0" u="none" strike="noStrike" cap="none">
              <a:solidFill>
                <a:srgbClr val="000000"/>
              </a:solidFill>
              <a:latin typeface="Arial"/>
              <a:ea typeface="Arial"/>
              <a:cs typeface="Arial"/>
              <a:sym typeface="Arial"/>
            </a:endParaRPr>
          </a:p>
        </p:txBody>
      </p:sp>
      <p:cxnSp>
        <p:nvCxnSpPr>
          <p:cNvPr id="5445" name="Google Shape;5445;p407"/>
          <p:cNvCxnSpPr/>
          <p:nvPr/>
        </p:nvCxnSpPr>
        <p:spPr>
          <a:xfrm>
            <a:off x="11199411" y="2988097"/>
            <a:ext cx="0" cy="879000"/>
          </a:xfrm>
          <a:prstGeom prst="straightConnector1">
            <a:avLst/>
          </a:prstGeom>
          <a:noFill/>
          <a:ln w="22225" cap="flat" cmpd="sng">
            <a:solidFill>
              <a:schemeClr val="accent3"/>
            </a:solidFill>
            <a:prstDash val="solid"/>
            <a:round/>
            <a:headEnd type="none" w="sm" len="sm"/>
            <a:tailEnd type="none" w="sm" len="sm"/>
          </a:ln>
        </p:spPr>
      </p:cxnSp>
      <p:pic>
        <p:nvPicPr>
          <p:cNvPr id="5447" name="Google Shape;5447;p407"/>
          <p:cNvPicPr preferRelativeResize="0"/>
          <p:nvPr/>
        </p:nvPicPr>
        <p:blipFill>
          <a:blip r:embed="rId4">
            <a:alphaModFix/>
          </a:blip>
          <a:stretch>
            <a:fillRect/>
          </a:stretch>
        </p:blipFill>
        <p:spPr>
          <a:xfrm>
            <a:off x="398050" y="5373632"/>
            <a:ext cx="5229024" cy="627768"/>
          </a:xfrm>
          <a:prstGeom prst="rect">
            <a:avLst/>
          </a:prstGeom>
          <a:noFill/>
          <a:ln>
            <a:noFill/>
          </a:ln>
        </p:spPr>
      </p:pic>
      <p:sp>
        <p:nvSpPr>
          <p:cNvPr id="5448" name="Google Shape;5448;p407"/>
          <p:cNvSpPr txBox="1"/>
          <p:nvPr/>
        </p:nvSpPr>
        <p:spPr>
          <a:xfrm>
            <a:off x="398052" y="6267250"/>
            <a:ext cx="3120300" cy="200100"/>
          </a:xfrm>
          <a:prstGeom prst="rect">
            <a:avLst/>
          </a:prstGeom>
          <a:noFill/>
          <a:ln>
            <a:noFill/>
          </a:ln>
        </p:spPr>
        <p:txBody>
          <a:bodyPr spcFirstLastPara="1" wrap="square" lIns="0" tIns="45700" rIns="91425" bIns="45700" anchor="t" anchorCtr="0">
            <a:noAutofit/>
          </a:bodyPr>
          <a:lstStyle/>
          <a:p>
            <a:pPr marL="0" marR="0" lvl="0" indent="0" algn="l" rtl="0">
              <a:lnSpc>
                <a:spcPct val="100000"/>
              </a:lnSpc>
              <a:spcBef>
                <a:spcPts val="0"/>
              </a:spcBef>
              <a:spcAft>
                <a:spcPts val="0"/>
              </a:spcAft>
              <a:buClr>
                <a:srgbClr val="000000"/>
              </a:buClr>
              <a:buSzPts val="700"/>
              <a:buFont typeface="Arial"/>
              <a:buNone/>
            </a:pPr>
            <a:r>
              <a:rPr lang="en-US" sz="700"/>
              <a:t>Source: Climate Action Tracker (December 2021) </a:t>
            </a:r>
            <a:endParaRPr sz="700"/>
          </a:p>
          <a:p>
            <a:pPr marL="0" marR="0" lvl="0" indent="0" algn="l" rtl="0">
              <a:lnSpc>
                <a:spcPct val="100000"/>
              </a:lnSpc>
              <a:spcBef>
                <a:spcPts val="0"/>
              </a:spcBef>
              <a:spcAft>
                <a:spcPts val="0"/>
              </a:spcAft>
              <a:buClr>
                <a:srgbClr val="000000"/>
              </a:buClr>
              <a:buSzPts val="700"/>
              <a:buFont typeface="Arial"/>
              <a:buNone/>
            </a:pPr>
            <a:endParaRPr sz="7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454"/>
        <p:cNvGrpSpPr/>
        <p:nvPr/>
      </p:nvGrpSpPr>
      <p:grpSpPr>
        <a:xfrm>
          <a:off x="0" y="0"/>
          <a:ext cx="0" cy="0"/>
          <a:chOff x="0" y="0"/>
          <a:chExt cx="0" cy="0"/>
        </a:xfrm>
      </p:grpSpPr>
      <p:sp>
        <p:nvSpPr>
          <p:cNvPr id="5455" name="Google Shape;5455;p408"/>
          <p:cNvSpPr txBox="1"/>
          <p:nvPr/>
        </p:nvSpPr>
        <p:spPr>
          <a:xfrm>
            <a:off x="4341634" y="3185902"/>
            <a:ext cx="7425600" cy="914400"/>
          </a:xfrm>
          <a:prstGeom prst="rect">
            <a:avLst/>
          </a:prstGeom>
          <a:noFill/>
          <a:ln>
            <a:noFill/>
          </a:ln>
        </p:spPr>
        <p:txBody>
          <a:bodyPr spcFirstLastPara="1" wrap="square" lIns="91425" tIns="45700" rIns="91425" bIns="45700" anchor="t" anchorCtr="0">
            <a:noAutofit/>
          </a:bodyPr>
          <a:lstStyle/>
          <a:p>
            <a:pPr marL="137160" marR="0" lvl="0" indent="-130810" algn="l" rtl="0">
              <a:lnSpc>
                <a:spcPct val="100000"/>
              </a:lnSpc>
              <a:spcBef>
                <a:spcPts val="0"/>
              </a:spcBef>
              <a:spcAft>
                <a:spcPts val="0"/>
              </a:spcAft>
              <a:buClr>
                <a:srgbClr val="000000"/>
              </a:buClr>
              <a:buSzPts val="1100"/>
              <a:buFont typeface="Arial"/>
              <a:buChar char="•"/>
            </a:pPr>
            <a:r>
              <a:rPr lang="en-US" sz="1300" b="0" i="0" u="none" strike="noStrike" cap="none">
                <a:solidFill>
                  <a:srgbClr val="000000"/>
                </a:solidFill>
                <a:latin typeface="Arial"/>
                <a:ea typeface="Arial"/>
                <a:cs typeface="Arial"/>
                <a:sym typeface="Arial"/>
              </a:rPr>
              <a:t>Increased pressure on young countries as there are fewer workforce opportunities</a:t>
            </a:r>
            <a:endParaRPr sz="1300" b="0" i="0" u="none" strike="noStrike" cap="none">
              <a:solidFill>
                <a:srgbClr val="000000"/>
              </a:solidFill>
              <a:latin typeface="Arial"/>
              <a:ea typeface="Arial"/>
              <a:cs typeface="Arial"/>
              <a:sym typeface="Arial"/>
            </a:endParaRPr>
          </a:p>
          <a:p>
            <a:pPr marL="137160" marR="0" lvl="0" indent="-130810" algn="l" rtl="0">
              <a:lnSpc>
                <a:spcPct val="100000"/>
              </a:lnSpc>
              <a:spcBef>
                <a:spcPts val="0"/>
              </a:spcBef>
              <a:spcAft>
                <a:spcPts val="0"/>
              </a:spcAft>
              <a:buClr>
                <a:srgbClr val="000000"/>
              </a:buClr>
              <a:buSzPts val="1100"/>
              <a:buFont typeface="Arial"/>
              <a:buChar char="•"/>
            </a:pPr>
            <a:r>
              <a:rPr lang="en-US" sz="1300" b="0" i="0" u="none" strike="noStrike" cap="none">
                <a:solidFill>
                  <a:srgbClr val="000000"/>
                </a:solidFill>
                <a:latin typeface="Arial"/>
                <a:ea typeface="Arial"/>
                <a:cs typeface="Arial"/>
                <a:sym typeface="Arial"/>
              </a:rPr>
              <a:t>Increased pressure on pensions and social welfare systems in older countries</a:t>
            </a:r>
            <a:endParaRPr sz="1300" b="0" i="0" u="none" strike="noStrike" cap="none">
              <a:solidFill>
                <a:srgbClr val="000000"/>
              </a:solidFill>
              <a:latin typeface="Arial"/>
              <a:ea typeface="Arial"/>
              <a:cs typeface="Arial"/>
              <a:sym typeface="Arial"/>
            </a:endParaRPr>
          </a:p>
          <a:p>
            <a:pPr marL="137160" marR="0" lvl="0" indent="-130810" algn="l" rtl="0">
              <a:lnSpc>
                <a:spcPct val="100000"/>
              </a:lnSpc>
              <a:spcBef>
                <a:spcPts val="0"/>
              </a:spcBef>
              <a:spcAft>
                <a:spcPts val="0"/>
              </a:spcAft>
              <a:buClr>
                <a:srgbClr val="000000"/>
              </a:buClr>
              <a:buSzPts val="1100"/>
              <a:buFont typeface="Arial"/>
              <a:buChar char="•"/>
            </a:pPr>
            <a:r>
              <a:rPr lang="en-US" sz="1300" b="0" i="0" u="none" strike="noStrike" cap="none">
                <a:solidFill>
                  <a:srgbClr val="000000"/>
                </a:solidFill>
                <a:latin typeface="Arial"/>
                <a:ea typeface="Arial"/>
                <a:cs typeface="Arial"/>
                <a:sym typeface="Arial"/>
              </a:rPr>
              <a:t>Challenges stimulating job creation in developing markets compound the issue</a:t>
            </a:r>
            <a:endParaRPr sz="1300" b="0" i="0" u="none" strike="noStrike" cap="none">
              <a:solidFill>
                <a:srgbClr val="000000"/>
              </a:solidFill>
              <a:latin typeface="Arial"/>
              <a:ea typeface="Arial"/>
              <a:cs typeface="Arial"/>
              <a:sym typeface="Arial"/>
            </a:endParaRPr>
          </a:p>
          <a:p>
            <a:pPr marL="137160" marR="0" lvl="0" indent="-130810" algn="l" rtl="0">
              <a:lnSpc>
                <a:spcPct val="100000"/>
              </a:lnSpc>
              <a:spcBef>
                <a:spcPts val="0"/>
              </a:spcBef>
              <a:spcAft>
                <a:spcPts val="0"/>
              </a:spcAft>
              <a:buClr>
                <a:srgbClr val="000000"/>
              </a:buClr>
              <a:buSzPts val="1100"/>
              <a:buFont typeface="Arial"/>
              <a:buChar char="•"/>
            </a:pPr>
            <a:r>
              <a:rPr lang="en-US" sz="1300" b="0" i="0" u="none" strike="noStrike" cap="none">
                <a:solidFill>
                  <a:srgbClr val="000000"/>
                </a:solidFill>
                <a:latin typeface="Arial"/>
                <a:ea typeface="Arial"/>
                <a:cs typeface="Arial"/>
                <a:sym typeface="Arial"/>
              </a:rPr>
              <a:t>Intergenerational debate</a:t>
            </a:r>
            <a:endParaRPr sz="1300" b="0" i="0" u="none" strike="noStrike" cap="none">
              <a:solidFill>
                <a:srgbClr val="000000"/>
              </a:solidFill>
              <a:latin typeface="Arial"/>
              <a:ea typeface="Arial"/>
              <a:cs typeface="Arial"/>
              <a:sym typeface="Arial"/>
            </a:endParaRPr>
          </a:p>
          <a:p>
            <a:pPr marL="137160" marR="0" lvl="0" indent="-137160" algn="l" rtl="0">
              <a:lnSpc>
                <a:spcPct val="100000"/>
              </a:lnSpc>
              <a:spcBef>
                <a:spcPts val="0"/>
              </a:spcBef>
              <a:spcAft>
                <a:spcPts val="0"/>
              </a:spcAft>
              <a:buClr>
                <a:srgbClr val="000000"/>
              </a:buClr>
              <a:buSzPts val="1300"/>
              <a:buFont typeface="Arial"/>
              <a:buChar char="•"/>
            </a:pPr>
            <a:r>
              <a:rPr lang="en-US" sz="1300" b="0" i="0" u="none" strike="noStrike" cap="none">
                <a:solidFill>
                  <a:srgbClr val="000000"/>
                </a:solidFill>
                <a:latin typeface="Arial"/>
                <a:ea typeface="Arial"/>
                <a:cs typeface="Arial"/>
                <a:sym typeface="Arial"/>
              </a:rPr>
              <a:t>School closure leading to millions of children losing basic numeracy and literacy skills</a:t>
            </a:r>
            <a:endParaRPr sz="1300" b="0" i="0" u="none" strike="noStrike" cap="none">
              <a:solidFill>
                <a:srgbClr val="000000"/>
              </a:solidFill>
              <a:latin typeface="Arial"/>
              <a:ea typeface="Arial"/>
              <a:cs typeface="Arial"/>
              <a:sym typeface="Arial"/>
            </a:endParaRPr>
          </a:p>
        </p:txBody>
      </p:sp>
      <p:sp>
        <p:nvSpPr>
          <p:cNvPr id="5456" name="Google Shape;5456;p408"/>
          <p:cNvSpPr txBox="1"/>
          <p:nvPr/>
        </p:nvSpPr>
        <p:spPr>
          <a:xfrm>
            <a:off x="4344334" y="2108835"/>
            <a:ext cx="7420200" cy="914400"/>
          </a:xfrm>
          <a:prstGeom prst="rect">
            <a:avLst/>
          </a:prstGeom>
          <a:noFill/>
          <a:ln>
            <a:noFill/>
          </a:ln>
        </p:spPr>
        <p:txBody>
          <a:bodyPr spcFirstLastPara="1" wrap="square" lIns="91425" tIns="45700" rIns="91425" bIns="45700" anchor="t" anchorCtr="0">
            <a:noAutofit/>
          </a:bodyPr>
          <a:lstStyle/>
          <a:p>
            <a:pPr marL="137160" marR="0" lvl="0" indent="-130810" algn="l" rtl="0">
              <a:lnSpc>
                <a:spcPct val="100000"/>
              </a:lnSpc>
              <a:spcBef>
                <a:spcPts val="0"/>
              </a:spcBef>
              <a:spcAft>
                <a:spcPts val="0"/>
              </a:spcAft>
              <a:buClr>
                <a:srgbClr val="000000"/>
              </a:buClr>
              <a:buSzPts val="1100"/>
              <a:buFont typeface="Arial"/>
              <a:buChar char="•"/>
            </a:pPr>
            <a:r>
              <a:rPr lang="en-US" sz="1300" b="0" i="0" u="none" strike="noStrike" cap="none">
                <a:solidFill>
                  <a:srgbClr val="000000"/>
                </a:solidFill>
                <a:latin typeface="Arial"/>
                <a:ea typeface="Arial"/>
                <a:cs typeface="Arial"/>
                <a:sym typeface="Arial"/>
              </a:rPr>
              <a:t>Strength and influence of big technology platform companies is growing faster</a:t>
            </a:r>
            <a:endParaRPr sz="1300" b="0" i="0" u="none" strike="noStrike" cap="none">
              <a:solidFill>
                <a:srgbClr val="000000"/>
              </a:solidFill>
              <a:latin typeface="Arial"/>
              <a:ea typeface="Arial"/>
              <a:cs typeface="Arial"/>
              <a:sym typeface="Arial"/>
            </a:endParaRPr>
          </a:p>
          <a:p>
            <a:pPr marL="137160" marR="0" lvl="0" indent="-130810" algn="l" rtl="0">
              <a:lnSpc>
                <a:spcPct val="100000"/>
              </a:lnSpc>
              <a:spcBef>
                <a:spcPts val="0"/>
              </a:spcBef>
              <a:spcAft>
                <a:spcPts val="0"/>
              </a:spcAft>
              <a:buClr>
                <a:srgbClr val="000000"/>
              </a:buClr>
              <a:buSzPts val="1100"/>
              <a:buFont typeface="Arial"/>
              <a:buChar char="•"/>
            </a:pPr>
            <a:r>
              <a:rPr lang="en-US" sz="1300" b="0" i="0" u="none" strike="noStrike" cap="none">
                <a:solidFill>
                  <a:srgbClr val="000000"/>
                </a:solidFill>
                <a:latin typeface="Arial"/>
                <a:ea typeface="Arial"/>
                <a:cs typeface="Arial"/>
                <a:sym typeface="Arial"/>
              </a:rPr>
              <a:t>In the short-term, climate worries are forgotten as the world deals with the crisis, </a:t>
            </a:r>
            <a:br>
              <a:rPr lang="en-US" sz="1300" b="0" i="0" u="none" strike="noStrike" cap="none">
                <a:solidFill>
                  <a:srgbClr val="000000"/>
                </a:solidFill>
                <a:latin typeface="Arial"/>
                <a:ea typeface="Arial"/>
                <a:cs typeface="Arial"/>
                <a:sym typeface="Arial"/>
              </a:rPr>
            </a:br>
            <a:r>
              <a:rPr lang="en-US" sz="1300" b="0" i="0" u="none" strike="noStrike" cap="none">
                <a:solidFill>
                  <a:srgbClr val="000000"/>
                </a:solidFill>
                <a:latin typeface="Arial"/>
                <a:ea typeface="Arial"/>
                <a:cs typeface="Arial"/>
                <a:sym typeface="Arial"/>
              </a:rPr>
              <a:t>but in the medium/long-term people are likely to become more socially conscious </a:t>
            </a:r>
            <a:endParaRPr sz="1300" b="0" i="0" u="none" strike="noStrike" cap="none">
              <a:solidFill>
                <a:srgbClr val="000000"/>
              </a:solidFill>
              <a:latin typeface="Arial"/>
              <a:ea typeface="Arial"/>
              <a:cs typeface="Arial"/>
              <a:sym typeface="Arial"/>
            </a:endParaRPr>
          </a:p>
          <a:p>
            <a:pPr marL="137160" marR="0" lvl="0" indent="-130810" algn="l" rtl="0">
              <a:lnSpc>
                <a:spcPct val="100000"/>
              </a:lnSpc>
              <a:spcBef>
                <a:spcPts val="0"/>
              </a:spcBef>
              <a:spcAft>
                <a:spcPts val="0"/>
              </a:spcAft>
              <a:buClr>
                <a:srgbClr val="000000"/>
              </a:buClr>
              <a:buSzPts val="1100"/>
              <a:buFont typeface="Arial"/>
              <a:buChar char="•"/>
            </a:pPr>
            <a:r>
              <a:rPr lang="en-US" sz="1300" b="0" i="0" u="none" strike="noStrike" cap="none">
                <a:solidFill>
                  <a:srgbClr val="000000"/>
                </a:solidFill>
                <a:latin typeface="Arial"/>
                <a:ea typeface="Arial"/>
                <a:cs typeface="Arial"/>
                <a:sym typeface="Arial"/>
              </a:rPr>
              <a:t>Change in consumer habit here to stay (e.g. online shopping, remote learning)</a:t>
            </a:r>
            <a:endParaRPr sz="1300" b="0" i="0" u="none" strike="noStrike" cap="none">
              <a:solidFill>
                <a:srgbClr val="000000"/>
              </a:solidFill>
              <a:latin typeface="Arial"/>
              <a:ea typeface="Arial"/>
              <a:cs typeface="Arial"/>
              <a:sym typeface="Arial"/>
            </a:endParaRPr>
          </a:p>
          <a:p>
            <a:pPr marL="137160" marR="0" lvl="0" indent="-130810" algn="l" rtl="0">
              <a:lnSpc>
                <a:spcPct val="100000"/>
              </a:lnSpc>
              <a:spcBef>
                <a:spcPts val="0"/>
              </a:spcBef>
              <a:spcAft>
                <a:spcPts val="0"/>
              </a:spcAft>
              <a:buClr>
                <a:srgbClr val="000000"/>
              </a:buClr>
              <a:buSzPts val="1100"/>
              <a:buFont typeface="Arial"/>
              <a:buChar char="•"/>
            </a:pPr>
            <a:r>
              <a:rPr lang="en-US" sz="1300" b="0" i="0" u="none" strike="noStrike" cap="none">
                <a:solidFill>
                  <a:srgbClr val="000000"/>
                </a:solidFill>
                <a:latin typeface="Arial"/>
                <a:ea typeface="Arial"/>
                <a:cs typeface="Arial"/>
                <a:sym typeface="Arial"/>
              </a:rPr>
              <a:t>New ways of working (e.g. remote/hybrid)</a:t>
            </a:r>
            <a:endParaRPr sz="1300" b="0" i="0" u="none" strike="noStrike" cap="none">
              <a:solidFill>
                <a:srgbClr val="000000"/>
              </a:solidFill>
              <a:latin typeface="Arial"/>
              <a:ea typeface="Arial"/>
              <a:cs typeface="Arial"/>
              <a:sym typeface="Arial"/>
            </a:endParaRPr>
          </a:p>
        </p:txBody>
      </p:sp>
      <p:sp>
        <p:nvSpPr>
          <p:cNvPr id="5457" name="Google Shape;5457;p408"/>
          <p:cNvSpPr txBox="1">
            <a:spLocks noGrp="1"/>
          </p:cNvSpPr>
          <p:nvPr>
            <p:ph type="title"/>
          </p:nvPr>
        </p:nvSpPr>
        <p:spPr>
          <a:xfrm>
            <a:off x="442913" y="432001"/>
            <a:ext cx="11306100" cy="1387200"/>
          </a:xfrm>
          <a:prstGeom prst="rect">
            <a:avLst/>
          </a:prstGeom>
          <a:noFill/>
          <a:ln>
            <a:noFill/>
          </a:ln>
        </p:spPr>
        <p:txBody>
          <a:bodyPr spcFirstLastPara="1" wrap="square" lIns="0" tIns="0" rIns="0" bIns="0" anchor="t" anchorCtr="0">
            <a:normAutofit/>
          </a:bodyPr>
          <a:lstStyle/>
          <a:p>
            <a:pPr marL="0" lvl="0" indent="0" algn="l" rtl="0">
              <a:lnSpc>
                <a:spcPct val="85000"/>
              </a:lnSpc>
              <a:spcBef>
                <a:spcPts val="0"/>
              </a:spcBef>
              <a:spcAft>
                <a:spcPts val="0"/>
              </a:spcAft>
              <a:buSzPts val="3200"/>
              <a:buNone/>
            </a:pPr>
            <a:r>
              <a:rPr lang="en-US"/>
              <a:t>Then COVID happened and further accelerated ADAPT</a:t>
            </a:r>
            <a:endParaRPr/>
          </a:p>
        </p:txBody>
      </p:sp>
      <p:sp>
        <p:nvSpPr>
          <p:cNvPr id="5458" name="Google Shape;5458;p408"/>
          <p:cNvSpPr txBox="1"/>
          <p:nvPr/>
        </p:nvSpPr>
        <p:spPr>
          <a:xfrm>
            <a:off x="4344334" y="1082999"/>
            <a:ext cx="7436400" cy="914400"/>
          </a:xfrm>
          <a:prstGeom prst="rect">
            <a:avLst/>
          </a:prstGeom>
          <a:noFill/>
          <a:ln>
            <a:noFill/>
          </a:ln>
        </p:spPr>
        <p:txBody>
          <a:bodyPr spcFirstLastPara="1" wrap="square" lIns="91425" tIns="45700" rIns="91425" bIns="45700" anchor="t" anchorCtr="0">
            <a:noAutofit/>
          </a:bodyPr>
          <a:lstStyle/>
          <a:p>
            <a:pPr marL="137160" marR="0" lvl="0" indent="-130810" algn="l" rtl="0">
              <a:lnSpc>
                <a:spcPct val="100000"/>
              </a:lnSpc>
              <a:spcBef>
                <a:spcPts val="0"/>
              </a:spcBef>
              <a:spcAft>
                <a:spcPts val="0"/>
              </a:spcAft>
              <a:buClr>
                <a:srgbClr val="000000"/>
              </a:buClr>
              <a:buSzPts val="1100"/>
              <a:buFont typeface="Arial"/>
              <a:buChar char="•"/>
            </a:pPr>
            <a:r>
              <a:rPr lang="en-US" sz="1300" b="0" i="0" u="none" strike="noStrike" cap="none">
                <a:solidFill>
                  <a:srgbClr val="000000"/>
                </a:solidFill>
                <a:latin typeface="Arial"/>
                <a:ea typeface="Arial"/>
                <a:cs typeface="Arial"/>
                <a:sym typeface="Arial"/>
              </a:rPr>
              <a:t>The poor (people, regions, countries) are being hit the hardest</a:t>
            </a:r>
            <a:endParaRPr sz="1300" b="0" i="0" u="none" strike="noStrike" cap="none">
              <a:solidFill>
                <a:srgbClr val="000000"/>
              </a:solidFill>
              <a:latin typeface="Arial"/>
              <a:ea typeface="Arial"/>
              <a:cs typeface="Arial"/>
              <a:sym typeface="Arial"/>
            </a:endParaRPr>
          </a:p>
          <a:p>
            <a:pPr marL="137160" marR="0" lvl="0" indent="-130810" algn="l" rtl="0">
              <a:lnSpc>
                <a:spcPct val="100000"/>
              </a:lnSpc>
              <a:spcBef>
                <a:spcPts val="0"/>
              </a:spcBef>
              <a:spcAft>
                <a:spcPts val="0"/>
              </a:spcAft>
              <a:buClr>
                <a:srgbClr val="000000"/>
              </a:buClr>
              <a:buSzPts val="1100"/>
              <a:buFont typeface="Arial"/>
              <a:buChar char="•"/>
            </a:pPr>
            <a:r>
              <a:rPr lang="en-US" sz="1300" b="0" i="0" u="none" strike="noStrike" cap="none">
                <a:solidFill>
                  <a:srgbClr val="000000"/>
                </a:solidFill>
                <a:latin typeface="Arial"/>
                <a:ea typeface="Arial"/>
                <a:cs typeface="Arial"/>
                <a:sym typeface="Arial"/>
              </a:rPr>
              <a:t>Unemployment at the bottom of the wealth pyramid, which is also growing</a:t>
            </a:r>
            <a:endParaRPr sz="1300" b="0" i="0" u="none" strike="noStrike" cap="none">
              <a:solidFill>
                <a:srgbClr val="000000"/>
              </a:solidFill>
              <a:latin typeface="Arial"/>
              <a:ea typeface="Arial"/>
              <a:cs typeface="Arial"/>
              <a:sym typeface="Arial"/>
            </a:endParaRPr>
          </a:p>
          <a:p>
            <a:pPr marL="137160" marR="0" lvl="0" indent="-130810" algn="l" rtl="0">
              <a:lnSpc>
                <a:spcPct val="100000"/>
              </a:lnSpc>
              <a:spcBef>
                <a:spcPts val="0"/>
              </a:spcBef>
              <a:spcAft>
                <a:spcPts val="0"/>
              </a:spcAft>
              <a:buClr>
                <a:srgbClr val="000000"/>
              </a:buClr>
              <a:buSzPts val="1100"/>
              <a:buFont typeface="Arial"/>
              <a:buChar char="•"/>
            </a:pPr>
            <a:r>
              <a:rPr lang="en-US" sz="1300" b="0" i="0" u="none" strike="noStrike" cap="none">
                <a:solidFill>
                  <a:srgbClr val="000000"/>
                </a:solidFill>
                <a:latin typeface="Arial"/>
                <a:ea typeface="Arial"/>
                <a:cs typeface="Arial"/>
                <a:sym typeface="Arial"/>
              </a:rPr>
              <a:t>Massive failure of small business</a:t>
            </a:r>
            <a:endParaRPr sz="1300" b="0" i="0" u="none" strike="noStrike" cap="none">
              <a:solidFill>
                <a:srgbClr val="000000"/>
              </a:solidFill>
              <a:latin typeface="Arial"/>
              <a:ea typeface="Arial"/>
              <a:cs typeface="Arial"/>
              <a:sym typeface="Arial"/>
            </a:endParaRPr>
          </a:p>
          <a:p>
            <a:pPr marL="137160" marR="0" lvl="0" indent="-130810" algn="l" rtl="0">
              <a:lnSpc>
                <a:spcPct val="100000"/>
              </a:lnSpc>
              <a:spcBef>
                <a:spcPts val="0"/>
              </a:spcBef>
              <a:spcAft>
                <a:spcPts val="0"/>
              </a:spcAft>
              <a:buClr>
                <a:srgbClr val="000000"/>
              </a:buClr>
              <a:buSzPts val="1100"/>
              <a:buFont typeface="Arial"/>
              <a:buChar char="•"/>
            </a:pPr>
            <a:r>
              <a:rPr lang="en-US" sz="1300" b="0" i="0" u="none" strike="noStrike" cap="none">
                <a:solidFill>
                  <a:srgbClr val="000000"/>
                </a:solidFill>
                <a:latin typeface="Arial"/>
                <a:ea typeface="Arial"/>
                <a:cs typeface="Arial"/>
                <a:sym typeface="Arial"/>
              </a:rPr>
              <a:t>Sovereign debt and GDP growth issues </a:t>
            </a:r>
            <a:endParaRPr sz="1300" b="0" i="0" u="none" strike="noStrike" cap="none">
              <a:solidFill>
                <a:srgbClr val="000000"/>
              </a:solidFill>
              <a:latin typeface="Arial"/>
              <a:ea typeface="Arial"/>
              <a:cs typeface="Arial"/>
              <a:sym typeface="Arial"/>
            </a:endParaRPr>
          </a:p>
        </p:txBody>
      </p:sp>
      <p:sp>
        <p:nvSpPr>
          <p:cNvPr id="5459" name="Google Shape;5459;p408"/>
          <p:cNvSpPr txBox="1"/>
          <p:nvPr/>
        </p:nvSpPr>
        <p:spPr>
          <a:xfrm>
            <a:off x="4344334" y="4259841"/>
            <a:ext cx="7436400" cy="914400"/>
          </a:xfrm>
          <a:prstGeom prst="rect">
            <a:avLst/>
          </a:prstGeom>
          <a:noFill/>
          <a:ln>
            <a:noFill/>
          </a:ln>
        </p:spPr>
        <p:txBody>
          <a:bodyPr spcFirstLastPara="1" wrap="square" lIns="91425" tIns="45700" rIns="91425" bIns="45700" anchor="t" anchorCtr="0">
            <a:noAutofit/>
          </a:bodyPr>
          <a:lstStyle/>
          <a:p>
            <a:pPr marL="137160" marR="0" lvl="0" indent="-130810" algn="l" rtl="0">
              <a:lnSpc>
                <a:spcPct val="100000"/>
              </a:lnSpc>
              <a:spcBef>
                <a:spcPts val="0"/>
              </a:spcBef>
              <a:spcAft>
                <a:spcPts val="0"/>
              </a:spcAft>
              <a:buClr>
                <a:srgbClr val="000000"/>
              </a:buClr>
              <a:buSzPts val="1100"/>
              <a:buFont typeface="Arial"/>
              <a:buChar char="•"/>
            </a:pPr>
            <a:r>
              <a:rPr lang="en-US" sz="1300" b="0" i="0" u="none" strike="noStrike" cap="none">
                <a:solidFill>
                  <a:srgbClr val="000000"/>
                </a:solidFill>
                <a:latin typeface="Arial"/>
                <a:ea typeface="Arial"/>
                <a:cs typeface="Arial"/>
                <a:sym typeface="Arial"/>
              </a:rPr>
              <a:t>Increased localisation of economies due to supply chain issues</a:t>
            </a:r>
            <a:endParaRPr sz="1300" b="0" i="0" u="none" strike="noStrike" cap="none">
              <a:solidFill>
                <a:srgbClr val="000000"/>
              </a:solidFill>
              <a:latin typeface="Arial"/>
              <a:ea typeface="Arial"/>
              <a:cs typeface="Arial"/>
              <a:sym typeface="Arial"/>
            </a:endParaRPr>
          </a:p>
          <a:p>
            <a:pPr marL="137160" marR="0" lvl="0" indent="-130810" algn="l" rtl="0">
              <a:lnSpc>
                <a:spcPct val="100000"/>
              </a:lnSpc>
              <a:spcBef>
                <a:spcPts val="0"/>
              </a:spcBef>
              <a:spcAft>
                <a:spcPts val="0"/>
              </a:spcAft>
              <a:buClr>
                <a:srgbClr val="000000"/>
              </a:buClr>
              <a:buSzPts val="1100"/>
              <a:buFont typeface="Arial"/>
              <a:buChar char="•"/>
            </a:pPr>
            <a:r>
              <a:rPr lang="en-US" sz="1300" b="0" i="0" u="none" strike="noStrike" cap="none">
                <a:solidFill>
                  <a:srgbClr val="000000"/>
                </a:solidFill>
                <a:latin typeface="Arial"/>
                <a:ea typeface="Arial"/>
                <a:cs typeface="Arial"/>
                <a:sym typeface="Arial"/>
              </a:rPr>
              <a:t>Heightened nationalism as nation states look to blame “other” and protect themselves</a:t>
            </a:r>
            <a:endParaRPr sz="1300" b="0" i="0" u="none" strike="noStrike" cap="none">
              <a:solidFill>
                <a:srgbClr val="000000"/>
              </a:solidFill>
              <a:latin typeface="Arial"/>
              <a:ea typeface="Arial"/>
              <a:cs typeface="Arial"/>
              <a:sym typeface="Arial"/>
            </a:endParaRPr>
          </a:p>
          <a:p>
            <a:pPr marL="137160" marR="0" lvl="0" indent="-130810" algn="l" rtl="0">
              <a:lnSpc>
                <a:spcPct val="100000"/>
              </a:lnSpc>
              <a:spcBef>
                <a:spcPts val="0"/>
              </a:spcBef>
              <a:spcAft>
                <a:spcPts val="0"/>
              </a:spcAft>
              <a:buClr>
                <a:srgbClr val="000000"/>
              </a:buClr>
              <a:buSzPts val="1100"/>
              <a:buFont typeface="Arial"/>
              <a:buChar char="•"/>
            </a:pPr>
            <a:r>
              <a:rPr lang="en-US" sz="1300" b="0" i="0" u="none" strike="noStrike" cap="none">
                <a:solidFill>
                  <a:srgbClr val="000000"/>
                </a:solidFill>
                <a:latin typeface="Arial"/>
                <a:ea typeface="Arial"/>
                <a:cs typeface="Arial"/>
                <a:sym typeface="Arial"/>
              </a:rPr>
              <a:t>The potential for humanity to come together after the crisis to solve important problems</a:t>
            </a:r>
            <a:endParaRPr sz="1300" b="0" i="0" u="none" strike="noStrike" cap="none">
              <a:solidFill>
                <a:srgbClr val="000000"/>
              </a:solidFill>
              <a:latin typeface="Arial"/>
              <a:ea typeface="Arial"/>
              <a:cs typeface="Arial"/>
              <a:sym typeface="Arial"/>
            </a:endParaRPr>
          </a:p>
          <a:p>
            <a:pPr marL="137160" marR="0" lvl="0" indent="-137160" algn="l" rtl="0">
              <a:lnSpc>
                <a:spcPct val="100000"/>
              </a:lnSpc>
              <a:spcBef>
                <a:spcPts val="0"/>
              </a:spcBef>
              <a:spcAft>
                <a:spcPts val="0"/>
              </a:spcAft>
              <a:buClr>
                <a:srgbClr val="000000"/>
              </a:buClr>
              <a:buSzPts val="1300"/>
              <a:buFont typeface="Arial"/>
              <a:buChar char="•"/>
            </a:pPr>
            <a:r>
              <a:rPr lang="en-US" sz="1300" b="0" i="0" u="none" strike="noStrike" cap="none">
                <a:solidFill>
                  <a:srgbClr val="000000"/>
                </a:solidFill>
                <a:latin typeface="Arial"/>
                <a:ea typeface="Arial"/>
                <a:cs typeface="Arial"/>
                <a:sym typeface="Arial"/>
              </a:rPr>
              <a:t>Increasing polarization over vaccination and other virus containment measures</a:t>
            </a:r>
            <a:endParaRPr sz="1300" b="0" i="0" u="none" strike="noStrike" cap="none">
              <a:solidFill>
                <a:srgbClr val="000000"/>
              </a:solidFill>
              <a:latin typeface="Arial"/>
              <a:ea typeface="Arial"/>
              <a:cs typeface="Arial"/>
              <a:sym typeface="Arial"/>
            </a:endParaRPr>
          </a:p>
          <a:p>
            <a:pPr marL="137160" marR="0" lvl="0" indent="-137160" algn="l" rtl="0">
              <a:lnSpc>
                <a:spcPct val="100000"/>
              </a:lnSpc>
              <a:spcBef>
                <a:spcPts val="0"/>
              </a:spcBef>
              <a:spcAft>
                <a:spcPts val="0"/>
              </a:spcAft>
              <a:buClr>
                <a:srgbClr val="000000"/>
              </a:buClr>
              <a:buSzPts val="1300"/>
              <a:buFont typeface="Arial"/>
              <a:buChar char="•"/>
            </a:pPr>
            <a:r>
              <a:rPr lang="en-US" sz="1300" b="0" i="0" u="none" strike="noStrike" cap="none">
                <a:solidFill>
                  <a:srgbClr val="000000"/>
                </a:solidFill>
                <a:latin typeface="Arial"/>
                <a:ea typeface="Arial"/>
                <a:cs typeface="Arial"/>
                <a:sym typeface="Arial"/>
              </a:rPr>
              <a:t>Using success in dealing with pandemic as proof point for political systems</a:t>
            </a:r>
            <a:endParaRPr sz="1300" b="0" i="0" u="none" strike="noStrike" cap="none">
              <a:solidFill>
                <a:srgbClr val="000000"/>
              </a:solidFill>
              <a:latin typeface="Arial"/>
              <a:ea typeface="Arial"/>
              <a:cs typeface="Arial"/>
              <a:sym typeface="Arial"/>
            </a:endParaRPr>
          </a:p>
        </p:txBody>
      </p:sp>
      <p:sp>
        <p:nvSpPr>
          <p:cNvPr id="5460" name="Google Shape;5460;p408"/>
          <p:cNvSpPr/>
          <p:nvPr/>
        </p:nvSpPr>
        <p:spPr>
          <a:xfrm>
            <a:off x="449133" y="1082998"/>
            <a:ext cx="548700" cy="995100"/>
          </a:xfrm>
          <a:prstGeom prst="rect">
            <a:avLst/>
          </a:prstGeom>
          <a:solidFill>
            <a:schemeClr val="lt1"/>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E0301E"/>
              </a:buClr>
              <a:buSzPts val="3600"/>
              <a:buFont typeface="Arial"/>
              <a:buNone/>
            </a:pPr>
            <a:r>
              <a:rPr lang="en-US" sz="3600" b="1" i="0" u="none" strike="noStrike" cap="none">
                <a:solidFill>
                  <a:srgbClr val="E0301E"/>
                </a:solidFill>
                <a:latin typeface="Arial"/>
                <a:ea typeface="Arial"/>
                <a:cs typeface="Arial"/>
                <a:sym typeface="Arial"/>
              </a:rPr>
              <a:t>A</a:t>
            </a:r>
            <a:endParaRPr sz="3600" b="1" i="0" u="none" strike="noStrike" cap="none">
              <a:solidFill>
                <a:srgbClr val="E0301E"/>
              </a:solidFill>
              <a:latin typeface="Arial"/>
              <a:ea typeface="Arial"/>
              <a:cs typeface="Arial"/>
              <a:sym typeface="Arial"/>
            </a:endParaRPr>
          </a:p>
        </p:txBody>
      </p:sp>
      <p:sp>
        <p:nvSpPr>
          <p:cNvPr id="5461" name="Google Shape;5461;p408"/>
          <p:cNvSpPr txBox="1"/>
          <p:nvPr/>
        </p:nvSpPr>
        <p:spPr>
          <a:xfrm>
            <a:off x="1222310" y="1082998"/>
            <a:ext cx="2755500" cy="995100"/>
          </a:xfrm>
          <a:prstGeom prst="rect">
            <a:avLst/>
          </a:prstGeom>
          <a:solidFill>
            <a:schemeClr val="accent3"/>
          </a:solidFill>
          <a:ln>
            <a:noFill/>
          </a:ln>
        </p:spPr>
        <p:txBody>
          <a:bodyPr spcFirstLastPara="1" wrap="square" lIns="137150" tIns="91425" rIns="137150" bIns="91425" anchor="ctr" anchorCtr="0">
            <a:noAutofit/>
          </a:bodyPr>
          <a:lstStyle/>
          <a:p>
            <a:pPr marL="0" marR="0" lvl="0" indent="0" algn="l" rtl="0">
              <a:lnSpc>
                <a:spcPct val="100000"/>
              </a:lnSpc>
              <a:spcBef>
                <a:spcPts val="0"/>
              </a:spcBef>
              <a:spcAft>
                <a:spcPts val="0"/>
              </a:spcAft>
              <a:buClr>
                <a:srgbClr val="FFFFFF"/>
              </a:buClr>
              <a:buSzPts val="2000"/>
              <a:buFont typeface="Arial"/>
              <a:buNone/>
            </a:pPr>
            <a:r>
              <a:rPr lang="en-US" sz="2000" b="1" i="0" u="none" strike="noStrike" cap="none">
                <a:solidFill>
                  <a:srgbClr val="FFFFFF"/>
                </a:solidFill>
                <a:latin typeface="Arial"/>
                <a:ea typeface="Arial"/>
                <a:cs typeface="Arial"/>
                <a:sym typeface="Arial"/>
              </a:rPr>
              <a:t>Asymmetry</a:t>
            </a:r>
            <a:endParaRPr sz="2000" b="1" i="0" u="none" strike="noStrike" cap="none">
              <a:solidFill>
                <a:srgbClr val="FFFFFF"/>
              </a:solidFill>
              <a:latin typeface="Arial"/>
              <a:ea typeface="Arial"/>
              <a:cs typeface="Arial"/>
              <a:sym typeface="Arial"/>
            </a:endParaRPr>
          </a:p>
        </p:txBody>
      </p:sp>
      <p:sp>
        <p:nvSpPr>
          <p:cNvPr id="5462" name="Google Shape;5462;p408"/>
          <p:cNvSpPr/>
          <p:nvPr/>
        </p:nvSpPr>
        <p:spPr>
          <a:xfrm>
            <a:off x="449133" y="2155987"/>
            <a:ext cx="548700" cy="995100"/>
          </a:xfrm>
          <a:prstGeom prst="rect">
            <a:avLst/>
          </a:prstGeom>
          <a:solidFill>
            <a:schemeClr val="lt1"/>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EB8C00"/>
                </a:solidFill>
                <a:latin typeface="Arial"/>
                <a:ea typeface="Arial"/>
                <a:cs typeface="Arial"/>
                <a:sym typeface="Arial"/>
              </a:rPr>
              <a:t>D</a:t>
            </a:r>
            <a:endParaRPr sz="3600" b="1" i="0" u="none" strike="noStrike" cap="none">
              <a:solidFill>
                <a:srgbClr val="EB8C00"/>
              </a:solidFill>
              <a:latin typeface="Arial"/>
              <a:ea typeface="Arial"/>
              <a:cs typeface="Arial"/>
              <a:sym typeface="Arial"/>
            </a:endParaRPr>
          </a:p>
        </p:txBody>
      </p:sp>
      <p:sp>
        <p:nvSpPr>
          <p:cNvPr id="5463" name="Google Shape;5463;p408"/>
          <p:cNvSpPr/>
          <p:nvPr/>
        </p:nvSpPr>
        <p:spPr>
          <a:xfrm>
            <a:off x="449133" y="3228976"/>
            <a:ext cx="548700" cy="995100"/>
          </a:xfrm>
          <a:prstGeom prst="rect">
            <a:avLst/>
          </a:prstGeom>
          <a:solidFill>
            <a:schemeClr val="lt1"/>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DB3754"/>
                </a:solidFill>
                <a:latin typeface="Arial"/>
                <a:ea typeface="Arial"/>
                <a:cs typeface="Arial"/>
                <a:sym typeface="Arial"/>
              </a:rPr>
              <a:t>A</a:t>
            </a:r>
            <a:endParaRPr sz="3600" b="1" i="0" u="none" strike="noStrike" cap="none">
              <a:solidFill>
                <a:srgbClr val="DB3754"/>
              </a:solidFill>
              <a:latin typeface="Arial"/>
              <a:ea typeface="Arial"/>
              <a:cs typeface="Arial"/>
              <a:sym typeface="Arial"/>
            </a:endParaRPr>
          </a:p>
        </p:txBody>
      </p:sp>
      <p:sp>
        <p:nvSpPr>
          <p:cNvPr id="5464" name="Google Shape;5464;p408"/>
          <p:cNvSpPr/>
          <p:nvPr/>
        </p:nvSpPr>
        <p:spPr>
          <a:xfrm>
            <a:off x="449133" y="4301965"/>
            <a:ext cx="548700" cy="995100"/>
          </a:xfrm>
          <a:prstGeom prst="rect">
            <a:avLst/>
          </a:prstGeom>
          <a:solidFill>
            <a:schemeClr val="lt1"/>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A5A5A5"/>
                </a:solidFill>
                <a:latin typeface="Arial"/>
                <a:ea typeface="Arial"/>
                <a:cs typeface="Arial"/>
                <a:sym typeface="Arial"/>
              </a:rPr>
              <a:t>P</a:t>
            </a:r>
            <a:endParaRPr sz="3600" b="1" i="0" u="none" strike="noStrike" cap="none">
              <a:solidFill>
                <a:srgbClr val="A5A5A5"/>
              </a:solidFill>
              <a:latin typeface="Arial"/>
              <a:ea typeface="Arial"/>
              <a:cs typeface="Arial"/>
              <a:sym typeface="Arial"/>
            </a:endParaRPr>
          </a:p>
        </p:txBody>
      </p:sp>
      <p:sp>
        <p:nvSpPr>
          <p:cNvPr id="5465" name="Google Shape;5465;p408"/>
          <p:cNvSpPr txBox="1"/>
          <p:nvPr/>
        </p:nvSpPr>
        <p:spPr>
          <a:xfrm>
            <a:off x="4344334" y="5372440"/>
            <a:ext cx="7436400" cy="914400"/>
          </a:xfrm>
          <a:prstGeom prst="rect">
            <a:avLst/>
          </a:prstGeom>
          <a:noFill/>
          <a:ln>
            <a:noFill/>
          </a:ln>
        </p:spPr>
        <p:txBody>
          <a:bodyPr spcFirstLastPara="1" wrap="square" lIns="91425" tIns="45700" rIns="91425" bIns="45700" anchor="t" anchorCtr="0">
            <a:noAutofit/>
          </a:bodyPr>
          <a:lstStyle/>
          <a:p>
            <a:pPr marL="137160" marR="0" lvl="0" indent="-130810" algn="l" rtl="0">
              <a:lnSpc>
                <a:spcPct val="100000"/>
              </a:lnSpc>
              <a:spcBef>
                <a:spcPts val="0"/>
              </a:spcBef>
              <a:spcAft>
                <a:spcPts val="0"/>
              </a:spcAft>
              <a:buClr>
                <a:srgbClr val="000000"/>
              </a:buClr>
              <a:buSzPts val="1100"/>
              <a:buFont typeface="Arial"/>
              <a:buChar char="•"/>
            </a:pPr>
            <a:r>
              <a:rPr lang="en-US" sz="1300" b="0" i="0" u="none" strike="noStrike" cap="none">
                <a:solidFill>
                  <a:srgbClr val="000000"/>
                </a:solidFill>
                <a:latin typeface="Arial"/>
                <a:ea typeface="Arial"/>
                <a:cs typeface="Arial"/>
                <a:sym typeface="Arial"/>
              </a:rPr>
              <a:t>Distrust in institutions and their ability to respond fairly is growing</a:t>
            </a:r>
            <a:endParaRPr sz="1300" b="0" i="0" u="none" strike="noStrike" cap="none">
              <a:solidFill>
                <a:srgbClr val="000000"/>
              </a:solidFill>
              <a:latin typeface="Arial"/>
              <a:ea typeface="Arial"/>
              <a:cs typeface="Arial"/>
              <a:sym typeface="Arial"/>
            </a:endParaRPr>
          </a:p>
          <a:p>
            <a:pPr marL="137160" marR="0" lvl="0" indent="-130810" algn="l" rtl="0">
              <a:lnSpc>
                <a:spcPct val="100000"/>
              </a:lnSpc>
              <a:spcBef>
                <a:spcPts val="0"/>
              </a:spcBef>
              <a:spcAft>
                <a:spcPts val="0"/>
              </a:spcAft>
              <a:buClr>
                <a:srgbClr val="000000"/>
              </a:buClr>
              <a:buSzPts val="1100"/>
              <a:buFont typeface="Arial"/>
              <a:buChar char="•"/>
            </a:pPr>
            <a:r>
              <a:rPr lang="en-US" sz="1300" b="0" i="0" u="none" strike="noStrike" cap="none">
                <a:solidFill>
                  <a:srgbClr val="000000"/>
                </a:solidFill>
                <a:latin typeface="Arial"/>
                <a:ea typeface="Arial"/>
                <a:cs typeface="Arial"/>
                <a:sym typeface="Arial"/>
              </a:rPr>
              <a:t>Some institutions and leaders are coming out of the crisis with stronger reputation</a:t>
            </a:r>
            <a:endParaRPr sz="1300" b="0" i="0" u="none" strike="noStrike" cap="none">
              <a:solidFill>
                <a:srgbClr val="000000"/>
              </a:solidFill>
              <a:latin typeface="Arial"/>
              <a:ea typeface="Arial"/>
              <a:cs typeface="Arial"/>
              <a:sym typeface="Arial"/>
            </a:endParaRPr>
          </a:p>
        </p:txBody>
      </p:sp>
      <p:sp>
        <p:nvSpPr>
          <p:cNvPr id="5466" name="Google Shape;5466;p408"/>
          <p:cNvSpPr/>
          <p:nvPr/>
        </p:nvSpPr>
        <p:spPr>
          <a:xfrm>
            <a:off x="449133" y="5374954"/>
            <a:ext cx="548700" cy="995100"/>
          </a:xfrm>
          <a:prstGeom prst="rect">
            <a:avLst/>
          </a:prstGeom>
          <a:solidFill>
            <a:schemeClr val="lt1"/>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464646"/>
                </a:solidFill>
                <a:latin typeface="Arial"/>
                <a:ea typeface="Arial"/>
                <a:cs typeface="Arial"/>
                <a:sym typeface="Arial"/>
              </a:rPr>
              <a:t>T</a:t>
            </a:r>
            <a:endParaRPr sz="3600" b="1" i="0" u="none" strike="noStrike" cap="none">
              <a:solidFill>
                <a:srgbClr val="464646"/>
              </a:solidFill>
              <a:latin typeface="Arial"/>
              <a:ea typeface="Arial"/>
              <a:cs typeface="Arial"/>
              <a:sym typeface="Arial"/>
            </a:endParaRPr>
          </a:p>
        </p:txBody>
      </p:sp>
      <p:sp>
        <p:nvSpPr>
          <p:cNvPr id="5467" name="Google Shape;5467;p408"/>
          <p:cNvSpPr txBox="1"/>
          <p:nvPr/>
        </p:nvSpPr>
        <p:spPr>
          <a:xfrm>
            <a:off x="1222310" y="2152646"/>
            <a:ext cx="2755500" cy="995100"/>
          </a:xfrm>
          <a:prstGeom prst="rect">
            <a:avLst/>
          </a:prstGeom>
          <a:solidFill>
            <a:schemeClr val="accent4"/>
          </a:solidFill>
          <a:ln>
            <a:noFill/>
          </a:ln>
        </p:spPr>
        <p:txBody>
          <a:bodyPr spcFirstLastPara="1" wrap="square" lIns="137150" tIns="91425" rIns="137150" bIns="91425"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FFFFF"/>
                </a:solidFill>
                <a:latin typeface="Arial"/>
                <a:ea typeface="Arial"/>
                <a:cs typeface="Arial"/>
                <a:sym typeface="Arial"/>
              </a:rPr>
              <a:t>Disruption</a:t>
            </a:r>
            <a:endParaRPr sz="1400" b="0" i="0" u="none" strike="noStrike" cap="none">
              <a:solidFill>
                <a:srgbClr val="000000"/>
              </a:solidFill>
              <a:latin typeface="Arial"/>
              <a:ea typeface="Arial"/>
              <a:cs typeface="Arial"/>
              <a:sym typeface="Arial"/>
            </a:endParaRPr>
          </a:p>
        </p:txBody>
      </p:sp>
      <p:sp>
        <p:nvSpPr>
          <p:cNvPr id="5468" name="Google Shape;5468;p408"/>
          <p:cNvSpPr txBox="1"/>
          <p:nvPr/>
        </p:nvSpPr>
        <p:spPr>
          <a:xfrm>
            <a:off x="1222310" y="3228975"/>
            <a:ext cx="2755500" cy="995100"/>
          </a:xfrm>
          <a:prstGeom prst="rect">
            <a:avLst/>
          </a:prstGeom>
          <a:solidFill>
            <a:srgbClr val="DB3754"/>
          </a:solidFill>
          <a:ln>
            <a:noFill/>
          </a:ln>
        </p:spPr>
        <p:txBody>
          <a:bodyPr spcFirstLastPara="1" wrap="square" lIns="137150" tIns="91425" rIns="137150" bIns="91425" anchor="ctr" anchorCtr="0">
            <a:noAutofit/>
          </a:bodyPr>
          <a:lstStyle/>
          <a:p>
            <a:pPr marL="0" marR="0" lvl="0" indent="0" algn="l" rtl="0">
              <a:lnSpc>
                <a:spcPct val="100000"/>
              </a:lnSpc>
              <a:spcBef>
                <a:spcPts val="0"/>
              </a:spcBef>
              <a:spcAft>
                <a:spcPts val="0"/>
              </a:spcAft>
              <a:buClr>
                <a:srgbClr val="FFFFFF"/>
              </a:buClr>
              <a:buSzPts val="2000"/>
              <a:buFont typeface="Arial"/>
              <a:buNone/>
            </a:pPr>
            <a:r>
              <a:rPr lang="en-US" sz="2000" b="1" i="0" u="none" strike="noStrike" cap="none">
                <a:solidFill>
                  <a:srgbClr val="FFFFFF"/>
                </a:solidFill>
                <a:latin typeface="Arial"/>
                <a:ea typeface="Arial"/>
                <a:cs typeface="Arial"/>
                <a:sym typeface="Arial"/>
              </a:rPr>
              <a:t>Age</a:t>
            </a:r>
            <a:endParaRPr sz="2000" b="1" i="0" u="none" strike="noStrike" cap="none">
              <a:solidFill>
                <a:srgbClr val="FFFFFF"/>
              </a:solidFill>
              <a:latin typeface="Arial"/>
              <a:ea typeface="Arial"/>
              <a:cs typeface="Arial"/>
              <a:sym typeface="Arial"/>
            </a:endParaRPr>
          </a:p>
        </p:txBody>
      </p:sp>
      <p:sp>
        <p:nvSpPr>
          <p:cNvPr id="5469" name="Google Shape;5469;p408"/>
          <p:cNvSpPr txBox="1"/>
          <p:nvPr/>
        </p:nvSpPr>
        <p:spPr>
          <a:xfrm>
            <a:off x="1222310" y="4301965"/>
            <a:ext cx="2755500" cy="995100"/>
          </a:xfrm>
          <a:prstGeom prst="rect">
            <a:avLst/>
          </a:prstGeom>
          <a:solidFill>
            <a:srgbClr val="A5A5A5"/>
          </a:solidFill>
          <a:ln>
            <a:noFill/>
          </a:ln>
        </p:spPr>
        <p:txBody>
          <a:bodyPr spcFirstLastPara="1" wrap="square" lIns="137150" tIns="91425" rIns="137150" bIns="91425"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FFFFF"/>
                </a:solidFill>
                <a:latin typeface="Arial"/>
                <a:ea typeface="Arial"/>
                <a:cs typeface="Arial"/>
                <a:sym typeface="Arial"/>
              </a:rPr>
              <a:t>Polarisation</a:t>
            </a:r>
            <a:endParaRPr sz="1400" b="0" i="0" u="none" strike="noStrike" cap="none">
              <a:solidFill>
                <a:srgbClr val="000000"/>
              </a:solidFill>
              <a:latin typeface="Arial"/>
              <a:ea typeface="Arial"/>
              <a:cs typeface="Arial"/>
              <a:sym typeface="Arial"/>
            </a:endParaRPr>
          </a:p>
        </p:txBody>
      </p:sp>
      <p:sp>
        <p:nvSpPr>
          <p:cNvPr id="5470" name="Google Shape;5470;p408"/>
          <p:cNvSpPr txBox="1"/>
          <p:nvPr/>
        </p:nvSpPr>
        <p:spPr>
          <a:xfrm>
            <a:off x="1222310" y="5372439"/>
            <a:ext cx="2755500" cy="995100"/>
          </a:xfrm>
          <a:prstGeom prst="rect">
            <a:avLst/>
          </a:prstGeom>
          <a:solidFill>
            <a:schemeClr val="accent6"/>
          </a:solidFill>
          <a:ln>
            <a:noFill/>
          </a:ln>
        </p:spPr>
        <p:txBody>
          <a:bodyPr spcFirstLastPara="1" wrap="square" lIns="137150" tIns="91425" rIns="137150" bIns="91425"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FFFFF"/>
                </a:solidFill>
                <a:latin typeface="Arial"/>
                <a:ea typeface="Arial"/>
                <a:cs typeface="Arial"/>
                <a:sym typeface="Arial"/>
              </a:rPr>
              <a:t>Trust</a:t>
            </a:r>
            <a:endParaRPr sz="1400" b="0" i="0" u="none" strike="noStrike" cap="none">
              <a:solidFill>
                <a:srgbClr val="000000"/>
              </a:solidFill>
              <a:latin typeface="Arial"/>
              <a:ea typeface="Arial"/>
              <a:cs typeface="Arial"/>
              <a:sym typeface="Arial"/>
            </a:endParaRPr>
          </a:p>
        </p:txBody>
      </p:sp>
      <p:cxnSp>
        <p:nvCxnSpPr>
          <p:cNvPr id="5471" name="Google Shape;5471;p408"/>
          <p:cNvCxnSpPr/>
          <p:nvPr/>
        </p:nvCxnSpPr>
        <p:spPr>
          <a:xfrm>
            <a:off x="0" y="1047820"/>
            <a:ext cx="12192000" cy="0"/>
          </a:xfrm>
          <a:prstGeom prst="straightConnector1">
            <a:avLst/>
          </a:prstGeom>
          <a:noFill/>
          <a:ln w="76200" cap="sq" cmpd="sng">
            <a:solidFill>
              <a:schemeClr val="dk2"/>
            </a:solidFill>
            <a:prstDash val="solid"/>
            <a:round/>
            <a:headEnd type="none" w="sm" len="sm"/>
            <a:tailEnd type="none" w="sm" len="sm"/>
          </a:ln>
        </p:spPr>
      </p:cxnSp>
      <p:cxnSp>
        <p:nvCxnSpPr>
          <p:cNvPr id="5472" name="Google Shape;5472;p408"/>
          <p:cNvCxnSpPr/>
          <p:nvPr/>
        </p:nvCxnSpPr>
        <p:spPr>
          <a:xfrm>
            <a:off x="0" y="2115791"/>
            <a:ext cx="12192000" cy="0"/>
          </a:xfrm>
          <a:prstGeom prst="straightConnector1">
            <a:avLst/>
          </a:prstGeom>
          <a:noFill/>
          <a:ln w="76200" cap="sq" cmpd="sng">
            <a:solidFill>
              <a:schemeClr val="dk2"/>
            </a:solidFill>
            <a:prstDash val="solid"/>
            <a:round/>
            <a:headEnd type="none" w="sm" len="sm"/>
            <a:tailEnd type="none" w="sm" len="sm"/>
          </a:ln>
        </p:spPr>
      </p:cxnSp>
      <p:cxnSp>
        <p:nvCxnSpPr>
          <p:cNvPr id="5473" name="Google Shape;5473;p408"/>
          <p:cNvCxnSpPr/>
          <p:nvPr/>
        </p:nvCxnSpPr>
        <p:spPr>
          <a:xfrm>
            <a:off x="0" y="3189395"/>
            <a:ext cx="12192000" cy="0"/>
          </a:xfrm>
          <a:prstGeom prst="straightConnector1">
            <a:avLst/>
          </a:prstGeom>
          <a:noFill/>
          <a:ln w="76200" cap="sq" cmpd="sng">
            <a:solidFill>
              <a:schemeClr val="dk2"/>
            </a:solidFill>
            <a:prstDash val="solid"/>
            <a:round/>
            <a:headEnd type="none" w="sm" len="sm"/>
            <a:tailEnd type="none" w="sm" len="sm"/>
          </a:ln>
        </p:spPr>
      </p:cxnSp>
      <p:cxnSp>
        <p:nvCxnSpPr>
          <p:cNvPr id="5474" name="Google Shape;5474;p408"/>
          <p:cNvCxnSpPr/>
          <p:nvPr/>
        </p:nvCxnSpPr>
        <p:spPr>
          <a:xfrm>
            <a:off x="0" y="4262968"/>
            <a:ext cx="12192000" cy="0"/>
          </a:xfrm>
          <a:prstGeom prst="straightConnector1">
            <a:avLst/>
          </a:prstGeom>
          <a:noFill/>
          <a:ln w="76200" cap="sq" cmpd="sng">
            <a:solidFill>
              <a:schemeClr val="dk2"/>
            </a:solidFill>
            <a:prstDash val="solid"/>
            <a:round/>
            <a:headEnd type="none" w="sm" len="sm"/>
            <a:tailEnd type="none" w="sm" len="sm"/>
          </a:ln>
        </p:spPr>
      </p:cxnSp>
      <p:cxnSp>
        <p:nvCxnSpPr>
          <p:cNvPr id="5475" name="Google Shape;5475;p408"/>
          <p:cNvCxnSpPr/>
          <p:nvPr/>
        </p:nvCxnSpPr>
        <p:spPr>
          <a:xfrm>
            <a:off x="0" y="5333804"/>
            <a:ext cx="12192000" cy="0"/>
          </a:xfrm>
          <a:prstGeom prst="straightConnector1">
            <a:avLst/>
          </a:prstGeom>
          <a:noFill/>
          <a:ln w="76200" cap="sq" cmpd="sng">
            <a:solidFill>
              <a:schemeClr val="dk2"/>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theme/theme1.xml><?xml version="1.0" encoding="utf-8"?>
<a:theme xmlns:a="http://schemas.openxmlformats.org/drawingml/2006/main" name="2_PwC">
  <a:themeElements>
    <a:clrScheme name="PwC Colors">
      <a:dk1>
        <a:srgbClr val="000000"/>
      </a:dk1>
      <a:lt1>
        <a:srgbClr val="FFFFFF"/>
      </a:lt1>
      <a:dk2>
        <a:srgbClr val="7D7D7D"/>
      </a:dk2>
      <a:lt2>
        <a:srgbClr val="DEDEDE"/>
      </a:lt2>
      <a:accent1>
        <a:srgbClr val="D04A02"/>
      </a:accent1>
      <a:accent2>
        <a:srgbClr val="FFB600"/>
      </a:accent2>
      <a:accent3>
        <a:srgbClr val="E0301E"/>
      </a:accent3>
      <a:accent4>
        <a:srgbClr val="EB8C00"/>
      </a:accent4>
      <a:accent5>
        <a:srgbClr val="DB536A"/>
      </a:accent5>
      <a:accent6>
        <a:srgbClr val="464646"/>
      </a:accent6>
      <a:hlink>
        <a:srgbClr val="D04A02"/>
      </a:hlink>
      <a:folHlink>
        <a:srgbClr val="DB536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wC">
  <a:themeElements>
    <a:clrScheme name="PwC Colors">
      <a:dk1>
        <a:srgbClr val="000000"/>
      </a:dk1>
      <a:lt1>
        <a:srgbClr val="FFFFFF"/>
      </a:lt1>
      <a:dk2>
        <a:srgbClr val="7D7D7D"/>
      </a:dk2>
      <a:lt2>
        <a:srgbClr val="DEDEDE"/>
      </a:lt2>
      <a:accent1>
        <a:srgbClr val="D04A02"/>
      </a:accent1>
      <a:accent2>
        <a:srgbClr val="FFB600"/>
      </a:accent2>
      <a:accent3>
        <a:srgbClr val="E0301E"/>
      </a:accent3>
      <a:accent4>
        <a:srgbClr val="EB8C00"/>
      </a:accent4>
      <a:accent5>
        <a:srgbClr val="D93954"/>
      </a:accent5>
      <a:accent6>
        <a:srgbClr val="464646"/>
      </a:accent6>
      <a:hlink>
        <a:srgbClr val="D04A02"/>
      </a:hlink>
      <a:folHlink>
        <a:srgbClr val="D9395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PwC">
  <a:themeElements>
    <a:clrScheme name="PwC Colors">
      <a:dk1>
        <a:srgbClr val="000000"/>
      </a:dk1>
      <a:lt1>
        <a:srgbClr val="FFFFFF"/>
      </a:lt1>
      <a:dk2>
        <a:srgbClr val="7D7D7D"/>
      </a:dk2>
      <a:lt2>
        <a:srgbClr val="DEDEDE"/>
      </a:lt2>
      <a:accent1>
        <a:srgbClr val="D04A02"/>
      </a:accent1>
      <a:accent2>
        <a:srgbClr val="FFB600"/>
      </a:accent2>
      <a:accent3>
        <a:srgbClr val="E0301E"/>
      </a:accent3>
      <a:accent4>
        <a:srgbClr val="EB8C00"/>
      </a:accent4>
      <a:accent5>
        <a:srgbClr val="DB536A"/>
      </a:accent5>
      <a:accent6>
        <a:srgbClr val="464646"/>
      </a:accent6>
      <a:hlink>
        <a:srgbClr val="D04A02"/>
      </a:hlink>
      <a:folHlink>
        <a:srgbClr val="DB536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PwC">
  <a:themeElements>
    <a:clrScheme name="PwC Colors">
      <a:dk1>
        <a:srgbClr val="000000"/>
      </a:dk1>
      <a:lt1>
        <a:srgbClr val="FFFFFF"/>
      </a:lt1>
      <a:dk2>
        <a:srgbClr val="7D7D7D"/>
      </a:dk2>
      <a:lt2>
        <a:srgbClr val="DEDEDE"/>
      </a:lt2>
      <a:accent1>
        <a:srgbClr val="D04A02"/>
      </a:accent1>
      <a:accent2>
        <a:srgbClr val="FFB600"/>
      </a:accent2>
      <a:accent3>
        <a:srgbClr val="E0301E"/>
      </a:accent3>
      <a:accent4>
        <a:srgbClr val="EB8C00"/>
      </a:accent4>
      <a:accent5>
        <a:srgbClr val="DB536A"/>
      </a:accent5>
      <a:accent6>
        <a:srgbClr val="464646"/>
      </a:accent6>
      <a:hlink>
        <a:srgbClr val="D04A02"/>
      </a:hlink>
      <a:folHlink>
        <a:srgbClr val="DB536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PwC">
  <a:themeElements>
    <a:clrScheme name="PwC Colors">
      <a:dk1>
        <a:srgbClr val="000000"/>
      </a:dk1>
      <a:lt1>
        <a:srgbClr val="FFFFFF"/>
      </a:lt1>
      <a:dk2>
        <a:srgbClr val="7D7D7D"/>
      </a:dk2>
      <a:lt2>
        <a:srgbClr val="DEDEDE"/>
      </a:lt2>
      <a:accent1>
        <a:srgbClr val="D04A02"/>
      </a:accent1>
      <a:accent2>
        <a:srgbClr val="FFB600"/>
      </a:accent2>
      <a:accent3>
        <a:srgbClr val="E0301E"/>
      </a:accent3>
      <a:accent4>
        <a:srgbClr val="EB8C00"/>
      </a:accent4>
      <a:accent5>
        <a:srgbClr val="DB536A"/>
      </a:accent5>
      <a:accent6>
        <a:srgbClr val="464646"/>
      </a:accent6>
      <a:hlink>
        <a:srgbClr val="D04A02"/>
      </a:hlink>
      <a:folHlink>
        <a:srgbClr val="DB536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PwC">
  <a:themeElements>
    <a:clrScheme name="PwC Colors">
      <a:dk1>
        <a:srgbClr val="000000"/>
      </a:dk1>
      <a:lt1>
        <a:srgbClr val="FFFFFF"/>
      </a:lt1>
      <a:dk2>
        <a:srgbClr val="7D7D7D"/>
      </a:dk2>
      <a:lt2>
        <a:srgbClr val="DEDEDE"/>
      </a:lt2>
      <a:accent1>
        <a:srgbClr val="D04A02"/>
      </a:accent1>
      <a:accent2>
        <a:srgbClr val="FFB600"/>
      </a:accent2>
      <a:accent3>
        <a:srgbClr val="E0301E"/>
      </a:accent3>
      <a:accent4>
        <a:srgbClr val="EB8C00"/>
      </a:accent4>
      <a:accent5>
        <a:srgbClr val="DB536A"/>
      </a:accent5>
      <a:accent6>
        <a:srgbClr val="464646"/>
      </a:accent6>
      <a:hlink>
        <a:srgbClr val="D04A02"/>
      </a:hlink>
      <a:folHlink>
        <a:srgbClr val="DB536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PwC">
  <a:themeElements>
    <a:clrScheme name="PwC Colors">
      <a:dk1>
        <a:srgbClr val="000000"/>
      </a:dk1>
      <a:lt1>
        <a:srgbClr val="FFFFFF"/>
      </a:lt1>
      <a:dk2>
        <a:srgbClr val="7D7D7D"/>
      </a:dk2>
      <a:lt2>
        <a:srgbClr val="DEDEDE"/>
      </a:lt2>
      <a:accent1>
        <a:srgbClr val="D04A02"/>
      </a:accent1>
      <a:accent2>
        <a:srgbClr val="FFB600"/>
      </a:accent2>
      <a:accent3>
        <a:srgbClr val="E0301E"/>
      </a:accent3>
      <a:accent4>
        <a:srgbClr val="EB8C00"/>
      </a:accent4>
      <a:accent5>
        <a:srgbClr val="DB536A"/>
      </a:accent5>
      <a:accent6>
        <a:srgbClr val="464646"/>
      </a:accent6>
      <a:hlink>
        <a:srgbClr val="D04A02"/>
      </a:hlink>
      <a:folHlink>
        <a:srgbClr val="DB536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TotalTime>
  <Words>1866</Words>
  <Application>Microsoft Office PowerPoint</Application>
  <PresentationFormat>Widescreen</PresentationFormat>
  <Paragraphs>405</Paragraphs>
  <Slides>14</Slides>
  <Notes>14</Notes>
  <HiddenSlides>0</HiddenSlides>
  <MMClips>0</MMClips>
  <ScaleCrop>false</ScaleCrop>
  <HeadingPairs>
    <vt:vector size="6" baseType="variant">
      <vt:variant>
        <vt:lpstr>Fonts Used</vt:lpstr>
      </vt:variant>
      <vt:variant>
        <vt:i4>3</vt:i4>
      </vt:variant>
      <vt:variant>
        <vt:lpstr>Theme</vt:lpstr>
      </vt:variant>
      <vt:variant>
        <vt:i4>6</vt:i4>
      </vt:variant>
      <vt:variant>
        <vt:lpstr>Slide Titles</vt:lpstr>
      </vt:variant>
      <vt:variant>
        <vt:i4>14</vt:i4>
      </vt:variant>
    </vt:vector>
  </HeadingPairs>
  <TitlesOfParts>
    <vt:vector size="23" baseType="lpstr">
      <vt:lpstr>Arial</vt:lpstr>
      <vt:lpstr>Georgia</vt:lpstr>
      <vt:lpstr>Lucida Sans</vt:lpstr>
      <vt:lpstr>2_PwC</vt:lpstr>
      <vt:lpstr>PwC</vt:lpstr>
      <vt:lpstr>2_PwC</vt:lpstr>
      <vt:lpstr>3_PwC</vt:lpstr>
      <vt:lpstr>4_PwC</vt:lpstr>
      <vt:lpstr>5_PwC</vt:lpstr>
      <vt:lpstr>Ten Years to Midnight Four urgent global crises and  their strategic solutions</vt:lpstr>
      <vt:lpstr>PowerPoint Presentation</vt:lpstr>
      <vt:lpstr>This highlighted four global crises</vt:lpstr>
      <vt:lpstr>The crisis of prosperity</vt:lpstr>
      <vt:lpstr>The crisis of technology:  climate impacts</vt:lpstr>
      <vt:lpstr>The crisis of technology:  challenges for humans</vt:lpstr>
      <vt:lpstr>The crisis of  institutional legitimacy</vt:lpstr>
      <vt:lpstr>The crisis of leadership</vt:lpstr>
      <vt:lpstr>Then COVID happened and further accelerated ADAPT</vt:lpstr>
      <vt:lpstr>We need to  engage in a more sustainable way to create the future</vt:lpstr>
      <vt:lpstr>What does rethink look like?</vt:lpstr>
      <vt:lpstr>Implications for leadership</vt:lpstr>
      <vt:lpstr>Six paradoxes of leadership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Ten Years to Midnight Four urgent global crises and  their strategic solutions</dc:title>
  <dc:creator>Carol Reilly</dc:creator>
  <cp:lastModifiedBy>Carol Reilly</cp:lastModifiedBy>
  <cp:revision>3</cp:revision>
  <dcterms:modified xsi:type="dcterms:W3CDTF">2022-02-21T19:51:27Z</dcterms:modified>
</cp:coreProperties>
</file>